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fodor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C638F-5DA2-495E-BCB1-0EA446F65BDA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636DD-9F62-4A90-8254-827A267E3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8676"/>
            <a:ext cx="42068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1:</a:t>
            </a:r>
          </a:p>
          <a:p>
            <a:r>
              <a:rPr lang="en-US" dirty="0" smtClean="0"/>
              <a:t>	Hello </a:t>
            </a:r>
            <a:r>
              <a:rPr lang="en-US" dirty="0" smtClean="0"/>
              <a:t>World </a:t>
            </a:r>
          </a:p>
          <a:p>
            <a:r>
              <a:rPr lang="en-US" dirty="0" smtClean="0"/>
              <a:t>	Eclipse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Optional:</a:t>
            </a:r>
          </a:p>
          <a:p>
            <a:r>
              <a:rPr lang="en-US" dirty="0" smtClean="0"/>
              <a:t>	</a:t>
            </a:r>
            <a:r>
              <a:rPr lang="en-US" dirty="0" smtClean="0"/>
              <a:t>Setting up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Publishing code to the web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Nothing to be turned in/graded in this lab.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"/>
            <a:ext cx="59721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638800" y="114300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1800" y="1066800"/>
            <a:ext cx="22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right-click and choose</a:t>
            </a:r>
          </a:p>
          <a:p>
            <a:r>
              <a:rPr lang="en-US" dirty="0" smtClean="0"/>
              <a:t>new …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81000"/>
            <a:ext cx="469582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724400" y="23622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0800" y="2057400"/>
            <a:ext cx="2837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in “Hello World” or</a:t>
            </a:r>
          </a:p>
          <a:p>
            <a:r>
              <a:rPr lang="en-US" dirty="0" smtClean="0"/>
              <a:t>whatever you  want to call it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67200" y="16764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1524000"/>
            <a:ext cx="241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will be the package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800600" y="9144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685800"/>
            <a:ext cx="249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the code ends up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724400" y="30480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4600" y="3011269"/>
            <a:ext cx="27231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 </a:t>
            </a:r>
          </a:p>
          <a:p>
            <a:r>
              <a:rPr lang="en-US" dirty="0" smtClean="0"/>
              <a:t>(we’ll talk about that </a:t>
            </a:r>
            <a:r>
              <a:rPr lang="en-US" dirty="0" smtClean="0"/>
              <a:t>next</a:t>
            </a:r>
          </a:p>
          <a:p>
            <a:r>
              <a:rPr lang="en-US" dirty="0" smtClean="0"/>
              <a:t>but just leave this blank for</a:t>
            </a:r>
          </a:p>
          <a:p>
            <a:r>
              <a:rPr lang="en-US" dirty="0" smtClean="0"/>
              <a:t>now)</a:t>
            </a:r>
          </a:p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962400" y="5867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600" y="62484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 finish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57200"/>
            <a:ext cx="580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Next:  Optional exercise to publish your code to the internet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262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up a </a:t>
            </a:r>
            <a:r>
              <a:rPr lang="en-US" dirty="0" err="1" smtClean="0"/>
              <a:t>GitHub</a:t>
            </a:r>
            <a:r>
              <a:rPr lang="en-US" dirty="0" smtClean="0"/>
              <a:t> account…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371600"/>
            <a:ext cx="240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https://github.com/join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438400"/>
            <a:ext cx="74664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free </a:t>
            </a:r>
            <a:r>
              <a:rPr lang="en-US" dirty="0" err="1" smtClean="0"/>
              <a:t>GitHub</a:t>
            </a:r>
            <a:r>
              <a:rPr lang="en-US" dirty="0" smtClean="0"/>
              <a:t> account, the code you commit is publically available.</a:t>
            </a:r>
          </a:p>
          <a:p>
            <a:endParaRPr lang="en-US" dirty="0" smtClean="0"/>
          </a:p>
          <a:p>
            <a:r>
              <a:rPr lang="en-US" dirty="0" smtClean="0"/>
              <a:t>If you are not comfortable with this, use an anonymous user id/e-mail</a:t>
            </a:r>
          </a:p>
          <a:p>
            <a:r>
              <a:rPr lang="en-US" dirty="0" smtClean="0"/>
              <a:t>(or delete your repository at the end of the lab</a:t>
            </a:r>
            <a:r>
              <a:rPr lang="en-US" dirty="0" smtClean="0"/>
              <a:t>!).</a:t>
            </a:r>
          </a:p>
          <a:p>
            <a:endParaRPr lang="en-US" dirty="0" smtClean="0"/>
          </a:p>
          <a:p>
            <a:r>
              <a:rPr lang="en-US" dirty="0" smtClean="0"/>
              <a:t>Or pay for a private </a:t>
            </a:r>
            <a:r>
              <a:rPr lang="en-US" dirty="0" err="1" smtClean="0"/>
              <a:t>GitHub</a:t>
            </a:r>
            <a:r>
              <a:rPr lang="en-US" dirty="0" smtClean="0"/>
              <a:t> account (useful if you are working for/with peopl</a:t>
            </a:r>
            <a:r>
              <a:rPr lang="en-US" dirty="0" smtClean="0"/>
              <a:t>e</a:t>
            </a:r>
          </a:p>
          <a:p>
            <a:r>
              <a:rPr lang="en-US" dirty="0" smtClean="0"/>
              <a:t>on private projects)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5257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endParaRPr lang="en-US" dirty="0" smtClean="0"/>
          </a:p>
          <a:p>
            <a:r>
              <a:rPr lang="en-US" dirty="0" smtClean="0"/>
              <a:t>We will publish our </a:t>
            </a:r>
            <a:r>
              <a:rPr lang="en-US" dirty="0" err="1" smtClean="0"/>
              <a:t>HelloWorld</a:t>
            </a:r>
            <a:r>
              <a:rPr lang="en-US" dirty="0" smtClean="0"/>
              <a:t> code to the web today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57555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790781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>
            <a:off x="2971800" y="9144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0000" y="609600"/>
            <a:ext cx="349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your repository a catchy name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56496"/>
            <a:ext cx="8458200" cy="390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533400"/>
            <a:ext cx="693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you create your repository, it will have its own web page at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64532"/>
            <a:ext cx="422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Eclipse, “checkout” your repository….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304800"/>
            <a:ext cx="7048500" cy="581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6400800"/>
            <a:ext cx="280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“Show View”-&gt;”Other…”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762000"/>
            <a:ext cx="5105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28600"/>
            <a:ext cx="255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“</a:t>
            </a:r>
            <a:r>
              <a:rPr lang="en-US" dirty="0" err="1" smtClean="0"/>
              <a:t>Git</a:t>
            </a:r>
            <a:r>
              <a:rPr lang="en-US" dirty="0" smtClean="0"/>
              <a:t> repositories”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67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“github.com” web site for your project, choose “</a:t>
            </a:r>
            <a:r>
              <a:rPr lang="en-US" dirty="0" err="1" smtClean="0"/>
              <a:t>cloneURL</a:t>
            </a:r>
            <a:r>
              <a:rPr lang="en-US" dirty="0" smtClean="0"/>
              <a:t>…”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8712200" cy="280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7239000" y="4343400"/>
            <a:ext cx="381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457200"/>
            <a:ext cx="6026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</a:t>
            </a:r>
            <a:r>
              <a:rPr lang="en-US" dirty="0" smtClean="0"/>
              <a:t>and install Java (slides 25-28 in lecture 1):</a:t>
            </a:r>
          </a:p>
          <a:p>
            <a:endParaRPr lang="en-US" dirty="0" smtClean="0"/>
          </a:p>
          <a:p>
            <a:r>
              <a:rPr lang="en-US" dirty="0" smtClean="0"/>
              <a:t>http://afodor.github.io/classes/prog2015/Prog3-Lecture1.pptx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981200"/>
            <a:ext cx="74329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if you can get “HelloWorld.java” working from the command line…</a:t>
            </a:r>
          </a:p>
          <a:p>
            <a:endParaRPr lang="en-US" dirty="0" smtClean="0"/>
          </a:p>
          <a:p>
            <a:r>
              <a:rPr lang="en-US" dirty="0" smtClean="0"/>
              <a:t>	(slides 31-33 in lecture 1)</a:t>
            </a:r>
          </a:p>
          <a:p>
            <a:endParaRPr lang="en-US" dirty="0" smtClean="0"/>
          </a:p>
          <a:p>
            <a:r>
              <a:rPr lang="en-US" dirty="0" smtClean="0"/>
              <a:t>(You will need a text editor or some sort; let me know if you don’t know what</a:t>
            </a:r>
          </a:p>
          <a:p>
            <a:r>
              <a:rPr lang="en-US" dirty="0" smtClean="0"/>
              <a:t>that means!)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886200"/>
            <a:ext cx="382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and get at least this far in the lab....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183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in Eclipse, find your “</a:t>
            </a:r>
            <a:r>
              <a:rPr lang="en-US" dirty="0" err="1" smtClean="0"/>
              <a:t>Git</a:t>
            </a:r>
            <a:r>
              <a:rPr lang="en-US" dirty="0" smtClean="0"/>
              <a:t> Repositories” window…</a:t>
            </a:r>
          </a:p>
          <a:p>
            <a:r>
              <a:rPr lang="en-US" dirty="0" smtClean="0"/>
              <a:t>Right-click and choose “Paste Repository Path or URI”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77819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5029200" y="3962400"/>
            <a:ext cx="381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6915150" cy="587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76200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through the dialog screens…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453320"/>
            <a:ext cx="7362825" cy="625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76200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through the dialog screens…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776230"/>
            <a:ext cx="7000875" cy="600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76200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through the dialog screens…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86200" y="12954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1066800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this…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find the “Package Explorer” window…</a:t>
            </a:r>
          </a:p>
          <a:p>
            <a:r>
              <a:rPr lang="en-US" dirty="0" smtClean="0"/>
              <a:t>Right-click and choose new -&gt; “Java Project” </a:t>
            </a:r>
          </a:p>
          <a:p>
            <a:r>
              <a:rPr lang="en-US" dirty="0" smtClean="0"/>
              <a:t>Give your new project the same name as the GIT project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80676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304800" y="3581400"/>
            <a:ext cx="6096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5715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uncheck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05200" y="3962400"/>
            <a:ext cx="304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3220" y="5486400"/>
            <a:ext cx="423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Navigate to where you put your GIT project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640080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“finish”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3247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09600"/>
            <a:ext cx="799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“</a:t>
            </a:r>
            <a:r>
              <a:rPr lang="en-US" dirty="0" err="1" smtClean="0"/>
              <a:t>src</a:t>
            </a:r>
            <a:r>
              <a:rPr lang="en-US" dirty="0" smtClean="0"/>
              <a:t>” directory in your new project,  make a “HelloWorld.java” class as before</a:t>
            </a:r>
          </a:p>
          <a:p>
            <a:r>
              <a:rPr lang="en-US" dirty="0" smtClean="0"/>
              <a:t>(or copy it from the file system or from another Eclipse project)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0899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8066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will publish it to the web…  In the “Package Explorer” frame, right-click and </a:t>
            </a:r>
          </a:p>
          <a:p>
            <a:r>
              <a:rPr lang="en-US" dirty="0" smtClean="0"/>
              <a:t>Choose “</a:t>
            </a:r>
            <a:r>
              <a:rPr lang="en-US" dirty="0" err="1" smtClean="0"/>
              <a:t>Team</a:t>
            </a:r>
            <a:r>
              <a:rPr lang="en-US" dirty="0" err="1" smtClean="0">
                <a:sym typeface="Wingdings" pitchFamily="2" charset="2"/>
              </a:rPr>
              <a:t>Commit</a:t>
            </a:r>
            <a:r>
              <a:rPr lang="en-US" dirty="0" smtClean="0">
                <a:sym typeface="Wingdings" pitchFamily="2" charset="2"/>
              </a:rPr>
              <a:t>”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7296150" cy="573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53340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295400" y="47244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6019800"/>
            <a:ext cx="24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(only) your class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90600" y="10668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" y="609600"/>
            <a:ext cx="342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have to type something here…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91000" y="55626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7600" y="59436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 commit and push</a:t>
            </a:r>
          </a:p>
          <a:p>
            <a:r>
              <a:rPr lang="en-US" dirty="0" smtClean="0"/>
              <a:t>(to push your code to </a:t>
            </a:r>
            <a:r>
              <a:rPr lang="en-US" dirty="0" err="1" smtClean="0"/>
              <a:t>GitHub</a:t>
            </a:r>
            <a:r>
              <a:rPr lang="en-US" dirty="0" smtClean="0"/>
              <a:t>)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5275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any luck, your code is on the web.</a:t>
            </a:r>
          </a:p>
          <a:p>
            <a:r>
              <a:rPr lang="en-US" dirty="0" smtClean="0"/>
              <a:t>You can invite people into your project to collaborate..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93802"/>
            <a:ext cx="8382000" cy="335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55626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smtClean="0"/>
              <a:t>github.com/afodor/demo1/blob/master/src/demo1/HelloWorld.java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5695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download and install Eclipse…  from www.eclipse.org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077200" cy="329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5353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731518" y="304800"/>
            <a:ext cx="505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back to Eclipse and change your code…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compare our current code to what is at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975" y="1095375"/>
            <a:ext cx="62420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6248400"/>
            <a:ext cx="655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Right-click in the Project Explorer -&gt; Compare With -&gt; Head Revision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19325"/>
            <a:ext cx="79248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685800"/>
            <a:ext cx="4905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an invaluable tool.</a:t>
            </a:r>
          </a:p>
          <a:p>
            <a:endParaRPr lang="en-US" dirty="0" smtClean="0"/>
          </a:p>
          <a:p>
            <a:r>
              <a:rPr lang="en-US" dirty="0" smtClean="0"/>
              <a:t>Iterative development one small change at a time!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648200"/>
            <a:ext cx="87016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also replace the code with any previous version</a:t>
            </a:r>
          </a:p>
          <a:p>
            <a:endParaRPr lang="en-US" dirty="0" smtClean="0"/>
          </a:p>
          <a:p>
            <a:r>
              <a:rPr lang="en-US" dirty="0" smtClean="0"/>
              <a:t>Right click -&gt; “Replace With…”</a:t>
            </a:r>
          </a:p>
          <a:p>
            <a:endParaRPr lang="en-US" dirty="0" smtClean="0"/>
          </a:p>
          <a:p>
            <a:r>
              <a:rPr lang="en-US" dirty="0" smtClean="0"/>
              <a:t>If you want to keep these changes, right-click -&gt; team -&gt; commit and they will be published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52400"/>
            <a:ext cx="3212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 bit complex.</a:t>
            </a:r>
          </a:p>
          <a:p>
            <a:r>
              <a:rPr lang="en-US" dirty="0" smtClean="0"/>
              <a:t>Its use is optional this semester.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077200" cy="33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5152072"/>
            <a:ext cx="8509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useful reference (not sure if there is a free version).</a:t>
            </a:r>
          </a:p>
          <a:p>
            <a:endParaRPr lang="en-US" dirty="0" smtClean="0"/>
          </a:p>
          <a:p>
            <a:r>
              <a:rPr lang="en-US" dirty="0" smtClean="0"/>
              <a:t>Mastering GIT is a useful skill, but will not be a focus of the class.</a:t>
            </a:r>
          </a:p>
          <a:p>
            <a:r>
              <a:rPr lang="en-US" dirty="0" smtClean="0"/>
              <a:t>I am happy to answer any GIT questions I can in lab (my knowledge of GIT is incomplete).</a:t>
            </a:r>
          </a:p>
          <a:p>
            <a:r>
              <a:rPr lang="en-US" dirty="0" smtClean="0"/>
              <a:t>It takes a while to get the hang of GIT, but it very useful once you figure out the basics..</a:t>
            </a: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54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the way, the class web site is published on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95400"/>
            <a:ext cx="44825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4265474"/>
            <a:ext cx="57651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just add stuff to the directory and commit it.</a:t>
            </a:r>
          </a:p>
          <a:p>
            <a:endParaRPr lang="en-US" dirty="0" smtClean="0"/>
          </a:p>
          <a:p>
            <a:r>
              <a:rPr lang="en-US" dirty="0" smtClean="0"/>
              <a:t>Automatically backed up, shared across multiple machines, </a:t>
            </a:r>
          </a:p>
          <a:p>
            <a:r>
              <a:rPr lang="en-US" dirty="0" smtClean="0"/>
              <a:t>Free to publish web site.</a:t>
            </a:r>
          </a:p>
          <a:p>
            <a:endParaRPr lang="en-US" dirty="0" smtClean="0"/>
          </a:p>
          <a:p>
            <a:r>
              <a:rPr lang="en-US" dirty="0" smtClean="0"/>
              <a:t>Pretty great…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48583"/>
            <a:ext cx="2819400" cy="643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667000" y="958183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1400" y="653383"/>
            <a:ext cx="513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by right-clicking in the “</a:t>
            </a:r>
            <a:r>
              <a:rPr lang="en-US" dirty="0" err="1" smtClean="0"/>
              <a:t>PackageExplorer</a:t>
            </a:r>
            <a:r>
              <a:rPr lang="en-US" dirty="0" smtClean="0"/>
              <a:t>” area..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1186783"/>
            <a:ext cx="579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(You won’t have any projects if you’ve just installed Eclipse!)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2710783"/>
            <a:ext cx="40195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7086600" y="2253583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0400" y="4996783"/>
            <a:ext cx="596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new </a:t>
            </a:r>
            <a:r>
              <a:rPr lang="en-US" dirty="0" err="1" smtClean="0"/>
              <a:t>JavaProject</a:t>
            </a:r>
            <a:r>
              <a:rPr lang="en-US" dirty="0" smtClean="0"/>
              <a:t> (important to make it a Java project!)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0"/>
            <a:ext cx="325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“Hello World” into Eclipse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"/>
            <a:ext cx="4714875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29200" y="1219200"/>
            <a:ext cx="1219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8800" y="1524000"/>
            <a:ext cx="346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the project whatever you want</a:t>
            </a:r>
            <a:endParaRPr lang="en-US" dirty="0"/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3505200" y="6052066"/>
            <a:ext cx="2133600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38800" y="5867400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 next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6200"/>
            <a:ext cx="4762500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1905000" y="1676400"/>
            <a:ext cx="419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1447800"/>
            <a:ext cx="25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.java code will be in </a:t>
            </a:r>
          </a:p>
          <a:p>
            <a:r>
              <a:rPr lang="en-US" dirty="0" smtClean="0"/>
              <a:t>a directory called </a:t>
            </a:r>
            <a:r>
              <a:rPr lang="en-US" dirty="0" err="1" smtClean="0"/>
              <a:t>src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86400" y="53340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5029200"/>
            <a:ext cx="2432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.class code will be</a:t>
            </a:r>
          </a:p>
          <a:p>
            <a:r>
              <a:rPr lang="en-US" dirty="0" smtClean="0"/>
              <a:t>in a directory called .bin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48200" y="6096000"/>
            <a:ext cx="1600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48400" y="59436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 finish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743200"/>
            <a:ext cx="31527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1600200" y="2895600"/>
            <a:ext cx="2362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14800" y="2895600"/>
            <a:ext cx="482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your project window, you’ll have your project…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50006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876800" y="8382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8400" y="609600"/>
            <a:ext cx="22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Right-click and choose</a:t>
            </a:r>
          </a:p>
          <a:p>
            <a:r>
              <a:rPr lang="en-US" dirty="0" smtClean="0"/>
              <a:t>New-&gt;Package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066800"/>
            <a:ext cx="48006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267200" y="2590800"/>
            <a:ext cx="1905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72200" y="2667000"/>
            <a:ext cx="2560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choose whatever</a:t>
            </a:r>
          </a:p>
          <a:p>
            <a:r>
              <a:rPr lang="en-US" dirty="0" smtClean="0"/>
              <a:t>package name you want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755</Words>
  <Application>Microsoft Office PowerPoint</Application>
  <PresentationFormat>On-screen Show (4:3)</PresentationFormat>
  <Paragraphs>124</Paragraphs>
  <Slides>34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25</cp:revision>
  <dcterms:created xsi:type="dcterms:W3CDTF">2006-08-16T00:00:00Z</dcterms:created>
  <dcterms:modified xsi:type="dcterms:W3CDTF">2015-08-25T17:02:46Z</dcterms:modified>
</cp:coreProperties>
</file>