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linchan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6197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3:</a:t>
            </a:r>
          </a:p>
          <a:p>
            <a:endParaRPr lang="en-US" dirty="0" smtClean="0"/>
          </a:p>
          <a:p>
            <a:r>
              <a:rPr lang="en-US" dirty="0" smtClean="0"/>
              <a:t>As before, send code or instructions to access your repository to</a:t>
            </a:r>
          </a:p>
          <a:p>
            <a:r>
              <a:rPr lang="en-US" dirty="0" smtClean="0"/>
              <a:t>afodor@uncc.edu and </a:t>
            </a:r>
            <a:r>
              <a:rPr lang="en-US" dirty="0" smtClean="0">
                <a:hlinkClick r:id="rId2"/>
              </a:rPr>
              <a:t>rlinchan@uncc.edu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Your code and/or instructions are due before class on Sep. 14th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week, we are going to make a quiz to drill </a:t>
            </a:r>
            <a:r>
              <a:rPr lang="en-US" dirty="0" smtClean="0"/>
              <a:t>amino </a:t>
            </a:r>
            <a:r>
              <a:rPr lang="en-US" dirty="0" smtClean="0"/>
              <a:t>acids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9372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quiz works like this:</a:t>
            </a:r>
          </a:p>
          <a:p>
            <a:endParaRPr lang="en-US" dirty="0" smtClean="0"/>
          </a:p>
          <a:p>
            <a:r>
              <a:rPr lang="en-US" dirty="0" smtClean="0"/>
              <a:t>	It is 30 seconds long.</a:t>
            </a:r>
          </a:p>
          <a:p>
            <a:r>
              <a:rPr lang="en-US" dirty="0" smtClean="0"/>
              <a:t>	The quiz ends after 30 seconds or when there is a single </a:t>
            </a:r>
            <a:r>
              <a:rPr lang="en-US" dirty="0" smtClean="0"/>
              <a:t>incorrect </a:t>
            </a:r>
            <a:r>
              <a:rPr lang="en-US" dirty="0" smtClean="0"/>
              <a:t>answer.</a:t>
            </a:r>
          </a:p>
          <a:p>
            <a:r>
              <a:rPr lang="en-US" dirty="0" smtClean="0"/>
              <a:t>	The program displays the full name of an amino acid (like “</a:t>
            </a:r>
            <a:r>
              <a:rPr lang="en-US" dirty="0" err="1" smtClean="0"/>
              <a:t>alanine</a:t>
            </a:r>
            <a:r>
              <a:rPr lang="en-US" dirty="0" smtClean="0"/>
              <a:t>” ) </a:t>
            </a:r>
          </a:p>
          <a:p>
            <a:r>
              <a:rPr lang="en-US" dirty="0" smtClean="0"/>
              <a:t>		and asks the user to type in the one character code (like a)</a:t>
            </a:r>
          </a:p>
          <a:p>
            <a:r>
              <a:rPr lang="en-US" dirty="0" smtClean="0"/>
              <a:t>	The quiz ignores case in the answer.</a:t>
            </a:r>
          </a:p>
          <a:p>
            <a:r>
              <a:rPr lang="en-US" dirty="0" smtClean="0"/>
              <a:t>	The total score is the </a:t>
            </a:r>
            <a:r>
              <a:rPr lang="en-US" smtClean="0"/>
              <a:t>number </a:t>
            </a:r>
            <a:r>
              <a:rPr lang="en-US" smtClean="0"/>
              <a:t>of correct </a:t>
            </a:r>
            <a:r>
              <a:rPr lang="en-US" dirty="0" smtClean="0"/>
              <a:t>answers…</a:t>
            </a:r>
          </a:p>
          <a:p>
            <a:endParaRPr lang="en-US" dirty="0" smtClean="0"/>
          </a:p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smtClean="0"/>
              <a:t>	You can input a string from the use by using code like:</a:t>
            </a:r>
          </a:p>
          <a:p>
            <a:r>
              <a:rPr lang="en-US" dirty="0" smtClean="0"/>
              <a:t>		 String </a:t>
            </a:r>
            <a:r>
              <a:rPr lang="en-US" dirty="0" err="1" smtClean="0"/>
              <a:t>aString</a:t>
            </a:r>
            <a:r>
              <a:rPr lang="en-US" dirty="0" smtClean="0"/>
              <a:t> = </a:t>
            </a:r>
            <a:r>
              <a:rPr lang="en-US" dirty="0" err="1" smtClean="0"/>
              <a:t>System.</a:t>
            </a:r>
            <a:r>
              <a:rPr lang="en-US" i="1" dirty="0" err="1" smtClean="0"/>
              <a:t>console</a:t>
            </a:r>
            <a:r>
              <a:rPr lang="en-US" i="1" dirty="0" smtClean="0"/>
              <a:t>().</a:t>
            </a:r>
            <a:r>
              <a:rPr lang="en-US" i="1" dirty="0" err="1" smtClean="0"/>
              <a:t>readLine</a:t>
            </a:r>
            <a:r>
              <a:rPr lang="en-US" i="1" dirty="0" smtClean="0"/>
              <a:t>().</a:t>
            </a:r>
            <a:r>
              <a:rPr lang="en-US" i="1" dirty="0" err="1" smtClean="0"/>
              <a:t>toUpperCase</a:t>
            </a:r>
            <a:r>
              <a:rPr lang="en-US" i="1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You can get the first character by using code like:</a:t>
            </a:r>
          </a:p>
          <a:p>
            <a:r>
              <a:rPr lang="en-US" dirty="0" smtClean="0"/>
              <a:t>		 String </a:t>
            </a:r>
            <a:r>
              <a:rPr lang="en-US" dirty="0" err="1" smtClean="0"/>
              <a:t>aChar</a:t>
            </a:r>
            <a:r>
              <a:rPr lang="en-US" dirty="0" smtClean="0"/>
              <a:t> = "" + </a:t>
            </a:r>
            <a:r>
              <a:rPr lang="en-US" dirty="0" err="1" smtClean="0"/>
              <a:t>aString.charAt</a:t>
            </a:r>
            <a:r>
              <a:rPr lang="en-US" dirty="0" smtClean="0"/>
              <a:t>(0);</a:t>
            </a:r>
          </a:p>
          <a:p>
            <a:endParaRPr lang="en-US" dirty="0" smtClean="0"/>
          </a:p>
          <a:p>
            <a:r>
              <a:rPr lang="en-US" dirty="0" smtClean="0"/>
              <a:t>	However, the </a:t>
            </a:r>
            <a:r>
              <a:rPr lang="en-US" dirty="0" err="1" smtClean="0"/>
              <a:t>readline</a:t>
            </a:r>
            <a:r>
              <a:rPr lang="en-US" dirty="0" smtClean="0"/>
              <a:t>() only works when Java is run from the command line</a:t>
            </a:r>
          </a:p>
          <a:p>
            <a:r>
              <a:rPr lang="en-US" dirty="0" smtClean="0"/>
              <a:t>	(not Eclipse).</a:t>
            </a:r>
          </a:p>
          <a:p>
            <a:endParaRPr lang="en-US" dirty="0" smtClean="0"/>
          </a:p>
          <a:p>
            <a:r>
              <a:rPr lang="en-US" dirty="0" smtClean="0"/>
              <a:t>	You can edit in Eclipse but use the command line to run the program…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output… (you don’t have to match the output exactly, but the overall information should be the same in your program)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50794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648200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 can have an informal contest to see who can get the most answers right in 30 seconds).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317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arrays to copy and paste: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0866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public static String[] </a:t>
            </a:r>
            <a:r>
              <a:rPr lang="en-US" b="1" i="1" dirty="0" smtClean="0"/>
              <a:t>SHORT_NAMES = </a:t>
            </a:r>
          </a:p>
          <a:p>
            <a:r>
              <a:rPr lang="en-US" dirty="0" smtClean="0"/>
              <a:t>{ "A","R", "N", "D", "C", "Q", "E", </a:t>
            </a:r>
          </a:p>
          <a:p>
            <a:r>
              <a:rPr lang="en-US" dirty="0" smtClean="0"/>
              <a:t>"G",  "H", "I", "L", "K", "M", "F", </a:t>
            </a:r>
          </a:p>
          <a:p>
            <a:r>
              <a:rPr lang="en-US" dirty="0" smtClean="0"/>
              <a:t>"P", "S", "T", "W", "Y", "V" };</a:t>
            </a:r>
          </a:p>
          <a:p>
            <a:endParaRPr lang="en-US" dirty="0" smtClean="0"/>
          </a:p>
          <a:p>
            <a:r>
              <a:rPr lang="en-US" b="1" dirty="0" smtClean="0"/>
              <a:t>public static String[] </a:t>
            </a:r>
            <a:r>
              <a:rPr lang="en-US" b="1" i="1" dirty="0" smtClean="0"/>
              <a:t>FULL_NAMES =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alanine","arginine</a:t>
            </a:r>
            <a:r>
              <a:rPr lang="en-US" dirty="0" smtClean="0"/>
              <a:t>", "</a:t>
            </a:r>
            <a:r>
              <a:rPr lang="en-US" dirty="0" err="1" smtClean="0"/>
              <a:t>asparagine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"aspartic acid", "</a:t>
            </a:r>
            <a:r>
              <a:rPr lang="en-US" dirty="0" err="1" smtClean="0"/>
              <a:t>cysteine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"glutamine",  "</a:t>
            </a:r>
            <a:r>
              <a:rPr lang="en-US" dirty="0" err="1" smtClean="0"/>
              <a:t>glutamic</a:t>
            </a:r>
            <a:r>
              <a:rPr lang="en-US" dirty="0" smtClean="0"/>
              <a:t> acid",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glycine</a:t>
            </a:r>
            <a:r>
              <a:rPr lang="en-US" dirty="0" smtClean="0"/>
              <a:t>" ,"</a:t>
            </a:r>
            <a:r>
              <a:rPr lang="en-US" dirty="0" err="1" smtClean="0"/>
              <a:t>histidine","isoleucine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leucine</a:t>
            </a:r>
            <a:r>
              <a:rPr lang="en-US" dirty="0" smtClean="0"/>
              <a:t>",  "lysine", "</a:t>
            </a:r>
            <a:r>
              <a:rPr lang="en-US" dirty="0" err="1" smtClean="0"/>
              <a:t>methionine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"phenylalanine", "</a:t>
            </a:r>
            <a:r>
              <a:rPr lang="en-US" dirty="0" err="1" smtClean="0"/>
              <a:t>proline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serine","threonine","tryptophan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"tyrosine", "</a:t>
            </a:r>
            <a:r>
              <a:rPr lang="en-US" dirty="0" err="1" smtClean="0"/>
              <a:t>valine</a:t>
            </a:r>
            <a:r>
              <a:rPr lang="en-US" dirty="0" smtClean="0"/>
              <a:t>"};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1674"/>
            <a:ext cx="88496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Improvements/modifications (for extra credit)</a:t>
            </a:r>
          </a:p>
          <a:p>
            <a:endParaRPr lang="en-US" dirty="0" smtClean="0"/>
          </a:p>
          <a:p>
            <a:r>
              <a:rPr lang="en-US" dirty="0" smtClean="0"/>
              <a:t>Make the # of seconds a parameter that can be passed in on the command line.</a:t>
            </a:r>
          </a:p>
          <a:p>
            <a:endParaRPr lang="en-US" dirty="0" smtClean="0"/>
          </a:p>
          <a:p>
            <a:r>
              <a:rPr lang="en-US" dirty="0" smtClean="0"/>
              <a:t>Alternatively, allow an option that will ask a certain number of questions before terminating.</a:t>
            </a:r>
          </a:p>
          <a:p>
            <a:endParaRPr lang="en-US" dirty="0" smtClean="0"/>
          </a:p>
          <a:p>
            <a:r>
              <a:rPr lang="en-US" dirty="0" smtClean="0"/>
              <a:t>Or allow the user to quit by typing “quit”.</a:t>
            </a:r>
          </a:p>
          <a:p>
            <a:endParaRPr lang="en-US" dirty="0" smtClean="0"/>
          </a:p>
          <a:p>
            <a:r>
              <a:rPr lang="en-US" dirty="0" smtClean="0"/>
              <a:t>Have the program not terminate on wrong answers but give a report at the end</a:t>
            </a:r>
          </a:p>
          <a:p>
            <a:r>
              <a:rPr lang="en-US" dirty="0" smtClean="0"/>
              <a:t>summarizing which amino acids were gotten right and wrong how many times.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312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10</cp:revision>
  <dcterms:created xsi:type="dcterms:W3CDTF">2006-08-16T00:00:00Z</dcterms:created>
  <dcterms:modified xsi:type="dcterms:W3CDTF">2015-09-08T18:05:44Z</dcterms:modified>
</cp:coreProperties>
</file>