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fodor@uncc.ed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65574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Warm-up lab (no need to e-mail the code):</a:t>
            </a:r>
          </a:p>
          <a:p>
            <a:endParaRPr lang="en-US" dirty="0" smtClean="0"/>
          </a:p>
          <a:p>
            <a:r>
              <a:rPr lang="en-US" dirty="0" smtClean="0"/>
              <a:t>	Make a class called Rectangle with the following methods: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// constructor</a:t>
            </a:r>
          </a:p>
          <a:p>
            <a:r>
              <a:rPr lang="en-US" dirty="0" smtClean="0"/>
              <a:t>		public Rectangle( double width, double height)</a:t>
            </a:r>
          </a:p>
          <a:p>
            <a:endParaRPr lang="en-US" dirty="0" smtClean="0"/>
          </a:p>
          <a:p>
            <a:r>
              <a:rPr lang="en-US" dirty="0" smtClean="0"/>
              <a:t>		// returns  width * height</a:t>
            </a:r>
          </a:p>
          <a:p>
            <a:r>
              <a:rPr lang="en-US" dirty="0" smtClean="0"/>
              <a:t>		public double </a:t>
            </a:r>
            <a:r>
              <a:rPr lang="en-US" dirty="0" err="1" smtClean="0"/>
              <a:t>getArea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// returns 2 * width + 2 * height</a:t>
            </a:r>
          </a:p>
          <a:p>
            <a:r>
              <a:rPr lang="en-US" dirty="0" smtClean="0"/>
              <a:t>		public double </a:t>
            </a:r>
            <a:r>
              <a:rPr lang="en-US" dirty="0" err="1" smtClean="0"/>
              <a:t>getPerimeter</a:t>
            </a:r>
            <a:r>
              <a:rPr lang="en-US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962400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should be able to run this method on </a:t>
            </a:r>
            <a:r>
              <a:rPr lang="en-US" smtClean="0"/>
              <a:t>your class…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445675"/>
            <a:ext cx="693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throws Exception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Rectangle r = </a:t>
            </a:r>
            <a:r>
              <a:rPr lang="en-US" b="1" dirty="0" smtClean="0"/>
              <a:t>new Rectangle(10, 5);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i="1" dirty="0" err="1" smtClean="0"/>
              <a:t>r.getArea</a:t>
            </a:r>
            <a:r>
              <a:rPr lang="en-US" i="1" dirty="0" smtClean="0"/>
              <a:t>());  //50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</a:t>
            </a:r>
            <a:r>
              <a:rPr lang="en-US" i="1" dirty="0" err="1" smtClean="0"/>
              <a:t>r.getPerimeter</a:t>
            </a:r>
            <a:r>
              <a:rPr lang="en-US" i="1" dirty="0" smtClean="0"/>
              <a:t>());  // 30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400800"/>
            <a:ext cx="692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more practice, you can try some other shapes: square, triangle, etc…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17" y="76200"/>
            <a:ext cx="876945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Lab #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due Sep.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23  (Wed!) before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class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Here: 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https://github.com/afodor/metagenomicsTools/blob/master/src/classExamples/RandomProteinGenerator.java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447800"/>
            <a:ext cx="612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will find a “stub” class that has the names of methods.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Your job is to implement this class and make it functional.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14600"/>
            <a:ext cx="859419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625" y="6400800"/>
            <a:ext cx="924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constructor will determine if the class uses a uniform or “real” distribution of Amino Acids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578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3 methods that you responsible for implementing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94990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759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your code is done, you should be able to run the included main method…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2259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513" y="3886200"/>
            <a:ext cx="291168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962400"/>
            <a:ext cx="3282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get results close to</a:t>
            </a:r>
          </a:p>
          <a:p>
            <a:r>
              <a:rPr lang="en-US" dirty="0" smtClean="0"/>
              <a:t>(but not exactly) like these ones..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00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33400"/>
            <a:ext cx="679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code (that reads characters from a String one at a time) may help!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191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Send you code to </a:t>
            </a:r>
            <a:r>
              <a:rPr lang="en-US" dirty="0" smtClean="0">
                <a:hlinkClick r:id="rId3"/>
              </a:rPr>
              <a:t>afodor@uncc.edu</a:t>
            </a:r>
            <a:r>
              <a:rPr lang="en-US" dirty="0" smtClean="0"/>
              <a:t> and rlinchan@uncc.edu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5638800"/>
            <a:ext cx="582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Again, we’ll have two labs to work on this if we need them…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4572000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Lab # 3 due Sep. </a:t>
            </a:r>
            <a:r>
              <a:rPr lang="en-US" smtClean="0">
                <a:latin typeface="Arial" pitchFamily="34" charset="0"/>
                <a:cs typeface="Arial" pitchFamily="34" charset="0"/>
              </a:rPr>
              <a:t>23 (wed)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before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202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15</cp:revision>
  <dcterms:created xsi:type="dcterms:W3CDTF">2006-08-16T00:00:00Z</dcterms:created>
  <dcterms:modified xsi:type="dcterms:W3CDTF">2015-09-15T20:14:45Z</dcterms:modified>
</cp:coreProperties>
</file>