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01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2400"/>
            <a:ext cx="9829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DNA </a:t>
            </a:r>
            <a:r>
              <a:rPr lang="en-US" dirty="0" err="1" smtClean="0"/>
              <a:t>fasta</a:t>
            </a:r>
            <a:r>
              <a:rPr lang="en-US" dirty="0" smtClean="0"/>
              <a:t> file has a header (or sequence id ) that is preceded by a “&gt;” symbol on the first line.</a:t>
            </a:r>
          </a:p>
          <a:p>
            <a:endParaRPr lang="en-US" dirty="0" smtClean="0"/>
          </a:p>
          <a:p>
            <a:r>
              <a:rPr lang="en-US" dirty="0" smtClean="0"/>
              <a:t>Then the sequence (which can be 1 to many lines)</a:t>
            </a:r>
          </a:p>
          <a:p>
            <a:endParaRPr lang="en-US" dirty="0" smtClean="0"/>
          </a:p>
          <a:p>
            <a:r>
              <a:rPr lang="en-US" dirty="0" smtClean="0"/>
              <a:t>Then another sequence header</a:t>
            </a:r>
          </a:p>
          <a:p>
            <a:endParaRPr lang="en-US" dirty="0" smtClean="0"/>
          </a:p>
          <a:p>
            <a:r>
              <a:rPr lang="en-US" dirty="0" smtClean="0"/>
              <a:t>An example of a sequence file format is below.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&gt; seq1 This is the description of my first sequence.</a:t>
            </a:r>
          </a:p>
          <a:p>
            <a:r>
              <a:rPr lang="en-US" dirty="0" smtClean="0"/>
              <a:t> GGTACGTAGTAGCTGCTGCTACGTGCGCTAGCTAGTACGTCA</a:t>
            </a:r>
          </a:p>
          <a:p>
            <a:r>
              <a:rPr lang="en-US" dirty="0" smtClean="0"/>
              <a:t> CGACGTAGATGCTAGCTGACTCGATGC</a:t>
            </a:r>
          </a:p>
          <a:p>
            <a:r>
              <a:rPr lang="en-US" dirty="0" smtClean="0"/>
              <a:t> &gt; seq2 This is the description of my second sequence.</a:t>
            </a:r>
          </a:p>
          <a:p>
            <a:r>
              <a:rPr lang="en-US" dirty="0" smtClean="0"/>
              <a:t> GGTACGTAGTAGCTGCTGCTACGTGCGCTAGCTAGTACGTCA</a:t>
            </a:r>
          </a:p>
          <a:p>
            <a:r>
              <a:rPr lang="en-US" dirty="0" smtClean="0"/>
              <a:t> CGACGTAGATGCTAGCTGACTCGATGC</a:t>
            </a:r>
          </a:p>
          <a:p>
            <a:r>
              <a:rPr lang="en-US" dirty="0" smtClean="0"/>
              <a:t> &gt; seq3 This is the description of my third sequence.</a:t>
            </a:r>
          </a:p>
          <a:p>
            <a:r>
              <a:rPr lang="en-US" dirty="0" smtClean="0"/>
              <a:t> GGTACGTAGTAGCTGCTGCTACGTGCGCTAGCTAGTACGTCA</a:t>
            </a:r>
          </a:p>
          <a:p>
            <a:r>
              <a:rPr lang="en-US" dirty="0" smtClean="0"/>
              <a:t> CGACGTAGATGCTAGCTGACTCGATGC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5498068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http://www.compbio.ox.ac.uk/bioinformatics_faq/format_examples.shtml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0"/>
            <a:ext cx="811972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Lab #5:</a:t>
            </a:r>
            <a:endParaRPr lang="en-US" dirty="0" smtClean="0"/>
          </a:p>
          <a:p>
            <a:r>
              <a:rPr lang="en-US" dirty="0" smtClean="0"/>
              <a:t>	Make a static factory method that parses a </a:t>
            </a:r>
            <a:r>
              <a:rPr lang="en-US" dirty="0" err="1" smtClean="0"/>
              <a:t>Fasta</a:t>
            </a:r>
            <a:r>
              <a:rPr lang="en-US" dirty="0" smtClean="0"/>
              <a:t> file and returns a list </a:t>
            </a:r>
          </a:p>
          <a:p>
            <a:r>
              <a:rPr lang="en-US" dirty="0" smtClean="0"/>
              <a:t>of </a:t>
            </a:r>
            <a:r>
              <a:rPr lang="en-US" dirty="0" err="1" smtClean="0"/>
              <a:t>FastaSequence</a:t>
            </a:r>
            <a:r>
              <a:rPr lang="en-US" dirty="0" smtClean="0"/>
              <a:t> objects</a:t>
            </a:r>
          </a:p>
          <a:p>
            <a:endParaRPr lang="en-US" dirty="0" smtClean="0"/>
          </a:p>
          <a:p>
            <a:r>
              <a:rPr lang="en-US" dirty="0" smtClean="0"/>
              <a:t>public static List&lt;String&gt; </a:t>
            </a:r>
            <a:r>
              <a:rPr lang="en-US" dirty="0" err="1" smtClean="0"/>
              <a:t>readFastaFile</a:t>
            </a:r>
            <a:r>
              <a:rPr lang="en-US" dirty="0" smtClean="0"/>
              <a:t>(String </a:t>
            </a:r>
            <a:r>
              <a:rPr lang="en-US" dirty="0" err="1" smtClean="0"/>
              <a:t>filepath</a:t>
            </a:r>
            <a:r>
              <a:rPr lang="en-US" dirty="0" smtClean="0"/>
              <a:t>) throws Exception</a:t>
            </a:r>
          </a:p>
          <a:p>
            <a:r>
              <a:rPr lang="en-US" dirty="0" smtClean="0"/>
              <a:t>{…}</a:t>
            </a:r>
          </a:p>
          <a:p>
            <a:endParaRPr lang="en-US" dirty="0" smtClean="0"/>
          </a:p>
          <a:p>
            <a:r>
              <a:rPr lang="en-US" dirty="0" smtClean="0"/>
              <a:t>Your </a:t>
            </a:r>
            <a:r>
              <a:rPr lang="en-US" dirty="0" err="1" smtClean="0"/>
              <a:t>FastaSequence</a:t>
            </a:r>
            <a:r>
              <a:rPr lang="en-US" dirty="0" smtClean="0"/>
              <a:t> class should have at least 3 methods: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// returns the header of this sequence without the “&gt;”</a:t>
            </a:r>
            <a:endParaRPr lang="en-US" dirty="0" smtClean="0"/>
          </a:p>
          <a:p>
            <a:r>
              <a:rPr lang="en-US" dirty="0" smtClean="0"/>
              <a:t>	public String </a:t>
            </a:r>
            <a:r>
              <a:rPr lang="en-US" dirty="0" err="1" smtClean="0"/>
              <a:t>getHeader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	</a:t>
            </a:r>
            <a:r>
              <a:rPr lang="en-US" dirty="0" smtClean="0"/>
              <a:t>{	… }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// returns the </a:t>
            </a:r>
            <a:r>
              <a:rPr lang="en-US" dirty="0" err="1" smtClean="0"/>
              <a:t>Dna</a:t>
            </a:r>
            <a:r>
              <a:rPr lang="en-US" dirty="0" smtClean="0"/>
              <a:t> sequence of this </a:t>
            </a:r>
            <a:r>
              <a:rPr lang="en-US" dirty="0" err="1" smtClean="0"/>
              <a:t>FastaSequence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public String </a:t>
            </a:r>
            <a:r>
              <a:rPr lang="en-US" dirty="0" err="1" smtClean="0"/>
              <a:t>getSequence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	</a:t>
            </a:r>
            <a:r>
              <a:rPr lang="en-US" dirty="0" smtClean="0"/>
              <a:t>{  …}</a:t>
            </a:r>
            <a:endParaRPr lang="en-US" dirty="0" smtClean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dirty="0" smtClean="0"/>
              <a:t>// returns the number of G’s and C’s divided by the length of this sequence</a:t>
            </a:r>
          </a:p>
          <a:p>
            <a:r>
              <a:rPr lang="en-US" dirty="0" smtClean="0"/>
              <a:t>	</a:t>
            </a:r>
            <a:r>
              <a:rPr lang="en-US" dirty="0" smtClean="0"/>
              <a:t>public float </a:t>
            </a:r>
            <a:r>
              <a:rPr lang="en-US" dirty="0" err="1" smtClean="0"/>
              <a:t>getGCRatio</a:t>
            </a:r>
            <a:r>
              <a:rPr lang="en-US" dirty="0" smtClean="0"/>
              <a:t>()</a:t>
            </a:r>
          </a:p>
          <a:p>
            <a:r>
              <a:rPr lang="en-US" dirty="0" smtClean="0"/>
              <a:t>	</a:t>
            </a:r>
            <a:r>
              <a:rPr lang="en-US" dirty="0" smtClean="0"/>
              <a:t>{ … }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371600"/>
            <a:ext cx="7696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b="1" dirty="0" smtClean="0"/>
              <a:t>public 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 throws Exception</a:t>
            </a:r>
          </a:p>
          <a:p>
            <a:r>
              <a:rPr lang="en-US" dirty="0" smtClean="0"/>
              <a:t>{</a:t>
            </a:r>
          </a:p>
          <a:p>
            <a:pPr lvl="1"/>
            <a:r>
              <a:rPr lang="en-US" dirty="0" smtClean="0"/>
              <a:t>List&lt;</a:t>
            </a:r>
            <a:r>
              <a:rPr lang="en-US" dirty="0" err="1" smtClean="0"/>
              <a:t>FastaSequence</a:t>
            </a:r>
            <a:r>
              <a:rPr lang="en-US" dirty="0" smtClean="0"/>
              <a:t>&gt; </a:t>
            </a:r>
            <a:r>
              <a:rPr lang="en-US" dirty="0" err="1" smtClean="0"/>
              <a:t>fastaList</a:t>
            </a:r>
            <a:r>
              <a:rPr lang="en-US" dirty="0" smtClean="0"/>
              <a:t> = </a:t>
            </a:r>
          </a:p>
          <a:p>
            <a:pPr lvl="1"/>
            <a:r>
              <a:rPr lang="en-US" dirty="0" err="1" smtClean="0"/>
              <a:t>FastaSequence.</a:t>
            </a:r>
            <a:r>
              <a:rPr lang="en-US" i="1" dirty="0" err="1" smtClean="0"/>
              <a:t>readFastaFile</a:t>
            </a:r>
            <a:r>
              <a:rPr lang="en-US" i="1" dirty="0" smtClean="0"/>
              <a:t>("c:\\</a:t>
            </a:r>
            <a:r>
              <a:rPr lang="en-US" i="1" dirty="0" err="1" smtClean="0"/>
              <a:t>pointsToSome</a:t>
            </a:r>
            <a:r>
              <a:rPr lang="en-US" i="1" dirty="0" smtClean="0"/>
              <a:t>\\FastaFile.txt");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for( </a:t>
            </a:r>
            <a:r>
              <a:rPr lang="en-US" b="1" dirty="0" err="1" smtClean="0"/>
              <a:t>FastaSequence</a:t>
            </a:r>
            <a:r>
              <a:rPr lang="en-US" b="1" dirty="0" smtClean="0"/>
              <a:t> </a:t>
            </a:r>
            <a:r>
              <a:rPr lang="en-US" b="1" dirty="0" err="1" smtClean="0"/>
              <a:t>fs</a:t>
            </a:r>
            <a:r>
              <a:rPr lang="en-US" b="1" dirty="0" smtClean="0"/>
              <a:t> : </a:t>
            </a:r>
            <a:r>
              <a:rPr lang="en-US" b="1" dirty="0" err="1" smtClean="0"/>
              <a:t>fastaList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{</a:t>
            </a:r>
          </a:p>
          <a:p>
            <a:pPr lvl="1"/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</a:t>
            </a:r>
            <a:r>
              <a:rPr lang="en-US" b="1" i="1" dirty="0" err="1" smtClean="0"/>
              <a:t>fs.getHeader</a:t>
            </a:r>
            <a:r>
              <a:rPr lang="en-US" b="1" i="1" dirty="0" smtClean="0"/>
              <a:t>());</a:t>
            </a:r>
          </a:p>
          <a:p>
            <a:pPr lvl="1"/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</a:t>
            </a:r>
            <a:r>
              <a:rPr lang="en-US" b="1" i="1" dirty="0" err="1" smtClean="0"/>
              <a:t>fs.getSequence</a:t>
            </a:r>
            <a:r>
              <a:rPr lang="en-US" b="1" i="1" dirty="0" smtClean="0"/>
              <a:t>());</a:t>
            </a:r>
          </a:p>
          <a:p>
            <a:pPr lvl="1"/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</a:t>
            </a:r>
            <a:r>
              <a:rPr lang="en-US" b="1" i="1" dirty="0" err="1" smtClean="0"/>
              <a:t>fs.getGCRatio</a:t>
            </a:r>
            <a:r>
              <a:rPr lang="en-US" b="1" i="1" dirty="0" smtClean="0"/>
              <a:t>());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304800"/>
            <a:ext cx="6545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following main() code should work on your </a:t>
            </a:r>
            <a:r>
              <a:rPr lang="en-US" dirty="0" err="1" smtClean="0"/>
              <a:t>FastaSequence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(when, obviously, pointing to a real </a:t>
            </a:r>
            <a:r>
              <a:rPr lang="en-US" dirty="0" err="1" smtClean="0"/>
              <a:t>fasta</a:t>
            </a:r>
            <a:r>
              <a:rPr lang="en-US" dirty="0" smtClean="0"/>
              <a:t> file!)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562600"/>
            <a:ext cx="8610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 is due on Friday October 2</a:t>
            </a:r>
            <a:r>
              <a:rPr lang="en-US" baseline="30000" dirty="0" smtClean="0"/>
              <a:t>nd</a:t>
            </a:r>
            <a:endParaRPr lang="en-US" dirty="0" smtClean="0"/>
          </a:p>
          <a:p>
            <a:r>
              <a:rPr lang="en-US" dirty="0" smtClean="0"/>
              <a:t>Please e-mail or check in with notifications to afodor@uncc.edu and </a:t>
            </a:r>
            <a:r>
              <a:rPr lang="en-US" dirty="0" smtClean="0"/>
              <a:t>rlinchan@uncc.edu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185</Words>
  <Application>Microsoft Office PowerPoint</Application>
  <PresentationFormat>On-screen Show (4:3)</PresentationFormat>
  <Paragraphs>56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afodor</cp:lastModifiedBy>
  <cp:revision>7</cp:revision>
  <dcterms:created xsi:type="dcterms:W3CDTF">2006-08-16T00:00:00Z</dcterms:created>
  <dcterms:modified xsi:type="dcterms:W3CDTF">2015-09-22T19:37:33Z</dcterms:modified>
</cp:coreProperties>
</file>