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linchan@uncc.edu" TargetMode="External"/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7874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 6:   Due Friday Oct. 30</a:t>
            </a:r>
          </a:p>
          <a:p>
            <a:endParaRPr lang="en-US" dirty="0" smtClean="0"/>
          </a:p>
          <a:p>
            <a:r>
              <a:rPr lang="en-US" dirty="0" smtClean="0"/>
              <a:t>Lab 7:  Due Friday Nov. 6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usual send code or links to checked in code to </a:t>
            </a:r>
          </a:p>
          <a:p>
            <a:r>
              <a:rPr lang="en-US" dirty="0" smtClean="0">
                <a:hlinkClick r:id="rId2"/>
              </a:rPr>
              <a:t>afodor@uncc.edu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rlinchan@uncc.edu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85800" y="33528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</a:t>
            </a:r>
            <a:r>
              <a:rPr lang="en-US" dirty="0" smtClean="0"/>
              <a:t>We need to learn a little more about threads ahead of lab #7; we’ll cover that next week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64068"/>
            <a:ext cx="305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6 : Part 1 (not surprising…)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600" y="381000"/>
            <a:ext cx="89154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sz="1600" dirty="0">
              <a:latin typeface="Arial" charset="0"/>
              <a:cs typeface="Arial" charset="0"/>
            </a:endParaRPr>
          </a:p>
          <a:p>
            <a:pPr eaLnBrk="0" hangingPunct="0"/>
            <a:r>
              <a:rPr lang="en-US" sz="1600" dirty="0" smtClean="0">
                <a:latin typeface="Arial" charset="0"/>
                <a:cs typeface="Arial" charset="0"/>
              </a:rPr>
              <a:t>Extending </a:t>
            </a:r>
            <a:r>
              <a:rPr lang="en-US" sz="1600" dirty="0">
                <a:latin typeface="Arial" charset="0"/>
                <a:cs typeface="Arial" charset="0"/>
              </a:rPr>
              <a:t>your last homework, write a static method</a:t>
            </a:r>
          </a:p>
          <a:p>
            <a:pPr eaLnBrk="0" hangingPunct="0"/>
            <a:endParaRPr lang="en-US" sz="1600" dirty="0">
              <a:latin typeface="Arial" charset="0"/>
              <a:cs typeface="Arial" charset="0"/>
            </a:endParaRP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	public static void </a:t>
            </a:r>
            <a:r>
              <a:rPr lang="en-US" sz="1600" dirty="0" err="1">
                <a:latin typeface="Arial" charset="0"/>
                <a:cs typeface="Arial" charset="0"/>
              </a:rPr>
              <a:t>writeUnique</a:t>
            </a:r>
            <a:r>
              <a:rPr lang="en-US" sz="1600" dirty="0">
                <a:latin typeface="Arial" charset="0"/>
                <a:cs typeface="Arial" charset="0"/>
              </a:rPr>
              <a:t>(File </a:t>
            </a:r>
            <a:r>
              <a:rPr lang="en-US" sz="1600" dirty="0" err="1">
                <a:latin typeface="Arial" charset="0"/>
                <a:cs typeface="Arial" charset="0"/>
              </a:rPr>
              <a:t>inFile</a:t>
            </a:r>
            <a:r>
              <a:rPr lang="en-US" sz="1600" dirty="0">
                <a:latin typeface="Arial" charset="0"/>
                <a:cs typeface="Arial" charset="0"/>
              </a:rPr>
              <a:t>, File </a:t>
            </a:r>
            <a:r>
              <a:rPr lang="en-US" sz="1600" dirty="0" err="1">
                <a:latin typeface="Arial" charset="0"/>
                <a:cs typeface="Arial" charset="0"/>
              </a:rPr>
              <a:t>outFile</a:t>
            </a:r>
            <a:r>
              <a:rPr lang="en-US" sz="1600" dirty="0">
                <a:latin typeface="Arial" charset="0"/>
                <a:cs typeface="Arial" charset="0"/>
              </a:rPr>
              <a:t> ) 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		throws Exception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	{</a:t>
            </a:r>
            <a:br>
              <a:rPr lang="en-US" sz="1600" dirty="0">
                <a:latin typeface="Arial" charset="0"/>
                <a:cs typeface="Arial" charset="0"/>
              </a:rPr>
            </a:br>
            <a:r>
              <a:rPr lang="en-US" sz="1600" dirty="0">
                <a:latin typeface="Arial" charset="0"/>
                <a:cs typeface="Arial" charset="0"/>
              </a:rPr>
              <a:t>	}</a:t>
            </a:r>
          </a:p>
          <a:p>
            <a:pPr eaLnBrk="0" hangingPunct="0"/>
            <a:endParaRPr lang="en-US" sz="1600" dirty="0">
              <a:latin typeface="Arial" charset="0"/>
              <a:cs typeface="Arial" charset="0"/>
            </a:endParaRP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that writes each unique sequence to the output file with the # of times each sequence was 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Seen in the input file as the header (with the sequence seen the fewest times the first)</a:t>
            </a:r>
          </a:p>
          <a:p>
            <a:pPr eaLnBrk="0" hangingPunct="0"/>
            <a:endParaRPr lang="en-US" sz="1600" dirty="0">
              <a:latin typeface="Arial" charset="0"/>
              <a:cs typeface="Arial" charset="0"/>
            </a:endParaRP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So if the input was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&gt;Seq1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AC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&gt;Seq2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AC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&gt;Seq3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AA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&gt;Seq4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AA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&gt;Seq5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AC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&gt;Seq6</a:t>
            </a:r>
          </a:p>
          <a:p>
            <a:pPr eaLnBrk="0" hangingPunct="0"/>
            <a:r>
              <a:rPr lang="en-US" sz="1600" dirty="0">
                <a:latin typeface="Arial" charset="0"/>
                <a:cs typeface="Arial" charset="0"/>
              </a:rPr>
              <a:t>AT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0" y="3124200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962400" y="3167063"/>
            <a:ext cx="21002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  <a:cs typeface="Arial" charset="0"/>
              </a:rPr>
              <a:t>The output would be 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4114800" y="3581400"/>
            <a:ext cx="46831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  <a:cs typeface="Arial" charset="0"/>
              </a:rPr>
              <a:t>&gt;1</a:t>
            </a:r>
          </a:p>
          <a:p>
            <a:r>
              <a:rPr lang="en-US" sz="1600">
                <a:latin typeface="Arial" charset="0"/>
                <a:cs typeface="Arial" charset="0"/>
              </a:rPr>
              <a:t>AT</a:t>
            </a:r>
          </a:p>
          <a:p>
            <a:r>
              <a:rPr lang="en-US" sz="1600">
                <a:latin typeface="Arial" charset="0"/>
                <a:cs typeface="Arial" charset="0"/>
              </a:rPr>
              <a:t>&gt;2</a:t>
            </a:r>
          </a:p>
          <a:p>
            <a:r>
              <a:rPr lang="en-US" sz="1600">
                <a:latin typeface="Arial" charset="0"/>
                <a:cs typeface="Arial" charset="0"/>
              </a:rPr>
              <a:t>AA</a:t>
            </a:r>
          </a:p>
          <a:p>
            <a:r>
              <a:rPr lang="en-US" sz="1600">
                <a:latin typeface="Arial" charset="0"/>
                <a:cs typeface="Arial" charset="0"/>
              </a:rPr>
              <a:t>&gt;3</a:t>
            </a:r>
          </a:p>
          <a:p>
            <a:r>
              <a:rPr lang="en-US" sz="1600">
                <a:latin typeface="Arial" charset="0"/>
                <a:cs typeface="Arial" charset="0"/>
              </a:rPr>
              <a:t>AC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76200"/>
            <a:ext cx="847334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6 : Part 2 (also not surprising…)</a:t>
            </a:r>
          </a:p>
          <a:p>
            <a:endParaRPr lang="en-US" dirty="0" smtClean="0"/>
          </a:p>
          <a:p>
            <a:r>
              <a:rPr lang="en-US" dirty="0" smtClean="0"/>
              <a:t>Go back to lab #3 – Port your protein quiz application from the command line to a GUI.</a:t>
            </a:r>
          </a:p>
          <a:p>
            <a:endParaRPr lang="en-US" dirty="0" smtClean="0"/>
          </a:p>
          <a:p>
            <a:r>
              <a:rPr lang="en-US" dirty="0" smtClean="0"/>
              <a:t>For lab #6 (Due Wed Oct. 28), design the GUI for your protein quiz application..</a:t>
            </a:r>
          </a:p>
          <a:p>
            <a:endParaRPr lang="en-US" dirty="0" smtClean="0"/>
          </a:p>
          <a:p>
            <a:r>
              <a:rPr lang="en-US" dirty="0" smtClean="0"/>
              <a:t>	For this lab, submit Java code that will draw your GUI to the screen.</a:t>
            </a:r>
          </a:p>
          <a:p>
            <a:r>
              <a:rPr lang="en-US" dirty="0" smtClean="0"/>
              <a:t>	You don’t need to implement the functionality yet </a:t>
            </a:r>
          </a:p>
          <a:p>
            <a:r>
              <a:rPr lang="en-US" dirty="0" smtClean="0"/>
              <a:t>	(so the buttons,  menus or other controls should be present but they don’t</a:t>
            </a:r>
          </a:p>
          <a:p>
            <a:r>
              <a:rPr lang="en-US" dirty="0" smtClean="0"/>
              <a:t>	have to do anything yet…)</a:t>
            </a:r>
          </a:p>
          <a:p>
            <a:endParaRPr lang="en-US" dirty="0" smtClean="0"/>
          </a:p>
          <a:p>
            <a:r>
              <a:rPr lang="en-US" dirty="0" smtClean="0"/>
              <a:t>	Have the user be able to control how long the quiz will go before it terminates</a:t>
            </a:r>
          </a:p>
          <a:p>
            <a:r>
              <a:rPr lang="en-US" dirty="0" smtClean="0"/>
              <a:t>	(maybe a menu or some other interface</a:t>
            </a:r>
            <a:r>
              <a:rPr lang="en-US" dirty="0" smtClean="0"/>
              <a:t>?)</a:t>
            </a:r>
          </a:p>
          <a:p>
            <a:endParaRPr lang="en-US" dirty="0" smtClean="0"/>
          </a:p>
          <a:p>
            <a:r>
              <a:rPr lang="en-US" dirty="0" smtClean="0"/>
              <a:t>	Have a cancel button (so the user can cancel an on-going quiz and see their</a:t>
            </a:r>
          </a:p>
          <a:p>
            <a:r>
              <a:rPr lang="en-US" dirty="0" smtClean="0"/>
              <a:t>	</a:t>
            </a:r>
            <a:r>
              <a:rPr lang="en-US" dirty="0" smtClean="0"/>
              <a:t>results or start again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If you show me a GUI you have designed on paper, I can help you find the right</a:t>
            </a:r>
          </a:p>
          <a:p>
            <a:r>
              <a:rPr lang="en-US" dirty="0" smtClean="0"/>
              <a:t>	tools to put that GUI into Java..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048000" y="6019800"/>
            <a:ext cx="168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see </a:t>
            </a:r>
            <a:r>
              <a:rPr lang="en-US" dirty="0" smtClean="0"/>
              <a:t>next slide….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7477"/>
            <a:ext cx="8610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lab #7: (Due November 6</a:t>
            </a:r>
            <a:r>
              <a:rPr lang="en-US" baseline="30000" dirty="0" smtClean="0"/>
              <a:t>th</a:t>
            </a:r>
            <a:r>
              <a:rPr lang="en-US" dirty="0" smtClean="0"/>
              <a:t>):</a:t>
            </a:r>
          </a:p>
          <a:p>
            <a:r>
              <a:rPr lang="en-US" dirty="0" smtClean="0"/>
              <a:t>	Make your GUI actually work.</a:t>
            </a:r>
          </a:p>
          <a:p>
            <a:r>
              <a:rPr lang="en-US" dirty="0" smtClean="0"/>
              <a:t>	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Make </a:t>
            </a:r>
            <a:r>
              <a:rPr lang="en-US" dirty="0" smtClean="0"/>
              <a:t>it so that the quiz will run for the # of seconds the user has chosen,</a:t>
            </a:r>
          </a:p>
          <a:p>
            <a:r>
              <a:rPr lang="en-US" dirty="0" smtClean="0"/>
              <a:t>	then terminate and show how many the user got right and wrong for each </a:t>
            </a:r>
            <a:r>
              <a:rPr lang="en-US" dirty="0" smtClean="0"/>
              <a:t>	amino acid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	Give the user the option to run the quiz again when it is over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148</Words>
  <Application>Microsoft Office PowerPoint</Application>
  <PresentationFormat>On-screen Show (4:3)</PresentationFormat>
  <Paragraphs>69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14</cp:revision>
  <dcterms:created xsi:type="dcterms:W3CDTF">2006-08-16T00:00:00Z</dcterms:created>
  <dcterms:modified xsi:type="dcterms:W3CDTF">2015-10-20T17:40:14Z</dcterms:modified>
</cp:coreProperties>
</file>