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20" r:id="rId15"/>
    <p:sldId id="322" r:id="rId16"/>
    <p:sldId id="323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6:14.56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6F5307E-3CE4-4F9E-ADF8-8839399C621A}" emma:medium="tactile" emma:mode="ink">
          <msink:context xmlns:msink="http://schemas.microsoft.com/ink/2010/main" type="inkDrawing" rotatedBoundingBox="13990,6761 17165,6815 17164,6859 13989,6805" shapeName="Other">
            <msink:destinationLink direction="with" ref="{AE47BF32-40C1-4E4F-A1F6-4CB06351710C}"/>
          </msink:context>
        </emma:interpretation>
      </emma:emma>
    </inkml:annotationXML>
    <inkml:trace contextRef="#ctx0" brushRef="#br0">17165 6821,'-49'0,"49"0,-50 0,25 0,0 0,1 0,-51 0,1 0,24 0,1 0,-26 0,1 0,24 0,-24 0,24 0,25 0,-24 0,-1 0,0 0,1 0,-1 0,-24 0,-1 0,26 0,-50 0,49 0,50 0,-50 0,26 0,-26 0,25 0,-25 0,26 0,-26 0,25 0,-24 0,24 0,-25 0,1 0,-1 0,25 0,-24 0,-1 0,0 0,1 0,-1 0,1 0,-26 0,1-25,24 25,-74 0,75-24,-1 24,-25 0,26 0,24 0,0 0,-49 0,24 0,1 0,24 0,-25 0,25 0,1 0,-26 0,25 0,25 0,0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7:12.3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54CC256-D962-4B92-9963-1194A08449A2}" emma:medium="tactile" emma:mode="ink">
          <msink:context xmlns:msink="http://schemas.microsoft.com/ink/2010/main" type="writingRegion" rotatedBoundingBox="13668,13717 17860,13717 17860,13940 13668,13940"/>
        </emma:interpretation>
      </emma:emma>
    </inkml:annotationXML>
    <inkml:traceGroup>
      <inkml:annotationXML>
        <emma:emma xmlns:emma="http://www.w3.org/2003/04/emma" version="1.0">
          <emma:interpretation id="{A8DCA37C-FACA-4420-80DB-13C345211688}" emma:medium="tactile" emma:mode="ink">
            <msink:context xmlns:msink="http://schemas.microsoft.com/ink/2010/main" type="paragraph" rotatedBoundingBox="13668,13717 17860,13717 17860,13940 13668,1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89321D-3089-4061-BC36-21DBB4D1099E}" emma:medium="tactile" emma:mode="ink">
              <msink:context xmlns:msink="http://schemas.microsoft.com/ink/2010/main" type="line" rotatedBoundingBox="13668,13717 17860,13717 17860,13940 13668,13940"/>
            </emma:interpretation>
          </emma:emma>
        </inkml:annotationXML>
        <inkml:traceGroup>
          <inkml:annotationXML>
            <emma:emma xmlns:emma="http://www.w3.org/2003/04/emma" version="1.0">
              <emma:interpretation id="{E093BD65-800A-4F63-B305-5FF59215CE2B}" emma:medium="tactile" emma:mode="ink">
                <msink:context xmlns:msink="http://schemas.microsoft.com/ink/2010/main" type="inkWord" rotatedBoundingBox="13668,13816 13965,13816 13965,13831 13668,13831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13965 13816,'-24'0,"-1"0,0 0,25 0,-50 0,1 0,-1 0,25 0,1 0,24 0,-25 0,25 0,0 0</inkml:trace>
        </inkml:traceGroup>
        <inkml:traceGroup>
          <inkml:annotationXML>
            <emma:emma xmlns:emma="http://www.w3.org/2003/04/emma" version="1.0">
              <emma:interpretation id="{787A2594-6999-4D2F-9364-0E0EFDCB818E}" emma:medium="tactile" emma:mode="ink">
                <msink:context xmlns:msink="http://schemas.microsoft.com/ink/2010/main" type="inkWord" rotatedBoundingBox="17485,13720 17857,13714 17861,13937 17489,13943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-2350.1344">17860 13841,'-25'0,"25"0,-25 0,-24 0,24 0,-25 0,-24 0,-1 0,50 0,25 0,-24 0,24 0</inkml:trace>
          <inkml:trace contextRef="#ctx0" brushRef="#br0" timeOffset="-1428.0817">17711 13717,'0'0,"0"25,0 0,0-1,0 1,0 0,0 25,0-26,0 1,0-25,0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23:00:32.2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9E7E7E-4D0C-45D7-B0A9-C0325301A8A8}" emma:medium="tactile" emma:mode="ink">
          <msink:context xmlns:msink="http://schemas.microsoft.com/ink/2010/main" type="inkDrawing" rotatedBoundingBox="12989,14287 15384,14242 15388,14498 12994,14543" semanticType="callout" shapeName="Other">
            <msink:sourceLink direction="to" ref="{3678C1E7-2887-46E2-8DE4-5E6957A7770F}"/>
            <msink:sourceLink direction="from" ref="{AF40D174-DE93-4F97-AFA4-B026E6754103}"/>
          </msink:context>
        </emma:interpretation>
      </emma:emma>
    </inkml:annotationXML>
    <inkml:trace contextRef="#ctx0" brushRef="#br0">2393 110,'0'0,"-37"0,0 0,37 0,-74 0,38 0,-1 0,0 0,37 0,-74 0,37 0,1 0,-1 0,0 0,0 0,0 0,1 0,-1 0,0 0,-37 0,1 0,36 0,0 0,0 0,37 0,-36 0,-1 0,37 0,-37 0,37 0,-37 0,-37 37,1-37,36 0,-73 0,-1 0,38 0,-1 0,37 0,-73 0,36 0,37 0,0 0,1 0,-38 0,37 0,0 0,1 0,-1 0,0 0,0 0,0 0,37 0,-37 0,37 0,0 0,0 0,0 0,0-37,0 37,37-37,-37 37,0 0,37 0,0-37,0 37,-37 0,0-36,0 36,0 0,0 0,-37 36,0 1,0 0,37-37,-37 0,37 37,-36-37,36 0,0 0,0 37,-37-37,37 37,0-37,0 0,0 0,37 0,-1 36,-36-36,37 0,-37 0,37 0,0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23:00:48.6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717CE3-C5AF-4DA0-AB92-957BECBFB76D}" emma:medium="tactile" emma:mode="ink">
          <msink:context xmlns:msink="http://schemas.microsoft.com/ink/2010/main" type="writingRegion" rotatedBoundingBox="-4012,2024 -3997,2024 -3997,2039 -4012,2039"/>
        </emma:interpretation>
      </emma:emma>
    </inkml:annotationXML>
    <inkml:traceGroup>
      <inkml:annotationXML>
        <emma:emma xmlns:emma="http://www.w3.org/2003/04/emma" version="1.0">
          <emma:interpretation id="{D32806C0-2F9C-4A89-8E77-4FD944A17C4B}" emma:medium="tactile" emma:mode="ink">
            <msink:context xmlns:msink="http://schemas.microsoft.com/ink/2010/main" type="paragraph" rotatedBoundingBox="-4012,2024 -3997,2024 -3997,2039 -4012,2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D8D4BD-FA4A-4A8C-960F-A8EA290986C5}" emma:medium="tactile" emma:mode="ink">
              <msink:context xmlns:msink="http://schemas.microsoft.com/ink/2010/main" type="line" rotatedBoundingBox="-4012,2024 -3997,2024 -3997,2039 -4012,2039"/>
            </emma:interpretation>
          </emma:emma>
        </inkml:annotationXML>
        <inkml:traceGroup>
          <inkml:annotationXML>
            <emma:emma xmlns:emma="http://www.w3.org/2003/04/emma" version="1.0">
              <emma:interpretation id="{4D9A5FCD-AC86-435A-9ADB-159089B2F0C2}" emma:medium="tactile" emma:mode="ink">
                <msink:context xmlns:msink="http://schemas.microsoft.com/ink/2010/main" type="inkWord" rotatedBoundingBox="-4012,2024 -3997,2024 -3997,2039 -4012,2039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31.18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AB63AD9-04C7-4C59-861F-2851B6859A5E}" emma:medium="tactile" emma:mode="ink">
          <msink:context xmlns:msink="http://schemas.microsoft.com/ink/2010/main" type="writingRegion" rotatedBoundingBox="13048,4713 13891,4713 13891,4951 13048,4951"/>
        </emma:interpretation>
      </emma:emma>
    </inkml:annotationXML>
    <inkml:traceGroup>
      <inkml:annotationXML>
        <emma:emma xmlns:emma="http://www.w3.org/2003/04/emma" version="1.0">
          <emma:interpretation id="{DF311000-F30A-4F0D-AA4F-568943875E3A}" emma:medium="tactile" emma:mode="ink">
            <msink:context xmlns:msink="http://schemas.microsoft.com/ink/2010/main" type="paragraph" rotatedBoundingBox="13048,4713 13891,4713 13891,4951 13048,4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555363-7D04-4A0E-BFA5-7A0196269ED7}" emma:medium="tactile" emma:mode="ink">
              <msink:context xmlns:msink="http://schemas.microsoft.com/ink/2010/main" type="line" rotatedBoundingBox="13048,4713 13891,4713 13891,4951 13048,4951"/>
            </emma:interpretation>
          </emma:emma>
        </inkml:annotationXML>
        <inkml:traceGroup>
          <inkml:annotationXML>
            <emma:emma xmlns:emma="http://www.w3.org/2003/04/emma" version="1.0">
              <emma:interpretation id="{5417A6D8-F2CF-4535-B21C-D74C72111B89}" emma:medium="tactile" emma:mode="ink">
                <msink:context xmlns:msink="http://schemas.microsoft.com/ink/2010/main" type="inkWord" rotatedBoundingBox="13048,4713 13891,4713 13891,4951 13048,4951">
                  <msink:destinationLink direction="to" ref="{D6407651-3C6B-44C3-A726-383FA0ADD9C3}"/>
                </msink:context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-00</emma:literal>
                </emma:interpretation>
                <emma:interpretation id="interp2" emma:lang="en-US" emma:confidence="0">
                  <emma:literal>--0</emma:literal>
                </emma:interpretation>
                <emma:interpretation id="interp3" emma:lang="en-US" emma:confidence="0">
                  <emma:literal>-I</emma:literal>
                </emma:interpretation>
                <emma:interpretation id="interp4" emma:lang="en-US" emma:confidence="0">
                  <emma:literal>-so</emma:literal>
                </emma:interpretation>
              </emma:one-of>
            </emma:emma>
          </inkml:annotationXML>
          <inkml:trace contextRef="#ctx0" brushRef="#br0">13048 4936,'0'0,"0"0,24 0,1 0,-25 0,25 0,0 0,0 0,-1 0,1 0,0 0,0 0,0 0,-1 0</inkml:trace>
          <inkml:trace contextRef="#ctx0" brushRef="#br0" timeOffset="2661.1522">13866 4762,'25'0,"-25"0,0 0,0 0,0 25,0 0,0-25,0 25,0-25,0 0,-25 0,0 0,25 0,-24 0,-1 25,0-25,25 0,-25 0,25 0,-25 0,25 0,0-25,0 25,0-25,-24 25,24 0,0-25,-25 25,25-25,0 25,-25 0,25 0,-25 0,0 0,25 0,-24 0,24 0,0 0,0 25,0-25,0 25,0 0,0-25,0 50,0-50,0 24,0-24,0 0,0 0,0 0,24 0,1 0,-25 0,0 0,25 0,-25 0,0 0,25 0,0 0,-25-24,0 24,24 0,-24-25,0 25,0-25,25 25,-25 0,25-25,0 25,-25 0,0-25,0 0,25 25,-25 0,0 0,24-24,1 24,-25 0,25-25,-25 25,0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30.1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6407651-3C6B-44C3-A726-383FA0ADD9C3}" emma:medium="tactile" emma:mode="ink">
          <msink:context xmlns:msink="http://schemas.microsoft.com/ink/2010/main" type="inkDrawing" rotatedBoundingBox="13771,5030 16004,5082 15996,5456 13762,5403" semanticType="callout" shapeName="Other">
            <msink:sourceLink direction="to" ref="{5417A6D8-F2CF-4535-B21C-D74C72111B89}"/>
            <msink:sourceLink direction="to" ref="{5AABC2E5-B58B-461C-8810-FFCA7B1D3814}"/>
          </msink:context>
        </emma:interpretation>
      </emma:emma>
    </inkml:annotationXML>
    <inkml:trace contextRef="#ctx0" brushRef="#br0">15875 5135,'0'0,"0"0,25 0,25 24,-25-24,-1 25,-24 0,0-25,0 25,0 0,0-1,0-24,0 25,0-25,0 0,0 25,-24-25,24 25,-25-25,25 0,-25 0,0 0,25 0,-25 0,25 0,0 0,-24-25,24 25,0-25,0 0,0 1,0-26,0 50,0-25,0 0,0 1,24 24,1 0,-25 0,25 0,-25 0,25 0,-25 0,25 0,-25 24,0 1,0-25,0 50,0-25,0-1,0-24,0 25,0-25,-25 0,0 0,25 25,-25-25,0 0,25 0,-24 0,24 0,0 0,0-25,24 0,1 25,-25 0,25-24,-25 24,25 0,-25 0,25 0,-25 0,0 24,0-24,0 0,-25 0,25 0,0-24,-25 24,25-25,0 25,-25 0,0 0,-24 0,49 0,-25 0,0 0,0 0,25 0,-24 0,24 0,-25 0,25 0,0 0,-50 0,50 0,-50 0,26 25,-26-25,0 0,-24 0,24 0,-24 0,0 0,24 0,-24 0,-1 0,-24 0,25 0,-26 0,26 0,0 0,49 0,-25 0,25 0,-74 0,49 0,1 0,-50 0,49-25,0 25,1 0,24 0,0 0,-24 0,24 0,0-25,25 25,-25 0,25 0,-25 0,25-25,0 25,0-25,0 25,0-24,0-1,25 25,0-25,-25 25,25-25,-25 25,25 0,-25 0,24-25,-24 25,0 25,-49 0,49 0,-25-25,25 25,-25-25,25 0,-25 0,25 24,-24 1,24-25,0 0,-25 25,0-25,25 0,0 25,0-25,25 0,-25 49,25-49,-25 25,24-25,1 50,-25-50,25 25,-25-1,0-24,0 0,0-24,0 24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19.7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663259-B061-433F-935B-E22DA1140D94}" emma:medium="tactile" emma:mode="ink">
          <msink:context xmlns:msink="http://schemas.microsoft.com/ink/2010/main" type="inkDrawing" rotatedBoundingBox="14015,5981 18232,6015 18231,6040 14014,6006" semanticType="underline" shapeName="Other">
            <msink:sourceLink direction="with" ref="{5AABC2E5-B58B-461C-8810-FFCA7B1D3814}"/>
          </msink:context>
        </emma:interpretation>
      </emma:emma>
    </inkml:annotationXML>
    <inkml:trace contextRef="#ctx0" brushRef="#br0">14015 6003,'0'0,"25"0,0 0,-1 0,1 0,0 0,49 0,-49 0,25 0,-25 0,24 0,1 0,-50 0,49 0,26 0,-50 0,24 0,-24 0,0 0,0 0,24 0,1 0,-25 0,24 0,1 0,-25 0,24 0,1 0,0 0,24 0,0 0,1 0,-50 0,-1 0,26 0,-25 0,0 0,-1 0,-24 0,50 0,0 0,-26 0,26 0,0 0,-1 0,-24 0,0 0,49 0,1 0,-50 0,-1 0,26 0,-25 0,0 0,-1 0,1 0,25 0,24 0,-49 0,0 0,24 0,26 0,-50 0,24 0,26 0,-26 0,1 25,-25-25,0 0,-1 0,1 0,25 0,-1 0,-24 0,0 0,25 0,-26 0,51 0,-26 0,-24 0,25 0,-25 0,-1 0,26 0,0 0,-1 0,1 0,-1 0,1 0,-25 0,0 0,24 0,1 0,0 0,-1 0,1 0,-25 0,-1 0,26 0,-50 0,25 0,0 0,-1 0,1 0,-25 0,25 0,-25 0,25 0,0 0,-1 0,-24 0,25 0,0 0,-25 0,25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21.5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7206F75-9DEC-414F-BB8D-197AE9B2BCFC}" emma:medium="tactile" emma:mode="ink">
          <msink:context xmlns:msink="http://schemas.microsoft.com/ink/2010/main" type="writingRegion" rotatedBoundingBox="15349,6533 15736,4880 16336,5021 15948,6674"/>
        </emma:interpretation>
      </emma:emma>
    </inkml:annotationXML>
    <inkml:traceGroup>
      <inkml:annotationXML>
        <emma:emma xmlns:emma="http://www.w3.org/2003/04/emma" version="1.0">
          <emma:interpretation id="{4E38D2D4-4D58-4CB0-8386-6931C8C962DB}" emma:medium="tactile" emma:mode="ink">
            <msink:context xmlns:msink="http://schemas.microsoft.com/ink/2010/main" type="paragraph" rotatedBoundingBox="15349,6533 15736,4880 16336,5021 15948,6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EF790C-050A-4326-8BA5-05C41E60420C}" emma:medium="tactile" emma:mode="ink">
              <msink:context xmlns:msink="http://schemas.microsoft.com/ink/2010/main" type="line" rotatedBoundingBox="15349,6533 15736,4880 16336,5021 15948,6674"/>
            </emma:interpretation>
          </emma:emma>
        </inkml:annotationXML>
        <inkml:traceGroup>
          <inkml:annotationXML>
            <emma:emma xmlns:emma="http://www.w3.org/2003/04/emma" version="1.0">
              <emma:interpretation id="{5AABC2E5-B58B-461C-8810-FFCA7B1D3814}" emma:medium="tactile" emma:mode="ink">
                <msink:context xmlns:msink="http://schemas.microsoft.com/ink/2010/main" type="inkWord" rotatedBoundingBox="15349,6533 15736,4880 16336,5021 15948,6674">
                  <msink:destinationLink direction="with" ref="{2A663259-B061-433F-935B-E22DA1140D94}"/>
                  <msink:destinationLink direction="to" ref="{D6407651-3C6B-44C3-A726-383FA0ADD9C3}"/>
                </msink:context>
              </emma:interpretation>
              <emma:one-of disjunction-type="recognition" id="oneOf0">
                <emma:interpretation id="interp0" emma:lang="en-US" emma:confidence="0">
                  <emma:literal>30</emma:literal>
                </emma:interpretation>
                <emma:interpretation id="interp1" emma:lang="en-US" emma:confidence="0">
                  <emma:literal>350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-sis</emma:literal>
                </emma:interpretation>
                <emma:interpretation id="interp4" emma:lang="en-US" emma:confidence="0">
                  <emma:literal>'3</emma:literal>
                </emma:interpretation>
              </emma:one-of>
            </emma:emma>
          </inkml:annotationXML>
          <inkml:trace contextRef="#ctx0" brushRef="#br0">15826 5879,'0'0,"0"0,0 25,0-25,0 24,0 1,0-25,0 25,0-25,0 25,0 0,0-1,0-24,0 25,-25-25,25 25,0-25</inkml:trace>
          <inkml:trace contextRef="#ctx0" brushRef="#br0" timeOffset="807.0459">15404 6300,'0'0,"0"0,50 0,-26 0,1 0,0 0,0 0,0 0,-1 0,1 0,-25 0</inkml:trace>
          <inkml:trace contextRef="#ctx0" brushRef="#br0" timeOffset="2571.147">15776 6276,'25'-25,"-25"25,50 0,-50 0,24 0,-24 0,25 0,0 0,0 0,-25 0,0 0,25 0,-25 0,24 25,-24-1,0-24,0 25,0-25,-24 25,-1-25,0 25,-25 0,1-1,-1 1,1-25,24 25,0-25,25 0,0 0,25 0,0 0,24 0,-24 25,49 0,-49-25,0 24,-25 1,0-25,0 0,-25 0,-24 25,-1-25,25 25,0-25,1 0,24 0</inkml:trace>
          <inkml:trace contextRef="#ctx0" brushRef="#br1" timeOffset="3.23155E6">15977 5301,'-37'0,"0"0,37 0,0-37,-37 37,37 0,0-36,0 36,0-37,0 0,0 37,0-37,0 37,0-37,0 37,0 0,0-37,37 37,0-36,-37 36,37 0,-37 0,0 0,36 0,-36 0,37 0,0 0,-37 0,37 0,-37 0,37 0,-1 0,-36 0,37 0,-37 0,0 0,37 0,-37 0,0 36,0-36,0 0,0 37,0-37,0 37,0-37,0 37,0 0,0-37,0 37,0-37,0 36,0 1,-37-37,37 37,-37-37,1 37,36-37,-37 0,37 37,0-37,-37 0,0 36,37-36,-37 0,37 0,-36 0,36 0,0 0,0-36,0 36,0-37,0 37,0-37,0 37,0-37,0 0,0 1,0 36</inkml:trace>
          <inkml:trace contextRef="#ctx0" brushRef="#br1" timeOffset="3.23491E6">15903 5191,'0'0,"0"0,0 0,37 0,-37 37,0-37,0 36,0-36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35.57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93429FA-BD89-4A15-BE24-7BEE077FC3A0}" emma:medium="tactile" emma:mode="ink">
          <msink:context xmlns:msink="http://schemas.microsoft.com/ink/2010/main" type="writingRegion" rotatedBoundingBox="12552,11311 13742,11311 13742,11559 12552,11559"/>
        </emma:interpretation>
      </emma:emma>
    </inkml:annotationXML>
    <inkml:traceGroup>
      <inkml:annotationXML>
        <emma:emma xmlns:emma="http://www.w3.org/2003/04/emma" version="1.0">
          <emma:interpretation id="{D6193552-6CF1-4BB4-999E-813A003170D5}" emma:medium="tactile" emma:mode="ink">
            <msink:context xmlns:msink="http://schemas.microsoft.com/ink/2010/main" type="paragraph" rotatedBoundingBox="12552,11311 13742,11311 13742,11559 12552,11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AD1D68-23B0-43B6-9345-6168C0D37ECB}" emma:medium="tactile" emma:mode="ink">
              <msink:context xmlns:msink="http://schemas.microsoft.com/ink/2010/main" type="line" rotatedBoundingBox="12552,11311 13742,11311 13742,11559 12552,11559"/>
            </emma:interpretation>
          </emma:emma>
        </inkml:annotationXML>
        <inkml:traceGroup>
          <inkml:annotationXML>
            <emma:emma xmlns:emma="http://www.w3.org/2003/04/emma" version="1.0">
              <emma:interpretation id="{C5E30D40-358F-499B-906D-EE7CAEDC52E0}" emma:medium="tactile" emma:mode="ink">
                <msink:context xmlns:msink="http://schemas.microsoft.com/ink/2010/main" type="inkWord" rotatedBoundingBox="12552,11534 12899,11534 12899,11549 12552,11549">
                  <msink:destinationLink direction="to" ref="{1B401903-B32A-457E-BC38-6B588BE130C5}"/>
                </msink:context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12552 11534,'0'0,"0"0,24 0,1 0,0 0,0 0,24 0,26 0,-1 0,-24 0,-50 0</inkml:trace>
        </inkml:traceGroup>
        <inkml:traceGroup>
          <inkml:annotationXML>
            <emma:emma xmlns:emma="http://www.w3.org/2003/04/emma" version="1.0">
              <emma:interpretation id="{B74452C8-9683-4AB3-BEB7-69802559A184}" emma:medium="tactile" emma:mode="ink">
                <msink:context xmlns:msink="http://schemas.microsoft.com/ink/2010/main" type="inkWord" rotatedBoundingBox="13345,11311 13742,11311 13742,11559 13345,11559"/>
              </emma:interpretation>
              <emma:one-of disjunction-type="recognition" id="oneOf1">
                <emma:interpretation id="interp5" emma:lang="en-US" emma:confidence="0">
                  <emma:literal>&amp;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914.1095">13693 11410,'24'0,"-24"25,0 0,0 0,25-1,-25 1,0 0,0-25,0 0,0 0,-25 0,1 0,24 0,-25 0,25 0,-25 0,25 0,-25-25,0 0,25 1,-24-26,24 50,-25-25,25-24,0 49,-25-50,0 50,25 0,0 0,-25 0,25 0,-25 0,25 0,-24 0,24 0,0 0,0 25,0-25,0 25,-50 24,50-24,-25 25,25-50,0 24,0-24,0 25,0-25,0 0,25 0,-25 0,25 0,0 0,-25 0,0 0,24-25,-24 25,25 0,-25-24,50-1,-25 25,24-50,-49 50,25-25,0 1,0 24,-25 0,0-25,25 25,-25 0,0 0,0 0,0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3:08.4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B401903-B32A-457E-BC38-6B588BE130C5}" emma:medium="tactile" emma:mode="ink">
          <msink:context xmlns:msink="http://schemas.microsoft.com/ink/2010/main" type="inkDrawing" rotatedBoundingBox="13055,11873 15559,11962 15549,12263 13044,12174" semanticType="callout" shapeName="Other">
            <msink:sourceLink direction="to" ref="{C5E30D40-358F-499B-906D-EE7CAEDC52E0}"/>
            <msink:sourceLink direction="to" ref="{F6B11789-CB39-4865-A7E3-2A405A1AA154}"/>
          </msink:context>
        </emma:interpretation>
      </emma:emma>
    </inkml:annotationXML>
    <inkml:trace contextRef="#ctx0" brushRef="#br0">15528 12005,'0'0,"0"0,25 0,-25 25,0-25,0 25,0 0,0-25,0 25,0-25,0 0,0 24,0 1,-25-25,0 25,0-25,25 0,-24 0,24 25,0-25,-25 0,0 0,25 0,0 0,0-25,0 25,0-25,0 0,0 1,0 24,0-25,0 25,0 0,0-25,25 25,-25 0,0-25,25 25,-25 0,24 0,-24 0,0 25,25-25,-25 0,0 25,0-25,0 25,0-25,0 24,0-24,-25 25,25-25,-24 0,24 0,-25 0,0 0,25 0,0 0,-25 0,25 0,0 0,0-25,0 25,25-24,0 24,-25 0,25 0,-25-25,24 25,1 0,-25 0,0 0,0 0,0 25,0-25,0 0,-25 0,25 0,-24 0,24 0,-50 0,50 0,-50 0,1 0,-1 0,1 0,-1 0,0 0,-24 0,0 0,-1 0,1 0,24 0,25 0,1 0,-51 0,50 0,-49 0,24 0,-24 0,-1 0,1 0,-25 0,49 0,-24 0,24 0,1-25,-1 25,-24 0,-1 0,1 0,-1 0,1 0,-1 0,-24 0,25 0,24 0,1 0,-26 0,75 0,-25 0,25 0,0-25,0 0,0 25,0-25,0 25,0-49,0 49,50-25,-50 25,25 0,0 0,-25 0,24-25,1 25,-25-25,0 25,25 0,0 0,-25 0,0 0,0 25,0-25,-25 25,25-25,-25 25,0-25,1 0,24 25,-25-1,25-24,-25 0,25 25,-25-25,0 0,25 25,0 0,-24-25,24 0,0 0,0 25,0-25,0 0,0 0,49 0,-49 24,25 1,-25-25,50 0,-50 25,0-25,0 0,24 0,-24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2:53.38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8CCA9D8-0EFA-4A9E-8657-F2B7F766D2CF}" emma:medium="tactile" emma:mode="ink">
          <msink:context xmlns:msink="http://schemas.microsoft.com/ink/2010/main" type="inkDrawing" rotatedBoundingBox="13618,12706 17885,12735 17884,12784 13617,12755" shapeName="Other"/>
        </emma:interpretation>
      </emma:emma>
    </inkml:annotationXML>
    <inkml:trace contextRef="#ctx0" brushRef="#br0">17885 12774,'-25'0,"0"0,0 0,0 0,-24 0,49 0,-50 0,-24 0,24 0,0 0,26 0,-26 0,25 0,0 0,-24 0,-1 0,-49 0,0 0,24 0,1 0,24 0,-24 0,-25 0,24 0,26 0,-51 0,51 0,-1 0,50 0,0-24,-25 24,25-25,0 25,-49 0,-1 0,1 0,24 25,0-25,0 0,-24 0,24 0,0 0,-25 0,26 0,-1 0,-25 0,50 0,-25 0,1 0,-1 0,0 0,-25 0,26 0,-1 0,-25 0,25 0,0 0,-49 0,24 0,26 0,-1 0,-25 0,25 0,1 0,-26 0,0 0,1 0,24 0,-25 0,1 0,24 0,0 0,-49 0,-1 0,1 0,0 0,-1 0,1 0,24 0,-24 0,24 0,-24 0,-1 0,50 0,1 0,-1 0,0 0,-25 0,1 0,-50 0,-1 0,51 0,-1 0,25 0,-24 0,24 0,25 0,-25 0,25 0,0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23:00:20.6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78C1E7-2887-46E2-8DE4-5E6957A7770F}" emma:medium="tactile" emma:mode="ink">
          <msink:context xmlns:msink="http://schemas.microsoft.com/ink/2010/main" type="inkDrawing" rotatedBoundingBox="13065,15004 18252,14554 18268,14737 13081,15187" semanticType="underline" shapeName="Other">
            <msink:sourceLink direction="with" ref="{DE98A059-8F52-4E27-AB90-A181A7C95D82}"/>
            <msink:destinationLink direction="to" ref="{F39E7E7E-4D0C-45D7-B0A9-C0325301A8A8}"/>
          </msink:context>
        </emma:interpretation>
      </emma:emma>
    </inkml:annotationXML>
    <inkml:trace contextRef="#ctx0" brushRef="#br0">5191 0,'-74'0,"74"0,-73 0,36 0,-37 0,37 0,-36 0,73 0,-37 0,0 0,0 0,-36 0,36 0,0 0,0 0,-73 37,73-37,-37 0,1 0,73 0,-37 0,-73 37,36-37,37 0,-36 36,-1-36,0 0,1 37,-1-37,-36 37,36 0,0-37,1 0,73 0,-37 0,37 37,0-1,-37-36,37 0,-37 0,0 0,37 0,-36 0,-1 0,0 0,0 0,37 0,-37 0,1 0,36 0,-37 0,37 0,-74 0,74 0,-37 0,1 37,-1-37,0 0,0 0,0 0,0 0,1 0,-75 0,38 0,-1 0,0 0,1 37,73-37,-37 0,0 0,0 0,0 0,1 0,-1 0,-37 0,37 0,1 0,-38 0,37 0,0 0,-36 0,73 0,-37 0,0 0,0 0,-36 0,36 0,0 0,-37 0,38 0,36 0,-74 0,74 0,-37 0,-36 0,36 0,0 0,0 0,0 0,-36 0,-1 0,0 0,38 0,-38 0,37 0,0 0,-36 0,36 0,0 0,0 37,37-37,-73 0,73 0,-37 0,0 0,0 0,0 0,37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2:57.38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CA96C95-53F3-4913-A711-25B4758F617B}" emma:medium="tactile" emma:mode="ink">
          <msink:context xmlns:msink="http://schemas.microsoft.com/ink/2010/main" type="writingRegion" rotatedBoundingBox="15280,12626 15528,12626 15528,13345 15280,13345"/>
        </emma:interpretation>
      </emma:emma>
    </inkml:annotationXML>
    <inkml:traceGroup>
      <inkml:annotationXML>
        <emma:emma xmlns:emma="http://www.w3.org/2003/04/emma" version="1.0">
          <emma:interpretation id="{69FD7EE8-8DD3-43FD-B6FF-F391D550B156}" emma:medium="tactile" emma:mode="ink">
            <msink:context xmlns:msink="http://schemas.microsoft.com/ink/2010/main" type="paragraph" rotatedBoundingBox="15280,12626 15528,12626 15528,13345 15280,13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838EE-45A7-4CEB-9A00-BF462960935D}" emma:medium="tactile" emma:mode="ink">
              <msink:context xmlns:msink="http://schemas.microsoft.com/ink/2010/main" type="line" rotatedBoundingBox="15280,12626 15528,12626 15528,13345 15280,13345"/>
            </emma:interpretation>
          </emma:emma>
        </inkml:annotationXML>
        <inkml:traceGroup>
          <inkml:annotationXML>
            <emma:emma xmlns:emma="http://www.w3.org/2003/04/emma" version="1.0">
              <emma:interpretation id="{F6B11789-CB39-4865-A7E3-2A405A1AA154}" emma:medium="tactile" emma:mode="ink">
                <msink:context xmlns:msink="http://schemas.microsoft.com/ink/2010/main" type="inkWord" rotatedBoundingBox="15280,12626 15528,12626 15528,13345 15280,13345">
                  <msink:destinationLink direction="to" ref="{1B401903-B32A-457E-BC38-6B588BE130C5}"/>
                </msink:context>
              </emma:interpretation>
              <emma:one-of disjunction-type="recognition" id="oneOf0">
                <emma:interpretation id="interp0" emma:lang="en-US" emma:confidence="0">
                  <emma:literal>I'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1'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15503 12626,'0'0,"0"0,0 24,0 1,0-25,0 25,0-25,0 25,0 0,0-25,0 24,0-24,0 25,0-25,0 25,0 0</inkml:trace>
          <inkml:trace contextRef="#ctx0" brushRef="#br0" timeOffset="2542.1454">15280 13072,'0'0,"0"0,25 0,0 0,-25 0,24 0,-24 0,25 0,0-25,-25 25,0-25,0 25,0-24,0-1,0 25,0-25,25 25,-25 0,0 0,0 25,0 0,0-25,0 24,0-24,0 25,0 25,0-25,0-1,0 1,0 0,0 0,0 0,0 0,0-25,0 24,0-24,0 25,0 0,0-25,0 0,-25 0,0 0,0 0,1 0,24 0,24 0,26 0,-50 0,25 0,0 0,-1 0,1 0,0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0:08.4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286F3D9-62E7-4BBD-8D54-F8C1F96BB7F5}" emma:medium="tactile" emma:mode="ink">
          <msink:context xmlns:msink="http://schemas.microsoft.com/ink/2010/main" type="inkDrawing" rotatedBoundingBox="17478,7474 17961,15651 10938,16066 10456,7889" semanticType="callout" shapeName="Other">
            <msink:sourceLink direction="to" ref="{650E9627-1885-444E-9933-BF8C18FA8D7B}"/>
            <msink:sourceLink direction="to" ref="{B2E549CA-3799-46C1-8571-83B2A248C84D}"/>
            <msink:sourceLink direction="to" ref="{0FEF187F-D2BE-4616-8A27-4334964A1331}"/>
          </msink:context>
        </emma:interpretation>
      </emma:emma>
    </inkml:annotationXML>
    <inkml:trace contextRef="#ctx0" brushRef="#br0">17562 8781,'-25'0,"-24"0,-1 0,0 0,-24 0,0 0,-1 0,26 0,24 0,-25 0,1 0,24 0,0 0,-25-25,26 25,-1 0,-25 0,-24 0,24-25,-24 25,49 0,-50 0,51-25,-1 25,-50 0,26 0,-1 0,25 0,-24 0,-26 0,51 0,-1 0,0 0,0 0,0 0,-49 0,49 0,-24 25,-1-25,0 0,-49 0,49 0,1 0,-1 0,25 0,-24 0,24 0,-99 0,74-25,1 25,-26 0,1 0,0 0,-26 0,1 0,-74 0,48 0,76 0,-1 0,1 0,24 0,25 0,-99 0,-1 0,-48 0,48 0,26 0,0 0,-1 0,26 0,-1 0,-25 0,51 0,-1 0,-25 0,-24 0,24 0,1-24,24 24,-50-25,26 25,-1-25,1 25,-1 0,-24-25,-1 25,-24 0,0 0,24 0,1 0,24 0,1 0,-1 0,0 0,-24 0,49 0,0 0,1 0,-26 0,0 0,26 0,-26 0,0 0,26 0,-1 0,-25 0,50 0,-49 0,24 0</inkml:trace>
    <inkml:trace contextRef="#ctx0" brushRef="#br0" timeOffset="21534.2317">12800 7962,'-75'0,"-24"0,0 0,-25 0,24 0,26 0,-25 0,-25 0,49 0,26 0,-1 0,1-25,-51 1,51 24,-26-25,-24 25,25 0,-1 0,26 0,-51 0,1 0,50 0,-26 0,26 0,-1 0,-49 0,24 0,26 0,49 0,-25 0,25 0,50-25,-26 25,1 0,0 0,-25-25,25 25,0-25,49 25,-24-24,-1-1,-24 25,0 0,0 0,-50 0,0 0,0 0,-49 0,-25 49,24-24,26 0,-26 0,26 24,24-49,0 25,25-25,0 25,25-25,24 25,1 0,-50-25,50 25,-50-1,24-24,1 25,0-25,-25 25,25-25,0 25,-25-50</inkml:trace>
    <inkml:trace contextRef="#ctx0" brushRef="#br0" timeOffset="27317.5624">16198 8086,'0'0,"25"0,-1 0,1 0,99 0,-25 0,1 0,-1 0,0 0,-24 0,-1 25,0-25,26 0,-26 0,0 0,-24 0,24 25,-24-25,-25 0,0 0,-25 0,0 0,-25 0,0 0,25 0,-25 0,0 0,25-25,0 25,-24 0,24-25,0 25,0-24,0-1,-25 25,0 0,25-25,-25 25,25-25,0 0,0 25,0 0,0 0,25 0,0 25,-25-25,0 25,25-25,-25 25,0 0,24-25,1 24,-25-24,25 25,-25-25,0 0,25 25,-25 0,0-25,0 25,0-25,0 0,-25 0,25 24,-25-24,25 0,-25 0,25 25,0 0,-24-25,24 25,0-25,0 0,0 0</inkml:trace>
    <inkml:trace contextRef="#ctx0" brushRef="#br0" timeOffset="64604.6949">15925 15652,'0'0,"-74"0,49 25,0-25,0 0,0 0,25 0,-24 0,-1 0,0 0,25 0,-25 0,25 0,-25 0,-24 0,24 0,0 0,0 0,0 0,25 0,-24 0,-26 0,25 0,0 0,1 0,-1 0,0 0,-25-25,1 25,-1 0,-24 0,-1 0,1 0,49 0,0 0,1 0,-1 0,0 0,-25 0,26 0,-1 0,-25 0,1-25,49 25,-50 0,50-25,-50 25,-24 0,-25 0,24 0,-98 0,98 0,1 0,49 0,-25 0,1 0,-1 0,25 0,-49 0,24 0,1 0,-1 0,-74-25,0 25,50 0,-1-24,50 24,1 0,-26 0,-24 0,24 0,-24 0,24 0,-49 0,-25 0,49 0,1 0,-1 0,26 0,-1 0,-24 0,-1 0,26 0,-1-25,1 25,-26-25,26 25,-1 0,0 0,-24 0,24-25,-24 25,24 0,26-25,-26 25,0 0,1 0,24 0,0 0,0 0,0 0,25 0,-24 0,-1 0,0 0,25 0,-25 0,25 0,-49 0,49 0,-25 0,25-24,0-1,0 25</inkml:trace>
    <inkml:trace contextRef="#ctx0" brushRef="#br0" timeOffset="81350.653">13916 15156,'0'0,"-25"0,25 0,0-25,0 0,0 0,0 0,0 25,25 0,-25 0,49 0,-49 0,50 0,-50 0,25 0,24 0,-24 0,25 0,-1 25,26-25,-50 0,-1 0,1 0,0 0,0 0,0 0,-1 0,26 0,-50 0,25 0,0 0,24 25,-24 0,74-25,1 0,-51 0,1 0,-1 0,1 0,0 0,173 25,-50-25,-73 0,-26 0,-24 0,24 0,-24 24,-1-24,75 25,0 0,-74-25,0 0,-26 0,-24 0,25 0,-25 0,-25 0,25 0,-49 0,24 0,0 0,0 0,25 0,-49 0,24 0,0-25,25 0,-25 25,25-24,-24 24,-1-25,0 0,25 25,0-25,-25 25,0 0,25-25,-24 25,24 0,0 0,0 0,0 0,0 0,24 0,-24 0,25 0,-25 0,25 25,-25-25,25 25,-25-25,25 25,-1 0,1-25,0 24,-25-24,0 0,25 25,0-25,-1 0,-24 0,0 25,0 0,0-25,0 0,0 0,-24 0,-1 25,25-25,-25 0,0 0,0 24,1-24,-26 50,0-25,26-25,-1 25,25-25,-25 0,25 25,0-25,0-25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1:35.07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A7D8045-A30B-4232-A517-1834819AF847}" emma:medium="tactile" emma:mode="ink">
          <msink:context xmlns:msink="http://schemas.microsoft.com/ink/2010/main" type="writingRegion" rotatedBoundingBox="18699,8219 17823,8311 17795,8049 18672,7957"/>
        </emma:interpretation>
      </emma:emma>
    </inkml:annotationXML>
    <inkml:traceGroup>
      <inkml:annotationXML>
        <emma:emma xmlns:emma="http://www.w3.org/2003/04/emma" version="1.0">
          <emma:interpretation id="{64C091E7-B899-4A48-AA15-5C5F3ED8A30C}" emma:medium="tactile" emma:mode="ink">
            <msink:context xmlns:msink="http://schemas.microsoft.com/ink/2010/main" type="paragraph" rotatedBoundingBox="18699,8219 17823,8311 17795,8049 18672,7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DFDEC8-B43D-49EB-9B2E-5BFF4E6F9196}" emma:medium="tactile" emma:mode="ink">
              <msink:context xmlns:msink="http://schemas.microsoft.com/ink/2010/main" type="line" rotatedBoundingBox="18699,8219 17823,8311 17795,8049 18672,7957"/>
            </emma:interpretation>
          </emma:emma>
        </inkml:annotationXML>
        <inkml:traceGroup>
          <inkml:annotationXML>
            <emma:emma xmlns:emma="http://www.w3.org/2003/04/emma" version="1.0">
              <emma:interpretation id="{650E9627-1885-444E-9933-BF8C18FA8D7B}" emma:medium="tactile" emma:mode="ink">
                <msink:context xmlns:msink="http://schemas.microsoft.com/ink/2010/main" type="inkWord" rotatedBoundingBox="18699,8219 17823,8311 17795,8049 18672,7957">
                  <msink:destinationLink direction="to" ref="{6286F3D9-62E7-4BBD-8D54-F8C1F96BB7F5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tar</emma:literal>
                </emma:interpretation>
                <emma:interpretation id="interp3" emma:lang="en-US" emma:confidence="0">
                  <emma:literal>tae</emma:literal>
                </emma:interpretation>
                <emma:interpretation id="interp4" emma:lang="en-US" emma:confidence="0">
                  <emma:literal>tad</emma:literal>
                </emma:interpretation>
              </emma:one-of>
            </emma:emma>
          </inkml:annotationXML>
          <inkml:trace contextRef="#ctx0" brushRef="#br0">18604 7937,'25'0,"-25"25,0-25,0 25,0 0,0-25,0 25,0-25,0 25,0-1,0-24,0 0,-25 25,0-25,25 0,-25 0,0 0,25 25,-24-25,-26 0,50 0,-50 0,50 0,-24 0,24-25,0 25,-25-49,25 49,0-25,-25 25,0-25,25 0,0 25,0 0,-25 0,1 0,-1 0,25 0,-25 0,25 0,-25 0,0 25,25-25,0 25,-24 0,24-1,-25-24,0 25,25 0,0 0,0-25,0 0,25 0,-25 0,25 0,-25 0,24 0,1 0,0 0,-25 0,50 0,-50-25,24 25,1-25,0 0,49 25,-49-24,25-1,-1 0,-49 0,25 25,0 0,-25-25,25 25,-25 0,25-25,-25 1,49 24,-49 0,0 0</inkml:trace>
          <inkml:trace contextRef="#ctx0" brushRef="#br0" timeOffset="6508.3723">18033 8086,'-49'0,"24"0,0 0,-24 0,24 0,0 0,25 0,-25 0</inkml:trace>
          <inkml:trace contextRef="#ctx0" brushRef="#br0" timeOffset="7465.427">17909 7937,'0'0,"0"25,0-25,0 50,0-50,0 25,0-25,0 25,0-1,25 1,-25-25,0 25,0 0,0-25,0 25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1:32.26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1227B26-046F-4A21-829F-8FB28F664D69}" emma:medium="tactile" emma:mode="ink">
          <msink:context xmlns:msink="http://schemas.microsoft.com/ink/2010/main" type="writingRegion" rotatedBoundingBox="16694,15108 17314,15108 17314,15356 16694,15356"/>
        </emma:interpretation>
      </emma:emma>
    </inkml:annotationXML>
    <inkml:traceGroup>
      <inkml:annotationXML>
        <emma:emma xmlns:emma="http://www.w3.org/2003/04/emma" version="1.0">
          <emma:interpretation id="{0D39D5DB-C940-4120-91AD-D9D6B176DBCF}" emma:medium="tactile" emma:mode="ink">
            <msink:context xmlns:msink="http://schemas.microsoft.com/ink/2010/main" type="paragraph" rotatedBoundingBox="16694,15108 17314,15108 17314,15356 16694,15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748FC9-3D6C-49EE-912B-0E94C6E1FB3D}" emma:medium="tactile" emma:mode="ink">
              <msink:context xmlns:msink="http://schemas.microsoft.com/ink/2010/main" type="line" rotatedBoundingBox="16694,15108 17314,15108 17314,15356 16694,15356"/>
            </emma:interpretation>
          </emma:emma>
        </inkml:annotationXML>
        <inkml:traceGroup>
          <inkml:annotationXML>
            <emma:emma xmlns:emma="http://www.w3.org/2003/04/emma" version="1.0">
              <emma:interpretation id="{C3DEEC95-71DB-4159-B0E5-F4573640590C}" emma:medium="tactile" emma:mode="ink">
                <msink:context xmlns:msink="http://schemas.microsoft.com/ink/2010/main" type="inkWord" rotatedBoundingBox="16694,15108 17314,15108 17314,15356 16694,15356"/>
              </emma:interpretation>
              <emma:one-of disjunction-type="recognition" id="oneOf0">
                <emma:interpretation id="interp0" emma:lang="en-US" emma:confidence="0">
                  <emma:literal>&amp;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17215 15032,'25'0,"-25"0,24 0,1 0,-25 0,0 24,0-24,0 25,0-25,0 25,0-25,0 25,0-25,-49 25,24-25,25 0,-50 24,25-24,1 0,24 0,-25 25,25-25,-25 0,0 0,25 0,-25 0,25 0,0-25,-24 25,24 0,0-24,-25-1,0 0,25 25,0-25,-25 25,25 0,-25 0,1 0,24 0,-25 0,25 0,-25 0,0 0,25 0,-25 0,25 0,-24 0,-1 25,25-25,0 25,-25 0,25-25,0 24,0 1,0 0,0-25,0 25,0-25,0 0,0 0,25 0,0 0,-25 0,24 0,-24 0,25 0,0 0,-25 0,25 0,-25 0,25 0,-25 0,24 0,1-25,0 25,0-25,24 0,-24 1,0-1,0 25,0-25,-25 0,24 25,1-25,0 25,-25 0,25-24,-25 24,25-25,-1 25,-24 0,25 0,-25 0,25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0:16.7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926D381-8828-4555-9BAA-607E9BE9121C}" emma:medium="tactile" emma:mode="ink">
          <msink:context xmlns:msink="http://schemas.microsoft.com/ink/2010/main" type="writingRegion" rotatedBoundingBox="16316,8061 16325,10319 15557,10322 15548,8064"/>
        </emma:interpretation>
      </emma:emma>
    </inkml:annotationXML>
    <inkml:traceGroup>
      <inkml:annotationXML>
        <emma:emma xmlns:emma="http://www.w3.org/2003/04/emma" version="1.0">
          <emma:interpretation id="{8B4BE223-824D-42C6-94A9-4416AA6CCEF1}" emma:medium="tactile" emma:mode="ink">
            <msink:context xmlns:msink="http://schemas.microsoft.com/ink/2010/main" type="paragraph" rotatedBoundingBox="16316,8061 16325,10319 15557,10322 15548,8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EC9F05-0F27-4646-A088-5382D6F8856B}" emma:medium="tactile" emma:mode="ink">
              <msink:context xmlns:msink="http://schemas.microsoft.com/ink/2010/main" type="line" rotatedBoundingBox="16316,8061 16325,10319 15557,10322 15548,8064"/>
            </emma:interpretation>
          </emma:emma>
        </inkml:annotationXML>
        <inkml:traceGroup>
          <inkml:annotationXML>
            <emma:emma xmlns:emma="http://www.w3.org/2003/04/emma" version="1.0">
              <emma:interpretation id="{243CC69E-2521-4C35-9BDF-E4EC1E9E40DC}" emma:medium="tactile" emma:mode="ink">
                <msink:context xmlns:msink="http://schemas.microsoft.com/ink/2010/main" type="inkWord" rotatedBoundingBox="16316,8061 16325,10319 15557,10322 15548,8064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if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15900 8607,'0'0,"0"0,0 0,0 25,0 0,0-25,0 25,0-25,0 24,0-24,0 25,0 0,0-25,0 25,0-25,0 25,0-1,0-24,0 25</inkml:trace>
          <inkml:trace contextRef="#ctx0" brushRef="#br0" timeOffset="1612.0918">15553 9103,'0'0,"0"0,25 0,-25 0,24 0,1 0,-25 0,25 0,-25 0,25 0,-25 0,25 0</inkml:trace>
          <inkml:trace contextRef="#ctx0" brushRef="#br0" timeOffset="4653.2661">16322 9401,'-25'0,"0"0,25 0,-25 0,1 0,-1 25,0-25,-49 0,-1 0,1 25,24-25,1 24,-1-24,0 0,26 0,-1 0,0 0,25 0,-25 0</inkml:trace>
          <inkml:trace contextRef="#ctx0" brushRef="#br0" timeOffset="6101.3489">15851 9723,'-25'0,"25"-24,-25-1,25 25,0 0,50-25,-1 25,-24 0,0 0,0 0,-1 0,26 0,-25 0,0 0,-1 0,1 0,0 0,-25 0,0 0,-25 25,25 0,-25-1,1 26,-1 0,-25 24,50-24,-49 24,24 1,25-26,0-24,-25 25,25-50</inkml:trace>
          <inkml:trace contextRef="#ctx0" brushRef="#br0" timeOffset="7410.4238">16148 9971,'0'0,"-25"0,25 0,-24 0,-26 0,50 0,-25 0,0 0,25 0,-24 0,24 0,-25 0,25 0</inkml:trace>
          <inkml:trace contextRef="#ctx0" brushRef="#br0" timeOffset="102304.8515">16123 8905,'0'0,"0"-25,25 25,-25 0,25 0,-25 0,25 0,0 0,-25 0,24 0,-24 0,25 0,-25 0,0 0,0 0,0 25,0 0,0-25,0 24,0-24,0 25,0 0,-25-25,25 25,0-25,0 0,-24 25,-1-25,25 25,-25-25,25 0,0 24,-25-24,25 0,0 0,25 0,-25 0,25-24,0 24,-25 0,24 0,-24 0,25 0,-25 0,0 0,0 24,0-24,0 25,0-25,0 25,0 0,0-25,0 25,0-25,0 0,0 24,0-24,0 25,0-25,0 25,-25-25,25 0,-24 0,-1 0,25 0,-25 0,25 0,-25 0,0 0,25 0,0 25,0-25,0-25,0 0</inkml:trace>
          <inkml:trace contextRef="#ctx0" brushRef="#br0" timeOffset="15377.8795">15950 7962,'0'0,"0"0,25 0,-1 0,1 0,0 0,0 0,0 0,-1 0,-24 0,0 0,0 0,0 25,0 0,0-25,0 25,0-25,0 25,0-1,0-24,0 25,0-25,-24 0,24 0,0 0,-25 25,0-25,0 0,25 0,-25 0,1 0,-1 0,25 0,-25 0,25 0,0 0,-25 0,25-25,0 25,0-25,0 1,0 24,0-25,0 25,0-25,0 0,0 25,25 0,-25 0,25 0,0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1:17.16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A84D084-FAE4-4B78-8887-E96668481021}" emma:medium="tactile" emma:mode="ink">
          <msink:context xmlns:msink="http://schemas.microsoft.com/ink/2010/main" type="writingRegion" rotatedBoundingBox="14185,15211 13305,17059 12658,16750 13538,14903"/>
        </emma:interpretation>
      </emma:emma>
    </inkml:annotationXML>
    <inkml:traceGroup>
      <inkml:annotationXML>
        <emma:emma xmlns:emma="http://www.w3.org/2003/04/emma" version="1.0">
          <emma:interpretation id="{E870B7EA-430B-4711-AD74-1AB93A2CEBD3}" emma:medium="tactile" emma:mode="ink">
            <msink:context xmlns:msink="http://schemas.microsoft.com/ink/2010/main" type="paragraph" rotatedBoundingBox="14185,15211 13305,17059 12658,16750 13538,14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C1F83B-E23B-4F9A-B2DB-A9CD2A40E244}" emma:medium="tactile" emma:mode="ink">
              <msink:context xmlns:msink="http://schemas.microsoft.com/ink/2010/main" type="line" rotatedBoundingBox="14185,15211 13305,17059 12658,16750 13538,14903"/>
            </emma:interpretation>
          </emma:emma>
        </inkml:annotationXML>
        <inkml:traceGroup>
          <inkml:annotationXML>
            <emma:emma xmlns:emma="http://www.w3.org/2003/04/emma" version="1.0">
              <emma:interpretation id="{B2E549CA-3799-46C1-8571-83B2A248C84D}" emma:medium="tactile" emma:mode="ink">
                <msink:context xmlns:msink="http://schemas.microsoft.com/ink/2010/main" type="inkWord" rotatedBoundingBox="12781,16976 12936,15842 13715,15949 13560,17082">
                  <msink:destinationLink direction="to" ref="{6286F3D9-62E7-4BBD-8D54-F8C1F96BB7F5}"/>
                </msink:context>
              </emma:interpretation>
              <emma:one-of disjunction-type="recognition" id="oneOf0">
                <emma:interpretation id="interp0" emma:lang="en-US" emma:confidence="0">
                  <emma:literal>17:</emma:literal>
                </emma:interpretation>
                <emma:interpretation id="interp1" emma:lang="en-US" emma:confidence="0">
                  <emma:literal>'7:</emma:literal>
                </emma:interpretation>
                <emma:interpretation id="interp2" emma:lang="en-US" emma:confidence="0">
                  <emma:literal>it:</emma:literal>
                </emma:interpretation>
                <emma:interpretation id="interp3" emma:lang="en-US" emma:confidence="0">
                  <emma:literal>¥7:</emma:literal>
                </emma:interpretation>
                <emma:interpretation id="interp4" emma:lang="en-US" emma:confidence="0">
                  <emma:literal>"F</emma:literal>
                </emma:interpretation>
              </emma:one-of>
            </emma:emma>
          </inkml:annotationXML>
          <inkml:trace contextRef="#ctx0" brushRef="#br0">13395 15850,'25'0,"-25"0,24 0,-24 25,25-25,0 25,-25 0,25-1,-25 1,0-25,0 25,0-25,0 25,0-25,0 25,0-25,0 24,0-24,-50 0,50 0,-25 0,25 0,-24-24,24 24,0-25,0 25,-25-50,25 50,0-25,0 25,0 0,0-24,-25-1,25 25,0-25,0 25,0-25,0 25,0-25,0 1</inkml:trace>
          <inkml:trace contextRef="#ctx0" brushRef="#br0" timeOffset="1487.085">13668 16197,'0'0,"0"0,-25 0,0 0,25 0,-25 0,-49 25,49-25,0 0,-24 0,-1 0,50 0,-25 0,-24 0,-26 0,26 0,-26 0,26 0,-1 0,0 0,26 0,-1 0,25 0,-25 0,25 0,0-25</inkml:trace>
          <inkml:trace contextRef="#ctx0" brushRef="#br0" timeOffset="4589.2625">13122 16619,'0'0,"0"0,0 0,0-25,0 25,-25-24,25-1,0 25,0-25,0 25,0 0,25 0,-25-25,25 25,-25 0,25 0,-1 0,1 0,-25 0,25 0,-25 0,25 0,0-25,-1 25,-24-24,50 24,-50 0,50 0,-50-25,0 25,0 0,0 0,0 25,0-25,0 24,-25 1,25-25,0 25,-25 25,0-26,25 1,0 50,-25-51,25 1,-24 25,24-1,0-24,0 0,0 0,0 0,-25-25,25 0</inkml:trace>
          <inkml:trace contextRef="#ctx0" brushRef="#br0" timeOffset="5554.3176">13395 16669,'0'0,"-25"0,0 0,25 0,-25 0,25 0,-24 25,24-25</inkml:trace>
          <inkml:trace contextRef="#ctx0" brushRef="#br0" timeOffset="-1565.0895">13097 15825,'0'0,"0"25,0 50,25-26,0 1,-25-1,0 1,0 0,0-26</inkml:trace>
        </inkml:traceGroup>
        <inkml:traceGroup>
          <inkml:annotationXML>
            <emma:emma xmlns:emma="http://www.w3.org/2003/04/emma" version="1.0">
              <emma:interpretation id="{0FEF187F-D2BE-4616-8A27-4334964A1331}" emma:medium="tactile" emma:mode="ink">
                <msink:context xmlns:msink="http://schemas.microsoft.com/ink/2010/main" type="inkWord" rotatedBoundingBox="13759,15843 13821,15075 13978,15088 13916,15856">
                  <msink:destinationLink direction="to" ref="{6286F3D9-62E7-4BBD-8D54-F8C1F96BB7F5}"/>
                </msink:context>
              </emma:interpretation>
              <emma:one-of disjunction-type="recognition" id="oneOf1">
                <emma:interpretation id="interp5" emma:lang="en-US" emma:confidence="0">
                  <emma:literal>k</emma:literal>
                </emma:interpretation>
                <emma:interpretation id="interp6" emma:lang="en-US" emma:confidence="0">
                  <emma:literal>;</emma:literal>
                </emma:interpretation>
                <emma:interpretation id="interp7" emma:lang="en-US" emma:confidence="0">
                  <emma:literal>%</emma:literal>
                </emma:interpretation>
                <emma:interpretation id="interp8" emma:lang="en-US" emma:confidence="0">
                  <emma:literal>{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-2550.1459">13866 15429,'0'0,"0"49,0-24,0 0,0 0,0-1,0 1,0 0,0 0,0-25,0 25,0-25,0 24,0 1,0 0</inkml:trace>
          <inkml:trace contextRef="#ctx0" brushRef="#br0" timeOffset="9998.5718">13866 14982,'0'0,"25"0,-25 0,0 0,25 0,-25 0,25 25,-1-25,-24 25,0-1,0-24,0 25,0-25,0 25,-24-25,24 25,0-25,-25 0,25 25,-25-25,25 0,0 0,0 24,-25-24,0 0,25 0,-24 0,24 0,0 0,0 0,0-49,0 49,0-25,0 25,0-25,0 25,0-25,0 25,0-24,0 24,0 0,24 0,1 0,-25 0,25 0,-25 0,25 0,-25 0,25 0,-25 0,24 0,-24 24,0-24,0 25,0-25,0 25,-24-25,24 0,-25 25,25-25,-50 0,50 0,-25 0,25 0,0 0,0-25,0 25,0-25,0 25,50 0,-50-25,25 25,-25 0,25 0,-1 0,-24 0,0 0,0 0,0 25,0-25,0 25,0-25,0 25,0 0,0-25,-24 0,24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0:27.3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FDE6DA-189C-435A-9775-DD50815758E9}" emma:medium="tactile" emma:mode="ink">
          <msink:context xmlns:msink="http://schemas.microsoft.com/ink/2010/main" type="writingRegion" rotatedBoundingBox="12272,9626 12395,7828 13139,7879 13016,9677"/>
        </emma:interpretation>
      </emma:emma>
    </inkml:annotationXML>
    <inkml:traceGroup>
      <inkml:annotationXML>
        <emma:emma xmlns:emma="http://www.w3.org/2003/04/emma" version="1.0">
          <emma:interpretation id="{C2D4C2E1-DF3F-40DE-9C42-92F16E294801}" emma:medium="tactile" emma:mode="ink">
            <msink:context xmlns:msink="http://schemas.microsoft.com/ink/2010/main" type="paragraph" rotatedBoundingBox="12272,9626 12395,7828 13139,7879 13016,9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43473B-E719-417B-8AF3-C7399397C5A6}" emma:medium="tactile" emma:mode="ink">
              <msink:context xmlns:msink="http://schemas.microsoft.com/ink/2010/main" type="line" rotatedBoundingBox="12272,9626 12395,7828 13139,7879 13016,9677"/>
            </emma:interpretation>
          </emma:emma>
        </inkml:annotationXML>
        <inkml:traceGroup>
          <inkml:annotationXML>
            <emma:emma xmlns:emma="http://www.w3.org/2003/04/emma" version="1.0">
              <emma:interpretation id="{1C9401E9-2F36-4464-BF02-115328CB1353}" emma:medium="tactile" emma:mode="ink">
                <msink:context xmlns:msink="http://schemas.microsoft.com/ink/2010/main" type="inkWord" rotatedBoundingBox="12758,8177 12780,7855 13139,7879 13117,8201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his,</emma:literal>
                </emma:interpretation>
                <emma:interpretation id="interp2" emma:lang="en-US" emma:confidence="0">
                  <emma:literal>is,</emma:literal>
                </emma:interpretation>
                <emma:interpretation id="interp3" emma:lang="en-US" emma:confidence="0">
                  <emma:literal>is.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12998 7863,'25'0,"-25"0,25 0,-1 0,-24 0,25 25,-25-25,25 25,-25-1,0 1,0-25,0 25,0-25,0 25,0 0,-25-25,25 25,-25-25,1 0,24 24,-25-24,25 0,-25 0,0 0,25 0,-25 0,25 0,-49 0,49 0,-50-24,1-1,49 0,-25 0,25 25,0-50,0 50,0-24,0-51,25 50,-1 1,1 24,0-25,-25 25,25 0,0 0</inkml:trace>
          <inkml:trace contextRef="#ctx0" brushRef="#br1" timeOffset="3.42842E6">12921 7960,'0'0,"0"0,0 0,37 0,0 0,-37 0,0 0,0 0,0 0,0 37,0 0,0-37,-37 0,37 0,-37 0,37 0,-37 0,37 0,-36 0,36 0,0-37,0 37,36 0,-36 0,37 0,0 0,-37 0,37 0,-37 0,0 0,0 0,0 0,0 0,-37 0,0 0,37-37,0 37,0 0,0-37,0 0,0 37,0-36,0 36,0 0,37 0,-37 0,37 0,-37 0,37 0,-37 0,36 0,-36 0,0 36,0 1,0-37,0 37,0-37,0 0,0 37,-36-37,36 0,-37 0,37 0,-37 0,0 0,37 0,-37 0,37 0,0 0,0-37,0 37,0-37,0 0,0 37,37 0,0 0,-37-36,37 36,-37 0,37 0,-1 0,-36 0,0 0,0 0,0 36,0 1,0-37,0 0,0 0,-36 0,36 0,-37 0,37 0,-37 0,0 0,37 0,0 0,0 0,0-37,0 37,0-36,0 36,-37 0,37 0,-36 0,36 0,-37 0,37 0,-37 0,37 36,0 1,0-37,0 37,0-37,0 0,37 0,-37 0,37 0,-37 0,36 37,-36-37,37 0,0 0</inkml:trace>
          <inkml:trace contextRef="#ctx0" brushRef="#br1" timeOffset="3.43207E6">12921 7923</inkml:trace>
          <inkml:trace contextRef="#ctx0" brushRef="#br0" timeOffset="-15824.905">13023 8508,'0'25,"0"-25,0 25,0-25,0 24,0-24,0 50,0-50,0 25,0-25,0 25,0-1,0-24,0 25,0-25,0 25,0 0,0-25,0 25</inkml:trace>
          <inkml:trace contextRef="#ctx0" brushRef="#br0" timeOffset="-12214.6987">12849 9252,'25'-25,"-25"1,25 24,0-25,24 0,-49 0,25 25,0 0,-25-25,0 25,0 0,0 0,0 25,0-25,0 0,0 25,0 0,0 0,0-1,0 1,0 25,-25-25,25-1,0 26,0-25,0 0,0-1,0 1,0 0,0 0,0-25,0 25</inkml:trace>
          <inkml:trace contextRef="#ctx0" brushRef="#br0" timeOffset="-13545.7748">12279 9426,'24'0,"26"0,0 0,-1-25,26 25,-1 0,1 0,-26 0,1 0,-50 0,25 0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1:37.25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430D900-A481-4585-9437-E91D3EBC0AE7}" emma:medium="tactile" emma:mode="ink">
          <msink:context xmlns:msink="http://schemas.microsoft.com/ink/2010/main" type="writingRegion" rotatedBoundingBox="9786,7623 11029,7415 11066,7640 9824,7848"/>
        </emma:interpretation>
      </emma:emma>
    </inkml:annotationXML>
    <inkml:traceGroup>
      <inkml:annotationXML>
        <emma:emma xmlns:emma="http://www.w3.org/2003/04/emma" version="1.0">
          <emma:interpretation id="{8B60993A-DE9F-4E0C-9A90-51ABC314698B}" emma:medium="tactile" emma:mode="ink">
            <msink:context xmlns:msink="http://schemas.microsoft.com/ink/2010/main" type="paragraph" rotatedBoundingBox="9786,7623 11029,7415 11066,7640 9824,7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873A0-6D23-4C6C-A443-2D11FF676B1A}" emma:medium="tactile" emma:mode="ink">
              <msink:context xmlns:msink="http://schemas.microsoft.com/ink/2010/main" type="line" rotatedBoundingBox="9786,7623 11029,7415 11066,7640 9824,7848"/>
            </emma:interpretation>
          </emma:emma>
        </inkml:annotationXML>
        <inkml:traceGroup>
          <inkml:annotationXML>
            <emma:emma xmlns:emma="http://www.w3.org/2003/04/emma" version="1.0">
              <emma:interpretation id="{B04A18CB-6732-49DA-9D03-488468C40D74}" emma:medium="tactile" emma:mode="ink">
                <msink:context xmlns:msink="http://schemas.microsoft.com/ink/2010/main" type="inkWord" rotatedBoundingBox="9786,7623 11029,7415 11066,7640 9824,7848"/>
              </emma:interpretation>
              <emma:one-of disjunction-type="recognition" id="oneOf0">
                <emma:interpretation id="interp0" emma:lang="en-US" emma:confidence="0">
                  <emma:literal>☹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9798 7590,'0'0,"25"0,0 0,0 0,24 0,1 0,-25 0,24 0,1 0,-50 0,49 0,-49 0</inkml:trace>
          <inkml:trace contextRef="#ctx0" brushRef="#br0" timeOffset="2348.1343">10964 7367,'25'0,"-25"25,0-25,0 25,0-25,0 24,0 1,0-25,0 0,-25 25,0-25,0 0,25 25,0-25,-24 0,24 0,-25 0,0 0,0 0,25 0,-25 0,1 0,-1 0,25 0,0 0,0-25,0 25,0-25,-25 0,25 25,0-24,0 24,0-25,-25 25,25 0,-25 0,25 0,-24 0,24 0,-25 0,25 0,0 0,-25 0,0 0,25 25,-25-25,25 24,0 1,0 0,-24-25,24 50,0-50,0 24,0-24,0 25,0 0,0-25,0 0,24 0,-24 0,25 0,0 0,0 0,-25-25,25 25,-1 0,-24-25,25 25,-25-24,25 24,-25-25,50 25,-50-25,49 25,-24-50,0 26,0 24,-1-25,-24 25,25 0,-25-25,25 25,-25 0,25 0,0 0,-25 0,24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07:18.7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9525,'-24'0,"24"25,-25-25,25 0,-25 0,0 0,25 0,-25 0,25 0,-49 0,24 25,0-25,-24 0,-26 0,1 0,-1 0,1 0,-25 0,-100 0,50 0,25 0,-24 0,73 0,1 0,24 0,1 0,24 0,25 0,-50 0,1 24,24 1,-50-25,1 0,24 0,1 0,-1 0,0 0,1 0,-1 0,1 0,24 0,-25 0,-24 0,49 0,-25 0,1 0,-1 0,25 0,1 0,-51 0,50 0,-74 0,25 0,-1 0,-24 0,49 0,-24 0,24 0,50 0,0 0,-49 0,-1 0,-24 0,24 0,-24 0,24 0,-24 0,-1 0,1 0,-50 0,-25 0,50 0,0 0,-1 0,26 0,24 0,-49 0,25 0,24 0,1 0,-1 0,25 0,0 0,1 0,-1 0,25 0,0-25,0 25</inkml:trace>
  <inkml:trace contextRef="#ctx0" brushRef="#br0" timeOffset="1425.0815">12800 9500,'0'0,"0"0,0 25,24 25,-24-26,0 1,0 0,0 25,0-50,0 24,0 1</inkml:trace>
  <inkml:trace contextRef="#ctx0" brushRef="#br0" timeOffset="2064.1181">12353 9872,'0'0,"0"0,25 0,0 0,24 0,1 0,-50 0,50 0,-50 0,24 0</inkml:trace>
  <inkml:trace contextRef="#ctx0" brushRef="#br0" timeOffset="4935.2823">14908 9451,'0'0,"-25"0,25 0,0 24,0 1,0-25,0 25,0-25,0 25,0 0,0-1,0-24,0 25,0-25,0 25,0 0,0-25,0 25</inkml:trace>
  <inkml:trace contextRef="#ctx0" brushRef="#br0" timeOffset="6847.3916">14958 9922,'0'0,"0"-25,24 0,-24 25,0 0,0 0,0 0,0 25,0-25,0 25,0-25,0 49,0-49,0 25,0 0,0 0,0 0,0-25,0 49,0-49,0 25,0-25,0 25,0 0,0 0,0-1,0 1,0-25,0 25</inkml:trace>
  <inkml:trace contextRef="#ctx0" brushRef="#br0" timeOffset="24658.4104">12750 9897,'0'0,"25"0,0 0,-25 0,24 0,-24 0,25 0,-25 0,25 0,0 0,-25 0,0 25,0-25,0 25,0-25,0 24,-25 1,25-25,-25 0,25 25,-25-25,25 0,-24 0,24 25,-25-25,25 0,0 0,0 0,25 0,-25 0,24 0,-24 0,0 0,25 0,-25 25,25-25,-25 25,25-25,-25 0</inkml:trace>
  <inkml:trace contextRef="#ctx0" brushRef="#br0" timeOffset="26750.53">12924 10170,'0'0,"-25"0,25 25,-25-25,25 0,-25 0,0 0,25 0,-24 0,24 25,0-25,-25 0,25 0,-25 0,0 0,25 24,0-24,-25 0,25 0,0 0,0-24</inkml:trace>
  <inkml:trace contextRef="#ctx0" brushRef="#br0" timeOffset="28555.6333">12775 8930,'25'0,"-1"0,-24 0,25 0,-25 0,25 0,-25 0,0 0,0 24,0 1,0-25,0 25,0-25,0 25,0-25,0 25,-25-25,25 25,-25-25,1 0,24 0,-25 0,25 0,-25 0,0 0,25 0,-25 0,25 0,0 0,0-25,0 25,0-25,0 25,0-25,0 25,25-50,-25 50,25 0,-25-24,25 24,-25-25,25 25,-25 0,24 0,-24 0</inkml:trace>
  <inkml:trace contextRef="#ctx0" brushRef="#br0" timeOffset="31565.8055">12676 9054,'-25'0,"0"0,0 0,-24 0,-26 0,25 0,1 0,24 0,-49 0,49 0,0 0,0 0,-24 0,24 0,0 0,-49 0,24 0,-74 0,25 0,24 0,1 0,0 0,-1 0,1 0,-1 0,50 0,1 0,24 0,0-25,0 0,0 0,0 25,24-49,-24 49,50-25,-50 0,25 25,25-25,-26 0,1 1,-25 24,0 0,0 0,-25 24,1-24,24 25,-25 0,25-25,-25 25,25-25,-50 49,50-49,-49 50,24 0,-25-1,25 1,-24-25,49 0,-25-1,25-24,0 0,25 0,0 0,-1 0,26 0,-25 0,0 0,-1 0,-24 0,25 0,0 0,-25 0,0-24</inkml:trace>
  <inkml:trace contextRef="#ctx0" brushRef="#br0" timeOffset="35303.0192">14982 8905,'25'0,"-25"0,25 0,-25 0,25 0,-25 0,25 0,-25 0,0 0,0 0,0 25,0-1,0-24,-25 0,25 25,-25-25,25 0,-25 0,0 25,25-25,-24 0,24 25,-25-25,0 0,25 0,-25 0,25 0,-25-25,25 25,0-25,0 25,0-49,0 24,0 25,0-25,0 0,0 25,0-25,0 25,0-24,25 24,-25-25,0 25,50-25,-50 25,25 0,-1 0,-24 0,25 0,-25 0,0 0,0 0,25 50,-25-50,0 24,0 1,0 0,0-25,0 25,0-25,0 25,0-25,0 24,0-24</inkml:trace>
  <inkml:trace contextRef="#ctx0" brushRef="#br0" timeOffset="37568.1488">15032 8905,'25'0,"0"0,-25 0,24 0,1 0,0 0,25 0,-1 0,50 0,-24 0,-1 0,-49 0,49 0,-24 0,25 0,49 0,24 0,-48 0,-26 0,-24 0,-1 0,1 0,-25 0,-25 0,24 0,-24 0,0 0,-24 0,-1 0,0 0,25-25,-25 0,0 0,1 1,-1 24,0-25,0 25,25-25,-25 0,25 25,0 0,25 0,-25 0,25 0,-25 0,25 25,0 0,-1-25,-24 25,0-1,25-24,-25 0,25 25,-25-25,0 0,0 25,0 0,0-25,0 0,0 25,-25-25,25 24,-25-24,25 25,-24 0,24-25,-25 0,25 25,-25-25,25 0,0 0,0 0,0 0,25-25</inkml:trace>
  <inkml:trace contextRef="#ctx0" brushRef="#br0" timeOffset="46733.6729">12378 13866,'0'0,"0"0,25 0,-25 0,24 0,1 0,0 0,50 0,24 0,-25 0,-24 0,-1 0,1 0,0 0,24 0,0 0,-24 0,0 0,-1 0,-24 0,25 0,-1 0,26 0,-26 0,1 0,0 0,-26 0,26 0,0 0,24 0,-49 0,74 0,0 0,-24 0,-1 0,-24 0,-1 0,-24 0,0 0,-25 0,49 0,1 0,-25 0,0 0,24 0,1 0,0 0,-26 0,26 0,0 0,-1 0,-24 0,25 0,-26 0,1 0,0 0,0 0,0 0,-1 0,1 0,0-25,25 25,-26 0,1 0,25 0,-1 0,26 0,-1 0,-24 0,-1 0,1-25,-50 25,50 0,-26 0,1 0,25 0,49 0,-24 0,-26 0,1 0,-1 0,-24 0,25 0,-25 0,-1 0,1 0,0 0,0 0,0 0,-1 0,1 0,25 0,-1 0,1 0,0 0,49 0,-50 0,26 0,-25 0,24-25,-49 1,0 24,24 0,1 0,-50 0,49 0,1 0,0 0,-1 0,1 0,-25 0,49 0,-49 0,0 0,-25 0,24 0,-24 0,25 0,-25 0,0 0</inkml:trace>
  <inkml:trace contextRef="#ctx0" brushRef="#br0" timeOffset="49578.8356">11783 13965,'0'0,"0"-25,24 25,1 0,-25 0,25 0,0 0,0 0,-1 0,1 0,0 0,25 0,-50 0,24 0,1 0,0 0,-25 0,25 0,-25 0,25 0,-1 0,-24 0,25 0,-25 0,25 0,-25 0,25 0,0 0,-25 0,24 0,-24 0,25 0,0 0,-25 0,25 0,-25 0,49 0,-49-25,25 25,-25 0,25 0,-25 0,25 0,0 0,-25 0,25 0,-25-24</inkml:trace>
  <inkml:trace contextRef="#ctx0" brushRef="#br0" timeOffset="52799.0199">13693 13717,'0'0,"0"25,0-25,0 25,0-25,0 49,0-24,0 0,0 0,0-1,-25 1,25-25,0 25,0-25,0 25,0 0,0-25,0 24,0-24,0 25</inkml:trace>
  <inkml:trace contextRef="#ctx0" brushRef="#br0" timeOffset="53383.0533">13196 14188,'0'0,"0"0,50 0,-25 0,0 0,24 0,-49 0,25 0,-25 0,25 0,-25 0,25 0</inkml:trace>
  <inkml:trace contextRef="#ctx0" brushRef="#br0" timeOffset="55267.1609">13544 14139,'0'0,"25"0,-1 0,1 0,-25 0,25 0,-25 0,0 0,25 0,-25 0,0 24,0-24,0 25,0-25,0 0,0 25,-25-25,25 25,-25-25,25 0,-25 0,1 25,24-25,24 0,-24 0,25 0,-25 0,25 0,0 24,-25-24,0 25,0 0,0-25,0 25,-25-25,25 0,-50 25,1-25,24 0,0 0,25-25,0-25</inkml:trace>
  <inkml:trace contextRef="#ctx0" brushRef="#br0" timeOffset="56954.2576">15578 13767,'0'0,"0"0,0 24,0 1,0-25,0 0,0 25,0-25,0 25,0-25,0 25,0-1,0-24,0 25,0-25,0 25,0 0,0-25</inkml:trace>
  <inkml:trace contextRef="#ctx0" brushRef="#br0" timeOffset="58906.3692">15478 14089,'0'0,"0"-25,0 25,0 0,25 0,0 0,-25 0,0 0,0 0,0 0,0 25,0 0,0-25,0 25,25-1,-25 1,0 0,0-25,0 25,0 0,0-1,0-24,0 25,0 0,0-25,0 25,25-50</inkml:trace>
  <inkml:trace contextRef="#ctx0" brushRef="#br0" timeOffset="64185.6712">13643 13146,'25'0,"0"0,-1 0,1 0,25 25,-25 0,-1-25,1 25,-25 0,0-25,0 25,0-1,0 1,0-25,0 25,0-25,-25 25,25-25,-24 0,24 0,-25 25,25-25,-25 0,0 0,25 0,-25 0,25 0,-24 0,24 0,-25 0,25 0,-25 0,25 0,0-25,-25 0,25 0,0 25,0-25,0 1,0 24,0-25,0 0,0 0,0 25,0-25,0 25,0-25,0 1,25-1,0 25,-25-25,0 25</inkml:trace>
  <inkml:trace contextRef="#ctx0" brushRef="#br0" timeOffset="67360.8527">13891 13295,'25'0,"24"0,-24 0,0 0,0 0,49 0,-49 0,74 0,-24 0,-1 0,0 0,-24 0,25 0,-1 0,-49 0,24 0,26-24,-26 24,1 0,0 0,49 0,-25 0,1 0,-1 0,0 0,-24 0,0 0,24 0,25 0,1 0,-1 0,25 0,-75 0,1-25,-25 25,0 0,-1 0,26 0,0 0,49 0,0 0,-25 0,1 0,-1 0,-24 0,24 0,-24 0,-25 0,0 0,-25 0,0-25,-25 0,0-25,-49 26,24-76,0 51,25 24,1 0,-1 0,0 25,25 0,-25 0,25 0,0 0,25 0,-25 25,25-25,-25 0,25 25,-1 0,1 0,0 24,25-24,-25 49,-1-74,-24 50,25-50,0 25,-25-25,0 25,0-25,0 25,0-1,25-24,-25 25,0-25,0 25,0 0,0-25,0 0,0 25,0-25,-25 0,0 0,25 24,0-24,-25 25,25-25,-24 25,-1-25,25 0,0 0,0 0,0-25</inkml:trace>
  <inkml:trace contextRef="#ctx0" brushRef="#br0" timeOffset="74466.2592">15652 12898,'25'0,"-25"0,25 0,-25 0,0 0,0 0,0 0,0 25,0 0,0-25,0 25,0-25,0 0,0 25,-25-1,0 1,25-25,-25 25,0 0,1-25,-1 49,0-49,0 0,0 25,1-25,24 0,-25 0,0 0,25 0,0 0,0-25,0 25,0-24,0 24,0-25,0 0,0 0,0 0,25-24,0 24,-25 0,0 25,24-25,-24 25,25 0,-25-24,25-1,0 25,-25 0,25 0,-1 0,-24 0,25 0,-25 0,25 0,-25 0,0 25,25-25,-25 24</inkml:trace>
  <inkml:trace contextRef="#ctx0" brushRef="#br0" timeOffset="77133.4117">15379 12948,'0'0,"-25"0,1 0,-51 0,26 0,-75 0,24 0,26-25,0 25,-26-25,51 25,-1 0,1 0,-1 0,25 0,25 0,-50 0,26 0,-26 0,0 0,-49 0,-25 0,50 0,24 0,1 0,-1 0,0 0,26 0,-51 0,26 0,-1 0,-24 0,24 0,0 0,-49 0,25 0,24 0,0 0,-24 0,24 0,1 0,-1 0,1 0,-1 0,-24 0,24 0,25 0,-24 0,49 0,-25 0,25 0,0 0,0-24,0 24,0-25,0 25,0-25,0 0,0 25,0-25,25 25,-1 0,-24-24,25-1,-25 25,0 0,25 0,-25 0,0 0,0 25,-25-25,25 24,-25-24,1 25,24 0,-25-25,25 0,0 0,-25 25,25-25,-50 0,50 25,-24-25,24 24,0 1,0-25,0 0,0 0,24 0,1 0,0 25,-25-25,25 25,-25-25,25 25,-1-25,-24 0,0-25</inkml:trace>
  <inkml:trace contextRef="#ctx0" brushRef="#br1" timeOffset="85431.8864">13990 12898,'0'25,"-25"0,25 0,0-25,0 49,-24-49,24 25,0-25,0 25,0 0,0-25,0 25,0-25</inkml:trace>
  <inkml:trace contextRef="#ctx0" brushRef="#br1" timeOffset="86304.9359">14189 12948,'0'0,"0"25,0-25,0 25,0-25,0 49,0-24,0 0,0 0,0-25,0 49,0-49,0 25</inkml:trace>
  <inkml:trace contextRef="#ctx0" brushRef="#br1" timeOffset="87109.9819">14610 12849,'0'0,"0"25,0-1,0-24,0 25,-24 0,-1 0,25 0,0-1,0 1,-25 25,25-1,0-24,0 0,0-25,0 25,0-25</inkml:trace>
  <inkml:trace contextRef="#ctx0" brushRef="#br1" timeOffset="87932.0294">14461 13022,'-24'0,"24"0,0 25,0-25,-25 25,25 0,0 0,0-1,0 1,0 0,0 0,0-25,0 25,0-25</inkml:trace>
  <inkml:trace contextRef="#ctx0" brushRef="#br1" timeOffset="88868.083">14834 12998,'0'0,"0"24,0-24,0 25,0-25,-25 25,25-25,0 25,0 0,-25-25,25 24,0-24,0 25,0 0,0-25,0 25</inkml:trace>
  <inkml:trace contextRef="#ctx0" brushRef="#br1" timeOffset="89549.1219">15255 12998,'-25'0,"25"24,-24-24,-1 25,25-25,0 0,-25 25,25 0,0-25,0 25,-25 24,25-49,0 50,0-50,0 25,0-25,0 25</inkml:trace>
  <inkml:trace contextRef="#ctx0" brushRef="#br1" timeOffset="90300.1649">15057 13072,'0'0,"-25"0,25 0,0 25,0-25,0 25,0-1,0-24,0 25,0-25</inkml:trace>
  <inkml:trace contextRef="#ctx0" brushRef="#br1" timeOffset="91406.2281">15429 13047,'0'0,"0"25,0-25,0 0,0 25,0-25,0 49,-25-49,25 25,0 0,0 0,0 0,0-25,0 25,0-1</inkml:trace>
  <inkml:trace contextRef="#ctx0" brushRef="#br1" timeOffset="92778.3066">13866 12948,'0'0,"0"0,0 25,0 0,0-25,0 24,0 1,0 0,0 0,0 0,0-1,0-24,0 25,0-25</inkml:trace>
  <inkml:trace contextRef="#ctx0" brushRef="#br1" timeOffset="94281.3924">14040 13271</inkml:trace>
  <inkml:trace contextRef="#ctx0" brushRef="#br1" timeOffset="94614.4114">14139 13246,'25'0,"-25"0,25 0,-25 0,24 0,1 0,-25 0</inkml:trace>
  <inkml:trace contextRef="#ctx0" brushRef="#br1" timeOffset="94899.4279">14486 13246,'0'0,"25"0,-25 0,25 0,0 0,0 0,-1 0,1 0</inkml:trace>
  <inkml:trace contextRef="#ctx0" brushRef="#br1" timeOffset="95138.4414">14809 13246,'25'0,"-1"0,1 0,0 0,0 0,24 0,-24-25,25 25</inkml:trace>
  <inkml:trace contextRef="#ctx0" brushRef="#br1" timeOffset="95373.455">15156 13221,'25'0,"0"0,-1 0,-24 0,25-25</inkml:trace>
  <inkml:trace contextRef="#ctx0" brushRef="#br1" timeOffset="96147.4993">14982 13146,'-24'0,"24"0,-25 0,25 0,-50 0,50 0,-25 0</inkml:trace>
  <inkml:trace contextRef="#ctx0" brushRef="#br1" timeOffset="96375.5119">14660 13146,'-25'0,"0"0,1 0,24 0,-25 0,0 0</inkml:trace>
  <inkml:trace contextRef="#ctx0" brushRef="#br1" timeOffset="96565.5232">14387 13146,'-25'0,"0"0,1 0,-1 0,0 0,25 0</inkml:trace>
  <inkml:trace contextRef="#ctx0" brushRef="#br1" timeOffset="96757.5342">14189 13146,'-25'0,"25"0</inkml:trace>
  <inkml:trace contextRef="#ctx0" brushRef="#br1" timeOffset="97649.5852">14189 12998,'24'0</inkml:trace>
  <inkml:trace contextRef="#ctx0" brushRef="#br1" timeOffset="98046.6079">14685 12998,'0'0,"25"0,-25 0,24 0,1 0,-25 0</inkml:trace>
  <inkml:trace contextRef="#ctx0" brushRef="#br1" timeOffset="98227.6183">14809 12998,'25'0,"-1"0,1 0,0 0,-25 0,25 0,-25 0,25 0,-1 0,-24 0</inkml:trace>
  <inkml:trace contextRef="#ctx0" brushRef="#br1" timeOffset="98479.6327">15082 12998,'0'0,"24"0</inkml:trace>
  <inkml:trace contextRef="#ctx0" brushRef="#br1" timeOffset="101548.8083">12403 16520</inkml:trace>
  <inkml:trace contextRef="#ctx0" brushRef="#br0" timeOffset="123982.0914">11336 16743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02:41.351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17711 7863,'0'0,"-25"0,-25-25,1 25,-1-25,-24 25,-1 0,-24 0,-124 0,49-24,1 24,73 0,26 0,24 0,26 0,-1 0,0 0,0 0,0 0,1 0,-1-25,-25 25,50 0,-25 0,-49 0,24-25,26 25,-1 0,-25 0,1 0,24 0,-50 0,51 0,24 0,-50 0,50 0,-25 0,0 0,-24 0,-1 0,0 0,26 0,-1 0,-25 0,1 0,-1 0,0 0,1 0,-1-25,1 25,24 0,-25 0,-24 0,24 0,25 0,1 0,-26 0,50 0,-25 0,-49 0,24 25,-24-25,-1 0,-24 0,0 0,-50 0,-99 0,124 0,-25 0,100 0,-1 0,25 0,0 0,1 0,24 0,-50 0,0 0,-24 0,-1 0,-24 0,0 0,25 0,-1 0,-24 0,25-25,-1 25,-24 0,25 0,-1 0,25-25,-24 25,49 0,0 0,1 0,-1 0,25-24,0 24</inkml:trace>
  <inkml:trace contextRef="#ctx0" brushRef="#br0" timeOffset="3952.2261">13296 7640,'0'25,"0"-25,0 24,0 1,0-25,0 25,0-25,0 25,0 0,0-25</inkml:trace>
  <inkml:trace contextRef="#ctx0" brushRef="#br0" timeOffset="7670.4386">15801 7640,'0'0,"0"0,0 25,0-1,0-24,0 25,0 0,0 0,0-25,0 25,0-25,0 24</inkml:trace>
  <inkml:trace contextRef="#ctx0" brushRef="#br0" timeOffset="18207.0414">12800 8210,'24'0,"1"0,-25 0,25 0,-25 0,50 0,-26 0,1 0,0 0,-25 0,25 0,0 0,-25 0,24 0,-24 0</inkml:trace>
  <inkml:trace contextRef="#ctx0" brushRef="#br0" timeOffset="21906.253">13618 8037,'-25'0,"1"0,-1 0,25 0,-25 0,0 0,25 0,-25 0,25 0,-25 0,25 0,-24 0,24 0,0 25,0-25,0 24,0-24,0 25,0-25,0 50,0-50,0 49,0-49,0 25,0-25,0 25,0-25,0 0,24-25,-24 25,25-25,0 25,-25 0,25 0,0 0,0 0,-25 0,24 0,-24 0,0 0,25 0,-25 25,0-25,0 25,0-25,0 25,0-25,0 25,0-25,-25 24,25-24,-49 0,49 25,-25-25,0 0,0 25,25-25,-25 25,25-25,-24 0,-1 0</inkml:trace>
  <inkml:trace contextRef="#ctx0" brushRef="#br0" timeOffset="22712.2991">13767 8508,'0'25,"-25"-25,-24 0,49 0,-25 0,-25 0,1 0,-26 0,25 25,-24-25,24 0,26 0,-1 0,-25 24,50-24,-25 0</inkml:trace>
  <inkml:trace contextRef="#ctx0" brushRef="#br0" timeOffset="25408.4533">13593 8706,'0'0,"-24"0,24 0,-25 0,25 0,-25 0,25 0,0 0,0 0,25 0,-25 0,25 0,-25 0,24 0,-24 0,0 25,0 0,0 0,0-25,0 25,0-25,-24 0,24 0,-25 0,25 24,0 1,-25-25,25 25,-25-25,25 0,0 25,-25-25,25 25,-25-1,25-24,-24 0,24 25,0-25,-25 0,25 25,-25 0,25-25,-25 0,0 25,25-25,-24 0,24 25,24-25,-24 0,25 0,25 0,-25 0,-1 0,26 0,-50 0,25 0,25 0,-26 0,1 0,-25 0</inkml:trace>
  <inkml:trace contextRef="#ctx0" brushRef="#br0" timeOffset="26638.5237">13494 8706,'0'0,"-25"0,25 0,-25 0,1 0,24 0,0 0,0 0,0 25,0-25,0 25,0-25,0 25,0 0,0-25,0 24,0-24,0 25,0-25,0 0,24 25,-24-25,25 0,-25 0,0 0</inkml:trace>
  <inkml:trace contextRef="#ctx0" brushRef="#br0" timeOffset="28670.6398">15503 8260,'0'0,"25"0,-25 0,50 0,-50 0,49 0,-49 0,25 0,0 0,0 0,0 0,-1 0,1 0,0 0,-25 0</inkml:trace>
  <inkml:trace contextRef="#ctx0" brushRef="#br0" timeOffset="30144.7242">15826 8161,'0'0,"0"-25,-25 25,25-25,0 0,0 25,0-24,0 24,0 0,0 0,25 0,0 0,-25-25,24 25,1 0,0 0,25 0,-26 0,1 0,0 0,-25 0,25 0,0 0,-25 0,0 0,0 0,0 25,0-1,-25 1,25 0,-25 0,25 24,-25-24,25 0,-25 25,25-26,-24 26,-1-25,25 0,0-1,0 1,0 0,-25 0,25 0</inkml:trace>
  <inkml:trace contextRef="#ctx0" brushRef="#br0" timeOffset="31095.7786">16074 8359,'0'0,"-25"0,25 0,-25 0,25 0,-25 0,1 0,24 0,-25 0,25 0,-25 0,25 0</inkml:trace>
  <inkml:trace contextRef="#ctx0" brushRef="#br0" timeOffset="32295.8472">16247 8582,'0'25,"-49"-25,24 0,0 0,0 0,1 0,-1 0,-25 0,1 0,-1 0,25 0,0 0,25 0,-24 0,-1 0,25 0,-25 0,25 0,-50 0,50 0,-24 0,24 0,-25 0,25 0,0-25</inkml:trace>
  <inkml:trace contextRef="#ctx0" brushRef="#br0" timeOffset="34331.9635">16123 8756,'0'0,"0"0,0 0,0 0,-24 0,-1 0,0 0,25 0,-50 0,50 0,-24 0,-1 0,0 25,25-25,-25 0,25 25,0-1,0-24,0 50,0-25,0 0,0-25,0 24,0-24,25 0,-25 0,25 0,0-24,-1-1,1 25,0 0,0 0,0 0,-25 0,24 0,1 0,-25 0,0 25,0-1,0-24,0 25,0-25,0 0,-25 0,-24 25,49-25,-25 25,-25-25,50 0,-24 0,-1 0,25 0,0 0,0-25</inkml:trace>
  <inkml:trace contextRef="#ctx0" brushRef="#br0" timeOffset="39689.2694">16074 7020,'0'25,"0"-25,0 24,0-24,0 25,0-25,0 0,-25 25,25 0,-25-25,0 0,1 25,-1-25,25 0,-25 24,25-24,-25 0,0 0,1 0,24 0,-25 0,25 0,0 0,0-24,0-1,0 0,0 25,0-25,0 25,0-49,0 49,25-25,24 0,-49 0,25 25,-25 0,25 0,0 0,-1 0,-24 0,25 0,-25 0,25 0,0 25,-25-25,0 25,0-25,0 25,0-25,0 24,0 1,0-25,0 25,0-25,0 25</inkml:trace>
  <inkml:trace contextRef="#ctx0" brushRef="#br0" timeOffset="41612.3801">16074 7144,'25'0,"-25"-25,24 25,1 0,-25 0,25 0,0 0,0 0,-1 0,-24 0,50 0,-25 0,0 0,24 0,26 0,-1 0,-24 0,-1 0,-24 0,25 0,-25 0,-1 0,26 0,24 0,-24 0,24 25,26-25,-26 25,-24-25,-1 0,-24 0,25 0,-26 0,1 0,25 24,-50-24,25 0,-25 0,-25 0,0 0,0 0,0-24,1-1,-1 0,-25 0,50 25,-25-25,1 25,24-24,0-1,0 25,0 25,0-25,0 24,24-24,-24 0,0 25,25-25,-25 25,25 0,-25-25,25 25,0-25,-25 24,0-24,0 25,24-25,-24 0,0 25,0-25,-49 0,49 0,-25 0,-49 0,49 25,0-25,-49 25,74-25,-25 0,0 0,25 0,0 0,25 0</inkml:trace>
  <inkml:trace contextRef="#ctx0" brushRef="#br0" timeOffset="75452.3156">13271 6400,'25'0,"-1"0,-24 0,25 0,-25 0,0 24,25 1,-25 0,0-25,0 25,0-25,0 49,0-49,0 25,-25-25,25 0,0 25,-25-25,1 25,24-25,-25 0,25 0,-25 0,25 0,-25 0,0 0,1 0,24 0,-25 0,0-25,25 25,-25-25,25 25,0-49,0 49,0-25,0 0,0 0,0 0,0 25,0-24,25 24,0-25,-25 25,25 0,-25 0,24 0,1 0,-25 0,25 0,-25 0,25 0,-25 0,25 0,-1 0,1 0</inkml:trace>
  <inkml:trace contextRef="#ctx0" brushRef="#br0" timeOffset="79372.5399">13370 6548,'25'0,"-25"0,25 0,-25 0,24 0,-24 0,25 0,0 0,-25 0,25 0,-25 0,25 0,0 0,-25 0,24 0,1 0,0 0,-25 0,25 0,-25 0,49 0,-49 0,25 0,25 0,-50 0,25 0,-1 0,1 0,-25 0,25 0,-25 0,25 0,0 0,24 0,-24 0,0 0,24 25,26-25,-1 0,1 0,-26 0,1 0,-1 25,26-25,123 0,-24 0,-75 0,-49 0,24 0,-24 0,24 0,1 25,98-25,-74 25,1-25,-26 0,-24 0,-25 24,-1-24,26 0,0 0,24 0,-24 0,-26 0,-24 0,50 0,-50 0,25 0,24 0,1 0,0 0,-26 0,51 0,-50 0,-1 0,26 0,-25 0,0 0,24 25,-24-25,0 0,49 0,-24 25,0-25,-26 0,1 0,0 0,0 0,49 25,-49-25,25 25,-1-25,26 24,-26-24,26 0,-1 0,-24 0,-1 0,1 0,-50 0,25 0,-25 0,24 0,-24 0,0 0,-24 0,24 0,-25 0,0 0,25 0,-25 0,0-24,1-1,-26 25,50 0,0 0,-25-25,25 25,-25-25,25 0,0 25,-24-24,24 24,-25-25,25 25,0-25,-25 25,25-25,0 25,25 25,24 25,1-26,-25 51,74-1,-74-24,24-25,-49 0,25-25,-25 0,0 0,0 0,-25 0,25 0,-24 24,-1-24,25 0,-25 0,25 0,-50 0,50 25,-24-25,24 25</inkml:trace>
  <inkml:trace contextRef="#ctx0" brushRef="#br1" timeOffset="97616.5834">16272 6821,'0'0,"-25"25,25 0,0-25,0 25,0-25,0 25</inkml:trace>
  <inkml:trace contextRef="#ctx0" brushRef="#br1" timeOffset="99516.692">16297 6796,'0'0,"0"0,0 0,-25 0,25 25,-25 0,25 25,-24-25,-1-25,25 24,0 1,0-25,0 50,0-50,0 25</inkml:trace>
  <inkml:trace contextRef="#ctx0" brushRef="#br1" timeOffset="100369.7407">16421 6896,'0'0,"0"0,-25 0,0 0,25 49,0-49,-24 50,24-50,0 25,-25 0,25-1,0-24</inkml:trace>
  <inkml:trace contextRef="#ctx0" brushRef="#br1" timeOffset="101912.8291">16520 7119,'0'0,"25"-25,-25 25,25-25,0-24,-25 24,24 0,1 25,-25 0,0 0,25-25,-25 1,0 24,0 0</inkml:trace>
  <inkml:trace contextRef="#ctx0" brushRef="#br1" timeOffset="103254.9059">16520 6821,'0'0,"0"0,-25 0,1 0,24 0,0 25,-25-25,25 25,0-25,0 25,-25-25</inkml:trace>
  <inkml:trace contextRef="#ctx0" brushRef="#br1" timeOffset="104510.9777">16892 6871,'-24'0,"24"0,0 0,-25 0,25 25,-25 0,0-1,25-24,0 25,0-25,0 25,-25 0,25-25,0 25,0-25,0 24</inkml:trace>
  <inkml:trace contextRef="#ctx0" brushRef="#br1" timeOffset="105621.0411">17091 6871,'0'0,"0"0,-25 0,0 0,25 25,0 0,-25-1,25-24,0 25,-24 0,24-25,-25 25,25-25,0 25,-25-25,25 0,0 0,0 24</inkml:trace>
  <inkml:trace contextRef="#ctx0" brushRef="#br1" timeOffset="106576.0958">17314 6896,'0'0,"0"0,0 0,-25 0,25 0,-25 25,25-1,-24-24,24 25,-25-25,25 25,-25-25,25 25,0 0,-25-25,25 24,-25-24</inkml:trace>
  <inkml:trace contextRef="#ctx0" brushRef="#br1" timeOffset="107202.1316">17488 7020,'-25'0,"25"0</inkml:trace>
  <inkml:trace contextRef="#ctx0" brushRef="#br1" timeOffset="107603.1546">17512 7020,'0'0,"25"0,-25 0,25 0,0 0,-25 0,25 0,-25 0,24 0,1 0,-25-25</inkml:trace>
  <inkml:trace contextRef="#ctx0" brushRef="#br1" timeOffset="107843.1683">17686 6995</inkml:trace>
  <inkml:trace contextRef="#ctx0" brushRef="#br1" timeOffset="108188.188">17761 6995</inkml:trace>
  <inkml:trace contextRef="#ctx0" brushRef="#br1" timeOffset="110837.3396">16744 6821,'0'0,"0"0,0 0,-25 0,0 0,25 0,-25 25,25-25,0 0,-25 0,25 25,0-25,0 0,0 25,-25 0,25-25,-24 24,24-24,0 25,0 0,0-25,0 0,0 25,0-25,0 25</inkml:trace>
  <inkml:trace contextRef="#ctx0" brushRef="#br0" timeOffset="129785.4233">16719 13122,'-25'0,"25"0,-25 0,25 0,-25 0,25 0,-49 0,-1 0,0 0,1 0,-26 0,1 0,0 0,24 0,-24 0,-1 0,26 0,-26 0,1 0,24 0,1 0,24 0,-25 0,0 0,1-25,-26 25,1-25,24 25,-24 0,0 0,-1 0,26 0,24 0,0 0,25 0,25-25,-50 25,0 0,25 0,-49 0,-1 0,0 0,26 0,-51 0,1 0,24 0,-24 0,-26 0,26 0,0 0,24 0,0 0,26 0,-1 0,-25 0,25 0,-24-25,-1 25,1 0,24 0,-25 0,1 0,-51-24,51 24,-26 0,26 0,-1 0,-24 0,24 0,25 0,-49 0,-1 0,1 0,0 0,24 0,0 0,26 0,-1 0,25 0,-25 0,0 0,25-25,0 0</inkml:trace>
  <inkml:trace contextRef="#ctx0" brushRef="#br0" timeOffset="132348.5699">12899 12998,'0'0,"0"0,0 0,-25 0,0 0,-24 0,49 0,-25 0,0 0,0 0,0 0,1 0,-1 0,0 0,0 0,0 0,1 0,-1 0,0 0,0 0,0 0,-24 0,-1 0,0 0,-24 0,49 0,-24 0,24 0,0 0,25 0,-74 24,-1 1,26-25,-1 0,25 0,0 0,-49 0,24 0,-24 0,0 0,24 0,25 0,-24 0,49 0,-25 0,25 0</inkml:trace>
  <inkml:trace contextRef="#ctx0" brushRef="#br0" timeOffset="134419.6883">12179 12874,'0'0,"0"0,0 0,0 24,0 1,0 0,0 25,0-50,0 49,0-49</inkml:trace>
  <inkml:trace contextRef="#ctx0" brushRef="#br0" timeOffset="136147.7872">14908 12998,'0'0,"0"24,0-24,0 25,0-25,0 25,0 0,0-25,0 25,-25-25,25 24,0-24,0 25,0 0,0-25,0 25</inkml:trace>
  <inkml:trace contextRef="#ctx0" brushRef="#br0" timeOffset="137725.8775">11659 13395,'0'0,"0"0,24 0,1 0,0 0,0 0,24 0,-49 0,50 0,-25 0,0 0,-1 0,-24 0,25 0,-25 0</inkml:trace>
  <inkml:trace contextRef="#ctx0" brushRef="#br0" timeOffset="139621.9859">12254 13295,'-25'0,"25"0,-25 0,25 0,-25 0,25 0,-24 0,-1 0,25 0,-25 0,0 0,0 0,25 0,0 0,0 0,0 0,0 25,0 0,0 0,0 0,0-1,0-24,0 25,25-25,-25 0,25 0,0 0,0 0,-25 0,24 0,-24 0,25 0,-25 0,0 25,0 0,0-25,0 25,0-25,0 24,0-24,0 0,-25 0,25 25,-49-25,49 25,-50-25,25 0,-24 25,-1 0,25-25,1 0</inkml:trace>
  <inkml:trace contextRef="#ctx0" brushRef="#br0" timeOffset="140605.0422">12328 13692,'0'0,"-25"0,25 0,-24 0,-1 0,-25 0,-24 25,-1-25,26 25,-26 0,26-25,-1 0,25 24,1-24,24 0,0 0,24 0</inkml:trace>
  <inkml:trace contextRef="#ctx0" brushRef="#br0" timeOffset="142951.1764">12130 13891,'0'0,"0"0,25 0,-1 0,1 0,-25 0,25 0,-25 0,0 0,0 24,0 1,0-25,0 25,0 0,-25-25,0 0,25 25,-24-25,24 24,-25-24,0 0,25 0,0 25,-25-25,25 25,0 0,0-25,25 0,0 0,0 0,24 0,26 25,-26-25,-49 0,25 0,0 24,-25-48</inkml:trace>
  <inkml:trace contextRef="#ctx0" brushRef="#br0" timeOffset="144439.2615">14586 13494,'0'0,"0"0,24 0,1 0,0 0,-25 0,25 0,0 0,-1 0,1 0,0 0,0 0,0 0</inkml:trace>
  <inkml:trace contextRef="#ctx0" brushRef="#br0" timeOffset="145849.3421">14933 13469,'0'0,"0"-25,0 25,0-25,0 1,0 24,0-25,0 25,0-25,25 25,-25 0,0 0,24 0,1 0,-25 0,25 0,-25 0,50 0,-50 0,24-25,-24 25,50-25,0 25,-50-24,24 24,-24 0,0 0,-24 0,-1 24,25-24,-25 50,-25 24,26-24,-1 0,-25-1,25-24,1 25,-1-1,0-24,0 25,25-26,0 1,-25-25,25 25,-24-25,24 25</inkml:trace>
  <inkml:trace contextRef="#ctx0" brushRef="#br0" timeOffset="147008.4083">15106 13643,'-24'0,"-1"0,25 0,-25 0,25 0,-50 0,26 0,-1 0,0 0,0 0,0 0,25 0,0 0,0 0</inkml:trace>
  <inkml:trace contextRef="#ctx0" brushRef="#br0" timeOffset="148264.4803">15429 13395,'-25'24,"0"-24,25 25,-25-25,25 25,-24 0,-1 0,-25 24,50-24,-49 25,24-26,0 1,25 0,-25-25,0 25,25 0,-24-25,24 24,0-24,0 25,0-25</inkml:trace>
  <inkml:trace contextRef="#ctx0" brushRef="#br0" timeOffset="151387.6589">15602 13742,'-24'0,"24"0,-25 0,0 0,25 0,-25 0,25 0,-25 0,1 0,24 0,-25 0,25 25,0-25,0 24,0-24,0 25,-25 0,25-25,0 0,25 0,-25 0,25 0,-1 0,-24 0,25 0,-25 0,25 0,-25 25,25-25,-25 25,0-25,0 24,0-24,-25 0,25 0,-25 0,25 0,-25 25,1-25,24 0,0-25,0 25,0 0,0 0,-25 0,0 0,0 0,-24 0,24 0,0 0,25 0,0 0,25 0</inkml:trace>
  <inkml:trace contextRef="#ctx0" brushRef="#br0" timeOffset="157418.0038">12204 12328,'0'0,"25"0,0 0,-25 0,25 0,-25 25,24-25,-24 25,0-25,0 24,0 1,0 0,0 0,0 0,0-25,0 24,0-24,0 25,0-25,-24 0,24 25,-25-25,0 0,0 0,25 0,-49 0,49 0,-25 0,25 0,-25-25,25 0,-25 1,25-26,0 25,0 0,0 1,0 24,0-50,0 50,25-25,-25 0,25 1,-25 24,25 0,-1 0,-24 0,25 0,-25 0,0 0</inkml:trace>
  <inkml:trace contextRef="#ctx0" brushRef="#br0" timeOffset="160676.1902">12055 12427,'0'0,"-24"0,24 0,-25 0,0 0,25 0,-25 0,-24 0,-1 0,0 0,1 0,-1 0,1 0,-1 0,0 0,1 0,-26 0,-49 0,50 0,-1 0,1 25,0-25,24 0,0 0,-24 0,-100 25,75-25,25 25,24-25,25 0,1 0,24 0,-25 0,25 0,-25 0,0 0,25 0,0 0,0 0,0-25,0 25,0 0,0-25,25 25,0-25,0 0,-25 1,24-1,51-25,-75 50,25-25,-1 25,-24 0,0-24,25 24,-25-25,0 25,-25 0,1 0,24 0,-25 25,25-25,0 24,-25-24,-25 50,1 0,49-50,-25 49,0-49,25 25,-25 0,25 0,0-25,-25 24,25-24,25 25,0 0,25 0,-25 0,24-1,-49-24,25 0,0 0</inkml:trace>
  <inkml:trace contextRef="#ctx0" brushRef="#br0" timeOffset="162717.3069">15131 11807,'0'0,"25"0,-25 0,25 0,0 0,-25 0,24 25,-24-25,0 25,0-1,0 1,0-25,0 25,0 0,0-25,0 25,0-25,0 0,0 0,-24 24,-1-24,25 0,-25 0,25 0,-25 0,25 0,-25 0,1 0,24 0,-25 0,25 0,0-24,0 24,-25-25,25 0,-25 25,25-25,0 0,0 1,0-1,0 25,0-25,25 0,0 25,-25 0,25-25,-1 25,-24 0,25 0,-25 0,0 0,0 0,0 25</inkml:trace>
  <inkml:trace contextRef="#ctx0" brushRef="#br0" timeOffset="166693.5343">15032 11931,'-25'0,"-24"25,49-25,-25 0,-50 0,51 0,-51 0,26 0,-100 0,25 0,0 0,0 0,49 0,-24 0,25 0,-1 0,26 0,24 0,25 0,-25 0,-25 0,1 0,-75 0,-25 0,50 0,-50 0,25 0,-25 0,50 0,0 0,74 0,-25 0,50 0,-25 0,-24 0,-1 0,-24 0,-50 0,0 0,-25 0,50 0,24 0,1 0,-50 0,49 0,-49 0,50 0,24 0,1 0,-1 0,0 0,26 0,-26 0,25 0,-24 0,-1 0,25 0,0 0,1 0,24 0,0-25,0 25,0-50,49 50,-24-24,25-1,-1 25,-49-25,25 25,-25 0,0 0,-25 0,0 0,25 0,-24 0,-1 0,0 0,-25 25,50-25,-24 0,24 25,-25-25,25 24,0 1,0-25,0 25,0-25,0 0,0 25,25-25,-25 0,0 25,24-25,1 24,-25 1,0-25,25 25</inkml:trace>
  <inkml:trace contextRef="#ctx0" brushRef="#br1" timeOffset="174510.9809">11981 12055,'0'0,"-25"50,0 24,25 1,-49-51,24 51,25-50,-25-1,25-24,0 25,0-25</inkml:trace>
  <inkml:trace contextRef="#ctx0" brushRef="#br1" timeOffset="175155.0183">11758 12105,'-25'0,"25"0,0 0,0 0,-25 24,25 1,0 0,-25 0,1 0,24 49,-25-49,0 0,25 0,-25-25,25 24</inkml:trace>
  <inkml:trace contextRef="#ctx0" brushRef="#br1" timeOffset="175791.0543">11510 11981,'-25'0,"25"0,0 24,-25 1,0 50,1-51,-1 26,-25 0,25 24,-24-24,24-1,25 1,-25-50,25 25,0-25</inkml:trace>
  <inkml:trace contextRef="#ctx0" brushRef="#br1" timeOffset="176733.1086">11187 12129,'-25'0,"1"25,24 0,-25-25,25 25,-25 0,0 0,25-1,-49 1,24 25,0-50,25 49,-50-49,50 25,-24-25</inkml:trace>
  <inkml:trace contextRef="#ctx0" brushRef="#br1" timeOffset="177383.1458">10890 12179,'-25'0,"0"0,25 0,0 0,0 25,-25 0,-24 49,-26 1,26-26,-1 1,0-25,50-1</inkml:trace>
  <inkml:trace contextRef="#ctx0" brushRef="#br1" timeOffset="178151.1897">10592 12229,'0'-25</inkml:trace>
  <inkml:trace contextRef="#ctx0" brushRef="#br1" timeOffset="178583.2144">10344 12204,'-25'0</inkml:trace>
  <inkml:trace contextRef="#ctx0" brushRef="#br1" timeOffset="178767.2249">10319 12204,'0'0</inkml:trace>
  <inkml:trace contextRef="#ctx0" brushRef="#br2" timeOffset="213387.2051">18777 16570,'0'0,"-49"0,-26 0,1-25,24 25,1 0,-1 0,1-25,24 25,0 0,-49 0,24 0,25 0,-24 0,-1 0,0 0,1 0,-1 0,1-25,-26 25,50 0,-24 0,24 0,-50 0,51 0,-26 0,0 0,-24 0,24 0,-24 0,49 0,0 0,25 0,-24 0,-26 0,25 0,0 0,-24 0,-1 0,-24 0,24 0,25 0,-49 0,24 0,1 0,24 0,-25 0,25 0,1 0,-26 0,0-25,-49 25,25 0,-1-24,26 24,-1 0,25 0,1 0,-1 0,-50 0,1 0,0 0,-1 0,-24 0,0 0,-50 0,50 0,-1 0,1 0,-25 0,75-25,-1 25,25 0,-24 0,24 0,-25 0,1-25,-1 25,25 0,-24-25,-26 25,25-25,-24 25,24 0,1 0,-1 0,-24 0,24 0,1 0,-1 0,0 0,-24 0,49 0,0 0,1 0,24 0,-25 0,0 0,25 0,-25 0,-24 0,49 0,-25 0,25 0,-25 0,0 0,25 0,-25 0,25 0,0-25,25 25</inkml:trace>
  <inkml:trace contextRef="#ctx0" brushRef="#br2" timeOffset="218130.4764">15305 16421,'-25'25,"25"-25,0 24,0-24,0 25,0 0,0-25,0 25,0-25,0-25,0 0,0 25,0-25,0 25,0-49,0 49,0-25,0 25,0-25,0 0,0 25</inkml:trace>
  <inkml:trace contextRef="#ctx0" brushRef="#br2" timeOffset="219890.577">15057 16842,'25'0,"-1"0,-24 0,25 0,0 0,0 0,0 0,-25 0,24 0,1 0</inkml:trace>
  <inkml:trace contextRef="#ctx0" brushRef="#br2" timeOffset="221906.6924">15602 16793,'-24'0,"-1"0,0 0,25 0,-25 0,0 0,25 0,0 0,0 0,0 25,0-1,0 1,0-25,0 25,0-25,0 0,25 0,-25 0,25 0,-25 0,25 0,-25 25,25-25,-1 25,-24-25,0 24,0-24,0 25,0 0,0-25,0 0,-24 25,24-25,-25 0,25 0,-25 0,25 0,-25 0,0 0,25 0</inkml:trace>
  <inkml:trace contextRef="#ctx0" brushRef="#br2" timeOffset="223089.76">15875 16793,'-24'0,"-1"25,25-25,0 24,-25 1,0 25,25-25,-25 24,1-24,-1 0,0 24,25-49,-25 50,25-50,-25 0</inkml:trace>
  <inkml:trace contextRef="#ctx0" brushRef="#br2" timeOffset="224832.8593">15875 17090,'0'0,"-24"0,24 0,-25 0,0-24,25-1,0 25,0-25,0 25,0-25,0 25,25-25,-25 1,25 24,-25-25,49 25,-49 0,25 0,-25 0,25 0,0 0,-25 0,0 0,0 0,0 0,0 25,0-25,0 24,0 1,0-25,0 25,0-25,0 25,0-25,-25 25,25-25,-25 24,25-24,-25 25,0-25,25 25,-24 0,-1 0,-25-1,50-24,0 25,-25-25,25 25,-24-25,24 0,0 0,0 0,0 0,0 0,49 0,-24 0,0 0,0 0</inkml:trace>
  <inkml:trace contextRef="#ctx0" brushRef="#br2" timeOffset="226739.9688">17388 16446,'0'24,"0"-24,0 25,0-25,0 25,-24-25,24 25,0 24,0-49,0 25,0-25,0 25</inkml:trace>
  <inkml:trace contextRef="#ctx0" brushRef="#br2" timeOffset="228276.0567">17314 16867,'0'0,"0"0,25 0,0 0,-1 0,1 0,0 0,0 0,-25 0,49 0,-49 0,25 0,-25 0</inkml:trace>
  <inkml:trace contextRef="#ctx0" brushRef="#br2" timeOffset="229385.1201">17537 16768,'0'-25,"0"25,0-25,0 25,0 0,0 0,25 0,-25 0,50 0,-26 0,1 0,0 0,0 0,0 0,-25 0,25 0,-25 0,24 0,1 0,-25 0,0 0,-25 0,25 0,-24 0,24 0,-25 25,25 0,0-25,-25 25,25 0,-25-1,25 1,-25-25,25 50,-25-50</inkml:trace>
  <inkml:trace contextRef="#ctx0" brushRef="#br2" timeOffset="230732.1971">17686 16867,'0'0,"0"25,0-25,0 25,0-25,-25 25,25-25,-25 24,25 1,0-25,0 25,-24-25,24 25,0 0,0-25</inkml:trace>
  <inkml:trace contextRef="#ctx0" brushRef="#br2" timeOffset="231731.2543">17785 16917,'0'0,"-24"0,-1 0,0 0,25 0,-25 0,25 0,-25 0,0 0,25 0,-24 0,24 0,0 0</inkml:trace>
  <inkml:trace contextRef="#ctx0" brushRef="#br2" timeOffset="233119.3337">18083 16768,'-25'0,"25"0,-25 0,25 0,0 25,0-25,0 0,-24 25,-1 24,0-49,25 0,0 25,-25-25,25 25,0-25,-25 0,25 25,-24-1,24-24,0 25,-25-25,25 0,-25 50,0-50,25 25,0-25,-25 24,25-24</inkml:trace>
  <inkml:trace contextRef="#ctx0" brushRef="#br2" timeOffset="234767.4279">18232 16966,'0'0,"-25"0,25 0,-50 0,50 0,-24 0,-1 0,0 0,25 0,-25 0,25 0,0 25,0 0,0 0,0 0,0-25,0 24,0 1,0-25,0 0,0 0,25 0,0 0,-25 0,25 0,-25 0,0 25,0-25,0 50,0-50,0 24,0-24,0 0,0 25,-25-25,0 0,-25 25,26-25,-1 0,0 0,0 0,0 0,25 0</inkml:trace>
  <inkml:trace contextRef="#ctx0" brushRef="#br2" timeOffset="237332.5747">17413 15850,'25'0,"-25"0,0 25,0-25,0 25,0-25,0 25,0-1,0 1,0 0,0 0,0-25,-25 25,25-25,-25 0,1 24,24-24,-25 0,25 0,-25 0,25 0,-25 0,0 0,1 0,24 0,0 0,0 0,0-24,0 24,0-25,0 0,0 25,0-25,24 25,1-25,-25 25,25 0,-25 0,25-24,-25 24,25 0,-1-25,-24 25,25 0,-25 0,25 0,-25 0,25 0</inkml:trace>
  <inkml:trace contextRef="#ctx0" brushRef="#br2" timeOffset="239929.7232">17488 16024,'24'0,"-24"0,25 0,0 0,25 0,24 0,1 0,-51 0,26 0,0 0,-1 0,1 0,-1 0,1 0,0 0,24 0,-49 0,0 0,24 0,1 0,-1 0,-24 0,25 0,-50 0,25 0,-1 0,1 25,-25-25,25 0,-50 0,25 0,-25 0,1-25,-1 0,25 0,-25 25,0-49,0 49,25-25,0 25,-24-25,24 25,0-25,-25 25,25 0,0 25,25-25,-25 25,49-25,-49 49,25-49,0 50,-25-50,25 25,-25 0,0-25,0 24,24-24,-24 25,25-25,-25 25,0-25,-25 25,1-25,24 0,-25 0,0 25,0-25,0 24,-24 1,49-25,-25 0</inkml:trace>
  <inkml:trace contextRef="#ctx0" brushRef="#br2" timeOffset="242558.8736">15255 15850,'0'0,"0"0,25 0,-25 0,25 0,-25 25,0-25,0 25,0 0,0-25,0 24,0-24,0 0,0 0,-25 25,25-25,-25 25,0-25,25 0,-24 0,24 0,0 0,0-25,-25 25,25 0,0-25,0 1,0-1,0 0,0 25,0-25,0 0,0 25,0 0,0 0,25 0,-25-24,24 24,1 0,-25 0,25 0,-25 0,0 0</inkml:trace>
  <inkml:trace contextRef="#ctx0" brushRef="#br2" timeOffset="245465.0398">15206 15949,'0'25,"0"0,-50-25,50 0,-25 0,25 0,-49 0,24 0,25 0,-50 0,1 0,24 0,0 0,-25 0,26 0,-1 0,0 0,0 0,-24 0,24 0,0 0,-25 0,-24 0,24 0,-24 0,24 0,-24 0,-1 0,1 0,0 0,-1 0,1-25,24 25,25 0,-24 0,-26 0,51 0,24 0,-25 0,25-25,0 25,0-24,0-1,0 0,25 0,-25 25,24-25,1 25,-25-24,25 24,-25-25,50 25,-50-25,24 25,-24 0,0 0,0 0,0 25,0-25,-24 0,-1 25,25-1,-25-24,25 25,-25-25,0 0,25 25,0-25,-24 25,24 0,-25-1,25-24,-25 25,25 0,-25-25,25 0,0 0,0 25,25-25,-25 25,25-1,-25-24,25 0,-25 25,24-25,1 0</inkml:trace>
  <inkml:trace contextRef="#ctx0" brushRef="#br2" timeOffset="250273.3148">14189 17165,'0'25,"0"-1,0-24,0 25,0-25,0 25,0 0,0-25,0 25,0-25,0 24,0-24,0 0,-25 0,0 25,0 0,-24-25,24 25,-124 24,50-24,24 0,1-25,0 25,24-25,0 25,1 0,-1-25,-24 0,24 0,0 24,-24-24,0 25,-26 0,26-25,24 25,1-25,-1 49,1-49,-1 25,25-25,-24 0,49 0,0-25,0 1,0-1,0-25,0 1,0-1,0 25,24-25,-24 50,0-24,0 24,0 0,0 24,0-24,0 25,0 0,0-25,0 25,0-25,-24 50,24-50,-25 49,25-24,0 0,-25 0,0-25,25 49,0-24,-25 0,25-25,0 25,0-25,25 0,25 0,-25 24,49 1,-49 0,24 0,-24-25,-25 25</inkml:trace>
  <inkml:trace contextRef="#ctx0" brushRef="#br2" timeOffset="255659.6229">5011 7094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6:58.01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5801C4-B249-4472-94BF-07D4081903EE}" emma:medium="tactile" emma:mode="ink">
          <msink:context xmlns:msink="http://schemas.microsoft.com/ink/2010/main" type="writingRegion" rotatedBoundingBox="17091,6672 17240,6672 17240,7020 17091,7020"/>
        </emma:interpretation>
      </emma:emma>
    </inkml:annotationXML>
    <inkml:traceGroup>
      <inkml:annotationXML>
        <emma:emma xmlns:emma="http://www.w3.org/2003/04/emma" version="1.0">
          <emma:interpretation id="{E9131876-53FE-4DB8-8C6E-5F9E2D6D2979}" emma:medium="tactile" emma:mode="ink">
            <msink:context xmlns:msink="http://schemas.microsoft.com/ink/2010/main" type="paragraph" rotatedBoundingBox="17091,6672 17240,6672 17240,7020 17091,7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5ED09B-FAB6-45BF-BC12-228E5521DFF6}" emma:medium="tactile" emma:mode="ink">
              <msink:context xmlns:msink="http://schemas.microsoft.com/ink/2010/main" type="line" rotatedBoundingBox="17091,6672 17240,6672 17240,7020 17091,7020"/>
            </emma:interpretation>
          </emma:emma>
        </inkml:annotationXML>
        <inkml:traceGroup>
          <inkml:annotationXML>
            <emma:emma xmlns:emma="http://www.w3.org/2003/04/emma" version="1.0">
              <emma:interpretation id="{18A2B4FB-1E97-4D0A-A444-0E771D4F18F1}" emma:medium="tactile" emma:mode="ink">
                <msink:context xmlns:msink="http://schemas.microsoft.com/ink/2010/main" type="inkWord" rotatedBoundingBox="17091,6672 17240,6672 17240,7020 17091,7020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)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17091 6672,'0'0,"0"0,25 0,-25 25,0-25,24 25,-24-25,25 25,0-25,-25 25,0-25,0 0,25 0,-25 24,0 1,0 0,0-25,25 0,-25 25,0-25,0 25,0-25,0 25,0-25,-25 24,25-24,0 25,-25-25,25 25,0 0,-25-25,25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8:58:59.719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9004,'0'0,"-25"0,25 0,-24 0,-1 0,25 0,-25 0,-25 0,50 0,-49 0,24 0,25 0,-50 0,26 0,-1 0,-50 0,26 0,24 0,-25 0,1 0,-26 0,50 0,-24 0,-26 0,26 0,-26 0,26 0,-26 0,26 0,-1 0,1 0,-26 0,26 0,-1 0,25 0,-25 0,1 0,-26 0,1 0,-25 0,49 0,-24 0,24 0,-24 0,49 0,0 0,0 0,50-50,-50 50,1 0,-1 0,-25 0,25 0,1 0,-1 0,0 0,0 0,-24 0,49 0,-25 0,0 0,-25 0,1 0,24 0,0 0,0 0,0 0,1 0,-26 0,0 0,1 0,24 0,-25 0,-24 0,24 0,1 0,-1 0,-49 0,-25 0,74 0,-24 0,49 0,-24 0,-1 0,0 0,25-24,-24 24,24-25,0 25,-24 0,-26 0,26-25,-1 25,25 0,-24 0,24-25,-25 25,50 0,-25 0,25 0,-24 0,24 0,0 0</inkml:trace>
  <inkml:trace contextRef="#ctx0" brushRef="#br0" timeOffset="3560.2036">17215 8979,'0'25,"0"0,0 0,0 0,0-25</inkml:trace>
  <inkml:trace contextRef="#ctx0" brushRef="#br0" timeOffset="4866.2782">17215 8880,'0'0,"0"25,0-25,0 25,0-25,0 24,0 1,0-25,0 25</inkml:trace>
  <inkml:trace contextRef="#ctx0" brushRef="#br0" timeOffset="7075.4046">17041 9227,'0'0,"0"0,0 0,25 0,-25 0,0 0,25 0,0 0,-25 0,24 0,-24 0,25 0,0 0,-25 0,0 0,25 0,-25 25,0 0,0-25,0 25,0-25,0 25,-25-25,0 24,25-24,-25 0,25 25,-24-25,24 0,24 0,-24 0,25 0,0 0,-25 0,0 25,0-25,-25 50,-49-26,49-24,0 0,0 0,1 0,24 0,-25 0</inkml:trace>
  <inkml:trace contextRef="#ctx0" brushRef="#br0" timeOffset="8121.4645">17463 9575,'-25'0,"-25"0,26 0,-1 0,-25 0,1 0,-1 0,25 24,-49-24,-1 25,51 0,-26-25,0 25,50-25,-24 0,24 0,0-25</inkml:trace>
  <inkml:trace contextRef="#ctx0" brushRef="#br0" timeOffset="9828.5622">17066 9798,'0'0,"0"0,25-25,0 25,-25 0,24 0,1 0,-25 0,25 0,0 0,-25 0,0 0,0 50,0-50,0 24,0-24,0 25,0 0,-25-25,25 25,0-25,-25 49,0-24,25 0,-49 25,49-25,-50 24,50-49,0 25,0-25,0 0,50 0,-1 0,-24-25,0 25,0 0,0 0,-25 0,24 0</inkml:trace>
  <inkml:trace contextRef="#ctx0" brushRef="#br0" timeOffset="11603.6637">19249 8954,'0'0,"0"0,0 25,0 0,0-25,0 25,0-25,-25 25,25-25,0 25,0-1,0-24</inkml:trace>
  <inkml:trace contextRef="#ctx0" brushRef="#br0" timeOffset="14184.8113">19447 9426,'-25'0,"1"0,-1 0,25 0,-25 0,25-25,-25 25,25 0,0-25,0 25,0-25,0 1,25 24,-25-25,50 25,-50 0,24 0,-24 0,25 0,0 0,-25 0,0 0,0 0,0 25,0 24,0-49,0 50,0-50,0 25,0-25,-25 24,25 1,-49 0,24 0,0 0,0-1,-24 1,24 0,0 0,-25 24,26-24,-1-25,0 0,50 0,24 0,1 0,-25 0,24 0,-24 0,0 25,-25-25,25 0</inkml:trace>
  <inkml:trace contextRef="#ctx0" brushRef="#br0" timeOffset="14277.8167">19398 9773</inkml:trace>
  <inkml:trace contextRef="#ctx0" brushRef="#br0" timeOffset="19524.1167">19249 8310,'0'0,"0"0,25 0,-25 0,24 0,-24 0,25 0,-25 0,0 0,0 0,0 24,0-24,0 25,0 0,0 0,0-25,0 25,0-25,-25 24,25-24,-24 25,-1-25,25 0,-25 0,0 0,0 0,25 0,-24 0,24 0,-25 0,25 0,0 0,0-25,0 25,0-24,0-1,0 0,0 25,0-25,25 25,-25-25,24 25,1-24,-25 24,25-25,0 25,0 0,-25-25,24 25,-24 0,25 0,0 0,-25 0</inkml:trace>
  <inkml:trace contextRef="#ctx0" brushRef="#br0" timeOffset="22721.2994">19199 8334,'0'25,"-25"-25,25 25,-24-25,-1 0,0 0,25 0,-25 0,-24 0,49 0,-25 0,0 0,0 0,0 0,25 0,-49 0,-26 0,50 0,-24 0,24 0,-25 0,1 0,-26-25,1 25,0 0,-1 0,1-25,-1 1,1 24,24 0,26 0,-26 0,50 0,-99 0,24 0,-24 0,25 0,-1 0,1 0,24 0,-24-25,24 25,-49 0,25-25,24 25,-24 0,24-25,0 25,26 0,-51-25,-24 25,49 0,25 0,-24-24,-1 24,1 0,-1 0,-74 0,50 0,24 0,0 0,26 0,-1 0,25 0,-25 0,25 0,0-25,0 25,0-25,0 25,25-25,0 25,-1-25,-24 25,25 0,-25-24,25 24,0-25,24 25,-49 0,25-25,-25 25,0 0,-25 25,1-25,24 0,-25 0,0 25,0-1,0-24,25 0,-24 25,24-25,-25 0,25 25,-25 0,25-25,-25 25,25-25,0 24,25-24,0 25,-25 0,25-25,-25 0,24 0,-24 25,0-25,25 0,-25 0</inkml:trace>
  <inkml:trace contextRef="#ctx0" brushRef="#br0" timeOffset="44297.5335">17116 8359,'24'0,"1"0,-25 0,0 0,0 0,25 25,-25 0,0-25,0 0,25 25,-25-25,25 0,-25 24,0 1,0-25,0 25,24-25,-24 25,0-25,0 25,0-1,0-24,0 25,0-25,0 0,0 0,0 25,-24-25,-1 0,25 0,-25 0,25 0,-25 0,25 0,-25 0,25 0,0-25,0 25,-24 0,24-25,0 1,0 24,0 0,0-25,0 25,0-25,0 25,0-25,0 0,0 25,0-24,0 24,0 0,0 0,0-25,24 25,1-25,-25 25,0 0</inkml:trace>
  <inkml:trace contextRef="#ctx0" brushRef="#br0" timeOffset="47138.6962">17091 8558,'0'24,"-25"1,25 0,-25-25,-24 25,24-25,0 0,-25 0,26 0,-1 0,-25 0,25 0,1 0,-1 0,0 0,25 0,-25 0,25 0,-25 0,-24 0,24 0,0 0,-25 0,50 0,-49 0,24 0,0 0,0 0,-49 0,49 0,-24 0,-1 0,0 0,1 0,24 0,0 0,0 0,1 0,-26 0,25 0,-24 0,24 0,-25 0,25 0,-24 0,-1 0,25 0,-24 0,24 0,0 0,0 0,25 0,0 0,0 0,0-25,0 25,0-25,0 25,0 0,0-25,25 25,-25 0,0 0,0-24,25 24,-25-25,25 25,-25 0,0 0,-25 25,25-25,-50 24,50 1,-25-25,25 0,0 0,0 25,-24-25,24 0,-25 25,25-25,0 25,25-25,-25 24,24-24,-24 25,25-25,-25 0,25 0,0 25,-25-25,25 0,-25 25</inkml:trace>
  <inkml:trace contextRef="#ctx0" brushRef="#br0" timeOffset="50036.862">16793 8483,'-25'0,"25"25,-24-25,-1 0,25 0,0 0,0-50,0 50,0-24,0-1,25 25,-25-25,-25 25,25 25,-25-25,25 25,-50-25,50 0,-25 24,25-24,-49 25,49-25,-50 0,50 0,-25 0,25 0,0 0,0 0,0-25,0 1,0 24,0-25,0 25,0 0,-49 0,24 25,-25-1,-24 26,24-25,1 24,-1-49,50 0,-25 0,25-24,0 24,0-25,25-25,0 50,-25-25,0 1,25 24,-25 0,0-25,0 25,-25 0,0 0,0 25,1-25,24 24,-25-24,0 0,0 0,25 25,0-25,0 0,0 0,0-25,0 1,25-1,0 25,-25 0,0 0,0 0,-25 25,0-25,0 24,1-24,24 25,-25-25,25 0,0 0</inkml:trace>
  <inkml:trace contextRef="#ctx0" brushRef="#br0" timeOffset="58473.3445">18331 12849,'-25'0,"-24"0,-1 0,0 0,1 0,-1 0,1 0,24 0,-50 0,51 0,-1 0,-25 0,1 0,-1 0,25 0,-49 0,49 0,0 0,-25 0,1 0,-1-25,1 25,24 0,-50 0,26 0,-1 0,-49-25,0 25,-25 0,49 0,26 0,-1 0,25 0,25 0,-49 0,24 0,0 0,-25 0,-24-25,24 1,26-1,-26 25,25 0,0 0,-24-25,-1 25,1 0,-1 0,50-25,-25 25,0 0,1 0,-1 0,-25 0,1 0,24 0,-25 0,25 0,1 0,-1 0,0 0,0 0,-25 0,26 0,-1 0,-50 0,51 0,-26 0,25 0,-49 0,24 0,25 0,1 0,-1 0,0 0,0 0,-49 0,49 0,-25 0,1 0,-1 0,25 0,1 0,-26 0,0 0,1 0,24 0,0 0,25 0,-25 0,1 0,24 0,-25 0,25 0,-25 0,25 0</inkml:trace>
  <inkml:trace contextRef="#ctx0" brushRef="#br0" timeOffset="63281.6195">15503 12601,'0'0,"0"0,0 25,0-25,0 24,0 1,0-25,0 25,0 0,0 0,0-25,0 24</inkml:trace>
  <inkml:trace contextRef="#ctx0" brushRef="#br0" timeOffset="66821.822">15528 12998,'0'0,"0"0,0 0,25 0,0 0,-25 0,24 0,-24 0,50 24,-25-24,25 0,-50 25,0 0,0-25,-25 25,0 0,0-1,-25 1,26 25,-1-50,0 0,25 25,-25-25,25 0,0 0,50 0,-50 0,25 0,-25 0,0 25,0-25,0 24,0-24,0 0,-50 25,25 0,0-25,1 0,-1 0,0 0,-25 0,26 0,-1 0</inkml:trace>
  <inkml:trace contextRef="#ctx0" brushRef="#br0" timeOffset="67644.8691">15677 13494,'-25'0,"-25"25,-24-1,0-24,49 0,-25 25,25-25,1 0,24 0,-25 0</inkml:trace>
  <inkml:trace contextRef="#ctx0" brushRef="#br0" timeOffset="69209.9586">15503 13742,'-25'0,"1"0,24 0,0-25,0 0,0 25,24-25,-24 25,25 0,-25 0,25 0,-25 0,0 0,0 50,0-50,0 25,0-25,0 25,0-1,-25 1,0 0,1 0,24-25,-25 25,0-1,0-24,0 25,1-25,24 0,0 0,49 0,75 0,-25 0,1 0,-51 0,-24 0,0 0</inkml:trace>
  <inkml:trace contextRef="#ctx0" brushRef="#br0" timeOffset="70310.0215">17612 12750,'0'0,"0"24,0-24,0 25,0 0,0 0,0 0,0-1,0 1,0 0</inkml:trace>
  <inkml:trace contextRef="#ctx0" brushRef="#br0" timeOffset="71905.1127">17587 13221,'0'0,"-25"-25,0 25,25-25,0 25,25-25,0 25,-25-24,25 24,-1 0,-24 0,0 0,0 0,0 49,0-24,0-25,0 50,-24-50,24 49,-50-24,25 0,-49 74,24-49,-24-1,49-24,0 0,25-25,0 0,25 0,49 0,26 0,-51 0,1 0,-25 0,-1 0,1 0</inkml:trace>
  <inkml:trace contextRef="#ctx0" brushRef="#br0" timeOffset="73165.1848">17661 13593</inkml:trace>
  <inkml:trace contextRef="#ctx0" brushRef="#br0" timeOffset="76635.3833">17636 13146,'0'0,"0"0,-24 0,24 0,-25 0,0 0,25 0,-25 0,25 0,-25 0,25 0,0 0,0 50,0-50,0 25,0-25,0 25,0 0,0-25,0 24</inkml:trace>
  <inkml:trace contextRef="#ctx0" brushRef="#br0" timeOffset="86099.9246">15503 12105,'25'-25,"-25"25,25 0,-25 0,25 0,-1 0,-24 0,25 0,-25 0,0 0,0 0,0 0,0 25,0-1,0-24,0 25,0-25,0 25,0 0,0-25,0 0,0 25,0-25,-25 25,1-25,24 0,0 0,-25 0,25 24,0-24,-25 0,0 0,25 0,-25 0,25 0,-24 0,24 0,-25 0,25 0,-25 0,25-24,0 24,0-25,0 0,0 25,0-25,0 25,0-25,25 25,-25-25,0 1,25 24,-25-25,24 25</inkml:trace>
  <inkml:trace contextRef="#ctx0" brushRef="#br0" timeOffset="89849.1391">15677 12154,'0'0,"25"0,0 0,-1 0,1 0,0 0,0 0,24 0,-24 0,25 0,-1 0,26 0,-1 25,-24-25,24 0,-24 25,24-25,-24 0,24 25,-49-25,25 0,-1 0,51 0,-1 0,0 0,0 0,25 0,-49 0,49 0,0 0,-50 0,-24 0,24 0,-24 0,-25 0,24 0,26 0,98 0,-49 0,25 25,0-1,-25 1,25 0,-75-25,1 0,-26 0,1 25,-50-25,0 0,0 0,-25 0,0-25,-24 0,24-24,-25 49,25-50,0 25,1 25,-1-25,25 25,-25 0,25-25,0 25,0 0,25 0,0 25,24 0,-49 0,50 0,-25 0,0 24,-1-49,-24 25,0-25,0 25,0-25,-24 0,24 25,-25-25,-25 0,50 0,-50 0,50 24,-24-24,24 0,0 25</inkml:trace>
  <inkml:trace contextRef="#ctx0" brushRef="#br0" timeOffset="92331.2811">17636 12427,'0'0,"0"0,0 0,25 0,-25 0,25 0,-25 0,25 0,-25 25,0 0,0-25,25 25,-25-25,0 24,0 1,0-25,0 0,0 25,0-25,0 0,-25 0,25 25,-25-25,25 0,-25 0,25 0,-25 0,25 0,-24 0,-1 0,25 0,-25 0,25 0,-25 0,0 0,25-25,0 25,0-25,0 0,0 25,0-24,0-1,25 25,-25-25,0 25,25 0,-25-25,25 25,0 0,-25 0,24 0</inkml:trace>
  <inkml:trace contextRef="#ctx0" brushRef="#br0" timeOffset="95174.443">17761 12551,'24'0,"26"0,-25 0,0 0,24 0,-24 0,0 0,0 0,-1 0,1 0,25 0,-50 0,49 0,-24 0,0 0,0 0,24 0,-24 0,-25 0,50 0,-1 25,-24-25,0 0,-25 0,25 0,0 0,24 0,-49 0,25 0,49 0,-24 0,0 0,24 0,-24 0,-1 0,1 0,-25 0,0 0,24 0,-49 0,25 0,0 0,0 0,-1 0,1 0,0 0,74 0,-24 0,-51 0,1 0,0 0,-25 0,0 0,0 0,-25 0,0-25,25 0,-24 25,24-24,-25 24,0 0,25-25,0 25,0 0,0 0,25 0,0 0,-25 0,49 25,-49-25,25 24,-25 1,25-25,-25 25,0-25,0 25,0 0,-25-25,25 0,-25 24,0-24,25 0,-49 25,-1 0,25-25,25 25,-49 0,49-25,0-25</inkml:trace>
  <inkml:trace contextRef="#ctx0" brushRef="#br0" timeOffset="97830.5956">18678 12378,'0'0,"0"0,-25 0,25 24,-24-24,24 0,-25 25,25-25,-25 0,25 0,-25 0,0 0,25 0,-24 0,24 0,0 0,0 0,-25 0,25 0,0-25,-25 25,25 0,-25 0,25 0,-49 0,24 0,25 0,-25 0,0 0,25 0,0 0,0-24,0 24,0 0,-25 0,25 0,-24 0,-1 0,0 24,0-24,-24 25,49 0,-25-25,25 0,0 0,0-25,0 25,0-25,0 25,0-24,0 24,-25 0,0 0,0 0,1 0,-1 0,0 0,25 0,0-25,0 0,0 25,0-25,0 25,0 0,0 0,-25 25,0-25,25 25,0-25,0 0,0-25,0 25</inkml:trace>
  <inkml:trace contextRef="#ctx0" brushRef="#br0" timeOffset="99050.6654">18877 12502,'0'0,"0"0</inkml:trace>
  <inkml:trace contextRef="#ctx0" brushRef="#br0" timeOffset="99467.6892">19125 12477,'25'0,"-25"0</inkml:trace>
  <inkml:trace contextRef="#ctx0" brushRef="#br0" timeOffset="100109.726">19398 12427</inkml:trace>
  <inkml:trace contextRef="#ctx0" brushRef="#br0" timeOffset="101579.81">15950 8434,'-25'0,"25"0,-25 0,25 0,-25 0,1 0</inkml:trace>
  <inkml:trace contextRef="#ctx0" brushRef="#br0" timeOffset="101870.8267">15776 8434,'0'0,"-25"0</inkml:trace>
  <inkml:trace contextRef="#ctx0" brushRef="#br0" timeOffset="102060.8376">15677 8434,'0'0,"-25"0,25 0</inkml:trace>
  <inkml:trace contextRef="#ctx0" brushRef="#br0" timeOffset="102219.8467">15627 8434,'-25'0,"25"0</inkml:trace>
  <inkml:trace contextRef="#ctx0" brushRef="#br0" timeOffset="102339.8535">15578 8434</inkml:trace>
  <inkml:trace contextRef="#ctx0" brushRef="#br1" timeOffset="118865.7987">16992 8458,'0'-24,"0"-1,0 25,0 0,-25 0,25 0,-25 0,0 0,0 0,25 0,-24 0,-1 25,-25-25,25 0,1 24,-1-24,25 25,-50-25,50 0,-25 0,25 0,0-25,0 25,0-24,0 24,-25 0,1 0,-26 0,0 0,26 0,-1 0,0 0,0 0,25 0,0 0,0-25,0 25,25-25,-25 0,25 0,-25 25,0-24,0 24,-50 0,25 49,-24-49,24 25,-25 0,1 0,24-25,0 0,25 0,0 0,0 0,0-25,0 25,0-25,0 25,0 0,-49 0,24 25,0 0,-49-25,49 24,0-24,0 0,25 0,0 0,25-24,0 24,0-25,-25 25,0 0,0-25,0 25,-25 0,-25 0,1 25,24-25,0 25,-25-25,1 0,24 0,0 0,25 0,-25 0</inkml:trace>
  <inkml:trace contextRef="#ctx0" brushRef="#br1" timeOffset="121870.9706">17959 12402,'25'0,"-25"0,25-24,-25 24,0 0,24-25,1 25,0 0,-25 0,0 0,25 25,-25-25,25 0,-25 0,24 0,1 0,-25 0,25 0,0 0,0 0,-25 0,24 0,-24 0,0 0,0 24,25-24,0 0,-25 0,25 0,0 0,-1 0,1 0,-25 0,25 0,-25 0,25 0,0 0,-1 0,1 0,-25 0,25 0,-25 0,25 0,0 25,-25-25,24 0,1 0,0 0,0 0,-25 0,25 25,-1-25,-24 0,25 0,-25 0,25 0,25 0,-25 0,-1 0,1 0,25 0,-25 0,24 0,-24 0,0 0,-25 0,25 0,-25 0,24 0,-24 0,0 0</inkml:trace>
  <inkml:trace contextRef="#ctx0" brushRef="#br1" timeOffset="122848.0265">19373 12452,'25'0</inkml:trace>
  <inkml:trace contextRef="#ctx0" brushRef="#br1" timeOffset="123102.041">19546 12477,'25'0</inkml:trace>
  <inkml:trace contextRef="#ctx0" brushRef="#br1" timeOffset="139139.9583">15354 16396,'0'0,"0"0,25 0,25 0,-1 0,1 0,24 0,26 0,49 0,24 0,150 0,-26 0,-73 0,-100 0,-25 0,25 0,-50 0,1 0,-26 0,-24 0,0 0,49 0,-24 0,24 0,26 0,48 0,-24 0,-24 0,73 0,-24 0,74-25,-99 25,-24-25,-76 25,26 0,-50 0,74 0,-24 0,0 0,24 0,25-25,0 25,-24 0,-26-24,26 24,-1 0,-24 0,-25 0,-25 0,49 0,75 0,0 0,25 0,0 0,-50 0,0 0,-24 0,-1 0,1 0,-26 0,1 0,-25 0,0 0,-25 0,24 0,-24 0,50 0,-50 0,25 0,0 0,-1 0,-24 0,25 0,-25 0,25 0,-25 0,25 0,0 0,-25 0</inkml:trace>
  <inkml:trace contextRef="#ctx0" brushRef="#br1" timeOffset="142837.1698">16843 16272,'0'0,"0"25,0-1,0 1,0-25,0 50,0-50,0 25,0 0,0-1,0-24,0 25,0-25</inkml:trace>
  <inkml:trace contextRef="#ctx0" brushRef="#br1" timeOffset="144288.2528">19621 16197,'0'0,"0"0,0 0,0 25,0 0,0 0,0-25,0 25,0-1,0 1,0-25,0 25,0 0,0-25,0 25</inkml:trace>
  <inkml:trace contextRef="#ctx0" brushRef="#br1" timeOffset="146175.3608">16545 16917,'0'-25,"0"25,0 0,25-25,-25 25,25 0,-1 0,-24 0,25 0,-25 0,25 0,0 0,0 0,-25 0,25 0,-25 0,0 25,0 0,0-25,0 25,0-25,0 24,0-24,-25 25,0 0,-25 0,25 0,-24-1,24-24,25 25,-25-25,0 0,25 0,25 0,0 0,-25 0,50 0,-50 0,24 0,-24 25,0-25,0 25,0 0,0-25,0 24,0-24,0 25,-49-25,-1 25,25-25,1 0,-1 0,0 0,0 0,0 25,25-25</inkml:trace>
  <inkml:trace contextRef="#ctx0" brushRef="#br1" timeOffset="147457.4339">16942 16991,'0'0,"0"25,0-25,-25 25,25 0,-25 24,1-24,-1 25,-25-1,25 1,1-1,-1 1,0-25,0 0,25-1</inkml:trace>
  <inkml:trace contextRef="#ctx0" brushRef="#br1" timeOffset="149558.5543">16992 17314,'0'0,"0"0,0-25,0 25,0-25,0 0,0 25,0 0,0-25,24 25,1 0,-25 0,0 0,0 25,0 0,0-25,0 0,-25 25,25 0,-49-1,49-24,-25 25,25-25,-25 0,25 0,25 0,0 0,24 0,1 0,-50 0,25 0,-25 0,25 0,-1 0</inkml:trace>
  <inkml:trace contextRef="#ctx0" brushRef="#br1" timeOffset="151615.6719">17091 17165,'0'0,"-25"0,0 25,25-25,-25 0,25 0,-24 0,-1 0,25 0,-25 0,25 0,0 0,0 0,0-25,0 25,0 0,25-25,0 0,-25 25,24 0,-24 0,25-25,0 25,-25 0,25 0,-25 0,25 0,-25 0</inkml:trace>
  <inkml:trace contextRef="#ctx0" brushRef="#br1" timeOffset="152191.7049">17041 17264,'-25'0,"25"25,0-25</inkml:trace>
  <inkml:trace contextRef="#ctx0" brushRef="#br1" timeOffset="152295.7108">17016 17314,'-24'0</inkml:trace>
  <inkml:trace contextRef="#ctx0" brushRef="#br1" timeOffset="152651.7312">16967 17338</inkml:trace>
  <inkml:trace contextRef="#ctx0" brushRef="#br1" timeOffset="155003.8657">17165 17090,'0'0,"0"25,0-25,0 25,0-25,0 25,-25-25,25 0,0 0,-24 0,24 25,-25-25,25 24,-25-24,25 0,0 0,-25 25,25-25,0 25,-25-25,25 25,-24-25,24 25,0-25,0 24,-25-24,25 0,0 0,0 0,0-49</inkml:trace>
  <inkml:trace contextRef="#ctx0" brushRef="#br1" timeOffset="157924.0327">19720 16669,'-25'0,"25"0,-25 0,25 0,-24 0,-1 0,25 0,0-25,25 25,-25 0,24 0,-24 0,0-25,25 25,0 0,-25 0,25-25,-25 25,25 0,-25 0,24 0,1 0,-25 0,25 0,-25 0,0 0,0 25,0-25,0 50,0-50,0 25,0-25,0 49,0-49,0 25,0-25,0 25,0-25,-25 0,25 25,-25-1,25-24,-24 0,24 25,-25-25,25 0,-25 25,0-25,25 25</inkml:trace>
  <inkml:trace contextRef="#ctx0" brushRef="#br1" timeOffset="158036.0392">19670 16917,'0'25,"-24"-25,-1 0,25 24</inkml:trace>
  <inkml:trace contextRef="#ctx0" brushRef="#br1" timeOffset="160092.1568">19695 16966,'0'0,"0"0,0 0,25 0,0 25,24-25,-24 0,0 0,25 25,-50-25,25 0,-25 0</inkml:trace>
  <inkml:trace contextRef="#ctx0" brushRef="#br1" timeOffset="167117.5586">16744 15801,'24'0,"1"0,-25 0,25 0,-25 0,0 24,0-24,0 25,0-25,0 25,0 0,0-25,0 25,0-25,0 0,-25 24,0 1,25-25,-24 0,24 0,-25 0,25 0,-25 0,0 0,25 0,0-25,-25 25,25-24,0 24,0-25,0 0,0 25,0-25,0 25,0-25,0 25,25-24,0-1,-25 25,25 0,-25 0</inkml:trace>
  <inkml:trace contextRef="#ctx0" brushRef="#br1" timeOffset="170072.7276">16644 15925,'0'24,"0"1,-25-25,-24 25,24-25,-49 0,24 25,0-25,1 0,24 0,0 0,-24 0,24 0,-25 0,1 0,-1 0,0 0,26 0,-26 0,0 0,1 0,-1 0,-24 0,-1 0,26 0,-100 25,50-25,24 0,1 0,-1 0,26 0,-1 0,1 0,49 0,-50 0,50 0,-25 0,25 0,-25 0,25 0,-24 0,-1 0,25 0,-25 0,25 0,0 0,0 0,0 0,25-25,0 0,-25 25,24 0,-24-25,25 25,0 0,0-25,-25 25,25 0,-25 0,0 0,-50 0,50 0,-25 0,25 0,-25 25,1 0,24 0,-25-25,25 25,-25-25,25 24,0-24,-25 0,25 25,0-25,0 0,25 25,-25 0,25-25,-25 0,25 0,-1 25,-24-25,0 0</inkml:trace>
  <inkml:trace contextRef="#ctx0" brushRef="#br1" timeOffset="172937.8913">19670 15652,'0'0,"0"0,0 0,25 0,0 0,-25 0,25 0,-25 0,25 0,-1 0,-24 25,0-25,0 24,0-24,0 25,0-25,0 25,0 0,0-25,0 0,-24 0,24 0,-25 0,25 0,-25 0,0 0,25 0,-25 0,25 0,0 0,-24 0,24-25,0 0,0 25,0-25,0 1,0 24,0 0,0 0</inkml:trace>
  <inkml:trace contextRef="#ctx0" brushRef="#br1" timeOffset="175216.0213">19844 15701,'25'0,"0"0,0 0,-1 0,1 0,25 0,-50 0,49 0,-24 0,0 0,0 0,49 0,-49 0,25 0,-26 0,51 0,-1 0,1 0,-1 0,-24 0,24 0,-24 0,24 0,-24 0,49 0,-25 0,-24 0,0 0,-1 0,-49 0,25 0,0 0,-25 0,25 0,-25 0,-25 0,0 0,0 0,0 0,1 0,24-24,-50-1,50 25,-50 0,26-25,-1 25,25-25,-25 25,25-25,0 25,0-24,0 24,0 0,0 0,0 0,25 0,0 0,-25 0,24 0,1 0,0 49,0-49,0 50,-25-50,24 25,-24-1,0-24,25 0,-25 25,0-25,0 25,0-25,-25 0,25 0,-24 0,-1 25,0-25,0 25,-24-25,49 0,-25 24,25-24,-25 25,25-25,-25 25,0-25</inkml:trace>
  <inkml:trace contextRef="#ctx0" brushRef="#br1" timeOffset="177954.1784">13792 16966,'0'0,"0"25,-25 0,25 0,-25 49,25-49,0 0,-25 24,25-49,0 50,0-50,0 25,0-25,0 25,0-1,0-24,0 25,0-25,25 0,-25 0,50 0,-50 0,25 0,24 0,-49 0,50 0,-50 0,25 0,-25 0,24 0,1 0,0 0,-25 0,25-25,0 1,-25-1,24 0,-24 0,0 25,25-49,-25 49,0-25,0 25,25-25,-25 0,0 25,0-25,0 25,0-24,0 24,0-25,0 0,0 25,0 0</inkml:trace>
  <inkml:trace contextRef="#ctx0" brushRef="#br1" timeOffset="182247.4239">14362 17562,'-25'0,"25"0,-24 0,-1 25,0-25,0 0,0 0,-49 24,24-24,1 0,-26 0,26 0,-1 0,1 0,49 0,-25 0,25 0,0 0,0 0,25 0,-1 0,1 0,25 0,24 0,-24 0,-1 0,-24 0,-25 0,25 0,-25 0,0 0,-50 0,-24 0,0 0,-1 0,50 0,1 0,24 0,-25 0,25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8:54:51.3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10121 918,'0'0,"0"0,-25 0,25 0,-50 0,50 0,-25 0,1 0,-1 0,25 0,-25 0,25 0,-50 25,26 24,-26-24,50 49,-50-24,26 0,24-1,0-49,0 25,0-25,0 0,0 0,24 0,26 0,-25 0,0 0,-25 0,49 0,-49 0,25 0,25-50,-26 1,1 24,0-25,0 50,0-49,-25 49,0 0,0-25,0 25,24-25,-24 0,0 1,0 24,0-25,0 0,0 25,0 25,0-25,0 25,0-25,0 24,0 1,0 25,0-25,0-1,0 1,0 0,0 0,0-25,0 25,0-25,0 24,0-24,25 0</inkml:trace>
  <inkml:trace contextRef="#ctx0" brushRef="#br0" timeOffset="828.0468">10443 1364,'-25'0,"-49"0,-1 0,1 0,49 0,0 0,1 0,-1 0,0 0,-25 0,1 0,24 0,-25 0,-24 0,0 0,24 0,25 25,-24-25,49 0,-25 0</inkml:trace>
  <inkml:trace contextRef="#ctx0" brushRef="#br0" timeOffset="2777.1587">9972 1538,'0'25,"0"-25,0 24,0-24,0 25,0 25,0-25,0-1,0 26,0 0,0-1,0-24,0 0,0-25,0 0,25-25,-25 0,0 0,24 25,1-49,-25 49,25-25,0 0,0 0,-25 25,24 0,-24 0,25 0,0 0,-25 25,0-25,25 25,-25 25,0-50,0 49,0-49,0 25,0-25,0 25,0 0,0-25,0 24,0 1,0-25,-50 0,50 0,-25 0,-24 0,24 0,0 0,0 0,25-49</inkml:trace>
  <inkml:trace contextRef="#ctx0" brushRef="#br0" timeOffset="4298.2458">11088 1067,'0'0,"0"24,0-24,-25 25,0-25,25 25,0-25,-24 0,-1 25,0 0,0-25,25 24,-49 1,49-25,-50 25,50-25,-25 25,25-25,0 25,0-25,0 24,25-24,0 25,0 0,-1-25,1 25,0 0,0-1,-25-24,0 0,25 25,-1-25,-24 0,0 25,25 0,-25-25</inkml:trace>
  <inkml:trace contextRef="#ctx0" brushRef="#br0" timeOffset="5811.3323">11361 1191,'25'0,"0"0,-25 0,24 0,-24 24,0-24,25 0,-25 25,0 0,0 0,0-25,0 25,0-25,0 24,0-24,0 25,-25 0,25-25,0 0,-24 0,-1 0,25 0,-25 0,25 0,-50 0,50 0,0 0,-25-25,25 25,0-25,0 25,0-49,0 49,0-25,0 25,0-25,0 25,0 0,0-25,0 25,25-24,0 24,-25 0,25 0</inkml:trace>
  <inkml:trace contextRef="#ctx0" brushRef="#br0" timeOffset="21110.2074">12452 1339,'25'0,"-25"0,25 0,-25 0,50 0,-26 0,1 0,25 0,24 0,-24 0,-1 0,1 0,24 0,1 50,74-25,-75 24,0-49,-49 0,25 0,-50 0,0 0,-25 0,-49-24,24-1,0 0,1 0,24 0,-25-24,50 49,-24-25,-1 25,0-50,25 50,-25-24,25 24,-25 0,25-25,0 25,0 0,25 0,0 25,0-1,-25-24,25 25,24 25,-24-50,0 25,0-1,-1 1,1 0,25 0,-50-25,25 0,-1 25,1-25,-25 24,0-24,0 25,0-25,0 25,0-25,0 25,0 0,-25-25,1 24,24-24,-50 50,50-50,-50 25,50 0,-24-25,24 0,0 24</inkml:trace>
  <inkml:trace contextRef="#ctx0" brushRef="#br0" timeOffset="22948.3124">14710 1017,'0'0,"-50"0,50 0,-25 25,25-25,-25 0,25 0,-24 25,-1-25,25 24,0 1,-25-25,25 25,0-25,0 25,0 0,0-25,0 24,0 1,0 0,0-25,25 0,0 0,-1 0,-24 0,25 0,-25 0,50 0,-50 0,25 0,-25 0,24 0,1-25,-25 25,0-25,25 1,-25-1,0 25,0-25,0 25,0-25,0 25,0 0,0 25,0-25,25 25,-25-25,0 25,25-1,-25-24,24 25</inkml:trace>
  <inkml:trace contextRef="#ctx0" brushRef="#br0" timeOffset="24255.3873">15057 992,'0'0,"0"0,0 0,25 25,-25 0,24-25,1 0,0 25,25-1,-50-24,49 25,-49-25,25 0,-25 25,0 0,0-25,0 25,-25-25,0 0,25 24,-24 1,24-25,-25 25,0-25,25 25,-25-25,0 49,1-49,24 25,0-25,0-25</inkml:trace>
  <inkml:trace contextRef="#ctx0" brushRef="#br0" timeOffset="25698.4698">15627 1091,'0'0,"0"-24,25 24,0 0,-25 0,25 0,-25 0,25 24,-25 1,0 0,0-25,0 25,0 0,0-1,0-24,0 25,0-25,0 25,0 0,0-25,-25 0,25 0,-25 25,0-25,25 0,-25 0,25 0,-25 0,1 0,24 0,-25 0,25 0,0 0,0-25,-25 0,25 25,0-25,0 0,0 1,0 24,0-25,0 25,0-25,0 25,25 0,-25-25,0 0,25 25,-1 0,-24 0,25 0,-25 0</inkml:trace>
  <inkml:trace contextRef="#ctx0" brushRef="#br0" timeOffset="27514.5737">14610 1637,'0'0,"0"0,0 0,0 74,0-24,0 0,0-26,0 1,0 0,0-25,0 0,0 0,0-25,0 0,0 1,0-1,25 25,0-25,0 25,0-25,24 25,-49-25,25 25,-25 0,25 0,-25 0,25 0,-1 0,-24 25,0-25,0 25,0 0,0 0,0-25,0 24,0-24,0 25,0 0,0-25,0 25,0-25,0 0,0 25,0-25,-24 0,24 0,-25 0,25 0,-25 0,-25 0,50 0,-24 0,-1 0,0 0,25 0,-25 0,0-25,1 25,24-25,0 25,24 0,1 0,-25 0,25 0</inkml:trace>
  <inkml:trace contextRef="#ctx0" brushRef="#br0" timeOffset="28754.6446">15255 1587,'0'0,"0"25,0 0,0-25,0 50,-25-50,1 0,24 24,0-24,-25 0,25 25,0 0,-25-25,25 0,0 0,0 25,25-25,-25 49,25-49,-1 25,-24-25,25 25,-25-25,25 0,-25 0,0-25</inkml:trace>
  <inkml:trace contextRef="#ctx0" brushRef="#br0" timeOffset="30147.7243">15702 1711,'25'0,"-25"0,24 0,-24 0,0 0,0 0,0 25,0-25,0 25,0 0,0 0,0-25,0 24,0 1,0-25,0 0,0 25,-24-25,-1 25,25-25,-25 25,25-25,-50 0,50 0,-25 0,25 0,-49 0,49 0,-25-25,25 25,0-25,-25 25,25-25,0 0,0 25,0-24,0 24,0-50,0 50,50-25,-50 0,25 25,-25 0,24 0,1-24,-25 24,25 0,-25 0,25 0,0 0,-25 0,25 0,-25 0,24 0,-24 0</inkml:trace>
  <inkml:trace contextRef="#ctx0" brushRef="#br0" timeOffset="31925.826">17165 1339,'25'0,"-25"0,0 25,0 0,0 0,0 0,0-1,0-24,0 25,0-25,0 50,-50-50,50 25,-24-25,-1 0,25 0,-25 0,25 0,-50 0,50 0,-24 0,24 0,-25 0,25 0,-25-25,25 0,0 0,0 0,0 25,0-24,0-1,25 25,0-25,-1 25,26 0,-25 0,0 0,-1 0,-24 0,25 0,0 0,-25 0,0 0,25 0,-25 0,0 0</inkml:trace>
  <inkml:trace contextRef="#ctx0" brushRef="#br0" timeOffset="33185.8981">17314 1339,'0'0,"0"0,0 25,0-25,0 25,0 0,0 0,0-1,0-24,0 50,0-50,0 25,0-25,0 25,0-25,0 0,25-50,-25-24,49-1,-24 1,25 49,-50 0,49 25,-24-25,0 1,0 24,24 0,-24 0,-25 0,25 0,-25 0,0 0,0 0</inkml:trace>
  <inkml:trace contextRef="#ctx0" brushRef="#br0" timeOffset="35153.0106">18678 1017,'-49'0,"24"0,0 0,25 0,-25 0,25 0,0 0,-25 0,1 0,24 0,-25 25,25 0,-25-1,25-24,0 25,0-25,0 25,0 0,0-25,0 25,0-25,0 24,0 1,50-25,-50 0,24 0,-24 0,25 0,-25 0,25 0,-25-25,25 1,-25 24,0-25,25 0,-25 25,0-25,0 25,0-25,0 25,0 0,0 0,0 0,0 25,0-25,0 25,0 0,0-25,24 25,1-1,-25 1,0-25,25 0,-25 0,25 0,-25 0,0-25</inkml:trace>
  <inkml:trace contextRef="#ctx0" brushRef="#br0" timeOffset="37090.1207">19100 943,'0'24,"0"-24,-25 25,25-25,-25 25,25 0,-49-25,49 25,-25-25,0 24,0 1,25-25,0 0,-24 0,24 25,-25-25,0 0,25 0,25 25,-25-25,25 0,-25 0,49 49,-49-24,50 0,-50-25,25 50,-1-50,-24 0,0 24,25-24,-25 0,25 0,0 0,-25 25,25-25,-25 0,24 0</inkml:trace>
  <inkml:trace contextRef="#ctx0" brushRef="#br0" timeOffset="38315.1908">19348 1042,'25'0,"0"0,-25 0,24 0,-24 25,0-1,25-24,0 25,-25-25,0 25,0 0,0 0,0-25,0 24,0 1,-25-25,25 0,-25 25,25-25,-24 0,-1 0,25 0,-25 0,25 0,-25 0,25 0,0 0,-25 0,25-50,0 50,0-24,0 24,0-25,0 0,0 25,0 0,25-25,0 25,0-25,-25 25,25 0,-25 0</inkml:trace>
  <inkml:trace contextRef="#ctx0" brushRef="#br0" timeOffset="39926.2835">18554 1563,'0'0,"0"0,0 0,0 24,0 1,0 0,25 0,-25 0,0-1,0 1,0-25,0 25,0-25,0 25,0-25,0 0,0-25,0 0,0 25,0-25,25 25,0 0,-1-24,1-1,0 25,0 0,-25 0,25 0,-25 0,24 0,1 0,-25 0,0 0,25 25,-25-25,0 24,0-24,0 25,0-25,0 25,0 0,0 0,0-25,0 24,0 1,0-25,-25 25,0-25,25 0,-24 0,24 0,-25 0,0 0,0 0,25 0,-25 0,25 0,0-25,0 0</inkml:trace>
  <inkml:trace contextRef="#ctx0" brushRef="#br0" timeOffset="41363.3658">19001 1662,'0'0,"0"0,0 0,0 0,25 0,-1 25,26-1,-50-24,25 0,0 25,-1 0,-24-25,25 0,0 0,-25 25,25-25,-25 0,25 0,-25 0,0 25,0-1,0-24,0 0,-50 25,25-25,0 0,-24 50,24-25,-25 24,50-49,-49 50,49-50,-25 25,25-25,-25 0,25 0</inkml:trace>
  <inkml:trace contextRef="#ctx0" brushRef="#br0" timeOffset="42974.458">19571 1711,'25'0,"-25"0,25 0,-25 0,0 25,25-25,-25 25,0 0,0 0,0-1,0-24,0 25,0 0,0-25,0 0,0 25,0-25,-25 0,25 0,-25 25,0-25,25 0,-25 0,25 0,-24 0,-1 0,25 0,-25 0,25-25,0 0,0 25,0-25,0 25,0-25,0 1,0 24,0-25,0 25,0-25,0 25,0 0,0-25,25 0,0 25,-25 0,24 0,-24 0,25-24,-25 24,0 0</inkml:trace>
  <inkml:trace contextRef="#ctx0" brushRef="#br0" timeOffset="49148.8111">20266 769,'-50'0,"25"0,-24 0,24 0,0-25,-24 25,-51-25,26 25,-50-25,49 25,1-24,-25 24,-25 0,0-25,49 25,1 0,0 0,24 0,-24 0,24 0,0 0,1 0,24 0,-25 0,25 0,1 0,-1 0,0 0,0 0,0 0,1 0,24 0,-25 0,25 0,-25 0,25 25,-25-25,25 0,0 49,0-49,0 25,0 25,0-1,0-24,0 0,-25-25,25 50,0-50,0 49,-24 50,24-24,0-1,-25 1,25-26,-25 26,0-1,0 0,1 1,-26 49,0-25,50-49,-24-26,24 1,0-25,24 25,1-25,50 25,-26 0,26-25,-26 24,26 1,-26-25,26 0,-1 25,0 0,1-25,-25 0,-1 0,26 0,-26 0,26 0,49 0,-75 0,1 0,-1 0,26 0,-1 0,50-25,-74 25,-25-25,24 0,1 25,-25 0,24 0,1 0,-25 0,-25 0,0-49,25-1,-25 1,0-1,24-24,-24 24,0 0,0 1,25-50,-25 24,25 26,-25 24,0-25,0 25,0-24,0 24,0-25,0 26,0-1,0 0,0 0,25-24,-25-1,0 50,0-25,0 0,0 1,25-1,-25 25,0-25,0 0,24 25,-24-25,0 25</inkml:trace>
  <inkml:trace contextRef="#ctx0" brushRef="#br0" timeOffset="56524.2329">20861 794,'0'25,"0"-25,0 0,0 24,0-24,0 25,-25 0,25-25,-25 25,25 0,-24-1,24-24,-25 25,0-25,25 0,0 25,-25-25,25 25,-25-25,25 0,-24 0,-1 0,25 0,-25 0,25 0,-25 0,0 0,25 0,0-25,0 25,0-25,0 25,25 0,-25 0,25 0,-25 0,25 0,0 0,-25 0,24 0,-24 0,25 0,-25 0,0 0,25 25,-25 0,25 0,-25-25,25 49,-25-49,0 25,49 0,-49 0,0-25,25 0,-25 24,0-24</inkml:trace>
  <inkml:trace contextRef="#ctx0" brushRef="#br0" timeOffset="62649.5833">20588 1687,'0'0,"0"0,0 0,25 0,0 0,-25 0,25 0,-1 0,1 0,-25 0,25 0,-25 0,25 0,-25 0,0 24,0-24,0 25,0 0,0-25,-25 0,25 25,-25-25,0 0,1 25,24-1,-25-24,0 0,25 25,0-25,0 0,25 0,0 0,-25 0,24 0,-24 0,25 0,0 0,-25 0,25 25,-25 0,0-25,0 25,0-25,0 24,0-24,0 25,0-25,0 25,-25-25,0 0,0 0,25 0,-49 0,49 0,-25 0,25 0</inkml:trace>
  <inkml:trace contextRef="#ctx0" brushRef="#br0" timeOffset="64428.6851">21283 1637,'0'0,"-25"0,25 25,-25-25,25 25,-25-1,1 26,-1-25,0 24,0-49,0 25,25-25,0 0,-24 25,24-25,0 25,-25-25,25 0,25 0,-25 0,49 0,-49 0,50 25,-25-1,-1-24,51 50,-75-50,25 0,-25 0,0 25,24-25,-24 0</inkml:trace>
  <inkml:trace contextRef="#ctx0" brushRef="#br0" timeOffset="65677.7564">21655 1736,'25'0,"-1"0,-24 0,25 25,-25-25,0 25,0-25,0 25,0-25,0 24,0 1,0-25,0 0,0 25,-25-25,1 0,24 0,-25 0,0 0,0 0,25 0,-25 0,25 0,-24 0,24 0,-25 0,25 0,0 0,0-25,0 0,0 25,0-24,25 24,-1-50,1 50,-25-25,25 25,0 0,0 0,-1 0,-24 0,25-25,0 25,-25 0,25 0</inkml:trace>
  <inkml:trace contextRef="#ctx0" brushRef="#br0" timeOffset="67262.8471">22771 1513,'0'0,"-25"0,25 0,-49 0,24 0,0 0,0 0,0 0,1 25,24-25,-25 0,25 0,-25 0,0 0,0 0,25 0,0 0,0 49,0-49,0 50,0-25,0 49,0-24,0-1,0 1,0 0,0-1,0-24,-24 0,24-25,0 25,0-25</inkml:trace>
  <inkml:trace contextRef="#ctx0" brushRef="#br0" timeOffset="68041.8917">22647 1786,'0'0,"-25"0,-24 25,24-25,25 0,-25 0,0 0,25 0,-25 24,25-24,0 0</inkml:trace>
  <inkml:trace contextRef="#ctx0" brushRef="#br0" timeOffset="74216.2447">15875 595,'0'0,"0"0,0 25,-24-25,24 25,0-25,0 25,-25-25,25 24,0-24,0 25,0-25,0 0,0 0,49-49,1 49,0-50,123-74,1 25,-25 0,-1 49,-48 25,-51 0,-49 25,50 0,-50 0,0 0,0 0,0-24</inkml:trace>
  <inkml:trace contextRef="#ctx0" brushRef="#br0" timeOffset="86761.9619">5011 14088,'0'25,"0"-25,-25 0,25 0,-25 0,25 0,-25 0,25 0,-49 0,49 0,-50 0,50 0,-25 0,1 0,-1 0,25 0,-25 0,25 0,-25 0,25 0,-25 0,1 0,24 0</inkml:trace>
  <inkml:trace contextRef="#ctx0" brushRef="#br0" timeOffset="88049.0361">6102 14138,'-25'0,"1"0,24 0,-25 0,25 0,-25 0,0 0,25 0,-25 0,25 0,-24 0,-1 0,25 0</inkml:trace>
  <inkml:trace contextRef="#ctx0" brushRef="#br1" timeOffset="108347.1971">16371 11633,'0'0,"0"0,0 0,0 24,25 1,0 0,-25 0,25 24,0-49,-25 25,0 25,0-50,0 49,0-49,0 25,0 0,0 0,0 0,0-1,0 1,0 25,0-50,-25 49,0-49,0 50,25-25,-49 24,-1 26,-24-26,49 1,-25-25,50-25</inkml:trace>
  <inkml:trace contextRef="#ctx0" brushRef="#br1" timeOffset="110400.3145">14015 11657,'-25'0,"25"25,0-25,0 0,0 25,0 0,-25 0,25-1,0 1,-24 0,24 0,-25 24,25 1,0-25,0 0,0-1,-25 1,25 0,0-25,0 25,0 0,0-1,0 1,0 0,0 25,0-26,0 1,0-25,25 25,-25-25,49 25,-49 0,50-25,-50 49,25-49,-25 25,25-25,-1 0,-24 25,0-75</inkml:trace>
  <inkml:trace contextRef="#ctx0" brushRef="#br1" timeOffset="117249.7063">16744 11633,'0'24,"-25"-24,25 25,-25-25,25 0,-25 0,25 0,-25 0,0 0,25 0,0 0,0 0,0-25,0 25,0-24,0 24,0-25,0 0,0 0,25 25,-25 0,25 0,-25 0,25 0,0 0,-25 0,0 0,0 25,0-25,0 25,0-25,0 25,0-25,0 24,0 1,0-25,0 25,0-25,0 0,-25 25,25-25,0 25,-25-1,25-24,0 25,0-25,0 0,0 0,25 0,0 0,-25 0,25 0,-25 0,24 0,-24 0</inkml:trace>
  <inkml:trace contextRef="#ctx0" brushRef="#br1" timeOffset="133628.6431">17165 12277,'0'0,"25"0,0 0,-25 0,25 0,-1 0,-24 0,25 0,25 0,-25 0,24 0,1 0,-50 0,25 0,-25 0,24 0,-24 0,25 0</inkml:trace>
  <inkml:trace contextRef="#ctx0" brushRef="#br1" timeOffset="135680.7605">18009 11757,'0'0,"0"0,0 24,0 1,0 0,0 0,0 0,0-1,0 1,0 0,0-25,0 25,0 0,0-25,0 24,0-24,-25 25,25-25,0 25,-25 0,25-25,0 25,0-25,0 0,25 0,-25 0,0 0,25-25,-25 25,24-25,1 25,0 0,-25-25,25 25,0 0,-25 0,24 0,-24 0,25 0,0 0,-25 0,0 0,0 0,0 25,0 0,0-25,0 25,0-25,0 24,0-24,0 0,-25 25,25-25,-25 0,25 0,-24 0,-1 0,25 0,-25 0,25 0,-25 0,25 0,-25 0,1 0,24 0,-25 0,25 0,0 0</inkml:trace>
  <inkml:trace contextRef="#ctx0" brushRef="#br1" timeOffset="136500.8074">18356 12377,'-25'0,"0"0,0 0,1 0,24 0,-50 0,25 0,0 0,25 0,-49 24,49-24,-50 0,25 0,1 0,-1 0,0 0,0 0,25 0,0 0</inkml:trace>
  <inkml:trace contextRef="#ctx0" brushRef="#br1" timeOffset="138155.902">18182 12649,'-25'0,"25"0,0 0,-24 0,-1 0,25-24,0-1,0 25,0-25,25 25,-25 0,24-25,1 0,0 25,-25 0,25 0,-25 0,25 0,-25 0,0 0,0 25,0-25,0 25,0-25,0 25,0-25,0 25,0-1,0-24,0 25,0 25,-25-50,0 25,25 0,-25-25,25 24,-25-24,1 25,24 0,-25-25,25 0,-25 0,25 0,0 0,25 0,0 0,24 0,-24 0,0 0,-25 0,25 0,-25 0,24 0,1 0,-25 0,25 0</inkml:trace>
  <inkml:trace contextRef="#ctx0" brushRef="#br1" timeOffset="139436.9753">18579 11930,'25'25,"-25"-25,0 25,25 0,-25-1,0-24,0 25,24 25,-24-25,0 24,0-49,0 25,0 0,0 0,0-1,0 1,0 0,0 0,0-25,0 0,0 25,-24-1,24-24,-25 0,25 25,0-25</inkml:trace>
  <inkml:trace contextRef="#ctx0" brushRef="#br1" timeOffset="141841.1128">17835 12054,'0'0,"0"25,0-25,0 25,0-25,0 25,-25-25,25 24,0 1,0-25,0 25,0-25,0 25,0 0,-25-25,25 0,0 24,0-24,0 25,0-25,0 25,0 0,0-25,0 25,0-25,0 24,25 1,0-25,-25 0,0-25,25 25,0 0</inkml:trace>
  <inkml:trace contextRef="#ctx0" brushRef="#br1" timeOffset="143822.2261">18827 11881,'0'0,"-25"0,25 0,0 0,0-25,0 25,0-25,0 0,25 25,-25 0,25 0,0 0,-25 0,25 0,-25 0,0 0,0 0,0 25,0-25,0 25,0-25,0 0,0 25,0-25,0 24,0 1,-25-25,0 25,25-25,0 0,-25 25,25 0,0-25,0 0,0 0,0 0,0 0,25 0,0 24,0-24,-1 0,-24 0,0 0,25 0,-25 0,25 0,-25 0,0 0</inkml:trace>
  <inkml:trace contextRef="#ctx0" brushRef="#br1" timeOffset="144668.2745">19125 12253,'25'0,"24"0,-24 0,74 0,-49-25,24 25,-24 0,-25 0,-1 0</inkml:trace>
  <inkml:trace contextRef="#ctx0" brushRef="#br1" timeOffset="145447.3191">19298 12104,'0'0,"0"0,0 0,0 0,0 49,25-24,-25 0,0 0,0 0,0-1,0 26,0-50,0 50,25-75</inkml:trace>
  <inkml:trace contextRef="#ctx0" brushRef="#br1" timeOffset="147388.4301">19968 12029,'-25'0,"1"0,24 0,-25 0,0 0,25 0,-25 0,25 0,-25 0,0 0,25 0,0 0,-24 0,24 25,0 0,0-25,0 25,0-25,0 25,0-1,0-24,0 25,0-25,0 25,0-25,0 25,0 0,0-25,0 0,0 0,49-25,-49 25,50 0,-50-25,25 25,-25 0,25 0,-25 0,24 0,1 0,-25 0,25 0,0 0,0 0,-25 0</inkml:trace>
  <inkml:trace contextRef="#ctx0" brushRef="#br1" timeOffset="150658.6171">17860 12153,'0'0,"0"25,-25-25,25 25,-25-25,25 25,0-25,0 0,0 25,0-1,0-24,0 25,0-25,0 25,0-25,0 25,0 0,0-25,0 24,0-24,0 25,0 0,0-25,0 0,0 25,0-25,0 0,25 25,-25-25,0 24,0 1,0-25,25 0,-25 25,0-25,0 0,0 25,25-25,-25 25,24-25,-24 0,0 0</inkml:trace>
  <inkml:trace contextRef="#ctx0" brushRef="#br1" timeOffset="153190.762">18629 11955,'0'25,"0"-25,0 25,0-1,24 1,-24-25,0 25,0 0,0-25,0 25,0-1,0 1,25-25,-25 25,0-25,0 25,0-25,0 49,0-49,0 25,0-25,0 25,0 0,0-25,0 25,0-25,0 24,0 1,0-25,0 25,-25-25,25 0,0 25,0-25,0 0,0 25,-24-25,24 24,-25-24,25 0,0 0,0 25</inkml:trace>
  <inkml:trace contextRef="#ctx0" brushRef="#br1" timeOffset="157012.9803">15454 12104,'0'0,"-25"0,25 0,-25 0,0 0,0 0,25 0,-24 0,-1 0,0 0,25 0,-50 0,50 0,-24 0,24 0,-25 25,0-25,25 0,-25 0,25 0,-25 0,25 0,-24 0,24 0,0 0,0-25</inkml:trace>
  <inkml:trace contextRef="#ctx0" brushRef="#br1" timeOffset="158453.063">15230 11980,'25'0,"-25"0,0 25,0-1,0-24,0 25,0-25,25 50,-25-50,0 25,0-25,0 24,0 1,0-25,0 25,0 0,0 0,0-25</inkml:trace>
  <inkml:trace contextRef="#ctx0" brushRef="#br1" timeOffset="161073.2128">14089 10938,'0'0,"-24"0,-1 0,0 0,25 0,-25 0,25 0,-25 0,25 0,0 0,0 0,0 0,50 0,-50 0,25 0,-25 0,0 0,0 0,0 0,-25 0,0 0,25 0,-25 0,25 0,-24 0,-1 0,25 0,-25 0,25 0,-25 0,25 0,-25 0,1 0,24 0,-25 0</inkml:trace>
  <inkml:trace contextRef="#ctx0" brushRef="#br1" timeOffset="165389.459">13742 10913,'-25'0,"25"-25,0 25,0-24,0 24,0-25,0 0,0 25,0-25,-24 25,24 0,0-25,0 1,0 24,0-25,0 25,0-50,0 50,0-25,0 25,0-24,0 24,-25-25,25 0,0 0,0 25,0-25,0 1,0 24,0-25,0 25,0-25,0 0,0 0,0 25,0-24,25 24,-25-25,24 25,-24-25,25 25,0 0,-25 0,25 0,-25 0,25 0,-25 0,24 0,1 0,-25 0,25 0,0 0,0 0,-25 0,24 0,-24 0,25 0,0 0,-25 0,25 25,-25-25,25 0,-25 0,0 25,24-25,1 24,-25-24,0 25,25 0,-25 0,0-25,25 25,-25-1,25-24,-25 25,0-25,0 0,0 25,0 0,0-25,0 25,0-25,0 24,0-24,0 25,0 0,0-25,0 25,0-25,0 49,0-49,0 25,0-25,0 25,0 0,0-25,-25 25,25-25,0 24,0-24,-25 25,25 0,0-25,-25 0,25 25,-25-25,25 0,0 0,-24 25,24-25,0 0</inkml:trace>
  <inkml:trace contextRef="#ctx0" brushRef="#br1" timeOffset="191467.9509">16520 11211,'0'0,"-25"0,25 25,-24-25,-1 0,0 0,0 0,0 0,1 0,24 0,-25 0,0 0,25 0,-25 0,25 0,-25 0,1 0,-1 25,0-25,0 0,0 0,25 0,-49 0,-1 0,25 0,1 0,-1 0,25 0,-50 0,50 0,-25 0,-49 0,49 24,-24-24,-1 0,0 0,25 0,1 0,-1 0,25 0,-25 0,-25 0,26 0,-1 0,-25 0,25 0,1 0,-26 0,25 0,0 0,-24 0,24 0,0 0,-24 0,49 0,-25 0,0 0,0 0,-24 0,24 0,0 0,0 0,0 0,1 25,-51-25,50 0,1 0,-1 0,0 0,0 0,25 0,-25 0,-24 0,-1 0,25 0,-24 0,-26 0,50 0,1 0,-26 0,50 0,-25 0,0 0,1 0,-26 0,50 0,-50 0,26 0,-26 0,25 0,0 0,1 0,24 0,-25 0,0 0,0 0,25 0,-25 0,1 0,-26 0,25 0,-24 0,24 0,-50 0,51 0,-1 0,0 0,0 0,0 0,0 0,25 0,-49 0,24 0,0 0,-24 0,49 0,-25 0,-25 0,50 0,-49 0,24 0,25 0,-50 0,50 0,-25 0,25 0,-24 0,-1 0,25 0,0-25,-25 25,25 0,-25 0,25 0,0 0,-25 0,1 0,24 0,-25-24,25 24,-25 0,0 0,25-25,0 25,-25 0,25 0,0 0,0-25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8:49:43.8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17885 6995,'-25'0,"0"0,-25 0,26 0,24 0,-50 0,25 0,0 0,0 0,1 0,-1 0,0 0,0 0,0 0,25 0,-24 0,-1 0,0 0,25 0,-25 0,0 0,25 0,-24 0,-1 0,0 0,25 0,-25 0,25 0,-25 0,1 0,-1 0,-25 0,25 0,1 0,-26 0,50 0,-25 0,25 0,0 0,-49 0,49 0,-50 0,0 0,26 0,-1 0,0 0,0 0,0 0,1 0,-1 0,0 0,25 0,-50-25,25 25,25 0,-49 0,24 0,0 0,0 0,25 0,-49 0,24 0,0 0,0 0,-24 0,-26 0,26 0,-1 0,-24 0,24 0,50 0,-49 0,-26 0,1 0,24 0,1 0,-1 0,0 0,1 0,-26 0,1 0,24 0,25 0,-24 0,-1 0,25 0,-24 0,-26 0,-24 0,50 0,-1 0,25 0,-24 0,-1 0,25 0,0 0,25 0,-49 0,-1 0,1 0,-1 0,0 0,25 0,-49 0,49 0,-24 0,-26 0,26 0,-26 0,50 0,1 0,-26 0,0 0,26 0,-100-25,-50 25,0-24,75 24,-50 0,50 0,25 0,-1 0,1 0,74 0,0-25,0 25,-50 0,1 0,-26 0,26 0,-1 0,-24 0,24 0,-25 0,26 0,-26 0,-24 0,25 0,24 0,-24 0,-1 0,1 0,24 0,1 0,-26 0,75 0,-24 0,24 0,-25 0,0 0,0 0,25 0,-25 0,1 0,-26 0,25 0,-49 0,24 0,25 0,-49 0,49 0,0 0,25 0,-25 0,25 0</inkml:trace>
  <inkml:trace contextRef="#ctx0" brushRef="#br0" timeOffset="1640.0936">12998 6846,'0'25,"0"0,0 24,0 1,0-25,0-25,0 25</inkml:trace>
  <inkml:trace contextRef="#ctx0" brushRef="#br0" timeOffset="2557.1463">12527 7342,'0'0,"0"0,25 0,24 0,1 0,-25 0,49 0,-49 0,-25 0,25 0,-1 0,-24 0</inkml:trace>
  <inkml:trace contextRef="#ctx0" brushRef="#br0" timeOffset="4023.2301">12998 7268,'0'0,"25"0,0 0,-1 0,26 0,-50 0,25 0,0 0,-25 0,0 25,0-25,0 24,0 1,0-25,0 0,0 25,-25-25,25 0,0 25,-25-25,25 0,-25 25,0-25,25 0,25 24,-25-24,25 0,0 25,0-25,-25 25,0-25,0 25,0-25,0 25,0-25,0 24,-25 1,0-25,0 0,-24 0,-26 25,50-25,1 0,-1 0,25 0,0 0</inkml:trace>
  <inkml:trace contextRef="#ctx0" brushRef="#br0" timeOffset="7499.429">14809 6970,'0'0,"25"0,-25 0,24 0,1 0,-25 0,0 0,0 25,0-25,0 25,0-25,0 25,-25-25,25 24,0-24,-24 0</inkml:trace>
  <inkml:trace contextRef="#ctx0" brushRef="#br0" timeOffset="9106.5209">14809 7342,'0'-25,"25"1,24 24,-24 0,0-25,24 25,-49 0,25 0,-25 0,0 0,0 0,0 25,0-1,0 1,0 0,0-25,0 25,-25 0,25-25,-24 24,-1-24,-25 25,50 0,-49-25,49 0,-25 0,25 0,0 0,0-25,0 0,0 1,0 24,0 0,25 0,-1-25,-24 25,25-25,-25 25,50 0,-50-25,25 25</inkml:trace>
  <inkml:trace contextRef="#ctx0" brushRef="#br0" timeOffset="11558.6611">17116 6995,'0'0,"0"-25,0 25,0-49,0 49,0 0,0 0,0 24,0-24,0 25,0-25,0 25,0 0,0-25,0 25</inkml:trace>
  <inkml:trace contextRef="#ctx0" brushRef="#br0" timeOffset="11673.6677">17116 7069</inkml:trace>
  <inkml:trace contextRef="#ctx0" brushRef="#br0" timeOffset="13126.7508">17215 7293,'0'0,"-25"0,25 0,-25 0,25 0,-25 0,1 0,24 0,0 24,0 1,0 25,0-25,0 24,0-24,0 0,0 0,0-25,0 0,24 0,1 0,0 0,25 0,-1 0,-24 0,0 0,24 0,-24 0,0 0,-25 0,25 0</inkml:trace>
  <inkml:trace contextRef="#ctx0" brushRef="#br0" timeOffset="14040.8031">17314 7317,'0'0,"0"25,0-25,0 25,0 25,0-26,0 26,0-25,0 0,0-1,0 1,0-25,0 25,0-25,0 25,25-25,-25 0</inkml:trace>
  <inkml:trace contextRef="#ctx0" brushRef="#br0" timeOffset="20441.1691">13023 6077,'0'0,"0"0,25 0,-25 0,0 0,0 25,0 0,0 0,0-25,0 24,0 1,0-25,0 25,0-25,0 0,-25 25,25-25,-25 0,0 0,25 0,-25 0,25 0,-24 0,-1 0,25 0,-25 0,25 0,0 0,0-25,0 0,0 0,0 25,0-24,0 24,0-25,0 25,0-25,0 25,25 0,0 0,-25 0,24 0,-24 0,25 0,-25 0,25 0,-25 25,0-25,0 25,0-1,0 1,0-25,0 25,0-25,0 0,0 0,-25 0,25 0,-25 0,25 0,0 0,0 0,0-25,0 0,0 25,0-24,0 24,0 0</inkml:trace>
  <inkml:trace contextRef="#ctx0" brushRef="#br0" timeOffset="20621.1789">12998 6152,'0'0,"0"0,0 24</inkml:trace>
  <inkml:trace contextRef="#ctx0" brushRef="#br0" timeOffset="24409.3961">13097 6102,'25'0,"25"0,-26 0,26 0,0 0,-26 0,1 0,50 25,-51-25,26 0,-25 0,25 0,-50 0,24 0,-24 0,50 0,0 0,-1 0,1 0,24 0,1 0,-1 0,-24 0,49 0,-50 0,-24 0,25 0,-1 0,-24 0,-25 0,50 0,24 0,-24 0,0 0,24 0,-24 0,-1 0,100 0,-50 0,0 0,1 0,24 0,-100 0,51 0,148 0,0 0,-24 0,-50-25,-1 25,-73 0,-1 0,-24-25,-1 25,51 0,73 0,-24 0,50 0,-26 0,1 0,-50 0,-25 0,25 0,-49 0,-1 0,25 0,0 0,-24 0,-26 0,-24 0,0 0,-25 0,0-25,0 25,-25 0,0-24,25-1,-24 0,-26 0,0-24,26 24,-26-25,25 25,0 25,25-25,-24 25,24 0,0 0,49 0,-24 50,25-25,-1 0,-24 24,25-24,-50 0,24-25,-24 25,0 0,0-1,0-24,0 25,0-25,0 25,-24 0,-1 0,0-1,-25 1,50 0,-24-25,-1 0,25 25,0-25</inkml:trace>
  <inkml:trace contextRef="#ctx0" brushRef="#br0" timeOffset="29723.7001">17140 6400,'25'0,"0"0,-25 0,25 0,-25 0,25 0,-25 0,0 0,0 24,24-24,-24 25,0 0,0-25,0 25,0-25,-24 0,24 25,0-25,-50 0,50 24,-25-24,0 0,1 0,24 0,-25 0,25 0,0 0,0-24,0 24,0-25,0 0,0 0,0 25,0-25,0 25,0 0,0-24,0 24,0 0,25 0,-1 0,-24 0,25 0,-25 0,25 0,0 0,-25 49,0-49,0 25,0-25,0 25,0 0,0-25,0 24,0-24,0 25,0-25,0 0,-25 0,0 0,0 0,1 0,24 0,-25 0,25 0,0 0,0-25,0 25,0-24,0 24,0-25,0 25,0 0,25-25,-25 25,24 0,-24 0,25 0,-25 0,0 0,0 0,0 0,0 25,0 0,0-25,0 24,0-24,0 0,-25 0,1 0,24 0,0 0,0-24,0-1,0 25,24-25,1 25,0-25,25 0,-50 25</inkml:trace>
  <inkml:trace contextRef="#ctx0" brushRef="#br0" timeOffset="32754.8735">17314 6424,'0'0,"25"0,0 0,-25 0,24 0,1 0,25 25,24-25,-24 25,-25-25,-1 0,-24 0,0 0,50 0,25 0,24 25,-25 0,25-1,1 1,-26-25,0 0,-24 0,-25 0,-25 0,25 0,49 0,0 0,100 0,0 0,-75 0,25 0,-99 0,0 0,-1 0,-24 0,50 0,24 0,1 0,-26 0,51 0,-51 0,-24 0,0 0,0 0,-25 0,-25 0,0 0,25 0,-25-25,0 1,-49-26,49 25,0 0,25 1,0 24,0 0,0 0,25 24,25 1,24 25,-49-50,0 25,-25-1,25-24,-25 0,0 25,0-25,0 0,0 25,0-25,0 0,0 25,0-25,-50 25,50-25,-25 24,-24 1,49-25,-25 0,25 25,0-25,0-25</inkml:trace>
  <inkml:trace contextRef="#ctx0" brushRef="#br0" timeOffset="35703.0421">18033 6573,'-24'0,"24"-25,0 25,-25 0,0 0,25 0,0 0,-25 0,25-24,-25 24,1 0,24 0,-25 0,25 0,0 0,-25 0,25 0,-50 0,50 0,-24 0,24-25,-25 25,0 0,25 0,-25 0,25 0,-25-25,0 25,25 0,-24 0,24 0,-25 0,25 0,-25 0,0 0,25-25,-25 25,25 0,-24 0,-1 0,25 0,-25 0,25 0,-25 0,25 0,-25 0,1 0,24 0,-25 0,25 0,-25 0,0 0</inkml:trace>
  <inkml:trace contextRef="#ctx0" brushRef="#br1" timeOffset="57125.2672">17165 6077,'0'0,"0"0,0 25,0-25,0 25,0-25,0 25,0-1,0 1,0 0,0 0,0 0,0-25,0 24,0 1,0-25,0 25,0-25,25 0</inkml:trace>
  <inkml:trace contextRef="#ctx0" brushRef="#br1" timeOffset="57984.3165">17339 6152,'0'0,"0"0,0 24,0 1,0 0,25 0,-25 0,24 24,-24 26,0-51,25 1,-25-25,0 25</inkml:trace>
  <inkml:trace contextRef="#ctx0" brushRef="#br1" timeOffset="58793.3628">17587 6176,'0'0,"0"0,0 0,0 25,25 0,-25-25,0 25,24 0,-24-1,25 51,-25-75,0 25,25-1,-25 1,0-25</inkml:trace>
  <inkml:trace contextRef="#ctx0" brushRef="#br1" timeOffset="59696.4144">17934 6152,'0'24,"0"1,25 0,-25 0,0 0,25-1,-25-24,0 25,25-25,-25 25,0-25,0 0,0 25,0 0,24-25</inkml:trace>
  <inkml:trace contextRef="#ctx0" brushRef="#br1" timeOffset="60712.4726">18232 6424</inkml:trace>
  <inkml:trace contextRef="#ctx0" brushRef="#br1" timeOffset="61133.4966">18480 6424,'25'0,"-25"0</inkml:trace>
  <inkml:trace contextRef="#ctx0" brushRef="#br1" timeOffset="61454.515">18703 6424,'25'0,"0"0,-25 0,24 0</inkml:trace>
  <inkml:trace contextRef="#ctx0" brushRef="#br1" timeOffset="61718.5301">18852 6424,'25'0,"-25"0</inkml:trace>
  <inkml:trace contextRef="#ctx0" brushRef="#br0" timeOffset="125859.1987">18182 11931,'0'0,"-25"0,25 0,-24 0,-1 0,25 0,-25 0,25 0,-50 0,26 0,24 0,-50 0,50 0,-25 0,25 0,-25 0,1 0,-1 0,25 0,-25 0,0 0,25 0,-25 0,1 0,-1 0,0 0,25 0,-25 0,0 0,0 0,25 0,-24-25,-1 25,-25 0,25 0,1 0,24 0,-25 0,0 0,0 0,0 0,1 0,-1 0,-25 0,25 0,1 0,-26 0,25 0,0 0,1 0,-1 0,0 0,0 0,0 0,1 0,-1 0,0 0,-25 0,50 0,-24 0,-1 0,0 0,25 0,-25 0,0 0,1 0,-26 0,25 0,0 0,-24 0,24 0,0 0,-25 0,26 0,24 0,-25 0,-25 0,1 0,-1 0,25 0,-24 0,24 0,-25 0,25 0,-24 0,-1 0,1 0,-1 0,25 0,-24 0,-1 0,0 0,1 0,-51 0,51 0,-1 0,25 0,1 0,-1 0,-25 0,1 0,-1 0,-24 0,-1 0,26 0,24 0,-25 0,-24 0,-1-25,26 25,-1 0,1 0,-1 0,0 0,26-24,-26 24,-25 0,26 0,-26 24,26-24,-26 0,26 0,-50 0,24 0,1 0,24 0,25 0,-24 0,-1 0,25 0,-24 0,-1 0,1 0,24 0,0 50,25-25,-50 0,1-25,-1 0,0 0,-24 0,0 0,-26 0,26 0,0 0,49 0,0 0,0 0</inkml:trace>
  <inkml:trace contextRef="#ctx0" brushRef="#br0" timeOffset="128827.3685">13742 11832,'0'0,"0"25,0-25,0 24,0 1,0-25,0 25,0-25,0 25,0-25,0 0,0-25,0 25,0-25,0 0,0-24,0 24,0 25</inkml:trace>
  <inkml:trace contextRef="#ctx0" brushRef="#br0" timeOffset="131569.5253">13544 12303,'0'0,"25"0,24 0,26 0,-51 0,1 0,0 0</inkml:trace>
  <inkml:trace contextRef="#ctx0" brushRef="#br0" timeOffset="133457.6333">13916 12179,'25'0,"-1"0,1 0,0 0,0 0,0 0,-25 0,0 0,24 25,-24-25,0 25,0 0,0-25,0 24,0-24,-24 25,-1-25,25 25,-25-25,25 0,0 0,50 0,-50 25,24-25,-24 0,25 25,-25-25,0 24,0 1,0-25,0 0,-25 0,25 25,-24-25,-1 0,25 25,-25-25</inkml:trace>
  <inkml:trace contextRef="#ctx0" brushRef="#br0" timeOffset="135111.728">17388 11832,'0'0,"0"0,0 25,0-1,0-24,0 25,0-25,0 25,0-25,0 25,0 0</inkml:trace>
  <inkml:trace contextRef="#ctx0" brushRef="#br0" timeOffset="136371.8">17413 12129,'0'0,"0"0,0 25,0 0,0 0,0 74,0-74,0-25,0 25,0-25,50 0,-1-25,-24 25,25 0,-1 0,1 0,-25 0,0 0</inkml:trace>
  <inkml:trace contextRef="#ctx0" brushRef="#br0" timeOffset="137472.8629">17686 12204,'0'0,"0"0,0 25,0 0,0-1,0 1,0 0,0 0,0 0,0-1,0-24</inkml:trace>
  <inkml:trace contextRef="#ctx0" brushRef="#br0" timeOffset="141085.0693">13717 11609,'0'-50,"0"0,0 1,0 24,-24 25,24-25,0 25,0-25,0 1</inkml:trace>
  <inkml:trace contextRef="#ctx0" brushRef="#br0" timeOffset="141327.0833">13767 11311</inkml:trace>
  <inkml:trace contextRef="#ctx0" brushRef="#br0" timeOffset="141807.1109">13767 11311,'0'0,"25"0,-25 0,0 0,0 25,25-25,-25 0,0 25,0-1,0-24,24 0,-24 25,0-25</inkml:trace>
  <inkml:trace contextRef="#ctx0" brushRef="#br0" timeOffset="143920.2318">13841 11435,'0'25,"0"-25,0 25,0-1,0-24,-49 25,49-25,-25 0,25 25,-25-25,0 0,25 0,-24 0,24 0,0 0,0 0,0-50,0 26,0-1,0 0,0 25,0 0,0-25,0 25,0 0,24 0,1 0,-25 0,25 0,-25 0,0 0,25 0,-25 25,0 0,0-25,0 25,0-25,0 24,0-24,0 25,-25-25,25 0,-25 0,25 0,-25-49,25-26,0 50,0 1,0-1,0 25,0-25,0 25,25-25,0 25,-25 0,25 0,-25 0,0 0,25 25,-25-25,0 25,0-25,0 25,0-1,0-24,0 25,0-25,0 25,-25-25,25 25,0-25</inkml:trace>
  <inkml:trace contextRef="#ctx0" brushRef="#br0" timeOffset="149165.5318">13742 11410,'0'0,"0"0,0 0,0 0,0 0,0 0,25 0,-25-25,0 75,0-50,-25 25,0-25,25 25,-49-25,49 0,-50 24,50-24,-25 0,25 0,-24 0,24 0,-25 0,0 0,25 0,-25 0,25 0,-25 0,0 0,1 0,24 0,-25 0,25 0,-25 0,0 0,0 0,25 0,-49 0,49 0,-25 0,25 0,-25 0,0 0,-24 0,49 0,-25 0,0 0,0 0,1 0,24 0,-50 0,50 0,-25 0,0 0,1-24,-26 24,50 0,-25 0,25-25,-25 25,1 0,24 0,-25 0,25 0,-50 0,50 0,-25 0,25 0,-49 0,49 0,-25 0,0-25,0 25,1-25,24 25,-50 0,50 0,-25 0,0 0,0-25,25 25,-24 0,-51-24,50 24,1-25,24 25,-25 0,25-25,0 25,0-25,0 0,0 25,0 0,0 0,0 25,0 0,-25-25,25 0,0 0,0 0,25 0,0-25,-1 25,-24 0,50-25,49 1,-49 24,-25-25,0 25,-25 0,0 0,-25 25,0-25,0 24,0 1,0-25,25 25,-49-25,24 25,-25 0,50-25,-24 24,-1-24,0 25,0-25,25 0,-25 0,1 25,24-25,24 50,1-50,0 49,0-24,0 0,-25-25,24 0,1 25,0-25,-25 0,25 24,-25-24,25 0</inkml:trace>
  <inkml:trace contextRef="#ctx0" brushRef="#br0" timeOffset="155336.8841">17438 10889,'0'0,"25"0,-25 25,0-25,0 25,0 0,0-25,0 24,0-24,0 0,-25 0,25 25,-25-25,25 0,-25 0,25 0,-24 0,-1 0,25 0,0 0,-25 0,25-25,0 25,0-49,0 49,0-25,0 25,0-25,0 0,0 25,0-24,0 24,0 0,25 0,0 0,-25 0,24 0,-24 24,0 1,0 0,0-25,0 25,0 0,0-25,0 24,0-24,0 0,0 25,0-25,0 0,-24 0,-1 0,25 0,-25 0,25 0,0-25,0 25,0-24,0-1,0 25,0 0,25-25,0 25,-1 0,-24 0,25 0,0 0,-25 0,25 0,-25 0,0 25,0-25,0 25,0-1,0-24,0 0,-25 0,0 0,25 25,-25-25,25 0,-24 0,-1 0,25 0,0 0,-25 0,25-25,0 1,0 24,0-25,0 25,0-25,0 25,0 0,0-25,25 25,0 0,-25 0</inkml:trace>
  <inkml:trace contextRef="#ctx0" brushRef="#br0" timeOffset="159765.1381">17388 10889,'0'0,"-24"0,-1 0,25 0,-25 0,0 0,0 0,-24 0,49 0,-25 0,0 0,0 0,1 0,24 0,-25 0,0 0,0 0,25 0,-49 0,49 0,-25 0,25 0,-25 0,0 0,25 0,-25 0,1 0,-26 0,25 0,-49 0,24 0,-24 0,49 0,-25 0,1 0,24 0,0 0,-25 0,50 0,-24 0,24 0,0 0,-25 25,-50 0,-24-25,-74 0,49 0,24 0,26 0,24 0,25 0,-24 0,49 0,-25 0,0 0,-24 0,-26 0,26 0,-26 0,1 0,-1 0,-24 0,25 0,-75 0,99-25,26 25,-1 0,25 0,-50 0,1 0,-76 0,26-25,0 25,-25-25,50 25,24 0,0 0,26 0,-1 0,-50 0,1 0,-50 0,-25 0,-25 0,1 0,74 0,-1 0,51 0,-1 0,-49 0,49 0,-49 0,25 0,-50 0,-25 0,-99 0,74 0,50 0,75 0,49 0,0-24,24-1,51-25,-1 1,25 24,-49 0,0 0,-26 0,-24 25,0 0,-24 0,-26 25,0 0,1-25,-26 0,1 50,49-26,0-24,-24 25,49-25,-25 25,25-25,0 0,-25 25,0-25,25 0,-24 25,48 24,1-24,0 25,-25-50,25 49,0-49,-25 0,0 0</inkml:trace>
  <inkml:trace contextRef="#ctx0" brushRef="#br1" timeOffset="175173.0193">13693 10914,'0'0,"0"25,0-25,0 25,0-1,0-24,0 25,24 0,-24 0,0 0,0-1,0 1,0 25,0-50,0 25,0 0,0-1,0-24,0 25,0-25,0 25,0 0,0-25</inkml:trace>
  <inkml:trace contextRef="#ctx0" brushRef="#br1" timeOffset="176049.0693">13519 10889,'0'0,"0"50,0-25,0 49,0-49,0 0,0-1,0 26,0-50,0 50,0-50,0 25,0-1,0 1,0-25,0 25,-25 0,25 0,0-25,-25 0</inkml:trace>
  <inkml:trace contextRef="#ctx0" brushRef="#br1" timeOffset="176808.1129">13172 10988,'0'25,"0"0,0 0,0 49,0-49,0 0,0 0,0 74,0-74,0-25,0 25,0-1,0-24,-25 0,25-24,0-1</inkml:trace>
  <inkml:trace contextRef="#ctx0" brushRef="#br1" timeOffset="177444.1492">12973 10964,'0'0,"0"0,0 49,0-24,0 49,0-49,0 0,0 0,0 25,0-50,0 24,0 1</inkml:trace>
  <inkml:trace contextRef="#ctx0" brushRef="#br1" timeOffset="178179.1913">12800 11162,'-25'0</inkml:trace>
  <inkml:trace contextRef="#ctx0" brushRef="#br1" timeOffset="178558.213">12552 11137,'-25'0,"25"0</inkml:trace>
  <inkml:trace contextRef="#ctx0" brushRef="#br1" timeOffset="178795.2265">12452 11112,'-25'0,"25"0,-24 0,24 0</inkml:trace>
  <inkml:trace contextRef="#ctx0" brushRef="#br1" timeOffset="178992.2378">12328 11112,'-25'0,"25"0,-24 0,-1 0</inkml:trace>
  <inkml:trace contextRef="#ctx0" brushRef="#br1" timeOffset="179191.2492">12179 11112,'0'0,"-24"0,-1 0</inkml:trace>
  <inkml:trace contextRef="#ctx0" brushRef="#br2" timeOffset="208992.9533">19100 14610,'-50'0,"1"0,-1 0,1 0,-1 0,-25 0,1 0,0 0,24 0,0 0,26 0,-26 0,-24 0,49 0,-25 0,1 0,24 0,0 0,0 0,-24 0,-26 0,26 0,-1 0,0 0,1 0,24 0,0 0,-49 0,49 0,0 0,0 0,-24 0,49 0,-25 0,0 0,-25 0,1 0,-1 0,25 0,1 0,-26 0,25 0,0 0,-24 0,49 0,-50 0,25 0,25 0,-49 0,24 0,0 0,-24 0,24 0,0 0,-49 0,49-25,0 25,-25 0,26 0,-1 0,-25 0,0 0,1 0,-1 0,25 0,-24 0,49 0,-25 0,0 0,-24 0,-1 0,-24 0,24 0,0 0,1 0,-1 0,25 0,1 0,-26 0,0 0,26 0,-26 0,0 0,1 0,24 0,0 0,-25 0,26 0,-1 0,0 0,-49 0,49 0,-25 0,25 0,-24 0,49 0,-50 0,25 0,1 0,-26 0,0 0,1 0,-1 0,25 0,1 0,-1 0,0 0,0 0,0 0,-24 0,24 0,0 0,-24 0,-1 0,0 0,26 0,-26 0,-25 0,51 0,-1 0,0 0,25 0,-25 0,0 0,1 0,24 0,-50 0,25 0,-24 0,24 0,-50 0,26 0,24 0,0 0,25 0,-25 0,1 0,24 0</inkml:trace>
  <inkml:trace contextRef="#ctx0" brushRef="#br2" timeOffset="211996.1255">15354 14585,'0'0,"0"0,0 25,0-25,0 25,0 0,0-25,0 24,0-24,0 25,0-25,0 0,0 0,0-25,0 1,0-1,0 25,0-50,0 50,0-25,0 1,0-1,0 25,0-25,0 25</inkml:trace>
  <inkml:trace contextRef="#ctx0" brushRef="#br2" timeOffset="212824.1729">15181 15081,'0'0,"25"0,-25 0,24 0,-24 0,25 0,-25 0,25 0,0 0,-25 0,25 0</inkml:trace>
  <inkml:trace contextRef="#ctx0" brushRef="#br2" timeOffset="214222.2528">15429 14932,'49'0,"-49"0,25 0,0 0,-25 0,0 25,0-25,0 25,0 0,0-25,0 0,0 25,0-25,-25 0,25 24,-25-24,50 0,0 0,-25 25,50-25,-50 0,24 25,-24-25,0 25,0 0,0-25,0 0,0 24,0-24,-24 0,24 0,-50 25,50-25,-50 0,50 0,-24 0,-1 0,25 0</inkml:trace>
  <inkml:trace contextRef="#ctx0" brushRef="#br2" timeOffset="215529.3276">17810 14560,'0'0,"0"0,0 25,0-25,0 25,0-25,0 25,0-25,0 25,0-1,0 1,0 0,0-25,0 25</inkml:trace>
  <inkml:trace contextRef="#ctx0" brushRef="#br2" timeOffset="216811.4009">17909 14883,'0'25,"0"-25,0 24,0-24,0 50,0-25,-24 0,24-25,0 24,0-24,0 25,0-25,0 25,0-25,49 0,-24 0,0 0,24 0,1 0,-25 0,0 0,-1 0,1 0,-25 0,25 0,-25 0</inkml:trace>
  <inkml:trace contextRef="#ctx0" brushRef="#br2" timeOffset="217705.452">18083 14932,'0'0,"0"0,0 25,0 0,0 0,0 0,0-1,0 1,0 0,0 25,0-50,0 24</inkml:trace>
  <inkml:trace contextRef="#ctx0" brushRef="#br2" timeOffset="223629.7909">15305 14139,'0'-25,"0"25,0 0,25 0,-1 0,-24 0,0 49,0-49,0 25,0 0,0 0,0-25,0 25,0-25,0 24,0-24,-24 0,24 0,-25 0,25 0,-25 0,25 0,-25 0,0 0,25 0,0 0,0 0,0-24,0 24,0-25,0 0,0 25,0-25,0 25,0 0,0 0,25 0,-25-25,0 25,25 0,-25 0,25 0,-25 0,25 0,-25 0,24 0,-24 25,0-25,0 25,0 0,0-25,0 0,-24 0,24 25,-25-25,25 0,0 0,0 0,0-25,0 0,0 25,0 0</inkml:trace>
  <inkml:trace contextRef="#ctx0" brushRef="#br2" timeOffset="226123.9336">15305 14213,'0'0,"-25"0,0 0,0 0,1 0,-1 0,0 0,0 0,0 0,1 0,-1 0,25 0,-25 0,25 0,-50 0,50 0,-24 0,-1 0,0 0,25 0,-25 0,25 0,-25 0,25 0,-24 0,-1 0,25 0,-25 0,25 0,-25 0,0 0,25 0,-24 0,24 0,-25 0,0 0,0 0,0 0,1 0,-26 0,50 0,-25 0,-25 0,26 0,-1 0,-25 0,1 0,-26 0,26 0,-1 0,25 0,-24 0,-1 0,25 0,0 0,1 0,-1 0,0 0,25 0,-25 0,0 0,25 0,0 0,0-25,0 25,0-25,25 25,-25 0,25-24,-25-1,50 25,-50 0,24-25,-24 25,25 0,0 0,-25-25,0 25,25 0,-25 0,0 0,-25 25,25-25,-25 0,25 25,-25 0,25-25,-24 0,-1 24,25-24,0 0,-25 25,25-25,0 0,-25 0,25 25,0 0,0-25,25 25,-25-25,0 24,50 1,-50-25,24 0,-24 25,25-25,-25 0,0 0</inkml:trace>
  <inkml:trace contextRef="#ctx0" brushRef="#br2" timeOffset="227843.0319">12800 14238,'0'0,"0"0,0 0,24 0,1 0,25 0,-1 0,-24 0,0 0,0 0,0 0,24 0,26 0,-51 0,1 0</inkml:trace>
  <inkml:trace contextRef="#ctx0" brushRef="#br2" timeOffset="229658.1357">13618 14163,'25'0,"-25"0,25 0,-25 0,0 25,25-25,-25 25,0-25,0 25,0-25,0 0,0 0,0 25,-25-25,25 0,-25 0,0 0,25 0,-25 0,25 0,-24-25,24 25,-25-25,0 0,25 25,0-25,-25 25,0 0,25 0,-25 0,25 0,0 0,-24 0,24 0,0 25,0 0,0-25,0 0,24 0,-24 0,25 0,0 0,-25 0,25 0,-25 0,25 0,0 0,-25 0,24 0,-24-25,25 25,-25 0,25 0,0 0,-25 0,25 0,-25-25,0 25</inkml:trace>
  <inkml:trace contextRef="#ctx0" brushRef="#br2" timeOffset="233444.3523">17885 14089,'-25'0,"25"0,0-25,0 25,0 0,25 0,-1 0,-24 0,25 0,0 0,0 0,-25 0,25 0,-25 50,0-50,0 25,0-25,0 24,0 1,0-25,0 25,0-25,-25 0,0 0,25 0,-25 25,0-25,1 0,-1 0,-25 0,25 0,-24 0,49 0,-25 0,25 0,-25 0,25 0,0 0,0-25,0 25,0-25,0 0,0 25,0 0,25-24,-25 24,25 0,0-25,-25 25,24-25,1 25,0 0,0 0,0 0,-1 0,-24 0,0 0,25 0,-25 25,0-25,0 25,0-25,0 24,0 1,0-25,-25 0,25 0,-24 25,-1-25,0 0,25 25,-50-25,50 0,-24 0,24 0,0 0,0 0,0-25,0 25,0-25,0 0,24 1,1-1,-25 25,25 0,0 0,-25 0,25 0,-25 0,24 0,-24 25,0-25,0 24,0-24,-24 25,24-25,-25 25,0-25,25 0,-25 0,25 0,0 0,0-25,0 25,0-25,0 25,50 0,-50 0,25 0</inkml:trace>
  <inkml:trace contextRef="#ctx0" brushRef="#br2" timeOffset="236792.5438">17909 14163,'25'0,"-25"0,25 0,-25 0,50 0,-50 0,24 0,-24 0,50 0,-25 0,0 0,-1 0,1 0,0 0,0 0,-25 0,49 0,-24 0,0 0,0 0,-25 0,49 0,-24 0,25 0,-25 0,24 0,1 0,-25 0,24 0,26 0,-26 0,-24 0,25 0,49 0,-25 0,1 0,-1 0,-49 0,25 0,-1 0,-49 0,25 0,25 0,-50 0,24 0,1 0,0 0,0 0,0 25,-1-25,1 0,-25 0,0 25,0-25,0 0,-25 0,1 0,-1 0,0 0,25 0,-25 0,0 0,1 0,24-25,-25 0,0 25,-25-24,50 24,-24-25,24 25,-25 0,0 0,25 0,0 0,0 0,25 0,-25 0,0-25,0 25,0 0,-25 0,25 0,0 0,-25 0,25-25,0 25,-25-25,1 25,24-24,0 24,0 0,0 0,24 0,-24 0,25 0,-25 0,25 0,0 24,0 1,-1-25,-24 0,25 25,-25 0,25-25,-25 0,0 0,25 25,0-25,-25 0,0 24,0 1,-25-25,25 0,-25 0,25 0,-25 0,25 25,-25-25,1 0,24 0,-25 25,25-25,-25 0,25 25,0-1,0-24,-25 0,25 0</inkml:trace>
  <inkml:trace contextRef="#ctx0" brushRef="#br2" timeOffset="237781.6003">19745 14089,'-25'0,"25"0,25-25,24 25,-49-25,50 25,-50-24,25 24,25 0,-26-25,1 25,-25 0</inkml:trace>
  <inkml:trace contextRef="#ctx0" brushRef="#br2" timeOffset="238522.6427">19770 13940,'0'0,"24"0,-24 0,0 25,25-25,-25 25,0 0,25-1,-25 1,0 0,25 0,-25-25,0 25,0-25,25 0</inkml:trace>
  <inkml:trace contextRef="#ctx0" brushRef="#br2" timeOffset="240808.7735">20563 13965,'0'0,"0"0,0 25,25 0,-25-25,0 24,0-24,0 25,0 0,0-25,0 0,-25 0,25 25,0-25,-24 0,-1 0,25 0,-25 0,25 0,-25 0,25 0,-25 0,1 0,24-25,-25 25,25-25,0 25,-25 0,0 0,0-25,25 25,-24 0,-1 0,25 0,-25 0,25 0,-25 0,25 0,-25 0,1 0,24 0,0 0,0 0,-25 0,25 25,0 0,0-25,0 25,0-25,0 0,25 0,-1 0,-24 0,25 0,-25 0,25 0,-25 0,25 0,0 0,-25 0,24 0,-24 0,25 0,-25-25,25 25,-25 0,25-25,-25 25,0 0,25-25,-25 25,24 0,1 0,-25 0,25-24,-25 24,25-25,0 25,-25 0,24 0,-24 0,25 0,-25 0</inkml:trace>
  <inkml:trace contextRef="#ctx0" brushRef="#br1" timeOffset="262876.0357">13643 15677,'0'0,"0"0,0 24,0 1,0-25,0 0,0 25,0-25,0 25,0 0,0-25,0 24,0-24,0 50,-25-50,25 25,-25 0,25-1,0-24,0 25,0-25,0 25,0-25,0 25,0 0,0-25,0 24,0-24,0 25,0 0,0-25,25 0,-25 0,25 0,-25 25,25-25,0 0,-25 0,24 0,-24 0,25 0,-25 0,25 0,0 0,-25 0,25 0,-1 0,1 0,-25 0,25 0,-25 0,0 0,25-25,-25 0,25 25,-25-25,0 25,0-24,0-1,0 0,24 0,-24 0,0 1,0-1,0 0,0 0,25-24,-25 24,0 25,25-50,-25 50,0-25,0 25,0-24,0-1,0 25,0 0</inkml:trace>
  <inkml:trace contextRef="#ctx0" brushRef="#br1" timeOffset="267295.2884">15578 14039,'0'0,"0"0,0 0,0 25,0 0,-25-25,25 0,0 25,0-25,-25 25,25-25,0 24,-25-24,25 25,0-25,0 25,0-25,-25 25,25 0,0-25,0 0,0 24,0-24,-24 0,24 25,0 0,-25-25,25 25,0-25,0 25,0-25,0 0,0 25,0-1,0-24,0 25,0-25,0 25,0 0,0-25,0 25,0-25,0 24,0-24,0 25,0 0,0-25,0 0,0 25,25-25,-25 0,0 0,0 25,24-25,-24 24,25-24,-25 0,25 0,-25 25,0-25,25 0,-25 0,0 25,25-25,-25 0,0 0,0 25,0 0,24-25,1 0</inkml:trace>
  <inkml:trace contextRef="#ctx0" brushRef="#br1" timeOffset="271163.5097">17438 13940,'25'0,"-25"0,25 0,-25 0,24 25,1-25,-25 0,0 25,25-25,-25 0,0 25,0-25,25 24,-25 1,0-25,0 25,0-25,25 25,-25-25,0 25,24-25,-24 24,0-24,0 0,0 25,0-25,0 25,0 0,0-25,0 25,0-25,0 24,0-24,0 25,0 0,0-25,0 25,0-25,25 0,-25 25,0 0,0-25,0 24,0-24,0 25,0-25,0 25,0 0,0-25,0 25,0-25,0 24,0 1,0-25,0 0,0 25,0-25,0 25,0-25,-25 25,25-1,-24-24,24 25,0-25,0 0,-25 0,25 25,0-25,0 25,-25-25,25 0,0 0,0 25,-25-25,25 0,-25 0,25 24,0-24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8:43:26.19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22548 7094,'0'0,"0"0,-25 0,0 0,25 0,0 0,-74 0,49 0,0 0,25 25,0-25,-124 0,99 0,1 0,-1 0,0 0,-25 0,-24 0,49 0,25 0,-25 0,-99 25,75-25,24 0,0 0,-49 25,-1-1,75-24,-25 0,25 0,-49 0,-1 0,50 0,-25 0,-74 25,-50-25,50 0,0 0,-25 0,25 0,-1 0,-48 25,73-25,50 25,1-25,-1 0,0 0,0 0,-24 0,-1 0,-49 0,49 0,-24 0,24 0,1-25,-26 25,1-25,24 25,-24 0,-26 0,-24 0,75 0,-1 0,-24 0,-1 0,-24-25,0 25,0 0,24 0,1 0,24 0,-24 0,24 25,25-25,-49 0,-25 0,24 0,26 0,-26 0,26 0,-26 0,1 0,24 0,-123-25,73 1,-24 24,50 0,-50 0,25 0,0 0,-25 0,49 0,50 0,1 24,-1-24,-99 0,24 0,-48 0,73 0,-24 0,25 0,-1 0,-98 0,-1-24,25-26,50 50,-25-25,74 25,25 0,1 0</inkml:trace>
  <inkml:trace contextRef="#ctx0" brushRef="#br0" timeOffset="6472.3702">17364 7119,'0'0,"0"0,0 0,24 0,-24 0,0 25,0 0,0-25,0 24,0 1,0-25,0 0,0 0,-24 0,24 0,-25 0,0 0,25 0,0 0,0-25,0 25,0 0,25 0,-25 0,25 0,-25 0,24 0</inkml:trace>
  <inkml:trace contextRef="#ctx0" brushRef="#br0" timeOffset="9279.5308">20117 7193,'0'-24,"0"24,25-25,-25 25,0 0,25 0,-1 0,-24 0,25 0,-25 0,25 0,-25 0,0 25,0-25,0 24,0-24,0 25,0-25,0 25,0-25,-25 0,25 0,-25 0,1 0,24 0,-25 0,25 0,-25 0,25 0,0 0,0-25,0 25,0 0,25 0,-25 0,25 0</inkml:trace>
  <inkml:trace contextRef="#ctx0" brushRef="#br0" timeOffset="10491.6001">16892 7516,'25'0,"0"0,25 0,-1 0,-24 25,0-25,24 24,-49-24,25 0,0 0</inkml:trace>
  <inkml:trace contextRef="#ctx0" brushRef="#br0" timeOffset="11884.6798">17488 7293,'0'24,"0"1,0 0,0 0,0 0,0-1,0-24,0 50,0-50,0 50,-25-26,25 1,0 0,0-25,0 0,0 0,0 0,25 0,-1-25,1 0,74 25,-24-24,-25 24,-26 0,26 0,-50 0,25 0,-25 0</inkml:trace>
  <inkml:trace contextRef="#ctx0" brushRef="#br0" timeOffset="12557.7183">17785 7342,'0'0,"-24"0,24 25,0-25,0 25,0 24,0 26,0-26,0-24,0 25,0-25,0-25,0 24,0-24,0-49</inkml:trace>
  <inkml:trace contextRef="#ctx0" brushRef="#br0" timeOffset="13876.7937">19819 7615,'0'0,"0"0,50 0,-25 0,0 0,-1 25,1-25,0 0,0 0,0 0,-25 0,24 0,-24 0,25 0</inkml:trace>
  <inkml:trace contextRef="#ctx0" brushRef="#br0" timeOffset="15923.9108">20464 7541,'-25'0,"25"0,-49 0,49 0,-50 0,50 0,-25 0,25 0,0 0,0 0,0-25,0 25,0-25,0 25,0-25,0 25,25 0,0 0,0-25,-25 25,49 0,-49 0,25 0,0 0,-25 0,0 0,0 0,0 0,0 25,25 0,-25 0,0 0,0-1,0-24,0 25,0 0,0 0,0-25,0 25,-25-25,0 24,-24 1,24 0,-25 0,25 0,1-25,24 0,0 24,0-24,0 0,49 0,1 0,-1 0,1 0,-50 0,25 25,-25-25,25 0,-1 25,-24-25,0 0,0 25,0-25,0 0,0-25</inkml:trace>
  <inkml:trace contextRef="#ctx0" brushRef="#br0" timeOffset="26255.5018">17364 6524,'0'0,"-25"0,0 0,-25 0,26 0,-1 0,-25 0,-24 0,24 0,1 0,-1 0,25 0,0 0,1 0,-26 0,0 0,26 0,-26 0,-25 0,26 0,-1 0,1 0,-1 0,-24 0,24 0,25 0,0 0,-49 0,24 0,-74 0,25 0,25 0,-25 0,24 0,-24 0,24 0,26 0,-26 0,26 0,-1 24,1-24,49 25,-25-25,25 0,0-25,0 1,0 24,0-50,0 25,0 0,0 1,25 24,-1-25,-24 0,25 25,-25 0,25 0,0 0,-25 0,0 0,0 25,0-25,-25 25,25-25,-25 24,25-24,0 25,-25 0,1 0,24 0,-25-25,0 24,0 26,0-25,1-25,24 25,0-25,0 0,0 0,0 0,49 0,-24 0,0 0,-25 0,25 0,-1 0,1 0,-25 0,25 0,-25 0,25 0,-25 0,25 0,-25 0,24 0</inkml:trace>
  <inkml:trace contextRef="#ctx0" brushRef="#br0" timeOffset="34133.9524">20340 6400,'50'0,"-25"0,49 0,-24 0,-1 0,1 0,-25 0,24 0,1 0,49 0,-49 0,-25 0,24 0,-24 0,25 24,-26-24,51 0,-26 0,1 0,-25 0,24 0,1 0,-25 0,24 0,51 0,-26 0,0 0,-49 0,0 0,0 0,-25 0,25 0,-1 0,-24 0,25 0,-25 0,25 0,0 0,-25 0,25 0,-25 0,0 0,-50 0,50 0,-50 0,26 0,24 0,-50 0,50-24,-25 24,25 0,-25-25,25 0,0 25,0 0,25 0,-25 0,25 0,0 0,24 25,-49-25,25 0,-25 25,0-25,0 24,0-24,0 25,0-25,0 0,0 0,-25 0,-49 50,24-50,1 49,24-24,0-25,25 0,0 0,0 0,0 0,0-25,25 25,0 0,-25-24,25 24,24 0,1-25,-25 0,-25 25,24 0,-24 0,25-25,0 25,-25 0,25 0,-25 0,-25 0,25 0,-25-25,-24 1,49 24,-25-25,0 0,25 25,-25 0,25 0,0 0,-25-25,25 25,0 0,-24 0,24-25,0 25</inkml:trace>
  <inkml:trace contextRef="#ctx0" brushRef="#br0" timeOffset="53540.0623">17339 6474,'0'0,"0"-25,0 25,0-25,0 1,0 24,25 0,-25 0,24 0,1 0,0 0,-25 0,25 0,-25 0,25 0,-25 0,0 0,24 0,-24 24,25-24,-25 25,0-25,0 25,0 0,0-25,0 25,0-25,0 24,0-24,0 25,0 0,0-25,0 0,0 25,-25-25,25 0,0 25,-24-1,24-24,0 0,-25 0,25 0,0 25,-25-25,0 0,25 0,-25 0,25 0,0 0,-24 0,24-25,0 1,-25 24,25-25,0 25,0-25,0 0,0 25,0-25,0 1,0-1,0 25,0 0,0-25</inkml:trace>
  <inkml:trace contextRef="#ctx0" brushRef="#br0" timeOffset="56323.2208">20167 6300,'0'0,"24"0,-24 0,25 0,-25 0,25 0,-25 0,0 0,25 0,-25 50,25-50,-25 25,0-25,0 25,0-25,0 24,0 1,0-25,0 25,0-25,0 25,0 0,0-25,-25 0,25 24,0-24,-25 0,25 0,-25 0,25 0,-25 0,1 0,-1 0,25 0,-25 0,0 0,25 0,0 0,0 0,0-24,0-1,0 25,0-25,0 25,0-25,0 0,0 25,0-24,0 24,25 0,-25 0,25-25,-25 25,25 0,-1 0,-24 0,25-25,-25 25,0-25</inkml:trace>
  <inkml:trace contextRef="#ctx0" brushRef="#br0" timeOffset="60045.4344">14437 5928,'24'0,"1"-24,50 24,24-25,-25 25,50 0,-49-25,-1 25,-24 0,-50 0,25 0,-25 0</inkml:trace>
  <inkml:trace contextRef="#ctx0" brushRef="#br0" timeOffset="61965.5443">15851 5705,'24'0,"-24"0,25 0,-25 0,0 0,25 0,-25 25,0-25,0 25,0-1,-25 26,0-25,25 0,0-25,-24 25,24-25,-25 0,0 0,25 0,-25 0,25 0,-25 0,25 0,-24 0,-1-50,25 50,-25-25,25 0,0 0,0 1,-25-1,25 0,-25 25,25 0,-25 0,25 0,-24 0,-1 0,25 0,-25 0,25 0,-25 0,25 25,0 0,0 24,0-49,0 25,0-25,0 25,0-25,0 0,25 0,-25 0,25 0,0 0,-1 0,1 0,0 0,0 0,-25 0,50 0,-26-25,1 0,-25 25,50-25,-25 1,-1 24,1 0,-25 0,0-25,25 25,0 0,-25 0</inkml:trace>
  <inkml:trace contextRef="#ctx0" brushRef="#br0" timeOffset="63642.6402">21233 5581,'25'0,"-25"0,74 0,1 0,-1 0,1 0,-1 0,-24 0,24 0,-24 0,-26 0,1 0,-25 0,25 0,-25 0</inkml:trace>
  <inkml:trace contextRef="#ctx0" brushRef="#br0" timeOffset="64338.68">21556 5407,'0'25,"0"0,0 25,0-26,0 1,0 25,0-50,0 25,0-1,0 1,0-25,0 25,0-25,0 25,0-25</inkml:trace>
  <inkml:trace contextRef="#ctx0" brushRef="#br0" timeOffset="66328.7937">22597 5432,'25'0,"-25"0,25 0,-25 25,25-25,-25 50,0-50,0 24,0 1,0 0,0 0,0-25,-25 25,25-25,0 24,-25-24,25 0,-25 0,25 0,-49 0,49 0,-25 0,25-24,-25-1,0 25,25-25,0 0,-24 25,24-25,-50 25,50 0,-25 0,25 0,-25 0,1 0,24 0,0 25,0 0,-25 0,25-25,0 25,0-1,0-24,0 0,25 0,-1 0,-24 0,25 0,-25 0,25 0,-25 0,25 0,-25 0,25-24,24-1,-24 0,25 25,-50-25,24 0,1 25,0-24,0 24,-25 0,25 0,-25-25,24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8:17:10.411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22201 7665,'0'0,"-25"0,25 0,-25 0,25 0,-25 0,25 0,-49 0,49 0,-25 0,25 0,-25 0,0 0,25 0,-25 0,0 0,1 0,24 0,-25 0,0 0,0 0,0 0,1 0,-1 0,-25 0,50 0,-25 0,25 0,-24 0,-1 0,25 0,-25 0,0 0,0 0,25 0,-24 0,24 0,-25 0,0 0,0 0,0 0,1 0,24-25,-50 25,50 0,-25 0,25 0,-25 0,1 0,-1 0,25 0,-25 0,0 0,0 0,25 0,-24-25,24 25,-25 0,0 0,25 0,-25 0,25 0,0 0,-49 0,49 0,-50 0,50 0,-25 0,0 0,1 0,-1 0,-25 0,50 0,-50 0,50 0,-24 0,-26 0,25 0,0 0,1 0,24 0,-50-25,25 25,0 0,1 0,-1 0,25 0,-25 0,0 0,25 0,-49 0,-1 0,25 0,0 0,-24 0,24 0,0 0,-24 0,-1 0,0 0,26 0,-1 0,25 0,-25 0,0 0,-24 0,-1 0,0 0,-49 0,25 0,-1 0,26 0,-26 0,26 0,-1 0,25 0,-24 0,-1 0,50 0,-25 0,25 0,0 0,-49 0,-26 0,1 0,-25 0,-26 0,26 0,0 0,0-25,-25 25,25-24,-1 24,26 0,0 0,49 0,25 0,-25 0,25-25,-25 25,-24 0,49 0,-50 0,0 0,26 0,-26 25,-49-1,-1-24,26 25,0-25,-1 25,1-25,-1 0,26 0,-26 0,51 0,24 0,0 0,0 0,-75 0,26 0,-51 0,-49 0,50 0,-74 0,73 0,51 0,-1 0,1 0,49 0,0 0,0 0,-50 0,-24 0,-26 0,1 0,-75 0,1 0,-26 0,26 0,74 0,24 0,50 0,-24 0,49 0,-25 0,25 25,0-25</inkml:trace>
  <inkml:trace contextRef="#ctx0" brushRef="#br0" timeOffset="2522.1443">16619 7541,'0'0,"0"24,0-24,0 25,0-25,0 25,0 0,0-25,0 25,0-25</inkml:trace>
  <inkml:trace contextRef="#ctx0" brushRef="#br0" timeOffset="4270.2442">17934 7491,'0'0,"0"25,0-25,0 25,0-25,0 24,0 1,0-25,0 25,0-25,0 0,0-25</inkml:trace>
  <inkml:trace contextRef="#ctx0" brushRef="#br0" timeOffset="6296.3601">19274 7491,'0'0,"0"0,0 25,0-25,0 25,0-25,0 24,0 1,0-25,0 25,0-25,0 25,0 0,0-25,0-25</inkml:trace>
  <inkml:trace contextRef="#ctx0" brushRef="#br0" timeOffset="8423.4818">20613 7516,'0'0,"0"0,0 25,0-25,0 24,0 1,0-25,0 25,0-25,0 25,0 0,0-25,0 24,0-24</inkml:trace>
  <inkml:trace contextRef="#ctx0" brushRef="#br0" timeOffset="10102.5777">20638 8012,'0'25,"0"0,0-1,0 1,-25 50,0-26,25 1,0-25,0-1,0-24,0 0,0 0,0 0,0 0,25-24,25 24,-26 0,51 0,-26 0,-24 0,0 0,-25 0,25 0,0 0,-25 0,25 0,-25 0,24 0,-24 0,25 0</inkml:trace>
  <inkml:trace contextRef="#ctx0" brushRef="#br0" timeOffset="10983.6282">20861 8186,'0'0,"0"24,0 1,0-25,0 25,0-25,0 25,0 0,0-25,0 24,0-24,0 25,0-25,0 25,0 0,0-25,0 25,0-25,0 24,0-24,0 0,0-24,0-1</inkml:trace>
  <inkml:trace contextRef="#ctx0" brushRef="#br0" timeOffset="13772.7878">19398 8111,'0'0,"0"0,-25 0,0 0,25 0,-25 0,25 0,-25 0,25 0,0 0,0-25,0 25,0-24,0 24,0-25,25 25,-25-25,25 25,0 0,-25 0,0 25,0-25,0 25,0-25,0 24,0 1,0-25,0 25,0-25,0 25,0-25,0 25,0-1,0-24,0 25,0-25,0 25,-25 0,25-25,0 25,-25-25,25 0,0 24,0-24,-25 0,25 25,-24-25,24 25,-25-25,25 25,0-25,0 0,25 0,-25 0,24 0,26 0,-25 0,0 0,24 0,-49 0,25 0,-25 0,25 0,-25 25,25-25,-25 0,0 0,0-25</inkml:trace>
  <inkml:trace contextRef="#ctx0" brushRef="#br0" timeOffset="15641.8947">17909 8111,'0'-25,"0"25,25-24,-25 24,25-25,-25 25,25 0,0 0,-25 0,0 25,0-25,24 24,-24 1,0 0,0 0,0-25,0 25,0-1,0-24,0 25,0-25,0 25,0 0,0-25,0 0,0 25,0-25,-24 0,-1 0,25 0,-25 0,25 0,-25-25,25 0,-25 25,25 0,-24 0,24-25,0 25,0-25,0 1,0 24,0-25,0 25,0-25,0 25,24-25,-24 25,25 0,-25-25,0 25,0 0,0 0</inkml:trace>
  <inkml:trace contextRef="#ctx0" brushRef="#br0" timeOffset="16827.9625">16173 8310,'0'0,"25"0,0 0,-1 0,26 0,-25 0,0 0,-25 0,24 0,1 0,-25 0,25 0</inkml:trace>
  <inkml:trace contextRef="#ctx0" brushRef="#br0" timeOffset="18834.0773">16595 8210,'-25'0,"25"0,0 0,0-24,0 24,0-25,0 25,0-25,0 25,25-25,-25 25,24 0,-24 0,25 0,-25 0,25 0,0 0,-25 0,0 0,25 25,-25-25,0 25,0-25,0 25,0-1,0-24,0 25,0-25,0 0,0 25,0 0,-25-25,0 25,25-25,-25 24,25-24,0 0,-25 25,25 0,-24-25,-1 25,25-25,-25 25,25-1,0-24,-25 0,25 0,25 0,-25 0,50 0,-1 0,1 0,0 0,-1 0,-49 0,25 0,0 0,0 0,-25 0,0-24</inkml:trace>
  <inkml:trace contextRef="#ctx0" brushRef="#br0" timeOffset="21654.2386">19348 8037,'0'0,"0"0,0 0,-25 0,25 0,0 0,-25 0,1 0,24 0,0 25,-25-25,25 0,0 24,0-24,0 25,0 0,-25-25,25 0,0 25,0-25,0 0,0 0,0 25,25-25,-25 0,0 0,25 0,-1 0,-24 24,0-24,25 0,-25 0,0 0</inkml:trace>
  <inkml:trace contextRef="#ctx0" brushRef="#br0" timeOffset="27854.5932">3051 5655,'0'0,"0"0,-24 0,-1 0,0 0,0 0,-25 0,50 0,-49 25,24-25,-74 0,49 25,1 0,24-25,-25 0,50 0,-25 0,25 0,0 0,0-50,-24 75,-26 0,25-25,-24 0,-26 0,26 0,-51 0,76 0,-51 0,50 0,-24 0,24 0,-49 0,49 0,-25 0,0 0,26 0,-1 0,-25 0,50 0,25 0,0 0,49 0,1 0,74 0,-1-25,-73 25,-1 0,-49 0,25 0,-50 0,24 0,-24 0,25 0,0 0,-25 0,25 0,49 0,-74 0,25 0,25 0,-50 25,74-25,-49 25,49-25,-74 0,25 0,-25-25</inkml:trace>
  <inkml:trace contextRef="#ctx0" brushRef="#br0" timeOffset="36823.1062">19323 6598,'25'0,"-25"0,0 0,0 25,0-25,0 25,0-25,0 24,0 1,0-25,0 25,0-25,0 0,0 25,0 0,0-25,0 0,-25 0,0 24,25-24,-24 0,24 0,-25 0,0 0,25 0,-25 0,25 0,-25 0,25 0,0-24,0-1,0 25,0-25,0 25,0 0,0-25,0 0,0 25,25-24,-25 24,25-25,0 25,-25 0,25 0,-25 0,24 0,1 0,-25 0,0 0,0 0,0 25,0-25,0 24,0 1,0-25,0 25,0 0,0 0,-25-25,25 24,-24-24,24 0,-25 0,25 0,0 0,0-24,0-1,0 25,0-25,0 25,0-25,0 25,0 0,25 0,-25-25,24 25,-24 0,25 0,-25 0,0 0,0 25,0-25,0 25,0-25,0 25,0 0,0-25,0 0,-25 0,25 0,0 0</inkml:trace>
  <inkml:trace contextRef="#ctx0" brushRef="#br0" timeOffset="40502.3166">19348 6697,'0'0,"50"-25,-50 25,24 0,26 0,-25 0,0 0,-1 0,1 0,0 0,25 0,-1 0,-49 0,50 0,-50 0,49 0,-49 0,25 0,-25 0,25 0,-25 0,50 0,49-24,-49 24,-1 0,-24 0,25 0,-26 0,1 0,0 0,49 0,-49 0,0 0,0 0,24 0,-24 0,25 0,24 0,-24 0,24 0,-24 0,-1 0,-24 0,0 0,0 0,25 0,-26 0,26 0,0 0,-1 0,26 0,-26 0,1 0,24 0,1 0,-51 0,26 0,-50 0,25 0,24 0,1 0,99 0,0 0,-50 0,-49 0,-1 0,-24 0,0 0,-25 0,25 0,-25 0,0 0,-25 0,0 0,0-25,0 25,-24-50,-1 50,0-25,26 1,-1 24,0-25,0 0,0 25,1 0,24 0,0 0,24 0,1 0,-25 0,25 0,25 50,-26-50,26 49,0-49,-25 50,49-25,-49-1,24 1,-24-25,0 25,-25-25,0 25,0-25,0 25,0-25,0 0,-25 0,0 24,25-24,-24 0,-1 0,0 25,0-25,0 0,1 0,24 25,-25-25,0 0,25 0,-25 0,25 0,0 0,0-50,50 26</inkml:trace>
  <inkml:trace contextRef="#ctx0" brushRef="#br0" timeOffset="47032.6899">17761 6623,'0'0,"24"0,-24 0,25 0,0 0,-25 0,0 0,0 25,25-25,-25 0,0 24,0-24,0 25,0 0,0-25,0 25,0-25,0 25,0-25,0 24,0 1,0-25,0 0,-25 0,0 0,25 0,-25 0,25 0,0-25,0 25,-24-24,24 24,0-25,0 25,0-25,0 0,0 25,0 0,0-25,24 25,-24-24,25 24,-25-25,25 25,-25 0,25 0,-25 0,0 0,0 25,0-25,0 24,0 1,0 0,0-25,0 25,0-25,0 25,0-25,-25 24,0-24,25 25,0-25,-25 0,25 0,-24 0,-1 0,25 0,-25 0,25 0,0-25,0 25,0-24,0-1,0 25,0-25,0 25,0-25,25 25,0-25,-25 25,24 0,-24 0,0 0,25 0,0 0,-25 0,0 0,0 0,0 25,0 0,0-25,0 25,0-25,0 25,0-25,-25 24,25-24,-25 0,25 0,-24 0,24 0,0-24,0 24,0-25,0 25,0-25,24 25,-24 0,0-25,25 25,-25 0,25 0,-25 0,25 0,-25 0</inkml:trace>
  <inkml:trace contextRef="#ctx0" brushRef="#br0" timeOffset="50251.8742">17860 6697,'-25'0,"0"0,-24 0,-1 0,0 0,1 0,-1 0,0 0,26 0,-1 0,0 0,0 0,0 0,50-49,-99 49,-25 0,-1 0,26 24,-25-24,24 0,1 0,0 0,49 0,0 0,-25 0,75 0,0 0,-25 0,-50 0,-24 0,-1 0,-24 0,-74-24,49 24,-25 0,74 0,26 0,-1 0,50-25,25 25,-50 0,-49 0,24 0,-24-25,-50 0,74 25,25 0,0 0,25 0,-24 0,24-25,0 25,0-24,24 24,-24 0,50-25,-50 25,25 0,-25-25,25 25,-1-25,-24 25,25 0,-25 0,25 0,-25 0,0 0,-50 0,26 25,-1-25,25 0,-25 25,0-25,25 25,-49-25,24 0,0 0,0 0,0 24,25-24,-24 0,24 0,0 25,0 0,0-25,0 0,24 0,1 0,-25 0,0 25,25-25,-25 0,25 25,0-1,-1 1,1 0,-25-25,0 25,25-25,-25 0,0 0</inkml:trace>
  <inkml:trace contextRef="#ctx0" brushRef="#br0" timeOffset="55053.1489">14065 6846,'0'0,"0"0,24 0,1 0,-25 0,25 0,-25 0,25 0,-25 0,25 0,-1 0,-24 0,25 0,-25 0,25 0,0 0,-25 0,25 0,-25 0,24 0</inkml:trace>
  <inkml:trace contextRef="#ctx0" brushRef="#br0" timeOffset="57241.274">14933 6722,'0'0,"0"25,0 0,0-25,0 24,0-24,0 25,0 0,-25-25,25 0,0 0,-25 25,0-25,25 0,-24 0,24 0,-25 0,25 0,-25-25,0 0,25 25,0-25,-25 25,25 0,0 0,-49-24,49 24,-25 0,0 0,0 0,25 0,-24 0,-1 0,0 24,25-24,0 25,-25-25,25 25,0-25,0 25,0-25,0 0,0 0,25 0,0 0,-25 0,25 0,-1 0,1 0,0 0,0 0,0 0,-1 0,-24 0,25 0,0 0,-25 0,25 0,-25 0,0 0,25-25,-1 0,-24 25,0-25,25 25,-25 0,0-24,25 24,-25-25,0 25,25 0,0-25</inkml:trace>
  <inkml:trace contextRef="#ctx0" brushRef="#br0" timeOffset="59228.3877">22945 6722,'0'0,"-25"0,25 0,-50 0,25 0,1 0,-1 0,0 0,0 0,25 0,-25 0,25 0,-24 0</inkml:trace>
  <inkml:trace contextRef="#ctx0" brushRef="#br0" timeOffset="60663.4698">22796 6697,'0'0,"0"25,0 0,0-25,0 25,0 24,0-49,0 50,0-50,25 25,-25-25,0 25,0-25,0-25,0 25,0-25,0 0,0 25,0-25,0 25,0-25,0 1,0 24,0-25,0 25,0-25,0 25,0-25,24 0,-24 25,0-24,0 24</inkml:trace>
  <inkml:trace contextRef="#ctx0" brushRef="#br0" timeOffset="63330.6223">23664 6648,'0'0,"0"0,0 24,0 1,0-25,0 25,0 0,0 0,0-25,0 24,0-24,0 25,0-25,0 0,-25 0,0 25,25-25,-24 25,24-25,-25 0,25 0,0-25,0 25,-25-25,25 25,0 0,0-25,-25 25,25-24,0 24,-25-25,25 25,-24 0,-1 0,0 0,25 0,-25 0,0 0,25 0,-24 0,24 0,0 0,-25 25,0-25,25 0,0 24,0-24,0 25,0-25,0 0,0 0,25 0,-25 0,0 25,25-25,-25 0,24 0,1 0,-25 0,25 0,-25 0,0 0,25 0,-25 0,0-25,25 25,-25 0,24-25,-24 25,0 0,25-24,-25-1,25 25,0-25,-25 25,25-25,-25 25,24-25,-24 25,0 0,25 0,-25-24,25 24,-25 0</inkml:trace>
  <inkml:trace contextRef="#ctx0" brushRef="#br1" timeOffset="94678.4151">16595 7144,'0'-25,"0"0,0 25,0 0,0 0,24 0,1 0,-25 0,0 0,0 25,25-25,-25 0,0 25,0-25,0 25,0-1,0-24,0 25,0-25,0 25,0-25,0 25,0 0,0-25,0 0,-25 24,0-24,25 0,-24 0,24 0,0 0,0 0,-25-24,25-1,0 25,0-25,0 25,0-25,0 25,0-25,0 1,0 24,0-25,0 25,0 0,25 0,-25 0,24 0,1 0,-25 0,25 0,-25 0,0 0,0 25,0-1,0-24,0 25,0-25,0 25,0-25,0 25,0-25,0 25,-25-25,25 0,-25 0,25 0,-24 0,24 0,-25 0,25 0,-25 0,25 0,0 0,0-25,0 0,0 25,0-50,0 50,0-24,0 24,25-25,-25 25,25-50,-1 50,-24 0,0-25,25 25,-25 0,0 0,0 0,0 25,25 0,-25 0,0-25,0 25,0-25,0 24,0 1,0-25,0 25,0-25,0 25,0 0,0-25,0 24,-25-24,25 0,0 0,-25 0,1 0,24 0,-25 0,25 0,0 0,0 0,0-24,0-1,0 0,0 25,0-25,0 0,0-24,25 49,-25-25,24 25,-24-25,25 25,-25-25,25 25,0 0,-25 0,0 25,0-25,0 25,0-25,0 25,0-25,0 25,0-1,0 1,0-25,0 25,0 0,0-25,0 25,-25-25,25 0,-25 0,25 0,-25 0,25 0,0 0,0-25,0-25,25 25,0 1,-25-1,0 25,25 0,-25-25,25 25,0 0,-25 0,0 0,0 0,0 25,0 0,0-25,0 24,0-24,0 25,0 0,-25-25,25 0,0 0,-25 0</inkml:trace>
  <inkml:trace contextRef="#ctx0" brushRef="#br1" timeOffset="101402.7999">16694 7169,'0'0,"25"0,0 0,24 0,-24 0,49 0,-24 0,-25 0,0 0,-1 0,1 0,-25 0,0-25,50 0,-25 25,24 0,-24 0,0 0,49 0,-24 0,-1 0,-24 0,0 0,0 0,0 0,24 0,1 0,24 0,-24 0,0 0,24 0,-74 0,25 0,49 0,-49 0,25 0,-1 0,26 0,-1 0,0 0,1 0,-26 0,-49 0,50 0,-50 0,25 0,-25 0,49-25,26 25,-26 0,26 0,-26 0,1 0,0 0,-25 0,-1 0,1 0,-25 0,50-25,-1 25,26 0,-26 0,1 0,24 0,-24 0,0 0,24 0,-49 0,0 0,-25 0,24 0,26 0,0 0,24 0,0 0,-24 0,0 0,24 0,-49 0,0 0,0 0,-25 0,49 0,26 0,49 0,-50 0,-24 0,-26 0,-24 0,0 0,50 0,-25 0,-25 0,49 0,-49 0,25 0,-25 0,0 25,0-25,0 0,0 0,-25 0,1 0,24 0,0 0,0 0,0-25,0 25,0-24,0 24,0-25,0 25,0-25,24 25,-24 0,25 0,-25 0,25 0,-25 0,25 0,-25 25,0-25,0 25,0-25,0 24,0 1,0-25,0 25,0-25,0 25,0-25,0 25,-25-25,25 24,0-24,0 0,-25 0,25 0,-25 0,1 0,24 0,0 0,0-24,-25 24,25-25,0 25,0-25,0 25,0-25,0 0,0 25,0 0,0-24,25 24,-1 0,-24-25,0 25,25 0,-25 0,25 0,0 0,-25 0,0 0,0 0,25 0,-25 25,0-25,0 24,0 1,0-25,0 25,0-25,0 0,0 25,0-25,-25 25,0-25,25 24,-25-24,25 0,0-24,0 24,0-25,0 25,0-25,0 0,0 0,0 25,0 0,25-24,0 24,-25-25,25 25,-25-25,0 25,24 0,-24 0,0 0,0 25,0-25,0 25,0-25,0 24,0-24,0 25,0 0,0-25,0 0,0 25,0-25,0 25,-24-25,24 0,0 24,-25-24,0 0,25 0,0-24,0 24,0-25,0 25,0-25,25 0,-25 25,0-25,25 25,-25 0,24 0,-24 0,0 0</inkml:trace>
  <inkml:trace contextRef="#ctx0" brushRef="#br1" timeOffset="109963.2895">20390 6772,'0'24,"0"1,0 0,0-25,0 25,0-25,0 25,-25-25,25 25,0-25,-25 24,25-24,0 25,0-25,0 0,0 25</inkml:trace>
  <inkml:trace contextRef="#ctx0" brushRef="#br1" timeOffset="110783.3364">20266 6846,'0'25,"0"0,0-25,0 25,0-25,-25 24,25-24,0 25,0 0,0-25</inkml:trace>
  <inkml:trace contextRef="#ctx0" brushRef="#br1" timeOffset="111529.3791">20216 6846,'0'0,"0"25,0-25,0 25,-25-25,25 25,0-25,0 24,0-24,-24 25,24 0,0-25,0 25,0-25</inkml:trace>
  <inkml:trace contextRef="#ctx0" brushRef="#br1" timeOffset="112300.4232">20067 6871,'0'0,"0"0,0 25,0-25,0 25,0-1,0-24,0 25,-24-25,24 25,0 0,0-25</inkml:trace>
  <inkml:trace contextRef="#ctx0" brushRef="#br1" timeOffset="113000.4633">19919 6896,'0'0,"0"0,0 0,0 25,0-1,0-24,0 25,0-25,0 25,0-25</inkml:trace>
  <inkml:trace contextRef="#ctx0" brushRef="#br1" timeOffset="113627.4991">19819 6871,'0'25,"0"-25,0 25,0-25,0 24,0 1,0 0,0-25,0 50,0-50,-25 24,25-24,0 0,0 0</inkml:trace>
  <inkml:trace contextRef="#ctx0" brushRef="#br1" timeOffset="114245.5345">19646 6921,'0'0,"0"24,0-24,0 25,0 0,0-25,0 25,0 0,0-1,0 1,0-25,0 50,0-50,0 0,-25 0,25 0,0 0</inkml:trace>
  <inkml:trace contextRef="#ctx0" brushRef="#br1" timeOffset="114861.5697">19522 6896,'0'0,"0"25,0-25,0 24,0 1,0-25,0 25,0-25,0 25,0-25,0 49,0-49,0 25,0-25,0 25</inkml:trace>
  <inkml:trace contextRef="#ctx0" brushRef="#br1" timeOffset="117021.6933">16917 6871,'0'0,"0"25,0 0,0-1,0-24,0 25,0 0,0 0,0 0,0-1,0 1,0-25,0 25,0 0</inkml:trace>
  <inkml:trace contextRef="#ctx0" brushRef="#br1" timeOffset="117973.7477">17091 6871,'0'0,"0"25,0 0,0-25,0 24,0-24,-25 25,25 0,0-25,0 25,0-25,0 25</inkml:trace>
  <inkml:trace contextRef="#ctx0" brushRef="#br1" timeOffset="118824.7964">17264 6846,'0'0,"0"0,0 25,0 0,0 0,0-25,0 49,0-49,0 25,0-25,0 25,0 0</inkml:trace>
  <inkml:trace contextRef="#ctx0" brushRef="#br1" timeOffset="119576.8394">17413 6821,'0'25,"0"-25,0 25,0 0,0-25,0 25,0-25,0 49,0-49,0 25,0 0,0 0,0-25,0 24,0-24</inkml:trace>
  <inkml:trace contextRef="#ctx0" brushRef="#br1" timeOffset="120357.8841">17587 6821,'0'0,"0"0,0 25,0-25,0 25,0-25,0 25,0 0,0-25,0 24,0-24,0 25,0-25,0 25</inkml:trace>
  <inkml:trace contextRef="#ctx0" brushRef="#br1" timeOffset="121162.9301">17711 6896,'0'25,"0"-1,0-24,0 25,0-25,0 25,0 0,0 0,0-25</inkml:trace>
  <inkml:trace contextRef="#ctx0" brushRef="#br1" timeOffset="122289.9946">17785 6945,'0'0,"0"0,0 25,0-25,0 25,0 0,0-25,0 25,0-25,0 24,0 1,0-25,0-49</inkml:trace>
  <inkml:trace contextRef="#ctx0" brushRef="#br1" timeOffset="123712.0759">16744 6821,'0'0,"0"0,0 25,0 0,0-25,0 25,0-25,0 25,0-1,0-24,0 25,-25-25</inkml:trace>
  <inkml:trace contextRef="#ctx0" brushRef="#br1" timeOffset="124522.1223">16619 6796,'0'0,"0"25,0 0,0 0,0-25,0 25,0 0,0-25,0 24,0-24,0 25,0-25,0 0</inkml:trace>
  <inkml:trace contextRef="#ctx0" brushRef="#br1" timeOffset="128348.3411">20613 6846,'0'0,"0"25,0-25,0 25,0 0,0-25,0 24,0-24,0 25,0-25</inkml:trace>
  <inkml:trace contextRef="#ctx0" brushRef="#br1" timeOffset="131896.5441">19323 6921,'0'0,"0"0,0 24,0 1,0-25,0 25,0-25,0 25,0 0,0-25,0 24,0-24,0 0,0 0</inkml:trace>
  <inkml:trace contextRef="#ctx0" brushRef="#br0" timeOffset="151401.6597">14461 8855,'0'0,"0"0,0 25,0-25,-24 25,24-25,0 0,0 25,-25-1,25-24,0 25,-25-25,25 25,-25-25,25 25,0 0,0-25,0 25,0-1,-25 1,25-25,0 25,0 0,0 0,0-25,0 24,-24-24,24 25,0-25,0 50,0-50,-25 25,25-25,0 24,0 1,0-25,0 25,0 0,0 0,0-25,0 24,0-24,0 25,0 0,0-25,0 25,0-25,25 0,-25 25,0-25,24 0,-24 24,25 1,-25-25,25 25,0-25,-25 0,0 25,25-25,-25 25,24-25,1 0,-25 0,0 0,25 0,-25 0</inkml:trace>
  <inkml:trace contextRef="#ctx0" brushRef="#br0" timeOffset="199464.4087">15206 9103,'0'0,"0"0,-25 25,25-25,-25 25,25-25,0 25,0-25,0 0,0 25,0-1,-25-24,25 25,0-25,0 25,0 0,0-25,0 25,0-25,0 24,0-24,0 25,0 0,0-25,0 25,0-25,0 25,0-1,0-24,0 25,0-25,0 25,0-25,0 25,0-25,0 25,25-25,0 0,-25 0,25 0,-25 0,24 0,-24 24,0-24,0 0,25 0</inkml:trace>
  <inkml:trace contextRef="#ctx0" brushRef="#br0" timeOffset="201470.5233">15429 9401,'25'0,"-25"0,24 0,-24 0,25 0,0 0,-25 0,25 0,-25 0,25 0</inkml:trace>
  <inkml:trace contextRef="#ctx0" brushRef="#br0" timeOffset="204206.68">16223 9351,'0'0,"24"0,-24 0,0 0,25 25,-25-25,0 25,0-25,0 25,0-25,0 25,0-1,0-24,0 25,0-25,0 0,0 0,-25 0,25 25,0-25,-24 0,24 0,0 0,-25 0,25-25,0 25,-25-25,25 1,-50 24,50 0,-24 0,24-25,-25 25,25 0,-25 0,0 0,25 0,-25 0,25 0,-24 0,24 0,-25 0,25 0,-25 0,25 0,0 0,0 25,0-1,0-24,0 25,0-25,0 25,0-25,0 25,25-25,-25 0,25 0,-25 0,0 0,24 0,-24 0,0-25,25 25,-25 0,25 0,-25-25,0 25,0 0,25-25,-25 25,0-24,25 24,-1 0,26-50,-25 50,-25 0,25 0,-25 0,24 0,-24 0,0-25</inkml:trace>
  <inkml:trace contextRef="#ctx0" brushRef="#br0" timeOffset="205452.7512">16570 9426,'0'25,"0"-25,0 24,0-24,0 50,-25-50,25 25,0 0,-25-1,25-24,-25 0,1 0,24 0,0 25,0-25</inkml:trace>
  <inkml:trace contextRef="#ctx0" brushRef="#br0" timeOffset="207051.8427">16967 9351,'25'0,"-1"-24,-24-1,25 25,-25 0,25 0,0 0,-25 0,0 0,25 25,-25-25,0 24,0 1,0 0,0-25,0 25,0 0,-25-1,25 1,-25 0,25-25,-25 0,0 25,25-25,-24 0,24 0,-25 0,25 0,0 0,0 0,0-25,0 0,0 0,0 25,0-24,0-1,0 25,0-25,0 25,0 0,0-25,0 25,25 0,-25-25,0 25,24 0,-24-24,0 24</inkml:trace>
  <inkml:trace contextRef="#ctx0" brushRef="#br0" timeOffset="209109.9603">17165 9252,'0'0,"0"0,0-25,25 25,-25 0,25 0,0 0,-25 0,24 0,1 0,0 0,25 0,-26 0,1 0,-25 0,0 0,-25 25,25-25,0 0,0 25,0 0,0-25,-24 25,24-1,0 1,0 0,0-25,0 50,0-50,0 49,0-24,0-25,0 50,0-50,0 24,0-24,0 25,0 0,0-25,-25 0,0 0,25 0,-25 0,25 0,-25 0,1 25,-26-25,25 0,25 25,-25-25,1 0,24-25,0-25</inkml:trace>
  <inkml:trace contextRef="#ctx0" brushRef="#br0" timeOffset="213208.1948">17736 9203,'0'24,"-25"1,25-25,0 25,0 0,0 0,-25-25,25 24,0-24,0 50,0-50,0 25,-25 0,25-1,0 1,0 0,0-25,-25 0,25 25,0-25,0 25,0-1,0 1,0-25,0 25,0 0,0-25,25 0,0 0,-25 0,25 0,-25 0,25 0,0 0,-25 0,24 0,-24 0,25 0,-25 0,0 0,25 0,0 0,-25-25,25 25,-25 0,0 0,24-25,-24 25,25-25,-25 1,0 24,0-25,25 25,-25 0,0-50,0 50,25-25,-25 25,0-24,0-1,25 25,-25-25,0 25,24 0,-24-25,0 25,0-25,0 1,0 24,0-25,0 0,0 0,0 25,0-25,0 25</inkml:trace>
  <inkml:trace contextRef="#ctx0" brushRef="#br0" timeOffset="221290.6571">18579 9227,'0'0,"-25"0,0 0,-24 0,49 0,-25 25,25-25,-25 0,25 0,-25 0,1 0,24 0,-25 0,25 25,0-25,0 25,0 0,0-25,0 0,0 24,0-24,0 50,0-25,0-25,0 49,0-49,0 50,0-50,0 25,0-25,0 25,0-25,0 24,0 1,0-25,0 25,0-25,0 25,0-25,25 0,-1 0,-24 0,25 0,0 0,0 0,-25 0,25 0,-25 0,24 0,-24 0,25 0,-25 0,0 0,0 0</inkml:trace>
  <inkml:trace contextRef="#ctx0" brushRef="#br0" timeOffset="223950.8093">18951 9401,'-25'0,"1"0,-1 0,25 0,-25 0,25 0,0 0,0-25,0 25,0-25,0 25,0-24,0 24,0-25,0 25,25-25,0 25,-25 0,24 0,-24 0,25 0,-25 0,0 0,0 25,0 0,0-25,0 24,0-24,0 25,0-25,0 25,0 0,0 0,0-25,0 24,0 1,0 0,0-25,0 0,0 0,0 25,0-25,-25 25,25-25,-24 0,24 24,-25-24,25 0,-25 0,25 0,25 0,0 0,-25 0,0 0,24 0,-24 0,25 0,0 0,-25 0,25 0,-25 0,25 0,-25 0,24 0,1 0</inkml:trace>
  <inkml:trace contextRef="#ctx0" brushRef="#br0" timeOffset="225031.8711">19323 9475,'0'25,"0"-25,0 25,0 0,-25 0,1-25,-1 24,25-24,0 25,-25-25,25 0,-25 25,25-50</inkml:trace>
  <inkml:trace contextRef="#ctx0" brushRef="#br0" timeOffset="227812.0301">19968 9327,'25'0,"-25"24,0 1,0-25,0 25,0-25,0 25,0-25,-25 25,0-1,25-24,-24 0,24 25,-25-25,25 0,-25 0,0 0,25 0,0 0,0-25,0 1,-25-1,25 25,0-25,0 0,0 25,0-25,-25 25,1 0,24 0,-25 0,25 0,-25 0,0 0,-24 0,49 0,-25 0,25 0,-25 0,25 0,-25 25,25 0,0-25,0 0,25 0,-25 0,25 0,-25 0,49 0,-49 0,0 25,25-25,0 0,-25 0,25 0,-25 0,0 0,25 0,-25 0,0-25,0 0,24 25,-24 0,25 0,-25-25,0 25,0 0,25-24,-25 24,25-25,0 0,0 25,-25 0,24-25,1 25,-25 0,0 0,0 0,25 0,-25 25,0-25,0 25,25-25,-25 25,0-25,0 24,0-24</inkml:trace>
  <inkml:trace contextRef="#ctx0" brushRef="#br0" timeOffset="230320.1736">20142 9153,'0'0,"0"0,0 25,0-25,25 0,-25 25,0-25,0 24,0 1,24-25,-24 25,0-25,0 25,0-25,0 25,0-1,0-24,0 25,0-25,0 25,0 0,0-25,0 25,0-25,0 24,0-24,0 25,-24 0,-1-25,25 25,-25-25,25 25,0-25,0 24,-25 1,0-25,25 25,-24-25,24 0,0 25,-25-25,25 25,0-25,-25 0,25 0,0-25,0 0</inkml:trace>
  <inkml:trace contextRef="#ctx0" brushRef="#br0" timeOffset="232563.3019">20315 8855,'0'0,"0"0,0 25,25-25,-25 0,50 25,-50 0,49-1,-49 1,25 0,-25 0,0-25,25 25,0-25,-25 49,0-49,0 25,25-25,-25 25,0-25,0 50,0-50,0 24,0 1,0-25,0 25,0-25,0 25,0 0,0-1,0-24,0 25,0-25,0 25,0 0,0-25,0 25,0-25,-25 24,25-24,0 25,-25 0,0-25,25 50,-25-50,25 24,-24-24,-1 50,25-50,-50 25,50 0,-49-1,49 1,-50 25,50-50,-25 25,0-25,25-25,0-50</inkml:trace>
  <inkml:trace contextRef="#ctx0" brushRef="#br0" timeOffset="235338.4606">20861 9575,'0'0,"0"-25,0 25,0-50,0 50,0-25,0 1,0-1,0 25,0-25,0 0,0 0,0 25,0-24,0 24,0-25,0 0,0 0,0 25,0-25,0 1,0 24,0-25,0 25,0-25,0 25,0 0,0-25,0 0,0 25,0 0,25 0,0-24,-25 24,25 0,-25-25,24 25,1-25,-25 25,25 0,-25 0,25 0,-25 0,25 0,-25 25,24-25,-24 0,0 25,0-25,25 24,-25 1,0-25,0 25,25-25,-25 25,0-25,25 25,-25-1,0-24,0 25,0-25,0 25,0 0,0-25,25 0,-25 25,0-25,0 24,0-24,0 25,0 0,0-25,0 25,0 0,0-1,0-24,0 25,0-25,0 25,0 0,0-25,0 25,0-50,0 25,0-25</inkml:trace>
  <inkml:trace contextRef="#ctx0" brushRef="#br0" timeOffset="245951.0676">21754 8979,'-25'0,"25"0,-25 0,1 0,24 0,-25 0,25 0,-25 0,25 0,-25 25,0-25,25 0,-24 0,24 0,-25 0,25 25,0 0,0-25,0 0,0 0,0 25,25-25,-25 24,0 1,0 0,0 0,0 0,0 24,0-24,0 0,0 0,0-25,0 24,0 1,0-25,0 25,0-25,0 25,0-25,0 25,0-1,0-24,0 25,0-25,0 25,0-25,0 25,0 0,24-25,-24 0,25 0,-25 0,25 0,0 0,0 0,-1 0,-24 0,25 0,-25 0,25 0,0 0,-25 0,25 0,-25 0</inkml:trace>
  <inkml:trace contextRef="#ctx0" brushRef="#br0" timeOffset="247015.1285">21804 9351,'0'0,"0"0,49 0,-49 0,25 0,0 0,0 0,24 0,-49 0,25 0,-25 0</inkml:trace>
  <inkml:trace contextRef="#ctx0" brushRef="#br0" timeOffset="248810.2311">22201 9227,'-25'0,"25"0,-25 0,25 0,-25 0,0 0,25 0,0 0,0-24,0 24,0-25,0 25,25-50,0 25,25 1,-50 24,49-25,-49 0,25 25,0 0,0 0,-25 0,24 0,-24 25,0 0,0-25,0 24,0 1,0 0,0-25,0 25,0 0,0-25,0 24,0 1,0 0,-24 0,-1 0,0-1,0 1,0 25,1-25,-1-1,25 1,-50-25,50 25,-25-25,1 25,24 0,-25-25,25 0,0 24,0-24,25 0,-25 0,24 0,1 0,0 0,25 0,-50 0,24 0,1 0,-25 0,25 0,0 0,-25 0,0 0</inkml:trace>
  <inkml:trace contextRef="#ctx0" brushRef="#br0" timeOffset="250077.3036">22647 9302,'-25'0,"25"25,0-25,-25 0,25 24,-24-24,24 0,-25 0,0 0,25 0</inkml:trace>
  <inkml:trace contextRef="#ctx0" brushRef="#br0" timeOffset="251590.3902">22945 9029,'0'0,"0"0,0 25,0 0,0-1,0 1,0 0,0 0,0 24,0-49,0 50,0-50,0 25,-25 0,25-1,0-24,-25 0,25 25,25-25,-25 0,25 0,-25 0,49 0,-49 0,50 0,-25-25,0 25,-1 0,-24 0,25 0,0 0,-25 0,25 0,-25 0,25 0</inkml:trace>
  <inkml:trace contextRef="#ctx0" brushRef="#br0" timeOffset="252521.4434">23143 9203,'0'24,"0"-24,0 25,0-25,0 25,0 0,0 24,0-49,0 25,0-25,0 25,0-25,0 25,0 0</inkml:trace>
  <inkml:trace contextRef="#ctx0" brushRef="#br0" timeOffset="254719.5691">23292 8930,'0'0,"25"0,-25 0,25 0,-25 0,24 0,-24 0,25 0,0 0,0 0,0 0,-1 0,-24 0,0 0,0 24,0-24,0 25,0-25,0 25,0-25,0 50,0-50,0 49,0-24,0-25,0 50,0-25,0-1,0 1,0-25,0 25,0 0,0 0,0-25,0 24,0 1,0-25,0 25,0-25,0 50,0-50,0 24,0-24,0 25,-24-25,24 0,0 0,-25 0,25 0,-25 0,25 0,-25 0,0 25,1-25,24 0,0 0,0-50</inkml:trace>
  <inkml:trace contextRef="#ctx0" brushRef="#br0" timeOffset="256400.6653">16173 10319,'25'0,"0"0,-1 0,-24 0,25 0,0 0,49 25,-24-25,0 0,-26 0,1 0,0 24,-25-24</inkml:trace>
  <inkml:trace contextRef="#ctx0" brushRef="#br0" timeOffset="257699.7396">16173 10567,'0'0,"25"0,0 0,-25 0,24 0,1 0,0 0,25 0,-1 0,-49 0,25 0,0 0,-25 0,25 0,-25 0,24 0,-24-25,0 25,25 0,-25 0,25 0,-25-25</inkml:trace>
  <inkml:trace contextRef="#ctx0" brushRef="#br0" timeOffset="261543.9593">17438 10269,'-25'0,"0"0,25 0,-49 0,-1 0,25 0,1 0,24 0,-25 0,25 0,-25 0,25 0,0 0,0 25,0-25,0 0,0 25,0 0,0-25,25 24,-25-24,0 25,0 0,0 0,0-25,0 49,0-24,0-25,0 50,0-1,0-49,0 25,0-25,0 25,0 0,0-25,0 25,0-25,0 0,25 0,24 0,-24 0,25 0,-50 0,49 0,-24 0,49 0,-24 0,-25 0,-25 0,25 0,-25 0,0-50</inkml:trace>
  <inkml:trace contextRef="#ctx0" brushRef="#br0" timeOffset="263466.0694">17636 10443,'25'0,"-25"0,50 0,-50 0,25 0,0 0,-1 0,-24 0,25 0,-25 0,25 0</inkml:trace>
  <inkml:trace contextRef="#ctx0" brushRef="#br0" timeOffset="265083.1616">18083 10393,'-25'0,"25"0,-25 0,1 0,-1 0,25 0,-25 0,25 0,0 0,0 0,0-25,0 25,0-24,0 24,0-25,25 25,0-25,-1 25,-24 0,25 0,0 0,-25 0,25 0,-25 0,25 0,-25 25,0-25,0 25,0-25,0 24,0-24,0 25,0 0,0-25,0 25,-25-25,25 25,-25-1,25-24,-25 0,25 25,-25-25,25 25,-24-25,-1 0,25 0,0 25,-25-25,25 25,0-25,0 0,50 0,-50 0,49 0,-49 0,25 0,-25 0,25 0,-25 0,25 0,-1 0</inkml:trace>
  <inkml:trace contextRef="#ctx0" brushRef="#br0" timeOffset="266035.2163">18505 10468,'0'0,"0"24,0 1,0-25,-25 25,25-25,-25 25,25-25,-25 25</inkml:trace>
  <inkml:trace contextRef="#ctx0" brushRef="#br0" timeOffset="267817.3183">18926 10319,'0'0,"25"0,-25 25,25-25,-25 24,0-24,0 25,0 0,0-25,0 25,0-25,-25 0,25 25,-25-25,25 24,0-24,-24 0,-1 0,0 0,25 0,-25 0,0 0,25 0,-25 0,25 0,0 0,0-24,0 24,0-25,0 25,0 0,0-25,0 0,25 25,0 0,-25-25,25 25,-25 0,25-24,0 24,-25 0,24 0</inkml:trace>
  <inkml:trace contextRef="#ctx0" brushRef="#br0" timeOffset="271510.5295">19125 10145,'0'0,"25"0,-25 0,24 0,1 0,-25 0,25 0,-25 0,25 0,-25 0,0 0,0 25,0 0,0-25,0 25,0-1,0 1,0 0,0-25,0 25,0-25,0 25,0-1,0-24,0 25,0-25,0 25,0 0,0-25,0 25,0-25,0 24,0-24,0 25,25 0,-25-25,0 25,0-25,0 0,0 0,-25 25,25-25,-25 24,25-24,-25 0,0 0,25 25,-24-25,-1 0,0 25,25-25,-25 0,25 0,-25 0,25 25,0-25,0 0,0-50</inkml:trace>
  <inkml:trace contextRef="#ctx0" brushRef="#br0" timeOffset="274550.7034">19621 10319,'0'0,"0"25,0-1,-25 26,25 24,0-49,0-25,0 50,0-50,0 25,0-25,0 49,0-49,0 25,0 0,0 0,0-25,0 24,0-24,0 25,25-25,-25 25,25-25,-25 0,24 0,-24 0,25 0,0 0,0 0,-25-25,25 25,-25 0,24-25,-24 25,25-24,-25-1,25 25,-25-25,25 25,0-25,-25 25,0-25,0 1,0 24,0-25,0 0,0 0,0 25,0-25,0 25,0-24,0-1,0 25,0-25,25 25,-25-25,0 25,0-25,0 1,0 24,0-25</inkml:trace>
  <inkml:trace contextRef="#ctx0" brushRef="#br0" timeOffset="277323.8616">20390 10170,'0'0,"-25"0,0 0,0 25,25-25,-24 0,24 0,0 25,-25-25,0 0,25 0,-25 24,25 1,0-25,0 25,0-25,0 25,0-25,0 49,0-49,0 25,0-25,25 25,-25 0,0-25,0 25,0-25,0 24,0-24,0 25,0 0,0-25,0 25,0-25,0 25,0-1,0-24,0 25,0-25,0 25,25-25,-25 0,25 0,-25 0,24 0,1 0,-25 0,25 0,0 0,-25 0,25 0,-1 0,-24 0,25 0,-25 0,25 0,-25 0</inkml:trace>
  <inkml:trace contextRef="#ctx0" brushRef="#br0" timeOffset="279409.9813">20737 10344,'-50'0,"50"24,-24-24,24 0,0 0,-25 0,25 0,0 0,0-24,0 24,0-25,0 0,0 0,25 25,-25-25,49 25,-49-24,25-1,-25 25,25 0,0 0,-25 0,24 0,-24 0,0 0,25 0,-25 25,0-25,0 24,0-24,0 25,0 0,0 0,0-25,0 49,0-49,0 25,-25 0,1 25,24-50,0 24,-25-24,0 0,25 25,0-25,-25 50,25-50,-25 0,1 25,24-25,0 0,0 24,-25 1,25-25,0 0,0 0,0 0,25 0,-1 0,1 0,0 0,25 0,-26 0,-24 0,25 0,0 0,-25 0,25 0,-25 0,0-25</inkml:trace>
  <inkml:trace contextRef="#ctx0" brushRef="#br0" timeOffset="280559.0466">21184 10418,'0'0,"0"0,0 25,0 0,0-1,-25-24,25 0,-25 25,25-25,-50 25,50-25,0 25,-24-25,24 0,0 0,0 0</inkml:trace>
  <inkml:trace contextRef="#ctx0" brushRef="#br0" timeOffset="282420.1535">21432 10294,'0'0,"0"25,0-25,0 49,0-49,0 25,0-25,0 25,-25-25,25 0,25 0,-25 0,24 0,26 0,-50 0,50 0,-50 0,24 0,1 0,0 0,0 0,49 0,1 0,-51 0,-24 0,25 0</inkml:trace>
  <inkml:trace contextRef="#ctx0" brushRef="#br0" timeOffset="284715.2848">21481 10145,'0'25,"0"-25,0 25,0-25,0 25,0-25,0 24,0 1,0-25,0 25,0-25,0 25</inkml:trace>
  <inkml:trace contextRef="#ctx0" brushRef="#br0" timeOffset="287111.4218">21704 10269,'0'0,"0"0,0 25,0-25,0 25,0-25,0 25,0-1,0-24,0 25,0-25,0 25,0-25,0 25,0 0,0-25,0 24,0-24,0 25,0 0,0-50</inkml:trace>
  <inkml:trace contextRef="#ctx0" brushRef="#br0" timeOffset="289439.555">21977 10170,'0'0,"0"0,25 0,0 0,-25 0,0-25,25 25,0 0,-1 0,-24 0,25 0,-25 0,25 0,-25 0,25 0,0 0,-25 0,0 0,0 0,0 0,-25 25,25 0,0 24,0-24,0 0,0 25,0-26,0 1,0 0,0 0,0 0,0-1,0-24,0 50,0-25,0-25,0 25,0-1,0-24,0 25,0-25,0 25,0-25,-25 0,25 0,-25 0,25 0,-25 0,1 25,-1-25,0 0,0 25,25-25,-25 0,25 0,0 0,0 0,0 0</inkml:trace>
  <inkml:trace contextRef="#ctx0" brushRef="#br0" timeOffset="294549.8466">5309 5829,'0'0,"24"0,-24 0,0 0,0 0,25 0,-25-25,25 25,0 0,0 0,49 0,-49 0,24 0,-24 0,50 0,-26 0,-24 0,0 0,24 0,-49 0,50 0,-25 0,24 0,-24 0,25 0,-1 0,-24 0,25 25,-25-25,0 0,24 0,-24 0,0 25,49-25,-24 25,-25-25,24 0,-49 0,25 0,-25 0,25 0,-25 0,25 0,-1 0,-24 0,25 0,-25 0,0-25</inkml:trace>
  <inkml:trace contextRef="#ctx0" brushRef="#br0" timeOffset="297560.0195">13519 5655,'25'0,"0"0,-25 0,24 0,-24 0,25 0,0 0,0 0,0 0,24 0,1 0,-1 0,1 25,-25-25,24 25,-24-25,50 0,-26 0,26 0,-26 0,-24 0,0 25,49-25,1 25,-1-25,-74 0,25 0,0 0,-25 0,0-50,124 25,0 25,0 0,-25 0,-49 0,-1 0,1 0,-25 0,-1 0,1 0,0 0,-25-25,25 25,49 0,1 0,-26 0,50 0,-24 25,-1 0,1-25,-50 25,-1-25,26 0,-50 0,25 0,49 0,-24 0,-1 0,1 0,-25 0,24 0,-24 0,25 0,-50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7:06.2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88F561A-A790-45C2-9087-98D72513B976}" emma:medium="tactile" emma:mode="ink">
          <msink:context xmlns:msink="http://schemas.microsoft.com/ink/2010/main" type="inkDrawing" rotatedBoundingBox="17661,6201 17661,6524 17646,6524 17646,6201" shapeName="Other">
            <msink:destinationLink direction="with" ref="{5CF793A0-A105-4547-BF3D-E236DB0FE1EF}"/>
          </msink:context>
        </emma:interpretation>
      </emma:emma>
    </inkml:annotationXML>
    <inkml:trace contextRef="#ctx0" brushRef="#br0">17661 6201,'0'0,"0"25,0-25,0 25,0-25,0 25,0-1,0-24,0 25,0-25,0 50,0-1,0-24,0 0,0 0,0-25,0 25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7:05.15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CF793A0-A105-4547-BF3D-E236DB0FE1EF}" emma:medium="tactile" emma:mode="ink">
          <msink:context xmlns:msink="http://schemas.microsoft.com/ink/2010/main" type="inkDrawing" rotatedBoundingBox="17509,6381 17858,6335 17861,6361 17513,6407" semanticType="callout" shapeName="Other">
            <msink:sourceLink direction="with" ref="{A88F561A-A790-45C2-9087-98D72513B976}"/>
          </msink:context>
        </emma:interpretation>
      </emma:emma>
    </inkml:annotationXML>
    <inkml:trace contextRef="#ctx0" brushRef="#br0">17860 6350,'-25'0,"25"0,-50 0,50 0,-24 25,-51-25,25 0,26 0,-26 0,25 25,0-25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6:16.5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D3A6F35-4166-4129-93EE-538643723C08}" emma:medium="tactile" emma:mode="ink">
          <msink:context xmlns:msink="http://schemas.microsoft.com/ink/2010/main" type="writingRegion" rotatedBoundingBox="15612,6573 15800,7469 15057,7625 14868,6730"/>
        </emma:interpretation>
      </emma:emma>
    </inkml:annotationXML>
    <inkml:traceGroup>
      <inkml:annotationXML>
        <emma:emma xmlns:emma="http://www.w3.org/2003/04/emma" version="1.0">
          <emma:interpretation id="{34B3570F-70AE-4EA8-9B2A-BAFD2CB32750}" emma:medium="tactile" emma:mode="ink">
            <msink:context xmlns:msink="http://schemas.microsoft.com/ink/2010/main" type="paragraph" rotatedBoundingBox="15612,6573 15800,7469 15057,7625 14868,67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776ECA-FFBE-4123-AB44-784D45D6C286}" emma:medium="tactile" emma:mode="ink">
              <msink:context xmlns:msink="http://schemas.microsoft.com/ink/2010/main" type="line" rotatedBoundingBox="15612,6573 15800,7469 15057,7625 14868,6730"/>
            </emma:interpretation>
          </emma:emma>
        </inkml:annotationXML>
        <inkml:traceGroup>
          <inkml:annotationXML>
            <emma:emma xmlns:emma="http://www.w3.org/2003/04/emma" version="1.0">
              <emma:interpretation id="{AA09E4B5-670D-4DC6-A062-601A77D3135E}" emma:medium="tactile" emma:mode="ink">
                <msink:context xmlns:msink="http://schemas.microsoft.com/ink/2010/main" type="inkWord" rotatedBoundingBox="15612,6573 15800,7469 15057,7625 14868,6730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his</emma:literal>
                </emma:interpretation>
                <emma:interpretation id="interp2" emma:lang="en-US" emma:confidence="0">
                  <emma:literal>48%</emma:literal>
                </emma:interpretation>
                <emma:interpretation id="interp3" emma:lang="en-US" emma:confidence="0">
                  <emma:literal>noise</emma:literal>
                </emma:interpretation>
                <emma:interpretation id="interp4" emma:lang="en-US" emma:confidence="0">
                  <emma:literal>nig</emma:literal>
                </emma:interpretation>
              </emma:one-of>
            </emma:emma>
          </inkml:annotationXML>
          <inkml:trace contextRef="#ctx0" brushRef="#br0">15379 6772,'0'0,"0"24,0-24,0 25,0-25,0 25,0-25,0 25,0 0,0-25,0 25,0-25,0 0,0 0,0-25,0 0,0 0,0 25,0-25,0 0,0 25,0-24,0 24,0-25,0 0,0 25,0 0,0 0,0 25,0-25,0 25,0-25,0 24,0 1,0-25,0 25,0-25</inkml:trace>
          <inkml:trace contextRef="#ctx0" brushRef="#br0" timeOffset="7152.4091">15379 6722,'0'0,"0"0,25 0,-25 0,0 0,0 25,0-25,0 0,-25 25,0-1,25-24,-24 0,24 0,0 0,0-24,0 24,0 0,0-25,0 25,0-25,24 25,1 0,-25 0,25 0,-25-25,0 25,0 0,0 0,0 25,0-25,0 25,0-25,0 25,0-25,0 24,0-24,0 0,0 25,0-25,0 25</inkml:trace>
          <inkml:trace contextRef="#ctx0" brushRef="#br0" timeOffset="8504.4864">15379 6623,'25'0,"-25"0,0 25,0-25,0 24,25-24,-25 25,0-25,0 25,0-25,0 25,0 0,0-25,0 24,0-24,0 25,0 0,0-25,0 25,0-25,0 0,-25 0,25 0,-25 0,25-25,-25-25,25 50,0-49,0 49,0 0,0-25,0 25,0-25,0 25,0-25,0 1,0 24,25 0,-25 0,25 0,-25 0</inkml:trace>
          <inkml:trace contextRef="#ctx0" brushRef="#br0" timeOffset="8771.5017">15404 6722,'0'0,"0"25,0 0,0-25,0 24</inkml:trace>
          <inkml:trace contextRef="#ctx0" brushRef="#br0" timeOffset="4689.2682">15702 7144,'-25'0,"25"0,-25 0,25 0,-25 0,25 0,-25 0,1 0,24 0,-25 0,25 0,-25 0,0 0,25 0,-25 25,25-25,-24 24,24-24,0 25,0-25,0 25,0 0,24-25,-24 0,25 25,0-25,-25 0,25 24,0 1,-1-25,-24 0,25 0,-25 25,25-25,-25 25,0 0,0-25,0 24,0-24,-25 25,25-25,-25 25,1 0,24-25,-25 0,0 0,0 0,25 0,-25 0,25 0,-24 0,24 0,0 0,0-25,0 25,0-25,0 25,0-25,0 25,0-24,24-1,-24 25,25-25,0 0,-25 0,0 25,25-24,-25 24,25-25,-1 0,-24 25,25-25,-25 25,25-25,-25 25,25-24,0-1,-25 25,0 0,0-25,25 25</inkml:trace>
          <inkml:trace contextRef="#ctx0" brushRef="#br0" timeOffset="2243.1283">14982 7268,'0'0,"25"0,25 0,-25 0,-1 0,1 0,0 0,0 0,-25 0,25 0,-25 0,24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7:00.10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E47BF32-40C1-4E4F-A1F6-4CB06351710C}" emma:medium="tactile" emma:mode="ink">
          <msink:context xmlns:msink="http://schemas.microsoft.com/ink/2010/main" type="inkDrawing" rotatedBoundingBox="13958,6855 14018,6539 14147,6563 14087,6879" semanticType="callout" shapeName="Other">
            <msink:sourceLink direction="with" ref="{16F5307E-3CE4-4F9E-ADF8-8839399C621A}"/>
          </msink:context>
        </emma:interpretation>
      </emma:emma>
    </inkml:annotationXML>
    <inkml:trace contextRef="#ctx0" brushRef="#br0">14065 6548,'0'0,"0"25,0 0,0-25,0 25,0-25,0 25,0-1,0 1,-25-25,25 0,0 25,0 0,0-25,0 25,-25-25,25 0,-25 24,25-24,0 0,0 25,-25-25,25 25,0-25,0 0,25 0,0 0,-25 0,0 0,25 0,-25 25,0-25,25 0,-1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19:17:08.01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984BA89-9E42-4387-B718-AA657AFD00CC}" emma:medium="tactile" emma:mode="ink">
          <msink:context xmlns:msink="http://schemas.microsoft.com/ink/2010/main" type="inkDrawing" rotatedBoundingBox="13817,6226 14139,6235 14138,6260 13816,6250" shapeName="Other"/>
        </emma:interpretation>
      </emma:emma>
    </inkml:annotationXML>
    <inkml:trace contextRef="#ctx0" brushRef="#br0">14139 6251,'0'0,"-25"0,25 0,-25 0,-49 0,74 0,-25 0,-24 0,49 0,-25 0,-25 0,50 0,-49 0,49 0,0-25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0T23:00:28.0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98A059-8F52-4E27-AB90-A181A7C95D82}" emma:medium="tactile" emma:mode="ink">
          <msink:context xmlns:msink="http://schemas.microsoft.com/ink/2010/main" type="writingRegion" rotatedBoundingBox="15837,14129 16282,15710 15732,15864 15288,14283">
            <msink:destinationLink direction="with" ref="{3678C1E7-2887-46E2-8DE4-5E6957A7770F}"/>
          </msink:context>
        </emma:interpretation>
      </emma:emma>
    </inkml:annotationXML>
    <inkml:traceGroup>
      <inkml:annotationXML>
        <emma:emma xmlns:emma="http://www.w3.org/2003/04/emma" version="1.0">
          <emma:interpretation id="{2AABF788-1CD7-458B-AF30-87CB9E4DABA7}" emma:medium="tactile" emma:mode="ink">
            <msink:context xmlns:msink="http://schemas.microsoft.com/ink/2010/main" type="paragraph" rotatedBoundingBox="15837,14129 16282,15710 15732,15864 15288,14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9F2409-5F7D-449C-9762-104AD3CB0A1A}" emma:medium="tactile" emma:mode="ink">
              <msink:context xmlns:msink="http://schemas.microsoft.com/ink/2010/main" type="line" rotatedBoundingBox="15837,14129 16282,15710 15732,15864 15288,14283"/>
            </emma:interpretation>
          </emma:emma>
        </inkml:annotationXML>
        <inkml:traceGroup>
          <inkml:annotationXML>
            <emma:emma xmlns:emma="http://www.w3.org/2003/04/emma" version="1.0">
              <emma:interpretation id="{AF40D174-DE93-4F97-AFA4-B026E6754103}" emma:medium="tactile" emma:mode="ink">
                <msink:context xmlns:msink="http://schemas.microsoft.com/ink/2010/main" type="inkWord" rotatedBoundingBox="15837,14129 16282,15710 15732,15864 15288,14283">
                  <msink:destinationLink direction="from" ref="{F39E7E7E-4D0C-45D7-B0A9-C0325301A8A8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"I</emma:literal>
                </emma:interpretation>
                <emma:interpretation id="interp2" emma:lang="en-US" emma:confidence="0">
                  <emma:literal>I;</emma:literal>
                </emma:interpretation>
                <emma:interpretation id="interp3" emma:lang="en-US" emma:confidence="0">
                  <emma:literal>In;</emma:literal>
                </emma:interpretation>
                <emma:interpretation id="interp4" emma:lang="en-US" emma:confidence="0">
                  <emma:literal>Init</emma:literal>
                </emma:interpretation>
              </emma:one-of>
            </emma:emma>
          </inkml:annotationXML>
          <inkml:trace contextRef="#ctx0" brushRef="#br0">257 40,'0'0,"37"0,-37 0,37 0,-37 0,37 0,-37 0,37 0,-1 0,-36 0,37 0,-37 0,0 36,0 1,0-37,0 37,0-37,-37 0,1 0,-1 37,0-37,0 37,0-37,0 0,37 0,-36 0,-1 0,0 0,37 0,-37 0,37 0,-37 0,37 0,0 0,-36 0,36-37,0 37,0-37,0 37,0-37,0 37,0-37,0 37,0-36,0 36,36 0,-36-37,74 37,-74 0,37 0,-37 0,37 0,-37 0,36 0,1 0,-37 0,37 0,-37 0,37 0,-37 0,37 0,-37 0</inkml:trace>
          <inkml:trace contextRef="#ctx0" brushRef="#br0" timeOffset="-5645.0867">441 629,'0'36,"0"-36,0 37,0 0,0 0,0-37,0 37,0-37,0 36</inkml:trace>
          <inkml:trace contextRef="#ctx0" brushRef="#br0" timeOffset="-3987.5612">331 1107,'0'37,"0"-37,0 74,0-74,0 36,0-36,0 37,0 0,0 0,0-37,0 37,-37-37,37 0,0 36,0-36,37 0,0 0,0 0,-1 0,38 0,0-36,-1-38,-36 74,37 0,-74 0,36-37,-36 37,37 0</inkml:trace>
          <inkml:trace contextRef="#ctx0" brushRef="#br0" timeOffset="-2812.5432">773 1181,'0'0,"0"0,0 37,0-1,0 1,0-37,0 37,0 0,0-37,0 37,-37-37,37 0,0 36,0 1,0 0,0-37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customXml" Target="../ink/ink4.xml"/><Relationship Id="rId18" Type="http://schemas.openxmlformats.org/officeDocument/2006/relationships/image" Target="../media/image6.emf"/><Relationship Id="rId26" Type="http://schemas.openxmlformats.org/officeDocument/2006/relationships/image" Target="../media/image10.emf"/><Relationship Id="rId21" Type="http://schemas.openxmlformats.org/officeDocument/2006/relationships/customXml" Target="../ink/ink8.xml"/><Relationship Id="rId12" Type="http://schemas.openxmlformats.org/officeDocument/2006/relationships/image" Target="../media/image3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16" Type="http://schemas.openxmlformats.org/officeDocument/2006/relationships/image" Target="../media/image5.emf"/><Relationship Id="rId20" Type="http://schemas.openxmlformats.org/officeDocument/2006/relationships/image" Target="../media/image7.emf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24" Type="http://schemas.openxmlformats.org/officeDocument/2006/relationships/image" Target="../media/image9.emf"/><Relationship Id="rId5" Type="http://schemas.openxmlformats.org/officeDocument/2006/relationships/customXml" Target="../ink/ink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1.emf"/><Relationship Id="rId10" Type="http://schemas.openxmlformats.org/officeDocument/2006/relationships/image" Target="../media/image1.emf"/><Relationship Id="rId19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2.xml"/><Relationship Id="rId14" Type="http://schemas.openxmlformats.org/officeDocument/2006/relationships/image" Target="../media/image4.emf"/><Relationship Id="rId22" Type="http://schemas.openxmlformats.org/officeDocument/2006/relationships/image" Target="../media/image8.emf"/><Relationship Id="rId27" Type="http://schemas.openxmlformats.org/officeDocument/2006/relationships/customXml" Target="../ink/ink11.xml"/><Relationship Id="rId30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3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80.emf"/><Relationship Id="rId18" Type="http://schemas.openxmlformats.org/officeDocument/2006/relationships/customXml" Target="../ink/ink19.xml"/><Relationship Id="rId21" Type="http://schemas.openxmlformats.org/officeDocument/2006/relationships/image" Target="../media/image120.emf"/><Relationship Id="rId7" Type="http://schemas.openxmlformats.org/officeDocument/2006/relationships/image" Target="../media/image50.emf"/><Relationship Id="rId12" Type="http://schemas.openxmlformats.org/officeDocument/2006/relationships/customXml" Target="../ink/ink16.xml"/><Relationship Id="rId17" Type="http://schemas.openxmlformats.org/officeDocument/2006/relationships/image" Target="../media/image100.emf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0.emf"/><Relationship Id="rId5" Type="http://schemas.openxmlformats.org/officeDocument/2006/relationships/customXml" Target="../ink/ink13.xml"/><Relationship Id="rId15" Type="http://schemas.openxmlformats.org/officeDocument/2006/relationships/image" Target="../media/image90.emf"/><Relationship Id="rId10" Type="http://schemas.openxmlformats.org/officeDocument/2006/relationships/customXml" Target="../ink/ink15.xml"/><Relationship Id="rId19" Type="http://schemas.openxmlformats.org/officeDocument/2006/relationships/image" Target="../media/image110.emf"/><Relationship Id="rId4" Type="http://schemas.openxmlformats.org/officeDocument/2006/relationships/image" Target="../media/image2.png"/><Relationship Id="rId9" Type="http://schemas.openxmlformats.org/officeDocument/2006/relationships/image" Target="../media/image60.emf"/><Relationship Id="rId1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customXml" Target="../ink/ink27.xml"/><Relationship Id="rId7" Type="http://schemas.openxmlformats.org/officeDocument/2006/relationships/customXml" Target="../ink/ink22.xml"/><Relationship Id="rId12" Type="http://schemas.openxmlformats.org/officeDocument/2006/relationships/customXml" Target="../ink/ink24.xml"/><Relationship Id="rId17" Type="http://schemas.openxmlformats.org/officeDocument/2006/relationships/image" Target="../media/image18.emf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5.emf"/><Relationship Id="rId5" Type="http://schemas.openxmlformats.org/officeDocument/2006/relationships/customXml" Target="../ink/ink21.xml"/><Relationship Id="rId15" Type="http://schemas.openxmlformats.org/officeDocument/2006/relationships/image" Target="../media/image17.emf"/><Relationship Id="rId10" Type="http://schemas.openxmlformats.org/officeDocument/2006/relationships/customXml" Target="../ink/ink23.xml"/><Relationship Id="rId19" Type="http://schemas.openxmlformats.org/officeDocument/2006/relationships/image" Target="../media/image19.emf"/><Relationship Id="rId4" Type="http://schemas.openxmlformats.org/officeDocument/2006/relationships/image" Target="../media/image3.png"/><Relationship Id="rId9" Type="http://schemas.openxmlformats.org/officeDocument/2006/relationships/image" Target="../media/image14.emf"/><Relationship Id="rId14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3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A8A76-B855-4027-A9F1-5DED0F02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48" y="244475"/>
            <a:ext cx="8229600" cy="487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Inequalities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8EA64D-6204-432B-9E04-5FB3865AD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610600" cy="50292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b="1" u="sng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Inequalities:</a:t>
                </a:r>
                <a:r>
                  <a:rPr lang="en-GB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mathematical statement that contains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,&lt;,≤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inequality.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have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  →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called </a:t>
                </a:r>
                <a:r>
                  <a:rPr lang="en-GB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equality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the following linear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inequalitie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𝟏𝟑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find the set of solution:</a:t>
                </a: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b="1" i="1" smtClean="0">
                          <a:latin typeface="Cambria Math"/>
                          <a:cs typeface="Times New Roman" panose="02020603050405020304" pitchFamily="18" charset="0"/>
                        </a:rPr>
                        <m:t>𝒔𝒐𝒍𝒖𝒕𝒊𝒐𝒏</m:t>
                      </m:r>
                      <m:r>
                        <a:rPr lang="en-US" sz="1800" b="1" i="1" smtClean="0">
                          <a:latin typeface="Cambria Math"/>
                          <a:cs typeface="Times New Roman" panose="02020603050405020304" pitchFamily="18" charset="0"/>
                        </a:rPr>
                        <m:t>: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sides)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S. S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8EA64D-6204-432B-9E04-5FB3865AD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610600" cy="5029200"/>
              </a:xfrm>
              <a:blipFill rotWithShape="1">
                <a:blip r:embed="rId4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036400" y="2437920"/>
              <a:ext cx="1143360" cy="18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7040" y="2374920"/>
                <a:ext cx="1162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704350" y="5261134"/>
              <a:ext cx="1869120" cy="147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470" y="5249254"/>
                <a:ext cx="1892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6152760" y="2401920"/>
              <a:ext cx="54000" cy="125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43400" y="2392560"/>
                <a:ext cx="72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6357960" y="2232360"/>
              <a:ext cx="360" cy="116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48600" y="2223000"/>
                <a:ext cx="19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6304320" y="2286000"/>
              <a:ext cx="125640" cy="18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960" y="2276640"/>
                <a:ext cx="144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5393520" y="2384280"/>
              <a:ext cx="268560" cy="321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4160" y="2374920"/>
                <a:ext cx="287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/>
              <p14:cNvContentPartPr/>
              <p14:nvPr/>
            </p14:nvContentPartPr>
            <p14:xfrm>
              <a:off x="5027400" y="2357280"/>
              <a:ext cx="45000" cy="1166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18040" y="2347920"/>
                <a:ext cx="63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/>
              <p14:cNvContentPartPr/>
              <p14:nvPr/>
            </p14:nvContentPartPr>
            <p14:xfrm>
              <a:off x="4974120" y="2241360"/>
              <a:ext cx="116280" cy="9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64760" y="2232000"/>
                <a:ext cx="135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/>
              <p14:cNvContentPartPr/>
              <p14:nvPr/>
            </p14:nvContentPartPr>
            <p14:xfrm>
              <a:off x="5539550" y="5127574"/>
              <a:ext cx="304920" cy="5446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7670" y="5115694"/>
                <a:ext cx="3286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/>
              <p14:cNvContentPartPr/>
              <p14:nvPr/>
            </p14:nvContentPartPr>
            <p14:xfrm>
              <a:off x="4920480" y="4938120"/>
              <a:ext cx="1509480" cy="80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11120" y="4928760"/>
                <a:ext cx="1528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/>
              <p14:cNvContentPartPr/>
              <p14:nvPr/>
            </p14:nvContentPartPr>
            <p14:xfrm>
              <a:off x="4678070" y="5141974"/>
              <a:ext cx="861840" cy="92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66190" y="5130094"/>
                <a:ext cx="885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/>
              <p14:cNvContentPartPr/>
              <p14:nvPr/>
            </p14:nvContentPartPr>
            <p14:xfrm>
              <a:off x="-1444450" y="728734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456330" y="716854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45"/>
    </mc:Choice>
    <mc:Fallback xmlns="">
      <p:transition spd="slow" advTm="2780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D8C6608-C21F-48BA-A43C-77C64D1A7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AutoNum type="arabicPeriod" startAt="2"/>
                </a:pPr>
                <a:r>
                  <a:rPr lang="en-GB" sz="18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GB" sz="1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1800" b="1" i="1" smtClean="0">
                        <a:latin typeface="Cambria Math"/>
                      </a:rPr>
                      <m:t>−</m:t>
                    </m:r>
                    <m:r>
                      <a:rPr lang="en-GB" sz="1800" b="1" i="1" smtClean="0">
                        <a:latin typeface="Cambria Math"/>
                      </a:rPr>
                      <m:t>𝒙</m:t>
                    </m:r>
                    <m:r>
                      <a:rPr lang="en-GB" sz="1800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800" b="1">
                        <a:latin typeface="Cambria Math"/>
                      </a:rPr>
                      <m:t>𝟏𝟐</m:t>
                    </m:r>
                  </m:oMath>
                </a14:m>
                <a:endParaRPr lang="en-GB" sz="1800" b="1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Solution: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  </m:t>
                        </m:r>
                        <m:r>
                          <a:rPr lang="en-GB" sz="1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GB" sz="1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1800" b="1" i="1">
                        <a:latin typeface="Cambria Math"/>
                      </a:rPr>
                      <m:t>−</m:t>
                    </m:r>
                    <m:r>
                      <a:rPr lang="en-GB" sz="1800" b="1" i="1">
                        <a:latin typeface="Cambria Math"/>
                      </a:rPr>
                      <m:t>𝒙</m:t>
                    </m:r>
                    <m:r>
                      <a:rPr lang="en-GB" sz="1800" b="1">
                        <a:latin typeface="Cambria Math"/>
                      </a:rPr>
                      <m:t>−</m:t>
                    </m:r>
                    <m:r>
                      <a:rPr lang="en-GB" sz="1800" b="1">
                        <a:latin typeface="Cambria Math"/>
                      </a:rPr>
                      <m:t>𝟏𝟐</m:t>
                    </m:r>
                    <m:r>
                      <a:rPr lang="en-GB" sz="1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)≥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b="1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GB" sz="1800" b="1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800" b="0" i="1" smtClean="0">
                          <a:latin typeface="Cambria Math"/>
                        </a:rPr>
                        <m:t>𝑥</m:t>
                      </m:r>
                      <m:r>
                        <a:rPr lang="en-GB" sz="1800" b="0" i="1" smtClean="0">
                          <a:latin typeface="Cambria Math"/>
                          <a:ea typeface="Cambria Math"/>
                        </a:rPr>
                        <m:t>≥−</m:t>
                      </m:r>
                      <m:r>
                        <a:rPr lang="en-GB" sz="1800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/>
                        </a:rPr>
                        <m:t>and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/>
                        </a:rPr>
                        <m:t>𝑥</m:t>
                      </m:r>
                      <m:r>
                        <a:rPr lang="en-GB" sz="1800" b="0" i="1" dirty="0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GB" sz="1800" b="0" i="1" dirty="0" smtClean="0"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/>
                          </a:rPr>
                          <m:t>,∞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∩</m:t>
                    </m:r>
                    <m:d>
                      <m:dPr>
                        <m:begChr m:val="["/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,∞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</a:rPr>
                      <m:t>=[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,∞)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4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800" i="1">
                          <a:latin typeface="Cambria Math"/>
                        </a:rPr>
                        <m:t>𝑥</m:t>
                      </m:r>
                      <m:r>
                        <a:rPr lang="en-GB" sz="18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GB" sz="18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GB" sz="1800" i="1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i="1" dirty="0">
                          <a:latin typeface="Cambria Math"/>
                        </a:rPr>
                        <m:t>𝑥</m:t>
                      </m:r>
                      <m:r>
                        <a:rPr lang="en-GB" sz="180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GB" sz="1800" i="1" dirty="0"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 err="1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s.</a:t>
                </a: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/>
                        <a:ea typeface="Cambria Math"/>
                      </a:rPr>
                      <m:t>=(−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∞,−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]∩(−∞,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]=(−∞,−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∞,−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["/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,∞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\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D8C6608-C21F-48BA-A43C-77C64D1A7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5105400"/>
              </a:xfrm>
              <a:blipFill rotWithShape="1">
                <a:blip r:embed="rId4"/>
                <a:stretch>
                  <a:fillRect l="-593" b="-776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018320" y="2080440"/>
              <a:ext cx="3393720" cy="3733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8960" y="2071080"/>
                <a:ext cx="3412440" cy="37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8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18"/>
    </mc:Choice>
    <mc:Fallback xmlns="">
      <p:transition spd="slow" advTm="19521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6FDF60E-6AA6-430C-A25F-D2195720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61722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solution set of the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inequalities:                                       </a:t>
                </a:r>
                <a:r>
                  <a:rPr lang="en-US" sz="1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H.w</a:t>
                </a:r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AutoNum type="arabicPeriod"/>
                </a:pPr>
                <a:r>
                  <a:rPr lang="en-US" sz="1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1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AutoNum type="arabicPeriod"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AutoNum type="arabicPeriod" startAt="6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AutoNum type="arabicPeriod" startAt="6"/>
                </a:pPr>
                <a:r>
                  <a:rPr lang="en-GB" sz="1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 </a:t>
                </a:r>
              </a:p>
              <a:p>
                <a:pPr>
                  <a:lnSpc>
                    <a:spcPct val="150000"/>
                  </a:lnSpc>
                  <a:buAutoNum type="arabicPeriod" startAt="6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2</a:t>
                </a:r>
              </a:p>
              <a:p>
                <a:pPr>
                  <a:lnSpc>
                    <a:spcPct val="150000"/>
                  </a:lnSpc>
                  <a:buAutoNum type="arabicPeriod" startAt="6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FDF60E-6AA6-430C-A25F-D2195720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6172200"/>
              </a:xfrm>
              <a:blipFill rotWithShape="1">
                <a:blip r:embed="rId2"/>
                <a:stretch>
                  <a:fillRect l="-593" b="-3764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83"/>
    </mc:Choice>
    <mc:Fallback xmlns="">
      <p:transition spd="slow" advTm="9268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4E5088B-A6C6-4C6C-B807-D2321962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D02D10CC-15BF-4E4F-89F8-936FC1CE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7130" y="936659"/>
                <a:ext cx="8229600" cy="54173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value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any real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,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Geometrically the absolute value of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distance from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2D10CC-15BF-4E4F-89F8-936FC1CE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130" y="936659"/>
                <a:ext cx="8229600" cy="5417344"/>
              </a:xfrm>
              <a:blipFill rotWithShape="1">
                <a:blip r:embed="rId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3008E8-EA15-40C1-80FD-6826B237B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030" y="5400675"/>
            <a:ext cx="3009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03"/>
    </mc:Choice>
    <mc:Fallback xmlns="">
      <p:transition spd="slow" advTm="6940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F69EF0D5-D890-4723-B09B-FF6F08F30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763000" cy="6248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absolute values: </a:t>
                </a:r>
                <a:r>
                  <a:rPr lang="en-GB" sz="1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(the triangle inequality</a:t>
                </a:r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</a:t>
                </a:r>
                <a:r>
                  <a:rPr lang="en-GB" sz="1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GB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number,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1. </a:t>
                </a:r>
                <a:r>
                  <a:rPr lang="en-GB" sz="1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      ⟺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US" sz="18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pPr>
                  <a:lnSpc>
                    <a:spcPct val="150000"/>
                  </a:lnSpc>
                  <a:buAutoNum type="arabicPeriod" startAt="2"/>
                </a:pP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endParaRPr lang="en-GB" sz="1800" dirty="0" smtClean="0"/>
              </a:p>
              <a:p>
                <a:pPr>
                  <a:lnSpc>
                    <a:spcPct val="150000"/>
                  </a:lnSpc>
                  <a:buAutoNum type="arabicPeriod" startAt="2"/>
                </a:pP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GB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endParaRPr lang="en-GB" sz="1800" dirty="0" smtClean="0"/>
              </a:p>
              <a:p>
                <a:pPr>
                  <a:lnSpc>
                    <a:spcPct val="150000"/>
                  </a:lnSpc>
                  <a:buAutoNum type="arabicPeriod" startAt="2"/>
                </a:pP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either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&lt;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endParaRPr lang="en-US" sz="18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AutoNum type="arabicPeriod" startAt="2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&lt;−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S.S=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AutoNum type="arabicPeriod" startAt="2"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9EF0D5-D890-4723-B09B-FF6F08F30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763000" cy="6248400"/>
              </a:xfrm>
              <a:blipFill rotWithShape="1">
                <a:blip r:embed="rId2"/>
                <a:stretch>
                  <a:fillRect l="-556" b="-336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4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35"/>
    </mc:Choice>
    <mc:Fallback xmlns="">
      <p:transition spd="slow" advTm="19133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EFD39D6-7F1A-4E62-BD92-D70645FA9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2296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solution set of the following inequalities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1.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endParaRPr lang="en-GB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𝑠𝑜𝑙𝑢𝑡𝑖𝑜𝑛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:     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FD39D6-7F1A-4E62-BD92-D70645FA9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229600" cy="6400800"/>
              </a:xfrm>
              <a:blipFill rotWithShape="1">
                <a:blip r:embed="rId4"/>
                <a:stretch>
                  <a:fillRect l="-667" b="-5438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7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38"/>
    </mc:Choice>
    <mc:Fallback xmlns="">
      <p:transition spd="slow" advTm="104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E87DD6F6-51D8-4653-ABFD-53A6B823F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382000" cy="61722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Cambria Math" panose="02040503050406030204" pitchFamily="18" charset="0"/>
                  </a:rPr>
                  <a:t>2.</a:t>
                </a:r>
                <a:r>
                  <a:rPr lang="en-GB" sz="1800" b="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/>
                  <a:t>     or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    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/>
                  <a:t>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800" dirty="0"/>
                  <a:t>   or      </a:t>
                </a:r>
                <a:r>
                  <a:rPr lang="en-GB" sz="1800" dirty="0" smtClean="0"/>
                  <a:t>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GB" sz="1800" dirty="0"/>
                  <a:t> or    </a:t>
                </a:r>
                <a:r>
                  <a:rPr lang="en-GB" sz="1800" dirty="0" smtClean="0"/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/>
                  <a:t>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/>
                  <a:t>3.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1800" b="1" dirty="0"/>
                  <a:t>   </a:t>
                </a:r>
                <a:r>
                  <a:rPr lang="en-GB" sz="1800" dirty="0" err="1"/>
                  <a:t>s.s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/>
                  <a:t>4.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8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800" b="0" i="1" smtClean="0">
                        <a:latin typeface="Cambria Math"/>
                      </a:rPr>
                      <m:t>𝑠𝑜𝑙𝑢𝑡𝑖𝑜𝑛</m:t>
                    </m:r>
                    <m:r>
                      <a:rPr lang="en-US" sz="1800" b="0" i="1" smtClean="0">
                        <a:latin typeface="Cambria Math"/>
                      </a:rPr>
                      <m:t>: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      by def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/>
                  <a:t>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/>
              </a:p>
              <a:p>
                <a:pPr>
                  <a:lnSpc>
                    <a:spcPct val="150000"/>
                  </a:lnSpc>
                  <a:buAutoNum type="arabicPeriod" startAt="3"/>
                </a:pPr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7DD6F6-51D8-4653-ABFD-53A6B823F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382000" cy="6172200"/>
              </a:xfrm>
              <a:blipFill rotWithShape="1">
                <a:blip r:embed="rId2"/>
                <a:stretch>
                  <a:fillRect l="-582" b="-6831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97320" y="1946520"/>
              <a:ext cx="2982600" cy="89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7960" y="1937160"/>
                <a:ext cx="300132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8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0"/>
    </mc:Choice>
    <mc:Fallback xmlns="">
      <p:transition spd="slow" advTm="16045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3AC8C703-83FD-4303-80DF-E97979035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8382000" cy="65532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/>
                  <a:t>5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</a:rPr>
                      <m:t>.   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800" dirty="0"/>
                  <a:t>     (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800" dirty="0"/>
                  <a:t> both sides)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 smtClean="0"/>
                  <a:t>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/>
                  <a:t>6.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GB" sz="18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1" i="1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olution</m:t>
                    </m:r>
                    <m:r>
                      <a:rPr lang="en-US" sz="1800">
                        <a:latin typeface="Cambria Math"/>
                      </a:rPr>
                      <m:t>: 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b="0" i="1" smtClean="0">
                        <a:latin typeface="Cambria Math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>
                        <a:latin typeface="Cambria Math"/>
                      </a:rPr>
                      <m:t>\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C8C703-83FD-4303-80DF-E97979035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8382000" cy="6553200"/>
              </a:xfrm>
              <a:blipFill rotWithShape="1">
                <a:blip r:embed="rId4"/>
                <a:stretch>
                  <a:fillRect l="-582" b="-108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89"/>
    </mc:Choice>
    <mc:Fallback xmlns="">
      <p:transition spd="slow" advTm="17768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B782A533-7230-4168-92EB-449D373B5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64008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𝟕</m:t>
                      </m:r>
                      <m:r>
                        <a:rPr lang="en-US" sz="1800" b="1" i="1" smtClean="0">
                          <a:latin typeface="Cambria Math"/>
                        </a:rPr>
                        <m:t>.    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/>
                  <a:t>                                   </a:t>
                </a:r>
                <a:r>
                  <a:rPr lang="en-GB" sz="1800" dirty="0" smtClean="0"/>
                  <a:t> </a:t>
                </a:r>
                <a:r>
                  <a:rPr lang="en-GB" sz="1800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GB" sz="1800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/>
                  <a:t>   </a:t>
                </a:r>
                <a:r>
                  <a:rPr lang="en-GB" sz="1800" dirty="0" smtClean="0"/>
                  <a:t>or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/>
                  <a:t>                              </a:t>
                </a: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                                           </a:t>
                </a:r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GB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GB" sz="1800" dirty="0"/>
                          <m:t>[</m:t>
                        </m:r>
                        <m:r>
                          <m:rPr>
                            <m:nor/>
                          </m:rPr>
                          <a:rPr lang="en-GB" sz="18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1800" dirty="0" smtClean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en-GB" sz="18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a:rPr lang="en-GB" sz="1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(−∞,</m:t>
                        </m:r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1800" dirty="0" smtClean="0"/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[−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 smtClean="0"/>
                  <a:t>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GB" sz="1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b="1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1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          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18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or                 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solution is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82A533-7230-4168-92EB-449D373B5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6400800"/>
              </a:xfrm>
              <a:blipFill rotWithShape="1">
                <a:blip r:embed="rId2"/>
                <a:stretch>
                  <a:fillRect l="-593" b="-971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8320" y="2035800"/>
              <a:ext cx="7921080" cy="184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960" y="2026440"/>
                <a:ext cx="793980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86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72"/>
    </mc:Choice>
    <mc:Fallback xmlns="">
      <p:transition spd="slow" advTm="20067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DAE6416B-35C3-4B6B-B65F-0E9080F53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0"/>
                <a:ext cx="8382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𝟗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.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/>
                        <m:t>Solution</m:t>
                      </m:r>
                      <m:r>
                        <m:rPr>
                          <m:nor/>
                        </m:rPr>
                        <a:rPr lang="en-US" sz="1800" dirty="0"/>
                        <m:t>:       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0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𝑎𝑛𝑑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1" dirty="0"/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sz="1800" dirty="0"/>
                        <m:t>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/>
                        <m:t> </m:t>
                      </m:r>
                      <m:r>
                        <m:rPr>
                          <m:nor/>
                        </m:rPr>
                        <a:rPr lang="en-US" sz="1800" dirty="0"/>
                        <m:t>i</m:t>
                      </m:r>
                      <m:r>
                        <m:rPr>
                          <m:nor/>
                        </m:rPr>
                        <a:rPr lang="en-US" sz="1800" dirty="0"/>
                        <m:t>.   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GB" sz="1800" dirty="0">
                          <a:solidFill>
                            <a:srgbClr val="FF0000"/>
                          </a:solidFill>
                        </a:rPr>
                        <m:t>   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𝑎𝑛𝑑</m:t>
                      </m:r>
                      <m:r>
                        <a:rPr lang="en-US" sz="1800" i="1">
                          <a:latin typeface="Cambria Math"/>
                        </a:rPr>
                        <m:t>              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  −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 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GB" sz="1800" dirty="0"/>
                      <m:t>     </m:t>
                    </m:r>
                    <m:r>
                      <m:rPr>
                        <m:nor/>
                      </m:rPr>
                      <a:rPr lang="en-GB" sz="1800" dirty="0"/>
                      <m:t>no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  <m:r>
                      <m:rPr>
                        <m:nor/>
                      </m:rPr>
                      <a:rPr lang="en-GB" sz="1800" dirty="0"/>
                      <m:t>solution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 </a:t>
                </a:r>
                <a:r>
                  <a:rPr lang="en-GB" sz="1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 err="1"/>
                      <m:t>s</m:t>
                    </m:r>
                    <m:r>
                      <m:rPr>
                        <m:nor/>
                      </m:rPr>
                      <a:rPr lang="en-GB" sz="1800" dirty="0" err="1"/>
                      <m:t>.</m:t>
                    </m:r>
                    <m:r>
                      <m:rPr>
                        <m:nor/>
                      </m:rPr>
                      <a:rPr lang="en-GB" sz="1800" dirty="0" err="1"/>
                      <m:t>s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800" i="1" dirty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1800" dirty="0"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GB" sz="1800" dirty="0" smtClean="0"/>
              </a:p>
              <a:p>
                <a:pPr marL="400050" indent="-400050">
                  <a:lnSpc>
                    <a:spcPct val="150000"/>
                  </a:lnSpc>
                  <a:buAutoNum type="romanLcPeriod" startAt="2"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FF0000"/>
                        </a:solidFill>
                      </a:rPr>
                      <m:t>        </m:t>
                    </m:r>
                    <m:r>
                      <m:rPr>
                        <m:nor/>
                      </m:rPr>
                      <a:rPr lang="en-US" sz="1800" dirty="0"/>
                      <m:t>and</m:t>
                    </m:r>
                    <m:r>
                      <m:rPr>
                        <m:nor/>
                      </m:rPr>
                      <a:rPr lang="en-US" sz="1800" dirty="0"/>
                      <m:t>  </m:t>
                    </m:r>
                    <m:r>
                      <a:rPr lang="en-US" sz="1800" b="0" i="1" dirty="0" smtClean="0">
                        <a:latin typeface="Cambria Math"/>
                      </a:rPr>
                      <m:t> 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 −(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/>
                          </a:rPr>
                          <m:t>0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dirty="0" smtClean="0">
                        <a:latin typeface="Cambria Math"/>
                      </a:rPr>
                      <m:t>                 </m:t>
                    </m:r>
                    <m:r>
                      <a:rPr lang="en-US" sz="1800" b="0" i="1" dirty="0" smtClean="0">
                        <a:latin typeface="Cambria Math"/>
                      </a:rPr>
                      <m:t>𝑎𝑛𝑑</m:t>
                    </m:r>
                    <m:r>
                      <a:rPr lang="en-US" sz="1800" b="0" i="1" dirty="0" smtClean="0">
                        <a:latin typeface="Cambria Math"/>
                      </a:rPr>
                      <m:t>    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</m:t>
                    </m:r>
                    <m:r>
                      <m:rPr>
                        <m:nor/>
                      </m:rPr>
                      <a:rPr lang="en-US" sz="1800" b="0" i="0" dirty="0" smtClean="0"/>
                      <m:t>,         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GB" sz="1800" dirty="0"/>
                      <m:t>  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GB" sz="1800" dirty="0"/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𝑠</m:t>
                      </m:r>
                      <m:r>
                        <a:rPr lang="en-US" sz="1800" i="1" dirty="0">
                          <a:latin typeface="Cambria Math"/>
                        </a:rPr>
                        <m:t>.</m:t>
                      </m:r>
                      <m:r>
                        <a:rPr lang="en-US" sz="1800" i="1" dirty="0">
                          <a:latin typeface="Cambria Math"/>
                        </a:rPr>
                        <m:t>𝑠</m:t>
                      </m:r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i="1" dirty="0">
                          <a:latin typeface="Cambria Math"/>
                          <a:ea typeface="Cambria Math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GB" sz="1800" dirty="0"/>
                        <m:t>=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rgbClr val="FF0000"/>
                          </a:solidFill>
                        </a:rPr>
                        <m:t>(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E6416B-35C3-4B6B-B65F-0E9080F53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0"/>
                <a:ext cx="8382000" cy="6858000"/>
              </a:xfrm>
              <a:blipFill rotWithShape="1">
                <a:blip r:embed="rId2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5835" y="4267200"/>
                <a:ext cx="5715000" cy="2791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iii.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     and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  </a:t>
                </a:r>
                <a:r>
                  <a:rPr lang="en-US" dirty="0" smtClean="0"/>
                  <a:t>    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)      and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 always </a:t>
                </a:r>
                <a:r>
                  <a:rPr lang="en-GB" dirty="0" smtClean="0"/>
                  <a:t>true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GB" dirty="0" smtClean="0"/>
                  <a:t>   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 </a:t>
                </a:r>
                <a:r>
                  <a:rPr lang="en-GB" dirty="0" err="1"/>
                  <a:t>s.s</a:t>
                </a:r>
                <a:r>
                  <a:rPr lang="en-GB" dirty="0"/>
                  <a:t>=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)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  </m:t>
                    </m:r>
                    <m:d>
                      <m:dPr>
                        <m:begChr m:val="[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∅∪</m:t>
                    </m:r>
                    <m:r>
                      <a:rPr lang="en-US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,∞)</m:t>
                    </m:r>
                  </m:oMath>
                </a14:m>
                <a:r>
                  <a:rPr lang="en-GB" dirty="0" smtClean="0"/>
                  <a:t>=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5" y="4267200"/>
                <a:ext cx="5715000" cy="2791662"/>
              </a:xfrm>
              <a:prstGeom prst="rect">
                <a:avLst/>
              </a:prstGeom>
              <a:blipFill rotWithShape="1">
                <a:blip r:embed="rId3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70" y="333375"/>
            <a:ext cx="21431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9"/>
    </mc:Choice>
    <mc:Fallback xmlns="">
      <p:transition spd="slow" advTm="1252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B27D704-2BD8-46BF-A9BD-60BA6C08C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610600" cy="65532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           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sides)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S 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GB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sides)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S 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27D704-2BD8-46BF-A9BD-60BA6C08C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610600" cy="6553200"/>
              </a:xfrm>
              <a:blipFill rotWithShape="1">
                <a:blip r:embed="rId4"/>
                <a:stretch>
                  <a:fillRect l="-566" b="-4827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697280" y="1696680"/>
              <a:ext cx="303840" cy="80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7920" y="1687320"/>
                <a:ext cx="322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956120" y="1812600"/>
              <a:ext cx="803880" cy="134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6760" y="1803240"/>
                <a:ext cx="822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045400" y="2161080"/>
              <a:ext cx="1518480" cy="9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6040" y="2151720"/>
                <a:ext cx="1537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545440" y="1802410"/>
              <a:ext cx="312350" cy="58223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6084" y="1794128"/>
                <a:ext cx="329983" cy="59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518720" y="4071960"/>
              <a:ext cx="428760" cy="89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9360" y="4062600"/>
                <a:ext cx="4474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4697280" y="4277160"/>
              <a:ext cx="902160" cy="116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7920" y="4267800"/>
                <a:ext cx="920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4902480" y="4581000"/>
              <a:ext cx="1536480" cy="18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93120" y="4571640"/>
                <a:ext cx="15552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5500800" y="4545360"/>
              <a:ext cx="89640" cy="259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91440" y="4536000"/>
                <a:ext cx="10836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5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64"/>
    </mc:Choice>
    <mc:Fallback xmlns="">
      <p:transition spd="slow" advTm="1951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6A07A57-62D4-4396-83D5-7F3185041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534400" cy="6477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  <m:d>
                      <m:dPr>
                        <m:ctrlPr>
                          <a:rPr lang="en-GB" sz="18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sides)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S is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∞,−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both sides)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GB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endParaRPr lang="en-GB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b="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18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S 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,∞)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6A07A57-62D4-4396-83D5-7F3185041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534400" cy="6477000"/>
              </a:xfrm>
              <a:blipFill rotWithShape="1">
                <a:blip r:embed="rId4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BE61A0C8-58F8-4370-BB03-C9DCA44B9E15}"/>
              </a:ext>
            </a:extLst>
          </p:cNvPr>
          <p:cNvSpPr/>
          <p:nvPr/>
        </p:nvSpPr>
        <p:spPr>
          <a:xfrm rot="10800000">
            <a:off x="2895600" y="1828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768480" y="2831483"/>
              <a:ext cx="2554200" cy="284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9120" y="2822123"/>
                <a:ext cx="2572920" cy="28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411600" y="2885123"/>
              <a:ext cx="312840" cy="98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2240" y="2875763"/>
                <a:ext cx="331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6009840" y="5438963"/>
              <a:ext cx="223560" cy="89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0480" y="5429603"/>
                <a:ext cx="242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599080" y="2902763"/>
              <a:ext cx="277200" cy="813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9720" y="2893403"/>
                <a:ext cx="29592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4634640" y="5429963"/>
              <a:ext cx="393120" cy="705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5280" y="5420603"/>
                <a:ext cx="4118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4420440" y="2831483"/>
              <a:ext cx="303840" cy="6523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1080" y="2822123"/>
                <a:ext cx="3225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3527280" y="2688563"/>
              <a:ext cx="446760" cy="89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7920" y="2679203"/>
                <a:ext cx="46548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600"/>
    </mc:Choice>
    <mc:Fallback xmlns="">
      <p:transition spd="slow" advTm="2946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12989-47D3-4E24-856E-508CE3D4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042"/>
            <a:ext cx="8229600" cy="616316"/>
          </a:xfrm>
        </p:spPr>
        <p:txBody>
          <a:bodyPr>
            <a:normAutofit fontScale="90000"/>
          </a:bodyPr>
          <a:lstStyle/>
          <a:p>
            <a:pPr algn="l"/>
            <a:r>
              <a:rPr lang="en-GB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of inequalities: </a:t>
            </a:r>
            <a:br>
              <a:rPr lang="en-GB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19A8E1-B3BB-4816-8D25-5C3B1301F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5867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real numbers, then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(ex: 2&lt;4 and 3&gt;0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)</a:t>
                </a:r>
                <a:endParaRPr lang="en-GB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Arial" pitchFamily="34" charset="0"/>
                  <a:buAutoNum type="arabicPeriod" startAt="3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</a:t>
                </a: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(ex: 2&lt;4 and </a:t>
                </a: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-3&lt;0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∗−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∗−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)</a:t>
                </a:r>
                <a:endParaRPr lang="en-GB" sz="18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</a:t>
                </a: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special case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</a:rPr>
                      <m:t>𝑏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&gt;−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GB" sz="1800" b="0" i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4. 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5.   If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have the same signs,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800" b="0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GB" sz="1800" b="0" i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(ex: 2&lt;3 but</a:t>
                </a:r>
                <a:r>
                  <a:rPr lang="en-GB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GB" sz="1800" i="1">
                        <a:latin typeface="Cambria Math"/>
                        <a:ea typeface="Cambria Math"/>
                      </a:rPr>
                      <m:t>&gt;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) </a:t>
                </a:r>
                <a:r>
                  <a:rPr lang="en-GB" sz="1800" i="1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</a:t>
                </a:r>
                <a:endParaRPr lang="en-GB" sz="1800" i="1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6.   If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have the different signs,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(ex: -</a:t>
                </a: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2&lt;3 and</a:t>
                </a:r>
                <a:r>
                  <a:rPr lang="en-GB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) </a:t>
                </a:r>
                <a:r>
                  <a:rPr lang="en-GB" sz="1800" dirty="0">
                    <a:ea typeface="Cambria Math"/>
                  </a:rPr>
                  <a:t>7.  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ea typeface="Cambria Math"/>
                  </a:rPr>
                  <a:t> (i.e</a:t>
                </a:r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. 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:r>
                  <a:rPr lang="en-GB" sz="1800" dirty="0" smtClean="0">
                    <a:solidFill>
                      <a:srgbClr val="0070C0"/>
                    </a:solidFill>
                    <a:ea typeface="Cambria Math"/>
                  </a:rPr>
                  <a:t>and</a:t>
                </a:r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  or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:r>
                  <a:rPr lang="en-GB" sz="1800" dirty="0" smtClean="0">
                    <a:solidFill>
                      <a:srgbClr val="0070C0"/>
                    </a:solidFill>
                    <a:ea typeface="Cambria Math"/>
                  </a:rPr>
                  <a:t>and</a:t>
                </a:r>
                <a:r>
                  <a:rPr lang="en-GB" sz="1800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ea typeface="Cambria Math"/>
                  </a:rPr>
                  <a:t> )</a:t>
                </a:r>
                <a:endParaRPr lang="en-GB" sz="1800" dirty="0">
                  <a:ea typeface="Cambria Math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ea typeface="Cambria Math"/>
                  </a:rPr>
                  <a:t>8.  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19A8E1-B3BB-4816-8D25-5C3B1301F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5867400"/>
              </a:xfrm>
              <a:blipFill rotWithShape="1">
                <a:blip r:embed="rId4"/>
                <a:stretch>
                  <a:fillRect l="-533" r="-11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48"/>
    </mc:Choice>
    <mc:Fallback xmlns="">
      <p:transition spd="slow" advTm="37654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3865E1-B902-4666-9B47-435619953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Font typeface="Arial" pitchFamily="34" charset="0"/>
                  <a:buAutoNum type="arabicPeriod" startAt="9"/>
                </a:pPr>
                <a:r>
                  <a:rPr lang="en-GB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AutoNum type="arabicPeriod" startAt="9"/>
                </a:pPr>
                <a:r>
                  <a:rPr lang="en-GB" sz="1800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10</a:t>
                </a:r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AutoNum type="arabicPeriod" startAt="11"/>
                </a:pPr>
                <a:r>
                  <a:rPr lang="en-GB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GB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Arial" pitchFamily="34" charset="0"/>
                  <a:buAutoNum type="arabicPeriod" startAt="11"/>
                </a:pP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GB" sz="1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13.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either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GB" sz="1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23865E1-B902-4666-9B47-435619953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4525963"/>
              </a:xfrm>
              <a:blipFill rotWithShape="1"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900"/>
    </mc:Choice>
    <mc:Fallback xmlns="">
      <p:transition spd="slow" advTm="2159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E4FE97F-E601-4616-B910-066C2AC97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62484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solution set of the following: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+mj-cs"/>
                  </a:rPr>
                  <a:t>1.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+mj-cs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+mj-cs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+mj-cs"/>
                          </a:rPr>
                          <m:t>𝟏</m:t>
                        </m:r>
                      </m:num>
                      <m:den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+mj-cs"/>
                          </a:rPr>
                          <m:t>+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+mj-cs"/>
                          </a:rPr>
                          <m:t>𝟑</m:t>
                        </m:r>
                      </m:den>
                    </m:f>
                    <m:r>
                      <a:rPr lang="en-GB" sz="1800" b="1" i="1" smtClean="0">
                        <a:latin typeface="Cambria Math" panose="02040503050406030204" pitchFamily="18" charset="0"/>
                        <a:cs typeface="+mj-cs"/>
                      </a:rPr>
                      <m:t>&lt;</m:t>
                    </m:r>
                    <m:r>
                      <a:rPr lang="en-GB" sz="1800" b="1" i="1" smtClean="0">
                        <a:latin typeface="Cambria Math"/>
                        <a:ea typeface="Cambria Math"/>
                        <a:cs typeface="+mj-cs"/>
                      </a:rPr>
                      <m:t>𝟎</m:t>
                    </m:r>
                  </m:oMath>
                </a14:m>
                <a:r>
                  <a:rPr lang="en-GB" sz="1800" b="1" dirty="0" smtClean="0">
                    <a:cs typeface="+mj-cs"/>
                  </a:rPr>
                  <a:t>   </a:t>
                </a:r>
                <a:endParaRPr lang="en-GB" sz="1800" b="1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cs typeface="+mj-cs"/>
                  </a:rPr>
                  <a:t>Solution:</a:t>
                </a:r>
                <a:endParaRPr lang="en-GB" sz="1800" b="1" dirty="0"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</a:t>
                </a: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either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  </a:t>
                </a:r>
                <a14:m>
                  <m:oMath xmlns:m="http://schemas.openxmlformats.org/officeDocument/2006/math"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err="1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s.s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−∞,−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s.s</a:t>
                </a:r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(−∞,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4FE97F-E601-4616-B910-066C2AC97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6248400"/>
              </a:xfrm>
              <a:blipFill rotWithShape="1">
                <a:blip r:embed="rId2"/>
                <a:stretch>
                  <a:fillRect l="-593" b="-1658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91680" y="3143160"/>
              <a:ext cx="2277360" cy="288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2320" y="3133800"/>
                <a:ext cx="229608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5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88"/>
    </mc:Choice>
    <mc:Fallback xmlns="">
      <p:transition spd="slow" advTm="2011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7006EC-259A-4E04-8A16-118C987D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"/>
                <a:ext cx="8534400" cy="67437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𝟐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+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𝟓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+</m:t>
                        </m:r>
                        <m:r>
                          <a:rPr lang="en-GB" sz="1800" b="1" i="1" smtClean="0">
                            <a:latin typeface="Cambria Math"/>
                            <a:cs typeface="+mj-cs"/>
                          </a:rPr>
                          <m:t>𝟕</m:t>
                        </m:r>
                      </m:den>
                    </m:f>
                    <m:r>
                      <a:rPr lang="en-GB" sz="1800" b="1" i="1" smtClean="0">
                        <a:latin typeface="Cambria Math"/>
                        <a:cs typeface="+mj-cs"/>
                      </a:rPr>
                      <m:t>&gt;</m:t>
                    </m:r>
                    <m:r>
                      <a:rPr lang="en-GB" sz="1800" b="1" i="1" smtClean="0">
                        <a:latin typeface="Cambria Math"/>
                        <a:cs typeface="+mj-cs"/>
                      </a:rPr>
                      <m:t>𝟎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/>
                        <a:cs typeface="+mj-cs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  <a:cs typeface="+mj-cs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  <a:cs typeface="+mj-cs"/>
                      </a:rPr>
                      <m:t>𝒆𝒊𝒕𝒉𝒆𝒓</m:t>
                    </m:r>
                    <m:r>
                      <a:rPr lang="en-GB" sz="1800" b="1" i="1" smtClean="0">
                        <a:latin typeface="Cambria Math"/>
                        <a:cs typeface="+mj-cs"/>
                      </a:rPr>
                      <m:t>     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2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+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+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7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        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2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&gt;−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5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&gt;−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7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       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5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and 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&gt;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7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  <a:cs typeface="+mj-cs"/>
                          </a:rPr>
                          <m:t>5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+mj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5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2</m:t>
                            </m:r>
                          </m:den>
                        </m:f>
                        <m:r>
                          <a:rPr lang="en-GB" sz="1800" b="0" i="0" smtClean="0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7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5</m:t>
                            </m:r>
                          </m:den>
                        </m:f>
                        <m:r>
                          <a:rPr lang="en-GB" sz="1800" b="0" i="0" smtClean="0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</m:e>
                    </m:d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=(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7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cs typeface="+mj-cs"/>
                          </a:rPr>
                          <m:t>5</m:t>
                        </m:r>
                      </m:den>
                    </m:f>
                    <m:r>
                      <a:rPr lang="en-GB" sz="1800" b="0" i="1" smtClean="0">
                        <a:latin typeface="Cambria Math"/>
                        <a:cs typeface="+mj-cs"/>
                      </a:rPr>
                      <m:t>,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∞)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  </a:t>
                </a: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2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+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+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7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        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2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−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5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5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−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7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       </m:t>
                    </m:r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5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cs typeface="+mj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  <a:cs typeface="+mj-cs"/>
                      </a:rPr>
                      <m:t>𝑥</m:t>
                    </m:r>
                    <m:r>
                      <a:rPr lang="en-GB" sz="1800" b="0" i="1" smtClean="0">
                        <a:latin typeface="Cambria Math"/>
                        <a:cs typeface="+mj-cs"/>
                      </a:rPr>
                      <m:t>&lt;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7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cs typeface="+mj-cs"/>
                          </a:rPr>
                          <m:t>5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5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∩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  <m:r>
                          <a:rPr lang="en-GB" sz="1800" b="0" i="1" smtClean="0">
                            <a:latin typeface="Cambria Math"/>
                            <a:ea typeface="Cambria Math"/>
                            <a:cs typeface="+mj-cs"/>
                          </a:rPr>
                          <m:t>,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7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=(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−</m:t>
                    </m:r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,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5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cs typeface="+mj-cs"/>
                          </a:rPr>
                          <m:t>2</m:t>
                        </m:r>
                      </m:den>
                    </m:f>
                    <m:r>
                      <a:rPr lang="en-GB" sz="1800" i="1">
                        <a:latin typeface="Cambria Math"/>
                        <a:ea typeface="Cambria Math"/>
                        <a:cs typeface="+mj-cs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800" dirty="0" smtClean="0">
                    <a:cs typeface="+mj-cs"/>
                  </a:rPr>
                  <a:t>S.S </a:t>
                </a:r>
                <a:r>
                  <a:rPr lang="en-GB" sz="1800" dirty="0">
                    <a:cs typeface="+mj-cs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/>
                            <a:ea typeface="Cambria Math"/>
                          </a:rPr>
                          <m:t>−∞,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7</m:t>
                            </m:r>
                          </m:num>
                          <m:den>
                            <m:r>
                              <a:rPr lang="en-GB" sz="1800" i="1">
                                <a:latin typeface="Cambria Math"/>
                                <a:cs typeface="+mj-cs"/>
                              </a:rPr>
                              <m:t>5</m:t>
                            </m:r>
                          </m:den>
                        </m:f>
                        <m:r>
                          <a:rPr lang="en-GB" sz="1800" i="1">
                            <a:latin typeface="Cambria Math"/>
                            <a:cs typeface="+mj-cs"/>
                          </a:rPr>
                          <m:t>,</m:t>
                        </m:r>
                        <m:r>
                          <a:rPr lang="en-GB" sz="1800" i="1">
                            <a:latin typeface="Cambria Math"/>
                            <a:ea typeface="Cambria Math"/>
                            <a:cs typeface="+mj-cs"/>
                          </a:rPr>
                          <m:t>∞</m:t>
                        </m:r>
                      </m:e>
                    </m:d>
                    <m:r>
                      <a:rPr lang="en-GB" sz="1800" i="1" smtClean="0">
                        <a:latin typeface="Cambria Math"/>
                        <a:ea typeface="Cambria Math"/>
                        <a:cs typeface="+mj-cs"/>
                      </a:rPr>
                      <m:t> 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=</m:t>
                    </m:r>
                    <m:r>
                      <a:rPr lang="en-GB" sz="1800" b="0" i="1" smtClean="0">
                        <a:latin typeface="Cambria Math"/>
                        <a:ea typeface="Cambria Math"/>
                        <a:cs typeface="+mj-cs"/>
                      </a:rPr>
                      <m:t>𝑅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\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/>
                        <a:ea typeface="Cambria Math"/>
                        <a:cs typeface="+mj-cs"/>
                      </a:rPr>
                      <m:t>[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+mj-cs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  <a:cs typeface="+mj-cs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  <a:cs typeface="+mj-cs"/>
                          </a:rPr>
                          <m:t>7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  <a:cs typeface="+mj-cs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1800" dirty="0">
                    <a:cs typeface="+mj-cs"/>
                  </a:rPr>
                  <a:t>]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7006EC-259A-4E04-8A16-118C987D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"/>
                <a:ext cx="8534400" cy="6743700"/>
              </a:xfrm>
              <a:blipFill rotWithShape="1">
                <a:blip r:embed="rId2"/>
                <a:stretch>
                  <a:fillRect l="-571" b="-741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71800" y="1371600"/>
              <a:ext cx="4956120" cy="417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440" y="1362240"/>
                <a:ext cx="497484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4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688"/>
    </mc:Choice>
    <mc:Fallback xmlns="">
      <p:transition spd="slow" advTm="3076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F11EF3F-5BFA-46FF-9DD1-AC737BFE3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86868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GB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GB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GB" sz="1800" b="1" i="1" smtClean="0">
                        <a:latin typeface="Cambria Math"/>
                      </a:rPr>
                      <m:t>&lt;</m:t>
                    </m:r>
                    <m:r>
                      <a:rPr lang="en-GB" sz="1800" b="1" i="1" smtClean="0">
                        <a:latin typeface="Cambria Math"/>
                      </a:rPr>
                      <m:t>𝟏</m:t>
                    </m:r>
                    <m:r>
                      <a:rPr lang="en-GB" sz="1800" b="1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/>
                  <a:t>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/>
                          </a:rPr>
                          <m:t>2</m:t>
                        </m:r>
                        <m:r>
                          <a:rPr lang="en-GB" sz="1800" i="1">
                            <a:latin typeface="Cambria Math"/>
                          </a:rPr>
                          <m:t>𝑥</m:t>
                        </m:r>
                        <m:r>
                          <a:rPr lang="en-GB" sz="1800" i="1">
                            <a:latin typeface="Cambria Math"/>
                          </a:rPr>
                          <m:t>−</m:t>
                        </m:r>
                        <m:r>
                          <a:rPr lang="en-GB" sz="1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GB" sz="1800" i="1">
                        <a:latin typeface="Cambria Math"/>
                      </a:rPr>
                      <m:t>−</m:t>
                    </m:r>
                    <m:r>
                      <a:rPr lang="en-GB" sz="1800" i="1">
                        <a:latin typeface="Cambria Math"/>
                      </a:rPr>
                      <m:t>1</m:t>
                    </m:r>
                    <m:r>
                      <a:rPr lang="en-GB" sz="1800" i="1">
                        <a:latin typeface="Cambria Math"/>
                      </a:rPr>
                      <m:t>&lt;</m:t>
                    </m:r>
                    <m:r>
                      <a:rPr lang="en-GB" sz="1800" i="1">
                        <a:latin typeface="Cambria Math"/>
                      </a:rPr>
                      <m:t>0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f>
                      <m:fPr>
                        <m:ctrlPr>
                          <a:rPr lang="en-GB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b="0" i="1" smtClean="0">
                            <a:latin typeface="Cambria Math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1800" b="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GB" sz="1800" b="0" i="1">
                        <a:latin typeface="Cambria Math"/>
                      </a:rPr>
                      <m:t>&lt;</m:t>
                    </m:r>
                    <m:r>
                      <a:rPr lang="en-GB" sz="18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GB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800" b="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sz="1800" b="0" i="1">
                          <a:latin typeface="Cambria Math"/>
                        </a:rPr>
                        <m:t>&lt;</m:t>
                      </m:r>
                      <m:r>
                        <a:rPr lang="en-GB" sz="1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𝐞𝐢𝐭𝐡𝐞𝐫</m:t>
                    </m:r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and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</a:t>
                </a:r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GB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and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s.s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,∞</m:t>
                    </m:r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11EF3F-5BFA-46FF-9DD1-AC737BFE3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8686800" cy="6858000"/>
              </a:xfrm>
              <a:blipFill rotWithShape="1">
                <a:blip r:embed="rId4"/>
                <a:stretch>
                  <a:fillRect l="-561" b="-245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181600" y="3246287"/>
              <a:ext cx="2733120" cy="345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2240" y="3236927"/>
                <a:ext cx="2751840" cy="34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6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698"/>
    </mc:Choice>
    <mc:Fallback xmlns="">
      <p:transition spd="slow" advTm="3166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BC20A96-BCAA-47DE-83EC-F3EE7E975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229600" cy="6324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cs typeface="Times New Roman" panose="02020603050405020304" pitchFamily="18" charset="0"/>
                  </a:rPr>
                  <a:t>4.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since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f>
                      <m:fPr>
                        <m:ctrlP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0" dirty="0"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positive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×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S.S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BC20A96-BCAA-47DE-83EC-F3EE7E975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229600" cy="6324600"/>
              </a:xfrm>
              <a:blipFill rotWithShape="1">
                <a:blip r:embed="rId2"/>
                <a:stretch>
                  <a:fillRect l="-593" b="-327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320F94A2-8DA7-40CB-9207-7677C3F87AD3}"/>
              </a:ext>
            </a:extLst>
          </p:cNvPr>
          <p:cNvSpPr/>
          <p:nvPr/>
        </p:nvSpPr>
        <p:spPr>
          <a:xfrm>
            <a:off x="742122" y="53340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EAFCEA95-B8F2-4151-A8FA-FFD6018E0E3C}"/>
              </a:ext>
            </a:extLst>
          </p:cNvPr>
          <p:cNvSpPr/>
          <p:nvPr/>
        </p:nvSpPr>
        <p:spPr>
          <a:xfrm>
            <a:off x="2514600" y="5509591"/>
            <a:ext cx="457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79040" y="-36443"/>
              <a:ext cx="6518880" cy="502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9680" y="-45804"/>
                <a:ext cx="6537600" cy="50464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1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985"/>
    </mc:Choice>
    <mc:Fallback xmlns="">
      <p:transition spd="slow" advTm="53398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2549</Words>
  <Application>Microsoft Office PowerPoint</Application>
  <PresentationFormat>On-screen Show (4:3)</PresentationFormat>
  <Paragraphs>231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Inequalities</vt:lpstr>
      <vt:lpstr>PowerPoint Presentation</vt:lpstr>
      <vt:lpstr>PowerPoint Presentation</vt:lpstr>
      <vt:lpstr>Rule of inequalities: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Absolute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Symbols:-</dc:title>
  <dc:creator>Home1</dc:creator>
  <cp:lastModifiedBy>Malta Company</cp:lastModifiedBy>
  <cp:revision>328</cp:revision>
  <dcterms:created xsi:type="dcterms:W3CDTF">2006-08-16T00:00:00Z</dcterms:created>
  <dcterms:modified xsi:type="dcterms:W3CDTF">2021-11-27T12:56:51Z</dcterms:modified>
</cp:coreProperties>
</file>