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84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7" r:id="rId10"/>
    <p:sldId id="263" r:id="rId11"/>
    <p:sldId id="264" r:id="rId12"/>
    <p:sldId id="269" r:id="rId13"/>
    <p:sldId id="265" r:id="rId14"/>
    <p:sldId id="268" r:id="rId15"/>
  </p:sldIdLst>
  <p:sldSz cx="9144000" cy="6858000" type="screen4x3"/>
  <p:notesSz cx="6858000" cy="9144000"/>
  <p:defaultTextStyle>
    <a:defPPr>
      <a:defRPr lang="ar-IQ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>
      <p:cViewPr varScale="1">
        <p:scale>
          <a:sx n="66" d="100"/>
          <a:sy n="66" d="100"/>
        </p:scale>
        <p:origin x="-1506" y="-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AD21-8CB8-4C50-BDA4-C55724F96C90}" type="datetimeFigureOut">
              <a:rPr lang="ar-IQ" smtClean="0"/>
              <a:t>29/04/1443</a:t>
            </a:fld>
            <a:endParaRPr lang="ar-IQ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2FF419D-0C89-4B29-81D7-664DC704AEE1}" type="slidenum">
              <a:rPr lang="ar-IQ" smtClean="0"/>
              <a:t>‹#›</a:t>
            </a:fld>
            <a:endParaRPr lang="ar-IQ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ar-IQ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AD21-8CB8-4C50-BDA4-C55724F96C90}" type="datetimeFigureOut">
              <a:rPr lang="ar-IQ" smtClean="0"/>
              <a:t>29/04/1443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419D-0C89-4B29-81D7-664DC704AEE1}" type="slidenum">
              <a:rPr lang="ar-IQ" smtClean="0"/>
              <a:t>‹#›</a:t>
            </a:fld>
            <a:endParaRPr lang="ar-IQ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AD21-8CB8-4C50-BDA4-C55724F96C90}" type="datetimeFigureOut">
              <a:rPr lang="ar-IQ" smtClean="0"/>
              <a:t>29/04/1443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419D-0C89-4B29-81D7-664DC704AEE1}" type="slidenum">
              <a:rPr lang="ar-IQ" smtClean="0"/>
              <a:t>‹#›</a:t>
            </a:fld>
            <a:endParaRPr lang="ar-IQ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AD21-8CB8-4C50-BDA4-C55724F96C90}" type="datetimeFigureOut">
              <a:rPr lang="ar-IQ" smtClean="0"/>
              <a:t>29/04/1443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419D-0C89-4B29-81D7-664DC704AEE1}" type="slidenum">
              <a:rPr lang="ar-IQ" smtClean="0"/>
              <a:t>‹#›</a:t>
            </a:fld>
            <a:endParaRPr lang="ar-IQ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AD21-8CB8-4C50-BDA4-C55724F96C90}" type="datetimeFigureOut">
              <a:rPr lang="ar-IQ" smtClean="0"/>
              <a:t>29/04/1443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419D-0C89-4B29-81D7-664DC704AEE1}" type="slidenum">
              <a:rPr lang="ar-IQ" smtClean="0"/>
              <a:t>‹#›</a:t>
            </a:fld>
            <a:endParaRPr lang="ar-IQ"/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AD21-8CB8-4C50-BDA4-C55724F96C90}" type="datetimeFigureOut">
              <a:rPr lang="ar-IQ" smtClean="0"/>
              <a:t>29/04/1443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419D-0C89-4B29-81D7-664DC704AEE1}" type="slidenum">
              <a:rPr lang="ar-IQ" smtClean="0"/>
              <a:t>‹#›</a:t>
            </a:fld>
            <a:endParaRPr lang="ar-IQ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AD21-8CB8-4C50-BDA4-C55724F96C90}" type="datetimeFigureOut">
              <a:rPr lang="ar-IQ" smtClean="0"/>
              <a:t>29/04/1443</a:t>
            </a:fld>
            <a:endParaRPr lang="ar-IQ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419D-0C89-4B29-81D7-664DC704AEE1}" type="slidenum">
              <a:rPr lang="ar-IQ" smtClean="0"/>
              <a:t>‹#›</a:t>
            </a:fld>
            <a:endParaRPr lang="ar-IQ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AD21-8CB8-4C50-BDA4-C55724F96C90}" type="datetimeFigureOut">
              <a:rPr lang="ar-IQ" smtClean="0"/>
              <a:t>29/04/1443</a:t>
            </a:fld>
            <a:endParaRPr lang="ar-IQ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419D-0C89-4B29-81D7-664DC704AEE1}" type="slidenum">
              <a:rPr lang="ar-IQ" smtClean="0"/>
              <a:t>‹#›</a:t>
            </a:fld>
            <a:endParaRPr lang="ar-IQ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AD21-8CB8-4C50-BDA4-C55724F96C90}" type="datetimeFigureOut">
              <a:rPr lang="ar-IQ" smtClean="0"/>
              <a:t>29/04/1443</a:t>
            </a:fld>
            <a:endParaRPr lang="ar-IQ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419D-0C89-4B29-81D7-664DC704AEE1}" type="slidenum">
              <a:rPr lang="ar-IQ" smtClean="0"/>
              <a:t>‹#›</a:t>
            </a:fld>
            <a:endParaRPr lang="ar-IQ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AD21-8CB8-4C50-BDA4-C55724F96C90}" type="datetimeFigureOut">
              <a:rPr lang="ar-IQ" smtClean="0"/>
              <a:t>29/04/1443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419D-0C89-4B29-81D7-664DC704AEE1}" type="slidenum">
              <a:rPr lang="ar-IQ" smtClean="0"/>
              <a:t>‹#›</a:t>
            </a:fld>
            <a:endParaRPr lang="ar-IQ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5AD21-8CB8-4C50-BDA4-C55724F96C90}" type="datetimeFigureOut">
              <a:rPr lang="ar-IQ" smtClean="0"/>
              <a:t>29/04/1443</a:t>
            </a:fld>
            <a:endParaRPr lang="ar-IQ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IQ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F419D-0C89-4B29-81D7-664DC704AEE1}" type="slidenum">
              <a:rPr lang="ar-IQ" smtClean="0"/>
              <a:t>‹#›</a:t>
            </a:fld>
            <a:endParaRPr lang="ar-IQ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3C05AD21-8CB8-4C50-BDA4-C55724F96C90}" type="datetimeFigureOut">
              <a:rPr lang="ar-IQ" smtClean="0"/>
              <a:t>29/04/1443</a:t>
            </a:fld>
            <a:endParaRPr lang="ar-IQ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ar-IQ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F2FF419D-0C89-4B29-81D7-664DC704AEE1}" type="slidenum">
              <a:rPr lang="ar-IQ" smtClean="0"/>
              <a:t>‹#›</a:t>
            </a:fld>
            <a:endParaRPr lang="ar-IQ"/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1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ar-IQ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r-IQ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8856984" cy="40244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223968"/>
            <a:ext cx="8873483" cy="26417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1991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IQ"/>
          </a:p>
        </p:txBody>
      </p:sp>
      <p:pic>
        <p:nvPicPr>
          <p:cNvPr id="1024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8632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IQ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0"/>
            <a:ext cx="8939504" cy="645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82778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IQ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0"/>
            <a:ext cx="8811823" cy="6608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35865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IQ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071" y="0"/>
            <a:ext cx="9047567" cy="6769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28380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IQ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78" y="0"/>
            <a:ext cx="9069771" cy="668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92747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0648"/>
            <a:ext cx="7704856" cy="6224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0497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IQ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ar-IQ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0"/>
            <a:ext cx="8714915" cy="664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9659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IQ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22" y="254386"/>
            <a:ext cx="8498342" cy="6342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562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42" y="260648"/>
            <a:ext cx="8752138" cy="6336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1550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IQ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2656"/>
            <a:ext cx="8804360" cy="58487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23832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IQ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88640"/>
            <a:ext cx="8244408" cy="6175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9133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084168" cy="4797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852936"/>
            <a:ext cx="6156176" cy="39375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2381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ar-IQ"/>
          </a:p>
        </p:txBody>
      </p:sp>
      <p:pic>
        <p:nvPicPr>
          <p:cNvPr id="92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88640"/>
            <a:ext cx="8773992" cy="6552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74593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Executi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200</TotalTime>
  <Words>0</Words>
  <Application>Microsoft Office PowerPoint</Application>
  <PresentationFormat>On-screen Show (4:3)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Executive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Naim Al Hussaini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Malta Company</dc:creator>
  <cp:lastModifiedBy>Malta Company</cp:lastModifiedBy>
  <cp:revision>26</cp:revision>
  <dcterms:created xsi:type="dcterms:W3CDTF">2021-01-10T17:51:09Z</dcterms:created>
  <dcterms:modified xsi:type="dcterms:W3CDTF">2021-12-04T10:25:30Z</dcterms:modified>
</cp:coreProperties>
</file>