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69" r:id="rId2"/>
    <p:sldId id="270" r:id="rId3"/>
    <p:sldId id="271" r:id="rId4"/>
    <p:sldId id="272" r:id="rId5"/>
    <p:sldId id="275" r:id="rId6"/>
    <p:sldId id="276" r:id="rId7"/>
    <p:sldId id="277" r:id="rId8"/>
    <p:sldId id="278" r:id="rId9"/>
    <p:sldId id="282" r:id="rId10"/>
    <p:sldId id="284" r:id="rId11"/>
    <p:sldId id="285" r:id="rId12"/>
    <p:sldId id="286" r:id="rId13"/>
    <p:sldId id="283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23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6T17:47:25.162"/>
    </inkml:context>
    <inkml:brush xml:id="br0">
      <inkml:brushProperty name="width" value="0.08819" units="cm"/>
      <inkml:brushProperty name="height" value="0.35278" units="cm"/>
      <inkml:brushProperty name="color" value="#D8D8D8"/>
      <inkml:brushProperty name="tip" value="rectangle"/>
      <inkml:brushProperty name="rasterOp" value="maskPen"/>
    </inkml:brush>
  </inkml:definitions>
  <inkml:trace contextRef="#ctx0" brushRef="#br0">20365 8954,'0'0,"-25"0,0 0,25 0,-24 0,24 0,-25 0,25 0,-50 0,50 0,-25 0,1 0,-1 0,25 0,-25 0,25 0,-25 0,0 0,25 0,0 0,-24 0,24 0,0 0,0 0,0 0,24 0,1 0,25 0,-50 0,25 0,24 0,-49 0,25 0,-25 0,25 0,0 0,-25 0,24 0,-24 0,25 0,-25 0,0 0,0 0,-25 0,25 0,-49 0,49 0,-25 0,25 0,-50 0,50 0,-24 0,24 0,-50 0,50 0,-25 0,25 0,-25 0,25 25,-24-25,24 0,0 0,24 0,26 0,-50 0,25 0,24 0,-49 0,25 0,0 0,-25 0,25 0,-25 0,0 0,-25 0,-25 0,50 0,-24 0,-1 0,0 0,0 0,25 0,-25 0,25 0,25 0,0 0,0 0,24 0,-24 0,0 0,-25 0,0 0,-25 0,0 0,1 0,-1 0,25 0,-25 0,0 0,25 0,0 0,0 0,25 0,25 0,-26 0,1 0,0 0,-25 0,0 0,0 0,-25 0,0 0,-24 0,49 0,-25 0,25 0,0 0,0 0,50 0,-1 0,-24 0,0 0,0 0,-1 0,-73 0,24 0,-49 0,49 0,0 0,25 0,-25 0,25 0,50 0,24 0,-49 0,0 0,0 0,-25 0,-50 0,0 0,50 0,-24 0,24 0,0 0,49 0,-24 0,0 0,24 0,-24 0,0 0,-50 0,-24 0,-1 0,0 0,1 0,-1 0,25 0,1 0,-1 0,25 0,0 0,25 0,24 0,1 0,49 0,-49 0,-1 0,-49 0,0 0,0 0,-49 0,-1-25,0 25,-24 0,74 0,-25 0,50 0,0 0,24 0,26 0,-50 0,-1 0,1 0,-50 0,-74 0,50 0,-1 0,25 0,0 0,1 0,24 0,24 0,1 0,-25 0,-25 0,25-24,-24 24,24 0,0 0,24 0,1 0,0 0,0 0,49 0,-49 0,0 0,-25 0,0 0,-25 0,-25 0,26 0,-1 0,25 0,0 0,25 0,-25 0,24 0,-24 0,0 0,-49 0,49 0,-50 49,25-24,-24 25,49-25,-25-25,25 0,0-25,0 0,0 0,50 0,-26 25,1 0,25 0,-50 0,0 0,0 0,0 0,-25 0,25 0,-25 0,25 0,-25 0,25 0,0 0,0-25,0 25,75-24,-26-1,1 0,-25 25,24 0,-49 0,0 25,0-25,-49 49,-26-24,51-25,-1 0,-25 0,50 0,-49 0,49 0,0 0,24 0,26 0,0 0,-1 0,1 0,-25 0,-1 0,-48 0,-26 0,-24 0,49 0,-25 0,50 0,-25 0,25 0,25 0,25 0,24 0,-24 0,-1 0,-49 0,0 0,-49 0,-1 0,25 0,1 0,24 0,24 0,26 0,0 0,-50 0,24 0,-24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6T17:47:28.409"/>
    </inkml:context>
    <inkml:brush xml:id="br0">
      <inkml:brushProperty name="width" value="0.08819" units="cm"/>
      <inkml:brushProperty name="height" value="0.35278" units="cm"/>
      <inkml:brushProperty name="color" value="#D8D8D8"/>
      <inkml:brushProperty name="tip" value="rectangle"/>
      <inkml:brushProperty name="rasterOp" value="maskPen"/>
    </inkml:brush>
  </inkml:definitions>
  <inkml:trace contextRef="#ctx0" brushRef="#br0">20291 8979,'0'0,"-25"0,25-25,-50 25,25 0,-24 0,-1 0,25 0,1 0,-1 0,0 0,0 0,50 0,0 0,0 0,24 0,-24 0,-25 0,25 0,0 0,-25 0,-25 0,0 0,25 0,-50 0,50 0,0 0,25 0,0 0,0 0,24 0,-49 0,25 0,-25 0,0 0,-25 0,25 0,-24 0,-26 0,25 0,0 0,25 0,25 0,-25 0,25 0,0 0,0 0,-1 0,-24 0,-24 0,-1 0,-25 0,25 0,1 0,48 0,1 0,0 0,0 0,-25 0,25 0,-25 0,0-24,0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6T17:47:29.604"/>
    </inkml:context>
    <inkml:brush xml:id="br0">
      <inkml:brushProperty name="width" value="0.08819" units="cm"/>
      <inkml:brushProperty name="height" value="0.35278" units="cm"/>
      <inkml:brushProperty name="color" value="#D8D8D8"/>
      <inkml:brushProperty name="tip" value="rectangle"/>
      <inkml:brushProperty name="rasterOp" value="maskPen"/>
    </inkml:brush>
  </inkml:definitions>
  <inkml:trace contextRef="#ctx0" brushRef="#br0">20390 8979,'-25'0,"-25"0,1 0,-1 0,1 0,-1 0,25 0,25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6T17:47:31.581"/>
    </inkml:context>
    <inkml:brush xml:id="br0">
      <inkml:brushProperty name="width" value="0.08819" units="cm"/>
      <inkml:brushProperty name="height" value="0.35278" units="cm"/>
      <inkml:brushProperty name="color" value="#D8D8D8"/>
      <inkml:brushProperty name="tip" value="rectangle"/>
      <inkml:brushProperty name="rasterOp" value="maskPen"/>
    </inkml:brush>
  </inkml:definitions>
  <inkml:trace contextRef="#ctx0" brushRef="#br0">20018 8979,'0'0,"25"0,-25 0,49 0,-49 0,25 0,25 0,-26 0,1 0,0 0,0 0,0 0,-25 0,-25 0,0 0,-49 0,24 0,0 0,26 0,-1 0,0 0,0 0,25 0,0 0,25 0,49 0,26 0,-51 0,-24 0,0 0,0 0,-25 0,-50 0,-24 0,49 0,-25 0,25 0,25 0,-24 0,24 0,49 0,1 0,24 0,-24 0,-1 25,-24-25,-25 0,0 0,-25 0,-24 0,-75 0,49 0,75 0,-24 0,24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6T17:47:47.137"/>
    </inkml:context>
    <inkml:brush xml:id="br0">
      <inkml:brushProperty name="width" value="0.08819" units="cm"/>
      <inkml:brushProperty name="height" value="0.35278" units="cm"/>
      <inkml:brushProperty name="color" value="#A5A5A5"/>
      <inkml:brushProperty name="tip" value="rectangle"/>
      <inkml:brushProperty name="rasterOp" value="maskPen"/>
    </inkml:brush>
  </inkml:definitions>
  <inkml:trace contextRef="#ctx0" brushRef="#br0">20365 9079,'0'0,"-25"-25,0 25,25 0,-24 0,24 0,-50 0,50 0,-25 0,25 0,-25 0,25 0,0-25,-24 25,-1 0,25 0,-25 0,25-25,-25 25,0 0,1 0,24 0,-25 0,0 0,25 0,-25 0,25 0,0-25,25 25,0 0,-25 0,25 0,-25 0,24-25,1 25,-25 0,25 0,-25 0,25-24,0 24,-25 0,24 0,-24 0,25 0,0 0,0-25,-25 25,25 0,-25 0,24 0,1 0,-25 0,25 0,-25 0,25 0,0 0,-25 0,-25 0,0 0,25 0,-50 0,50 0,-24 0,24 0,-25 0,0 0,0 0,25 0,-25 0,1 0,24 0,-25 0,25 0,-25 0,25 0,-25 0,0 25,1-25,-1 0,25 24,-25-24,25 0,0 0,-50 25,50-25,-24 0,24 25,-25-25,25 25,0-25,0 0,25 0,-1 0,1 0,-25 0,25 0,-25 0,25 0,0 0,-25 0,24 0,1 0,0 0,-25 0,25 0,24-25,-24 25,0 0,-25 0,50 0,-50 0,24 0,-24 0,25 0,-25 0,25 0,0 0,-25 0,25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6T17:48:21.803"/>
    </inkml:context>
    <inkml:brush xml:id="br0">
      <inkml:brushProperty name="width" value="0.08819" units="cm"/>
      <inkml:brushProperty name="height" value="0.35278" units="cm"/>
      <inkml:brushProperty name="color" value="#A5A5A5"/>
      <inkml:brushProperty name="tip" value="rectangle"/>
      <inkml:brushProperty name="rasterOp" value="maskPen"/>
    </inkml:brush>
  </inkml:definitions>
  <inkml:trace contextRef="#ctx0" brushRef="#br0">17885 9823,'0'0,"24"0,1 0,0 0,-25 0,25 0,0 0,-25 0,0-25,0 25,0 0,-25 0,25 0,-25 0,25 0,-25 0,0 0,25 0,-24 0,24 0,-25 0,25 0,-25 0,0 0,25 0,0 0,25 0,-25 0,25 0,24 25,-49-25,50 24,-50-24,25 0,-25 0,0 0,0 0,0 0,-25 0,0 0,25 0,-25 0,25 0,-24 0,24 0,-25 0,0 0,25 0,-25 0,25 0,-25 0,1 0,24 0,24 0,1 0,0 0,0 0,-25 0,25 0,-25 0,24 0,1 0,-25 0,25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6T17:48:33.859"/>
    </inkml:context>
    <inkml:brush xml:id="br0">
      <inkml:brushProperty name="width" value="0.08819" units="cm"/>
      <inkml:brushProperty name="height" value="0.35278" units="cm"/>
      <inkml:brushProperty name="color" value="#7F7F7F"/>
      <inkml:brushProperty name="tip" value="rectangle"/>
      <inkml:brushProperty name="rasterOp" value="maskPen"/>
    </inkml:brush>
  </inkml:definitions>
  <inkml:trace contextRef="#ctx0" brushRef="#br0">18009 9872,'-25'0,"0"0,0 0,0 0,25 0,-24 0,24 0,0 0,-25 0,0 0,25-25,-25 25,25-24,0 24,0 0,0 0,25 0,0 0,-25 0,25 0,-1 0,1 0,-25 0,25 0,-25 0,25 0,0 0,-25 0,24 0,-24 0,0 0,-49 0,49 0,-25 0,25 0,-25 0,0 0,25 0,-24 0,24 0,-25 0,25 0,49 0,-24 0,-25 0,25 0,0 0,-25 0,25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547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118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57157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5526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3464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6589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0094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2463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2376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9547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893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AD21-8CB8-4C50-BDA4-C55724F96C90}" type="datetimeFigureOut">
              <a:rPr lang="ar-IQ" smtClean="0"/>
              <a:t>07/05/1443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553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customXml" Target="../ink/ink5.xml"/><Relationship Id="rId18" Type="http://schemas.openxmlformats.org/officeDocument/2006/relationships/image" Target="../media/image26.emf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23.emf"/><Relationship Id="rId17" Type="http://schemas.openxmlformats.org/officeDocument/2006/relationships/customXml" Target="../ink/ink7.xml"/><Relationship Id="rId2" Type="http://schemas.openxmlformats.org/officeDocument/2006/relationships/image" Target="../media/image16.png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2.emf"/><Relationship Id="rId4" Type="http://schemas.openxmlformats.org/officeDocument/2006/relationships/image" Target="../media/image18.png"/><Relationship Id="rId9" Type="http://schemas.openxmlformats.org/officeDocument/2006/relationships/customXml" Target="../ink/ink3.xml"/><Relationship Id="rId1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328"/>
            <a:ext cx="9174489" cy="684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31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" y="7707"/>
            <a:ext cx="9131470" cy="522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229200"/>
            <a:ext cx="5904656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3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1-1</a:t>
                </a:r>
                <a:r>
                  <a:rPr lang="en-GB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an inverse function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ar-IQ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en-GB" sz="24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⟹(</m:t>
                    </m:r>
                    <m:rad>
                      <m:rad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rad>
                      <m:sSup>
                        <m:sSup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1-1 function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follow the next procedure</a:t>
                </a:r>
                <a:endParaRPr lang="ar-IQ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ar-IQ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.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interchange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dirty="0" smtClean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dirty="0" smtClean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ar-IQ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equation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of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=…)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That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ar-IQ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667" b="-50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7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645556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7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0"/>
                <a:ext cx="8280920" cy="1224136"/>
              </a:xfrm>
            </p:spPr>
            <p:txBody>
              <a:bodyPr>
                <a:noAutofit/>
              </a:bodyPr>
              <a:lstStyle/>
              <a:p>
                <a:r>
                  <a:rPr lang="en-GB" sz="28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H.W</a:t>
                </a:r>
                <a:r>
                  <a:rPr lang="en-GB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ar-IQ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0"/>
                <a:ext cx="8280920" cy="12241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20472" cy="50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21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verse Function Partner Share – mathcoach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908694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7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75"/>
            <a:ext cx="8712968" cy="637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46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3074" name="Picture 2" descr="Operations on Functions Composite Function Operations Notation S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496944" cy="620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06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19"/>
            <a:ext cx="8856984" cy="176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0" y="1772816"/>
            <a:ext cx="897318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37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57" y="1781919"/>
            <a:ext cx="9124843" cy="459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7" y="0"/>
            <a:ext cx="9124843" cy="178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12652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4661789" cy="282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17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96098"/>
            <a:ext cx="6264696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ar-IQ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6632"/>
                <a:ext cx="8686800" cy="6624736"/>
              </a:xfrm>
            </p:spPr>
            <p:txBody>
              <a:bodyPr>
                <a:normAutofit/>
              </a:bodyPr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Def. </a:t>
                </a:r>
                <a:r>
                  <a:rPr lang="en-GB" sz="2400" b="1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One-to-one</a:t>
                </a: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GB" sz="2400" b="1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</a:t>
                </a: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Functions: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one-to-one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(injective)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(often written 1-1) if  </a:t>
                </a:r>
                <a14:m>
                  <m:oMath xmlns:m="http://schemas.openxmlformats.org/officeDocument/2006/math">
                    <m:r>
                      <a:rPr lang="ar-IQ" sz="24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sSub>
                      <m:sSub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sSub>
                      <m:sSub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)⟹</m:t>
                    </m:r>
                    <m:sSub>
                      <m:sSub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sSub>
                      <m:sSub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Negation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)≠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is called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(Surjective)</a:t>
                </a:r>
                <a:r>
                  <a:rPr lang="en-US" sz="2400" dirty="0"/>
                  <a:t>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for each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exists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IQ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ar-IQ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ar-IQ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GB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Bijective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it is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1-1 and onto. </a:t>
                </a:r>
                <a:r>
                  <a:rPr lang="ar-IQ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632"/>
                <a:ext cx="8686800" cy="6624736"/>
              </a:xfrm>
              <a:blipFill rotWithShape="1">
                <a:blip r:embed="rId2"/>
                <a:stretch>
                  <a:fillRect l="-287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B8EF63-DE55-4BB7-8D73-E384BDDE8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578758"/>
            <a:ext cx="2945506" cy="224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C871D81-0162-400F-B288-0219144A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479078"/>
            <a:ext cx="2976387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4"/>
    </mc:Choice>
    <mc:Fallback xmlns="">
      <p:transition spd="slow" advTm="37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9" y="31530"/>
            <a:ext cx="8201901" cy="354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55" y="3860462"/>
            <a:ext cx="4427984" cy="2835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3599475"/>
            <a:ext cx="465205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6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8"/>
    </mc:Choice>
    <mc:Fallback xmlns="">
      <p:transition spd="slow" advTm="683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228"/>
            <a:ext cx="9156261" cy="296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4477725" cy="4005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52936"/>
            <a:ext cx="4644008" cy="4005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197480" y="3196800"/>
              <a:ext cx="134280" cy="72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1640" y="3133440"/>
                <a:ext cx="1659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7188480" y="3214800"/>
              <a:ext cx="116640" cy="18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2640" y="3151080"/>
                <a:ext cx="148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7233120" y="3232440"/>
              <a:ext cx="10764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7280" y="3169080"/>
                <a:ext cx="139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/>
              <p14:cNvContentPartPr/>
              <p14:nvPr/>
            </p14:nvContentPartPr>
            <p14:xfrm>
              <a:off x="7188480" y="3232440"/>
              <a:ext cx="134280" cy="9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72640" y="3169080"/>
                <a:ext cx="1659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7161840" y="3205800"/>
              <a:ext cx="187920" cy="63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46000" y="3142080"/>
                <a:ext cx="2196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/>
              <p14:cNvContentPartPr/>
              <p14:nvPr/>
            </p14:nvContentPartPr>
            <p14:xfrm>
              <a:off x="6393960" y="3527280"/>
              <a:ext cx="89640" cy="18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77760" y="3463560"/>
                <a:ext cx="1216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6411600" y="3536280"/>
              <a:ext cx="80640" cy="18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95760" y="3472560"/>
                <a:ext cx="1123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3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3"/>
    </mc:Choice>
    <mc:Fallback xmlns="">
      <p:transition spd="slow" advTm="27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Def. Inverse Function: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one-to-one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function, then there is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called the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                                </m:t>
                    </m:r>
                    <m:r>
                      <a:rPr lang="en-GB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range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domain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all functions have inverses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(if it is not one-to-one ,then has no </a:t>
                </a:r>
                <a:r>
                  <a:rPr lang="en-GB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inverse) .</a:t>
                </a: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Warning</a:t>
                </a:r>
                <a:r>
                  <a:rPr lang="en-GB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ar-IQ" sz="24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933" r="-6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0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7"/>
    </mc:Choice>
    <mc:Fallback xmlns="">
      <p:transition spd="slow" advTm="481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474</TotalTime>
  <Words>485</Words>
  <Application>Microsoft Office PowerPoint</Application>
  <PresentationFormat>On-screen Show (4:3)</PresentationFormat>
  <Paragraphs>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H.W:  Let f(x)=1/√(1+x^3 )  find f^(-1).</vt:lpstr>
      <vt:lpstr>PowerPoint Presentation</vt:lpstr>
      <vt:lpstr>PowerPoint Presentation</vt:lpstr>
      <vt:lpstr>PowerPoint Presentation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Malta Company</dc:creator>
  <cp:lastModifiedBy>Malta Company</cp:lastModifiedBy>
  <cp:revision>62</cp:revision>
  <dcterms:created xsi:type="dcterms:W3CDTF">2021-01-10T17:51:09Z</dcterms:created>
  <dcterms:modified xsi:type="dcterms:W3CDTF">2021-12-11T13:38:49Z</dcterms:modified>
</cp:coreProperties>
</file>