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5" r:id="rId5"/>
    <p:sldId id="276" r:id="rId6"/>
    <p:sldId id="260" r:id="rId7"/>
    <p:sldId id="261" r:id="rId8"/>
    <p:sldId id="263" r:id="rId9"/>
    <p:sldId id="266" r:id="rId10"/>
    <p:sldId id="270" r:id="rId11"/>
    <p:sldId id="268" r:id="rId12"/>
    <p:sldId id="274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-840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5-15T23:02:23.1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6D9F0"/>
    </inkml:brush>
  </inkml:definitions>
  <inkml:trace contextRef="#ctx0" brushRef="#br0">24011 14734</inkml:trace>
  <inkml:trace contextRef="#ctx0" brushRef="#br1" timeOffset="39753.2728">5011 1091,'25'0,"-25"25,0-25,-50 0,0 0,26 0,24 0,-25 0,50 25,-1-25,1 0,75 0,-1 0,0 0,-49 0,-1 0,-24 0,-25 0,0 0,-25 0,-49 0,49 0,-25-25,1 25,24 0,-49 0,24 0,0 0,50 0,0 0,50 0,0 0,49 0,0 0,124 0,-49 0,-100 0,-49 0,0 0,0 0,-75 0,-24 0,-1-25,-49 25,50 0,-25 0,-1 0,1 0,50 0,-1 0,50 0,0 0,25 0,24 0,1 0,0 0,24 0,-24 0,24 0,-49 0,0 0,-1 0,-24 0,0 0,-49 0,-1 0,-24 0,24 0,-24 0,24 0,1 0,24 25,-25-25,50 0,0 25,0-25,25 0,25 0,-26 0,1 25,50 0,-1-25,-24 0,-26 0,1 0,-25 0,50 0,-50 0,25 0,24 0,-24 0,0 0,-25 0,25 0,24 0,-24 0,0 0,-25 0,25 0,-1 0,1 0,-25 0,-25 0,1 0,-1 0,0 0,0 0,-24 0,-51 0,51 0,-26 0,26 0,24 0,0 0,-24 0,24 0,0 0,-25 0,50 0,0 0,50 0,0 0,49 0,-25 0,25 0,1 0,-51-25,26 25,-26 0,-24 0,0 0,-25 0,-50 0,1 0,-26 0,26 0,-75 0,24 0,1 0,0 0,49 0,1 0,74 0,49 0,0 0,1 0,-1 0,1 0,-1 0,0 0,26-25,-51 25,-24 0,0 0,-50 0,-49 0,24 0,25 0,-49 0,24 0,1 0,24 0,25 0,-50 0,50 0,-25 0,25 0,-49 0,24 0,0 0,0 0,1 0,24 0,-25 0,25 0,-25 0,25 0,-25 0,0 0,-24 0,49 0,-25 0,25 0,-25 0,0 0,25 0,-25 0,1 0,-1 0,25 0,0-25,0 0,0 1,0 24,0-50,0 50,0-25,0 0,0 1,0-1,0 0,0 0,0 25,0-25,0 25,0 0,0 50,0 0,0-1,0 26,0-26,0-24,0 0,0 0,0-1,0-48,0-26,0 0,0 1,0-1,0 1,0 24,0 0,0 25,0-25,0 25,0 25,0 25,0-1,0 1,0-25,0-25,-25 0,25-75,-25 50,25 1,0-26,0 25,0 25,-25 0,25 0,0 50,0-1,0 1,0 0,0-1,0-24,0 0,0-25,0 0,0-50,0 25,0-49,0 24,0 50,0-24,0 24,0 24,0 26,0 24,0-24,0 49,0-49,0-25,0-1,0-48,0-26,0-24,0 24,0 0,0 26,0-1,0 0,0 25,0-25,0 0,0 1,0-1,0 25,0-25,0 0,0-24,0 49,0-25,0 25,0 0,25 0,-25 0,25 0,0 0,-25 0,25 0,-25 0,49 0,-49 0,25 0,-25 0,25 0,0 0,-25 0,25 0,-1 0,1 0,0 0,-25 0,25 0,-25 0,25 0,-1 0,1 0,0 0,0 0,-25 0,25 0,-25 0,24 0,1 0,0 0,0 0,0 0,-1 0,1 0,0 0,0 0,0 0,24 0,-49 0,50 0,-50 0,25 25,-1-25,1 24,-25-24,25 0,0 0,-25 0,0 0,0 0,0 0,-25 0,-25 0,-24 0,24 25,1-25,-1 0,25 0,-49 25,24-25,1 0,-26 0,51 0,-26 0,0 0,1 0,-26 0,50 0,1 0,-1 0,0 0,0 0,0 0,1 0,-1 0,25 0,0 0,0 0,49 25,-24-25,25 25,24-25,1 0,-1 0,-49 0,0 0,24 0,26 24,-26 1,-24-25,25 0,-50 0,0 25,25-25,-25 0,-25 0,-50 0,-24 0,0 0,25 0,49 0,0 0,25 0,25 0,49 0,1 0,24 0,-25 0,100 0,-50 0,-50 0,-24 0,-50 0,25 0,-25 0,-75-25,-24 25,25-25,-1 25,50 0,1 0,-51 0,26 0,24 0,0 0,50 0,24 0,26 0,-50 0,-1 0,1 0,0 0,-25 0,-25 0,-74 0,25 0,-26 0,1 0,50 0,24 0,25 0,0 0,49 0,26 0,24 0,25-24,-25-1,-24 25,-26-25,-24 25,-25 0,0 0,-25 0,-24 0,-26 0,1 0,24 0,-24 0,24 0,1 0,24 0,25 0,25 0,49 0,0 0,-24 0,0 0,-26 0,51 0,-26 0,-49 0,25 0,-25 0,-74 0,-1 0,-24 0,0 0,-25 0,74 0,1 0,49 0,0 0,99 0,-25 0,26 0,-26 0,0 0,-24 0,-25 0,-25 0,-25 0,-49 0,-1-25,-24 25,25 0,24 0,-24 0,49 0,0 0,25 0,25 25,49-25,50 0,25 0,-25 0,50 0,-50 0,-75 0,-24 0,0 0,-50 0,-25-25,-49 25,-25 0,-74 0,74 0,49 0,26 0,49 0,0 0,25 25,24 0,26-25,-1 0,0 0,-24 0,-25 0,-50 0,-25 0,-98 0,48 0,1 0,0 25,49-1,50 1,-25-25,25 25,0 0,75-25,49 25,-74-25,24 0,-24 0,-1 0,-24 0,0 0,-25-25,0 0,0 0,-25 25,-25 0,-24 0,24 0,1 0,-1 25,50 0,0-25,0 25,25-25,74 0,50 0,-50 0,-49 0,-1-25,-49 25,0-25,-49 25,-1-25,1 25,-26 0,1 0,-25 25,-25 49,49-24,50-25,25-25,-25 0,50 25,25-1,0-24,-1 0,26 25,-26-25,1 0,-25 0,-1 0,-24 0,0 0,-49 0,24 0,0 25,-24-25,24 25,0-25,25 0,-25 0,25 0,-25 25,25-25,-24 0,-1 0,25 0,25 0,-25 0,0 0,0 0,0 0,-25 0,25 0,-25 0,25 0,-25 0,0 0,0 0,25 0,-24 0,24 0,-25 0,0-25,-25 25,50-25,-24 25,24 0,0-25,0 25,24 0,1-25,-25 25,25 0,25 0,-26 0,26 0,0 0,-50 0,25 0,-25 0,24 0,-24 0,25 0,0 0,-25 0,25 0,-25 25,0-25,25 0,-1 0,1 0,0 0,0 0,0 0,-1 0,1 0,0 0,0 0,24 0,-49 0,25 0,-25 0,50 0,-25 0,-1 0,1 0,-25 0,25 0,0 0,0 0,-25 0,24 0,1 0,-25 0,25 0,-25 25,0-25,-74 0,74 0,-25 0,0 0,0 0,0 0,25 0,-49 0,49 0,-50 0,25 0,25 0,-24 0,-1 0,25 0,-25 0,25 0,-25 0,25 0,-25 0,1 0,-1 0,25 0,-25 0,0 0,25 0,-25 0,25 0,-24 0,-1 0,25 0,-25 0,25 0,-50 0,50 0,-24 0,24 0,0 0,24 0,1 0,0 0,0 25,0-25,-1 0,26 0,-25 0,24 25,-24-25,25 0,-50 0,49 0,-24 0,0 0,25 0,-50 0,24 0,-24 0,50 0,-50 0,25 0,-25 0,0-50,25 25,-25 0,24 25,-24-24,0 24,0-25,0 0,0 0,0 0,0 1,0-1,0 25,0-50,0 50,0-25,0 25,0 0,0 50,0-25,25 24,-25-49,0 25,0-25,0-49,0 24,0 25,25-25,-25 0,0 25,25 25,-25 25,25-26,-25 1,0-25,0 25,0-25,0-50,0 1,0 24,0-49,0 49,0 0,0 25,-25 0,25 0,-25 0,-25 0,1 0,-1 0,1 0,-26 0,50 0,1 25,-1-25,25 0,99 0,0 0,-49 0,-25 0,-1 0,-24 0,0 0,-24 0,-26 0,25 0,0 25,-24-25,49 0,-25 24,25 1,50-25,-1 25,-24 0,0-25,-100 0,-49 0,75 0,24 0,0 0,25 0,0 0,25 0,25 0,-26 0,26 0,0 0,-1 0,-49 0,0-25,-25 0,-49 0,0 25,-1-24,1 24,-1 0,26 0,24 0,25 0,50 0,49 0,50 0,24 0,-98 0,-51 0,1 0,-25-25,-99 25,25-50,24 25,-24 1,-1 24,50 0,1 0,-1 0,25 0,25 24,24-24,1 0,24 0,-49 0,0 0,-25 0,-50 0,-123 0,73 25,26 0,0 0,74-25,-25 0,50 0,24 0,1 25,-25-25,24 0,-49 0,25 0,-50 0,-24 0,24 0,0 0,-25 0,26 0,-1 0,0 0,25 0,0 0,0 0,0 0,-50 0,50 0,0 0,0-25,-49 25,49 0,0-25,0 25,0-25,24 25,26 0,-25 0,0 0,0 0,-1 0,26 0,-50 0,25 0,-50 0,-49 0,-75 25,74-25,26 0,24 0,25 0,25 0,74 50,-25-50,-24 0,24 24,-24-24,0 25,-26-25,1 0,-25 25,0-25,-25 25,-49 0,0-25,74 24,-25-24,25 25,0-25,49 0,26 25,-1-25,-24 0,-50 0,25 0,-25 0,0 25,-100 0,-24-1,50 1,-1-25,26 25,24-25,50 0,24 0,1 0,-50 0,25 0,-25 0,25 0,24 0,-24 0,50 0,-26 0,1 0,-25 0,24 0,-49 0,0 0,-25 0,1 0,-1 0,50 0,24 0,-49 0,50 0,-25 0,-1 0,1 0,0 0,0 0,0 0,-25 0,24 0,1 0,0 0,-25-25,25 25,0 0,-25 0,24 0,1 0,0 0,-25 0,25 0,-25 0,25 0,-25 0,24 0,-24-25,0 1,0-1,0 25,0-25,0 0,0 25,0-25,0 25,0-24,0 24,0-25,0 0,0 25,0-25,0 25,0-25,0 25,0-24,0-1,0-25,0 50,0-25,0 25,0-24,0-1,0 50,0 24,0 1,-24-1,24-24,0 25,0-25,0-1,0 1,0-25,0 25,0 0,0-25,0 25,0-25,0 24,0 1,-25-25,0 0,0 0,0 0,25 0,-24 0,-1 0,0 0,0 0,0 0,25 0,-24 0,24 0,-25 0,25 0,-25 0,0 0,25 0,-25 0,25 0,-24 0,-1 0,25 0,-25 0,0 0,0 0,1 0,-1 0,0 0,0 0,25 0,-25 0,1 0,24 0,-25 0,25 0,-50 0,50 0,-25 0,1 0,-1 0,50 0,-25 0,24 0,1 0,0 0,-25 0,25 0,49 0,-24 0,-50 0,25 0</inkml:trace>
  <inkml:trace contextRef="#ctx0" brushRef="#br1" timeOffset="76500.375">5606 11683,'0'-25,"0"25,-49-25,24 25,-25 0,-49 0,25 0,24 0,25 0,0 0,-24-24,49 24,-25-25,25 25,50 0,-1 0,26 0,24 0,50 0,-25 0,-25 0,-25 0,-74 0,25 0,-25 0,0-25,-25 0,-49 25,-1 0,26-25,-26 25,26 0,-26 0,26 0,-1 0,1 0,24 0,-25 0,50 0,0 25,0-25,75 0,24 0,-25 0,25 0,1 0,-1 0,-50 0,-24 0,0 0,-50 0,-74 0,25 0,24 0,0 0,1 0,-1 0,1 0,-1 0,25 0,0 0,1 0,48 25,26-25,24 0,26 0,-26 0,-24 0,24 0,-24 0,-26 0,1 0,-25-25,-25 25,-74-25,25 25,-25 0,24 0,1 0,-1 0,26 0,-1 0,25 0,25 0,0 0,50 0,0 0,24 0,-49 0,0 0,-1 0,26 0,-50-49,25 49,-25-25,0 0,0 25,-50 0,1 0,-51 0,51 0,-1 0,1 0,49 0,0 0,24 0,76 0,-1 0,0 0,-49 0,-26 0,1 0,-25-25,0 1,-25 24,-74-25,50 25,-1 0,0 0,26 0,-26 0,25 0,0 0,50 0,0 0,0 0,49 0,-24 0,49 0,-25 0,-24 0,-25 0,0 0,-25 0,-50 0,25 0,0-25,-24 25,49 0,-25 0,25 0,0 0,25 0,-25 50,49-26,-24 26,-25-50,0 25,25-25,-25 0,0-50,0 50,0-49,0 49,0-25,0 25,0 0,25 0,-25 49,0-24,25 0,-25 0,0-25,0-50,0 25,0 25,0-24,-25-1,0 25,25 0,-25 0,0 0,-24 0,24 0,0 0,0 0,25 0,-24 0,-1 0,0 0,0 0,0 0,1 0,-1 0,0 0,25 0,-25 0,0 0,1 0,24 0,-25 0,25 0,-25 0,25 0,-25 0,0 0,25 0,-49 0,-1 0,0 0,50 0,-24 0,24 0,-25 0,0 0,50 0,24 0,1 0,0 0,-25 0,-1 0,1 0,0 0,-25 0,25 0,-25 0,-25 0,0 0,-24 0,49 0,-25 0,25 0,-25 0,0-25,25 25,0 0,0 25,0 0,0 24,0-49,0 25,0 0,0-25,0 25,0-1,0 1,0-25,0 25,0-25,0 25,0-25,0-25,0 0,-25-24,25 24,0 0,0 0,0 25,0-25,0 1,0 48,0 1,0 0,0 25,0-1,-25-24,25 0,-24 0,24-1,0-24,0-24,-25-1,25 0,0-25,-25 26,25-1,0 25,0-25,0 25,0 50,0 24,-25-24,25-1,0 1,0-50,-25-25,25-25,0 1,0-1,0 1,0 24,0 25,0 0,0 0,0 25,0-25,0-50,0 25,0 0,0 1,25 24,0 49,-25-24,25 0,-25 0,0-25,0-25,0 25,0-25,25 0,-1 0,1 1,-25 24,25 0,-25-25,25 25,25 0,-1 0,26 0,24 0,25 0,49 0,-98 0,-1 0,-74 0,25 0,-75-25,-24 25,-25 0,24 0,1 0,24-25,26 25,-26 0,0 0,1 0,49 0,-25 0,0 0,50 0,25 0,24-25,75 25,-100 0,-24 0,0 0,-50 0,-49 0,-50 0,49 0,26 0,24 0,-25 0,26 0,-1 0,0 0,25 0,25 0,24 0,-49 0,25 0,-25 0,0 0,-25 0,-24 0,49 0,-25 0,0 0,25 0,0 0,-25 0,25 25,-49 0,49-25,-25 0,25 0,0 25,0-25,0 25,0-25,0 24,0 1,25 25,-25-25,24 24,1 1,-25-50,0 25,0-25,0-75,0 50,0 1,0-26,0 25,0 0,0 25,0 0,0 50,0 24,0-74,0 25,0-25,0 0,0-25,-25-24,25 24,0 0,-24 0,-1 25,25-24,0-1,0 50,0-1,0 1,0 0,0-25,0 25,-25-25,25-50,0 25,0 1,0 24,0-25,0 25,0 0,0 0,0 25,0-1,-25 1,25-25,0-25,0 25,0-49,0 49,-25-25,25 25,0-25,0 0,0 50,0 0,0 0,0 0,0-25,0 24,0-24,0 0,0-24,0-1,0 0,0 25,25 0,25 25,-50 0,49-1,-49-24,0 0,0-24,0-1,0 25,0-25,-24 25,24 0,0 0,0 0,0 50,0-50,0 49,24-49,-24 25,25-25,-25 0,0-25,0 25,0-25,0 25,0 0,25 0,0 0,-25 25,25 0,0 0,-25 24,24-49,1 25,-25 0,0-25,0-25,0 0,0-24,0 24,0 0,0 0,25 25,-25 0,25 50,0-25,-25 24,0-24,0 0,0-25,0-25,0 0,0 1,0-1,24 25,-24 0,25 25,-25-1,0-24,0 0,0 0,0-24,0-1,0 25,0-25,0 25,0 0,0 25,0 24,-25-24,1 25,24-50,0 25,-25-25,0 0,0 0,0 0,1 0,-1 0,0 0,50 0,49 0,-24 24,-1-24,26 0,-26 0,1 0,-25 0,-25 25,0-25,-25 0,-49 0,-1 0,26-25,24 25,0 0,0 0,0 0,1 0,24 0,0 0,0 0,24 0,26 0,0 0,-1 0,50 0,-24 0,-26 0,-49 0,-24 0,-51-24,26-1,-26 25,-24 0,49 0,-24 0,74 0,-25 0,25 0,25 0,99-25,124-49,-74 24,-26 25,-98 25,0 0,-26 0,-48 0,-1-25,-50 25,-24-24,25 24,-25 0,49 0,25 0,0 0,25 0,0 0,50 0,24 0,-24 0,49 0,-24 0,-51 0,1 0,-25 0,-173 0,-51 24,26 1,74 0,49 0,26-25,24 0,25 0,50 0,-1 0,1 0,0 0,49 0,-25 0,25-25,-49 0,0 25,-50 0,-25-25,-74 25,-75-24,124 24,26 0,-1 0,25 0,74 0,1 0,-26 0,1 0,24 0,-24 0,-25 0,-1 0,-24 0,0 0,-49 24,-26-24,-49 0,50 25,24 0,26-25,-26 25,75-25,49 0,25 0,-24 0,-26 0,1 0,49 0,-49 0,24 0,-74 0,25 0,-25 25,0-1,-74-24,-26 0,-24 25,-24 25,24-25,-1 24,76-24,-1-25,50 0,0 0,25 0,74 0,-24 0,-26 0,1 0,0 0,-26 0,1 0,25 0,-25 0,-25 0,24 0,-24 0,-49 0,24 0,-25 0,1 0,-1 0,25 0,1 0,48 0,26 0,-25 0,24 0,1 0,-25 0,24 0,1 0,0 0,-26 0,-24 0,0 0,0 0,-74 0,49 0,-24 0,24 0,-50 0,1 0,49 0,0 0,25 0,25 0,0 0,0 0,0 0,24 0,-24 0,25 0,-1 0,50-25,-24 25,-75 0,25 0,-1 0,1 0,0 0,-25 0,25 0,0 0,-25-25,24 25,1 0,0 0,0 0,0 0,-50 0,0 0,0 0,-49 0,-1 0,-24 0,25 0,-25 0,24 0,26 0,24 0,0 0,0 0,100 0,-26 0,26 0,-26 0,26 0,-26 0,-24 0,25 0,-1 0,-49 0,25 0,0 0,-25 0,25 0,-1 0,-24 0,25-24,0 24,-25 0,25 0,-25 0,25 0,-25 0,24 0,-24 0,0-25,0 0,0 0,0 25,0-25,0 1,0 24,0-25,0 25,0-25,0 25,0 0,0 0,0 0,0 25,0-25,0 25,0-25,-24 0,24-25,0 0,0 0,-25 0,25 1,0 24,-25 0,25-25,-25 25,25-25,0 0,-25 25,25-25,-24 25,-1 0,0 0,0 0,0 0,-24 0,24 0,-99 0,0 0,74 0,1 0,24 0,50 0,49 0,1 0,-26 25,26-25,-26 0,1 0,-1 0,-24 0,25 0,-1 0,-49 0,25 0,-25 0,-49 0,-26 0,26 0,-26 0,-24 0,25 25,-1-25,26 0,24 0,0 0,50 0,49 0,-24 0,24 0,-24 0,-25 0,-25 0,0 0,-50 0,-24 0,-1 0,26 0,-26 0,1 0,24 0,25 0,0 0,1 0,-1 0,25 0,25 0,-25 25,24-25,1 0,0 25,-50-25,-24 0,49 0,-25 0,0 0,25-25,25 25,0 0,-25 0,0-25,0 25,24 0,26 0,0 0,24 0,-24 0,-25 0,-1 0,-24 0,-24 0,-1 0,-25 0,25-25,1 25,-1 0,25-25,-25 25,25 0,50 0,-26 0,1 0,25 0,-50 0,0 0,0 0,-25 0,-49 0,-1 0,1 0,24 0,25 0,0 0,50 0,25 0,-25 0,24 0,-24 0,0 0,-50 0,0 0,-24 0,49 0,-25 0,50 0,24 0,26 0,-50 0,-1 0,-24 0,-24 0,-51 0,-24 25,24-25,26 0,-1 0,50 0,0 0,25 0,25 0,24 0,125 0,73 25,-73 0,-50 0,-25 24,-75-24,-24-25,0 0,-25 25,-25-25,-25 0,-74 0,-49 0,24 25,50-1,49 1,1 0,49-25,-25 0,50 0,74 0,124 25,-25-25,-24 0,-50 0,-74 0,-1 0,-49 25,-99-25,0 0,-25 0,0 0,74 0,25 0,1 0,24 0,49 0,1 0,-1 0,1 0,24 0,-49 0,-25 0,0 24,-25-24,-49 0,0 0,-26 0,51 0,24 0,0 0,25 0,0 0,0 0,50 0,-1 0,1 0,0 25,-26-25,1 0,-25 25,-25-25,-74 0,25 0,-1 0,26 0,-1 0,50 0,-25 0,50 0,25 0,-1 0,26 0,-1 0,-24 0,-1 0,-49 0,25 0,-25 0,-49 0,-75 0,-25 0,74 0,26 0,24 0,0 0,50 0,25 0,24 0,-49 0,24 0,-24 0,74 0,-74 0,0 0,-50 0,-248 0,100 0,98 0,26 0,49 0,-25 0,0 0,0 0,0 0,1 0,24 0,0 0,-25 0,0 0,25 0,-25-25,25 25,0 0,0-25,0 1,0-1,0 25,0-25,0 0,0 25,0-25,0 25,0-24,0 24,0-25,0 0,0 25,0-25,0 25,25 0,25 0,-26 0,26 0,-50 0,25 0,25 0,-26 0,26 25,0-25,-50 0,24 0,51 0,-26 0,-24 0,25 0,24 0,-49 0,-25 0,25 0,0 0,24 0,-49 0,50 0,-25 0,-25 0,24 0,-24 0,25 0,-25 0,0 0,0 0,0-25,0 25,0-25,0 1,0 24,25 0,0 0,0 0,-1 0,-24 0,50 0,-50 0,25 0,-25 0,25 0,-1 0,1 0,-25 0,25 0,-25 0,0 0,0 24,0 1,0 0,0-25,0 25,0-25,0 25,0-1,0-24,0 25,0-25,0 25,0 0,25-25,-25 25,0-25,0 24,0-24,0 0,0 0,0 0,0-49,0-1,0 25,0-24,0 49,0-25,0 25,0-25,0 25,0-25,0 1,0 24,0-25,0 25,0-25,0 25,-25 0,0 0,25 0,-25 0,1 0,24 0,-25 0,25 0,-25 0,0 0,0 0,1 0,-1 0,-25 0,50 0,-25 0,25 0,75 0,-50 25,49-25,-24 0,24 25,-49-25,0 0,-75 0,-49 0,24-25,1 25,49 0,0 0,25 0,0 0,25 0,50 0,-26 0,1 0,-25 0,24 0,-74 0,1 25,-26-1,50-24,-25 0,50 0,-25 25,25-25,0 0,-1 25,1-25,0 25,-25-25,-25 0,-49 0,-25 25,24-25,50 24,1-24,24 0,49 25,1-25,-1 0,26 0,-50 25,24-25,-49 0,25 0,-25 25,0-25,-25 0,0 0,1 0,24 25,-25-25,25 0,0 0,25 0,-25 24,24-24,1 0,0 25,-25-25,25 0,-25 25,0-25,-50 0,-24 0,24 0,25 0,-24 0,49 0,0 0,0 0,25 0,24 25,-49-25,0 0,-25 0,1 0,-1 0,0 0,0 0,25 0,25 0,0 0,0 0,49 0,-49 0,0 0,24 0,-24 0,0 0,-25 0,25 0,-1 0,1 0,-25-25,25 25,-25 0,0-25,0 0,0 1,0-1,0 0,0 0,0 25,0-25,0 1,0 24,0-25,0 25,0-25,-25 0,0 25,25-25,0 25,-24-24,24 24,-25 0,25-25,0 25,-25 0,0-25,-24 25,-1 0,0 0,26 0,-26 0,50 0,-25 0,0 25,-24 24,49-49,0 25,0 0,0 0,49 0,1-1,0 1,-1-25,75 25,-25 0,-49 0,0-1,-25-24,-25 0,-50 0,0 0,25 0,-24 0,49 0,0-24,0 24,0-25,0 25,0-25,25 25,-25 0,24 0,-24 0,0 0,-49 0,-50 0,49 0,25 0</inkml:trace>
  <inkml:trace contextRef="#ctx0" brushRef="#br1" timeOffset="80652.613">5185 11534,'-50'0,"25"0,25 0,-49 0,49 0,-25 0,25 0,25 0,74 0,-25 0,-24 0,-1 0,-49 0,25 0,-25 0,-49 0,24 0,0 0,0 0,0 0,1 0,-1 0,0 0,25 0,0-25,0 25,25 0,24 0,-24 0,25-24,24-1,-24 0,-50 25,0 0,-25 0,-25 0,-24 0,24 0,1 0,24 0,0 0,25 0,25 0,0 0,0 0,-25 0,24 0,-24 0,0 25,0-25,-49 25,-1-1,25-24,1 25,-1-25,0 0,25 25,0-25,0 25,0-25,0 25,0-25,0 24,-25 1,25-25,0 0,-25 0,0 0,25 0,-24 0,24 0,0 0,0-25,0 25,0 0,49-24,75-1,25 0,-50 0,-24 25,-1 0,-24 0,-1 0,1 0,0 0,-26 0,1 0,-25 0,50 0,-25 0,24 0,-24 0,0 0,-25 0,25 0,-1 0,1 0,0 0,-25 0,0 0,-50 0,1-25,24 25,0 0,25 0,-25 0,25-24,25 24,0 0,25 0,-1 0,1 0,24 0,-74 0,0 0,-25 0,-49-25,74 25</inkml:trace>
  <inkml:trace contextRef="#ctx0" brushRef="#br1" timeOffset="83333.7659">4912 11609,'0'0,"0"0,0-25,0 25,0-25,0 25,0-25,0 0,0 25,0 25,0 0,0 25,0-26,0 1,0-25,0 0,0 0,0-25,0 1,0-26,0 50,0-25,0 0,0 1</inkml:trace>
  <inkml:trace contextRef="#ctx0" brushRef="#br1" timeOffset="91501.2324">5631 868,'-25'0,"25"0,-49 0,24 0,0 0,0 0,-24 0,-1 0,25 0,-24 0,98 0,50 0,-24-25,-50 1,-1 24,1 0,0 0,0 0,0 0,-25 0,0 0,-25 0,-25-25,-24 25,-1 0,1 0,24 0,26 0,-1 0,0 0,50 0,74 0,-25 0,-49 0,-25 0,25 0,-25 0,-25 0,-74 0,25 25,-1-25,1 24,49-24,0 0,50 0,25 0,-1 0,50 0,-74 0,0 0,-50 0,-24 0,-51 0,26 0,0 0,49 0,25 0,-25 0,25 0,99 0,-24 0,-51 0,1 0,-50 0,1 0,-1 0,-25 0,25 0,50 0,25 0,-1 0,-24 0,0 0,-50 0,-49 0,-25 0,24 0,25 0,26 0,24 0,0 25,0 0,0 0,0 0,0-25,0 24,0 1,0-25,0-25,0 1,0-1,0-25,0 50,0-25,0 75,0 24,0-24,0 24,0-24,0 0,0-50,0 24,0-24,0-74,0 0,0-1,0 50,0 1,0-1,0 25,0 49,0-24,0 0,0-25,-25 25,25 0,0-1,0-24,0-24,-25 24,25-25,-25 0,25 50,0 49,0-24,0-25,0-1,0 1,0 0,0-50,0-74,50 49,-50 1,0 24,0 0,25 0,-25 25,0 0,0 25,0 0,0-25,0 25,0-25,0-50,0 1,0 24,-25 0,25 25,0 25,0 0,0-1,0 1,0-25,0 0,0 0,0-25,0 1,0 48,0 26,0 0,0-26,0 26,0-25,-25-50,25-25,0 1,0-1,0 25,0 25,0-24,0 24,0 0,0 0,0-25,0-25,0 1,0 24,0 0,0 25,25 50,-25-50,0 24,0-24,25 25</inkml:trace>
  <inkml:trace contextRef="#ctx0" brushRef="#br1" timeOffset="94368.397">5606 992,'0'0,"-49"0,-1 0,0 0,-74 0,-24 25,48-25,26 25,49-25,25 0,124 25,75-25,-1 0,-74 0,-74 0,-26 0,1 0,-50 0,-24 0,-1 0,-49 0,0 24,24 1,51-25,24 0,-25 0,99 0,25 0,50 0,-50 0,-24 0,-26 0,-24 0,0 0,-50 0,-24 25,-1-25,-99 50,100-50,-1 24,25-24,50 0,25 0,-1 0,1 0,-1 0,-24 25,25-25,-100 0,1 0,24 0,25 0,25 0,-1 0,1 0,-50 0,-24 25,49-25,-25 0,50 0,-25 0,25 0,-1 0,-24 0,0-25</inkml:trace>
  <inkml:trace contextRef="#ctx0" brushRef="#br1" timeOffset="97039.55">5755 1091,'0'-24,"0"-1,0 25,0-25,0 25,0-25,0 25,0-25,0 1,0 24,0-25,0 25,0-25,0 0,0 0,0 25,0 25,25 25,-25-50,0 25,0-1,25-24,-25 25,0-25,0-25,0 1,0 24,0-25,0 0,0 0,0 25,0-25,0 25,0-49,0 49,0 0,-25 0,0 0,25 0,-25 0,0 0,1 0,-1 0,0 0,0 25,25-25,-25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65CDE-F76A-4AF3-8FBE-C08C11B35D40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B007E-69DD-49F6-8AA5-B35DE350D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2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B007E-69DD-49F6-8AA5-B35DE350DD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70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25CF49-E086-4664-B9CF-4830761BF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5CB7D6-763F-46BE-B86E-4C96984F7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F4D536-D3B1-4962-AB79-8C8746A4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D236-96BC-43D3-B0AC-067EF9822555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AF4DB1-4986-4867-815A-28C8E28B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598817-F0E0-41FD-97DE-B29C8EB8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8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8C83B-593C-42FC-873B-01D486D2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AAEB109-0566-42BF-A16F-80F0CCD13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2B0038-DC6E-4512-83DC-2238AAA2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A073-3AD5-4EA9-ABD2-3E3F33461995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A65CDF-CF75-45FF-90D3-B22B565C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68E32D-E0C6-4A2B-B360-757818F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10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09B35E0-92F0-4F51-88A4-BDC53E6F2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5AD1EA-A99D-4B77-BF1D-B5162654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CD9C97-E6E9-455A-8104-133774BD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0553-5FE6-4988-BC09-2EEBCDDF3B08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B86296-AAFC-4728-A368-16408827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9A76A0-3CFD-4F90-A911-4F9321F9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2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500412-B741-45B6-81C1-8E89A354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9FFFA2-D633-42D2-8F3C-2A36E940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79A1AA-2CA1-44DE-882B-A8C1BF1F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DB9B-68D1-4C07-A73C-E97AA9BF6FF8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907035-6F93-44AA-930A-09A7D3BD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E9EF38-FE60-41B0-B76C-4726F6DE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69525B-DB57-4DF9-8466-EFDD5B2A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FFCB5C-E376-4E74-A2FF-A2BBCB06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9D31EC-64FD-4D0A-AC98-63E53F65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D195-AEAB-4350-8FFB-0E4E9C6E3701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B0EB32-2FF3-4911-AB95-DD10E007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3D81C2-175C-4DA7-B224-FE377DA1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75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F5EEB-E237-4625-A5E7-92767EF7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12A78-0085-4CB5-B0FE-1AB213EA5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A0EE62-8DC4-418E-8B24-CFF82BE1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5A9A3F7-C03C-4B93-ADEC-A4BA9F8E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2A8-2359-4623-85F0-9B3EF4E86873}" type="datetime1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CC6444-85B6-496F-A42F-65F62E04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4497E6-4475-4EA7-A009-EB8F6E94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2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0DAC5C-3E8E-4608-B70F-54779FCF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EB45B6-9E42-434B-A3EA-07AC62B3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82928A-7FD5-4F29-AB76-E60EE754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5AB0441-D91E-4E9B-8CAA-D875A37E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852A7E7-DF2C-4F1E-8DCD-E2B3D79BB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8FA012F-D9BC-437B-9296-F65D6D57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D55-7FC0-48ED-9CED-EB496F417225}" type="datetime1">
              <a:rPr lang="en-GB" smtClean="0"/>
              <a:t>09/04/2022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2A22843-5EFB-4776-B5C9-A9A9E436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CCB071A-ED0B-4095-A3FA-FDE5B5C6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4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A7940B-069A-43AD-BEFC-5268F63A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20C29F-7C87-45F4-9032-4461DCF7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A4E1-CAC5-4EB1-8588-94F2CBA3E122}" type="datetime1">
              <a:rPr lang="en-GB" smtClean="0"/>
              <a:t>09/04/2022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C2A458-3654-44BB-872B-8FFFD24D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F1C997-FB60-4DAA-AB52-49EFE001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6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3F840A9-0779-4629-BE5A-B0E5AE11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A35B-607F-4BF2-9708-482EE3DD6D67}" type="datetime1">
              <a:rPr lang="en-GB" smtClean="0"/>
              <a:t>09/04/2022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511931-D0E2-4E74-A5D0-E9BFBA8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5A2709-0346-46B6-80B4-8BDD8475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16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E7493-DC19-40D1-BCDC-EC197F78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3E15FD-38B7-4A82-B028-C3CF1604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FC6163-0696-4DDE-A675-0720D729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2FF041-47B9-4398-A45D-4805F257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65CE-FF45-403F-9048-F6C6CC4216F4}" type="datetime1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F2F1B0-77C3-4A55-9AD9-4DDAF1CD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13AB41-6A45-4937-A535-2C3AB998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88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2B4BC-8EC4-40F6-B783-9B42FE66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ACB4E45-112F-4E58-972E-10D7E78D8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42F021-281D-431D-827C-F5F8F109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45C47E-4072-4688-AED8-F20B3C85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C5D7-D5F7-4952-BAC2-BAA54D04936B}" type="datetime1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FCA3C4-4708-4218-AF6B-BB8D2B86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2FDE94-10E7-426F-A083-1BA62B7B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8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30D9C06-89C8-4DDC-B6C9-AB0B7C73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09BC1-B84C-4D68-80F4-F4E2E001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5AAEC5-6AD7-4DE4-84F2-12FE830BE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2911E-B678-4B9C-9C7F-3DFBD75F6D07}" type="datetime1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3D55B0-0422-45CF-A302-1F50CAC36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3B9A1C-C6BC-40E3-AFAA-333E24B2B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85287-6C23-45F4-ADAC-6D24DDB43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9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A68CB7-50BB-4794-AA7F-0DFF1317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22"/>
            <a:ext cx="10515600" cy="83062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Integration(Integrals)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5B80350-F68D-4B69-BA99-5EFAA732E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0515600" cy="533894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Indefinite Integrals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differentiable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anti-derivative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an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anti-derivative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anti-derivative function is called 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indefinite integral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denoted by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we differentiate the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obtain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Integration reverses this process and we say that the integral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Pictorially we can regard this as shown in Figure 1: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80350-F68D-4B69-BA99-5EFAA732E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0515600" cy="5338947"/>
              </a:xfr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A9B299-5DC0-4C72-AF8D-EC13382E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1</a:t>
            </a:fld>
            <a:endParaRPr lang="en-GB"/>
          </a:p>
        </p:txBody>
      </p:sp>
      <p:pic>
        <p:nvPicPr>
          <p:cNvPr id="5" name="Content Placeholder 7">
            <a:extLst>
              <a:ext uri="{FF2B5EF4-FFF2-40B4-BE49-F238E27FC236}">
                <a16:creationId xmlns="" xmlns:a16="http://schemas.microsoft.com/office/drawing/2014/main" id="{9CD043A5-4312-41DF-BFA2-7AD67AAF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79" y="2918564"/>
            <a:ext cx="2886221" cy="16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6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5762" y="1"/>
                <a:ext cx="11444288" cy="68580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Integral of Trigonometric Function: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𝑐𝑠𝑐𝑥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𝑐𝑜𝑡𝑥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𝑐𝑠𝑐𝑥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    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 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𝑠𝑖𝑛𝑥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𝑐𝑜𝑠𝑥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𝑠𝑖𝑛𝑥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𝑐𝑜𝑠𝑥</m:t>
                                      </m:r>
                                    </m:den>
                                  </m:f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𝑙𝑛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i="1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𝑐𝑜𝑠𝑥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𝑠𝑒𝑐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𝑐𝑜𝑡𝑥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𝑐𝑜𝑠𝑥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𝑠𝑖𝑛𝑥</m:t>
                                  </m:r>
                                </m:den>
                              </m:f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𝑠𝑒𝑐𝑥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𝑡𝑎𝑛𝑥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𝑠𝑒𝑐𝑥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examples: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𝑐𝑠𝑐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𝑐𝑜𝑡𝑥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GB" dirty="0" smtClean="0">
                    <a:cs typeface="Times New Roman" panose="02020603050405020304" pitchFamily="18" charset="0"/>
                  </a:rPr>
                  <a:t>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𝑐𝑜𝑠𝑥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</m:e>
                            </m:func>
                          </m:e>
                        </m:nary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⟹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 smtClean="0">
                    <a:cs typeface="Times New Roman" panose="02020603050405020304" pitchFamily="18" charset="0"/>
                  </a:rPr>
                  <a:t>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𝑖𝑖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p>
                      <m:sSup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𝑖𝑖𝑖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sec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sec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sec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762" y="1"/>
                <a:ext cx="11444288" cy="6858000"/>
              </a:xfrm>
              <a:blipFill rotWithShape="1">
                <a:blip r:embed="rId2"/>
                <a:stretch>
                  <a:fillRect l="-2023" b="-951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65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85738"/>
            <a:ext cx="10782300" cy="59912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Integration of Inverse Trigonometric </a:t>
            </a:r>
            <a:r>
              <a:rPr lang="en-US" dirty="0" smtClean="0">
                <a:solidFill>
                  <a:schemeClr val="accent2"/>
                </a:solidFill>
              </a:rPr>
              <a:t>functions:</a:t>
            </a:r>
          </a:p>
          <a:p>
            <a:pPr marL="0" indent="0">
              <a:buNone/>
            </a:pPr>
            <a:endParaRPr lang="ar-IQ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11</a:t>
            </a:fld>
            <a:endParaRPr lang="en-GB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24" y="866998"/>
            <a:ext cx="8887626" cy="54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9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12</a:t>
            </a:fld>
            <a:endParaRPr lang="en-GB"/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0"/>
            <a:ext cx="11087100" cy="67413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622180" y="915120"/>
              <a:ext cx="6947640" cy="5027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2820" y="905760"/>
                <a:ext cx="6966360" cy="50464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71" y="105642"/>
            <a:ext cx="8674592" cy="510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8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Integration</a:t>
            </a:r>
            <a:endParaRPr lang="ar-IQ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4413"/>
                <a:ext cx="10515600" cy="51625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GB" sz="2400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Integration by Substitution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Choose a substitution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simplifies the integrand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mean that all terms which in volving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be transformed to term involving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step 2 is complete the given integral have the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𝑑𝑢</m:t>
                            </m:r>
                          </m:e>
                        </m:nary>
                      </m:e>
                    </m:nary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4413"/>
                <a:ext cx="10515600" cy="5162550"/>
              </a:xfrm>
              <a:blipFill rotWithShape="1">
                <a:blip r:embed="rId2"/>
                <a:stretch>
                  <a:fillRect l="-928" b="-141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35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" y="214313"/>
                <a:ext cx="10810875" cy="64436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rad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rad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4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4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GB" sz="24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GB" sz="24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4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GB" sz="24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by  another way: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4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24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24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GB" sz="24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24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∙(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  <m:sSup>
                        <m:sSupPr>
                          <m:ctrlPr>
                            <a:rPr lang="en-GB" sz="24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GB" sz="24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" y="214313"/>
                <a:ext cx="10810875" cy="6443662"/>
              </a:xfrm>
              <a:blipFill rotWithShape="1">
                <a:blip r:embed="rId2"/>
                <a:stretch>
                  <a:fillRect l="-846" b="-7285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3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325" y="357188"/>
                <a:ext cx="11658600" cy="632936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>
                      <m:f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then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</m:e>
                      </m:nary>
                      <m:f>
                        <m:f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𝑑𝑢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Another way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357188"/>
                <a:ext cx="11658600" cy="6329362"/>
              </a:xfrm>
              <a:blipFill rotWithShape="1">
                <a:blip r:embed="rId2"/>
                <a:stretch>
                  <a:fillRect l="-680" b="-385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4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8588"/>
                <a:ext cx="11125200" cy="60483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cs typeface="Times New Roman" panose="02020603050405020304" pitchFamily="18" charset="0"/>
                      </a:rPr>
                      <m:t>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𝑙𝑛𝑥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b="0" i="0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>
                      <m:f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;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𝑥𝑑𝑢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𝑙𝑛𝑥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𝑥𝑑𝑢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f>
                            <m:f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=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𝑙𝑛𝑥</m:t>
                          </m:r>
                        </m:e>
                      </m:ra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8588"/>
                <a:ext cx="11125200" cy="6048375"/>
              </a:xfrm>
              <a:blipFill rotWithShape="1">
                <a:blip r:embed="rId2"/>
                <a:stretch>
                  <a:fillRect l="-877" b="-856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00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="" xmlns:a16="http://schemas.microsoft.com/office/drawing/2014/main" id="{DC6CEE3D-72C5-460F-B2BD-84185D035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464" y="278178"/>
                <a:ext cx="10515600" cy="637584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the anti-derivative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</a:t>
                </a:r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GB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GB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also antiderivatives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we need to have a general form of anti-derivative of the given function.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anti-derivative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the most general form of anti-derivative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constant. That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6CEE3D-72C5-460F-B2BD-84185D035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464" y="278178"/>
                <a:ext cx="10515600" cy="6375840"/>
              </a:xfrm>
              <a:blipFill rotWithShape="1"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11E4B4D-20EC-4219-8B77-D1D04FF6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0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32C013-8683-418D-9421-35E23F3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38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of </a:t>
            </a:r>
            <a:r>
              <a:rPr lang="en-GB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GB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Derivatives: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3F7CA43-D17F-46DD-8A85-6BCAE4DC9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56" y="1303575"/>
            <a:ext cx="9473444" cy="5083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6130FF8-5702-4697-9BD1-7A71CDEB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60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013" y="157163"/>
                <a:ext cx="11844337" cy="65579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useful identities: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dividing this identity in turn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gives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from</m:t>
                      </m:r>
                      <m: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we</m:t>
                      </m:r>
                      <m: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get</m:t>
                      </m:r>
                      <m: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(2)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1+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</a:t>
                </a:r>
                <a:endParaRPr lang="en-GB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1+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𝑐𝑠𝑐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en-GB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±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𝑠𝑖𝑛𝑦</m:t>
                    </m:r>
                  </m:oMath>
                </a14:m>
                <a:endParaRPr lang="en-GB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±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∓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𝑠𝑖𝑛𝑦</m:t>
                    </m:r>
                  </m:oMath>
                </a14:m>
                <a:endParaRPr lang="en-GB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6.</a:t>
                </a:r>
                <a:r>
                  <a:rPr lang="en-GB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en-GB" sz="20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3" y="157163"/>
                <a:ext cx="11844337" cy="6557962"/>
              </a:xfrm>
              <a:blipFill rotWithShape="1"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61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5738" y="0"/>
                <a:ext cx="11472862" cy="68580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2000" b="1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GB" sz="20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8.</a:t>
                </a:r>
                <a:r>
                  <a:rPr lang="en-GB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9.</a:t>
                </a:r>
                <a:r>
                  <a:rPr lang="en-GB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10.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𝑠𝑖𝑛𝐴</m:t>
                    </m:r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𝑠𝑖𝑛𝐵</m:t>
                    </m:r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11.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𝑠𝑖𝑛𝑥𝑐𝑜𝑠𝑦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𝑐𝑜𝑠𝑥𝑐𝑜𝑠𝑦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13.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𝑡𝑎𝑛𝑥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0"/>
                <a:ext cx="11472862" cy="6858000"/>
              </a:xfrm>
              <a:blipFill rotWithShape="1"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11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E7054-26C7-49DF-9CD7-406CAF5E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334450"/>
            <a:ext cx="11010900" cy="6237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Basic </a:t>
            </a:r>
            <a:r>
              <a:rPr lang="en-GB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Rules: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Indefinite Integrals: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60EDF84-89E9-496F-925B-394B3394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57169"/>
            <a:ext cx="6682154" cy="49185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97CCBCC-B8AB-44E8-9BBA-BF2AF1C2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293" y="421198"/>
            <a:ext cx="4629150" cy="140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1822449"/>
            <a:ext cx="4891087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3581118"/>
            <a:ext cx="2443163" cy="1028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4714875"/>
            <a:ext cx="4891087" cy="1990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59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4F07FCB-D1DF-4D05-9BB9-ACC0740BD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1080"/>
                <a:ext cx="10515600" cy="63758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GB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  <a:cs typeface="Times New Roman" panose="02020603050405020304" pitchFamily="18" charset="0"/>
                      </a:rPr>
                      <m:t>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+20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+25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=4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+20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𝑡𝑑𝑡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+25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GB" sz="20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+25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+25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2. 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+7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  <a:cs typeface="Times New Roman" panose="02020603050405020304" pitchFamily="18" charset="0"/>
                        </a:rPr>
                        <m:t>Solution</m:t>
                      </m:r>
                      <m:r>
                        <a:rPr lang="en-US" sz="2000">
                          <a:latin typeface="Cambria Math"/>
                          <a:cs typeface="Times New Roman" panose="02020603050405020304" pitchFamily="18" charset="0"/>
                        </a:rPr>
                        <m:t>: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𝑥𝑑𝑥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+7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−8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u="sng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3.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   Solution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cs typeface="Times New Roman" panose="02020603050405020304" pitchFamily="18" charset="0"/>
                      </a:rPr>
                      <m:t>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4F07FCB-D1DF-4D05-9BB9-ACC0740BD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1080"/>
                <a:ext cx="10515600" cy="6375839"/>
              </a:xfrm>
              <a:blipFill rotWithShape="1">
                <a:blip r:embed="rId2"/>
                <a:stretch>
                  <a:fillRect l="-638" t="-7847" b="-851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7973F7B-EC2B-4562-B66F-D8A93206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7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9AA4BE6-C7BB-4DAB-AE72-19EE140ED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0113" y="0"/>
                <a:ext cx="10830143" cy="679821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9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d>
                        <m:dPr>
                          <m:ctrlPr>
                            <a:rPr lang="en-GB" sz="19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9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9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9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9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GB" sz="19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GB" sz="19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GB" sz="1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𝑎𝑥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𝑎𝑥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</m:t>
                      </m:r>
                      <m:f>
                        <m:fPr>
                          <m:ctrlPr>
                            <a:rPr lang="en-GB" sz="19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19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GB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9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</m:t>
                      </m:r>
                      <m:f>
                        <m:fPr>
                          <m:ctrlPr>
                            <a:rPr lang="en-GB" sz="19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19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9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19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9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𝑎𝑥</m:t>
                          </m:r>
                        </m:sup>
                      </m:sSup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</m:t>
                      </m:r>
                      <m:f>
                        <m:fPr>
                          <m:ctrlPr>
                            <a:rPr lang="en-GB" sz="19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9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𝑎𝑥</m:t>
                              </m:r>
                            </m:sup>
                          </m:sSup>
                        </m:num>
                        <m:den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9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9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19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𝑎𝑥</m:t>
                              </m:r>
                            </m:e>
                          </m:d>
                        </m:e>
                      </m:func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</m:t>
                      </m:r>
                      <m:f>
                        <m:fPr>
                          <m:ctrlPr>
                            <a:rPr lang="en-GB" sz="19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19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𝑎𝑥</m:t>
                          </m:r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9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9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9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𝑎𝑥</m:t>
                              </m:r>
                            </m:e>
                          </m:d>
                        </m:e>
                      </m:func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</m:t>
                      </m:r>
                      <m:f>
                        <m:fPr>
                          <m:ctrlPr>
                            <a:rPr lang="en-GB" sz="19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𝑎𝑥</m:t>
                          </m:r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AA4BE6-C7BB-4DAB-AE72-19EE140ED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113" y="0"/>
                <a:ext cx="10830143" cy="6798212"/>
              </a:xfrm>
              <a:blipFill rotWithShape="1">
                <a:blip r:embed="rId3"/>
                <a:stretch>
                  <a:fillRect l="-563" b="-2448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22282B8-CC39-4CEC-882B-EFE3A7EA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8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99DF849-EF97-4E70-8F4F-F36879014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313"/>
                <a:ext cx="10936458" cy="613668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sz="20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20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GB" sz="20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GB" sz="20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Find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rad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rad>
                          </m:e>
                        </m:nary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GB" sz="20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GB" sz="2000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nary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99DF849-EF97-4E70-8F4F-F36879014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313"/>
                <a:ext cx="10936458" cy="6136689"/>
              </a:xfrm>
              <a:blipFill rotWithShape="1">
                <a:blip r:embed="rId2"/>
                <a:stretch>
                  <a:fillRect l="-613" t="-8044" b="-1658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3060C50-DBDF-4EF4-8F59-87859BE7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5287-6C23-45F4-ADAC-6D24DDB43C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93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2004</Words>
  <Application>Microsoft Office PowerPoint</Application>
  <PresentationFormat>Custom</PresentationFormat>
  <Paragraphs>109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Integration(Integrals)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Techniques of Integration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Integration(Integrals)</dc:title>
  <dc:creator>reman duhok</dc:creator>
  <cp:lastModifiedBy>Maher</cp:lastModifiedBy>
  <cp:revision>42</cp:revision>
  <dcterms:created xsi:type="dcterms:W3CDTF">2021-04-08T17:15:27Z</dcterms:created>
  <dcterms:modified xsi:type="dcterms:W3CDTF">2022-04-09T18:30:03Z</dcterms:modified>
</cp:coreProperties>
</file>