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64" r:id="rId2"/>
    <p:sldId id="265" r:id="rId3"/>
    <p:sldId id="256" r:id="rId4"/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794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454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30520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9639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2651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03171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4307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55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61133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48509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77386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55A95-84C7-4864-964A-9B621C290F88}" type="datetimeFigureOut">
              <a:rPr lang="ar-IQ" smtClean="0"/>
              <a:t>07/10/1443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185-3C47-4672-A5C9-CE3D8018A901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153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Area by integration:</a:t>
            </a: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498180"/>
            <a:ext cx="6552728" cy="3865190"/>
          </a:xfrm>
        </p:spPr>
      </p:pic>
    </p:spTree>
    <p:extLst>
      <p:ext uri="{BB962C8B-B14F-4D97-AF65-F5344CB8AC3E}">
        <p14:creationId xmlns:p14="http://schemas.microsoft.com/office/powerpoint/2010/main" val="85127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68" y="332656"/>
            <a:ext cx="8280920" cy="28353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" y="3717032"/>
            <a:ext cx="838484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7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8352928" cy="5577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0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62" y="1124744"/>
            <a:ext cx="8280920" cy="35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2299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9"/>
            <a:ext cx="8784976" cy="6365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361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640960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3645024"/>
            <a:ext cx="2748951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783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43" y="188640"/>
            <a:ext cx="8640960" cy="6563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44" y="1628799"/>
            <a:ext cx="24574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652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</Words>
  <Application>Microsoft Office PowerPoint</Application>
  <PresentationFormat>On-screen Show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Finding Area by integration: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Maher</cp:lastModifiedBy>
  <cp:revision>7</cp:revision>
  <dcterms:created xsi:type="dcterms:W3CDTF">2021-06-03T12:54:03Z</dcterms:created>
  <dcterms:modified xsi:type="dcterms:W3CDTF">2022-05-08T19:04:20Z</dcterms:modified>
</cp:coreProperties>
</file>