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4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4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8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9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0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3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2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9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6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8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57313-9D3C-4698-9B41-CDCAF17321E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3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57313-9D3C-4698-9B41-CDCAF17321EB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27DB0-AB8F-4A79-8161-CCBD176B4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2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1- C++ program to check whether number is even or odd?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580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2- C++ program to check whether a character is vowel or constant?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Vowel letter </a:t>
            </a:r>
            <a:r>
              <a:rPr lang="pt-BR" dirty="0"/>
              <a:t>(A, E, I, O, and U)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671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3- C++ program to find MAX or MIN amongst three entered numbers? 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82488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4- C++ program to find the feedback of the student average for examples (A, B, C, D, E or F)? </a:t>
            </a:r>
          </a:p>
          <a:p>
            <a:r>
              <a:rPr lang="en-US" sz="2400" dirty="0"/>
              <a:t>A = 100 – 90</a:t>
            </a:r>
          </a:p>
          <a:p>
            <a:r>
              <a:rPr lang="en-US" sz="2400" dirty="0"/>
              <a:t>B = 89 – 80</a:t>
            </a:r>
          </a:p>
          <a:p>
            <a:r>
              <a:rPr lang="en-US" sz="2400" dirty="0"/>
              <a:t>C = 79 – 70</a:t>
            </a:r>
          </a:p>
          <a:p>
            <a:r>
              <a:rPr lang="en-US" sz="2400" dirty="0"/>
              <a:t>D = 69 – 60</a:t>
            </a:r>
          </a:p>
          <a:p>
            <a:r>
              <a:rPr lang="en-US" sz="2400" dirty="0"/>
              <a:t>E = 59 – 50</a:t>
            </a:r>
          </a:p>
          <a:p>
            <a:r>
              <a:rPr lang="en-US" sz="2400" dirty="0"/>
              <a:t>F =  &lt; 50</a:t>
            </a:r>
          </a:p>
        </p:txBody>
      </p:sp>
    </p:spTree>
    <p:extLst>
      <p:ext uri="{BB962C8B-B14F-4D97-AF65-F5344CB8AC3E}">
        <p14:creationId xmlns:p14="http://schemas.microsoft.com/office/powerpoint/2010/main" val="191412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Hekar A. Mohammed</dc:creator>
  <cp:lastModifiedBy>rahndsnji@gmail.com</cp:lastModifiedBy>
  <cp:revision>6</cp:revision>
  <dcterms:created xsi:type="dcterms:W3CDTF">2022-01-02T05:30:41Z</dcterms:created>
  <dcterms:modified xsi:type="dcterms:W3CDTF">2022-03-11T20:10:25Z</dcterms:modified>
</cp:coreProperties>
</file>