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7313-9D3C-4698-9B41-CDCAF17321EB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/>
          <a:lstStyle/>
          <a:p>
            <a:r>
              <a:rPr lang="en-US" dirty="0" smtClean="0"/>
              <a:t>Write a C</a:t>
            </a:r>
            <a:r>
              <a:rPr lang="en-US" dirty="0"/>
              <a:t>++ program to check whether a character is vowel or </a:t>
            </a:r>
            <a:r>
              <a:rPr lang="en-US" dirty="0" smtClean="0"/>
              <a:t>constant using </a:t>
            </a:r>
            <a:r>
              <a:rPr lang="en-US" b="1" dirty="0" smtClean="0"/>
              <a:t>SWITCH</a:t>
            </a:r>
            <a:r>
              <a:rPr lang="en-US" dirty="0" smtClean="0"/>
              <a:t> statement?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Vowel letter </a:t>
            </a:r>
            <a:r>
              <a:rPr lang="pt-BR" dirty="0"/>
              <a:t>(A, E, I, O, and U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074" y="3766746"/>
            <a:ext cx="8077200" cy="28686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#include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iostream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namespace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||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||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||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'o'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||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'u'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 is a Vowel"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</a:rPr>
              <a:t>" is a Consonant"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2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6718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Create </a:t>
            </a:r>
            <a:r>
              <a:rPr lang="en-US" b="1" dirty="0"/>
              <a:t>a Calculator using </a:t>
            </a:r>
            <a:r>
              <a:rPr lang="en-US" b="1" dirty="0" smtClean="0"/>
              <a:t>the </a:t>
            </a:r>
            <a:r>
              <a:rPr lang="en-US" b="1" dirty="0"/>
              <a:t>switch </a:t>
            </a:r>
            <a:r>
              <a:rPr lang="en-US" b="1" dirty="0" smtClean="0"/>
              <a:t>Statement?</a:t>
            </a:r>
            <a:endParaRPr lang="en-US" b="1" dirty="0"/>
          </a:p>
          <a:p>
            <a:endParaRPr lang="en-US" sz="4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33508" y="2556176"/>
            <a:ext cx="3664528" cy="2277547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D5D5D5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Enter an operator (+, -, *, /): 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Enter two numbers: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2.3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 4.5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D5D5D5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D5D5D5"/>
                </a:solidFill>
                <a:latin typeface="droid sans mono"/>
              </a:rPr>
              <a:t> Result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D5D5D5"/>
                </a:solidFill>
                <a:effectLst/>
                <a:latin typeface="droid sans mono"/>
              </a:rPr>
              <a:t>= 6.8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C</a:t>
            </a:r>
            <a:r>
              <a:rPr lang="en-US" sz="3200" dirty="0" smtClean="0"/>
              <a:t>++ program </a:t>
            </a:r>
            <a:r>
              <a:rPr lang="en-US" sz="3200" dirty="0"/>
              <a:t>using the switch statement that asks </a:t>
            </a:r>
            <a:r>
              <a:rPr lang="en-US" sz="3200" dirty="0" smtClean="0"/>
              <a:t>users for </a:t>
            </a:r>
            <a:r>
              <a:rPr lang="en-US" sz="3200" dirty="0"/>
              <a:t>their </a:t>
            </a:r>
            <a:r>
              <a:rPr lang="en-US" sz="3200" dirty="0" smtClean="0"/>
              <a:t>birth year, </a:t>
            </a:r>
            <a:r>
              <a:rPr lang="en-US" sz="3200" dirty="0"/>
              <a:t>then prints a message saying </a:t>
            </a:r>
            <a:r>
              <a:rPr lang="en-US" sz="3200" dirty="0" smtClean="0"/>
              <a:t>:</a:t>
            </a:r>
          </a:p>
          <a:p>
            <a:endParaRPr lang="en-US" sz="3200" dirty="0" smtClean="0"/>
          </a:p>
          <a:p>
            <a:r>
              <a:rPr lang="en-US" sz="2400" b="1" dirty="0" smtClean="0"/>
              <a:t>“</a:t>
            </a:r>
            <a:r>
              <a:rPr lang="en-US" sz="2400" b="1" dirty="0"/>
              <a:t>You can vote!” </a:t>
            </a:r>
            <a:r>
              <a:rPr lang="en-US" sz="2400" dirty="0" smtClean="0"/>
              <a:t>if they </a:t>
            </a:r>
            <a:r>
              <a:rPr lang="en-US" sz="2400" dirty="0"/>
              <a:t>are </a:t>
            </a:r>
            <a:r>
              <a:rPr lang="en-US" sz="2400" dirty="0" smtClean="0"/>
              <a:t>18 </a:t>
            </a:r>
          </a:p>
          <a:p>
            <a:r>
              <a:rPr lang="en-US" sz="2400" dirty="0" smtClean="0"/>
              <a:t>“</a:t>
            </a:r>
            <a:r>
              <a:rPr lang="en-US" sz="2400" b="1" dirty="0"/>
              <a:t>You can adopt!” </a:t>
            </a:r>
            <a:r>
              <a:rPr lang="en-US" sz="2400" dirty="0"/>
              <a:t>if they are </a:t>
            </a:r>
            <a:r>
              <a:rPr lang="en-US" sz="2400" dirty="0" smtClean="0"/>
              <a:t>21</a:t>
            </a:r>
          </a:p>
          <a:p>
            <a:r>
              <a:rPr lang="en-US" sz="2400" dirty="0" smtClean="0"/>
              <a:t>“</a:t>
            </a:r>
            <a:r>
              <a:rPr lang="en-US" sz="2400" b="1" dirty="0"/>
              <a:t>Are </a:t>
            </a:r>
            <a:r>
              <a:rPr lang="en-US" sz="2400" b="1" dirty="0" smtClean="0"/>
              <a:t>you really </a:t>
            </a:r>
            <a:r>
              <a:rPr lang="en-US" sz="2400" b="1" dirty="0"/>
              <a:t>that young?” </a:t>
            </a:r>
            <a:r>
              <a:rPr lang="en-US" sz="2400" dirty="0"/>
              <a:t>for any other age.</a:t>
            </a:r>
          </a:p>
        </p:txBody>
      </p:sp>
    </p:spTree>
    <p:extLst>
      <p:ext uri="{BB962C8B-B14F-4D97-AF65-F5344CB8AC3E}">
        <p14:creationId xmlns:p14="http://schemas.microsoft.com/office/powerpoint/2010/main" val="52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calculates parking fees for a </a:t>
            </a:r>
            <a:r>
              <a:rPr lang="en-US" sz="3200" dirty="0" smtClean="0"/>
              <a:t>multilevel parking </a:t>
            </a:r>
            <a:r>
              <a:rPr lang="en-US" sz="3200" dirty="0"/>
              <a:t>garage. Ask whether the driver is in a car or a </a:t>
            </a:r>
            <a:r>
              <a:rPr lang="en-US" sz="3200" dirty="0" smtClean="0"/>
              <a:t>truck. Charge </a:t>
            </a:r>
            <a:r>
              <a:rPr lang="en-US" sz="3200" dirty="0"/>
              <a:t>the driver $2.00 for the first hour, $3.00 for </a:t>
            </a:r>
            <a:r>
              <a:rPr lang="en-US" sz="3200" dirty="0" smtClean="0"/>
              <a:t>the second</a:t>
            </a:r>
            <a:r>
              <a:rPr lang="en-US" sz="3200" dirty="0"/>
              <a:t>, and $5.00 for more than 2 hours. If it is a truck, </a:t>
            </a:r>
            <a:r>
              <a:rPr lang="en-US" sz="3200" dirty="0" smtClean="0"/>
              <a:t>add $1.00 </a:t>
            </a:r>
            <a:r>
              <a:rPr lang="en-US" sz="3200" dirty="0"/>
              <a:t>to the total fee.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(</a:t>
            </a:r>
            <a:r>
              <a:rPr lang="en-US" sz="3200" i="1" dirty="0"/>
              <a:t>Hint: </a:t>
            </a:r>
            <a:r>
              <a:rPr lang="en-US" sz="3200" dirty="0"/>
              <a:t>Use one switch and one if statement.)</a:t>
            </a:r>
          </a:p>
        </p:txBody>
      </p:sp>
    </p:spTree>
    <p:extLst>
      <p:ext uri="{BB962C8B-B14F-4D97-AF65-F5344CB8AC3E}">
        <p14:creationId xmlns:p14="http://schemas.microsoft.com/office/powerpoint/2010/main" val="130123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C++ program that displays </a:t>
            </a:r>
            <a:r>
              <a:rPr lang="en-US" dirty="0"/>
              <a:t>a menu and asks the user to make </a:t>
            </a:r>
            <a:r>
              <a:rPr lang="en-US" dirty="0" smtClean="0"/>
              <a:t>a selection</a:t>
            </a:r>
            <a:r>
              <a:rPr lang="en-US" dirty="0"/>
              <a:t> </a:t>
            </a:r>
            <a:r>
              <a:rPr lang="en-US" dirty="0" smtClean="0"/>
              <a:t>for monthly Health </a:t>
            </a:r>
            <a:r>
              <a:rPr lang="en-US" dirty="0"/>
              <a:t>Club Membership</a:t>
            </a:r>
            <a:r>
              <a:rPr lang="en-US" dirty="0" smtClean="0"/>
              <a:t>.</a:t>
            </a: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Constants </a:t>
            </a:r>
            <a:r>
              <a:rPr lang="en-US" dirty="0"/>
              <a:t>for membership </a:t>
            </a:r>
            <a:r>
              <a:rPr lang="en-US" dirty="0" smtClean="0"/>
              <a:t>rates:</a:t>
            </a:r>
            <a:endParaRPr lang="en-US" dirty="0"/>
          </a:p>
          <a:p>
            <a:r>
              <a:rPr lang="fr-FR" sz="2000" b="1" dirty="0" smtClean="0"/>
              <a:t>ADULT </a:t>
            </a:r>
            <a:r>
              <a:rPr lang="en-US" sz="2000" b="1" dirty="0" smtClean="0"/>
              <a:t>membership (1 Month) </a:t>
            </a:r>
            <a:r>
              <a:rPr lang="fr-FR" sz="2000" b="1" dirty="0" smtClean="0"/>
              <a:t>= $ 40 </a:t>
            </a:r>
            <a:endParaRPr lang="fr-FR" sz="2000" b="1" dirty="0"/>
          </a:p>
          <a:p>
            <a:r>
              <a:rPr lang="en-US" sz="2000" b="1" dirty="0" smtClean="0"/>
              <a:t>SENIOR</a:t>
            </a:r>
            <a:r>
              <a:rPr lang="en-US" sz="2000" b="1" dirty="0"/>
              <a:t> membership</a:t>
            </a:r>
            <a:r>
              <a:rPr lang="en-US" sz="2000" b="1" dirty="0" smtClean="0"/>
              <a:t> </a:t>
            </a:r>
            <a:r>
              <a:rPr lang="en-US" sz="2000" b="1" dirty="0"/>
              <a:t>(1 Month) </a:t>
            </a:r>
            <a:r>
              <a:rPr lang="en-US" sz="2000" b="1" dirty="0" smtClean="0"/>
              <a:t>= $ 30 </a:t>
            </a:r>
          </a:p>
          <a:p>
            <a:r>
              <a:rPr lang="en-US" sz="2000" b="1" dirty="0" smtClean="0"/>
              <a:t>CHILD </a:t>
            </a:r>
            <a:r>
              <a:rPr lang="en-US" sz="2000" b="1" dirty="0"/>
              <a:t>membership (1 Month) </a:t>
            </a:r>
            <a:r>
              <a:rPr lang="en-US" sz="2000" b="1" dirty="0" smtClean="0"/>
              <a:t>= $ 20</a:t>
            </a:r>
            <a:endParaRPr lang="fr-FR" sz="20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9981" y="4440911"/>
            <a:ext cx="3290455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Health Club Membership Menu</a:t>
            </a:r>
          </a:p>
          <a:p>
            <a:r>
              <a:rPr lang="en-US" sz="1600" b="1" dirty="0"/>
              <a:t>1. Standard Adult Membership</a:t>
            </a:r>
          </a:p>
          <a:p>
            <a:r>
              <a:rPr lang="en-US" sz="1600" b="1" dirty="0"/>
              <a:t>2. Child Membership</a:t>
            </a:r>
          </a:p>
          <a:p>
            <a:r>
              <a:rPr lang="en-US" sz="1600" b="1" dirty="0"/>
              <a:t>3. Senior Citizen Membership</a:t>
            </a:r>
          </a:p>
          <a:p>
            <a:r>
              <a:rPr lang="en-US" sz="1600" b="1" dirty="0"/>
              <a:t>4. Quit the </a:t>
            </a:r>
            <a:r>
              <a:rPr lang="en-US" sz="1600" b="1" dirty="0" smtClean="0"/>
              <a:t>Program</a:t>
            </a:r>
          </a:p>
          <a:p>
            <a:endParaRPr lang="en-US" sz="1600" b="1" dirty="0"/>
          </a:p>
          <a:p>
            <a:r>
              <a:rPr lang="en-US" sz="1600" b="1" dirty="0"/>
              <a:t>Enter your choice: 2 [Enter]</a:t>
            </a:r>
          </a:p>
          <a:p>
            <a:r>
              <a:rPr lang="en-US" sz="1600" b="1" dirty="0"/>
              <a:t>For how many months? 6 [Enter]</a:t>
            </a:r>
          </a:p>
          <a:p>
            <a:r>
              <a:rPr lang="en-US" sz="1600" b="1" dirty="0"/>
              <a:t>The total charges are $</a:t>
            </a:r>
            <a:r>
              <a:rPr lang="en-US" sz="1600" b="1" dirty="0" smtClean="0"/>
              <a:t>120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037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383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droid sans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Hekar A. Mohammed</dc:creator>
  <cp:lastModifiedBy>Hekar A. Mohammed</cp:lastModifiedBy>
  <cp:revision>25</cp:revision>
  <dcterms:created xsi:type="dcterms:W3CDTF">2022-01-02T05:30:41Z</dcterms:created>
  <dcterms:modified xsi:type="dcterms:W3CDTF">2022-01-08T18:49:16Z</dcterms:modified>
</cp:coreProperties>
</file>