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4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4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8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9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0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3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2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9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6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8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3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57313-9D3C-4698-9B41-CDCAF17321EB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2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Write a C++ program that displays </a:t>
            </a:r>
            <a:r>
              <a:rPr lang="en-US" sz="3200" dirty="0"/>
              <a:t>the numbers 1 through 10 </a:t>
            </a:r>
            <a:r>
              <a:rPr lang="en-US" sz="3200" dirty="0" smtClean="0"/>
              <a:t>and </a:t>
            </a:r>
            <a:r>
              <a:rPr lang="en-US" sz="3200" dirty="0"/>
              <a:t>their </a:t>
            </a:r>
            <a:r>
              <a:rPr lang="en-US" sz="3200" dirty="0" smtClean="0"/>
              <a:t>squares using for Loop.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3081646"/>
            <a:ext cx="6096000" cy="3416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 smtClean="0"/>
              <a:t>Number	         </a:t>
            </a:r>
            <a:r>
              <a:rPr lang="en-US" b="1" dirty="0"/>
              <a:t>Number Squared</a:t>
            </a:r>
          </a:p>
          <a:p>
            <a:r>
              <a:rPr lang="en-US" b="1" dirty="0" smtClean="0"/>
              <a:t>---------------------------------------------------</a:t>
            </a:r>
            <a:endParaRPr lang="en-US" b="1" dirty="0"/>
          </a:p>
          <a:p>
            <a:r>
              <a:rPr lang="en-US" b="1" dirty="0"/>
              <a:t>1 </a:t>
            </a:r>
            <a:r>
              <a:rPr lang="en-US" b="1" dirty="0" smtClean="0"/>
              <a:t>		1</a:t>
            </a:r>
            <a:endParaRPr lang="en-US" b="1" dirty="0"/>
          </a:p>
          <a:p>
            <a:r>
              <a:rPr lang="en-US" b="1" dirty="0"/>
              <a:t>2 </a:t>
            </a:r>
            <a:r>
              <a:rPr lang="en-US" b="1" dirty="0" smtClean="0"/>
              <a:t>		4</a:t>
            </a:r>
            <a:endParaRPr lang="en-US" b="1" dirty="0"/>
          </a:p>
          <a:p>
            <a:r>
              <a:rPr lang="en-US" b="1" dirty="0"/>
              <a:t>3 </a:t>
            </a:r>
            <a:r>
              <a:rPr lang="en-US" b="1" dirty="0" smtClean="0"/>
              <a:t>		9</a:t>
            </a:r>
            <a:endParaRPr lang="en-US" b="1" dirty="0"/>
          </a:p>
          <a:p>
            <a:r>
              <a:rPr lang="en-US" b="1" dirty="0"/>
              <a:t>4 </a:t>
            </a:r>
            <a:r>
              <a:rPr lang="en-US" b="1" dirty="0" smtClean="0"/>
              <a:t>		16</a:t>
            </a:r>
            <a:endParaRPr lang="en-US" b="1" dirty="0"/>
          </a:p>
          <a:p>
            <a:r>
              <a:rPr lang="en-US" b="1" dirty="0"/>
              <a:t>5 </a:t>
            </a:r>
            <a:r>
              <a:rPr lang="en-US" b="1" dirty="0" smtClean="0"/>
              <a:t>		25</a:t>
            </a:r>
            <a:endParaRPr lang="en-US" b="1" dirty="0"/>
          </a:p>
          <a:p>
            <a:r>
              <a:rPr lang="en-US" b="1" dirty="0"/>
              <a:t>6 </a:t>
            </a:r>
            <a:r>
              <a:rPr lang="en-US" b="1" dirty="0" smtClean="0"/>
              <a:t>		36</a:t>
            </a:r>
            <a:endParaRPr lang="en-US" b="1" dirty="0"/>
          </a:p>
          <a:p>
            <a:r>
              <a:rPr lang="en-US" b="1" dirty="0"/>
              <a:t>7 </a:t>
            </a:r>
            <a:r>
              <a:rPr lang="en-US" b="1" dirty="0" smtClean="0"/>
              <a:t>		49</a:t>
            </a:r>
            <a:endParaRPr lang="en-US" b="1" dirty="0"/>
          </a:p>
          <a:p>
            <a:r>
              <a:rPr lang="en-US" b="1" dirty="0"/>
              <a:t>8 </a:t>
            </a:r>
            <a:r>
              <a:rPr lang="en-US" b="1" dirty="0" smtClean="0"/>
              <a:t>		64</a:t>
            </a:r>
            <a:endParaRPr lang="en-US" b="1" dirty="0"/>
          </a:p>
          <a:p>
            <a:r>
              <a:rPr lang="en-US" b="1" dirty="0"/>
              <a:t>9 </a:t>
            </a:r>
            <a:r>
              <a:rPr lang="en-US" b="1" dirty="0" smtClean="0"/>
              <a:t>		81</a:t>
            </a:r>
            <a:endParaRPr lang="en-US" b="1" dirty="0"/>
          </a:p>
          <a:p>
            <a:r>
              <a:rPr lang="en-US" b="1" dirty="0"/>
              <a:t>10 </a:t>
            </a:r>
            <a:r>
              <a:rPr lang="en-US" b="1" dirty="0" smtClean="0"/>
              <a:t>		100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20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Write a C++ program to displays </a:t>
            </a:r>
            <a:r>
              <a:rPr lang="en-US" sz="3200" dirty="0"/>
              <a:t>the numbers 1 through </a:t>
            </a:r>
            <a:r>
              <a:rPr lang="en-US" sz="3200" dirty="0" smtClean="0"/>
              <a:t>N and </a:t>
            </a:r>
            <a:r>
              <a:rPr lang="en-US" sz="3200" dirty="0"/>
              <a:t>their </a:t>
            </a:r>
            <a:r>
              <a:rPr lang="en-US" sz="3200" dirty="0" smtClean="0"/>
              <a:t>squares using for Loop . </a:t>
            </a:r>
          </a:p>
          <a:p>
            <a:r>
              <a:rPr lang="en-US" sz="2400" dirty="0" smtClean="0"/>
              <a:t>(N = maximum value determine by the User).</a:t>
            </a:r>
            <a:endParaRPr lang="en-US" sz="2400" dirty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3726577"/>
            <a:ext cx="6096000" cy="258532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 smtClean="0"/>
              <a:t>Enter N = 5</a:t>
            </a:r>
          </a:p>
          <a:p>
            <a:endParaRPr lang="en-US" b="1" dirty="0" smtClean="0"/>
          </a:p>
          <a:p>
            <a:r>
              <a:rPr lang="en-US" b="1" dirty="0" smtClean="0"/>
              <a:t>Number	         </a:t>
            </a:r>
            <a:r>
              <a:rPr lang="en-US" b="1" dirty="0"/>
              <a:t>Number Squared</a:t>
            </a:r>
          </a:p>
          <a:p>
            <a:r>
              <a:rPr lang="en-US" b="1" dirty="0" smtClean="0"/>
              <a:t>---------------------------------------------------</a:t>
            </a:r>
            <a:endParaRPr lang="en-US" b="1" dirty="0"/>
          </a:p>
          <a:p>
            <a:r>
              <a:rPr lang="en-US" b="1" dirty="0"/>
              <a:t>1 </a:t>
            </a:r>
            <a:r>
              <a:rPr lang="en-US" b="1" dirty="0" smtClean="0"/>
              <a:t>		1</a:t>
            </a:r>
            <a:endParaRPr lang="en-US" b="1" dirty="0"/>
          </a:p>
          <a:p>
            <a:r>
              <a:rPr lang="en-US" b="1" dirty="0"/>
              <a:t>2 </a:t>
            </a:r>
            <a:r>
              <a:rPr lang="en-US" b="1" dirty="0" smtClean="0"/>
              <a:t>		4</a:t>
            </a:r>
            <a:endParaRPr lang="en-US" b="1" dirty="0"/>
          </a:p>
          <a:p>
            <a:r>
              <a:rPr lang="en-US" b="1" dirty="0"/>
              <a:t>3 </a:t>
            </a:r>
            <a:r>
              <a:rPr lang="en-US" b="1" dirty="0" smtClean="0"/>
              <a:t>		9</a:t>
            </a:r>
            <a:endParaRPr lang="en-US" b="1" dirty="0"/>
          </a:p>
          <a:p>
            <a:r>
              <a:rPr lang="en-US" b="1" dirty="0"/>
              <a:t>4 </a:t>
            </a:r>
            <a:r>
              <a:rPr lang="en-US" b="1" dirty="0" smtClean="0"/>
              <a:t>		16</a:t>
            </a:r>
            <a:endParaRPr lang="en-US" b="1" dirty="0"/>
          </a:p>
          <a:p>
            <a:r>
              <a:rPr lang="en-US" b="1" dirty="0"/>
              <a:t>5 </a:t>
            </a:r>
            <a:r>
              <a:rPr lang="en-US" b="1" dirty="0" smtClean="0"/>
              <a:t>		25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545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</a:t>
            </a:r>
            <a:r>
              <a:rPr lang="en-US" sz="3600" dirty="0" smtClean="0"/>
              <a:t>a C++ program that </a:t>
            </a:r>
            <a:r>
              <a:rPr lang="en-US" sz="3600" dirty="0"/>
              <a:t>displays all of the odd numbers, </a:t>
            </a:r>
            <a:r>
              <a:rPr lang="en-US" sz="3600" dirty="0" smtClean="0"/>
              <a:t>from 1 </a:t>
            </a:r>
            <a:r>
              <a:rPr lang="en-US" sz="3600" dirty="0"/>
              <a:t>through </a:t>
            </a:r>
            <a:r>
              <a:rPr lang="en-US" sz="3600" dirty="0" smtClean="0"/>
              <a:t>49 (use </a:t>
            </a:r>
            <a:r>
              <a:rPr lang="en-US" sz="3600" dirty="0"/>
              <a:t>for </a:t>
            </a:r>
            <a:r>
              <a:rPr lang="en-US" sz="3600" dirty="0" smtClean="0"/>
              <a:t>loop).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165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program that </a:t>
            </a:r>
            <a:r>
              <a:rPr lang="en-US" dirty="0"/>
              <a:t>takes daily sales </a:t>
            </a:r>
            <a:r>
              <a:rPr lang="en-US" dirty="0" smtClean="0"/>
              <a:t>over </a:t>
            </a:r>
            <a:r>
              <a:rPr lang="en-US" dirty="0"/>
              <a:t>a period of </a:t>
            </a:r>
            <a:r>
              <a:rPr lang="en-US" dirty="0" smtClean="0"/>
              <a:t>time </a:t>
            </a:r>
            <a:r>
              <a:rPr lang="en-US" dirty="0"/>
              <a:t>and calculates their total.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3728" y="3176142"/>
            <a:ext cx="6096000" cy="30008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urier10PitchBT-Roman"/>
              </a:rPr>
              <a:t>For how many days do you have </a:t>
            </a:r>
            <a:r>
              <a:rPr lang="en-US" dirty="0" smtClean="0">
                <a:latin typeface="Courier10PitchBT-Roman"/>
              </a:rPr>
              <a:t>sales ? </a:t>
            </a:r>
            <a:r>
              <a:rPr lang="en-US" b="1" dirty="0">
                <a:latin typeface="StoneSans-Bold"/>
              </a:rPr>
              <a:t>5 [Enter]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10PitchBT-Roman"/>
              </a:rPr>
              <a:t>Enter the sales for day 1: </a:t>
            </a:r>
            <a:r>
              <a:rPr lang="en-US" b="1" dirty="0">
                <a:latin typeface="StoneSans-Bold"/>
              </a:rPr>
              <a:t>489.32 [Enter]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10PitchBT-Roman"/>
              </a:rPr>
              <a:t>Enter the sales for day 2: </a:t>
            </a:r>
            <a:r>
              <a:rPr lang="en-US" b="1" dirty="0">
                <a:latin typeface="StoneSans-Bold"/>
              </a:rPr>
              <a:t>421.65 [Enter]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10PitchBT-Roman"/>
              </a:rPr>
              <a:t>Enter the sales for day 3: </a:t>
            </a:r>
            <a:r>
              <a:rPr lang="en-US" b="1" dirty="0">
                <a:latin typeface="StoneSans-Bold"/>
              </a:rPr>
              <a:t>497.89 [Enter]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10PitchBT-Roman"/>
              </a:rPr>
              <a:t>Enter the sales for day 4: </a:t>
            </a:r>
            <a:r>
              <a:rPr lang="en-US" b="1" dirty="0">
                <a:latin typeface="StoneSans-Bold"/>
              </a:rPr>
              <a:t>532.37 [Enter]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10PitchBT-Roman"/>
              </a:rPr>
              <a:t>Enter the sales for day 5: </a:t>
            </a:r>
            <a:r>
              <a:rPr lang="en-US" b="1" dirty="0">
                <a:latin typeface="StoneSans-Bold"/>
              </a:rPr>
              <a:t>506.92 [Enter]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10PitchBT-Roman"/>
              </a:rPr>
              <a:t>The total sales are $2448.15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1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</a:t>
            </a:r>
            <a:r>
              <a:rPr lang="en-US" dirty="0" smtClean="0"/>
              <a:t>a C++ program </a:t>
            </a:r>
            <a:r>
              <a:rPr lang="en-US" dirty="0"/>
              <a:t>that asks the user for a positive integer value. The program </a:t>
            </a:r>
            <a:r>
              <a:rPr lang="en-US" dirty="0" smtClean="0"/>
              <a:t>should use </a:t>
            </a:r>
            <a:r>
              <a:rPr lang="en-US" dirty="0"/>
              <a:t>a loop to get the sum of all the integers from 1 up to the number entered.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For example</a:t>
            </a:r>
            <a:r>
              <a:rPr lang="en-US" sz="2400" dirty="0"/>
              <a:t>, if the user enters 50, the loop will find the sum of  </a:t>
            </a:r>
            <a:r>
              <a:rPr lang="en-US" sz="2400" dirty="0" smtClean="0"/>
              <a:t>1</a:t>
            </a:r>
            <a:r>
              <a:rPr lang="en-US" sz="2400" dirty="0"/>
              <a:t>, 2, 3, 4, ... 50.</a:t>
            </a:r>
          </a:p>
          <a:p>
            <a:pPr>
              <a:lnSpc>
                <a:spcPct val="150000"/>
              </a:lnSpc>
            </a:pPr>
            <a:r>
              <a:rPr lang="en-US" sz="2400" i="1" dirty="0"/>
              <a:t>Input Validation: Do not accept a negative starting number.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636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uses a loop to display Pattern A below, followed by </a:t>
            </a:r>
            <a:r>
              <a:rPr lang="en-US" dirty="0" smtClean="0"/>
              <a:t>another loop </a:t>
            </a:r>
            <a:r>
              <a:rPr lang="en-US" dirty="0"/>
              <a:t>that displays Pattern B.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264" t="23201" r="26208" b="19658"/>
          <a:stretch/>
        </p:blipFill>
        <p:spPr>
          <a:xfrm>
            <a:off x="1011383" y="3083791"/>
            <a:ext cx="6483926" cy="3228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320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336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Courier10PitchBT-Roman</vt:lpstr>
      <vt:lpstr>StoneSans-Bold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Hekar A. Mohammed</dc:creator>
  <cp:lastModifiedBy>Hekar A. Mohammed</cp:lastModifiedBy>
  <cp:revision>42</cp:revision>
  <dcterms:created xsi:type="dcterms:W3CDTF">2022-01-02T05:30:41Z</dcterms:created>
  <dcterms:modified xsi:type="dcterms:W3CDTF">2022-01-15T17:08:30Z</dcterms:modified>
</cp:coreProperties>
</file>