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7313-9D3C-4698-9B41-CDCAF17321EB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C++ program to displays </a:t>
            </a:r>
            <a:r>
              <a:rPr lang="en-US" sz="3200" dirty="0"/>
              <a:t>the numbers 1 through </a:t>
            </a:r>
            <a:r>
              <a:rPr lang="en-US" sz="3200" dirty="0" smtClean="0"/>
              <a:t>N and </a:t>
            </a:r>
            <a:r>
              <a:rPr lang="en-US" sz="3200" dirty="0"/>
              <a:t>their </a:t>
            </a:r>
            <a:r>
              <a:rPr lang="en-US" sz="3200" dirty="0" smtClean="0"/>
              <a:t>squares using </a:t>
            </a:r>
            <a:r>
              <a:rPr lang="en-US" sz="3200" dirty="0"/>
              <a:t>while Loop </a:t>
            </a:r>
            <a:r>
              <a:rPr lang="en-US" sz="3200" dirty="0" smtClean="0"/>
              <a:t>. </a:t>
            </a:r>
          </a:p>
          <a:p>
            <a:r>
              <a:rPr lang="en-US" sz="2400" dirty="0" smtClean="0"/>
              <a:t>(N = maximum value determine by the User).</a:t>
            </a:r>
            <a:endParaRPr lang="en-US" sz="24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726577"/>
            <a:ext cx="6096000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 smtClean="0"/>
              <a:t>Enter N = 5</a:t>
            </a:r>
          </a:p>
          <a:p>
            <a:endParaRPr lang="en-US" b="1" dirty="0" smtClean="0"/>
          </a:p>
          <a:p>
            <a:r>
              <a:rPr lang="en-US" b="1" dirty="0" smtClean="0"/>
              <a:t>Number	         </a:t>
            </a:r>
            <a:r>
              <a:rPr lang="en-US" b="1" dirty="0"/>
              <a:t>Number Squared</a:t>
            </a:r>
          </a:p>
          <a:p>
            <a:r>
              <a:rPr lang="en-US" b="1" dirty="0" smtClean="0"/>
              <a:t>---------------------------------------------------</a:t>
            </a:r>
            <a:endParaRPr lang="en-US" b="1" dirty="0"/>
          </a:p>
          <a:p>
            <a:r>
              <a:rPr lang="en-US" b="1" dirty="0"/>
              <a:t>1 </a:t>
            </a:r>
            <a:r>
              <a:rPr lang="en-US" b="1" dirty="0" smtClean="0"/>
              <a:t>		1</a:t>
            </a:r>
            <a:endParaRPr lang="en-US" b="1" dirty="0"/>
          </a:p>
          <a:p>
            <a:r>
              <a:rPr lang="en-US" b="1" dirty="0"/>
              <a:t>2 </a:t>
            </a:r>
            <a:r>
              <a:rPr lang="en-US" b="1" dirty="0" smtClean="0"/>
              <a:t>		4</a:t>
            </a:r>
            <a:endParaRPr lang="en-US" b="1" dirty="0"/>
          </a:p>
          <a:p>
            <a:r>
              <a:rPr lang="en-US" b="1" dirty="0"/>
              <a:t>3 </a:t>
            </a:r>
            <a:r>
              <a:rPr lang="en-US" b="1" dirty="0" smtClean="0"/>
              <a:t>		9</a:t>
            </a:r>
            <a:endParaRPr lang="en-US" b="1" dirty="0"/>
          </a:p>
          <a:p>
            <a:r>
              <a:rPr lang="en-US" b="1" dirty="0"/>
              <a:t>4 </a:t>
            </a:r>
            <a:r>
              <a:rPr lang="en-US" b="1" dirty="0" smtClean="0"/>
              <a:t>		16</a:t>
            </a:r>
            <a:endParaRPr lang="en-US" b="1" dirty="0"/>
          </a:p>
          <a:p>
            <a:r>
              <a:rPr lang="en-US" b="1" dirty="0"/>
              <a:t>5 </a:t>
            </a:r>
            <a:r>
              <a:rPr lang="en-US" b="1" dirty="0" smtClean="0"/>
              <a:t>		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545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with a </a:t>
            </a:r>
            <a:r>
              <a:rPr lang="en-US" b="1" dirty="0" smtClean="0"/>
              <a:t>while </a:t>
            </a:r>
            <a:r>
              <a:rPr lang="en-US" b="1" dirty="0"/>
              <a:t>loop </a:t>
            </a:r>
            <a:r>
              <a:rPr lang="en-US" dirty="0"/>
              <a:t>that prints the </a:t>
            </a:r>
            <a:r>
              <a:rPr lang="en-US" dirty="0" smtClean="0"/>
              <a:t>numerals from </a:t>
            </a:r>
            <a:r>
              <a:rPr lang="en-US" dirty="0"/>
              <a:t>10 to 20 (inclusive), with a blank line between </a:t>
            </a:r>
            <a:r>
              <a:rPr lang="en-US" dirty="0" smtClean="0"/>
              <a:t>each number</a:t>
            </a:r>
            <a:r>
              <a:rPr lang="en-US" dirty="0"/>
              <a:t>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3509" y="2901537"/>
            <a:ext cx="6096000" cy="36625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 smtClean="0"/>
              <a:t>Number	         </a:t>
            </a:r>
          </a:p>
          <a:p>
            <a:r>
              <a:rPr lang="en-US" sz="1600" b="1" dirty="0" smtClean="0"/>
              <a:t>--------------</a:t>
            </a:r>
          </a:p>
          <a:p>
            <a:r>
              <a:rPr lang="en-US" sz="1600" b="1" dirty="0" smtClean="0"/>
              <a:t>10</a:t>
            </a:r>
          </a:p>
          <a:p>
            <a:endParaRPr lang="en-US" sz="1600" b="1" dirty="0"/>
          </a:p>
          <a:p>
            <a:r>
              <a:rPr lang="en-US" sz="1600" b="1" dirty="0" smtClean="0"/>
              <a:t>11</a:t>
            </a:r>
          </a:p>
          <a:p>
            <a:endParaRPr lang="en-US" sz="1600" b="1" dirty="0"/>
          </a:p>
          <a:p>
            <a:r>
              <a:rPr lang="en-US" sz="1600" b="1" dirty="0" smtClean="0"/>
              <a:t>12</a:t>
            </a:r>
          </a:p>
          <a:p>
            <a:endParaRPr lang="en-US" sz="1600" b="1" dirty="0"/>
          </a:p>
          <a:p>
            <a:r>
              <a:rPr lang="en-US" sz="1600" b="1" dirty="0" smtClean="0"/>
              <a:t>13</a:t>
            </a:r>
          </a:p>
          <a:p>
            <a:endParaRPr lang="en-US" sz="1600" b="1" dirty="0"/>
          </a:p>
          <a:p>
            <a:r>
              <a:rPr lang="en-US" sz="1600" b="1" dirty="0" smtClean="0"/>
              <a:t>.</a:t>
            </a:r>
          </a:p>
          <a:p>
            <a:r>
              <a:rPr lang="en-US" sz="1600" b="1" dirty="0"/>
              <a:t>.</a:t>
            </a:r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2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Write a weather-calculator program that asks for a list of </a:t>
            </a:r>
            <a:r>
              <a:rPr lang="en-US" sz="3200" dirty="0" smtClean="0"/>
              <a:t>the previous 5 </a:t>
            </a:r>
            <a:r>
              <a:rPr lang="en-US" sz="3200" dirty="0"/>
              <a:t>days’ temperatures, computes the average, </a:t>
            </a:r>
            <a:r>
              <a:rPr lang="en-US" sz="3200" dirty="0" smtClean="0"/>
              <a:t>and prints </a:t>
            </a:r>
            <a:r>
              <a:rPr lang="en-US" sz="3200" dirty="0"/>
              <a:t>the results.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16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uses a </a:t>
            </a:r>
            <a:r>
              <a:rPr lang="en-US" dirty="0" smtClean="0"/>
              <a:t>while loop </a:t>
            </a:r>
            <a:r>
              <a:rPr lang="en-US" dirty="0"/>
              <a:t>to display Pattern </a:t>
            </a:r>
            <a:r>
              <a:rPr lang="en-US" dirty="0" smtClean="0"/>
              <a:t>B below.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281" t="23201" r="26208" b="19658"/>
          <a:stretch/>
        </p:blipFill>
        <p:spPr>
          <a:xfrm>
            <a:off x="1149927" y="2820555"/>
            <a:ext cx="1759527" cy="3228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320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8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Write a program with a </a:t>
            </a:r>
            <a:r>
              <a:rPr lang="en-US" b="1" dirty="0" smtClean="0"/>
              <a:t>while </a:t>
            </a:r>
            <a:r>
              <a:rPr lang="en-US" b="1" dirty="0"/>
              <a:t>loop </a:t>
            </a:r>
            <a:r>
              <a:rPr lang="en-US" dirty="0"/>
              <a:t>that </a:t>
            </a:r>
            <a:r>
              <a:rPr lang="en-US" dirty="0" smtClean="0"/>
              <a:t>calculate (</a:t>
            </a:r>
            <a:r>
              <a:rPr lang="en-US" b="1" dirty="0" smtClean="0"/>
              <a:t>Passed - </a:t>
            </a:r>
            <a:r>
              <a:rPr lang="en-US" b="1" dirty="0"/>
              <a:t>Failed</a:t>
            </a:r>
            <a:r>
              <a:rPr lang="en-US" dirty="0" smtClean="0"/>
              <a:t>) if user input (1) increase (passed) by 1 if user input (2) increase (failed) by (1) then print them both as showing below.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9654" y="2643134"/>
            <a:ext cx="6096000" cy="30008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Enter result (1=pass,2=fail): 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Enter result (1=pass,2=fail): 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Enter result (1=pass,2=fail): 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Enter result (1=pass,2=fail): 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Enter result (1=pass,2=fail): 1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Passed </a:t>
            </a:r>
            <a:r>
              <a:rPr lang="en-US" b="1" dirty="0"/>
              <a:t>3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Failed </a:t>
            </a:r>
            <a:r>
              <a:rPr lang="en-US" b="1" dirty="0" smtClean="0"/>
              <a:t>2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6087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08" y="938934"/>
            <a:ext cx="10515600" cy="5406447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many players do you wish per team?</a:t>
            </a:r>
          </a:p>
          <a:p>
            <a:pPr marL="0" indent="0">
              <a:buNone/>
            </a:pPr>
            <a:r>
              <a:rPr lang="en-US" dirty="0"/>
              <a:t>(Enter a value in the range 9-15): </a:t>
            </a:r>
            <a:r>
              <a:rPr lang="en-US" b="1" dirty="0"/>
              <a:t>4 [Enter</a:t>
            </a:r>
            <a:r>
              <a:rPr lang="en-US" b="1" dirty="0" smtClean="0"/>
              <a:t>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You should have at least 9 but </a:t>
            </a:r>
            <a:r>
              <a:rPr lang="en-US" dirty="0" smtClean="0"/>
              <a:t>no more </a:t>
            </a:r>
            <a:r>
              <a:rPr lang="en-US" dirty="0"/>
              <a:t>than 15 per team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many players do you wish per team? </a:t>
            </a:r>
            <a:r>
              <a:rPr lang="en-US" b="1" dirty="0"/>
              <a:t>12 [Enter</a:t>
            </a:r>
            <a:r>
              <a:rPr lang="en-US" b="1" dirty="0" smtClean="0"/>
              <a:t>]</a:t>
            </a:r>
          </a:p>
          <a:p>
            <a:endParaRPr lang="en-US" b="1" dirty="0"/>
          </a:p>
          <a:p>
            <a:r>
              <a:rPr lang="en-US" dirty="0"/>
              <a:t>How many players are available? </a:t>
            </a:r>
            <a:r>
              <a:rPr lang="en-US" b="1" dirty="0"/>
              <a:t>–142 [Enter</a:t>
            </a:r>
            <a:r>
              <a:rPr lang="en-US" b="1" dirty="0" smtClean="0"/>
              <a:t>]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Please enter a positive number: </a:t>
            </a:r>
            <a:r>
              <a:rPr lang="en-US" b="1" dirty="0"/>
              <a:t>142 [Enter]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will be 11 teams with 10 players left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Hekar A. Mohammed</dc:creator>
  <cp:lastModifiedBy>Hekar A. Mohammed</cp:lastModifiedBy>
  <cp:revision>53</cp:revision>
  <dcterms:created xsi:type="dcterms:W3CDTF">2022-01-02T05:30:41Z</dcterms:created>
  <dcterms:modified xsi:type="dcterms:W3CDTF">2022-01-21T16:16:31Z</dcterms:modified>
</cp:coreProperties>
</file>