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4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4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8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9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0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3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2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9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6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8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3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57313-9D3C-4698-9B41-CDCAF17321E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2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3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C++ program that Initializing </a:t>
            </a:r>
            <a:r>
              <a:rPr lang="en-US" dirty="0"/>
              <a:t>the elements of an </a:t>
            </a:r>
            <a:r>
              <a:rPr lang="en-US" dirty="0" smtClean="0"/>
              <a:t>1-D array </a:t>
            </a:r>
            <a:r>
              <a:rPr lang="en-US" dirty="0"/>
              <a:t>to </a:t>
            </a:r>
            <a:r>
              <a:rPr lang="en-US" dirty="0" smtClean="0"/>
              <a:t>zeros and print the </a:t>
            </a:r>
            <a:r>
              <a:rPr lang="en-US" sz="3200" dirty="0" smtClean="0"/>
              <a:t>zeros</a:t>
            </a:r>
          </a:p>
        </p:txBody>
      </p:sp>
    </p:spTree>
    <p:extLst>
      <p:ext uri="{BB962C8B-B14F-4D97-AF65-F5344CB8AC3E}">
        <p14:creationId xmlns:p14="http://schemas.microsoft.com/office/powerpoint/2010/main" val="82545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C++ program that Initializing the elements of an 1-D array to </a:t>
            </a:r>
            <a:r>
              <a:rPr lang="en-US" dirty="0" smtClean="0"/>
              <a:t>{</a:t>
            </a:r>
            <a:r>
              <a:rPr lang="en-US" b="1" dirty="0"/>
              <a:t>32, 27, 64, 18, 95, 14</a:t>
            </a:r>
            <a:r>
              <a:rPr lang="en-US" dirty="0" smtClean="0"/>
              <a:t>} </a:t>
            </a:r>
            <a:r>
              <a:rPr lang="en-US" dirty="0"/>
              <a:t>and print </a:t>
            </a:r>
            <a:r>
              <a:rPr lang="en-US" dirty="0" smtClean="0"/>
              <a:t>the odd </a:t>
            </a:r>
            <a:r>
              <a:rPr lang="en-US" sz="3200" dirty="0" smtClean="0"/>
              <a:t>values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7842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C++ program that ask the user to enter 5 values to 1-D Array and then Compute the sum of the elements </a:t>
            </a:r>
            <a:r>
              <a:rPr lang="en-US" dirty="0" smtClean="0"/>
              <a:t>in that </a:t>
            </a:r>
            <a:r>
              <a:rPr lang="en-US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16929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C++ program that ask the user to enter 8 values in 1-D array then print the (max and min) value in that array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3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C++ program that ask the user to enter </a:t>
            </a:r>
            <a:r>
              <a:rPr lang="en-US" dirty="0" smtClean="0"/>
              <a:t>10 </a:t>
            </a:r>
            <a:r>
              <a:rPr lang="en-US" dirty="0"/>
              <a:t>values in 1-D array then </a:t>
            </a:r>
            <a:r>
              <a:rPr lang="en-US" dirty="0" smtClean="0"/>
              <a:t>order the values form small to largest value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7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C++ program that </a:t>
            </a:r>
            <a:r>
              <a:rPr lang="en-US" dirty="0"/>
              <a:t>displays the number of days in each month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771322"/>
            <a:ext cx="299258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10PitchBT-Roman"/>
              </a:rPr>
              <a:t>Month 1 has 31 days.</a:t>
            </a:r>
          </a:p>
          <a:p>
            <a:r>
              <a:rPr lang="en-US" sz="2000" b="1" dirty="0">
                <a:latin typeface="Courier10PitchBT-Roman"/>
              </a:rPr>
              <a:t>Month 2 has 28 days.</a:t>
            </a:r>
          </a:p>
          <a:p>
            <a:r>
              <a:rPr lang="en-US" sz="2000" b="1" dirty="0">
                <a:latin typeface="Courier10PitchBT-Roman"/>
              </a:rPr>
              <a:t>Month 3 has 31 days.</a:t>
            </a:r>
          </a:p>
          <a:p>
            <a:r>
              <a:rPr lang="en-US" sz="2000" b="1" dirty="0">
                <a:latin typeface="Courier10PitchBT-Roman"/>
              </a:rPr>
              <a:t>Month 4 has 30 days.</a:t>
            </a:r>
          </a:p>
          <a:p>
            <a:r>
              <a:rPr lang="en-US" sz="2000" b="1" dirty="0">
                <a:latin typeface="Courier10PitchBT-Roman"/>
              </a:rPr>
              <a:t>Month 5 has 31 days.</a:t>
            </a:r>
          </a:p>
          <a:p>
            <a:r>
              <a:rPr lang="en-US" sz="2000" b="1" dirty="0">
                <a:latin typeface="Courier10PitchBT-Roman"/>
              </a:rPr>
              <a:t>Month 6 has 30 days.</a:t>
            </a:r>
          </a:p>
          <a:p>
            <a:r>
              <a:rPr lang="en-US" sz="2000" b="1" dirty="0">
                <a:latin typeface="Courier10PitchBT-Roman"/>
              </a:rPr>
              <a:t>Month 7 has 31 days.</a:t>
            </a:r>
          </a:p>
          <a:p>
            <a:r>
              <a:rPr lang="en-US" sz="2000" b="1" dirty="0">
                <a:latin typeface="Courier10PitchBT-Roman"/>
              </a:rPr>
              <a:t>Month 8 has 31 days.</a:t>
            </a:r>
          </a:p>
          <a:p>
            <a:r>
              <a:rPr lang="en-US" sz="2000" b="1" dirty="0">
                <a:latin typeface="Courier10PitchBT-Roman"/>
              </a:rPr>
              <a:t>Month 9 has 30 days.</a:t>
            </a:r>
          </a:p>
          <a:p>
            <a:r>
              <a:rPr lang="en-US" sz="2000" b="1" dirty="0">
                <a:latin typeface="Courier10PitchBT-Roman"/>
              </a:rPr>
              <a:t>Month 10 has 31 days.</a:t>
            </a:r>
          </a:p>
          <a:p>
            <a:r>
              <a:rPr lang="en-US" sz="2000" b="1" dirty="0">
                <a:latin typeface="Courier10PitchBT-Roman"/>
              </a:rPr>
              <a:t>Month 11 has 30 days.</a:t>
            </a:r>
          </a:p>
          <a:p>
            <a:r>
              <a:rPr lang="en-US" sz="2000" b="1" dirty="0">
                <a:latin typeface="Courier10PitchBT-Roman"/>
              </a:rPr>
              <a:t>Month 12 has 31 days.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9392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217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Courier10PitchBT-Roman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Hekar A. Mohammed</dc:creator>
  <cp:lastModifiedBy>Hekar A. Mohammed</cp:lastModifiedBy>
  <cp:revision>80</cp:revision>
  <dcterms:created xsi:type="dcterms:W3CDTF">2022-01-02T05:30:41Z</dcterms:created>
  <dcterms:modified xsi:type="dcterms:W3CDTF">2022-03-07T06:31:23Z</dcterms:modified>
</cp:coreProperties>
</file>