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D920-EDA5-4D7C-B0BC-61B291F1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4DE29-9F15-4AB7-A6CC-2FF55227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C7C4-6470-4F70-9020-2BAD067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6F25-9DBC-43D6-950A-90B924EE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0CE6-3589-4437-B562-DD8FF6A1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DA5B-8E63-4281-A30D-B9E8BA8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0D3B-460D-451B-B69E-3C10F1801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19B31-CB97-423A-9ECD-8B00584A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4969-7423-45F1-B0DD-5C0B4F4C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2FB0-95C3-418B-BBC1-2613B5C1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80F1-6F4A-46D2-9178-EA8152A9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FF9DC-037C-45EC-8ADD-E2F26664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6010-C1EA-4364-A37F-1281E1C5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8287-130D-445F-82D4-31730675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0CFF-AD94-4E94-85B5-9C732AA5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CB60-7A84-4EDA-A06B-8533B3D0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AEE5-5C0C-4465-BE98-7FF2BE400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A9623-90EA-443E-B077-C9A73C9C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2769-3BE3-4172-810C-2DD32A86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46D8-BEAF-4CC0-BBCF-0EE6CF03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E90-86F5-4DD2-BC51-ACB21EDF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C38F-ABE0-4AD8-B610-AA49972E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A071-091B-43D4-AAAD-3694BEB8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BC75-FF1C-4E83-BA30-A96B358D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824F-D342-4CB6-A6DD-E8101302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4EFA-7D90-4B88-B505-454E782A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3BA-6E81-4DC3-BF03-D2400B893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49E1D-9D74-4A8A-A691-7011FA7FB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4D6F-BF1B-4785-94F2-5C64BFA6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0D216-C687-42D1-9651-75011983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82C47-E89B-4914-B0BD-ECB628E5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3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D8D3-F7BC-4677-9A78-4F2AB53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D5FA-E2C1-4690-93BC-CCBBDFCF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A9141-38B3-4A92-A1E8-C1BA1280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102FB-B449-48D4-A1C7-79BDCF09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5F7FF-1C6C-4F64-ABC5-272F5076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C4275-9712-44D2-8489-8F51012E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FDED3-901F-4F42-8CE0-249F655B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A766-1A16-4632-8305-8B567A33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CC8-433B-4166-92AA-D2CD1DAA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70C4-12E4-4261-8495-3CE763FC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6E7C5-AA34-4DAF-AEAC-C6C2D6DD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FDC3E-47D0-4DA2-8A91-BDAE65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7D53E-2C58-43D2-9A39-C5F3776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9C2C0-9A2E-4E57-A9F6-EEB42C2C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ED6A-F2C1-406F-8D1D-7263A4DB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80D1-0F56-420E-806A-452622B1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9DDA-ACD8-4474-82DB-A3FF058A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4945-D586-4E7A-AC50-585B66E1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7DB6-D6F3-49A1-9D3B-8EE31BDA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87CC9-C958-440E-A3F5-495E4033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F2BD-56E0-4DBD-AD5F-82165120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FE57-312D-49CF-B913-8DBC4803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8357C-33B8-43FB-8A11-9A3F91C4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DBDD-6EBD-45AA-9205-D384A4EAB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4588-A362-4BDB-B1AD-CA794E2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5456-0319-4B7F-9BAD-C0ACF942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A122-5D56-455D-80F1-59C9C69C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320EB-960E-4F19-AC63-3555FD7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9D20-41B5-4FC3-A891-97CD98AF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71E-4E25-46B4-ADD0-8EDCB7786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42E-FAFA-4900-BBB2-77633867043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9713-7819-4678-A895-754865C5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A89D-AFFC-4917-B62D-46479911F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8EA3-99E4-4913-82F7-B073C5FFE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5CC2-A942-4213-84C1-B7E9C821A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Mathematics I </a:t>
            </a:r>
          </a:p>
        </p:txBody>
      </p:sp>
    </p:spTree>
    <p:extLst>
      <p:ext uri="{BB962C8B-B14F-4D97-AF65-F5344CB8AC3E}">
        <p14:creationId xmlns:p14="http://schemas.microsoft.com/office/powerpoint/2010/main" val="244711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2DBCD-194F-4877-848D-B9E0D5CD7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30" y="731520"/>
            <a:ext cx="9601158" cy="4979963"/>
          </a:xfrm>
        </p:spPr>
      </p:pic>
    </p:spTree>
    <p:extLst>
      <p:ext uri="{BB962C8B-B14F-4D97-AF65-F5344CB8AC3E}">
        <p14:creationId xmlns:p14="http://schemas.microsoft.com/office/powerpoint/2010/main" val="14921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C850-3A27-4DBC-B221-00560EC6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: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50805-208A-408B-80AA-84AE7066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5" y="956602"/>
            <a:ext cx="10533366" cy="131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5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5D7A0-0AB6-4B38-978C-2AB3D611D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54" y="393894"/>
            <a:ext cx="11196796" cy="6147583"/>
          </a:xfrm>
        </p:spPr>
      </p:pic>
    </p:spTree>
    <p:extLst>
      <p:ext uri="{BB962C8B-B14F-4D97-AF65-F5344CB8AC3E}">
        <p14:creationId xmlns:p14="http://schemas.microsoft.com/office/powerpoint/2010/main" val="40930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D27B5-B62A-433A-9F4C-AE4200B7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7" y="464234"/>
            <a:ext cx="11118985" cy="4797083"/>
          </a:xfrm>
        </p:spPr>
      </p:pic>
    </p:spTree>
    <p:extLst>
      <p:ext uri="{BB962C8B-B14F-4D97-AF65-F5344CB8AC3E}">
        <p14:creationId xmlns:p14="http://schemas.microsoft.com/office/powerpoint/2010/main" val="381179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40B61-BE88-4ECF-9DC4-FDF2E1301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3" y="576728"/>
            <a:ext cx="9950772" cy="1012921"/>
          </a:xfrm>
        </p:spPr>
      </p:pic>
    </p:spTree>
    <p:extLst>
      <p:ext uri="{BB962C8B-B14F-4D97-AF65-F5344CB8AC3E}">
        <p14:creationId xmlns:p14="http://schemas.microsoft.com/office/powerpoint/2010/main" val="150090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70B5-5472-422F-A567-27F2D8BC3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Complex Conjugation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complex number, z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define the complex conjugate to be: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 − ib. It is very useful since the following are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𝑖𝑏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𝑖𝑏𝑎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𝑖𝑏𝑎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𝑖𝑏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modulus of a complex number is defined as: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</m:ra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Combine the following complex numbers and their conjugates: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(a) If z = (3 + 2i),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(b) If z = (3 − 2i),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(c) If z = (−1 + 3i),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(d) If z = (4 − 3i), find |z|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70B5-5472-422F-A567-27F2D8BC3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  <a:blipFill>
                <a:blip r:embed="rId2"/>
                <a:stretch>
                  <a:fillRect l="-928" t="-1544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45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57663-4D8A-4513-B905-84FDDFF14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some basic properties of the conjugate are : 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E57663-4D8A-4513-B905-84FDDFF14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8640"/>
                <a:ext cx="10515600" cy="5628323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45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1A87C-7FDA-417E-B956-4FB40DA98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506437"/>
            <a:ext cx="8482818" cy="5233181"/>
          </a:xfrm>
        </p:spPr>
      </p:pic>
    </p:spTree>
    <p:extLst>
      <p:ext uri="{BB962C8B-B14F-4D97-AF65-F5344CB8AC3E}">
        <p14:creationId xmlns:p14="http://schemas.microsoft.com/office/powerpoint/2010/main" val="368119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47CA5-D393-496D-8E1B-7A6EFFD6E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5422"/>
                <a:ext cx="10515600" cy="5881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Dividing Complex Numbers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trick for dividing two complex numbers is to multiply top and bottom by the complex conjugate of the denominator: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denominator,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now a real number.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47CA5-D393-496D-8E1B-7A6EFFD6E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5422"/>
                <a:ext cx="10515600" cy="5881541"/>
              </a:xfrm>
              <a:blipFill>
                <a:blip r:embed="rId2"/>
                <a:stretch>
                  <a:fillRect l="-928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2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15E2B-A5D7-4973-9D78-231C4D2D9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2708"/>
                <a:ext cx="10515600" cy="56142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Example: </a:t>
                </a:r>
                <a:r>
                  <a:rPr lang="en-US" dirty="0"/>
                  <a:t>solve each of the following equations for the complex  number z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Solution: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15E2B-A5D7-4973-9D78-231C4D2D9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2708"/>
                <a:ext cx="10515600" cy="5614255"/>
              </a:xfrm>
              <a:blipFill>
                <a:blip r:embed="rId2"/>
                <a:stretch>
                  <a:fillRect l="-1217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43F5-A00D-460E-B4FF-F8C2F11F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759CF-8798-47A2-81DD-8A6BF093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24" y="681037"/>
            <a:ext cx="5500467" cy="5086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D0E10-B6C3-404D-B17D-858FD3EA71CF}"/>
              </a:ext>
            </a:extLst>
          </p:cNvPr>
          <p:cNvSpPr txBox="1"/>
          <p:nvPr/>
        </p:nvSpPr>
        <p:spPr>
          <a:xfrm>
            <a:off x="2771335" y="681037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200DF-E264-4DF4-977A-57CD9AF0DA39}"/>
              </a:ext>
            </a:extLst>
          </p:cNvPr>
          <p:cNvSpPr txBox="1"/>
          <p:nvPr/>
        </p:nvSpPr>
        <p:spPr>
          <a:xfrm>
            <a:off x="2763128" y="2366816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84166-8194-49C8-8C51-70A0590CAD0B}"/>
              </a:ext>
            </a:extLst>
          </p:cNvPr>
          <p:cNvSpPr txBox="1"/>
          <p:nvPr/>
        </p:nvSpPr>
        <p:spPr>
          <a:xfrm>
            <a:off x="2710961" y="4271889"/>
            <a:ext cx="42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441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5952-F6E2-488B-8E7C-0DEE1D99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 triangular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D9F612-660C-4BFB-A4A6-13020EFD4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2702"/>
                <a:ext cx="10515600" cy="47842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of the cartesian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form, sometimes it is convenient to express complex number in the other equivalent forms.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trigonometry in the complex plane we see that we can express any non-zero  complex number z in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r is the distance to the origin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angle  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D9F612-660C-4BFB-A4A6-13020EFD4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2702"/>
                <a:ext cx="10515600" cy="4784261"/>
              </a:xfrm>
              <a:blipFill>
                <a:blip r:embed="rId2"/>
                <a:stretch>
                  <a:fillRect l="-928" t="-178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73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AD0E4-FAA3-48CF-A00E-67F36D17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63" y="485327"/>
            <a:ext cx="12581259" cy="5169885"/>
          </a:xfrm>
        </p:spPr>
      </p:pic>
    </p:spTree>
    <p:extLst>
      <p:ext uri="{BB962C8B-B14F-4D97-AF65-F5344CB8AC3E}">
        <p14:creationId xmlns:p14="http://schemas.microsoft.com/office/powerpoint/2010/main" val="35676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372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Finite Mathematics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 triangular 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raban doski</dc:creator>
  <cp:lastModifiedBy>Unknown User</cp:lastModifiedBy>
  <cp:revision>18</cp:revision>
  <dcterms:created xsi:type="dcterms:W3CDTF">2021-12-01T17:57:48Z</dcterms:created>
  <dcterms:modified xsi:type="dcterms:W3CDTF">2021-12-06T17:56:56Z</dcterms:modified>
</cp:coreProperties>
</file>