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8969-F927-486A-993C-6B974DB42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30A31-961B-4834-ABFC-C4E1047FB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DB8C-BE26-4B64-A8AE-7C81922A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6A96-DE20-4C2E-8BBA-38A516260AB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FB8BE-105D-432B-BA29-6B62CC3C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CE5FF-09FD-4A17-87C9-8C546B62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E4A-FABC-47A4-A5A5-2B46E244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4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863A-173F-48E2-950A-468E08DE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3FA73-4B73-4A97-BEE0-1357354C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9E12-9336-43AC-9C50-0AFF995B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6A96-DE20-4C2E-8BBA-38A516260AB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EB004-AACD-445D-9E03-25717BD5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D0368-9878-4289-817F-91C554A3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E4A-FABC-47A4-A5A5-2B46E244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0E9B1-18BF-477D-9442-B650B7682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AA74B-BEE7-4630-A363-061C78CF0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62EFC-83A7-405A-B91E-5CAFBF1E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6A96-DE20-4C2E-8BBA-38A516260AB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B3CFB-3E06-435E-933C-1F292B71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BF75-4A90-401F-BF61-D8B15081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E4A-FABC-47A4-A5A5-2B46E244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E076-0C9D-4505-8642-F6B07AAA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2AC2-BE98-477B-8CC3-E481AF11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E6AB-61E2-4855-81E3-D0F86A4B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6A96-DE20-4C2E-8BBA-38A516260AB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5E1D4-960B-482F-ACFB-DCFFD90A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2D1A4-6CB8-4FCA-AB42-0CCEB6BF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E4A-FABC-47A4-A5A5-2B46E244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AAD2-A847-4512-8712-70FC8D7E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490F8-905A-4405-ACB1-452EB2B1D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2CDB-4905-49FD-B9E7-6BE1C8E3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6A96-DE20-4C2E-8BBA-38A516260AB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39F3-B080-44B3-8E34-3EC4BB01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369B-DB63-4CF9-8148-F46ECA83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E4A-FABC-47A4-A5A5-2B46E244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C4F6-536D-42C9-B04C-68C8F1DE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B148-DA15-431B-AD48-90C2D877C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5BCE7-2A8F-4CCE-825B-9773EBB2B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34D4-44B8-43CB-A883-2E165A44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6A96-DE20-4C2E-8BBA-38A516260AB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E6D3C-6810-4783-87D5-DDF06C3F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6BC3-E009-4F8B-889F-4EE58F33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E4A-FABC-47A4-A5A5-2B46E244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1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B870-E1FE-4C6D-A6A7-B494A825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4970-2DAA-44D6-8A32-FC73A290C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4A65B-EB5D-41E5-8204-731AE7B6A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542F2-0B4D-4F99-9750-72EDC2EF4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47E12-5333-4A92-9065-F543DEB21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47941-19AE-433C-AE7B-B3C074FF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6A96-DE20-4C2E-8BBA-38A516260AB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37925-DE28-4B58-89B1-50EC9873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1484A-F9D6-4F36-83A6-94AF55DF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E4A-FABC-47A4-A5A5-2B46E244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9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7A33-A99B-4A48-AA3F-4B21CC8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E19D8-E86D-4E3C-9C26-866FD24F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6A96-DE20-4C2E-8BBA-38A516260AB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FCCED-2516-4980-8D09-1FDBC3FF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E37BC-4CB4-4C16-B8D9-9EA45B4B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E4A-FABC-47A4-A5A5-2B46E244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3FD44-957F-48A6-AE01-372FC377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6A96-DE20-4C2E-8BBA-38A516260AB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4FD48-51F2-4971-9C3A-3FBF5D4F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5925F-E8DB-4464-B31C-87DC28EE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E4A-FABC-47A4-A5A5-2B46E244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CBAC-BE02-434A-9524-2FA210C8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4D42-6D3E-46B4-A25B-BE3910CD7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B1732-3FE1-4D5D-A727-B60D3C3C2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65CA7-2B97-4E38-83A3-DFC610C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6A96-DE20-4C2E-8BBA-38A516260AB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EDFBF-C252-41BC-AF02-3CF6BA67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EDE3A-D15F-4A4D-B0F0-0912E090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E4A-FABC-47A4-A5A5-2B46E244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5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0847-45DE-40C9-800A-7CD2834F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13491-5E16-41E2-97CA-CD072451A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131FF-6AC7-4159-A2A7-55364BAF8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12074-2D81-43E2-92C7-B8B9B593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6A96-DE20-4C2E-8BBA-38A516260AB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A9F20-DC92-4A04-A436-A17DA6F7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54083-0503-4701-B65F-57DB0E36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E4A-FABC-47A4-A5A5-2B46E244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8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6C869-3572-4FBC-84C8-B6089FE9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CDB57-CD24-4660-854A-6A526FFBB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4335E-F92E-4433-9F48-78777EA9E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C6A96-DE20-4C2E-8BBA-38A516260AB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861BD-7FB3-4CDB-817B-B0B8A5E6A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833FB-9B5A-43AA-A3EA-400036D62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2E4A-FABC-47A4-A5A5-2B46E244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5D7A0-0AB6-4B38-978C-2AB3D611D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4" y="393894"/>
            <a:ext cx="11196796" cy="6147583"/>
          </a:xfrm>
        </p:spPr>
      </p:pic>
    </p:spTree>
    <p:extLst>
      <p:ext uri="{BB962C8B-B14F-4D97-AF65-F5344CB8AC3E}">
        <p14:creationId xmlns:p14="http://schemas.microsoft.com/office/powerpoint/2010/main" val="40930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D27B5-B62A-433A-9F4C-AE4200B72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7" y="464234"/>
            <a:ext cx="11118985" cy="4797083"/>
          </a:xfrm>
        </p:spPr>
      </p:pic>
    </p:spTree>
    <p:extLst>
      <p:ext uri="{BB962C8B-B14F-4D97-AF65-F5344CB8AC3E}">
        <p14:creationId xmlns:p14="http://schemas.microsoft.com/office/powerpoint/2010/main" val="381179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40B61-BE88-4ECF-9DC4-FDF2E1301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3" y="576728"/>
            <a:ext cx="9950772" cy="1012921"/>
          </a:xfrm>
        </p:spPr>
      </p:pic>
    </p:spTree>
    <p:extLst>
      <p:ext uri="{BB962C8B-B14F-4D97-AF65-F5344CB8AC3E}">
        <p14:creationId xmlns:p14="http://schemas.microsoft.com/office/powerpoint/2010/main" val="150090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E326BE-DAF7-4D11-9158-BC85E0E52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94" y="573812"/>
            <a:ext cx="8314005" cy="2855188"/>
          </a:xfrm>
        </p:spPr>
      </p:pic>
    </p:spTree>
    <p:extLst>
      <p:ext uri="{BB962C8B-B14F-4D97-AF65-F5344CB8AC3E}">
        <p14:creationId xmlns:p14="http://schemas.microsoft.com/office/powerpoint/2010/main" val="682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11E33C-53FD-4F64-8CCA-02B90785A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88" y="759655"/>
            <a:ext cx="6006903" cy="1842868"/>
          </a:xfrm>
        </p:spPr>
      </p:pic>
    </p:spTree>
    <p:extLst>
      <p:ext uri="{BB962C8B-B14F-4D97-AF65-F5344CB8AC3E}">
        <p14:creationId xmlns:p14="http://schemas.microsoft.com/office/powerpoint/2010/main" val="177503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raban doski</dc:creator>
  <cp:lastModifiedBy>raban doski</cp:lastModifiedBy>
  <cp:revision>2</cp:revision>
  <dcterms:created xsi:type="dcterms:W3CDTF">2021-12-07T18:33:05Z</dcterms:created>
  <dcterms:modified xsi:type="dcterms:W3CDTF">2021-12-07T18:47:23Z</dcterms:modified>
</cp:coreProperties>
</file>