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0" r:id="rId1"/>
  </p:sldMasterIdLst>
  <p:sldIdLst>
    <p:sldId id="280" r:id="rId2"/>
    <p:sldId id="289" r:id="rId3"/>
    <p:sldId id="282" r:id="rId4"/>
    <p:sldId id="293" r:id="rId5"/>
    <p:sldId id="290" r:id="rId6"/>
    <p:sldId id="284" r:id="rId7"/>
    <p:sldId id="283" r:id="rId8"/>
    <p:sldId id="291" r:id="rId9"/>
    <p:sldId id="286" r:id="rId10"/>
    <p:sldId id="287" r:id="rId11"/>
    <p:sldId id="292" r:id="rId12"/>
    <p:sldId id="288" r:id="rId13"/>
  </p:sldIdLst>
  <p:sldSz cx="9144000" cy="6858000" type="screen4x3"/>
  <p:notesSz cx="6858000" cy="9144000"/>
  <p:defaultTextStyle>
    <a:defPPr>
      <a:defRPr lang="ar-IQ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3238" autoAdjust="0"/>
  </p:normalViewPr>
  <p:slideViewPr>
    <p:cSldViewPr>
      <p:cViewPr>
        <p:scale>
          <a:sx n="86" d="100"/>
          <a:sy n="86" d="100"/>
        </p:scale>
        <p:origin x="-906" y="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D47FEAB3-07CE-4B68-8FE2-D553CD1006F1}" type="datetimeFigureOut">
              <a:rPr lang="ar-IQ" smtClean="0"/>
              <a:t>07/06/1443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097E275E-4975-4C3E-BD67-38C29DCAD143}" type="slidenum">
              <a:rPr lang="ar-IQ" smtClean="0"/>
              <a:t>‹#›</a:t>
            </a:fld>
            <a:endParaRPr lang="ar-IQ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EAB3-07CE-4B68-8FE2-D553CD1006F1}" type="datetimeFigureOut">
              <a:rPr lang="ar-IQ" smtClean="0"/>
              <a:t>07/06/1443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275E-4975-4C3E-BD67-38C29DCAD143}" type="slidenum">
              <a:rPr lang="ar-IQ" smtClean="0"/>
              <a:t>‹#›</a:t>
            </a:fld>
            <a:endParaRPr lang="ar-IQ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EAB3-07CE-4B68-8FE2-D553CD1006F1}" type="datetimeFigureOut">
              <a:rPr lang="ar-IQ" smtClean="0"/>
              <a:t>07/06/1443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275E-4975-4C3E-BD67-38C29DCAD143}" type="slidenum">
              <a:rPr lang="ar-IQ" smtClean="0"/>
              <a:t>‹#›</a:t>
            </a:fld>
            <a:endParaRPr lang="ar-IQ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EAB3-07CE-4B68-8FE2-D553CD1006F1}" type="datetimeFigureOut">
              <a:rPr lang="ar-IQ" smtClean="0"/>
              <a:t>07/06/1443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275E-4975-4C3E-BD67-38C29DCAD143}" type="slidenum">
              <a:rPr lang="ar-IQ" smtClean="0"/>
              <a:t>‹#›</a:t>
            </a:fld>
            <a:endParaRPr lang="ar-IQ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EAB3-07CE-4B68-8FE2-D553CD1006F1}" type="datetimeFigureOut">
              <a:rPr lang="ar-IQ" smtClean="0"/>
              <a:t>07/06/1443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275E-4975-4C3E-BD67-38C29DCAD143}" type="slidenum">
              <a:rPr lang="ar-IQ" smtClean="0"/>
              <a:t>‹#›</a:t>
            </a:fld>
            <a:endParaRPr lang="ar-IQ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EAB3-07CE-4B68-8FE2-D553CD1006F1}" type="datetimeFigureOut">
              <a:rPr lang="ar-IQ" smtClean="0"/>
              <a:t>07/06/1443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275E-4975-4C3E-BD67-38C29DCAD143}" type="slidenum">
              <a:rPr lang="ar-IQ" smtClean="0"/>
              <a:t>‹#›</a:t>
            </a:fld>
            <a:endParaRPr lang="ar-IQ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EAB3-07CE-4B68-8FE2-D553CD1006F1}" type="datetimeFigureOut">
              <a:rPr lang="ar-IQ" smtClean="0"/>
              <a:t>07/06/1443</a:t>
            </a:fld>
            <a:endParaRPr lang="ar-IQ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275E-4975-4C3E-BD67-38C29DCAD143}" type="slidenum">
              <a:rPr lang="ar-IQ" smtClean="0"/>
              <a:t>‹#›</a:t>
            </a:fld>
            <a:endParaRPr lang="ar-IQ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EAB3-07CE-4B68-8FE2-D553CD1006F1}" type="datetimeFigureOut">
              <a:rPr lang="ar-IQ" smtClean="0"/>
              <a:t>07/06/1443</a:t>
            </a:fld>
            <a:endParaRPr lang="ar-IQ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275E-4975-4C3E-BD67-38C29DCAD143}" type="slidenum">
              <a:rPr lang="ar-IQ" smtClean="0"/>
              <a:t>‹#›</a:t>
            </a:fld>
            <a:endParaRPr lang="ar-IQ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EAB3-07CE-4B68-8FE2-D553CD1006F1}" type="datetimeFigureOut">
              <a:rPr lang="ar-IQ" smtClean="0"/>
              <a:t>07/06/1443</a:t>
            </a:fld>
            <a:endParaRPr lang="ar-IQ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E275E-4975-4C3E-BD67-38C29DCAD143}" type="slidenum">
              <a:rPr lang="ar-IQ" smtClean="0"/>
              <a:t>‹#›</a:t>
            </a:fld>
            <a:endParaRPr lang="ar-IQ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D47FEAB3-07CE-4B68-8FE2-D553CD1006F1}" type="datetimeFigureOut">
              <a:rPr lang="ar-IQ" smtClean="0"/>
              <a:t>07/06/1443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097E275E-4975-4C3E-BD67-38C29DCAD143}" type="slidenum">
              <a:rPr lang="ar-IQ" smtClean="0"/>
              <a:t>‹#›</a:t>
            </a:fld>
            <a:endParaRPr lang="ar-IQ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D47FEAB3-07CE-4B68-8FE2-D553CD1006F1}" type="datetimeFigureOut">
              <a:rPr lang="ar-IQ" smtClean="0"/>
              <a:t>07/06/1443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097E275E-4975-4C3E-BD67-38C29DCAD143}" type="slidenum">
              <a:rPr lang="ar-IQ" smtClean="0"/>
              <a:t>‹#›</a:t>
            </a:fld>
            <a:endParaRPr lang="ar-IQ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D47FEAB3-07CE-4B68-8FE2-D553CD1006F1}" type="datetimeFigureOut">
              <a:rPr lang="ar-IQ" smtClean="0"/>
              <a:t>07/06/1443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097E275E-4975-4C3E-BD67-38C29DCAD143}" type="slidenum">
              <a:rPr lang="ar-IQ" smtClean="0"/>
              <a:t>‹#›</a:t>
            </a:fld>
            <a:endParaRPr lang="ar-IQ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74320" indent="-274320" algn="r" defTabSz="914400" rtl="1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defTabSz="914400" rtl="1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r" defTabSz="914400" rtl="1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r" defTabSz="914400" rtl="1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r" defTabSz="914400" rtl="1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r" defTabSz="914400" rtl="1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r" defTabSz="914400" rtl="1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r" defTabSz="914400" rtl="1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r" defTabSz="914400" rtl="1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764704"/>
            <a:ext cx="7083334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19672" y="3952220"/>
            <a:ext cx="4392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Set operation</a:t>
            </a:r>
            <a:r>
              <a:rPr lang="en-US" sz="2800" b="1" dirty="0" smtClean="0"/>
              <a:t>s and </a:t>
            </a:r>
            <a:r>
              <a:rPr lang="en-US" sz="2800" b="1" dirty="0" smtClean="0"/>
              <a:t>proofs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3788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209"/>
    </mc:Choice>
    <mc:Fallback xmlns="">
      <p:transition spd="slow" advTm="3920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8681"/>
            <a:ext cx="7704856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293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692696"/>
            <a:ext cx="5976664" cy="548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0334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et Operations Section ppt video onlin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33" y="764704"/>
            <a:ext cx="7008778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64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36712"/>
            <a:ext cx="720080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726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6765518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588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92" y="764704"/>
            <a:ext cx="7022591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718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48680"/>
            <a:ext cx="6345025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3497196"/>
            <a:ext cx="6345025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992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80728"/>
            <a:ext cx="6360034" cy="4608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6636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51" y="836712"/>
            <a:ext cx="6505047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14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08360"/>
            <a:ext cx="7276550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432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20688"/>
            <a:ext cx="6480720" cy="567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1788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648</TotalTime>
  <Words>4</Words>
  <Application>Microsoft Office PowerPoint</Application>
  <PresentationFormat>On-screen Show (4:3)</PresentationFormat>
  <Paragraphs>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Pushpin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Naim Al Hussaini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Malta Company</dc:creator>
  <cp:lastModifiedBy>Maher</cp:lastModifiedBy>
  <cp:revision>77</cp:revision>
  <dcterms:created xsi:type="dcterms:W3CDTF">2020-12-23T00:30:38Z</dcterms:created>
  <dcterms:modified xsi:type="dcterms:W3CDTF">2022-01-10T15:56:13Z</dcterms:modified>
</cp:coreProperties>
</file>