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4A55-4C92-409F-81CA-E723B1754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C8EDA-0006-4AC1-8386-F0D709AA5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97A4C-2D40-48AD-BF6A-D7B4CB61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A4E-FE6A-4F55-B372-8D1AEC15E94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3510-28FD-4CD2-9CDE-FC6EC811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F554-8A90-468C-8D37-F397C325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C81-387D-480C-9A68-0FB60D7F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9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0C6E-6DFE-4A21-9AEC-EAB2ED20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D36FB-A60C-4949-A748-71279FB82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6221-33EF-4A22-BEEA-9EA0AD78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A4E-FE6A-4F55-B372-8D1AEC15E94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B851-91C0-496D-BC9C-0DDBCA83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9A8D-95C9-4D27-813F-B782E3A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C81-387D-480C-9A68-0FB60D7F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0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D5C40-4D19-4E5F-A6A4-231BE41DA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FC4-E18B-4050-8697-4C7D394CB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29E7-1B29-436B-A251-44591204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A4E-FE6A-4F55-B372-8D1AEC15E94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4932F-ED7E-43A6-8352-977D07C0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7CB7-E45F-4C76-831F-128D1F3F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C81-387D-480C-9A68-0FB60D7F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6CF-B321-4502-9039-0943343C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67643-9CD1-4CF5-92FD-ECB1F8DD7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F6E7-DD1C-4261-B801-4552CBA6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A4E-FE6A-4F55-B372-8D1AEC15E94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A5962-6BC3-431B-8A8C-AD0965ED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53674-45F1-42DC-96E1-8BF471BC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C81-387D-480C-9A68-0FB60D7F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0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AB12-8CD1-40E8-AECD-36D0E637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6AA1C-B283-40C6-A937-20609470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FF89-1E4A-4DAE-8FC9-2666413ED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A4E-FE6A-4F55-B372-8D1AEC15E94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D0EC6-8941-4E5C-9768-59B61B8F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8DAD1-8F44-4B40-A152-13996184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C81-387D-480C-9A68-0FB60D7F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9C5C-31F2-45E9-BED3-A1429D0E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E17DC-AA0B-42DF-B97A-97A82D9EF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03A63-2FC1-4B76-97B3-0206DCD2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76836-379E-4DB4-BCC1-8D34866D5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A4E-FE6A-4F55-B372-8D1AEC15E94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EFFC7-2E22-48DF-BE24-9A6C7FAC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4EC6D-CC72-4C68-B514-85A2A83A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C81-387D-480C-9A68-0FB60D7F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6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04B8-098E-48DF-BA16-C7880550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104CE-F9C7-46C5-97B6-3B396F8F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9EC12-D654-4329-9743-3B34C6E7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161B2-4AC3-412F-B1D2-A068BD83A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39E55-D57F-4E1F-B2CA-ECE7C9777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7D176-C113-4E2F-86F1-4C4D4FDB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A4E-FE6A-4F55-B372-8D1AEC15E94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F630D-8822-4C70-AC4B-A13C0A8B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57B43-07F9-4AC5-9B9D-4955EE97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C81-387D-480C-9A68-0FB60D7F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61C9-C924-409F-A889-01528197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82605-DF7E-4087-8DE8-1C36A09C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A4E-FE6A-4F55-B372-8D1AEC15E94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93A0E-882F-4B1D-99C6-C06C9B69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17684-84FD-496D-85D6-3972BEB6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C81-387D-480C-9A68-0FB60D7F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EDF61-8030-4C4E-82C2-5FBCE829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A4E-FE6A-4F55-B372-8D1AEC15E94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EA0F4-8E98-49D2-A104-00F17F99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6E14A-5C0C-4C14-9AF8-C6D20A13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C81-387D-480C-9A68-0FB60D7F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E048-9216-4264-A7D0-6B100448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31970-44F8-4BB0-87DC-9AE05AC43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7F7D5-3631-4BCC-9AAB-80A68723F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A2FBE-F32A-409F-9927-70616A53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A4E-FE6A-4F55-B372-8D1AEC15E94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0BB4C-5762-4BD6-8565-A96F1198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1B2F0-6641-4969-9793-57629978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C81-387D-480C-9A68-0FB60D7F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C7F1-B39A-4DBC-956F-6FF47045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772A8-A9C1-435D-BBBB-0AA086F0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38F4D-92C0-40EB-8728-1104DC98B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BEDD1-660D-4162-AC00-84BEFE02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3A4E-FE6A-4F55-B372-8D1AEC15E94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39B2E-39B6-4F4E-8B1A-27816F7C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5AC0E-2D6B-47E0-900C-8493D94A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C81-387D-480C-9A68-0FB60D7F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3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E9FFE-E500-4D8A-A825-4AEFFAFA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D560A-780C-4C80-B747-F29BB1C9F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CB5F3-AD48-4054-AFAC-81F0351A0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3A4E-FE6A-4F55-B372-8D1AEC15E947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7D353-1C7A-4822-BE53-FE68FB8B0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C629-3F9A-4E48-B299-A22D2DA28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BC81-387D-480C-9A68-0FB60D7F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7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2295-24A2-4F6C-BF3C-63C9E8CCB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</a:p>
        </p:txBody>
      </p:sp>
    </p:spTree>
    <p:extLst>
      <p:ext uri="{BB962C8B-B14F-4D97-AF65-F5344CB8AC3E}">
        <p14:creationId xmlns:p14="http://schemas.microsoft.com/office/powerpoint/2010/main" val="100256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22067D-FACF-4331-AF73-8558E84B6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6775"/>
                <a:ext cx="10515600" cy="56001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1: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 10% chance of rain (R)  tomorrow, a 20% chance of high winds (W) , and a 5% chance of both. The probability of either rain or high winds (or both) is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=0.10+0.20−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.05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=0.25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22067D-FACF-4331-AF73-8558E84B6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6775"/>
                <a:ext cx="10515600" cy="5600188"/>
              </a:xfrm>
              <a:blipFill>
                <a:blip r:embed="rId2"/>
                <a:stretch>
                  <a:fillRect l="-1217" t="-196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12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B357-CECE-42A3-813C-6760F7AD4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166"/>
            <a:ext cx="10515600" cy="572679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EXAMPE 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that you will be in Cairo at 6:00 am tomorrow (C) is 0.3, while the probability that you will be in Alexandria at 6:00 am tomorrow (A) is 0 .2. Thus, the probability that you will be in either Cairo or Alexandria at 6:00 am tomorrow is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3: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conducted by the Bureau of Labor Statistics found that 68% of the high school graduating class of 2010 went on to college the following year, while 42% of the class was working. Furthermore, 92% were either in college or working (or both).  What percentage went on to college and work at the same time?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8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F527-D310-4789-9BF5-30C8CBDB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234"/>
            <a:ext cx="10515600" cy="57127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there is a 10% chance of rain (R) tomorrow. Therefore, the probability that it will not rain is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5: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50% chance of rain (R) and a 20% chance of lightning (L) if it rains, then the probability of both rain and lightning is </a:t>
            </a:r>
          </a:p>
        </p:txBody>
      </p:sp>
    </p:spTree>
    <p:extLst>
      <p:ext uri="{BB962C8B-B14F-4D97-AF65-F5344CB8AC3E}">
        <p14:creationId xmlns:p14="http://schemas.microsoft.com/office/powerpoint/2010/main" val="319877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Probability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raban doski</dc:creator>
  <cp:lastModifiedBy>raban doski</cp:lastModifiedBy>
  <cp:revision>5</cp:revision>
  <dcterms:created xsi:type="dcterms:W3CDTF">2022-05-06T18:44:57Z</dcterms:created>
  <dcterms:modified xsi:type="dcterms:W3CDTF">2022-05-06T19:25:41Z</dcterms:modified>
</cp:coreProperties>
</file>