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03029C-D8EF-4D16-BB07-351F4BA94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EBEF33-C79E-4ADC-8D78-A54652145676}" type="datetimeFigureOut">
              <a:rPr lang="en-US" smtClean="0"/>
              <a:t>1/29/2022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" y="533400"/>
            <a:ext cx="818738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9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130"/>
            <a:ext cx="8090285" cy="63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5" y="432562"/>
            <a:ext cx="7791365" cy="573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66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199"/>
            <a:ext cx="7924800" cy="609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01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2</cp:revision>
  <dcterms:created xsi:type="dcterms:W3CDTF">2022-01-29T11:54:25Z</dcterms:created>
  <dcterms:modified xsi:type="dcterms:W3CDTF">2022-01-29T12:06:53Z</dcterms:modified>
</cp:coreProperties>
</file>