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39"/>
  </p:notesMasterIdLst>
  <p:sldIdLst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11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810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52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351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96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1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" TargetMode="External"/><Relationship Id="rId2" Type="http://schemas.openxmlformats.org/officeDocument/2006/relationships/hyperlink" Target="https://nextj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0.jpg"/><Relationship Id="rId12" Type="http://schemas.openxmlformats.org/officeDocument/2006/relationships/hyperlink" Target="mailto:abdulrehman20172024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mailto:abdulrehman201717@gmail.com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10A5AF-B6E1-484E-A6CE-EF839BF26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072" y="232283"/>
            <a:ext cx="8944563" cy="561093"/>
          </a:xfrm>
          <a:ln w="57150">
            <a:solidFill>
              <a:srgbClr val="FFFF00"/>
            </a:solidFill>
            <a:prstDash val="dash"/>
          </a:ln>
        </p:spPr>
        <p:txBody>
          <a:bodyPr>
            <a:no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MARKET PLACE TECHNICAL FOUNDATION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5" y="5983754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Designed BY ENGR SIR ABDUL REHMAN ANSARI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FRONTEND WEB DEVELOPER/HTML/CSS/JAVA/NEXT.JS/REACT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7C648-456E-4CF4-82C3-F09665D1A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65" y="3164236"/>
            <a:ext cx="2528038" cy="24428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69CB81-713C-4CAE-9FEE-E29C0C2E1339}"/>
              </a:ext>
            </a:extLst>
          </p:cNvPr>
          <p:cNvCxnSpPr/>
          <p:nvPr/>
        </p:nvCxnSpPr>
        <p:spPr>
          <a:xfrm flipV="1">
            <a:off x="6441141" y="-215153"/>
            <a:ext cx="0" cy="29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06C167-1A1D-452F-AA5F-6DB29A1C9A8B}"/>
              </a:ext>
            </a:extLst>
          </p:cNvPr>
          <p:cNvSpPr txBox="1"/>
          <p:nvPr/>
        </p:nvSpPr>
        <p:spPr>
          <a:xfrm>
            <a:off x="11438965" y="946876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Day2</a:t>
            </a:r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23681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Schema Design for Data Management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2873181" y="4836474"/>
            <a:ext cx="545054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 Customer Schema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976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424" y="1827319"/>
            <a:ext cx="97087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export default {</a:t>
            </a:r>
            <a:br>
              <a:rPr lang="en-US" dirty="0"/>
            </a:br>
            <a:r>
              <a:rPr lang="en-US" dirty="0"/>
              <a:t>  name: 'customer',</a:t>
            </a:r>
            <a:br>
              <a:rPr lang="en-US" dirty="0"/>
            </a:br>
            <a:r>
              <a:rPr lang="en-US" dirty="0"/>
              <a:t>  type: 'document',</a:t>
            </a:r>
            <a:br>
              <a:rPr lang="en-US" dirty="0"/>
            </a:br>
            <a:r>
              <a:rPr lang="en-US" dirty="0"/>
              <a:t>  fields: [</a:t>
            </a:r>
            <a:br>
              <a:rPr lang="en-US" dirty="0"/>
            </a:br>
            <a:r>
              <a:rPr lang="en-US" dirty="0"/>
              <a:t>    { name: 'name', type: 'string', title: 'Customer Name' },</a:t>
            </a:r>
            <a:br>
              <a:rPr lang="en-US" dirty="0"/>
            </a:br>
            <a:r>
              <a:rPr lang="en-US" dirty="0"/>
              <a:t>    { name: 'email', type: 'string', title: 'Email Address' },</a:t>
            </a:r>
            <a:br>
              <a:rPr lang="en-US" dirty="0"/>
            </a:br>
            <a:r>
              <a:rPr lang="en-US" dirty="0"/>
              <a:t>    { name: 'address', type: 'string', title: 'Shipping Address' }</a:t>
            </a:r>
            <a:br>
              <a:rPr lang="en-US" dirty="0"/>
            </a:br>
            <a:r>
              <a:rPr lang="en-US" dirty="0"/>
              <a:t>  ]</a:t>
            </a:r>
            <a:br>
              <a:rPr lang="en-US" dirty="0"/>
            </a:br>
            <a:r>
              <a:rPr lang="en-US" dirty="0"/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5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23681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Schema Design for Data Management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2873181" y="4836474"/>
            <a:ext cx="545054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 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Order</a:t>
            </a: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 Schema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1849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424" y="1411821"/>
            <a:ext cx="9708776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export default {</a:t>
            </a:r>
            <a:br>
              <a:rPr lang="en-US" dirty="0"/>
            </a:br>
            <a:r>
              <a:rPr lang="en-US" dirty="0"/>
              <a:t>  name: 'order',</a:t>
            </a:r>
            <a:br>
              <a:rPr lang="en-US" dirty="0"/>
            </a:br>
            <a:r>
              <a:rPr lang="en-US" dirty="0"/>
              <a:t>  type: 'document',</a:t>
            </a:r>
            <a:br>
              <a:rPr lang="en-US" dirty="0"/>
            </a:br>
            <a:r>
              <a:rPr lang="en-US" dirty="0"/>
              <a:t>  fields: [</a:t>
            </a:r>
            <a:br>
              <a:rPr lang="en-US" dirty="0"/>
            </a:br>
            <a:r>
              <a:rPr lang="en-US" dirty="0"/>
              <a:t>    { name: 'customer', type: 'reference', to: [{ type: 'customer' }], title: 'Customer' },</a:t>
            </a:r>
            <a:br>
              <a:rPr lang="en-US" dirty="0"/>
            </a:br>
            <a:r>
              <a:rPr lang="en-US" dirty="0"/>
              <a:t>    { name: 'products', type: 'array', of: [{ type: 'reference', to: [{ type: 'product' }] }], title: 'Products' },</a:t>
            </a:r>
            <a:br>
              <a:rPr lang="en-US" dirty="0"/>
            </a:br>
            <a:r>
              <a:rPr lang="en-US" dirty="0"/>
              <a:t>    { name: 'total', type: 'number', title: 'Total Amount' },</a:t>
            </a:r>
            <a:br>
              <a:rPr lang="en-US" dirty="0"/>
            </a:br>
            <a:r>
              <a:rPr lang="en-US" dirty="0"/>
              <a:t>    { name: 'status', type: 'string', title: 'Order Status' }</a:t>
            </a:r>
            <a:br>
              <a:rPr lang="en-US" dirty="0"/>
            </a:br>
            <a:r>
              <a:rPr lang="en-US" dirty="0"/>
              <a:t>  ]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8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23681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Schema Design for Data Management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2375640" y="4719919"/>
            <a:ext cx="640529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 Rental O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rder</a:t>
            </a: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 Schema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9376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424" y="1550320"/>
            <a:ext cx="9708776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export default {</a:t>
            </a:r>
            <a:br>
              <a:rPr lang="en-US" dirty="0"/>
            </a:br>
            <a:r>
              <a:rPr lang="en-US" dirty="0"/>
              <a:t>  name: '</a:t>
            </a:r>
            <a:r>
              <a:rPr lang="en-US" dirty="0" err="1"/>
              <a:t>rentalOrder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type: 'document',</a:t>
            </a:r>
            <a:br>
              <a:rPr lang="en-US" dirty="0"/>
            </a:br>
            <a:r>
              <a:rPr lang="en-US" dirty="0"/>
              <a:t>  fields: [</a:t>
            </a:r>
            <a:br>
              <a:rPr lang="en-US" dirty="0"/>
            </a:br>
            <a:r>
              <a:rPr lang="en-US" dirty="0"/>
              <a:t>    { name: 'customer', type: 'reference', to: [{ type: 'customer' }], title: 'Customer' },</a:t>
            </a:r>
            <a:br>
              <a:rPr lang="en-US" dirty="0"/>
            </a:br>
            <a:r>
              <a:rPr lang="en-US" dirty="0"/>
              <a:t>    { name: ‘gift', type: 'reference', to: [{ type: 'rental' }], title: ‘Gift' },</a:t>
            </a:r>
            <a:br>
              <a:rPr lang="en-US" dirty="0"/>
            </a:br>
            <a:r>
              <a:rPr lang="en-US" dirty="0"/>
              <a:t>    { name: '</a:t>
            </a:r>
            <a:r>
              <a:rPr lang="en-US" dirty="0" err="1"/>
              <a:t>rentalDuration</a:t>
            </a:r>
            <a:r>
              <a:rPr lang="en-US" dirty="0"/>
              <a:t>', type: 'number', title: 'Rental Duration (Hours)' },</a:t>
            </a:r>
            <a:br>
              <a:rPr lang="en-US" dirty="0"/>
            </a:br>
            <a:r>
              <a:rPr lang="en-US" dirty="0"/>
              <a:t>    { name: 'total', type: 'number', title: 'Total Amount' },</a:t>
            </a:r>
            <a:br>
              <a:rPr lang="en-US" dirty="0"/>
            </a:br>
            <a:r>
              <a:rPr lang="en-US" dirty="0"/>
              <a:t>    { name: 'status', type: 'string', title: 'Rental Order Status' }</a:t>
            </a:r>
            <a:br>
              <a:rPr lang="en-US" dirty="0"/>
            </a:br>
            <a:r>
              <a:rPr lang="en-US" dirty="0"/>
              <a:t>  ]</a:t>
            </a:r>
            <a:br>
              <a:rPr lang="en-US" dirty="0"/>
            </a:b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03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23681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ctr"/>
            <a:r>
              <a:rPr lang="en-US" sz="8000" b="1" i="0" dirty="0">
                <a:solidFill>
                  <a:srgbClr val="242424"/>
                </a:solidFill>
                <a:effectLst/>
                <a:latin typeface="sohne"/>
              </a:rPr>
              <a:t>Third-Party APIs</a:t>
            </a:r>
          </a:p>
          <a:p>
            <a:pPr algn="ctr"/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2873182" y="4836474"/>
            <a:ext cx="4800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Requirements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725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424" y="2283469"/>
            <a:ext cx="9708776" cy="195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Gateway API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For secure transaction processing.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Shipment Tracking API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To provide real-time shipment updates.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Notification API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For sending order confirmations.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 Availability API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To check gift rental availability.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86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50575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spc="-20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System Architecture Design</a:t>
            </a:r>
            <a:endParaRPr lang="en-US" sz="6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3289763" y="4836473"/>
            <a:ext cx="3967438" cy="1093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b="1" dirty="0">
                <a:solidFill>
                  <a:schemeClr val="bg1"/>
                </a:solidFill>
                <a:latin typeface="source-serif-pro"/>
              </a:rPr>
              <a:t>Diagram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8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3BF1-1ED7-4969-AAB5-4BB3E1D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31" y="670315"/>
            <a:ext cx="508635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060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D9DD-EA47-427F-8E20-1A597840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824" y="2460812"/>
            <a:ext cx="8534400" cy="3615267"/>
          </a:xfrm>
          <a:custGeom>
            <a:avLst/>
            <a:gdLst>
              <a:gd name="connsiteX0" fmla="*/ 0 w 8534400"/>
              <a:gd name="connsiteY0" fmla="*/ 0 h 3615267"/>
              <a:gd name="connsiteX1" fmla="*/ 654304 w 8534400"/>
              <a:gd name="connsiteY1" fmla="*/ 0 h 3615267"/>
              <a:gd name="connsiteX2" fmla="*/ 1308608 w 8534400"/>
              <a:gd name="connsiteY2" fmla="*/ 0 h 3615267"/>
              <a:gd name="connsiteX3" fmla="*/ 1621536 w 8534400"/>
              <a:gd name="connsiteY3" fmla="*/ 0 h 3615267"/>
              <a:gd name="connsiteX4" fmla="*/ 2105152 w 8534400"/>
              <a:gd name="connsiteY4" fmla="*/ 0 h 3615267"/>
              <a:gd name="connsiteX5" fmla="*/ 2844800 w 8534400"/>
              <a:gd name="connsiteY5" fmla="*/ 0 h 3615267"/>
              <a:gd name="connsiteX6" fmla="*/ 3328416 w 8534400"/>
              <a:gd name="connsiteY6" fmla="*/ 0 h 3615267"/>
              <a:gd name="connsiteX7" fmla="*/ 3641344 w 8534400"/>
              <a:gd name="connsiteY7" fmla="*/ 0 h 3615267"/>
              <a:gd name="connsiteX8" fmla="*/ 4380992 w 8534400"/>
              <a:gd name="connsiteY8" fmla="*/ 0 h 3615267"/>
              <a:gd name="connsiteX9" fmla="*/ 5035296 w 8534400"/>
              <a:gd name="connsiteY9" fmla="*/ 0 h 3615267"/>
              <a:gd name="connsiteX10" fmla="*/ 5689600 w 8534400"/>
              <a:gd name="connsiteY10" fmla="*/ 0 h 3615267"/>
              <a:gd name="connsiteX11" fmla="*/ 6002528 w 8534400"/>
              <a:gd name="connsiteY11" fmla="*/ 0 h 3615267"/>
              <a:gd name="connsiteX12" fmla="*/ 6742176 w 8534400"/>
              <a:gd name="connsiteY12" fmla="*/ 0 h 3615267"/>
              <a:gd name="connsiteX13" fmla="*/ 7311136 w 8534400"/>
              <a:gd name="connsiteY13" fmla="*/ 0 h 3615267"/>
              <a:gd name="connsiteX14" fmla="*/ 8050784 w 8534400"/>
              <a:gd name="connsiteY14" fmla="*/ 0 h 3615267"/>
              <a:gd name="connsiteX15" fmla="*/ 8534400 w 8534400"/>
              <a:gd name="connsiteY15" fmla="*/ 0 h 3615267"/>
              <a:gd name="connsiteX16" fmla="*/ 8534400 w 8534400"/>
              <a:gd name="connsiteY16" fmla="*/ 444161 h 3615267"/>
              <a:gd name="connsiteX17" fmla="*/ 8534400 w 8534400"/>
              <a:gd name="connsiteY17" fmla="*/ 888323 h 3615267"/>
              <a:gd name="connsiteX18" fmla="*/ 8534400 w 8534400"/>
              <a:gd name="connsiteY18" fmla="*/ 1332484 h 3615267"/>
              <a:gd name="connsiteX19" fmla="*/ 8534400 w 8534400"/>
              <a:gd name="connsiteY19" fmla="*/ 1885104 h 3615267"/>
              <a:gd name="connsiteX20" fmla="*/ 8534400 w 8534400"/>
              <a:gd name="connsiteY20" fmla="*/ 2401570 h 3615267"/>
              <a:gd name="connsiteX21" fmla="*/ 8534400 w 8534400"/>
              <a:gd name="connsiteY21" fmla="*/ 2881884 h 3615267"/>
              <a:gd name="connsiteX22" fmla="*/ 8534400 w 8534400"/>
              <a:gd name="connsiteY22" fmla="*/ 3615267 h 3615267"/>
              <a:gd name="connsiteX23" fmla="*/ 7880096 w 8534400"/>
              <a:gd name="connsiteY23" fmla="*/ 3615267 h 3615267"/>
              <a:gd name="connsiteX24" fmla="*/ 7481824 w 8534400"/>
              <a:gd name="connsiteY24" fmla="*/ 3615267 h 3615267"/>
              <a:gd name="connsiteX25" fmla="*/ 6827520 w 8534400"/>
              <a:gd name="connsiteY25" fmla="*/ 3615267 h 3615267"/>
              <a:gd name="connsiteX26" fmla="*/ 6429248 w 8534400"/>
              <a:gd name="connsiteY26" fmla="*/ 3615267 h 3615267"/>
              <a:gd name="connsiteX27" fmla="*/ 5860288 w 8534400"/>
              <a:gd name="connsiteY27" fmla="*/ 3615267 h 3615267"/>
              <a:gd name="connsiteX28" fmla="*/ 5462016 w 8534400"/>
              <a:gd name="connsiteY28" fmla="*/ 3615267 h 3615267"/>
              <a:gd name="connsiteX29" fmla="*/ 5063744 w 8534400"/>
              <a:gd name="connsiteY29" fmla="*/ 3615267 h 3615267"/>
              <a:gd name="connsiteX30" fmla="*/ 4494784 w 8534400"/>
              <a:gd name="connsiteY30" fmla="*/ 3615267 h 3615267"/>
              <a:gd name="connsiteX31" fmla="*/ 4011168 w 8534400"/>
              <a:gd name="connsiteY31" fmla="*/ 3615267 h 3615267"/>
              <a:gd name="connsiteX32" fmla="*/ 3356864 w 8534400"/>
              <a:gd name="connsiteY32" fmla="*/ 3615267 h 3615267"/>
              <a:gd name="connsiteX33" fmla="*/ 3043936 w 8534400"/>
              <a:gd name="connsiteY33" fmla="*/ 3615267 h 3615267"/>
              <a:gd name="connsiteX34" fmla="*/ 2304288 w 8534400"/>
              <a:gd name="connsiteY34" fmla="*/ 3615267 h 3615267"/>
              <a:gd name="connsiteX35" fmla="*/ 1991360 w 8534400"/>
              <a:gd name="connsiteY35" fmla="*/ 3615267 h 3615267"/>
              <a:gd name="connsiteX36" fmla="*/ 1251712 w 8534400"/>
              <a:gd name="connsiteY36" fmla="*/ 3615267 h 3615267"/>
              <a:gd name="connsiteX37" fmla="*/ 512064 w 8534400"/>
              <a:gd name="connsiteY37" fmla="*/ 3615267 h 3615267"/>
              <a:gd name="connsiteX38" fmla="*/ 0 w 8534400"/>
              <a:gd name="connsiteY38" fmla="*/ 3615267 h 3615267"/>
              <a:gd name="connsiteX39" fmla="*/ 0 w 8534400"/>
              <a:gd name="connsiteY39" fmla="*/ 3026495 h 3615267"/>
              <a:gd name="connsiteX40" fmla="*/ 0 w 8534400"/>
              <a:gd name="connsiteY40" fmla="*/ 2546181 h 3615267"/>
              <a:gd name="connsiteX41" fmla="*/ 0 w 8534400"/>
              <a:gd name="connsiteY41" fmla="*/ 2029714 h 3615267"/>
              <a:gd name="connsiteX42" fmla="*/ 0 w 8534400"/>
              <a:gd name="connsiteY42" fmla="*/ 1513247 h 3615267"/>
              <a:gd name="connsiteX43" fmla="*/ 0 w 8534400"/>
              <a:gd name="connsiteY43" fmla="*/ 924475 h 3615267"/>
              <a:gd name="connsiteX44" fmla="*/ 0 w 8534400"/>
              <a:gd name="connsiteY44" fmla="*/ 516467 h 3615267"/>
              <a:gd name="connsiteX45" fmla="*/ 0 w 8534400"/>
              <a:gd name="connsiteY45" fmla="*/ 0 h 36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34400" h="3615267" fill="none" extrusionOk="0">
                <a:moveTo>
                  <a:pt x="0" y="0"/>
                </a:moveTo>
                <a:cubicBezTo>
                  <a:pt x="297775" y="-77027"/>
                  <a:pt x="499310" y="56658"/>
                  <a:pt x="654304" y="0"/>
                </a:cubicBezTo>
                <a:cubicBezTo>
                  <a:pt x="809298" y="-56658"/>
                  <a:pt x="1016040" y="43056"/>
                  <a:pt x="1308608" y="0"/>
                </a:cubicBezTo>
                <a:cubicBezTo>
                  <a:pt x="1601176" y="-43056"/>
                  <a:pt x="1545652" y="29745"/>
                  <a:pt x="1621536" y="0"/>
                </a:cubicBezTo>
                <a:cubicBezTo>
                  <a:pt x="1697420" y="-29745"/>
                  <a:pt x="1870518" y="22689"/>
                  <a:pt x="2105152" y="0"/>
                </a:cubicBezTo>
                <a:cubicBezTo>
                  <a:pt x="2339786" y="-22689"/>
                  <a:pt x="2659243" y="13693"/>
                  <a:pt x="2844800" y="0"/>
                </a:cubicBezTo>
                <a:cubicBezTo>
                  <a:pt x="3030357" y="-13693"/>
                  <a:pt x="3118318" y="10090"/>
                  <a:pt x="3328416" y="0"/>
                </a:cubicBezTo>
                <a:cubicBezTo>
                  <a:pt x="3538514" y="-10090"/>
                  <a:pt x="3518599" y="12859"/>
                  <a:pt x="3641344" y="0"/>
                </a:cubicBezTo>
                <a:cubicBezTo>
                  <a:pt x="3764089" y="-12859"/>
                  <a:pt x="4076374" y="46008"/>
                  <a:pt x="4380992" y="0"/>
                </a:cubicBezTo>
                <a:cubicBezTo>
                  <a:pt x="4685610" y="-46008"/>
                  <a:pt x="4801379" y="56116"/>
                  <a:pt x="5035296" y="0"/>
                </a:cubicBezTo>
                <a:cubicBezTo>
                  <a:pt x="5269213" y="-56116"/>
                  <a:pt x="5491250" y="46911"/>
                  <a:pt x="5689600" y="0"/>
                </a:cubicBezTo>
                <a:cubicBezTo>
                  <a:pt x="5887950" y="-46911"/>
                  <a:pt x="5891853" y="4645"/>
                  <a:pt x="6002528" y="0"/>
                </a:cubicBezTo>
                <a:cubicBezTo>
                  <a:pt x="6113203" y="-4645"/>
                  <a:pt x="6400558" y="30515"/>
                  <a:pt x="6742176" y="0"/>
                </a:cubicBezTo>
                <a:cubicBezTo>
                  <a:pt x="7083794" y="-30515"/>
                  <a:pt x="7183506" y="19642"/>
                  <a:pt x="7311136" y="0"/>
                </a:cubicBezTo>
                <a:cubicBezTo>
                  <a:pt x="7438766" y="-19642"/>
                  <a:pt x="7855483" y="6760"/>
                  <a:pt x="8050784" y="0"/>
                </a:cubicBezTo>
                <a:cubicBezTo>
                  <a:pt x="8246085" y="-6760"/>
                  <a:pt x="8376531" y="53682"/>
                  <a:pt x="8534400" y="0"/>
                </a:cubicBezTo>
                <a:cubicBezTo>
                  <a:pt x="8580144" y="103062"/>
                  <a:pt x="8499087" y="316418"/>
                  <a:pt x="8534400" y="444161"/>
                </a:cubicBezTo>
                <a:cubicBezTo>
                  <a:pt x="8569713" y="571904"/>
                  <a:pt x="8520454" y="793765"/>
                  <a:pt x="8534400" y="888323"/>
                </a:cubicBezTo>
                <a:cubicBezTo>
                  <a:pt x="8548346" y="982881"/>
                  <a:pt x="8513810" y="1121780"/>
                  <a:pt x="8534400" y="1332484"/>
                </a:cubicBezTo>
                <a:cubicBezTo>
                  <a:pt x="8554990" y="1543188"/>
                  <a:pt x="8514654" y="1761318"/>
                  <a:pt x="8534400" y="1885104"/>
                </a:cubicBezTo>
                <a:cubicBezTo>
                  <a:pt x="8554146" y="2008890"/>
                  <a:pt x="8527448" y="2281955"/>
                  <a:pt x="8534400" y="2401570"/>
                </a:cubicBezTo>
                <a:cubicBezTo>
                  <a:pt x="8541352" y="2521185"/>
                  <a:pt x="8506274" y="2749131"/>
                  <a:pt x="8534400" y="2881884"/>
                </a:cubicBezTo>
                <a:cubicBezTo>
                  <a:pt x="8562526" y="3014637"/>
                  <a:pt x="8456893" y="3378381"/>
                  <a:pt x="8534400" y="3615267"/>
                </a:cubicBezTo>
                <a:cubicBezTo>
                  <a:pt x="8363449" y="3677153"/>
                  <a:pt x="8019780" y="3538210"/>
                  <a:pt x="7880096" y="3615267"/>
                </a:cubicBezTo>
                <a:cubicBezTo>
                  <a:pt x="7740412" y="3692324"/>
                  <a:pt x="7634750" y="3589186"/>
                  <a:pt x="7481824" y="3615267"/>
                </a:cubicBezTo>
                <a:cubicBezTo>
                  <a:pt x="7328898" y="3641348"/>
                  <a:pt x="7088459" y="3549983"/>
                  <a:pt x="6827520" y="3615267"/>
                </a:cubicBezTo>
                <a:cubicBezTo>
                  <a:pt x="6566581" y="3680551"/>
                  <a:pt x="6597292" y="3595347"/>
                  <a:pt x="6429248" y="3615267"/>
                </a:cubicBezTo>
                <a:cubicBezTo>
                  <a:pt x="6261204" y="3635187"/>
                  <a:pt x="6092840" y="3562528"/>
                  <a:pt x="5860288" y="3615267"/>
                </a:cubicBezTo>
                <a:cubicBezTo>
                  <a:pt x="5627736" y="3668006"/>
                  <a:pt x="5599471" y="3578371"/>
                  <a:pt x="5462016" y="3615267"/>
                </a:cubicBezTo>
                <a:cubicBezTo>
                  <a:pt x="5324561" y="3652163"/>
                  <a:pt x="5192536" y="3570388"/>
                  <a:pt x="5063744" y="3615267"/>
                </a:cubicBezTo>
                <a:cubicBezTo>
                  <a:pt x="4934952" y="3660146"/>
                  <a:pt x="4779160" y="3563630"/>
                  <a:pt x="4494784" y="3615267"/>
                </a:cubicBezTo>
                <a:cubicBezTo>
                  <a:pt x="4210408" y="3666904"/>
                  <a:pt x="4223838" y="3564209"/>
                  <a:pt x="4011168" y="3615267"/>
                </a:cubicBezTo>
                <a:cubicBezTo>
                  <a:pt x="3798498" y="3666325"/>
                  <a:pt x="3582069" y="3562872"/>
                  <a:pt x="3356864" y="3615267"/>
                </a:cubicBezTo>
                <a:cubicBezTo>
                  <a:pt x="3131659" y="3667662"/>
                  <a:pt x="3119467" y="3578786"/>
                  <a:pt x="3043936" y="3615267"/>
                </a:cubicBezTo>
                <a:cubicBezTo>
                  <a:pt x="2968405" y="3651748"/>
                  <a:pt x="2606297" y="3605008"/>
                  <a:pt x="2304288" y="3615267"/>
                </a:cubicBezTo>
                <a:cubicBezTo>
                  <a:pt x="2002279" y="3625526"/>
                  <a:pt x="2057360" y="3614824"/>
                  <a:pt x="1991360" y="3615267"/>
                </a:cubicBezTo>
                <a:cubicBezTo>
                  <a:pt x="1925360" y="3615710"/>
                  <a:pt x="1539555" y="3551870"/>
                  <a:pt x="1251712" y="3615267"/>
                </a:cubicBezTo>
                <a:cubicBezTo>
                  <a:pt x="963869" y="3678664"/>
                  <a:pt x="722711" y="3539334"/>
                  <a:pt x="512064" y="3615267"/>
                </a:cubicBezTo>
                <a:cubicBezTo>
                  <a:pt x="301417" y="3691200"/>
                  <a:pt x="205988" y="3578551"/>
                  <a:pt x="0" y="3615267"/>
                </a:cubicBezTo>
                <a:cubicBezTo>
                  <a:pt x="-60279" y="3353436"/>
                  <a:pt x="18493" y="3164193"/>
                  <a:pt x="0" y="3026495"/>
                </a:cubicBezTo>
                <a:cubicBezTo>
                  <a:pt x="-18493" y="2888797"/>
                  <a:pt x="2844" y="2769502"/>
                  <a:pt x="0" y="2546181"/>
                </a:cubicBezTo>
                <a:cubicBezTo>
                  <a:pt x="-2844" y="2322860"/>
                  <a:pt x="8976" y="2269323"/>
                  <a:pt x="0" y="2029714"/>
                </a:cubicBezTo>
                <a:cubicBezTo>
                  <a:pt x="-8976" y="1790105"/>
                  <a:pt x="28304" y="1699457"/>
                  <a:pt x="0" y="1513247"/>
                </a:cubicBezTo>
                <a:cubicBezTo>
                  <a:pt x="-28304" y="1327037"/>
                  <a:pt x="33918" y="1074075"/>
                  <a:pt x="0" y="924475"/>
                </a:cubicBezTo>
                <a:cubicBezTo>
                  <a:pt x="-33918" y="774875"/>
                  <a:pt x="39876" y="677648"/>
                  <a:pt x="0" y="516467"/>
                </a:cubicBezTo>
                <a:cubicBezTo>
                  <a:pt x="-39876" y="355286"/>
                  <a:pt x="4649" y="148826"/>
                  <a:pt x="0" y="0"/>
                </a:cubicBezTo>
                <a:close/>
              </a:path>
              <a:path w="8534400" h="3615267" stroke="0" extrusionOk="0">
                <a:moveTo>
                  <a:pt x="0" y="0"/>
                </a:moveTo>
                <a:cubicBezTo>
                  <a:pt x="260247" y="-36931"/>
                  <a:pt x="410369" y="6997"/>
                  <a:pt x="568960" y="0"/>
                </a:cubicBezTo>
                <a:cubicBezTo>
                  <a:pt x="727551" y="-6997"/>
                  <a:pt x="874009" y="18450"/>
                  <a:pt x="967232" y="0"/>
                </a:cubicBezTo>
                <a:cubicBezTo>
                  <a:pt x="1060455" y="-18450"/>
                  <a:pt x="1242217" y="51084"/>
                  <a:pt x="1450848" y="0"/>
                </a:cubicBezTo>
                <a:cubicBezTo>
                  <a:pt x="1659479" y="-51084"/>
                  <a:pt x="1962784" y="14986"/>
                  <a:pt x="2105152" y="0"/>
                </a:cubicBezTo>
                <a:cubicBezTo>
                  <a:pt x="2247520" y="-14986"/>
                  <a:pt x="2356145" y="36166"/>
                  <a:pt x="2503424" y="0"/>
                </a:cubicBezTo>
                <a:cubicBezTo>
                  <a:pt x="2650703" y="-36166"/>
                  <a:pt x="2753837" y="16911"/>
                  <a:pt x="2901696" y="0"/>
                </a:cubicBezTo>
                <a:cubicBezTo>
                  <a:pt x="3049555" y="-16911"/>
                  <a:pt x="3283175" y="26541"/>
                  <a:pt x="3641344" y="0"/>
                </a:cubicBezTo>
                <a:cubicBezTo>
                  <a:pt x="3999513" y="-26541"/>
                  <a:pt x="4108840" y="8929"/>
                  <a:pt x="4295648" y="0"/>
                </a:cubicBezTo>
                <a:cubicBezTo>
                  <a:pt x="4482456" y="-8929"/>
                  <a:pt x="4589207" y="19483"/>
                  <a:pt x="4693920" y="0"/>
                </a:cubicBezTo>
                <a:cubicBezTo>
                  <a:pt x="4798633" y="-19483"/>
                  <a:pt x="5066378" y="74325"/>
                  <a:pt x="5348224" y="0"/>
                </a:cubicBezTo>
                <a:cubicBezTo>
                  <a:pt x="5630070" y="-74325"/>
                  <a:pt x="5654473" y="30393"/>
                  <a:pt x="5831840" y="0"/>
                </a:cubicBezTo>
                <a:cubicBezTo>
                  <a:pt x="6009207" y="-30393"/>
                  <a:pt x="6117791" y="49172"/>
                  <a:pt x="6315456" y="0"/>
                </a:cubicBezTo>
                <a:cubicBezTo>
                  <a:pt x="6513121" y="-49172"/>
                  <a:pt x="6675116" y="12274"/>
                  <a:pt x="6969760" y="0"/>
                </a:cubicBezTo>
                <a:cubicBezTo>
                  <a:pt x="7264404" y="-12274"/>
                  <a:pt x="7510336" y="72648"/>
                  <a:pt x="7709408" y="0"/>
                </a:cubicBezTo>
                <a:cubicBezTo>
                  <a:pt x="7908480" y="-72648"/>
                  <a:pt x="8301119" y="89424"/>
                  <a:pt x="8534400" y="0"/>
                </a:cubicBezTo>
                <a:cubicBezTo>
                  <a:pt x="8558904" y="215576"/>
                  <a:pt x="8527062" y="336708"/>
                  <a:pt x="8534400" y="516467"/>
                </a:cubicBezTo>
                <a:cubicBezTo>
                  <a:pt x="8541738" y="696226"/>
                  <a:pt x="8517212" y="779520"/>
                  <a:pt x="8534400" y="924475"/>
                </a:cubicBezTo>
                <a:cubicBezTo>
                  <a:pt x="8551588" y="1069430"/>
                  <a:pt x="8491663" y="1234472"/>
                  <a:pt x="8534400" y="1368637"/>
                </a:cubicBezTo>
                <a:cubicBezTo>
                  <a:pt x="8577137" y="1502802"/>
                  <a:pt x="8477154" y="1686179"/>
                  <a:pt x="8534400" y="1957409"/>
                </a:cubicBezTo>
                <a:cubicBezTo>
                  <a:pt x="8591646" y="2228639"/>
                  <a:pt x="8493603" y="2398514"/>
                  <a:pt x="8534400" y="2510028"/>
                </a:cubicBezTo>
                <a:cubicBezTo>
                  <a:pt x="8575197" y="2621542"/>
                  <a:pt x="8505341" y="2883409"/>
                  <a:pt x="8534400" y="2990342"/>
                </a:cubicBezTo>
                <a:cubicBezTo>
                  <a:pt x="8563459" y="3097275"/>
                  <a:pt x="8465338" y="3368950"/>
                  <a:pt x="8534400" y="3615267"/>
                </a:cubicBezTo>
                <a:cubicBezTo>
                  <a:pt x="8354604" y="3651172"/>
                  <a:pt x="8272996" y="3612073"/>
                  <a:pt x="8136128" y="3615267"/>
                </a:cubicBezTo>
                <a:cubicBezTo>
                  <a:pt x="7999260" y="3618461"/>
                  <a:pt x="7663660" y="3536542"/>
                  <a:pt x="7396480" y="3615267"/>
                </a:cubicBezTo>
                <a:cubicBezTo>
                  <a:pt x="7129300" y="3693992"/>
                  <a:pt x="7083062" y="3576227"/>
                  <a:pt x="6912864" y="3615267"/>
                </a:cubicBezTo>
                <a:cubicBezTo>
                  <a:pt x="6742666" y="3654307"/>
                  <a:pt x="6743616" y="3610261"/>
                  <a:pt x="6599936" y="3615267"/>
                </a:cubicBezTo>
                <a:cubicBezTo>
                  <a:pt x="6456256" y="3620273"/>
                  <a:pt x="6410610" y="3615004"/>
                  <a:pt x="6287008" y="3615267"/>
                </a:cubicBezTo>
                <a:cubicBezTo>
                  <a:pt x="6163406" y="3615530"/>
                  <a:pt x="5945911" y="3606793"/>
                  <a:pt x="5632704" y="3615267"/>
                </a:cubicBezTo>
                <a:cubicBezTo>
                  <a:pt x="5319497" y="3623741"/>
                  <a:pt x="5277336" y="3610339"/>
                  <a:pt x="5149088" y="3615267"/>
                </a:cubicBezTo>
                <a:cubicBezTo>
                  <a:pt x="5020840" y="3620195"/>
                  <a:pt x="4714034" y="3559613"/>
                  <a:pt x="4580128" y="3615267"/>
                </a:cubicBezTo>
                <a:cubicBezTo>
                  <a:pt x="4446222" y="3670921"/>
                  <a:pt x="4148198" y="3562619"/>
                  <a:pt x="4011168" y="3615267"/>
                </a:cubicBezTo>
                <a:cubicBezTo>
                  <a:pt x="3874138" y="3667915"/>
                  <a:pt x="3554978" y="3605565"/>
                  <a:pt x="3356864" y="3615267"/>
                </a:cubicBezTo>
                <a:cubicBezTo>
                  <a:pt x="3158750" y="3624969"/>
                  <a:pt x="3099777" y="3598426"/>
                  <a:pt x="2958592" y="3615267"/>
                </a:cubicBezTo>
                <a:cubicBezTo>
                  <a:pt x="2817407" y="3632108"/>
                  <a:pt x="2585895" y="3551676"/>
                  <a:pt x="2304288" y="3615267"/>
                </a:cubicBezTo>
                <a:cubicBezTo>
                  <a:pt x="2022681" y="3678858"/>
                  <a:pt x="1780311" y="3605281"/>
                  <a:pt x="1564640" y="3615267"/>
                </a:cubicBezTo>
                <a:cubicBezTo>
                  <a:pt x="1348969" y="3625253"/>
                  <a:pt x="1229615" y="3579270"/>
                  <a:pt x="910336" y="3615267"/>
                </a:cubicBezTo>
                <a:cubicBezTo>
                  <a:pt x="591057" y="3651264"/>
                  <a:pt x="607104" y="3614990"/>
                  <a:pt x="512064" y="3615267"/>
                </a:cubicBezTo>
                <a:cubicBezTo>
                  <a:pt x="417024" y="3615544"/>
                  <a:pt x="156379" y="3582917"/>
                  <a:pt x="0" y="3615267"/>
                </a:cubicBezTo>
                <a:cubicBezTo>
                  <a:pt x="-52342" y="3409520"/>
                  <a:pt x="35831" y="3217525"/>
                  <a:pt x="0" y="3098800"/>
                </a:cubicBezTo>
                <a:cubicBezTo>
                  <a:pt x="-35831" y="2980075"/>
                  <a:pt x="34852" y="2800848"/>
                  <a:pt x="0" y="2654639"/>
                </a:cubicBezTo>
                <a:cubicBezTo>
                  <a:pt x="-34852" y="2508430"/>
                  <a:pt x="9153" y="2398851"/>
                  <a:pt x="0" y="2246630"/>
                </a:cubicBezTo>
                <a:cubicBezTo>
                  <a:pt x="-9153" y="2094409"/>
                  <a:pt x="33080" y="1983653"/>
                  <a:pt x="0" y="1730163"/>
                </a:cubicBezTo>
                <a:cubicBezTo>
                  <a:pt x="-33080" y="1476673"/>
                  <a:pt x="52499" y="1457765"/>
                  <a:pt x="0" y="1249849"/>
                </a:cubicBezTo>
                <a:cubicBezTo>
                  <a:pt x="-52499" y="1041933"/>
                  <a:pt x="46892" y="903093"/>
                  <a:pt x="0" y="697230"/>
                </a:cubicBezTo>
                <a:cubicBezTo>
                  <a:pt x="-46892" y="491367"/>
                  <a:pt x="12779" y="172050"/>
                  <a:pt x="0" y="0"/>
                </a:cubicBezTo>
                <a:close/>
              </a:path>
            </a:pathLst>
          </a:custGeom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391469643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l"/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Framework: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Next.js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React-based framework that enables server-side rendering (SSR) and static site generation (SSG), perfect for building high-performance and SEO-friendly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UI Library: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u="sng" dirty="0" err="1">
                <a:solidFill>
                  <a:srgbClr val="242424"/>
                </a:solidFill>
                <a:effectLst/>
                <a:latin typeface="source-serif-pro"/>
              </a:rPr>
              <a:t>shadcn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/UI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Provides pre-built, customizable UI components that work seamlessly with Tailwind CSS.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Styling Framework: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Tailwind CSS</a:t>
            </a:r>
            <a:b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utility-first CSS framework for fast and responsive design.</a:t>
            </a: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20231A-628F-4636-9F49-31FD44DE4994}"/>
              </a:ext>
            </a:extLst>
          </p:cNvPr>
          <p:cNvSpPr/>
          <p:nvPr/>
        </p:nvSpPr>
        <p:spPr>
          <a:xfrm>
            <a:off x="2904564" y="470647"/>
            <a:ext cx="6010836" cy="17750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242424"/>
                </a:solidFill>
                <a:effectLst/>
                <a:latin typeface="Viner Hand ITC" panose="03070502030502020203" pitchFamily="66" charset="0"/>
              </a:rPr>
              <a:t>Technology Stack</a:t>
            </a:r>
            <a:endParaRPr lang="en-US" sz="4000" dirty="0">
              <a:latin typeface="Viner Hand ITC" panose="0307050203050202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Step:1</a:t>
            </a:r>
          </a:p>
        </p:txBody>
      </p:sp>
    </p:spTree>
    <p:extLst>
      <p:ext uri="{BB962C8B-B14F-4D97-AF65-F5344CB8AC3E}">
        <p14:creationId xmlns:p14="http://schemas.microsoft.com/office/powerpoint/2010/main" val="20532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41B2-7891-41CC-84D3-CECA4614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249" y="361637"/>
            <a:ext cx="5800725" cy="6200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990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50575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kern="0" spc="-20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Endpoints Plan</a:t>
            </a:r>
            <a:endParaRPr lang="en-US" sz="6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3289763" y="4836473"/>
            <a:ext cx="3967438" cy="1093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b="1" i="0" dirty="0">
                <a:solidFill>
                  <a:schemeClr val="bg1"/>
                </a:solidFill>
                <a:effectLst/>
                <a:latin typeface="source-serif-pro"/>
              </a:rPr>
              <a:t>Planning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84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29E87-C669-4AE9-A217-8924471B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050" y="1948893"/>
            <a:ext cx="8268289" cy="2618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/products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(GET)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Description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Fetch all product details.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Response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lang="en-US" altLang="en-US" sz="1500" b="1" dirty="0">
              <a:solidFill>
                <a:srgbClr val="242424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altLang="en-US" sz="1500" b="1" dirty="0">
              <a:solidFill>
                <a:srgbClr val="242424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7342094" y="4744098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96001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72351"/>
            <a:ext cx="16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29E87-C669-4AE9-A217-8924471B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050" y="1664200"/>
            <a:ext cx="3231654" cy="318829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ts val="2400"/>
              </a:lnSpc>
              <a:spcBef>
                <a:spcPts val="1370"/>
              </a:spcBef>
              <a:spcAft>
                <a:spcPts val="0"/>
              </a:spcAft>
            </a:pP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spc="-25" dirty="0">
                <a:solidFill>
                  <a:srgbClr val="C41A1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"1"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spc="-25" dirty="0">
                <a:solidFill>
                  <a:srgbClr val="C41A1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“gift item"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"price"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spc="-25" dirty="0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20.0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"stock"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800" spc="-25" dirty="0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50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altLang="en-US" sz="1500" b="1" dirty="0">
              <a:solidFill>
                <a:srgbClr val="242424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6938683" y="4875021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</a:t>
            </a:r>
          </a:p>
        </p:txBody>
      </p:sp>
    </p:spTree>
    <p:extLst>
      <p:ext uri="{BB962C8B-B14F-4D97-AF65-F5344CB8AC3E}">
        <p14:creationId xmlns:p14="http://schemas.microsoft.com/office/powerpoint/2010/main" val="9341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7342094" y="4744098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E5ED761-6A5B-4132-884F-39A59287B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389" y="2196409"/>
            <a:ext cx="9627902" cy="1741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/rentals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(GET)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Description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Fetch all available rental gift items.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Response Example: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4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72351"/>
            <a:ext cx="16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29E87-C669-4AE9-A217-8924471B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047" y="1620590"/>
            <a:ext cx="3335247" cy="27112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{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"id"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1800" spc="-25" dirty="0">
                <a:solidFill>
                  <a:srgbClr val="C41A1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"1"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"name"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1800" spc="-25" dirty="0">
                <a:solidFill>
                  <a:srgbClr val="C41A1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</a:t>
            </a:r>
            <a:r>
              <a:rPr lang="en-US" sz="1800" spc="-25" dirty="0" err="1">
                <a:solidFill>
                  <a:srgbClr val="C41A1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Giftitem</a:t>
            </a:r>
            <a:r>
              <a:rPr lang="en-US" sz="1800" spc="-25" dirty="0">
                <a:solidFill>
                  <a:srgbClr val="C41A1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A"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</a:t>
            </a:r>
            <a:r>
              <a:rPr lang="en-US" sz="1800" spc="-25" dirty="0" err="1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rentalPrice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1800" spc="-25" dirty="0">
                <a:solidFill>
                  <a:srgbClr val="1C0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US" sz="1800" spc="-25" dirty="0">
                <a:solidFill>
                  <a:srgbClr val="836C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"availability"</a:t>
            </a: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1800" spc="-25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true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}</a:t>
            </a:r>
            <a:b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]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Georgia" panose="02040502050405020303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altLang="en-US" sz="1500" b="1" dirty="0">
              <a:solidFill>
                <a:srgbClr val="242424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6938683" y="4875021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</a:t>
            </a:r>
          </a:p>
        </p:txBody>
      </p:sp>
    </p:spTree>
    <p:extLst>
      <p:ext uri="{BB962C8B-B14F-4D97-AF65-F5344CB8AC3E}">
        <p14:creationId xmlns:p14="http://schemas.microsoft.com/office/powerpoint/2010/main" val="166552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7342094" y="4744098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26B051-4CDC-4176-A4F2-3596E043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2" y="2249090"/>
            <a:ext cx="7624483" cy="1741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/orders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(POST)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Description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Save new order details.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Request Example: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447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72351"/>
            <a:ext cx="16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6938683" y="4875021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793DF3-A230-4E3B-83BA-E3ADE8D36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050" y="2284065"/>
            <a:ext cx="4895103" cy="138499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“786"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"products"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"total"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:90.0,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79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7342094" y="4744098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1341F-DAC8-4F44-8C5B-1ECE6C79904B}"/>
              </a:ext>
            </a:extLst>
          </p:cNvPr>
          <p:cNvSpPr txBox="1"/>
          <p:nvPr/>
        </p:nvSpPr>
        <p:spPr>
          <a:xfrm>
            <a:off x="564776" y="3162099"/>
            <a:ext cx="5329455" cy="62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413890-0C30-4FC1-BB16-C779784B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0" y="2383562"/>
            <a:ext cx="7960527" cy="15570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rentalOrders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(POST)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Description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Save new rental booking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Request Example: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4272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72351"/>
            <a:ext cx="16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6938683" y="4875021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26B74B-7EB2-4229-B57D-DD18BFA7F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062" y="1971651"/>
            <a:ext cx="4800973" cy="2646878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orderId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"123"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"status"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"In Transit"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“786"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altLang="en-US" dirty="0" err="1">
                <a:solidFill>
                  <a:srgbClr val="836C2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giftitem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41A1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rentalDuration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6C28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"total"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94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D9DD-EA47-427F-8E20-1A597840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824" y="2460812"/>
            <a:ext cx="8534400" cy="3615267"/>
          </a:xfrm>
          <a:custGeom>
            <a:avLst/>
            <a:gdLst>
              <a:gd name="connsiteX0" fmla="*/ 0 w 8534400"/>
              <a:gd name="connsiteY0" fmla="*/ 0 h 3615267"/>
              <a:gd name="connsiteX1" fmla="*/ 654304 w 8534400"/>
              <a:gd name="connsiteY1" fmla="*/ 0 h 3615267"/>
              <a:gd name="connsiteX2" fmla="*/ 1308608 w 8534400"/>
              <a:gd name="connsiteY2" fmla="*/ 0 h 3615267"/>
              <a:gd name="connsiteX3" fmla="*/ 1621536 w 8534400"/>
              <a:gd name="connsiteY3" fmla="*/ 0 h 3615267"/>
              <a:gd name="connsiteX4" fmla="*/ 2105152 w 8534400"/>
              <a:gd name="connsiteY4" fmla="*/ 0 h 3615267"/>
              <a:gd name="connsiteX5" fmla="*/ 2844800 w 8534400"/>
              <a:gd name="connsiteY5" fmla="*/ 0 h 3615267"/>
              <a:gd name="connsiteX6" fmla="*/ 3328416 w 8534400"/>
              <a:gd name="connsiteY6" fmla="*/ 0 h 3615267"/>
              <a:gd name="connsiteX7" fmla="*/ 3641344 w 8534400"/>
              <a:gd name="connsiteY7" fmla="*/ 0 h 3615267"/>
              <a:gd name="connsiteX8" fmla="*/ 4380992 w 8534400"/>
              <a:gd name="connsiteY8" fmla="*/ 0 h 3615267"/>
              <a:gd name="connsiteX9" fmla="*/ 5035296 w 8534400"/>
              <a:gd name="connsiteY9" fmla="*/ 0 h 3615267"/>
              <a:gd name="connsiteX10" fmla="*/ 5689600 w 8534400"/>
              <a:gd name="connsiteY10" fmla="*/ 0 h 3615267"/>
              <a:gd name="connsiteX11" fmla="*/ 6002528 w 8534400"/>
              <a:gd name="connsiteY11" fmla="*/ 0 h 3615267"/>
              <a:gd name="connsiteX12" fmla="*/ 6742176 w 8534400"/>
              <a:gd name="connsiteY12" fmla="*/ 0 h 3615267"/>
              <a:gd name="connsiteX13" fmla="*/ 7311136 w 8534400"/>
              <a:gd name="connsiteY13" fmla="*/ 0 h 3615267"/>
              <a:gd name="connsiteX14" fmla="*/ 8050784 w 8534400"/>
              <a:gd name="connsiteY14" fmla="*/ 0 h 3615267"/>
              <a:gd name="connsiteX15" fmla="*/ 8534400 w 8534400"/>
              <a:gd name="connsiteY15" fmla="*/ 0 h 3615267"/>
              <a:gd name="connsiteX16" fmla="*/ 8534400 w 8534400"/>
              <a:gd name="connsiteY16" fmla="*/ 444161 h 3615267"/>
              <a:gd name="connsiteX17" fmla="*/ 8534400 w 8534400"/>
              <a:gd name="connsiteY17" fmla="*/ 888323 h 3615267"/>
              <a:gd name="connsiteX18" fmla="*/ 8534400 w 8534400"/>
              <a:gd name="connsiteY18" fmla="*/ 1332484 h 3615267"/>
              <a:gd name="connsiteX19" fmla="*/ 8534400 w 8534400"/>
              <a:gd name="connsiteY19" fmla="*/ 1885104 h 3615267"/>
              <a:gd name="connsiteX20" fmla="*/ 8534400 w 8534400"/>
              <a:gd name="connsiteY20" fmla="*/ 2401570 h 3615267"/>
              <a:gd name="connsiteX21" fmla="*/ 8534400 w 8534400"/>
              <a:gd name="connsiteY21" fmla="*/ 2881884 h 3615267"/>
              <a:gd name="connsiteX22" fmla="*/ 8534400 w 8534400"/>
              <a:gd name="connsiteY22" fmla="*/ 3615267 h 3615267"/>
              <a:gd name="connsiteX23" fmla="*/ 7880096 w 8534400"/>
              <a:gd name="connsiteY23" fmla="*/ 3615267 h 3615267"/>
              <a:gd name="connsiteX24" fmla="*/ 7481824 w 8534400"/>
              <a:gd name="connsiteY24" fmla="*/ 3615267 h 3615267"/>
              <a:gd name="connsiteX25" fmla="*/ 6827520 w 8534400"/>
              <a:gd name="connsiteY25" fmla="*/ 3615267 h 3615267"/>
              <a:gd name="connsiteX26" fmla="*/ 6429248 w 8534400"/>
              <a:gd name="connsiteY26" fmla="*/ 3615267 h 3615267"/>
              <a:gd name="connsiteX27" fmla="*/ 5860288 w 8534400"/>
              <a:gd name="connsiteY27" fmla="*/ 3615267 h 3615267"/>
              <a:gd name="connsiteX28" fmla="*/ 5462016 w 8534400"/>
              <a:gd name="connsiteY28" fmla="*/ 3615267 h 3615267"/>
              <a:gd name="connsiteX29" fmla="*/ 5063744 w 8534400"/>
              <a:gd name="connsiteY29" fmla="*/ 3615267 h 3615267"/>
              <a:gd name="connsiteX30" fmla="*/ 4494784 w 8534400"/>
              <a:gd name="connsiteY30" fmla="*/ 3615267 h 3615267"/>
              <a:gd name="connsiteX31" fmla="*/ 4011168 w 8534400"/>
              <a:gd name="connsiteY31" fmla="*/ 3615267 h 3615267"/>
              <a:gd name="connsiteX32" fmla="*/ 3356864 w 8534400"/>
              <a:gd name="connsiteY32" fmla="*/ 3615267 h 3615267"/>
              <a:gd name="connsiteX33" fmla="*/ 3043936 w 8534400"/>
              <a:gd name="connsiteY33" fmla="*/ 3615267 h 3615267"/>
              <a:gd name="connsiteX34" fmla="*/ 2304288 w 8534400"/>
              <a:gd name="connsiteY34" fmla="*/ 3615267 h 3615267"/>
              <a:gd name="connsiteX35" fmla="*/ 1991360 w 8534400"/>
              <a:gd name="connsiteY35" fmla="*/ 3615267 h 3615267"/>
              <a:gd name="connsiteX36" fmla="*/ 1251712 w 8534400"/>
              <a:gd name="connsiteY36" fmla="*/ 3615267 h 3615267"/>
              <a:gd name="connsiteX37" fmla="*/ 512064 w 8534400"/>
              <a:gd name="connsiteY37" fmla="*/ 3615267 h 3615267"/>
              <a:gd name="connsiteX38" fmla="*/ 0 w 8534400"/>
              <a:gd name="connsiteY38" fmla="*/ 3615267 h 3615267"/>
              <a:gd name="connsiteX39" fmla="*/ 0 w 8534400"/>
              <a:gd name="connsiteY39" fmla="*/ 3026495 h 3615267"/>
              <a:gd name="connsiteX40" fmla="*/ 0 w 8534400"/>
              <a:gd name="connsiteY40" fmla="*/ 2546181 h 3615267"/>
              <a:gd name="connsiteX41" fmla="*/ 0 w 8534400"/>
              <a:gd name="connsiteY41" fmla="*/ 2029714 h 3615267"/>
              <a:gd name="connsiteX42" fmla="*/ 0 w 8534400"/>
              <a:gd name="connsiteY42" fmla="*/ 1513247 h 3615267"/>
              <a:gd name="connsiteX43" fmla="*/ 0 w 8534400"/>
              <a:gd name="connsiteY43" fmla="*/ 924475 h 3615267"/>
              <a:gd name="connsiteX44" fmla="*/ 0 w 8534400"/>
              <a:gd name="connsiteY44" fmla="*/ 516467 h 3615267"/>
              <a:gd name="connsiteX45" fmla="*/ 0 w 8534400"/>
              <a:gd name="connsiteY45" fmla="*/ 0 h 36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34400" h="3615267" fill="none" extrusionOk="0">
                <a:moveTo>
                  <a:pt x="0" y="0"/>
                </a:moveTo>
                <a:cubicBezTo>
                  <a:pt x="297775" y="-77027"/>
                  <a:pt x="499310" y="56658"/>
                  <a:pt x="654304" y="0"/>
                </a:cubicBezTo>
                <a:cubicBezTo>
                  <a:pt x="809298" y="-56658"/>
                  <a:pt x="1016040" y="43056"/>
                  <a:pt x="1308608" y="0"/>
                </a:cubicBezTo>
                <a:cubicBezTo>
                  <a:pt x="1601176" y="-43056"/>
                  <a:pt x="1545652" y="29745"/>
                  <a:pt x="1621536" y="0"/>
                </a:cubicBezTo>
                <a:cubicBezTo>
                  <a:pt x="1697420" y="-29745"/>
                  <a:pt x="1870518" y="22689"/>
                  <a:pt x="2105152" y="0"/>
                </a:cubicBezTo>
                <a:cubicBezTo>
                  <a:pt x="2339786" y="-22689"/>
                  <a:pt x="2659243" y="13693"/>
                  <a:pt x="2844800" y="0"/>
                </a:cubicBezTo>
                <a:cubicBezTo>
                  <a:pt x="3030357" y="-13693"/>
                  <a:pt x="3118318" y="10090"/>
                  <a:pt x="3328416" y="0"/>
                </a:cubicBezTo>
                <a:cubicBezTo>
                  <a:pt x="3538514" y="-10090"/>
                  <a:pt x="3518599" y="12859"/>
                  <a:pt x="3641344" y="0"/>
                </a:cubicBezTo>
                <a:cubicBezTo>
                  <a:pt x="3764089" y="-12859"/>
                  <a:pt x="4076374" y="46008"/>
                  <a:pt x="4380992" y="0"/>
                </a:cubicBezTo>
                <a:cubicBezTo>
                  <a:pt x="4685610" y="-46008"/>
                  <a:pt x="4801379" y="56116"/>
                  <a:pt x="5035296" y="0"/>
                </a:cubicBezTo>
                <a:cubicBezTo>
                  <a:pt x="5269213" y="-56116"/>
                  <a:pt x="5491250" y="46911"/>
                  <a:pt x="5689600" y="0"/>
                </a:cubicBezTo>
                <a:cubicBezTo>
                  <a:pt x="5887950" y="-46911"/>
                  <a:pt x="5891853" y="4645"/>
                  <a:pt x="6002528" y="0"/>
                </a:cubicBezTo>
                <a:cubicBezTo>
                  <a:pt x="6113203" y="-4645"/>
                  <a:pt x="6400558" y="30515"/>
                  <a:pt x="6742176" y="0"/>
                </a:cubicBezTo>
                <a:cubicBezTo>
                  <a:pt x="7083794" y="-30515"/>
                  <a:pt x="7183506" y="19642"/>
                  <a:pt x="7311136" y="0"/>
                </a:cubicBezTo>
                <a:cubicBezTo>
                  <a:pt x="7438766" y="-19642"/>
                  <a:pt x="7855483" y="6760"/>
                  <a:pt x="8050784" y="0"/>
                </a:cubicBezTo>
                <a:cubicBezTo>
                  <a:pt x="8246085" y="-6760"/>
                  <a:pt x="8376531" y="53682"/>
                  <a:pt x="8534400" y="0"/>
                </a:cubicBezTo>
                <a:cubicBezTo>
                  <a:pt x="8580144" y="103062"/>
                  <a:pt x="8499087" y="316418"/>
                  <a:pt x="8534400" y="444161"/>
                </a:cubicBezTo>
                <a:cubicBezTo>
                  <a:pt x="8569713" y="571904"/>
                  <a:pt x="8520454" y="793765"/>
                  <a:pt x="8534400" y="888323"/>
                </a:cubicBezTo>
                <a:cubicBezTo>
                  <a:pt x="8548346" y="982881"/>
                  <a:pt x="8513810" y="1121780"/>
                  <a:pt x="8534400" y="1332484"/>
                </a:cubicBezTo>
                <a:cubicBezTo>
                  <a:pt x="8554990" y="1543188"/>
                  <a:pt x="8514654" y="1761318"/>
                  <a:pt x="8534400" y="1885104"/>
                </a:cubicBezTo>
                <a:cubicBezTo>
                  <a:pt x="8554146" y="2008890"/>
                  <a:pt x="8527448" y="2281955"/>
                  <a:pt x="8534400" y="2401570"/>
                </a:cubicBezTo>
                <a:cubicBezTo>
                  <a:pt x="8541352" y="2521185"/>
                  <a:pt x="8506274" y="2749131"/>
                  <a:pt x="8534400" y="2881884"/>
                </a:cubicBezTo>
                <a:cubicBezTo>
                  <a:pt x="8562526" y="3014637"/>
                  <a:pt x="8456893" y="3378381"/>
                  <a:pt x="8534400" y="3615267"/>
                </a:cubicBezTo>
                <a:cubicBezTo>
                  <a:pt x="8363449" y="3677153"/>
                  <a:pt x="8019780" y="3538210"/>
                  <a:pt x="7880096" y="3615267"/>
                </a:cubicBezTo>
                <a:cubicBezTo>
                  <a:pt x="7740412" y="3692324"/>
                  <a:pt x="7634750" y="3589186"/>
                  <a:pt x="7481824" y="3615267"/>
                </a:cubicBezTo>
                <a:cubicBezTo>
                  <a:pt x="7328898" y="3641348"/>
                  <a:pt x="7088459" y="3549983"/>
                  <a:pt x="6827520" y="3615267"/>
                </a:cubicBezTo>
                <a:cubicBezTo>
                  <a:pt x="6566581" y="3680551"/>
                  <a:pt x="6597292" y="3595347"/>
                  <a:pt x="6429248" y="3615267"/>
                </a:cubicBezTo>
                <a:cubicBezTo>
                  <a:pt x="6261204" y="3635187"/>
                  <a:pt x="6092840" y="3562528"/>
                  <a:pt x="5860288" y="3615267"/>
                </a:cubicBezTo>
                <a:cubicBezTo>
                  <a:pt x="5627736" y="3668006"/>
                  <a:pt x="5599471" y="3578371"/>
                  <a:pt x="5462016" y="3615267"/>
                </a:cubicBezTo>
                <a:cubicBezTo>
                  <a:pt x="5324561" y="3652163"/>
                  <a:pt x="5192536" y="3570388"/>
                  <a:pt x="5063744" y="3615267"/>
                </a:cubicBezTo>
                <a:cubicBezTo>
                  <a:pt x="4934952" y="3660146"/>
                  <a:pt x="4779160" y="3563630"/>
                  <a:pt x="4494784" y="3615267"/>
                </a:cubicBezTo>
                <a:cubicBezTo>
                  <a:pt x="4210408" y="3666904"/>
                  <a:pt x="4223838" y="3564209"/>
                  <a:pt x="4011168" y="3615267"/>
                </a:cubicBezTo>
                <a:cubicBezTo>
                  <a:pt x="3798498" y="3666325"/>
                  <a:pt x="3582069" y="3562872"/>
                  <a:pt x="3356864" y="3615267"/>
                </a:cubicBezTo>
                <a:cubicBezTo>
                  <a:pt x="3131659" y="3667662"/>
                  <a:pt x="3119467" y="3578786"/>
                  <a:pt x="3043936" y="3615267"/>
                </a:cubicBezTo>
                <a:cubicBezTo>
                  <a:pt x="2968405" y="3651748"/>
                  <a:pt x="2606297" y="3605008"/>
                  <a:pt x="2304288" y="3615267"/>
                </a:cubicBezTo>
                <a:cubicBezTo>
                  <a:pt x="2002279" y="3625526"/>
                  <a:pt x="2057360" y="3614824"/>
                  <a:pt x="1991360" y="3615267"/>
                </a:cubicBezTo>
                <a:cubicBezTo>
                  <a:pt x="1925360" y="3615710"/>
                  <a:pt x="1539555" y="3551870"/>
                  <a:pt x="1251712" y="3615267"/>
                </a:cubicBezTo>
                <a:cubicBezTo>
                  <a:pt x="963869" y="3678664"/>
                  <a:pt x="722711" y="3539334"/>
                  <a:pt x="512064" y="3615267"/>
                </a:cubicBezTo>
                <a:cubicBezTo>
                  <a:pt x="301417" y="3691200"/>
                  <a:pt x="205988" y="3578551"/>
                  <a:pt x="0" y="3615267"/>
                </a:cubicBezTo>
                <a:cubicBezTo>
                  <a:pt x="-60279" y="3353436"/>
                  <a:pt x="18493" y="3164193"/>
                  <a:pt x="0" y="3026495"/>
                </a:cubicBezTo>
                <a:cubicBezTo>
                  <a:pt x="-18493" y="2888797"/>
                  <a:pt x="2844" y="2769502"/>
                  <a:pt x="0" y="2546181"/>
                </a:cubicBezTo>
                <a:cubicBezTo>
                  <a:pt x="-2844" y="2322860"/>
                  <a:pt x="8976" y="2269323"/>
                  <a:pt x="0" y="2029714"/>
                </a:cubicBezTo>
                <a:cubicBezTo>
                  <a:pt x="-8976" y="1790105"/>
                  <a:pt x="28304" y="1699457"/>
                  <a:pt x="0" y="1513247"/>
                </a:cubicBezTo>
                <a:cubicBezTo>
                  <a:pt x="-28304" y="1327037"/>
                  <a:pt x="33918" y="1074075"/>
                  <a:pt x="0" y="924475"/>
                </a:cubicBezTo>
                <a:cubicBezTo>
                  <a:pt x="-33918" y="774875"/>
                  <a:pt x="39876" y="677648"/>
                  <a:pt x="0" y="516467"/>
                </a:cubicBezTo>
                <a:cubicBezTo>
                  <a:pt x="-39876" y="355286"/>
                  <a:pt x="4649" y="148826"/>
                  <a:pt x="0" y="0"/>
                </a:cubicBezTo>
                <a:close/>
              </a:path>
              <a:path w="8534400" h="3615267" stroke="0" extrusionOk="0">
                <a:moveTo>
                  <a:pt x="0" y="0"/>
                </a:moveTo>
                <a:cubicBezTo>
                  <a:pt x="260247" y="-36931"/>
                  <a:pt x="410369" y="6997"/>
                  <a:pt x="568960" y="0"/>
                </a:cubicBezTo>
                <a:cubicBezTo>
                  <a:pt x="727551" y="-6997"/>
                  <a:pt x="874009" y="18450"/>
                  <a:pt x="967232" y="0"/>
                </a:cubicBezTo>
                <a:cubicBezTo>
                  <a:pt x="1060455" y="-18450"/>
                  <a:pt x="1242217" y="51084"/>
                  <a:pt x="1450848" y="0"/>
                </a:cubicBezTo>
                <a:cubicBezTo>
                  <a:pt x="1659479" y="-51084"/>
                  <a:pt x="1962784" y="14986"/>
                  <a:pt x="2105152" y="0"/>
                </a:cubicBezTo>
                <a:cubicBezTo>
                  <a:pt x="2247520" y="-14986"/>
                  <a:pt x="2356145" y="36166"/>
                  <a:pt x="2503424" y="0"/>
                </a:cubicBezTo>
                <a:cubicBezTo>
                  <a:pt x="2650703" y="-36166"/>
                  <a:pt x="2753837" y="16911"/>
                  <a:pt x="2901696" y="0"/>
                </a:cubicBezTo>
                <a:cubicBezTo>
                  <a:pt x="3049555" y="-16911"/>
                  <a:pt x="3283175" y="26541"/>
                  <a:pt x="3641344" y="0"/>
                </a:cubicBezTo>
                <a:cubicBezTo>
                  <a:pt x="3999513" y="-26541"/>
                  <a:pt x="4108840" y="8929"/>
                  <a:pt x="4295648" y="0"/>
                </a:cubicBezTo>
                <a:cubicBezTo>
                  <a:pt x="4482456" y="-8929"/>
                  <a:pt x="4589207" y="19483"/>
                  <a:pt x="4693920" y="0"/>
                </a:cubicBezTo>
                <a:cubicBezTo>
                  <a:pt x="4798633" y="-19483"/>
                  <a:pt x="5066378" y="74325"/>
                  <a:pt x="5348224" y="0"/>
                </a:cubicBezTo>
                <a:cubicBezTo>
                  <a:pt x="5630070" y="-74325"/>
                  <a:pt x="5654473" y="30393"/>
                  <a:pt x="5831840" y="0"/>
                </a:cubicBezTo>
                <a:cubicBezTo>
                  <a:pt x="6009207" y="-30393"/>
                  <a:pt x="6117791" y="49172"/>
                  <a:pt x="6315456" y="0"/>
                </a:cubicBezTo>
                <a:cubicBezTo>
                  <a:pt x="6513121" y="-49172"/>
                  <a:pt x="6675116" y="12274"/>
                  <a:pt x="6969760" y="0"/>
                </a:cubicBezTo>
                <a:cubicBezTo>
                  <a:pt x="7264404" y="-12274"/>
                  <a:pt x="7510336" y="72648"/>
                  <a:pt x="7709408" y="0"/>
                </a:cubicBezTo>
                <a:cubicBezTo>
                  <a:pt x="7908480" y="-72648"/>
                  <a:pt x="8301119" y="89424"/>
                  <a:pt x="8534400" y="0"/>
                </a:cubicBezTo>
                <a:cubicBezTo>
                  <a:pt x="8558904" y="215576"/>
                  <a:pt x="8527062" y="336708"/>
                  <a:pt x="8534400" y="516467"/>
                </a:cubicBezTo>
                <a:cubicBezTo>
                  <a:pt x="8541738" y="696226"/>
                  <a:pt x="8517212" y="779520"/>
                  <a:pt x="8534400" y="924475"/>
                </a:cubicBezTo>
                <a:cubicBezTo>
                  <a:pt x="8551588" y="1069430"/>
                  <a:pt x="8491663" y="1234472"/>
                  <a:pt x="8534400" y="1368637"/>
                </a:cubicBezTo>
                <a:cubicBezTo>
                  <a:pt x="8577137" y="1502802"/>
                  <a:pt x="8477154" y="1686179"/>
                  <a:pt x="8534400" y="1957409"/>
                </a:cubicBezTo>
                <a:cubicBezTo>
                  <a:pt x="8591646" y="2228639"/>
                  <a:pt x="8493603" y="2398514"/>
                  <a:pt x="8534400" y="2510028"/>
                </a:cubicBezTo>
                <a:cubicBezTo>
                  <a:pt x="8575197" y="2621542"/>
                  <a:pt x="8505341" y="2883409"/>
                  <a:pt x="8534400" y="2990342"/>
                </a:cubicBezTo>
                <a:cubicBezTo>
                  <a:pt x="8563459" y="3097275"/>
                  <a:pt x="8465338" y="3368950"/>
                  <a:pt x="8534400" y="3615267"/>
                </a:cubicBezTo>
                <a:cubicBezTo>
                  <a:pt x="8354604" y="3651172"/>
                  <a:pt x="8272996" y="3612073"/>
                  <a:pt x="8136128" y="3615267"/>
                </a:cubicBezTo>
                <a:cubicBezTo>
                  <a:pt x="7999260" y="3618461"/>
                  <a:pt x="7663660" y="3536542"/>
                  <a:pt x="7396480" y="3615267"/>
                </a:cubicBezTo>
                <a:cubicBezTo>
                  <a:pt x="7129300" y="3693992"/>
                  <a:pt x="7083062" y="3576227"/>
                  <a:pt x="6912864" y="3615267"/>
                </a:cubicBezTo>
                <a:cubicBezTo>
                  <a:pt x="6742666" y="3654307"/>
                  <a:pt x="6743616" y="3610261"/>
                  <a:pt x="6599936" y="3615267"/>
                </a:cubicBezTo>
                <a:cubicBezTo>
                  <a:pt x="6456256" y="3620273"/>
                  <a:pt x="6410610" y="3615004"/>
                  <a:pt x="6287008" y="3615267"/>
                </a:cubicBezTo>
                <a:cubicBezTo>
                  <a:pt x="6163406" y="3615530"/>
                  <a:pt x="5945911" y="3606793"/>
                  <a:pt x="5632704" y="3615267"/>
                </a:cubicBezTo>
                <a:cubicBezTo>
                  <a:pt x="5319497" y="3623741"/>
                  <a:pt x="5277336" y="3610339"/>
                  <a:pt x="5149088" y="3615267"/>
                </a:cubicBezTo>
                <a:cubicBezTo>
                  <a:pt x="5020840" y="3620195"/>
                  <a:pt x="4714034" y="3559613"/>
                  <a:pt x="4580128" y="3615267"/>
                </a:cubicBezTo>
                <a:cubicBezTo>
                  <a:pt x="4446222" y="3670921"/>
                  <a:pt x="4148198" y="3562619"/>
                  <a:pt x="4011168" y="3615267"/>
                </a:cubicBezTo>
                <a:cubicBezTo>
                  <a:pt x="3874138" y="3667915"/>
                  <a:pt x="3554978" y="3605565"/>
                  <a:pt x="3356864" y="3615267"/>
                </a:cubicBezTo>
                <a:cubicBezTo>
                  <a:pt x="3158750" y="3624969"/>
                  <a:pt x="3099777" y="3598426"/>
                  <a:pt x="2958592" y="3615267"/>
                </a:cubicBezTo>
                <a:cubicBezTo>
                  <a:pt x="2817407" y="3632108"/>
                  <a:pt x="2585895" y="3551676"/>
                  <a:pt x="2304288" y="3615267"/>
                </a:cubicBezTo>
                <a:cubicBezTo>
                  <a:pt x="2022681" y="3678858"/>
                  <a:pt x="1780311" y="3605281"/>
                  <a:pt x="1564640" y="3615267"/>
                </a:cubicBezTo>
                <a:cubicBezTo>
                  <a:pt x="1348969" y="3625253"/>
                  <a:pt x="1229615" y="3579270"/>
                  <a:pt x="910336" y="3615267"/>
                </a:cubicBezTo>
                <a:cubicBezTo>
                  <a:pt x="591057" y="3651264"/>
                  <a:pt x="607104" y="3614990"/>
                  <a:pt x="512064" y="3615267"/>
                </a:cubicBezTo>
                <a:cubicBezTo>
                  <a:pt x="417024" y="3615544"/>
                  <a:pt x="156379" y="3582917"/>
                  <a:pt x="0" y="3615267"/>
                </a:cubicBezTo>
                <a:cubicBezTo>
                  <a:pt x="-52342" y="3409520"/>
                  <a:pt x="35831" y="3217525"/>
                  <a:pt x="0" y="3098800"/>
                </a:cubicBezTo>
                <a:cubicBezTo>
                  <a:pt x="-35831" y="2980075"/>
                  <a:pt x="34852" y="2800848"/>
                  <a:pt x="0" y="2654639"/>
                </a:cubicBezTo>
                <a:cubicBezTo>
                  <a:pt x="-34852" y="2508430"/>
                  <a:pt x="9153" y="2398851"/>
                  <a:pt x="0" y="2246630"/>
                </a:cubicBezTo>
                <a:cubicBezTo>
                  <a:pt x="-9153" y="2094409"/>
                  <a:pt x="33080" y="1983653"/>
                  <a:pt x="0" y="1730163"/>
                </a:cubicBezTo>
                <a:cubicBezTo>
                  <a:pt x="-33080" y="1476673"/>
                  <a:pt x="52499" y="1457765"/>
                  <a:pt x="0" y="1249849"/>
                </a:cubicBezTo>
                <a:cubicBezTo>
                  <a:pt x="-52499" y="1041933"/>
                  <a:pt x="46892" y="903093"/>
                  <a:pt x="0" y="697230"/>
                </a:cubicBezTo>
                <a:cubicBezTo>
                  <a:pt x="-46892" y="491367"/>
                  <a:pt x="12779" y="172050"/>
                  <a:pt x="0" y="0"/>
                </a:cubicBezTo>
                <a:close/>
              </a:path>
            </a:pathLst>
          </a:custGeom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391469643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l"/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20231A-628F-4636-9F49-31FD44DE4994}"/>
              </a:ext>
            </a:extLst>
          </p:cNvPr>
          <p:cNvSpPr/>
          <p:nvPr/>
        </p:nvSpPr>
        <p:spPr>
          <a:xfrm>
            <a:off x="2904564" y="470647"/>
            <a:ext cx="6010836" cy="17750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ctr"/>
            <a:r>
              <a:rPr lang="en-US" sz="4000" b="1" i="0" dirty="0">
                <a:solidFill>
                  <a:srgbClr val="242424"/>
                </a:solidFill>
                <a:effectLst/>
                <a:latin typeface="Viner Hand ITC" panose="03070502030502020203" pitchFamily="66" charset="0"/>
              </a:rPr>
              <a:t>Pages to Create</a:t>
            </a:r>
          </a:p>
          <a:p>
            <a:pPr algn="ctr"/>
            <a:endParaRPr lang="en-US" sz="4000" dirty="0">
              <a:latin typeface="Viner Hand ITC" panose="0307050203050202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DE1EB-4838-4ACD-87CB-ABF3BDED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A3834-F0B2-492D-B192-E9123BB8AF8C}"/>
              </a:ext>
            </a:extLst>
          </p:cNvPr>
          <p:cNvSpPr txBox="1"/>
          <p:nvPr/>
        </p:nvSpPr>
        <p:spPr>
          <a:xfrm>
            <a:off x="1707776" y="2637472"/>
            <a:ext cx="79472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Home Page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Features: Display promotional banners, featured products, and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Libraries/Features to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code-pro"/>
              </a:rPr>
              <a:t>shadcn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code-pro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code-pro"/>
              </a:rPr>
              <a:t>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components 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code-pro"/>
              </a:rPr>
              <a:t>Card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serif-pro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code-pro"/>
              </a:rPr>
              <a:t>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serif-pro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-code-pro"/>
              </a:rPr>
              <a:t>Carousel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Tailwind CSS for responsive design.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589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7342094" y="4744098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1341F-DAC8-4F44-8C5B-1ECE6C79904B}"/>
              </a:ext>
            </a:extLst>
          </p:cNvPr>
          <p:cNvSpPr txBox="1"/>
          <p:nvPr/>
        </p:nvSpPr>
        <p:spPr>
          <a:xfrm>
            <a:off x="564776" y="3162099"/>
            <a:ext cx="5329455" cy="62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6A4B7A-B7DF-46C0-AFC7-F739ACA5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08" y="2140674"/>
            <a:ext cx="8315826" cy="13724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185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/shipment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(GET)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Fetch the shipment status for an order.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Response 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21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72351"/>
            <a:ext cx="16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22D21-D06E-474F-A5ED-A5F9A9C5752F}"/>
              </a:ext>
            </a:extLst>
          </p:cNvPr>
          <p:cNvCxnSpPr/>
          <p:nvPr/>
        </p:nvCxnSpPr>
        <p:spPr>
          <a:xfrm>
            <a:off x="6237409" y="5244353"/>
            <a:ext cx="30659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78E7E-D5E4-454D-9D24-BC65C658012E}"/>
              </a:ext>
            </a:extLst>
          </p:cNvPr>
          <p:cNvSpPr txBox="1"/>
          <p:nvPr/>
        </p:nvSpPr>
        <p:spPr>
          <a:xfrm>
            <a:off x="6938683" y="4875021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continue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26B74B-7EB2-4229-B57D-DD18BFA7F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062" y="2741092"/>
            <a:ext cx="4800973" cy="1107996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836C28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836C28"/>
                </a:solidFill>
                <a:effectLst/>
                <a:latin typeface="source-code-pro"/>
              </a:rPr>
              <a:t>orderId</a:t>
            </a:r>
            <a:r>
              <a:rPr lang="en-US" b="0" i="0" dirty="0">
                <a:solidFill>
                  <a:srgbClr val="836C28"/>
                </a:solidFill>
                <a:effectLst/>
                <a:latin typeface="source-code-pro"/>
              </a:rPr>
              <a:t>"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"123"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836C28"/>
                </a:solidFill>
                <a:effectLst/>
                <a:latin typeface="source-code-pro"/>
              </a:rPr>
              <a:t>"status"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: 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"In Transit"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76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70DCDE-8D7D-4D58-9D91-FBC5B1B07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453" y="947314"/>
            <a:ext cx="2928406" cy="52060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839A10-DDA2-423A-B90B-0417BF6F7E0B}"/>
              </a:ext>
            </a:extLst>
          </p:cNvPr>
          <p:cNvSpPr/>
          <p:nvPr/>
        </p:nvSpPr>
        <p:spPr>
          <a:xfrm>
            <a:off x="4634043" y="670315"/>
            <a:ext cx="69349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so much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watching my repo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FCD942-75C6-40E0-AA87-8ADE308EC49C}"/>
              </a:ext>
            </a:extLst>
          </p:cNvPr>
          <p:cNvSpPr/>
          <p:nvPr/>
        </p:nvSpPr>
        <p:spPr>
          <a:xfrm>
            <a:off x="5799972" y="2405811"/>
            <a:ext cx="620825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Contact:+923100273708(official)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34B23A-7283-42FC-A841-67B8BA89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056" y="2305370"/>
            <a:ext cx="683878" cy="685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0408E7-6317-4789-ADB4-A00662073E55}"/>
              </a:ext>
            </a:extLst>
          </p:cNvPr>
          <p:cNvSpPr txBox="1"/>
          <p:nvPr/>
        </p:nvSpPr>
        <p:spPr>
          <a:xfrm>
            <a:off x="5799972" y="3109858"/>
            <a:ext cx="366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https://github.com/rehman2017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4F1B89-4A9A-48B8-907B-801A9E3A5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823" y="2850449"/>
            <a:ext cx="888149" cy="8881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C1F041-D102-481A-9115-C4477FCFB3DB}"/>
              </a:ext>
            </a:extLst>
          </p:cNvPr>
          <p:cNvSpPr txBox="1"/>
          <p:nvPr/>
        </p:nvSpPr>
        <p:spPr>
          <a:xfrm>
            <a:off x="5123843" y="4474400"/>
            <a:ext cx="26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with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42CB9-8D20-4C69-809B-6846EAF20D34}"/>
              </a:ext>
            </a:extLst>
          </p:cNvPr>
          <p:cNvSpPr txBox="1"/>
          <p:nvPr/>
        </p:nvSpPr>
        <p:spPr>
          <a:xfrm>
            <a:off x="5123843" y="4861947"/>
            <a:ext cx="5419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Engr Sir Abdul Rehman Ansari(official web developer working at the Academy School near Zia Uddin hospital main campus)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8F1F95-DA02-44E8-BE4D-587D9E08D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329" y="5885843"/>
            <a:ext cx="648340" cy="6483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00F7DC-E27A-4667-8439-94AD6570F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879" y="5785277"/>
            <a:ext cx="849471" cy="8494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3A0792-B7D2-4591-A02D-FB55D815D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205" y="5770552"/>
            <a:ext cx="876587" cy="8765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416711-6776-4F1C-8B89-BF4C6D7E86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9647" y="5959995"/>
            <a:ext cx="695622" cy="5281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5AEB00-8AA6-4994-BA12-57AA665A6E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1689" y="5969500"/>
            <a:ext cx="516769" cy="5167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A966E07-C783-4CB9-B94C-463209AEF065}"/>
              </a:ext>
            </a:extLst>
          </p:cNvPr>
          <p:cNvSpPr/>
          <p:nvPr/>
        </p:nvSpPr>
        <p:spPr>
          <a:xfrm>
            <a:off x="5799972" y="3550342"/>
            <a:ext cx="3761717" cy="859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abdulrehman201717@gmail.com</a:t>
            </a:r>
            <a:endParaRPr 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abdulrehman20172024@gmail.com</a:t>
            </a:r>
            <a:endParaRPr 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abdulrehman2024@outlook.com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1DC8960-A54F-44A8-950C-E4A1C2014A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123843" y="3671550"/>
            <a:ext cx="445473" cy="4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2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 animBg="1"/>
      <p:bldP spid="22" grpId="0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39A10-DDA2-423A-B90B-0417BF6F7E0B}"/>
              </a:ext>
            </a:extLst>
          </p:cNvPr>
          <p:cNvSpPr/>
          <p:nvPr/>
        </p:nvSpPr>
        <p:spPr>
          <a:xfrm>
            <a:off x="2672883" y="611977"/>
            <a:ext cx="5339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Thanx To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39FB8-F925-40BF-BF85-5B55962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1" y="2143125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FEE4A-496B-42A8-BCB4-E2AFA278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898" y="4513170"/>
            <a:ext cx="2143124" cy="2143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6C5AC-E648-4E07-A91D-1D8871E8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8" y="2077739"/>
            <a:ext cx="2143125" cy="2143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952A77-E982-4568-B125-4E963F264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062" y="2077739"/>
            <a:ext cx="2143060" cy="2143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4265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06264-8BCB-4C75-8B07-1BB17F024F23}"/>
              </a:ext>
            </a:extLst>
          </p:cNvPr>
          <p:cNvSpPr/>
          <p:nvPr/>
        </p:nvSpPr>
        <p:spPr>
          <a:xfrm>
            <a:off x="1728202" y="2052935"/>
            <a:ext cx="77943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Take care of yourselves</a:t>
            </a:r>
          </a:p>
        </p:txBody>
      </p:sp>
    </p:spTree>
    <p:extLst>
      <p:ext uri="{BB962C8B-B14F-4D97-AF65-F5344CB8AC3E}">
        <p14:creationId xmlns:p14="http://schemas.microsoft.com/office/powerpoint/2010/main" val="3748165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20231A-628F-4636-9F49-31FD44DE4994}"/>
              </a:ext>
            </a:extLst>
          </p:cNvPr>
          <p:cNvSpPr/>
          <p:nvPr/>
        </p:nvSpPr>
        <p:spPr>
          <a:xfrm>
            <a:off x="2904564" y="165830"/>
            <a:ext cx="6010836" cy="17750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42424"/>
                </a:solidFill>
                <a:latin typeface="Viner Hand ITC" panose="03070502030502020203" pitchFamily="66" charset="0"/>
              </a:rPr>
              <a:t>Steps to create page</a:t>
            </a:r>
            <a:endParaRPr lang="en-US" sz="4000" dirty="0">
              <a:latin typeface="Viner Hand ITC" panose="0307050203050202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9212" y="1947253"/>
            <a:ext cx="9708776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Product Listing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 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Use dynamic routes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pages/products/[category].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tsx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) for category-based listing.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Product Details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Modal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Carousel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, 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Tabs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Image optimization using Next.js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&lt;Image&gt;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Cart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Badge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Persist cart data in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localStorage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or context.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Checkout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Integrate a payment gateway like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Stripe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Rental Listing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Dynamic routes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pages/rentals/[id].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tsx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) for individual helicopter details.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Rental Details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Modal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Accordion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500" b="1" i="0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Rental Cart Page</a:t>
            </a: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shadcn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components for form handling and summary display.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8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AAAE-9FC1-4209-BF05-F93EF420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1021976"/>
            <a:ext cx="8969188" cy="4558553"/>
          </a:xfrm>
        </p:spPr>
        <p:txBody>
          <a:bodyPr>
            <a:normAutofit fontScale="92500" lnSpcReduction="10000"/>
          </a:bodyPr>
          <a:lstStyle/>
          <a:p>
            <a:r>
              <a:rPr lang="en-US" sz="17500" b="1" i="0" dirty="0">
                <a:solidFill>
                  <a:srgbClr val="242424"/>
                </a:solidFill>
                <a:effectLst/>
                <a:latin typeface="sohne"/>
              </a:rPr>
              <a:t>Sanity CMS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23681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Schema Design for Data Management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2873182" y="4836474"/>
            <a:ext cx="4800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Product Schema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050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424" y="1688820"/>
            <a:ext cx="9708776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ClrTx/>
              <a:buSzTx/>
              <a:buNone/>
            </a:pPr>
            <a:r>
              <a:rPr lang="en-US" dirty="0"/>
              <a:t>export default {</a:t>
            </a:r>
            <a:br>
              <a:rPr lang="en-US" dirty="0"/>
            </a:br>
            <a:r>
              <a:rPr lang="en-US" dirty="0"/>
              <a:t>  name: 'product',</a:t>
            </a:r>
            <a:br>
              <a:rPr lang="en-US" dirty="0"/>
            </a:br>
            <a:r>
              <a:rPr lang="en-US" dirty="0"/>
              <a:t>  type: 'document',</a:t>
            </a:r>
            <a:br>
              <a:rPr lang="en-US" dirty="0"/>
            </a:br>
            <a:r>
              <a:rPr lang="en-US" dirty="0"/>
              <a:t>  fields: [</a:t>
            </a:r>
            <a:br>
              <a:rPr lang="en-US" dirty="0"/>
            </a:br>
            <a:r>
              <a:rPr lang="en-US" dirty="0"/>
              <a:t>    { name: 'name', type: 'string', title: 'Product Name' },</a:t>
            </a:r>
            <a:br>
              <a:rPr lang="en-US" dirty="0"/>
            </a:br>
            <a:r>
              <a:rPr lang="en-US" dirty="0"/>
              <a:t>    { name: 'price', type: 'number', title: 'Price' },</a:t>
            </a:r>
            <a:br>
              <a:rPr lang="en-US" dirty="0"/>
            </a:br>
            <a:r>
              <a:rPr lang="en-US" dirty="0"/>
              <a:t>    { name: 'stock', type: 'number', title: 'Stock Level' },</a:t>
            </a:r>
            <a:br>
              <a:rPr lang="en-US" dirty="0"/>
            </a:br>
            <a:r>
              <a:rPr lang="en-US" dirty="0"/>
              <a:t>    { name: 'description', type: 'text', title: 'Description' },</a:t>
            </a:r>
            <a:br>
              <a:rPr lang="en-US" dirty="0"/>
            </a:br>
            <a:r>
              <a:rPr lang="en-US" dirty="0"/>
              <a:t>    { name: 'image', type: 'image', title: 'Product Image' }</a:t>
            </a:r>
            <a:br>
              <a:rPr lang="en-US" dirty="0"/>
            </a:br>
            <a:r>
              <a:rPr lang="en-US" dirty="0"/>
              <a:t>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2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2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Step:3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0EC27-5DC7-43D5-8373-39DD92215470}"/>
              </a:ext>
            </a:extLst>
          </p:cNvPr>
          <p:cNvSpPr/>
          <p:nvPr/>
        </p:nvSpPr>
        <p:spPr>
          <a:xfrm>
            <a:off x="620800" y="1223681"/>
            <a:ext cx="9305364" cy="295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Schema Design for Data Management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E9FF8-6103-4BB0-B312-E95AA4168592}"/>
              </a:ext>
            </a:extLst>
          </p:cNvPr>
          <p:cNvSpPr/>
          <p:nvPr/>
        </p:nvSpPr>
        <p:spPr>
          <a:xfrm>
            <a:off x="2873182" y="4836474"/>
            <a:ext cx="48006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sz="5400" b="1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R</a:t>
            </a:r>
            <a:r>
              <a:rPr lang="en-US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ource-serif-pro"/>
              </a:rPr>
              <a:t>ental</a:t>
            </a:r>
            <a:r>
              <a:rPr lang="en-US" sz="5400" i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ource-serif-pro"/>
              </a:rPr>
              <a:t> Schema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284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5C0CD-D20D-422B-9F4B-DC5A3CCAB08B}"/>
              </a:ext>
            </a:extLst>
          </p:cNvPr>
          <p:cNvSpPr txBox="1"/>
          <p:nvPr/>
        </p:nvSpPr>
        <p:spPr>
          <a:xfrm>
            <a:off x="849400" y="591671"/>
            <a:ext cx="150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0306A-664B-4A1A-AE9E-ED534F94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670315"/>
            <a:ext cx="65" cy="2769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08E0BF-B920-4B2D-86C9-4B32C8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F394E4-A014-4FA5-83ED-9410E62F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70532" cy="7232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8C98D77-CC14-48D6-BBB9-EB29CD562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424" y="1411821"/>
            <a:ext cx="9708776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export default {</a:t>
            </a:r>
            <a:br>
              <a:rPr lang="en-US" dirty="0"/>
            </a:br>
            <a:r>
              <a:rPr lang="en-US" dirty="0"/>
              <a:t>  name: 'rental',</a:t>
            </a:r>
            <a:br>
              <a:rPr lang="en-US" dirty="0"/>
            </a:br>
            <a:r>
              <a:rPr lang="en-US" dirty="0"/>
              <a:t>  type: 'document',</a:t>
            </a:r>
            <a:br>
              <a:rPr lang="en-US" dirty="0"/>
            </a:br>
            <a:r>
              <a:rPr lang="en-US" dirty="0"/>
              <a:t>  fields: [</a:t>
            </a:r>
            <a:br>
              <a:rPr lang="en-US" dirty="0"/>
            </a:br>
            <a:r>
              <a:rPr lang="en-US" dirty="0"/>
              <a:t>    { name: 'name', type: 'string', title: ‘Gift Name' },</a:t>
            </a:r>
            <a:br>
              <a:rPr lang="en-US" dirty="0"/>
            </a:br>
            <a:r>
              <a:rPr lang="en-US" dirty="0"/>
              <a:t>    { name: '</a:t>
            </a:r>
            <a:r>
              <a:rPr lang="en-US" dirty="0" err="1"/>
              <a:t>rentalPrice</a:t>
            </a:r>
            <a:r>
              <a:rPr lang="en-US" dirty="0"/>
              <a:t>', type: 'number', title: 'Rental Price per Hour' },</a:t>
            </a:r>
            <a:br>
              <a:rPr lang="en-US" dirty="0"/>
            </a:br>
            <a:r>
              <a:rPr lang="en-US" dirty="0"/>
              <a:t>    { name: 'availability', type: '</a:t>
            </a:r>
            <a:r>
              <a:rPr lang="en-US" dirty="0" err="1"/>
              <a:t>boolean</a:t>
            </a:r>
            <a:r>
              <a:rPr lang="en-US" dirty="0"/>
              <a:t>', title: 'Availability' },</a:t>
            </a:r>
            <a:br>
              <a:rPr lang="en-US" dirty="0"/>
            </a:br>
            <a:r>
              <a:rPr lang="en-US" dirty="0"/>
              <a:t>    { name: 'description', type: 'text', title: 'Description' },</a:t>
            </a:r>
            <a:br>
              <a:rPr lang="en-US" dirty="0"/>
            </a:br>
            <a:r>
              <a:rPr lang="en-US" dirty="0"/>
              <a:t>    { name: 'image', type: 'image', title: ' Image' },</a:t>
            </a:r>
            <a:br>
              <a:rPr lang="en-US" dirty="0"/>
            </a:br>
            <a:r>
              <a:rPr lang="en-US" dirty="0"/>
              <a:t>    { name: '</a:t>
            </a:r>
            <a:r>
              <a:rPr lang="en-US" dirty="0" err="1"/>
              <a:t>rentalTerms</a:t>
            </a:r>
            <a:r>
              <a:rPr lang="en-US" dirty="0"/>
              <a:t>', type: 'text', title: 'Rental Terms' }</a:t>
            </a:r>
            <a:br>
              <a:rPr lang="en-US" dirty="0"/>
            </a:br>
            <a:r>
              <a:rPr lang="en-US" dirty="0"/>
              <a:t>  ]</a:t>
            </a:r>
            <a:br>
              <a:rPr lang="en-US" dirty="0"/>
            </a:br>
            <a:r>
              <a:rPr lang="en-US" dirty="0"/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44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1401</Words>
  <Application>Microsoft Office PowerPoint</Application>
  <PresentationFormat>Widescreen</PresentationFormat>
  <Paragraphs>251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Courier New</vt:lpstr>
      <vt:lpstr>Georgia</vt:lpstr>
      <vt:lpstr>Helvetica</vt:lpstr>
      <vt:lpstr>medium-content-sans-serif-font</vt:lpstr>
      <vt:lpstr>sohne</vt:lpstr>
      <vt:lpstr>source-code-pro</vt:lpstr>
      <vt:lpstr>source-serif-pro</vt:lpstr>
      <vt:lpstr>Times New Roman</vt:lpstr>
      <vt:lpstr>Trebuchet MS</vt:lpstr>
      <vt:lpstr>Viner Hand ITC</vt:lpstr>
      <vt:lpstr>Wingdings</vt:lpstr>
      <vt:lpstr>Wingdings 3</vt:lpstr>
      <vt:lpstr>Facet</vt:lpstr>
      <vt:lpstr>    MARKET PLACE TECHNICAL FOUNDATION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FOUNDATION  STEPS</dc:title>
  <dc:creator>FarazOfficial</dc:creator>
  <cp:lastModifiedBy>FarazOfficial</cp:lastModifiedBy>
  <cp:revision>28</cp:revision>
  <dcterms:created xsi:type="dcterms:W3CDTF">2025-01-16T19:21:19Z</dcterms:created>
  <dcterms:modified xsi:type="dcterms:W3CDTF">2025-01-17T09:43:07Z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