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2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89" r:id="rId5"/>
    <p:sldId id="283" r:id="rId6"/>
    <p:sldId id="291" r:id="rId7"/>
    <p:sldId id="288" r:id="rId8"/>
    <p:sldId id="294" r:id="rId9"/>
    <p:sldId id="293" r:id="rId10"/>
    <p:sldId id="292" r:id="rId11"/>
    <p:sldId id="290" r:id="rId1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DCA"/>
    <a:srgbClr val="EBAD56"/>
    <a:srgbClr val="F15C26"/>
    <a:srgbClr val="E65D25"/>
    <a:srgbClr val="437586"/>
    <a:srgbClr val="C0E782"/>
    <a:srgbClr val="E1DF19"/>
    <a:srgbClr val="E1BA6A"/>
    <a:srgbClr val="E61335"/>
    <a:srgbClr val="BD2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6208" autoAdjust="0"/>
  </p:normalViewPr>
  <p:slideViewPr>
    <p:cSldViewPr snapToGrid="0">
      <p:cViewPr varScale="1">
        <p:scale>
          <a:sx n="90" d="100"/>
          <a:sy n="90" d="100"/>
        </p:scale>
        <p:origin x="1290" y="66"/>
      </p:cViewPr>
      <p:guideLst>
        <p:guide orient="horz" pos="38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DC61A-3951-4C8A-A055-0D03E552FD31}" type="doc">
      <dgm:prSet loTypeId="urn:microsoft.com/office/officeart/2005/8/layout/hList6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C8C1CF-160E-4787-BC9A-3B7360368B30}" type="pres">
      <dgm:prSet presAssocID="{0F2DC61A-3951-4C8A-A055-0D03E552FD31}" presName="Name0" presStyleCnt="0">
        <dgm:presLayoutVars>
          <dgm:dir/>
          <dgm:resizeHandles val="exact"/>
        </dgm:presLayoutVars>
      </dgm:prSet>
      <dgm:spPr/>
    </dgm:pt>
  </dgm:ptLst>
  <dgm:cxnLst>
    <dgm:cxn modelId="{3FADC36F-CBD6-4987-BE2F-803AC9F3D3FC}" type="presOf" srcId="{0F2DC61A-3951-4C8A-A055-0D03E552FD31}" destId="{44C8C1CF-160E-4787-BC9A-3B7360368B30}" srcOrd="0" destOrd="0" presId="urn:microsoft.com/office/officeart/2005/8/layout/hList6"/>
  </dgm:cxnLst>
  <dgm:bg>
    <a:solidFill>
      <a:schemeClr val="tx1">
        <a:lumMod val="95000"/>
        <a:lumOff val="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8F91FD-130A-4BD5-B0C0-55C64B994921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0" y="1"/>
            <a:ext cx="9144000" cy="4582537"/>
          </a:xfrm>
          <a:solidFill>
            <a:schemeClr val="tx1">
              <a:lumMod val="50000"/>
              <a:lumOff val="50000"/>
            </a:schemeClr>
          </a:solidFill>
          <a:effectLst/>
        </p:spPr>
        <p:txBody>
          <a:bodyPr anchor="t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3672765"/>
            <a:ext cx="8458200" cy="909773"/>
          </a:xfrm>
        </p:spPr>
        <p:txBody>
          <a:bodyPr>
            <a:noAutofit/>
          </a:bodyPr>
          <a:lstStyle>
            <a:lvl1pPr algn="l"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6C6B0-6DD1-4217-A280-FC8719F1F5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3535F79-F53F-43FD-B030-16C182DF86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23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2CE2015-6954-4C70-AE76-8DA5BBB99C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41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7" name="Table Placeholder 4">
            <a:extLst>
              <a:ext uri="{FF2B5EF4-FFF2-40B4-BE49-F238E27FC236}">
                <a16:creationId xmlns:a16="http://schemas.microsoft.com/office/drawing/2014/main" id="{BA80FB8F-24D0-A34C-899F-7069022585BD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50615" y="5148816"/>
            <a:ext cx="2499170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4" name="Table Placeholder 4">
            <a:extLst>
              <a:ext uri="{FF2B5EF4-FFF2-40B4-BE49-F238E27FC236}">
                <a16:creationId xmlns:a16="http://schemas.microsoft.com/office/drawing/2014/main" id="{D5B6273F-B0B2-F945-8A2B-6189422A33BE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3327729" y="5154132"/>
            <a:ext cx="249917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6" name="Table Placeholder 4">
            <a:extLst>
              <a:ext uri="{FF2B5EF4-FFF2-40B4-BE49-F238E27FC236}">
                <a16:creationId xmlns:a16="http://schemas.microsoft.com/office/drawing/2014/main" id="{50608655-62FF-F64E-A14C-2790FFC4E4DD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04844" y="5164765"/>
            <a:ext cx="248854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8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1800" userDrawn="1">
          <p15:clr>
            <a:srgbClr val="FBAE40"/>
          </p15:clr>
        </p15:guide>
        <p15:guide id="3" pos="2088" userDrawn="1">
          <p15:clr>
            <a:srgbClr val="FBAE40"/>
          </p15:clr>
        </p15:guide>
        <p15:guide id="4" pos="3672" userDrawn="1">
          <p15:clr>
            <a:srgbClr val="FBAE40"/>
          </p15:clr>
        </p15:guide>
        <p15:guide id="5" pos="3960" userDrawn="1">
          <p15:clr>
            <a:srgbClr val="FBAE40"/>
          </p15:clr>
        </p15:guide>
        <p15:guide id="6" pos="5544" userDrawn="1">
          <p15:clr>
            <a:srgbClr val="FBAE40"/>
          </p15:clr>
        </p15:guide>
        <p15:guide id="7" orient="horz" pos="2712" userDrawn="1">
          <p15:clr>
            <a:srgbClr val="FBAE40"/>
          </p15:clr>
        </p15:guide>
        <p15:guide id="8" orient="horz" pos="3120" userDrawn="1">
          <p15:clr>
            <a:srgbClr val="FBAE40"/>
          </p15:clr>
        </p15:guide>
        <p15:guide id="9" orient="horz" pos="2880" userDrawn="1">
          <p15:clr>
            <a:srgbClr val="FBAE40"/>
          </p15:clr>
        </p15:guide>
        <p15:guide id="10" orient="horz" pos="32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8F91FD-130A-4BD5-B0C0-55C64B994921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0" y="1"/>
            <a:ext cx="9144000" cy="4582537"/>
          </a:xfrm>
          <a:solidFill>
            <a:schemeClr val="tx1">
              <a:lumMod val="50000"/>
              <a:lumOff val="50000"/>
            </a:schemeClr>
          </a:solidFill>
          <a:effectLst/>
        </p:spPr>
        <p:txBody>
          <a:bodyPr anchor="t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3672765"/>
            <a:ext cx="8458200" cy="909773"/>
          </a:xfrm>
        </p:spPr>
        <p:txBody>
          <a:bodyPr>
            <a:noAutofit/>
          </a:bodyPr>
          <a:lstStyle>
            <a:lvl1pPr algn="l"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6C6B0-6DD1-4217-A280-FC8719F1F5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3535F79-F53F-43FD-B030-16C182DF86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23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2CE2015-6954-4C70-AE76-8DA5BBB99C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41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7" name="Table Placeholder 4">
            <a:extLst>
              <a:ext uri="{FF2B5EF4-FFF2-40B4-BE49-F238E27FC236}">
                <a16:creationId xmlns:a16="http://schemas.microsoft.com/office/drawing/2014/main" id="{BA80FB8F-24D0-A34C-899F-7069022585BD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50615" y="5148816"/>
            <a:ext cx="2499170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4" name="Table Placeholder 4">
            <a:extLst>
              <a:ext uri="{FF2B5EF4-FFF2-40B4-BE49-F238E27FC236}">
                <a16:creationId xmlns:a16="http://schemas.microsoft.com/office/drawing/2014/main" id="{D5B6273F-B0B2-F945-8A2B-6189422A33BE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3327729" y="5154132"/>
            <a:ext cx="249917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6" name="Table Placeholder 4">
            <a:extLst>
              <a:ext uri="{FF2B5EF4-FFF2-40B4-BE49-F238E27FC236}">
                <a16:creationId xmlns:a16="http://schemas.microsoft.com/office/drawing/2014/main" id="{50608655-62FF-F64E-A14C-2790FFC4E4DD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04844" y="5164765"/>
            <a:ext cx="248854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1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1800" userDrawn="1">
          <p15:clr>
            <a:srgbClr val="FBAE40"/>
          </p15:clr>
        </p15:guide>
        <p15:guide id="3" pos="2088" userDrawn="1">
          <p15:clr>
            <a:srgbClr val="FBAE40"/>
          </p15:clr>
        </p15:guide>
        <p15:guide id="4" pos="3672" userDrawn="1">
          <p15:clr>
            <a:srgbClr val="FBAE40"/>
          </p15:clr>
        </p15:guide>
        <p15:guide id="5" pos="3960" userDrawn="1">
          <p15:clr>
            <a:srgbClr val="FBAE40"/>
          </p15:clr>
        </p15:guide>
        <p15:guide id="6" pos="5544" userDrawn="1">
          <p15:clr>
            <a:srgbClr val="FBAE40"/>
          </p15:clr>
        </p15:guide>
        <p15:guide id="7" orient="horz" pos="2712" userDrawn="1">
          <p15:clr>
            <a:srgbClr val="FBAE40"/>
          </p15:clr>
        </p15:guide>
        <p15:guide id="8" orient="horz" pos="3120" userDrawn="1">
          <p15:clr>
            <a:srgbClr val="FBAE40"/>
          </p15:clr>
        </p15:guide>
        <p15:guide id="9" orient="horz" pos="2880" userDrawn="1">
          <p15:clr>
            <a:srgbClr val="FBAE40"/>
          </p15:clr>
        </p15:guide>
        <p15:guide id="10" orient="horz" pos="3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8F91FD-130A-4BD5-B0C0-55C64B994921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0" y="1"/>
            <a:ext cx="9144000" cy="4582537"/>
          </a:xfrm>
          <a:solidFill>
            <a:schemeClr val="tx1">
              <a:lumMod val="50000"/>
              <a:lumOff val="50000"/>
            </a:schemeClr>
          </a:solidFill>
          <a:effectLst/>
        </p:spPr>
        <p:txBody>
          <a:bodyPr anchor="t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3672765"/>
            <a:ext cx="8458200" cy="909773"/>
          </a:xfrm>
        </p:spPr>
        <p:txBody>
          <a:bodyPr>
            <a:noAutofit/>
          </a:bodyPr>
          <a:lstStyle>
            <a:lvl1pPr algn="l"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6C6B0-6DD1-4217-A280-FC8719F1F5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3535F79-F53F-43FD-B030-16C182DF86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23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2CE2015-6954-4C70-AE76-8DA5BBB99C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41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7" name="Table Placeholder 4">
            <a:extLst>
              <a:ext uri="{FF2B5EF4-FFF2-40B4-BE49-F238E27FC236}">
                <a16:creationId xmlns:a16="http://schemas.microsoft.com/office/drawing/2014/main" id="{BA80FB8F-24D0-A34C-899F-7069022585BD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50615" y="5148816"/>
            <a:ext cx="2499170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4" name="Table Placeholder 4">
            <a:extLst>
              <a:ext uri="{FF2B5EF4-FFF2-40B4-BE49-F238E27FC236}">
                <a16:creationId xmlns:a16="http://schemas.microsoft.com/office/drawing/2014/main" id="{D5B6273F-B0B2-F945-8A2B-6189422A33BE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3327729" y="5154132"/>
            <a:ext cx="249917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6" name="Table Placeholder 4">
            <a:extLst>
              <a:ext uri="{FF2B5EF4-FFF2-40B4-BE49-F238E27FC236}">
                <a16:creationId xmlns:a16="http://schemas.microsoft.com/office/drawing/2014/main" id="{50608655-62FF-F64E-A14C-2790FFC4E4DD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04844" y="5164765"/>
            <a:ext cx="248854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03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1800" userDrawn="1">
          <p15:clr>
            <a:srgbClr val="FBAE40"/>
          </p15:clr>
        </p15:guide>
        <p15:guide id="3" pos="2088" userDrawn="1">
          <p15:clr>
            <a:srgbClr val="FBAE40"/>
          </p15:clr>
        </p15:guide>
        <p15:guide id="4" pos="3672" userDrawn="1">
          <p15:clr>
            <a:srgbClr val="FBAE40"/>
          </p15:clr>
        </p15:guide>
        <p15:guide id="5" pos="3960" userDrawn="1">
          <p15:clr>
            <a:srgbClr val="FBAE40"/>
          </p15:clr>
        </p15:guide>
        <p15:guide id="6" pos="5544" userDrawn="1">
          <p15:clr>
            <a:srgbClr val="FBAE40"/>
          </p15:clr>
        </p15:guide>
        <p15:guide id="7" orient="horz" pos="2712" userDrawn="1">
          <p15:clr>
            <a:srgbClr val="FBAE40"/>
          </p15:clr>
        </p15:guide>
        <p15:guide id="8" orient="horz" pos="3120" userDrawn="1">
          <p15:clr>
            <a:srgbClr val="FBAE40"/>
          </p15:clr>
        </p15:guide>
        <p15:guide id="9" orient="horz" pos="2880" userDrawn="1">
          <p15:clr>
            <a:srgbClr val="FBAE40"/>
          </p15:clr>
        </p15:guide>
        <p15:guide id="10" orient="horz" pos="32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8F91FD-130A-4BD5-B0C0-55C64B994921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0" y="1"/>
            <a:ext cx="9144000" cy="4582537"/>
          </a:xfrm>
          <a:solidFill>
            <a:schemeClr val="tx1">
              <a:lumMod val="50000"/>
              <a:lumOff val="50000"/>
            </a:schemeClr>
          </a:solidFill>
          <a:effectLst/>
        </p:spPr>
        <p:txBody>
          <a:bodyPr anchor="t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3672765"/>
            <a:ext cx="8458200" cy="909773"/>
          </a:xfrm>
        </p:spPr>
        <p:txBody>
          <a:bodyPr>
            <a:noAutofit/>
          </a:bodyPr>
          <a:lstStyle>
            <a:lvl1pPr algn="l"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6C6B0-6DD1-4217-A280-FC8719F1F5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3535F79-F53F-43FD-B030-16C182DF86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23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2CE2015-6954-4C70-AE76-8DA5BBB99C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41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4" name="Table Placeholder 4">
            <a:extLst>
              <a:ext uri="{FF2B5EF4-FFF2-40B4-BE49-F238E27FC236}">
                <a16:creationId xmlns:a16="http://schemas.microsoft.com/office/drawing/2014/main" id="{D5B6273F-B0B2-F945-8A2B-6189422A33BE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3327729" y="5154132"/>
            <a:ext cx="249917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6" name="Table Placeholder 4">
            <a:extLst>
              <a:ext uri="{FF2B5EF4-FFF2-40B4-BE49-F238E27FC236}">
                <a16:creationId xmlns:a16="http://schemas.microsoft.com/office/drawing/2014/main" id="{50608655-62FF-F64E-A14C-2790FFC4E4DD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04844" y="5164765"/>
            <a:ext cx="248854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7" name="Table Placeholder 4">
            <a:extLst>
              <a:ext uri="{FF2B5EF4-FFF2-40B4-BE49-F238E27FC236}">
                <a16:creationId xmlns:a16="http://schemas.microsoft.com/office/drawing/2014/main" id="{BA80FB8F-24D0-A34C-899F-7069022585BD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50615" y="5148816"/>
            <a:ext cx="2499170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2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1800" userDrawn="1">
          <p15:clr>
            <a:srgbClr val="FBAE40"/>
          </p15:clr>
        </p15:guide>
        <p15:guide id="3" pos="2088" userDrawn="1">
          <p15:clr>
            <a:srgbClr val="FBAE40"/>
          </p15:clr>
        </p15:guide>
        <p15:guide id="4" pos="3672" userDrawn="1">
          <p15:clr>
            <a:srgbClr val="FBAE40"/>
          </p15:clr>
        </p15:guide>
        <p15:guide id="5" pos="3960" userDrawn="1">
          <p15:clr>
            <a:srgbClr val="FBAE40"/>
          </p15:clr>
        </p15:guide>
        <p15:guide id="6" pos="5544" userDrawn="1">
          <p15:clr>
            <a:srgbClr val="FBAE40"/>
          </p15:clr>
        </p15:guide>
        <p15:guide id="7" orient="horz" pos="2712" userDrawn="1">
          <p15:clr>
            <a:srgbClr val="FBAE40"/>
          </p15:clr>
        </p15:guide>
        <p15:guide id="8" orient="horz" pos="3120" userDrawn="1">
          <p15:clr>
            <a:srgbClr val="FBAE40"/>
          </p15:clr>
        </p15:guide>
        <p15:guide id="9" orient="horz" pos="2880" userDrawn="1">
          <p15:clr>
            <a:srgbClr val="FBAE40"/>
          </p15:clr>
        </p15:guide>
        <p15:guide id="10" orient="horz" pos="3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52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C5AC4-075F-480C-A549-FF160765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CADE-C190-4CBD-BDAE-F8FC5C8D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576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mailto:abdulrehman20172024@gmail.com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hyperlink" Target="mailto:abdulrehman201717@gmail.com" TargetMode="External"/><Relationship Id="rId2" Type="http://schemas.openxmlformats.org/officeDocument/2006/relationships/image" Target="../media/image17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hyperlink" Target="mailto:abdulrehman2024@outloo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1890DA-3868-4BD9-B565-1B2AD30F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800101"/>
            <a:ext cx="6603999" cy="3357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75248B-F516-4B16-B140-C8CDFF3BF564}"/>
              </a:ext>
            </a:extLst>
          </p:cNvPr>
          <p:cNvSpPr txBox="1"/>
          <p:nvPr/>
        </p:nvSpPr>
        <p:spPr>
          <a:xfrm>
            <a:off x="3594100" y="4394200"/>
            <a:ext cx="2159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Q2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1E16B1-6B49-4409-9F60-0C43A8196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4" t="1902" r="9609" b="-1902"/>
          <a:stretch/>
        </p:blipFill>
        <p:spPr>
          <a:xfrm>
            <a:off x="0" y="0"/>
            <a:ext cx="9144000" cy="4759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E3DC39-BA96-40FB-BAB8-21F085AE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6894"/>
            <a:ext cx="3609754" cy="782727"/>
          </a:xfrm>
        </p:spPr>
        <p:txBody>
          <a:bodyPr/>
          <a:lstStyle/>
          <a:p>
            <a:r>
              <a:rPr lang="en-US" b="1" dirty="0"/>
              <a:t>Winter 2025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6D4BB31-D55E-40EE-A1B9-AB9FDB0D39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2901" y="4654068"/>
            <a:ext cx="2514600" cy="476194"/>
          </a:xfrm>
        </p:spPr>
        <p:txBody>
          <a:bodyPr/>
          <a:lstStyle/>
          <a:p>
            <a:r>
              <a:rPr lang="en-US"/>
              <a:t>January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DD7B88A-BA3A-42D2-99F2-8AB49D0869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12301" y="4654068"/>
            <a:ext cx="2514600" cy="476194"/>
          </a:xfrm>
        </p:spPr>
        <p:txBody>
          <a:bodyPr/>
          <a:lstStyle/>
          <a:p>
            <a:r>
              <a:rPr lang="en-US"/>
              <a:t>February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55FD43-2E02-462B-8F4B-A45C51C6BC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4101" y="4654068"/>
            <a:ext cx="2514600" cy="476194"/>
          </a:xfrm>
        </p:spPr>
        <p:txBody>
          <a:bodyPr/>
          <a:lstStyle/>
          <a:p>
            <a:r>
              <a:rPr lang="en-US"/>
              <a:t>March </a:t>
            </a:r>
            <a:endParaRPr lang="en-US" dirty="0"/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ADC73DB2-5201-42F4-9355-92438F7D01E6}"/>
              </a:ext>
            </a:extLst>
          </p:cNvPr>
          <p:cNvGraphicFramePr>
            <a:graphicFrameLocks noGrp="1"/>
          </p:cNvGraphicFramePr>
          <p:nvPr>
            <p:ph type="tbl" sz="quarter" idx="24"/>
            <p:extLst>
              <p:ext uri="{D42A27DB-BD31-4B8C-83A1-F6EECF244321}">
                <p14:modId xmlns:p14="http://schemas.microsoft.com/office/powerpoint/2010/main" val="137769169"/>
              </p:ext>
            </p:extLst>
          </p:nvPr>
        </p:nvGraphicFramePr>
        <p:xfrm>
          <a:off x="350838" y="5148263"/>
          <a:ext cx="2514603" cy="1517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342536148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06808606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89963917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88547102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86484704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69563992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034870770"/>
                    </a:ext>
                  </a:extLst>
                </a:gridCol>
              </a:tblGrid>
              <a:tr h="216843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S</a:t>
                      </a:r>
                    </a:p>
                  </a:txBody>
                  <a:tcPr marL="38576" marR="38576" marT="19289" marB="1928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M</a:t>
                      </a:r>
                    </a:p>
                  </a:txBody>
                  <a:tcPr marL="38576" marR="38576" marT="19289" marB="1928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T</a:t>
                      </a:r>
                    </a:p>
                  </a:txBody>
                  <a:tcPr marL="38576" marR="38576" marT="19289" marB="1928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W</a:t>
                      </a:r>
                    </a:p>
                  </a:txBody>
                  <a:tcPr marL="38576" marR="38576" marT="19289" marB="1928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T</a:t>
                      </a:r>
                    </a:p>
                  </a:txBody>
                  <a:tcPr marL="38576" marR="38576" marT="19289" marB="1928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F</a:t>
                      </a:r>
                    </a:p>
                  </a:txBody>
                  <a:tcPr marL="38576" marR="38576" marT="19289" marB="1928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S</a:t>
                      </a:r>
                    </a:p>
                  </a:txBody>
                  <a:tcPr marL="38576" marR="38576" marT="19289" marB="19289" anchor="b"/>
                </a:tc>
                <a:extLst>
                  <a:ext uri="{0D108BD9-81ED-4DB2-BD59-A6C34878D82A}">
                    <a16:rowId xmlns:a16="http://schemas.microsoft.com/office/drawing/2014/main" val="2091591763"/>
                  </a:ext>
                </a:extLst>
              </a:tr>
              <a:tr h="216843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7525503"/>
                  </a:ext>
                </a:extLst>
              </a:tr>
              <a:tr h="216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4126119"/>
                  </a:ext>
                </a:extLst>
              </a:tr>
              <a:tr h="216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3006734"/>
                  </a:ext>
                </a:extLst>
              </a:tr>
              <a:tr h="216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0991940"/>
                  </a:ext>
                </a:extLst>
              </a:tr>
              <a:tr h="216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2644930"/>
                  </a:ext>
                </a:extLst>
              </a:tr>
              <a:tr h="216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1477992"/>
                  </a:ext>
                </a:extLst>
              </a:tr>
            </a:tbl>
          </a:graphicData>
        </a:graphic>
      </p:graphicFrame>
      <p:graphicFrame>
        <p:nvGraphicFramePr>
          <p:cNvPr id="49" name="Table 20">
            <a:extLst>
              <a:ext uri="{FF2B5EF4-FFF2-40B4-BE49-F238E27FC236}">
                <a16:creationId xmlns:a16="http://schemas.microsoft.com/office/drawing/2014/main" id="{97D7742E-65E2-4E06-89C8-AED9BBB49D9D}"/>
              </a:ext>
            </a:extLst>
          </p:cNvPr>
          <p:cNvGraphicFramePr>
            <a:graphicFrameLocks noGrp="1"/>
          </p:cNvGraphicFramePr>
          <p:nvPr>
            <p:ph type="tbl" sz="quarter" idx="22"/>
            <p:extLst>
              <p:ext uri="{D42A27DB-BD31-4B8C-83A1-F6EECF244321}">
                <p14:modId xmlns:p14="http://schemas.microsoft.com/office/powerpoint/2010/main" val="3222375015"/>
              </p:ext>
            </p:extLst>
          </p:nvPr>
        </p:nvGraphicFramePr>
        <p:xfrm>
          <a:off x="3269941" y="5025464"/>
          <a:ext cx="2514603" cy="176349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2415154147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26668399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39731454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54144422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355074627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406922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378349645"/>
                    </a:ext>
                  </a:extLst>
                </a:gridCol>
              </a:tblGrid>
              <a:tr h="176392"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extLst>
                  <a:ext uri="{0D108BD9-81ED-4DB2-BD59-A6C34878D82A}">
                    <a16:rowId xmlns:a16="http://schemas.microsoft.com/office/drawing/2014/main" val="3329677920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0650147"/>
                  </a:ext>
                </a:extLst>
              </a:tr>
              <a:tr h="214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u="none" strike="noStrike" dirty="0">
                          <a:solidFill>
                            <a:schemeClr val="accent6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4000" b="0" i="0" u="none" strike="noStrike" dirty="0">
                        <a:solidFill>
                          <a:schemeClr val="accent6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0726960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9792873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7640391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3889098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7406830"/>
                  </a:ext>
                </a:extLst>
              </a:tr>
            </a:tbl>
          </a:graphicData>
        </a:graphic>
      </p:graphicFrame>
      <p:graphicFrame>
        <p:nvGraphicFramePr>
          <p:cNvPr id="50" name="Table 22">
            <a:extLst>
              <a:ext uri="{FF2B5EF4-FFF2-40B4-BE49-F238E27FC236}">
                <a16:creationId xmlns:a16="http://schemas.microsoft.com/office/drawing/2014/main" id="{4AE55983-6268-43CD-9DE6-DC008EE33B0D}"/>
              </a:ext>
            </a:extLst>
          </p:cNvPr>
          <p:cNvGraphicFramePr>
            <a:graphicFrameLocks noGrp="1"/>
          </p:cNvGraphicFramePr>
          <p:nvPr>
            <p:ph type="tbl" sz="quarter" idx="23"/>
            <p:extLst>
              <p:ext uri="{D42A27DB-BD31-4B8C-83A1-F6EECF244321}">
                <p14:modId xmlns:p14="http://schemas.microsoft.com/office/powerpoint/2010/main" val="2610320009"/>
              </p:ext>
            </p:extLst>
          </p:nvPr>
        </p:nvGraphicFramePr>
        <p:xfrm>
          <a:off x="6305550" y="5164138"/>
          <a:ext cx="2514603" cy="1307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2207148362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96533400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73534265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8008895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5424352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79875175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205289746"/>
                    </a:ext>
                  </a:extLst>
                </a:gridCol>
              </a:tblGrid>
              <a:tr h="20659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S</a:t>
                      </a: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M</a:t>
                      </a: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T</a:t>
                      </a: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W</a:t>
                      </a: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T</a:t>
                      </a: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F</a:t>
                      </a: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S</a:t>
                      </a:r>
                    </a:p>
                  </a:txBody>
                  <a:tcPr marL="38576" marR="38576" marT="19289" marB="19289" anchor="ctr"/>
                </a:tc>
                <a:extLst>
                  <a:ext uri="{0D108BD9-81ED-4DB2-BD59-A6C34878D82A}">
                    <a16:rowId xmlns:a16="http://schemas.microsoft.com/office/drawing/2014/main" val="3811863951"/>
                  </a:ext>
                </a:extLst>
              </a:tr>
              <a:tr h="2202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0494667"/>
                  </a:ext>
                </a:extLst>
              </a:tr>
              <a:tr h="22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5266632"/>
                  </a:ext>
                </a:extLst>
              </a:tr>
              <a:tr h="22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9828766"/>
                  </a:ext>
                </a:extLst>
              </a:tr>
              <a:tr h="22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3343193"/>
                  </a:ext>
                </a:extLst>
              </a:tr>
              <a:tr h="22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6825674"/>
                  </a:ext>
                </a:extLst>
              </a:tr>
            </a:tbl>
          </a:graphicData>
        </a:graphic>
      </p:graphicFrame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8BDFB886-65DE-4299-9024-F9B5C3C4C501}"/>
              </a:ext>
            </a:extLst>
          </p:cNvPr>
          <p:cNvSpPr/>
          <p:nvPr/>
        </p:nvSpPr>
        <p:spPr>
          <a:xfrm>
            <a:off x="5932967" y="489098"/>
            <a:ext cx="2551814" cy="1414130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Day of 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C4AFC-3E7C-434B-AFA0-EAF13B36977C}"/>
              </a:ext>
            </a:extLst>
          </p:cNvPr>
          <p:cNvSpPr/>
          <p:nvPr/>
        </p:nvSpPr>
        <p:spPr>
          <a:xfrm>
            <a:off x="130654" y="179562"/>
            <a:ext cx="5469574" cy="101566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Thanx to GIAIC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BF91F3-AC49-42EB-BE0E-1B3CCFA2CB11}"/>
              </a:ext>
            </a:extLst>
          </p:cNvPr>
          <p:cNvCxnSpPr>
            <a:cxnSpLocks/>
          </p:cNvCxnSpPr>
          <p:nvPr/>
        </p:nvCxnSpPr>
        <p:spPr>
          <a:xfrm flipV="1">
            <a:off x="5692623" y="2067294"/>
            <a:ext cx="1178155" cy="3419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3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AF1E3F-52F3-41DF-930E-67143C69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9144000" cy="68580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857250"/>
            <a:ext cx="52864" cy="272415"/>
          </a:xfrm>
          <a:custGeom>
            <a:avLst/>
            <a:gdLst/>
            <a:ahLst/>
            <a:cxnLst/>
            <a:rect l="l" t="t" r="r" b="b"/>
            <a:pathLst>
              <a:path w="70485" h="363220">
                <a:moveTo>
                  <a:pt x="0" y="362712"/>
                </a:moveTo>
                <a:lnTo>
                  <a:pt x="70104" y="362712"/>
                </a:lnTo>
                <a:lnTo>
                  <a:pt x="70104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-9525" y="782575"/>
            <a:ext cx="56198" cy="13657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825" spc="-38" dirty="0">
                <a:solidFill>
                  <a:srgbClr val="232323"/>
                </a:solidFill>
                <a:latin typeface="Arial MT"/>
                <a:cs typeface="Arial MT"/>
              </a:rPr>
              <a:t>•</a:t>
            </a:r>
            <a:endParaRPr sz="825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0599" y="168564"/>
            <a:ext cx="3997842" cy="6328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50" b="0" dirty="0">
                <a:solidFill>
                  <a:schemeClr val="bg1"/>
                </a:solidFill>
              </a:rPr>
              <a:t>Special</a:t>
            </a:r>
            <a:r>
              <a:rPr sz="4050" b="0" spc="-120" dirty="0">
                <a:solidFill>
                  <a:schemeClr val="bg1"/>
                </a:solidFill>
              </a:rPr>
              <a:t> </a:t>
            </a:r>
            <a:r>
              <a:rPr sz="4050" b="0" dirty="0">
                <a:solidFill>
                  <a:schemeClr val="bg1"/>
                </a:solidFill>
              </a:rPr>
              <a:t>Thanx</a:t>
            </a:r>
            <a:r>
              <a:rPr sz="4050" b="0" spc="-135" dirty="0">
                <a:solidFill>
                  <a:schemeClr val="bg1"/>
                </a:solidFill>
              </a:rPr>
              <a:t> </a:t>
            </a:r>
            <a:r>
              <a:rPr sz="4050" b="0" spc="-544" dirty="0">
                <a:solidFill>
                  <a:schemeClr val="bg1"/>
                </a:solidFill>
              </a:rPr>
              <a:t>T</a:t>
            </a:r>
            <a:r>
              <a:rPr sz="4050" b="0" spc="-38" dirty="0">
                <a:solidFill>
                  <a:schemeClr val="bg1"/>
                </a:solidFill>
              </a:rPr>
              <a:t>o</a:t>
            </a:r>
            <a:endParaRPr sz="4050" dirty="0">
              <a:solidFill>
                <a:schemeClr val="bg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271" y="1029080"/>
            <a:ext cx="2145316" cy="212245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7111" y="782575"/>
            <a:ext cx="7505297" cy="5335153"/>
            <a:chOff x="794870" y="220819"/>
            <a:chExt cx="10007062" cy="71135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870" y="4770415"/>
              <a:ext cx="2806578" cy="25639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1511" y="220819"/>
              <a:ext cx="2860421" cy="28299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0298" y="333371"/>
              <a:ext cx="2860420" cy="282994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9A25B3-818C-4ED7-8BD0-B4D23B7E60C4}"/>
              </a:ext>
            </a:extLst>
          </p:cNvPr>
          <p:cNvSpPr txBox="1"/>
          <p:nvPr/>
        </p:nvSpPr>
        <p:spPr>
          <a:xfrm>
            <a:off x="653282" y="6284631"/>
            <a:ext cx="2331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SIR AMEEN ALAM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28179-C86F-47A6-942E-B7185B24E2FA}"/>
              </a:ext>
            </a:extLst>
          </p:cNvPr>
          <p:cNvSpPr txBox="1"/>
          <p:nvPr/>
        </p:nvSpPr>
        <p:spPr>
          <a:xfrm>
            <a:off x="3404978" y="3206535"/>
            <a:ext cx="21049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SIR ZIA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1DA68-4F2C-4317-9E8F-5C11B58BE00F}"/>
              </a:ext>
            </a:extLst>
          </p:cNvPr>
          <p:cNvSpPr txBox="1"/>
          <p:nvPr/>
        </p:nvSpPr>
        <p:spPr>
          <a:xfrm>
            <a:off x="6049574" y="3221518"/>
            <a:ext cx="21049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SIR DANIYAL NAGORI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6A1B0-C545-46AB-AAF1-49B7DFCC775C}"/>
              </a:ext>
            </a:extLst>
          </p:cNvPr>
          <p:cNvSpPr txBox="1"/>
          <p:nvPr/>
        </p:nvSpPr>
        <p:spPr>
          <a:xfrm>
            <a:off x="476688" y="3153209"/>
            <a:ext cx="215535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GOVERNOR OF SINDH—KAMRAN KHAN TESSORI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37892C-BBBF-4401-963D-268744DF4E65}"/>
              </a:ext>
            </a:extLst>
          </p:cNvPr>
          <p:cNvSpPr txBox="1"/>
          <p:nvPr/>
        </p:nvSpPr>
        <p:spPr>
          <a:xfrm>
            <a:off x="3563362" y="6161969"/>
            <a:ext cx="21049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SIR MUHAMMAD BILAL KHAN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F3E9C-11E9-4278-920C-AF7D1B542B9B}"/>
              </a:ext>
            </a:extLst>
          </p:cNvPr>
          <p:cNvSpPr txBox="1"/>
          <p:nvPr/>
        </p:nvSpPr>
        <p:spPr>
          <a:xfrm>
            <a:off x="6247159" y="6161969"/>
            <a:ext cx="21049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SIR ALI AFTAB SHEIKH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BCFA42-D1BC-49F8-8CF1-2DEEC88A1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004" y="4207702"/>
            <a:ext cx="1666073" cy="1724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DBEA9C-7308-4A3C-BEB0-DE566266B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043" y="4171024"/>
            <a:ext cx="1718954" cy="17189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98D989-EA3E-4E48-9CE0-3EB0AA609100}"/>
              </a:ext>
            </a:extLst>
          </p:cNvPr>
          <p:cNvSpPr txBox="1"/>
          <p:nvPr/>
        </p:nvSpPr>
        <p:spPr>
          <a:xfrm>
            <a:off x="8318514" y="49700"/>
            <a:ext cx="696024" cy="6758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CODING HEROES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AF7C1F1-7570-403A-8DA8-25888FE3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882" y="454772"/>
            <a:ext cx="7154144" cy="1783079"/>
          </a:xfrm>
          <a:ln>
            <a:noFill/>
          </a:ln>
        </p:spPr>
        <p:txBody>
          <a:bodyPr/>
          <a:lstStyle/>
          <a:p>
            <a:r>
              <a:rPr lang="en-US" sz="2800" b="1" u="sng" dirty="0">
                <a:solidFill>
                  <a:schemeClr val="bg2">
                    <a:lumMod val="90000"/>
                  </a:schemeClr>
                </a:solidFill>
              </a:rPr>
              <a:t>ENGR.SIR ABDUL REHMAN ANSARI</a:t>
            </a:r>
            <a:br>
              <a:rPr lang="en-US" sz="2800" dirty="0"/>
            </a:br>
            <a:r>
              <a:rPr lang="en-US" sz="2800" b="1" dirty="0"/>
              <a:t>#MEMBER OF </a:t>
            </a:r>
            <a:r>
              <a:rPr lang="en-US" sz="2800" b="1" dirty="0">
                <a:solidFill>
                  <a:srgbClr val="FFFF00"/>
                </a:solidFill>
                <a:highlight>
                  <a:srgbClr val="000000"/>
                </a:highlight>
              </a:rPr>
              <a:t>THE ACADEMY</a:t>
            </a:r>
            <a:r>
              <a:rPr lang="en-US" sz="2800" b="1" dirty="0">
                <a:solidFill>
                  <a:srgbClr val="92D050"/>
                </a:solidFill>
                <a:highlight>
                  <a:srgbClr val="000000"/>
                </a:highlight>
              </a:rPr>
              <a:t> </a:t>
            </a:r>
            <a:br>
              <a:rPr lang="en-US" sz="2800" b="1" dirty="0">
                <a:solidFill>
                  <a:srgbClr val="92D050"/>
                </a:solidFill>
              </a:rPr>
            </a:br>
            <a:r>
              <a:rPr lang="en-US" sz="2800" b="1" dirty="0"/>
              <a:t>#MASTERS IN MATHEMATICS AND FOOD CHEMISTRY.</a:t>
            </a:r>
            <a:br>
              <a:rPr lang="en-US" sz="2800" b="1" dirty="0"/>
            </a:br>
            <a:r>
              <a:rPr lang="en-US" sz="2800" b="1" dirty="0"/>
              <a:t>#B.E IN ELECTRONICS</a:t>
            </a:r>
            <a:r>
              <a:rPr lang="en-US" sz="2800" b="1" dirty="0">
                <a:solidFill>
                  <a:srgbClr val="FFFF00"/>
                </a:solidFill>
                <a:highlight>
                  <a:srgbClr val="000000"/>
                </a:highlight>
              </a:rPr>
              <a:t>(ENGR.)</a:t>
            </a:r>
            <a:br>
              <a:rPr lang="en-US" sz="2800" b="1" dirty="0"/>
            </a:br>
            <a:r>
              <a:rPr lang="en-US" sz="2800" b="1" dirty="0"/>
              <a:t>#EXAMINATION    INCHARGE   IN </a:t>
            </a:r>
            <a:br>
              <a:rPr lang="en-US" sz="2800" b="1" dirty="0"/>
            </a:br>
            <a:r>
              <a:rPr lang="en-US" sz="2800" b="1" dirty="0"/>
              <a:t>SSC-KARACHI.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72121F-8C13-43C2-A2FA-2DBC0829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2" y="73659"/>
            <a:ext cx="1540260" cy="22977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9B0F1FA-52C6-4600-8A56-1BEF00D8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4" y="4537803"/>
            <a:ext cx="1423746" cy="23446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132AAE7-153B-48E6-9E18-D6A558551571}"/>
              </a:ext>
            </a:extLst>
          </p:cNvPr>
          <p:cNvSpPr txBox="1"/>
          <p:nvPr/>
        </p:nvSpPr>
        <p:spPr>
          <a:xfrm>
            <a:off x="1564368" y="4308076"/>
            <a:ext cx="696983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bg2">
                    <a:lumMod val="90000"/>
                  </a:schemeClr>
                </a:solidFill>
              </a:rPr>
              <a:t>ABDULLAH SHAH</a:t>
            </a:r>
            <a:br>
              <a:rPr lang="en-US" sz="1800" dirty="0"/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#ACCOUNTANT IN THE SCHOLARS SCHOOL.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#WEB DEVELOPER.</a:t>
            </a:r>
          </a:p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#DEALING EXPERT.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1135DE3-8C5B-4AC3-86AF-E467A2872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22" y="2493122"/>
            <a:ext cx="1423746" cy="20224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Title 8">
            <a:extLst>
              <a:ext uri="{FF2B5EF4-FFF2-40B4-BE49-F238E27FC236}">
                <a16:creationId xmlns:a16="http://schemas.microsoft.com/office/drawing/2014/main" id="{B2ED3DC8-7C10-41BB-A6B2-7ED25B10FC5D}"/>
              </a:ext>
            </a:extLst>
          </p:cNvPr>
          <p:cNvSpPr txBox="1">
            <a:spLocks/>
          </p:cNvSpPr>
          <p:nvPr/>
        </p:nvSpPr>
        <p:spPr>
          <a:xfrm>
            <a:off x="1564368" y="2632705"/>
            <a:ext cx="7154144" cy="1783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3857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chemeClr val="bg2">
                    <a:lumMod val="90000"/>
                  </a:schemeClr>
                </a:solidFill>
                <a:latin typeface="+mn-lt"/>
              </a:rPr>
              <a:t>ZUBAIR</a:t>
            </a:r>
            <a:br>
              <a:rPr lang="en-US" sz="2800" dirty="0"/>
            </a:br>
            <a:r>
              <a:rPr lang="en-US" sz="2800" b="1" dirty="0"/>
              <a:t>#GRAPHICS  DESIGNER</a:t>
            </a:r>
            <a:r>
              <a:rPr lang="en-US" sz="2800" b="1" dirty="0">
                <a:solidFill>
                  <a:srgbClr val="92D050"/>
                </a:solidFill>
              </a:rPr>
              <a:t> .</a:t>
            </a:r>
            <a:br>
              <a:rPr lang="en-US" sz="2800" b="1" dirty="0">
                <a:solidFill>
                  <a:srgbClr val="92D050"/>
                </a:solidFill>
              </a:rPr>
            </a:br>
            <a:r>
              <a:rPr lang="en-US" sz="2800" b="1" dirty="0"/>
              <a:t>#WEB DEVELOPER.</a:t>
            </a:r>
          </a:p>
        </p:txBody>
      </p:sp>
    </p:spTree>
    <p:extLst>
      <p:ext uri="{BB962C8B-B14F-4D97-AF65-F5344CB8AC3E}">
        <p14:creationId xmlns:p14="http://schemas.microsoft.com/office/powerpoint/2010/main" val="183548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AF7C1F1-7570-403A-8DA8-25888FE3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882" y="454772"/>
            <a:ext cx="7154144" cy="1783079"/>
          </a:xfrm>
          <a:ln>
            <a:noFill/>
          </a:ln>
        </p:spPr>
        <p:txBody>
          <a:bodyPr/>
          <a:lstStyle/>
          <a:p>
            <a:r>
              <a:rPr lang="en-US" sz="3600" b="1" u="sng" dirty="0">
                <a:solidFill>
                  <a:schemeClr val="bg2">
                    <a:lumMod val="90000"/>
                  </a:schemeClr>
                </a:solidFill>
              </a:rPr>
              <a:t>RIDA RASHEED</a:t>
            </a:r>
            <a:br>
              <a:rPr lang="en-US" sz="2800" dirty="0"/>
            </a:br>
            <a:r>
              <a:rPr lang="en-US" sz="2800" b="1" dirty="0"/>
              <a:t>#WEB DEVELOPER</a:t>
            </a:r>
            <a:br>
              <a:rPr lang="en-US" sz="2800" b="1" dirty="0"/>
            </a:br>
            <a:r>
              <a:rPr lang="en-US" sz="2800" b="1" dirty="0"/>
              <a:t>#PERFORM HER DUTY AT RECEPTION OF TYC</a:t>
            </a:r>
          </a:p>
        </p:txBody>
      </p:sp>
      <p:sp>
        <p:nvSpPr>
          <p:cNvPr id="37" name="Title 8">
            <a:extLst>
              <a:ext uri="{FF2B5EF4-FFF2-40B4-BE49-F238E27FC236}">
                <a16:creationId xmlns:a16="http://schemas.microsoft.com/office/drawing/2014/main" id="{B2ED3DC8-7C10-41BB-A6B2-7ED25B10FC5D}"/>
              </a:ext>
            </a:extLst>
          </p:cNvPr>
          <p:cNvSpPr txBox="1">
            <a:spLocks/>
          </p:cNvSpPr>
          <p:nvPr/>
        </p:nvSpPr>
        <p:spPr>
          <a:xfrm>
            <a:off x="1564368" y="2632705"/>
            <a:ext cx="7154144" cy="1783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3857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latin typeface="+mn-lt"/>
              </a:rPr>
              <a:t>FARAZ SHAFQAT ALI</a:t>
            </a:r>
            <a:br>
              <a:rPr lang="en-US" sz="2800" dirty="0"/>
            </a:br>
            <a:r>
              <a:rPr lang="en-US" sz="2800" b="1" dirty="0"/>
              <a:t>#EXPERT IN COMPUTER HARDWARE</a:t>
            </a:r>
          </a:p>
          <a:p>
            <a:r>
              <a:rPr lang="en-US" sz="2800" b="1" dirty="0"/>
              <a:t>AND SOFTWARE.</a:t>
            </a:r>
            <a:br>
              <a:rPr lang="en-US" sz="2800" b="1" dirty="0">
                <a:solidFill>
                  <a:srgbClr val="92D050"/>
                </a:solidFill>
              </a:rPr>
            </a:br>
            <a:r>
              <a:rPr lang="en-US" sz="2800" b="1" dirty="0"/>
              <a:t>#DIGITAL MARKETING.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729B9-C3EE-467A-974B-5CB08328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5" y="235173"/>
            <a:ext cx="1540260" cy="22977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A6363-FAE3-4595-B891-F2770CE7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6" y="2532922"/>
            <a:ext cx="1540260" cy="22174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5761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4A8CCB-F770-462B-9AC7-0141ED66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7" y="212725"/>
            <a:ext cx="3871913" cy="64325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FD8369-C066-49AD-A1BD-28D37D6EA9B8}"/>
              </a:ext>
            </a:extLst>
          </p:cNvPr>
          <p:cNvSpPr/>
          <p:nvPr/>
        </p:nvSpPr>
        <p:spPr>
          <a:xfrm flipH="1">
            <a:off x="4203700" y="1930400"/>
            <a:ext cx="4775200" cy="219710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THANX TO ZUBAIR WHO HELPED US A LOT IN DESIGNING OF TEMPLATES</a:t>
            </a:r>
          </a:p>
        </p:txBody>
      </p:sp>
    </p:spTree>
    <p:extLst>
      <p:ext uri="{BB962C8B-B14F-4D97-AF65-F5344CB8AC3E}">
        <p14:creationId xmlns:p14="http://schemas.microsoft.com/office/powerpoint/2010/main" val="65087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9C51392-6F56-408D-AE26-EEA6DE655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231984"/>
              </p:ext>
            </p:extLst>
          </p:nvPr>
        </p:nvGraphicFramePr>
        <p:xfrm>
          <a:off x="46672" y="0"/>
          <a:ext cx="909732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/>
          <p:cNvSpPr/>
          <p:nvPr/>
        </p:nvSpPr>
        <p:spPr>
          <a:xfrm>
            <a:off x="0" y="857250"/>
            <a:ext cx="52864" cy="272415"/>
          </a:xfrm>
          <a:custGeom>
            <a:avLst/>
            <a:gdLst/>
            <a:ahLst/>
            <a:cxnLst/>
            <a:rect l="l" t="t" r="r" b="b"/>
            <a:pathLst>
              <a:path w="70485" h="363220">
                <a:moveTo>
                  <a:pt x="0" y="362712"/>
                </a:moveTo>
                <a:lnTo>
                  <a:pt x="70104" y="362712"/>
                </a:lnTo>
                <a:lnTo>
                  <a:pt x="70104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-9525" y="782575"/>
            <a:ext cx="56198" cy="13657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825" spc="-38" dirty="0">
                <a:solidFill>
                  <a:srgbClr val="232323"/>
                </a:solidFill>
                <a:latin typeface="Arial MT"/>
                <a:cs typeface="Arial MT"/>
              </a:rPr>
              <a:t>•</a:t>
            </a:r>
            <a:endParaRPr sz="825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4357" y="60509"/>
            <a:ext cx="6007233" cy="9329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6000" b="0" dirty="0">
                <a:solidFill>
                  <a:schemeClr val="bg1"/>
                </a:solidFill>
              </a:rPr>
              <a:t>Special</a:t>
            </a:r>
            <a:r>
              <a:rPr sz="6000" b="0" spc="-120" dirty="0">
                <a:solidFill>
                  <a:schemeClr val="bg1"/>
                </a:solidFill>
              </a:rPr>
              <a:t> </a:t>
            </a:r>
            <a:r>
              <a:rPr sz="6000" b="0" dirty="0">
                <a:solidFill>
                  <a:schemeClr val="bg1"/>
                </a:solidFill>
              </a:rPr>
              <a:t>Thanx</a:t>
            </a:r>
            <a:r>
              <a:rPr sz="6000" b="0" spc="-135" dirty="0">
                <a:solidFill>
                  <a:schemeClr val="bg1"/>
                </a:solidFill>
              </a:rPr>
              <a:t> </a:t>
            </a:r>
            <a:r>
              <a:rPr sz="6000" b="0" spc="-544" dirty="0">
                <a:solidFill>
                  <a:schemeClr val="bg1"/>
                </a:solidFill>
              </a:rPr>
              <a:t>T</a:t>
            </a:r>
            <a:r>
              <a:rPr sz="6000" b="0" spc="-38" dirty="0">
                <a:solidFill>
                  <a:schemeClr val="bg1"/>
                </a:solidFill>
              </a:rPr>
              <a:t>o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1B097A5-4255-40E3-AEF9-529B77C52466}"/>
              </a:ext>
            </a:extLst>
          </p:cNvPr>
          <p:cNvSpPr/>
          <p:nvPr/>
        </p:nvSpPr>
        <p:spPr>
          <a:xfrm>
            <a:off x="531900" y="101726"/>
            <a:ext cx="2399121" cy="1237216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ALSO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2EB993-C772-4BB7-AD83-A09DD68DB51A}"/>
              </a:ext>
            </a:extLst>
          </p:cNvPr>
          <p:cNvSpPr txBox="1"/>
          <p:nvPr/>
        </p:nvSpPr>
        <p:spPr>
          <a:xfrm>
            <a:off x="18574" y="1000378"/>
            <a:ext cx="8693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OUR BELOVED SENIORS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ALWAYS RESPECT YOUR SENIORS…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4EDF9-8EB7-4A2A-8594-06FDDC9E90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816"/>
          <a:stretch/>
        </p:blipFill>
        <p:spPr>
          <a:xfrm>
            <a:off x="875841" y="2339320"/>
            <a:ext cx="7392318" cy="3994962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13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>
            <a:extLst>
              <a:ext uri="{FF2B5EF4-FFF2-40B4-BE49-F238E27FC236}">
                <a16:creationId xmlns:a16="http://schemas.microsoft.com/office/drawing/2014/main" id="{6E70E04A-B10F-41EB-8D3D-947436973C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29" y="1677757"/>
            <a:ext cx="2988827" cy="4874034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36D7EDDC-12AD-4852-8C15-7549EE374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349" y="143137"/>
            <a:ext cx="888930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148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Trebuchet MS"/>
                <a:cs typeface="Trebuchet MS"/>
              </a:rPr>
              <a:t>Thank</a:t>
            </a:r>
            <a:r>
              <a:rPr sz="5400" b="0" spc="-30" dirty="0">
                <a:latin typeface="Trebuchet MS"/>
                <a:cs typeface="Trebuchet MS"/>
              </a:rPr>
              <a:t> </a:t>
            </a:r>
            <a:r>
              <a:rPr sz="5400" b="0" dirty="0">
                <a:latin typeface="Trebuchet MS"/>
                <a:cs typeface="Trebuchet MS"/>
              </a:rPr>
              <a:t>you</a:t>
            </a:r>
            <a:r>
              <a:rPr sz="5400" b="0" spc="-30" dirty="0">
                <a:latin typeface="Trebuchet MS"/>
                <a:cs typeface="Trebuchet MS"/>
              </a:rPr>
              <a:t> </a:t>
            </a:r>
            <a:r>
              <a:rPr sz="5400" b="0" dirty="0">
                <a:latin typeface="Trebuchet MS"/>
                <a:cs typeface="Trebuchet MS"/>
              </a:rPr>
              <a:t>so</a:t>
            </a:r>
            <a:r>
              <a:rPr sz="5400" b="0" spc="-25" dirty="0">
                <a:latin typeface="Trebuchet MS"/>
                <a:cs typeface="Trebuchet MS"/>
              </a:rPr>
              <a:t> </a:t>
            </a:r>
            <a:r>
              <a:rPr sz="5400" b="0" spc="-20" dirty="0">
                <a:latin typeface="Trebuchet MS"/>
                <a:cs typeface="Trebuchet MS"/>
              </a:rPr>
              <a:t>much </a:t>
            </a:r>
            <a:r>
              <a:rPr sz="5400" b="0" dirty="0">
                <a:latin typeface="Trebuchet MS"/>
                <a:cs typeface="Trebuchet MS"/>
              </a:rPr>
              <a:t>For</a:t>
            </a:r>
            <a:r>
              <a:rPr sz="5400" b="0" spc="-70" dirty="0">
                <a:latin typeface="Trebuchet MS"/>
                <a:cs typeface="Trebuchet MS"/>
              </a:rPr>
              <a:t> </a:t>
            </a:r>
            <a:r>
              <a:rPr sz="5400" b="0" dirty="0">
                <a:latin typeface="Trebuchet MS"/>
                <a:cs typeface="Trebuchet MS"/>
              </a:rPr>
              <a:t>watching</a:t>
            </a:r>
            <a:r>
              <a:rPr lang="en-US" sz="5400" spc="-45" dirty="0">
                <a:latin typeface="Trebuchet MS"/>
                <a:cs typeface="Trebuchet MS"/>
              </a:rPr>
              <a:t> our special thanx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B7572A48-2451-4FD6-AB8B-9688B9BBA1FC}"/>
              </a:ext>
            </a:extLst>
          </p:cNvPr>
          <p:cNvSpPr txBox="1"/>
          <p:nvPr/>
        </p:nvSpPr>
        <p:spPr>
          <a:xfrm>
            <a:off x="3450155" y="2065330"/>
            <a:ext cx="5566497" cy="403957"/>
          </a:xfrm>
          <a:prstGeom prst="rect">
            <a:avLst/>
          </a:prstGeom>
          <a:ln w="18288">
            <a:solidFill>
              <a:srgbClr val="539F2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70"/>
              </a:spcBef>
            </a:pPr>
            <a:r>
              <a:rPr sz="2400" spc="-10" dirty="0">
                <a:solidFill>
                  <a:schemeClr val="bg1"/>
                </a:solidFill>
                <a:latin typeface="Trebuchet MS"/>
                <a:cs typeface="Trebuchet MS"/>
              </a:rPr>
              <a:t>Contact:+923100273708(official)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2" name="object 13">
            <a:extLst>
              <a:ext uri="{FF2B5EF4-FFF2-40B4-BE49-F238E27FC236}">
                <a16:creationId xmlns:a16="http://schemas.microsoft.com/office/drawing/2014/main" id="{C61F341D-BEAB-40DE-B42D-DFEF3154695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768" y="1965705"/>
            <a:ext cx="685800" cy="685800"/>
          </a:xfrm>
          <a:prstGeom prst="rect">
            <a:avLst/>
          </a:prstGeom>
        </p:spPr>
      </p:pic>
      <p:sp>
        <p:nvSpPr>
          <p:cNvPr id="13" name="object 14">
            <a:extLst>
              <a:ext uri="{FF2B5EF4-FFF2-40B4-BE49-F238E27FC236}">
                <a16:creationId xmlns:a16="http://schemas.microsoft.com/office/drawing/2014/main" id="{EADE5613-E72F-4FDE-AC22-448FA339BD2B}"/>
              </a:ext>
            </a:extLst>
          </p:cNvPr>
          <p:cNvSpPr txBox="1"/>
          <p:nvPr/>
        </p:nvSpPr>
        <p:spPr>
          <a:xfrm>
            <a:off x="3443740" y="2778733"/>
            <a:ext cx="3667125" cy="3173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https://github.com/rehman2017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4" name="object 15">
            <a:extLst>
              <a:ext uri="{FF2B5EF4-FFF2-40B4-BE49-F238E27FC236}">
                <a16:creationId xmlns:a16="http://schemas.microsoft.com/office/drawing/2014/main" id="{16E7A516-42FC-41AD-B3A0-CF6E53CE890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0140" y="2525889"/>
            <a:ext cx="890015" cy="890016"/>
          </a:xfrm>
          <a:prstGeom prst="rect">
            <a:avLst/>
          </a:prstGeom>
        </p:spPr>
      </p:pic>
      <p:sp>
        <p:nvSpPr>
          <p:cNvPr id="15" name="object 16">
            <a:extLst>
              <a:ext uri="{FF2B5EF4-FFF2-40B4-BE49-F238E27FC236}">
                <a16:creationId xmlns:a16="http://schemas.microsoft.com/office/drawing/2014/main" id="{E2DCCA14-2C25-4F6A-9082-BAFECDE95199}"/>
              </a:ext>
            </a:extLst>
          </p:cNvPr>
          <p:cNvSpPr txBox="1"/>
          <p:nvPr/>
        </p:nvSpPr>
        <p:spPr>
          <a:xfrm>
            <a:off x="3057707" y="4603198"/>
            <a:ext cx="5464048" cy="135037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Connected</a:t>
            </a:r>
            <a:r>
              <a:rPr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894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Engr</a:t>
            </a:r>
            <a:r>
              <a:rPr sz="18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Sir</a:t>
            </a:r>
            <a:r>
              <a:rPr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Abdul</a:t>
            </a:r>
            <a:r>
              <a:rPr sz="18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Rehman</a:t>
            </a:r>
            <a:r>
              <a:rPr sz="1800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Ansari(official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web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developer</a:t>
            </a:r>
            <a:r>
              <a:rPr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working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at</a:t>
            </a:r>
            <a:r>
              <a:rPr sz="18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Academy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School</a:t>
            </a:r>
            <a:r>
              <a:rPr sz="18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near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Zia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Uddin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hospital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main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 campus)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6" name="object 17">
            <a:extLst>
              <a:ext uri="{FF2B5EF4-FFF2-40B4-BE49-F238E27FC236}">
                <a16:creationId xmlns:a16="http://schemas.microsoft.com/office/drawing/2014/main" id="{171452D6-4BF7-49BE-B298-CBBE22E4B890}"/>
              </a:ext>
            </a:extLst>
          </p:cNvPr>
          <p:cNvGrpSpPr/>
          <p:nvPr/>
        </p:nvGrpSpPr>
        <p:grpSpPr>
          <a:xfrm>
            <a:off x="2560140" y="4802924"/>
            <a:ext cx="5743888" cy="1911783"/>
            <a:chOff x="5879592" y="3809974"/>
            <a:chExt cx="4200143" cy="2825521"/>
          </a:xfrm>
        </p:grpSpPr>
        <p:pic>
          <p:nvPicPr>
            <p:cNvPr id="17" name="object 18">
              <a:extLst>
                <a:ext uri="{FF2B5EF4-FFF2-40B4-BE49-F238E27FC236}">
                  <a16:creationId xmlns:a16="http://schemas.microsoft.com/office/drawing/2014/main" id="{5746AEAE-60CB-4743-9E45-8215CE37F5F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080" y="5885688"/>
              <a:ext cx="649224" cy="649224"/>
            </a:xfrm>
            <a:prstGeom prst="rect">
              <a:avLst/>
            </a:prstGeom>
          </p:spPr>
        </p:pic>
        <p:pic>
          <p:nvPicPr>
            <p:cNvPr id="18" name="object 19">
              <a:extLst>
                <a:ext uri="{FF2B5EF4-FFF2-40B4-BE49-F238E27FC236}">
                  <a16:creationId xmlns:a16="http://schemas.microsoft.com/office/drawing/2014/main" id="{F242B3F4-ADAA-481C-B3A8-6A222BBCD29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4848" y="5785104"/>
              <a:ext cx="847344" cy="850391"/>
            </a:xfrm>
            <a:prstGeom prst="rect">
              <a:avLst/>
            </a:prstGeom>
          </p:spPr>
        </p:pic>
        <p:pic>
          <p:nvPicPr>
            <p:cNvPr id="19" name="object 20">
              <a:extLst>
                <a:ext uri="{FF2B5EF4-FFF2-40B4-BE49-F238E27FC236}">
                  <a16:creationId xmlns:a16="http://schemas.microsoft.com/office/drawing/2014/main" id="{4F68AA1D-F170-4E6C-8BB7-5F10EB9CB52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81755" y="5788947"/>
              <a:ext cx="839657" cy="839657"/>
            </a:xfrm>
            <a:prstGeom prst="rect">
              <a:avLst/>
            </a:prstGeom>
          </p:spPr>
        </p:pic>
        <p:pic>
          <p:nvPicPr>
            <p:cNvPr id="20" name="object 21">
              <a:extLst>
                <a:ext uri="{FF2B5EF4-FFF2-40B4-BE49-F238E27FC236}">
                  <a16:creationId xmlns:a16="http://schemas.microsoft.com/office/drawing/2014/main" id="{44439F47-B30E-4CD7-920E-0B06FDCFA56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0976" y="5958839"/>
              <a:ext cx="694944" cy="530352"/>
            </a:xfrm>
            <a:prstGeom prst="rect">
              <a:avLst/>
            </a:prstGeom>
          </p:spPr>
        </p:pic>
        <p:pic>
          <p:nvPicPr>
            <p:cNvPr id="21" name="object 22">
              <a:extLst>
                <a:ext uri="{FF2B5EF4-FFF2-40B4-BE49-F238E27FC236}">
                  <a16:creationId xmlns:a16="http://schemas.microsoft.com/office/drawing/2014/main" id="{220B90CD-C507-4DD0-B6B5-80A76A5A1AE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1576" y="5967983"/>
              <a:ext cx="518159" cy="518159"/>
            </a:xfrm>
            <a:prstGeom prst="rect">
              <a:avLst/>
            </a:prstGeom>
          </p:spPr>
        </p:pic>
        <p:pic>
          <p:nvPicPr>
            <p:cNvPr id="24" name="object 25">
              <a:extLst>
                <a:ext uri="{FF2B5EF4-FFF2-40B4-BE49-F238E27FC236}">
                  <a16:creationId xmlns:a16="http://schemas.microsoft.com/office/drawing/2014/main" id="{EEFC7F5E-2AB2-41A9-9614-250C8BA09E8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79592" y="3809974"/>
              <a:ext cx="3326765" cy="46634"/>
            </a:xfrm>
            <a:prstGeom prst="rect">
              <a:avLst/>
            </a:prstGeom>
          </p:spPr>
        </p:pic>
        <p:pic>
          <p:nvPicPr>
            <p:cNvPr id="26" name="object 27">
              <a:extLst>
                <a:ext uri="{FF2B5EF4-FFF2-40B4-BE49-F238E27FC236}">
                  <a16:creationId xmlns:a16="http://schemas.microsoft.com/office/drawing/2014/main" id="{1D216528-10DE-4DB2-B579-A798D5E72CE6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79592" y="4084294"/>
              <a:ext cx="3567429" cy="46634"/>
            </a:xfrm>
            <a:prstGeom prst="rect">
              <a:avLst/>
            </a:prstGeom>
          </p:spPr>
        </p:pic>
      </p:grpSp>
      <p:sp>
        <p:nvSpPr>
          <p:cNvPr id="28" name="object 29">
            <a:extLst>
              <a:ext uri="{FF2B5EF4-FFF2-40B4-BE49-F238E27FC236}">
                <a16:creationId xmlns:a16="http://schemas.microsoft.com/office/drawing/2014/main" id="{C32CB5EE-57DD-4678-98AB-FE09080F380C}"/>
              </a:ext>
            </a:extLst>
          </p:cNvPr>
          <p:cNvSpPr txBox="1"/>
          <p:nvPr/>
        </p:nvSpPr>
        <p:spPr>
          <a:xfrm>
            <a:off x="3437725" y="3303866"/>
            <a:ext cx="3761740" cy="859790"/>
          </a:xfrm>
          <a:prstGeom prst="rect">
            <a:avLst/>
          </a:prstGeom>
          <a:ln w="18288">
            <a:solidFill>
              <a:srgbClr val="688E18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2075" marR="125095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chemeClr val="bg1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abdulrehman201717@gmail.com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sng" spc="-10" dirty="0">
                <a:solidFill>
                  <a:schemeClr val="bg1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abdulrehman20172024@gmail.com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sng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abdulrehman2024@outlook.com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9" name="object 30">
            <a:extLst>
              <a:ext uri="{FF2B5EF4-FFF2-40B4-BE49-F238E27FC236}">
                <a16:creationId xmlns:a16="http://schemas.microsoft.com/office/drawing/2014/main" id="{6F9B70FB-1AB1-4F92-86A6-A38479EECCE3}"/>
              </a:ext>
            </a:extLst>
          </p:cNvPr>
          <p:cNvGrpSpPr/>
          <p:nvPr/>
        </p:nvGrpSpPr>
        <p:grpSpPr>
          <a:xfrm>
            <a:off x="2774752" y="3429000"/>
            <a:ext cx="4045075" cy="732790"/>
            <a:chOff x="5123688" y="3672840"/>
            <a:chExt cx="4052570" cy="732790"/>
          </a:xfrm>
        </p:grpSpPr>
        <p:pic>
          <p:nvPicPr>
            <p:cNvPr id="30" name="object 31">
              <a:extLst>
                <a:ext uri="{FF2B5EF4-FFF2-40B4-BE49-F238E27FC236}">
                  <a16:creationId xmlns:a16="http://schemas.microsoft.com/office/drawing/2014/main" id="{5B428186-82C4-4149-A6A1-CD376F5D78AF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9592" y="4358614"/>
              <a:ext cx="3296285" cy="46634"/>
            </a:xfrm>
            <a:prstGeom prst="rect">
              <a:avLst/>
            </a:prstGeom>
          </p:spPr>
        </p:pic>
        <p:pic>
          <p:nvPicPr>
            <p:cNvPr id="31" name="object 32">
              <a:extLst>
                <a:ext uri="{FF2B5EF4-FFF2-40B4-BE49-F238E27FC236}">
                  <a16:creationId xmlns:a16="http://schemas.microsoft.com/office/drawing/2014/main" id="{AC249845-6FE9-4E38-BF9A-DCDE46F3EC8E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23688" y="3672840"/>
              <a:ext cx="445008" cy="490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736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5C26"/>
      </a:accent1>
      <a:accent2>
        <a:srgbClr val="EBAD56"/>
      </a:accent2>
      <a:accent3>
        <a:srgbClr val="437586"/>
      </a:accent3>
      <a:accent4>
        <a:srgbClr val="E1DF19"/>
      </a:accent4>
      <a:accent5>
        <a:srgbClr val="C0E782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17">
      <a:majorFont>
        <a:latin typeface="Sagona Book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3083697_win32_SL_V1" id="{F9255C6A-27FC-45FB-9E3C-1E29AEC5DE62}" vid="{27F509CF-4001-4D56-BA8C-4B07EDCAFBA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E0EA837-67A6-44DE-AADA-38D6F602B5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5DCA00-0EC3-485B-97EE-AE5DCD9E6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6104E-2E9B-4E05-8FA6-9D6D9130C7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Ladybug quarterly calendar</Template>
  <TotalTime>383</TotalTime>
  <Words>339</Words>
  <Application>Microsoft Office PowerPoint</Application>
  <PresentationFormat>Letter Paper (8.5x11 in)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Gill Sans</vt:lpstr>
      <vt:lpstr>Sagona Book</vt:lpstr>
      <vt:lpstr>Trebuchet MS</vt:lpstr>
      <vt:lpstr>Office Theme</vt:lpstr>
      <vt:lpstr>PowerPoint Presentation</vt:lpstr>
      <vt:lpstr>Winter 2025</vt:lpstr>
      <vt:lpstr>Special Thanx To</vt:lpstr>
      <vt:lpstr>ENGR.SIR ABDUL REHMAN ANSARI #MEMBER OF THE ACADEMY  #MASTERS IN MATHEMATICS AND FOOD CHEMISTRY. #B.E IN ELECTRONICS(ENGR.) #EXAMINATION    INCHARGE   IN  SSC-KARACHI.</vt:lpstr>
      <vt:lpstr>RIDA RASHEED #WEB DEVELOPER #PERFORM HER DUTY AT RECEPTION OF TYC</vt:lpstr>
      <vt:lpstr>PowerPoint Presentation</vt:lpstr>
      <vt:lpstr>Special Thanx To</vt:lpstr>
      <vt:lpstr>Thank you so much For watching our special thanx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2025</dc:title>
  <dc:creator>Dell</dc:creator>
  <cp:lastModifiedBy>Dell</cp:lastModifiedBy>
  <cp:revision>21</cp:revision>
  <dcterms:created xsi:type="dcterms:W3CDTF">2025-01-23T18:06:05Z</dcterms:created>
  <dcterms:modified xsi:type="dcterms:W3CDTF">2025-01-31T20:39:39Z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