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2499-4922-4541-8520-DED135D44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Crime Rate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D37B9-E534-40F4-8C90-C03C1EB4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Rehman Ali</a:t>
            </a:r>
          </a:p>
        </p:txBody>
      </p:sp>
    </p:spTree>
    <p:extLst>
      <p:ext uri="{BB962C8B-B14F-4D97-AF65-F5344CB8AC3E}">
        <p14:creationId xmlns:p14="http://schemas.microsoft.com/office/powerpoint/2010/main" val="161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8B10-3A3F-48B3-983A-17BDCF8F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8BF7-229D-4BEA-9717-B3A20A4F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262354"/>
          </a:xfrm>
        </p:spPr>
        <p:txBody>
          <a:bodyPr/>
          <a:lstStyle/>
          <a:p>
            <a:r>
              <a:rPr lang="en-US" dirty="0"/>
              <a:t>Found datasets and filtered and cleaned them</a:t>
            </a:r>
          </a:p>
          <a:p>
            <a:r>
              <a:rPr lang="en-US" dirty="0"/>
              <a:t>Then proceeded to extract, transfer and load them into SQLite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CB44-F594-4E25-A75B-9E58D128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A407-988E-4F6A-BABD-C5482F27C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466461"/>
          </a:xfrm>
        </p:spPr>
        <p:txBody>
          <a:bodyPr/>
          <a:lstStyle/>
          <a:p>
            <a:r>
              <a:rPr lang="en-US" dirty="0"/>
              <a:t>Next started working on python file creating all the necessary routes</a:t>
            </a:r>
          </a:p>
          <a:p>
            <a:r>
              <a:rPr lang="en-US" dirty="0"/>
              <a:t>Made 3 different JavaScript files for each visualizations </a:t>
            </a:r>
          </a:p>
          <a:p>
            <a:r>
              <a:rPr lang="en-US" dirty="0"/>
              <a:t>Used D3.js, flask, html/</a:t>
            </a:r>
            <a:r>
              <a:rPr lang="en-US" dirty="0" err="1"/>
              <a:t>css</a:t>
            </a:r>
            <a:r>
              <a:rPr lang="en-US" dirty="0"/>
              <a:t> and lastly Leaflet.js</a:t>
            </a:r>
          </a:p>
        </p:txBody>
      </p:sp>
    </p:spTree>
    <p:extLst>
      <p:ext uri="{BB962C8B-B14F-4D97-AF65-F5344CB8AC3E}">
        <p14:creationId xmlns:p14="http://schemas.microsoft.com/office/powerpoint/2010/main" val="205397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7ED9-BDCD-4E3E-B882-57E91D73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E76E-CBA4-46D2-8D13-8F5FF5A2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and cleaned all files and made sure all the requirements are there.</a:t>
            </a:r>
          </a:p>
          <a:p>
            <a:r>
              <a:rPr lang="en-US" dirty="0"/>
              <a:t>Lastly, made sure everything was completed and that the app.py file opens up the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457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7ED9-BDCD-4E3E-B882-57E91D73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E76E-CBA4-46D2-8D13-8F5FF5A2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 and leaflet.js are by far the hardest libraries to learn and excel at them. </a:t>
            </a:r>
          </a:p>
          <a:p>
            <a:r>
              <a:rPr lang="en-US" dirty="0"/>
              <a:t>Overcoming those obstacles definitely makes me feel much better about visualizing, </a:t>
            </a:r>
            <a:r>
              <a:rPr lang="en-US" dirty="0" err="1"/>
              <a:t>geopmapping</a:t>
            </a:r>
            <a:r>
              <a:rPr lang="en-US" dirty="0"/>
              <a:t>, etc.</a:t>
            </a:r>
          </a:p>
          <a:p>
            <a:r>
              <a:rPr lang="en-US" dirty="0"/>
              <a:t>Lastly, this project was definitely something that required countless hours of work and tons libraries etc. I definitely enjoyed comparing two different datasets and creating a visualization out of them</a:t>
            </a:r>
          </a:p>
          <a:p>
            <a:r>
              <a:rPr lang="en-US" dirty="0"/>
              <a:t>At the end I can conclude that states with less income tend to have more crimes and vice versa.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3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191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Crime Rate Project</vt:lpstr>
      <vt:lpstr>Step 1:</vt:lpstr>
      <vt:lpstr>Step 2:</vt:lpstr>
      <vt:lpstr>Step 3: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Project</dc:title>
  <dc:creator>rehman ali</dc:creator>
  <cp:lastModifiedBy>rehman ali</cp:lastModifiedBy>
  <cp:revision>4</cp:revision>
  <dcterms:created xsi:type="dcterms:W3CDTF">2019-03-21T22:32:54Z</dcterms:created>
  <dcterms:modified xsi:type="dcterms:W3CDTF">2019-03-21T23:16:28Z</dcterms:modified>
</cp:coreProperties>
</file>