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8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8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5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4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283F-834C-4B02-8A6C-25485310F53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228AFA-1980-4771-87A9-D3A3BEDDA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3ECF9-B305-4850-A6C0-B1D43511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695" y="938717"/>
            <a:ext cx="8689157" cy="3541837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0D16-9D1C-46C2-B41D-7BE69BE93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152" y="4941662"/>
            <a:ext cx="8638352" cy="977621"/>
          </a:xfrm>
        </p:spPr>
        <p:txBody>
          <a:bodyPr>
            <a:normAutofit/>
          </a:bodyPr>
          <a:lstStyle/>
          <a:p>
            <a:r>
              <a:rPr lang="en-US" sz="1600" dirty="0"/>
              <a:t>By: Rehman Ali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2496-B3B0-4103-BAFA-D84E7413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DC40-966D-4763-995E-40BDC667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Machine Learning </a:t>
            </a:r>
          </a:p>
          <a:p>
            <a:r>
              <a:rPr lang="en-US"/>
              <a:t>Boosting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(Most of the steps and processes is listed in Jupiter notebook)</a:t>
            </a:r>
          </a:p>
        </p:txBody>
      </p:sp>
    </p:spTree>
    <p:extLst>
      <p:ext uri="{BB962C8B-B14F-4D97-AF65-F5344CB8AC3E}">
        <p14:creationId xmlns:p14="http://schemas.microsoft.com/office/powerpoint/2010/main" val="31072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A837-31A0-4CBC-8BCE-3C2524C8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33A9-89D1-42F5-B36F-B6BAD1F7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all necessary python and html files</a:t>
            </a:r>
          </a:p>
          <a:p>
            <a:r>
              <a:rPr lang="en-US" dirty="0"/>
              <a:t>Next moved on to JavaScript and CSS files.</a:t>
            </a:r>
          </a:p>
        </p:txBody>
      </p:sp>
    </p:spTree>
    <p:extLst>
      <p:ext uri="{BB962C8B-B14F-4D97-AF65-F5344CB8AC3E}">
        <p14:creationId xmlns:p14="http://schemas.microsoft.com/office/powerpoint/2010/main" val="35400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ADFA-05D8-4010-8C42-8779B95F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&amp; 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38E-EF4B-42BC-8C96-20EEDCA3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done by me, Rehman.</a:t>
            </a:r>
          </a:p>
        </p:txBody>
      </p:sp>
    </p:spTree>
    <p:extLst>
      <p:ext uri="{BB962C8B-B14F-4D97-AF65-F5344CB8AC3E}">
        <p14:creationId xmlns:p14="http://schemas.microsoft.com/office/powerpoint/2010/main" val="120044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B45-30A9-4859-ADF3-3204B947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A537-3280-458B-B3E7-FB8A3053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The hardest part about this project is machine learning and the process is takes to get to where you need to achieve. In my case, finding an algorithm to create a way for customers to access the price for a specific car, make and model as well as mileage number.</a:t>
            </a:r>
          </a:p>
          <a:p>
            <a:r>
              <a:rPr lang="en-US" dirty="0"/>
              <a:t>I definitely did enjoy this project and would definitely further my knowledge in big data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402122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Final Project</vt:lpstr>
      <vt:lpstr>Step 1:</vt:lpstr>
      <vt:lpstr>Step 2:</vt:lpstr>
      <vt:lpstr>FrontEnD &amp; Backend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rehman ali</dc:creator>
  <cp:lastModifiedBy>rehman ali</cp:lastModifiedBy>
  <cp:revision>3</cp:revision>
  <dcterms:created xsi:type="dcterms:W3CDTF">2019-04-22T22:03:22Z</dcterms:created>
  <dcterms:modified xsi:type="dcterms:W3CDTF">2019-04-22T22:18:31Z</dcterms:modified>
</cp:coreProperties>
</file>