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9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8CCE5-10D8-9DF8-B169-B8512FDF6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B7190-0057-707E-58EF-C353415AFA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9348B-8DC6-8407-19BD-886EB1B5854B}"/>
              </a:ext>
            </a:extLst>
          </p:cNvPr>
          <p:cNvSpPr txBox="1"/>
          <p:nvPr/>
        </p:nvSpPr>
        <p:spPr>
          <a:xfrm>
            <a:off x="120770" y="0"/>
            <a:ext cx="771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SOFTWARES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92EC5-AA41-2C47-2C4F-0284CCD75170}"/>
              </a:ext>
            </a:extLst>
          </p:cNvPr>
          <p:cNvSpPr txBox="1"/>
          <p:nvPr/>
        </p:nvSpPr>
        <p:spPr>
          <a:xfrm>
            <a:off x="327804" y="1366935"/>
            <a:ext cx="86487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1. MS OFFICE/ EXCEL: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2. 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Dec 2023 Version</a:t>
            </a:r>
          </a:p>
        </p:txBody>
      </p:sp>
    </p:spTree>
    <p:extLst>
      <p:ext uri="{BB962C8B-B14F-4D97-AF65-F5344CB8AC3E}">
        <p14:creationId xmlns:p14="http://schemas.microsoft.com/office/powerpoint/2010/main" val="310624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402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Mohd. Rizwan Ali</cp:lastModifiedBy>
  <cp:revision>8</cp:revision>
  <dcterms:created xsi:type="dcterms:W3CDTF">2024-02-05T09:30:29Z</dcterms:created>
  <dcterms:modified xsi:type="dcterms:W3CDTF">2025-07-05T06:48:36Z</dcterms:modified>
</cp:coreProperties>
</file>