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4"/>
  </p:sldMasterIdLst>
  <p:sldIdLst>
    <p:sldId id="257" r:id="rId5"/>
    <p:sldId id="262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45" d="100"/>
          <a:sy n="145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Database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Alex Reibsane, anna </a:t>
            </a:r>
            <a:r>
              <a:rPr lang="en-US" dirty="0" err="1"/>
              <a:t>richardson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DCE1-2F95-4C8C-9ED0-C750C5A0C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76CAB-2CDE-48F5-A890-48470B546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Our project is a database designed for A delivery service based in Charlotte NC.</a:t>
            </a:r>
          </a:p>
          <a:p>
            <a:r>
              <a:rPr lang="en-US" sz="2000" dirty="0"/>
              <a:t> We designed this database to include expanded information on all users, including their affiliation with the university, role, and contact information.</a:t>
            </a:r>
          </a:p>
          <a:p>
            <a:r>
              <a:rPr lang="en-US" sz="2000" dirty="0"/>
              <a:t> Each order has a unique id, as does each customer. In the interest of realism, each person has a separate ID from their organization that differs from their customer ID.</a:t>
            </a:r>
          </a:p>
          <a:p>
            <a:r>
              <a:rPr lang="en-US" sz="2000" dirty="0"/>
              <a:t> Different data is available which is specific to an individual's organization and role. For example, a delivery driver has a hire date, but doesn't have a major or department at the university.</a:t>
            </a:r>
          </a:p>
        </p:txBody>
      </p:sp>
    </p:spTree>
    <p:extLst>
      <p:ext uri="{BB962C8B-B14F-4D97-AF65-F5344CB8AC3E}">
        <p14:creationId xmlns:p14="http://schemas.microsoft.com/office/powerpoint/2010/main" val="395222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A05C-ACC8-475A-8A3B-A8A9F76A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5" name="Content Placeholder 4" descr="A picture containing station, display&#10;&#10;Description automatically generated">
            <a:extLst>
              <a:ext uri="{FF2B5EF4-FFF2-40B4-BE49-F238E27FC236}">
                <a16:creationId xmlns:a16="http://schemas.microsoft.com/office/drawing/2014/main" id="{BEA6DDE5-8532-4B08-BE27-F153159BD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027" y="1890876"/>
            <a:ext cx="8577946" cy="4559060"/>
          </a:xfrm>
        </p:spPr>
      </p:pic>
    </p:spTree>
    <p:extLst>
      <p:ext uri="{BB962C8B-B14F-4D97-AF65-F5344CB8AC3E}">
        <p14:creationId xmlns:p14="http://schemas.microsoft.com/office/powerpoint/2010/main" val="322037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61E0B-04DB-494C-85CA-39B682DC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View 1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5468664-5C12-4896-A8C1-63610EC10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220" b="47071"/>
          <a:stretch/>
        </p:blipFill>
        <p:spPr>
          <a:xfrm>
            <a:off x="864069" y="2171041"/>
            <a:ext cx="6144656" cy="3191737"/>
          </a:xfr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FD3770-019B-4BF1-A906-4AED10D75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255" y="1950115"/>
            <a:ext cx="3403775" cy="396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3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6E3F-2A6D-4871-A6FD-486B027C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View 2</a:t>
            </a:r>
          </a:p>
        </p:txBody>
      </p:sp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4944D0E-B23F-42BA-8D20-92537634D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063" b="33564"/>
          <a:stretch/>
        </p:blipFill>
        <p:spPr>
          <a:xfrm>
            <a:off x="784371" y="2201666"/>
            <a:ext cx="4423302" cy="4332444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65CE2CD-6F1A-412C-902E-9FA6FA2D69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823" b="9275"/>
          <a:stretch/>
        </p:blipFill>
        <p:spPr>
          <a:xfrm>
            <a:off x="6686627" y="1728609"/>
            <a:ext cx="4423302" cy="491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9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670B-1A74-416F-8B50-1B644074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0DFDD4-A7ED-4C84-8AB0-FB4E0B722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862" y="2695074"/>
            <a:ext cx="6320485" cy="2805288"/>
          </a:xfr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795F5F5-DC82-4A05-AFED-F26AABD28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010" y="1990290"/>
            <a:ext cx="4722798" cy="421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646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{77249DCE-9C7A-48EC-A93D-1D8B68FDFEB1}tf33552983</Template>
  <TotalTime>0</TotalTime>
  <Words>132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Franklin Gothic Book</vt:lpstr>
      <vt:lpstr>Franklin Gothic Demi</vt:lpstr>
      <vt:lpstr>Wingdings 2</vt:lpstr>
      <vt:lpstr>DividendVTI</vt:lpstr>
      <vt:lpstr>Database Final Project</vt:lpstr>
      <vt:lpstr>Introduction</vt:lpstr>
      <vt:lpstr>ER Diagram</vt:lpstr>
      <vt:lpstr>Custom View 1</vt:lpstr>
      <vt:lpstr>Custom View 2</vt:lpstr>
      <vt:lpstr>Stored Procedure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2020-05-05T21:12:48Z</dcterms:created>
  <dcterms:modified xsi:type="dcterms:W3CDTF">2020-05-05T21:26:47Z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