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05c602679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05c602679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05c602679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05c602679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05c602679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05c602679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05c602679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05c602679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05c602679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05c602679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5c602679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5c602679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05c602679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05c602679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05c602679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05c602679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05c602679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05c602679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05c602679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05c602679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05c602679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05c602679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05c602679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05c602679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36350" y="249050"/>
            <a:ext cx="8279700" cy="21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 Predictability of an NBA Player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9630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Nahin Hayat </a:t>
            </a:r>
            <a:endParaRPr sz="286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Christian Hernandez </a:t>
            </a:r>
            <a:endParaRPr sz="286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Monica Estrada</a:t>
            </a:r>
            <a:endParaRPr sz="286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860">
              <a:solidFill>
                <a:srgbClr val="F3F3F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673150"/>
            <a:ext cx="4761141" cy="33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100" y="673150"/>
            <a:ext cx="4276900" cy="33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749500" y="68125"/>
            <a:ext cx="6282300" cy="56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Eastern Conference Opponent Predictions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975" y="806500"/>
            <a:ext cx="4601500" cy="36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6488"/>
            <a:ext cx="4815300" cy="38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749500" y="68125"/>
            <a:ext cx="6282300" cy="56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Western</a:t>
            </a: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Conference Opponent Predictions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88625" y="23716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Models for every player</a:t>
            </a:r>
            <a:endParaRPr sz="2762"/>
          </a:p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Make predictions using datasets of past games with specific opponent</a:t>
            </a:r>
            <a:endParaRPr sz="2762"/>
          </a:p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Predict other stats</a:t>
            </a:r>
            <a:endParaRPr sz="2762"/>
          </a:p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Dedicated Chat Bot</a:t>
            </a:r>
            <a:endParaRPr sz="276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953250" y="-327075"/>
            <a:ext cx="7237500" cy="28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375" y="3038925"/>
            <a:ext cx="25050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/>
          <p:nvPr/>
        </p:nvSpPr>
        <p:spPr>
          <a:xfrm>
            <a:off x="3584025" y="1924425"/>
            <a:ext cx="2997900" cy="1539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4374300" y="1863225"/>
            <a:ext cx="16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How did you know how much I was scoring before I even played, bro?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550" y="186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Summary and Goals</a:t>
            </a:r>
            <a:endParaRPr sz="49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72150" y="1763875"/>
            <a:ext cx="76314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75443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Deep Learning Model which predicts NBA Player’s stats</a:t>
            </a:r>
            <a:endParaRPr sz="2500"/>
          </a:p>
          <a:p>
            <a:pPr indent="-375443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One model predicts points, another predicts assists</a:t>
            </a:r>
            <a:endParaRPr sz="2500"/>
          </a:p>
          <a:p>
            <a:pPr indent="-375443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Used for sports betting, i.e, over/unders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25" y="179650"/>
            <a:ext cx="3199950" cy="4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 rotWithShape="1">
          <a:blip r:embed="rId4">
            <a:alphaModFix/>
          </a:blip>
          <a:srcRect b="52554" l="0" r="0" t="3141"/>
          <a:stretch/>
        </p:blipFill>
        <p:spPr>
          <a:xfrm>
            <a:off x="390850" y="179650"/>
            <a:ext cx="4373358" cy="41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3742050" y="2076925"/>
            <a:ext cx="8913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Points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550" y="186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Data </a:t>
            </a:r>
            <a:r>
              <a:rPr lang="en" sz="4900"/>
              <a:t>Preparation</a:t>
            </a:r>
            <a:r>
              <a:rPr lang="en" sz="4900"/>
              <a:t> and Model Training</a:t>
            </a:r>
            <a:endParaRPr sz="49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56300" y="2131800"/>
            <a:ext cx="76314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63537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Data was sourced from BasketBall Reference and StatMuse</a:t>
            </a:r>
            <a:endParaRPr sz="2500"/>
          </a:p>
          <a:p>
            <a:pPr indent="-363537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Extensive Cleanup process</a:t>
            </a:r>
            <a:endParaRPr sz="2500"/>
          </a:p>
          <a:p>
            <a:pPr indent="-363537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Trained with different layers and epochs for each model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475" y="159700"/>
            <a:ext cx="9386951" cy="48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4813" y="313425"/>
            <a:ext cx="9697326" cy="38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75" y="82800"/>
            <a:ext cx="5914301" cy="4814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6050575" y="82800"/>
            <a:ext cx="32025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Points Model MSE: .5528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075" y="544500"/>
            <a:ext cx="2777500" cy="45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5" y="149787"/>
            <a:ext cx="5487902" cy="48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5696275" y="255925"/>
            <a:ext cx="32025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Assist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MSE: 12.3321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799" y="651975"/>
            <a:ext cx="2781450" cy="4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443075" y="298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Approach for Predicting Future Stats</a:t>
            </a:r>
            <a:endParaRPr sz="49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878950" y="2352850"/>
            <a:ext cx="76314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Predictions were created by using previous averages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Dataframe for each conference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