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Merriweather"/>
      <p:regular r:id="rId25"/>
      <p:bold r:id="rId26"/>
      <p:italic r:id="rId27"/>
      <p:boldItalic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Barl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05c602679_0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05c602679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05c602679_0_1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05c602679_0_1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505c602679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505c602679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05c602679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505c602679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05c602679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05c602679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05c602679_0_1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05c602679_0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05c602679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05c602679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05c602679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05c602679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05c602679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05c602679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05c602679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05c602679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05c602679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05c602679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05c602679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505c602679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36350" y="249050"/>
            <a:ext cx="8279700" cy="21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The Predictability of an NBA Player</a:t>
            </a:r>
            <a:endParaRPr sz="45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96302" y="2030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8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endParaRPr sz="286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86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Nahin Hayat </a:t>
            </a:r>
            <a:endParaRPr sz="286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86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Christian Hernandez </a:t>
            </a:r>
            <a:endParaRPr sz="286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86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Monica Estrada</a:t>
            </a:r>
            <a:endParaRPr sz="286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860">
              <a:solidFill>
                <a:srgbClr val="F3F3F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6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" y="673150"/>
            <a:ext cx="4761141" cy="33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100" y="673150"/>
            <a:ext cx="4276900" cy="33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2"/>
          <p:cNvSpPr txBox="1"/>
          <p:nvPr/>
        </p:nvSpPr>
        <p:spPr>
          <a:xfrm>
            <a:off x="749500" y="68125"/>
            <a:ext cx="6282300" cy="56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Eastern Conference Opponent Predictions</a:t>
            </a:r>
            <a:endParaRPr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975" y="806500"/>
            <a:ext cx="4601500" cy="36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06488"/>
            <a:ext cx="4815300" cy="383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 txBox="1"/>
          <p:nvPr/>
        </p:nvSpPr>
        <p:spPr>
          <a:xfrm>
            <a:off x="749500" y="68125"/>
            <a:ext cx="6282300" cy="56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Western</a:t>
            </a:r>
            <a:r>
              <a:rPr lang="en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Conference Opponent Predictions</a:t>
            </a:r>
            <a:endParaRPr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1388625" y="2371625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4018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63"/>
              <a:buChar char="●"/>
            </a:pPr>
            <a:r>
              <a:rPr lang="en" sz="2762"/>
              <a:t>Models for every player</a:t>
            </a:r>
            <a:endParaRPr sz="2762"/>
          </a:p>
          <a:p>
            <a:pPr indent="-404018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63"/>
              <a:buChar char="●"/>
            </a:pPr>
            <a:r>
              <a:rPr lang="en" sz="2762"/>
              <a:t>Make predictions using datasets of past games with specific opponent</a:t>
            </a:r>
            <a:endParaRPr sz="2762"/>
          </a:p>
          <a:p>
            <a:pPr indent="-404018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63"/>
              <a:buChar char="●"/>
            </a:pPr>
            <a:r>
              <a:rPr lang="en" sz="2762"/>
              <a:t>Predict other stats</a:t>
            </a:r>
            <a:endParaRPr sz="2762"/>
          </a:p>
          <a:p>
            <a:pPr indent="-404018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63"/>
              <a:buChar char="●"/>
            </a:pPr>
            <a:r>
              <a:rPr lang="en" sz="2762"/>
              <a:t>Dedicated Chat Bot</a:t>
            </a:r>
            <a:endParaRPr sz="2762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953250" y="-327075"/>
            <a:ext cx="7237500" cy="28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355" name="Google Shape;3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375" y="3038925"/>
            <a:ext cx="250507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5"/>
          <p:cNvSpPr/>
          <p:nvPr/>
        </p:nvSpPr>
        <p:spPr>
          <a:xfrm>
            <a:off x="3584025" y="1924425"/>
            <a:ext cx="2997900" cy="1539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"/>
          <p:cNvSpPr txBox="1"/>
          <p:nvPr/>
        </p:nvSpPr>
        <p:spPr>
          <a:xfrm>
            <a:off x="4374300" y="1863225"/>
            <a:ext cx="1662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How did you know how much I was scoring before I even played, bro?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550" y="1867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00"/>
              <a:t>Summary and Goals</a:t>
            </a:r>
            <a:endParaRPr sz="49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872150" y="1763875"/>
            <a:ext cx="7631400" cy="17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75443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/>
              <a:t>Deep Learning Model which predicts NBA Player’s stats</a:t>
            </a:r>
            <a:endParaRPr sz="2500"/>
          </a:p>
          <a:p>
            <a:pPr indent="-375443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/>
              <a:t>One model predicts points, another predicts assists</a:t>
            </a:r>
            <a:endParaRPr sz="2500"/>
          </a:p>
          <a:p>
            <a:pPr indent="-375443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/>
              <a:t>Used for sports betting, i.e, over/unders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525" y="179650"/>
            <a:ext cx="3199950" cy="48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5"/>
          <p:cNvPicPr preferRelativeResize="0"/>
          <p:nvPr/>
        </p:nvPicPr>
        <p:blipFill rotWithShape="1">
          <a:blip r:embed="rId4">
            <a:alphaModFix/>
          </a:blip>
          <a:srcRect b="52554" l="0" r="0" t="3141"/>
          <a:stretch/>
        </p:blipFill>
        <p:spPr>
          <a:xfrm>
            <a:off x="390850" y="179650"/>
            <a:ext cx="4373358" cy="419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3742050" y="2076925"/>
            <a:ext cx="8913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Points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88550" y="1867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00"/>
              <a:t>Data </a:t>
            </a:r>
            <a:r>
              <a:rPr lang="en" sz="4900"/>
              <a:t>Preparation</a:t>
            </a:r>
            <a:r>
              <a:rPr lang="en" sz="4900"/>
              <a:t> and Model Training</a:t>
            </a:r>
            <a:endParaRPr sz="4900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756300" y="2131800"/>
            <a:ext cx="7631400" cy="17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63537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/>
              <a:t>Data was sourced from BasketBall Reference and StatMuse</a:t>
            </a:r>
            <a:endParaRPr sz="2500"/>
          </a:p>
          <a:p>
            <a:pPr indent="-363537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/>
              <a:t>Extensive Cleanup process</a:t>
            </a:r>
            <a:endParaRPr sz="2500"/>
          </a:p>
          <a:p>
            <a:pPr indent="-363537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/>
              <a:t>Trained with different layers and epochs for each model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1475" y="159700"/>
            <a:ext cx="9386951" cy="48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4813" y="313425"/>
            <a:ext cx="9697326" cy="38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75" y="82800"/>
            <a:ext cx="5914301" cy="4814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9"/>
          <p:cNvSpPr txBox="1"/>
          <p:nvPr/>
        </p:nvSpPr>
        <p:spPr>
          <a:xfrm>
            <a:off x="6050575" y="82800"/>
            <a:ext cx="3202500" cy="46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Points Model MSE: .5528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075" y="544500"/>
            <a:ext cx="2777500" cy="45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5" y="149787"/>
            <a:ext cx="5487902" cy="484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 txBox="1"/>
          <p:nvPr/>
        </p:nvSpPr>
        <p:spPr>
          <a:xfrm>
            <a:off x="5696275" y="255925"/>
            <a:ext cx="3202500" cy="46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Assist 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 MSE: 12.3321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799" y="651975"/>
            <a:ext cx="2781450" cy="46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443075" y="2987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00"/>
              <a:t>Approach for Predicting Future Stats</a:t>
            </a:r>
            <a:endParaRPr sz="4900"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878950" y="2352850"/>
            <a:ext cx="7631400" cy="17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Predictions were created by using previous averages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Dataframe for each conference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