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00"/>
    <a:srgbClr val="C1D101"/>
    <a:srgbClr val="94C11F"/>
    <a:srgbClr val="C25326"/>
    <a:srgbClr val="B1577F"/>
    <a:srgbClr val="B81620"/>
    <a:srgbClr val="252772"/>
    <a:srgbClr val="AEA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0" autoAdjust="0"/>
    <p:restoredTop sz="94660"/>
  </p:normalViewPr>
  <p:slideViewPr>
    <p:cSldViewPr snapToGrid="0">
      <p:cViewPr>
        <p:scale>
          <a:sx n="103" d="100"/>
          <a:sy n="103" d="100"/>
        </p:scale>
        <p:origin x="-872" y="-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1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3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4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7B3A-BD7F-41A3-9BFE-CB042AC97FC6}" type="datetimeFigureOut">
              <a:rPr lang="de-DE" smtClean="0"/>
              <a:t>17.04.16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D346-1573-4BC3-85E8-E6624C451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7000" y="2280727"/>
            <a:ext cx="9144000" cy="1655762"/>
          </a:xfrm>
        </p:spPr>
        <p:txBody>
          <a:bodyPr>
            <a:normAutofit/>
          </a:bodyPr>
          <a:lstStyle/>
          <a:p>
            <a:r>
              <a:rPr lang="de-DE" sz="9600" dirty="0" smtClean="0">
                <a:latin typeface="Abadi MT Condensed Light"/>
                <a:cs typeface="Abadi MT Condensed Light"/>
              </a:rPr>
              <a:t>Save </a:t>
            </a:r>
            <a:r>
              <a:rPr lang="de-DE" sz="9600" dirty="0" err="1" smtClean="0">
                <a:latin typeface="Abadi MT Condensed Light"/>
                <a:cs typeface="Abadi MT Condensed Light"/>
              </a:rPr>
              <a:t>some</a:t>
            </a:r>
            <a:r>
              <a:rPr lang="de-DE" sz="9600" dirty="0" smtClean="0">
                <a:latin typeface="Abadi MT Condensed Light"/>
                <a:cs typeface="Abadi MT Condensed Light"/>
              </a:rPr>
              <a:t> </a:t>
            </a:r>
            <a:r>
              <a:rPr lang="de-DE" sz="9600" dirty="0" err="1" smtClean="0">
                <a:latin typeface="Abadi MT Condensed Light"/>
                <a:cs typeface="Abadi MT Condensed Light"/>
              </a:rPr>
              <a:t>food</a:t>
            </a:r>
            <a:endParaRPr lang="de-DE" sz="9600" dirty="0">
              <a:latin typeface="Abadi MT Condensed Light"/>
              <a:cs typeface="Abadi MT Condensed Ligh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1738">
            <a:off x="9262984" y="4254296"/>
            <a:ext cx="3619500" cy="32385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348903" y="3617407"/>
            <a:ext cx="3284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 smtClean="0">
                <a:latin typeface="Abadi MT Condensed Light"/>
                <a:cs typeface="Abadi MT Condensed Light"/>
              </a:rPr>
              <a:t>with</a:t>
            </a:r>
            <a:endParaRPr lang="de-DE" sz="4000" dirty="0" smtClean="0">
              <a:latin typeface="Abadi MT Condensed Light"/>
              <a:cs typeface="Abadi MT Condensed Light"/>
            </a:endParaRPr>
          </a:p>
          <a:p>
            <a:pPr algn="ctr"/>
            <a:r>
              <a:rPr lang="de-DE" sz="4000" b="1" dirty="0" smtClean="0">
                <a:latin typeface="Abadi MT Condensed Light"/>
                <a:cs typeface="Abadi MT Condensed Light"/>
              </a:rPr>
              <a:t>Mensa App</a:t>
            </a:r>
            <a:endParaRPr lang="de-DE" sz="4000" b="1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84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1738">
            <a:off x="9262984" y="4254296"/>
            <a:ext cx="3619500" cy="3238500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34035" y="269382"/>
            <a:ext cx="11594738" cy="864973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Our</a:t>
            </a:r>
            <a:r>
              <a:rPr lang="de-DE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intentions</a:t>
            </a:r>
            <a:endParaRPr lang="de-DE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054" y="1633147"/>
            <a:ext cx="10836857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b="1" u="sng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Save </a:t>
            </a:r>
            <a:r>
              <a:rPr lang="de-DE" sz="3600" b="1" u="sng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food</a:t>
            </a:r>
            <a:endParaRPr lang="de-DE" sz="3600" b="1" u="sng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2800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rgbClr val="000000"/>
                </a:solidFill>
                <a:latin typeface="Abadi MT Condensed Light"/>
                <a:cs typeface="Abadi MT Condensed Light"/>
              </a:rPr>
              <a:t>I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mprove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the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taste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of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the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food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,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which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M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ensa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provides</a:t>
            </a:r>
            <a:endParaRPr lang="de-DE" sz="3200" dirty="0" smtClean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2800" dirty="0" smtClean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474657" y="1047964"/>
            <a:ext cx="3434181" cy="16735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9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6-04-17 um 10.13.47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" t="4268" r="6352" b="2490"/>
          <a:stretch/>
        </p:blipFill>
        <p:spPr>
          <a:xfrm>
            <a:off x="390784" y="551931"/>
            <a:ext cx="3217647" cy="5681815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Bild 2" descr="Bildschirmfoto 2016-04-17 um 11.02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2072" r="4096" b="3270"/>
          <a:stretch/>
        </p:blipFill>
        <p:spPr>
          <a:xfrm>
            <a:off x="4476248" y="550225"/>
            <a:ext cx="3179358" cy="569577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 9" descr="Bildschirmfoto 2016-04-17 um 12.56.0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2" t="2516" r="4934" b="2563"/>
          <a:stretch/>
        </p:blipFill>
        <p:spPr>
          <a:xfrm>
            <a:off x="8492784" y="557888"/>
            <a:ext cx="3233731" cy="5690568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62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ildschirmfoto 2016-04-17 um 11.24.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0" t="7122" r="6089" b="2104"/>
          <a:stretch/>
        </p:blipFill>
        <p:spPr>
          <a:xfrm>
            <a:off x="6687726" y="403705"/>
            <a:ext cx="3330541" cy="5895133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Bild 3" descr="Bildschirmfoto 2016-04-17 um 12.52.5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3596" r="5555" b="2382"/>
          <a:stretch/>
        </p:blipFill>
        <p:spPr>
          <a:xfrm>
            <a:off x="1972915" y="409939"/>
            <a:ext cx="3341626" cy="5903461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89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schirmfoto 2016-04-17 um 13.14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3416" r="6388" b="2562"/>
          <a:stretch/>
        </p:blipFill>
        <p:spPr>
          <a:xfrm>
            <a:off x="6704829" y="237332"/>
            <a:ext cx="3455685" cy="6104966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Bild 5" descr="Bildschirmfoto 2016-04-17 um 13.23.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4854" r="4582" b="1303"/>
          <a:stretch/>
        </p:blipFill>
        <p:spPr>
          <a:xfrm>
            <a:off x="2157875" y="234251"/>
            <a:ext cx="3452603" cy="6108492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48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1738">
            <a:off x="9262984" y="4254296"/>
            <a:ext cx="3619500" cy="3238500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34035" y="269382"/>
            <a:ext cx="11594738" cy="864973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latin typeface="Abadi MT Condensed Light"/>
                <a:cs typeface="Abadi MT Condensed Light"/>
              </a:rPr>
              <a:t>Profit </a:t>
            </a:r>
            <a:r>
              <a:rPr lang="de-DE" dirty="0" err="1">
                <a:latin typeface="Abadi MT Condensed Light"/>
                <a:cs typeface="Abadi MT Condensed Light"/>
              </a:rPr>
              <a:t>from</a:t>
            </a:r>
            <a:r>
              <a:rPr lang="de-DE" dirty="0">
                <a:latin typeface="Abadi MT Condensed Light"/>
                <a:cs typeface="Abadi MT Condensed Light"/>
              </a:rPr>
              <a:t> </a:t>
            </a:r>
            <a:r>
              <a:rPr lang="de-DE" dirty="0" err="1">
                <a:latin typeface="Abadi MT Condensed Light"/>
                <a:cs typeface="Abadi MT Condensed Light"/>
              </a:rPr>
              <a:t>the</a:t>
            </a:r>
            <a:r>
              <a:rPr lang="de-DE" dirty="0">
                <a:latin typeface="Abadi MT Condensed Light"/>
                <a:cs typeface="Abadi MT Condensed Light"/>
              </a:rPr>
              <a:t> </a:t>
            </a:r>
            <a:r>
              <a:rPr lang="de-DE" dirty="0" err="1" smtClean="0">
                <a:latin typeface="Abadi MT Condensed Light"/>
                <a:cs typeface="Abadi MT Condensed Light"/>
              </a:rPr>
              <a:t>app</a:t>
            </a:r>
            <a:endParaRPr lang="de-DE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14269" y="1617467"/>
            <a:ext cx="10836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200" dirty="0" smtClean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10%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from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saved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food</a:t>
            </a:r>
            <a:endParaRPr lang="de-DE" sz="3200" dirty="0" smtClean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3200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3200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Advertisment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in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the</a:t>
            </a:r>
            <a:r>
              <a:rPr lang="de-DE" sz="32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app</a:t>
            </a:r>
            <a:endParaRPr lang="de-DE" sz="3200" dirty="0" smtClean="0">
              <a:solidFill>
                <a:srgbClr val="000000"/>
              </a:solidFill>
              <a:latin typeface="Abadi MT Condensed Light"/>
              <a:cs typeface="Abadi MT Condensed Light"/>
            </a:endParaRPr>
          </a:p>
          <a:p>
            <a:endParaRPr lang="de-DE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474657" y="1064699"/>
            <a:ext cx="4526787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Benutzerdefiniert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Our intentions</vt:lpstr>
      <vt:lpstr>PowerPoint-Präsentation</vt:lpstr>
      <vt:lpstr>PowerPoint-Präsentation</vt:lpstr>
      <vt:lpstr>PowerPoint-Präsentation</vt:lpstr>
      <vt:lpstr>Profit from the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App-Presentation:</dc:title>
  <dc:creator>felix herbst</dc:creator>
  <cp:lastModifiedBy>Felix Herbst</cp:lastModifiedBy>
  <cp:revision>30</cp:revision>
  <dcterms:created xsi:type="dcterms:W3CDTF">2016-04-17T06:13:12Z</dcterms:created>
  <dcterms:modified xsi:type="dcterms:W3CDTF">2016-04-17T11:47:45Z</dcterms:modified>
</cp:coreProperties>
</file>