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mas\Desktop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8.607174103237096E-2"/>
          <c:y val="5.1400554097404488E-2"/>
          <c:w val="0.88337270341207363"/>
          <c:h val="0.8326195683872849"/>
        </c:manualLayout>
      </c:layout>
      <c:lineChart>
        <c:grouping val="standard"/>
        <c:ser>
          <c:idx val="0"/>
          <c:order val="0"/>
          <c:val>
            <c:numRef>
              <c:f>Sheet1!$A$50:$J$50</c:f>
              <c:numCache>
                <c:formatCode>General</c:formatCode>
                <c:ptCount val="10"/>
                <c:pt idx="0">
                  <c:v>52.282608695652165</c:v>
                </c:pt>
                <c:pt idx="1">
                  <c:v>108.80434782608693</c:v>
                </c:pt>
                <c:pt idx="2">
                  <c:v>133.95652173913041</c:v>
                </c:pt>
                <c:pt idx="3">
                  <c:v>148.695652173913</c:v>
                </c:pt>
                <c:pt idx="4">
                  <c:v>150.195652173913</c:v>
                </c:pt>
                <c:pt idx="5">
                  <c:v>152.36956521739128</c:v>
                </c:pt>
                <c:pt idx="6">
                  <c:v>156.78260869565219</c:v>
                </c:pt>
                <c:pt idx="7">
                  <c:v>159.10869565217391</c:v>
                </c:pt>
                <c:pt idx="8">
                  <c:v>159.04347826086953</c:v>
                </c:pt>
                <c:pt idx="9">
                  <c:v>160.22222222222223</c:v>
                </c:pt>
              </c:numCache>
            </c:numRef>
          </c:val>
        </c:ser>
        <c:dLbls/>
        <c:marker val="1"/>
        <c:axId val="70713728"/>
        <c:axId val="70715264"/>
      </c:lineChart>
      <c:catAx>
        <c:axId val="707137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sk-SK"/>
            </a:pPr>
            <a:endParaRPr lang="en-US"/>
          </a:p>
        </c:txPr>
        <c:crossAx val="70715264"/>
        <c:crosses val="autoZero"/>
        <c:auto val="1"/>
        <c:lblAlgn val="ctr"/>
        <c:lblOffset val="100"/>
      </c:catAx>
      <c:valAx>
        <c:axId val="707152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sk-SK"/>
            </a:pPr>
            <a:endParaRPr lang="en-US"/>
          </a:p>
        </c:txPr>
        <c:crossAx val="70713728"/>
        <c:crosses val="autoZero"/>
        <c:crossBetween val="between"/>
      </c:valAx>
    </c:plotArea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09.02.2016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09.02.2016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09.02.2016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09.02.2016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09.02.2016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09.02.2016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09.02.2016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09.02.2016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09.02.2016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09.02.2016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09.02.2016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09.02.2016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/>
          <a:lstStyle/>
          <a:p>
            <a:r>
              <a:rPr lang="sk-SK" dirty="0" smtClean="0"/>
              <a:t>Umelá inteligencia do hry Tower Defence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7279"/>
            <a:ext cx="6400800" cy="1752600"/>
          </a:xfrm>
        </p:spPr>
        <p:txBody>
          <a:bodyPr/>
          <a:lstStyle/>
          <a:p>
            <a:r>
              <a:rPr lang="sk-SK" dirty="0" smtClean="0"/>
              <a:t>#FriTD #Projekt_1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929420" y="4608214"/>
            <a:ext cx="741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/>
              <a:t>Matúš Mrázik - Samuel Kontriš - Tomáš Kuric - Matej Papík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xmlns="" val="388292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Tower Defence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295400"/>
            <a:ext cx="2234260" cy="1447800"/>
          </a:xfrm>
        </p:spPr>
      </p:pic>
      <p:sp>
        <p:nvSpPr>
          <p:cNvPr id="4" name="AutoShape 2" descr="http://www.spritestitch.com/wp-content/uploads/2009/02/spaceinvadersplanshirt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TextBox 5"/>
          <p:cNvSpPr txBox="1"/>
          <p:nvPr/>
        </p:nvSpPr>
        <p:spPr>
          <a:xfrm>
            <a:off x="2667000" y="1295400"/>
            <a:ext cx="6173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Princíp:</a:t>
            </a:r>
          </a:p>
          <a:p>
            <a:endParaRPr lang="sk-SK" dirty="0" smtClean="0"/>
          </a:p>
          <a:p>
            <a:r>
              <a:rPr lang="sk-SK" dirty="0"/>
              <a:t>-</a:t>
            </a:r>
            <a:r>
              <a:rPr lang="sk-SK" dirty="0" smtClean="0"/>
              <a:t> príšerky prichádzajú vo vlnách a snažia sa zničiť základňu</a:t>
            </a:r>
          </a:p>
          <a:p>
            <a:r>
              <a:rPr lang="sk-SK" dirty="0" smtClean="0"/>
              <a:t>- </a:t>
            </a:r>
            <a:r>
              <a:rPr lang="sk-SK" dirty="0" smtClean="0"/>
              <a:t>h</a:t>
            </a:r>
            <a:r>
              <a:rPr lang="sk-SK" dirty="0" smtClean="0"/>
              <a:t>ráč stavia veže tak, </a:t>
            </a:r>
            <a:r>
              <a:rPr lang="sk-SK" dirty="0" smtClean="0"/>
              <a:t>aby </a:t>
            </a:r>
            <a:r>
              <a:rPr lang="sk-SK" dirty="0" smtClean="0"/>
              <a:t>zabránil </a:t>
            </a:r>
            <a:r>
              <a:rPr lang="sk-SK" dirty="0" smtClean="0"/>
              <a:t>príšerkám dosiahnuť ich cieľ</a:t>
            </a:r>
            <a:endParaRPr lang="sk-SK" dirty="0"/>
          </a:p>
        </p:txBody>
      </p:sp>
      <p:sp>
        <p:nvSpPr>
          <p:cNvPr id="7" name="TextBox 6"/>
          <p:cNvSpPr txBox="1"/>
          <p:nvPr/>
        </p:nvSpPr>
        <p:spPr>
          <a:xfrm>
            <a:off x="460375" y="3505200"/>
            <a:ext cx="24657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Postup:</a:t>
            </a:r>
          </a:p>
          <a:p>
            <a:endParaRPr lang="sk-SK" dirty="0" smtClean="0"/>
          </a:p>
          <a:p>
            <a:r>
              <a:rPr lang="sk-SK" dirty="0" smtClean="0"/>
              <a:t>while ( hasEnoughGold )</a:t>
            </a:r>
          </a:p>
          <a:p>
            <a:r>
              <a:rPr lang="sk-SK" dirty="0" smtClean="0"/>
              <a:t>{</a:t>
            </a:r>
          </a:p>
          <a:p>
            <a:r>
              <a:rPr lang="sk-SK" dirty="0" smtClean="0"/>
              <a:t>    BuildTower();</a:t>
            </a:r>
          </a:p>
          <a:p>
            <a:r>
              <a:rPr lang="sk-SK" dirty="0"/>
              <a:t>}</a:t>
            </a:r>
            <a:endParaRPr lang="sk-SK" dirty="0" smtClean="0"/>
          </a:p>
          <a:p>
            <a:r>
              <a:rPr lang="sk-SK" dirty="0" smtClean="0"/>
              <a:t>KillMonsters(); </a:t>
            </a:r>
          </a:p>
          <a:p>
            <a:endParaRPr lang="sk-SK" dirty="0" smtClean="0"/>
          </a:p>
          <a:p>
            <a:r>
              <a:rPr lang="sk-SK" dirty="0" smtClean="0"/>
              <a:t>//GG easy</a:t>
            </a:r>
            <a:endParaRPr lang="sk-S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1538" y="2971800"/>
            <a:ext cx="5236099" cy="3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878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Získať teoretické znalosti v oblasti AI</a:t>
            </a:r>
          </a:p>
          <a:p>
            <a:pPr lvl="1"/>
            <a:r>
              <a:rPr lang="sk-SK" dirty="0" smtClean="0"/>
              <a:t>Decision Trees, A*, Waypoints, Neuron networks, Reinforcement Learning, MDP, Q-Learning,... </a:t>
            </a:r>
          </a:p>
          <a:p>
            <a:pPr marL="457200" lvl="1" indent="0">
              <a:buNone/>
            </a:pPr>
            <a:endParaRPr lang="sk-SK" dirty="0" smtClean="0"/>
          </a:p>
          <a:p>
            <a:r>
              <a:rPr lang="sk-SK" dirty="0" smtClean="0"/>
              <a:t>Implementácia Q-Learningu v prostredí vlastnej Tower Defence hry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453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Úspešná realizácia umelej inteligencie pre hru Tower Defence, ktorá sa dokáže naučiť hrať a  vyhrať ľubovoľnú hru podľa zadaných pravidiel</a:t>
            </a:r>
          </a:p>
          <a:p>
            <a:r>
              <a:rPr lang="sk-SK" dirty="0" smtClean="0"/>
              <a:t>Získaný prehľad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v oblasti umelej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inteligencie</a:t>
            </a:r>
            <a:endParaRPr lang="sk-SK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945356"/>
              </p:ext>
            </p:extLst>
          </p:nvPr>
        </p:nvGraphicFramePr>
        <p:xfrm>
          <a:off x="4267200" y="3657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3000" y="6373640"/>
            <a:ext cx="317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Priemerný počet vyhraných hier</a:t>
            </a:r>
            <a:endParaRPr lang="sk-SK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004900" y="4615101"/>
            <a:ext cx="195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Priemerný počet vyhraných hier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2192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Rozdelenie úloh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 smtClean="0"/>
              <a:t>Spoločný návrh modelu hry a AI</a:t>
            </a:r>
          </a:p>
          <a:p>
            <a:endParaRPr lang="sk-SK" dirty="0"/>
          </a:p>
          <a:p>
            <a:r>
              <a:rPr lang="sk-SK" dirty="0" smtClean="0"/>
              <a:t>Matúš Mrázik</a:t>
            </a:r>
          </a:p>
          <a:p>
            <a:pPr lvl="1"/>
            <a:r>
              <a:rPr lang="sk-SK" dirty="0" smtClean="0"/>
              <a:t>Interpretácia stavu hry</a:t>
            </a:r>
          </a:p>
          <a:p>
            <a:pPr lvl="1"/>
            <a:r>
              <a:rPr lang="sk-SK" dirty="0" smtClean="0"/>
              <a:t>Rozhranie medzi hrou a AI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Samuel Kontriš</a:t>
            </a:r>
          </a:p>
          <a:p>
            <a:pPr lvl="1"/>
            <a:r>
              <a:rPr lang="sk-SK" dirty="0" smtClean="0"/>
              <a:t>Grafické používateľské rozhranie</a:t>
            </a:r>
          </a:p>
          <a:p>
            <a:pPr lvl="1"/>
            <a:r>
              <a:rPr lang="sk-SK" dirty="0" smtClean="0"/>
              <a:t>Rozhranie medzi hrou a GUI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Tomáš Kuric</a:t>
            </a:r>
          </a:p>
          <a:p>
            <a:pPr lvl="1"/>
            <a:r>
              <a:rPr lang="sk-SK" dirty="0" smtClean="0"/>
              <a:t>Implementácia herného jadra a herných mechanizmov</a:t>
            </a:r>
          </a:p>
          <a:p>
            <a:pPr lvl="1"/>
            <a:r>
              <a:rPr lang="sk-SK" dirty="0" smtClean="0"/>
              <a:t>Návrh, design a balancovanie levelov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Matej Papík</a:t>
            </a:r>
          </a:p>
          <a:p>
            <a:pPr lvl="1"/>
            <a:r>
              <a:rPr lang="sk-SK" dirty="0" smtClean="0"/>
              <a:t>Implementácia rozhodovacej časti AI prostredníctvom Q-Learningu</a:t>
            </a:r>
          </a:p>
          <a:p>
            <a:pPr lvl="1"/>
            <a:r>
              <a:rPr lang="sk-SK" dirty="0" smtClean="0"/>
              <a:t>Realizácia princípov spätnej väzby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63704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Budúce Ciele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Primárne ciele</a:t>
            </a:r>
          </a:p>
          <a:p>
            <a:pPr lvl="1"/>
            <a:r>
              <a:rPr lang="sk-SK" dirty="0"/>
              <a:t>Transformácia AI </a:t>
            </a:r>
            <a:r>
              <a:rPr lang="sk-SK" dirty="0" smtClean="0"/>
              <a:t>na riešenie celej triedy hier</a:t>
            </a:r>
          </a:p>
          <a:p>
            <a:pPr lvl="1"/>
            <a:r>
              <a:rPr lang="sk-SK" dirty="0" smtClean="0"/>
              <a:t>Rozšírenie TD do stochastického prostredia</a:t>
            </a:r>
          </a:p>
          <a:p>
            <a:pPr lvl="1"/>
            <a:r>
              <a:rPr lang="sk-SK" dirty="0" smtClean="0"/>
              <a:t>Zväčšenie stavového priestoru a akcií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Sekundárne ciele</a:t>
            </a:r>
          </a:p>
          <a:p>
            <a:pPr lvl="1"/>
            <a:r>
              <a:rPr lang="sk-SK" dirty="0" smtClean="0"/>
              <a:t>Porovnanie Q-learningu s inými učiacimi sa algoritmami</a:t>
            </a:r>
          </a:p>
          <a:p>
            <a:pPr lvl="1"/>
            <a:r>
              <a:rPr lang="sk-SK" dirty="0" smtClean="0"/>
              <a:t>Preskúmať možnosti učenia sa z už získaných dát</a:t>
            </a:r>
          </a:p>
          <a:p>
            <a:pPr lvl="1"/>
            <a:r>
              <a:rPr lang="sk-SK" dirty="0" smtClean="0"/>
              <a:t>Pridanie umelej inteligencie riadiacej zostavenie vĺn príšerok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52619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232</Words>
  <Application>Microsoft Office PowerPoint</Application>
  <PresentationFormat>Prezentácia na obrazovke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Office Theme</vt:lpstr>
      <vt:lpstr>Umelá inteligencia do hry Tower Defence</vt:lpstr>
      <vt:lpstr>Tower Defence</vt:lpstr>
      <vt:lpstr>Ciele</vt:lpstr>
      <vt:lpstr>Výsledky</vt:lpstr>
      <vt:lpstr>Rozdelenie úloh</vt:lpstr>
      <vt:lpstr>Budúce Ciele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Kuric</dc:creator>
  <cp:lastModifiedBy>Pyro</cp:lastModifiedBy>
  <cp:revision>44</cp:revision>
  <dcterms:created xsi:type="dcterms:W3CDTF">2006-08-16T00:00:00Z</dcterms:created>
  <dcterms:modified xsi:type="dcterms:W3CDTF">2016-02-09T15:04:51Z</dcterms:modified>
</cp:coreProperties>
</file>