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B3EF-8237-4DD3-867F-3077C0384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1739C-8032-4F05-8378-144AC038C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B7AB-AE69-488F-849B-358AC36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C772-E0DE-4EF9-93BB-1ABCCA8E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AA29-1E2F-4DFF-A685-21F71E5A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42EF-8DF9-410F-AABC-0609A037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7280A-F818-4872-A0CB-7B7520582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59AB-81E5-4F45-8492-29ECA4CA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34B4-3580-4646-A286-0596BA4D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ABC5-AD8B-4192-9882-27C8826D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4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E2D81-39C5-4101-A2EE-6427EABAA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E1D1A-09D9-4D1E-BB03-0590E82B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D3FB-324C-4FD2-A7F3-62D58E84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627C-93E2-4391-BCE5-A69E8947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DB13-C497-43CC-B388-DD9F5F65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3A24-7691-43E6-B963-B4313D12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1078-26EC-4F30-A4FD-2583209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E1FF-5A4D-447E-9F3C-C32E25BD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903E-DEA9-4F54-A05C-D4D9A737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4B79-E466-477B-BD04-32813F65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1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E994-E472-4CA9-B2DA-190A1B2E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550A-2EED-4A79-847D-DF1C47C62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B90B-9274-4568-AA2E-85D22F7E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277F-357A-450A-9D3B-67233BB9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BACA-43A8-42C0-9F78-D324FEE6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3F89-0262-4295-BC59-ADD1B8BC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DE10-3923-42D4-A94A-E83F1C775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9180A-12C7-4A6F-9EAA-B72C8A04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10335-D83C-4E84-A278-35C9FA7A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34B0-A2F6-4D3E-BC7C-4138953E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14736-8624-43CF-8065-2CEF8EA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1095-EC1B-4B19-8D7F-A98C2DB1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3B23-4D36-45E4-8BDB-3EEC667E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7995F-B226-4683-83B3-78DB495D1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DC0D-33AC-4165-87ED-424DFFAB1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47E0A-3B60-4E78-BE75-AB141D27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2531F-3F70-4C54-887A-7B1ED1E8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146F2-C045-4FD1-80EC-C285A703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5572D-9180-4354-B432-5591BF44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293B-105F-40B6-ACC7-61683021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3239A-44EF-43E9-8588-89C075AB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D0D2B-AAE3-4F18-ABEE-2F53C715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74A25-24DF-4A13-863E-83712B0C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1B2B0-132E-449D-B2B8-3153DE94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57552-370B-4542-9E37-ABDF8D5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3D87E-E1BE-4604-80E0-A2BE6F50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854-3C5E-4DBD-88FB-09274BEA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5F39-99CA-4F09-98A8-2CCACCD2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7CB99-D746-4424-826B-93FD614C7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B7CFA-086E-4D3D-BC34-5D10AA98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73321-E306-4510-BD0F-8C7BCBD4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C5FB7-0FBA-484A-B47C-C93DDE51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79E7-0E74-4AB6-930C-CDCE0FE3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501D0-21DB-4ABF-A80E-F2357256C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D88B7-B3C9-49E7-B6F0-D038B9E47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8E6DC-40A8-4BFE-8FA6-017B3832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CE185-95F7-4683-9332-F2181714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6F2F-93D0-4376-AF00-B4CA4A3A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CE12B-6616-4CBB-9E6C-59BD5E97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C7A1-5F9A-4361-A425-DB014F22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0DCD-EC21-4D39-8976-DD5A301B7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5950-E512-4086-8CF3-267CE798F0A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8346-94FE-4498-8D38-1CF97ED4B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C1FC6-C722-4A49-8C93-4CDD0313E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C7A5-F1C8-4CBA-B49A-F76630914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104F1A-8070-4092-A62B-08D4843329F3}"/>
              </a:ext>
            </a:extLst>
          </p:cNvPr>
          <p:cNvSpPr/>
          <p:nvPr/>
        </p:nvSpPr>
        <p:spPr>
          <a:xfrm>
            <a:off x="2747231" y="2663540"/>
            <a:ext cx="6391073" cy="398834"/>
          </a:xfrm>
          <a:custGeom>
            <a:avLst/>
            <a:gdLst>
              <a:gd name="connsiteX0" fmla="*/ 0 w 6391073"/>
              <a:gd name="connsiteY0" fmla="*/ 0 h 398834"/>
              <a:gd name="connsiteX1" fmla="*/ 639107 w 6391073"/>
              <a:gd name="connsiteY1" fmla="*/ 0 h 398834"/>
              <a:gd name="connsiteX2" fmla="*/ 1342125 w 6391073"/>
              <a:gd name="connsiteY2" fmla="*/ 0 h 398834"/>
              <a:gd name="connsiteX3" fmla="*/ 2045143 w 6391073"/>
              <a:gd name="connsiteY3" fmla="*/ 0 h 398834"/>
              <a:gd name="connsiteX4" fmla="*/ 2492518 w 6391073"/>
              <a:gd name="connsiteY4" fmla="*/ 0 h 398834"/>
              <a:gd name="connsiteX5" fmla="*/ 3131626 w 6391073"/>
              <a:gd name="connsiteY5" fmla="*/ 0 h 398834"/>
              <a:gd name="connsiteX6" fmla="*/ 3642912 w 6391073"/>
              <a:gd name="connsiteY6" fmla="*/ 0 h 398834"/>
              <a:gd name="connsiteX7" fmla="*/ 4090287 w 6391073"/>
              <a:gd name="connsiteY7" fmla="*/ 0 h 398834"/>
              <a:gd name="connsiteX8" fmla="*/ 4601573 w 6391073"/>
              <a:gd name="connsiteY8" fmla="*/ 0 h 398834"/>
              <a:gd name="connsiteX9" fmla="*/ 5176769 w 6391073"/>
              <a:gd name="connsiteY9" fmla="*/ 0 h 398834"/>
              <a:gd name="connsiteX10" fmla="*/ 5815876 w 6391073"/>
              <a:gd name="connsiteY10" fmla="*/ 0 h 398834"/>
              <a:gd name="connsiteX11" fmla="*/ 6391073 w 6391073"/>
              <a:gd name="connsiteY11" fmla="*/ 0 h 398834"/>
              <a:gd name="connsiteX12" fmla="*/ 6391073 w 6391073"/>
              <a:gd name="connsiteY12" fmla="*/ 398834 h 398834"/>
              <a:gd name="connsiteX13" fmla="*/ 5688055 w 6391073"/>
              <a:gd name="connsiteY13" fmla="*/ 398834 h 398834"/>
              <a:gd name="connsiteX14" fmla="*/ 5176769 w 6391073"/>
              <a:gd name="connsiteY14" fmla="*/ 398834 h 398834"/>
              <a:gd name="connsiteX15" fmla="*/ 4473751 w 6391073"/>
              <a:gd name="connsiteY15" fmla="*/ 398834 h 398834"/>
              <a:gd name="connsiteX16" fmla="*/ 3898555 w 6391073"/>
              <a:gd name="connsiteY16" fmla="*/ 398834 h 398834"/>
              <a:gd name="connsiteX17" fmla="*/ 3131626 w 6391073"/>
              <a:gd name="connsiteY17" fmla="*/ 398834 h 398834"/>
              <a:gd name="connsiteX18" fmla="*/ 2556429 w 6391073"/>
              <a:gd name="connsiteY18" fmla="*/ 398834 h 398834"/>
              <a:gd name="connsiteX19" fmla="*/ 2109054 w 6391073"/>
              <a:gd name="connsiteY19" fmla="*/ 398834 h 398834"/>
              <a:gd name="connsiteX20" fmla="*/ 1597768 w 6391073"/>
              <a:gd name="connsiteY20" fmla="*/ 398834 h 398834"/>
              <a:gd name="connsiteX21" fmla="*/ 1150393 w 6391073"/>
              <a:gd name="connsiteY21" fmla="*/ 398834 h 398834"/>
              <a:gd name="connsiteX22" fmla="*/ 0 w 6391073"/>
              <a:gd name="connsiteY22" fmla="*/ 398834 h 398834"/>
              <a:gd name="connsiteX23" fmla="*/ 0 w 6391073"/>
              <a:gd name="connsiteY23" fmla="*/ 0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91073" h="398834" fill="none" extrusionOk="0">
                <a:moveTo>
                  <a:pt x="0" y="0"/>
                </a:moveTo>
                <a:cubicBezTo>
                  <a:pt x="188381" y="-27912"/>
                  <a:pt x="393516" y="-7952"/>
                  <a:pt x="639107" y="0"/>
                </a:cubicBezTo>
                <a:cubicBezTo>
                  <a:pt x="884698" y="7952"/>
                  <a:pt x="1140485" y="20091"/>
                  <a:pt x="1342125" y="0"/>
                </a:cubicBezTo>
                <a:cubicBezTo>
                  <a:pt x="1543765" y="-20091"/>
                  <a:pt x="1764946" y="1904"/>
                  <a:pt x="2045143" y="0"/>
                </a:cubicBezTo>
                <a:cubicBezTo>
                  <a:pt x="2325340" y="-1904"/>
                  <a:pt x="2304899" y="-13087"/>
                  <a:pt x="2492518" y="0"/>
                </a:cubicBezTo>
                <a:cubicBezTo>
                  <a:pt x="2680137" y="13087"/>
                  <a:pt x="2839690" y="8975"/>
                  <a:pt x="3131626" y="0"/>
                </a:cubicBezTo>
                <a:cubicBezTo>
                  <a:pt x="3423562" y="-8975"/>
                  <a:pt x="3481773" y="-1519"/>
                  <a:pt x="3642912" y="0"/>
                </a:cubicBezTo>
                <a:cubicBezTo>
                  <a:pt x="3804051" y="1519"/>
                  <a:pt x="3950137" y="4763"/>
                  <a:pt x="4090287" y="0"/>
                </a:cubicBezTo>
                <a:cubicBezTo>
                  <a:pt x="4230438" y="-4763"/>
                  <a:pt x="4439952" y="7785"/>
                  <a:pt x="4601573" y="0"/>
                </a:cubicBezTo>
                <a:cubicBezTo>
                  <a:pt x="4763194" y="-7785"/>
                  <a:pt x="4892513" y="-24286"/>
                  <a:pt x="5176769" y="0"/>
                </a:cubicBezTo>
                <a:cubicBezTo>
                  <a:pt x="5461025" y="24286"/>
                  <a:pt x="5582818" y="-13857"/>
                  <a:pt x="5815876" y="0"/>
                </a:cubicBezTo>
                <a:cubicBezTo>
                  <a:pt x="6048934" y="13857"/>
                  <a:pt x="6119579" y="-26403"/>
                  <a:pt x="6391073" y="0"/>
                </a:cubicBezTo>
                <a:cubicBezTo>
                  <a:pt x="6393834" y="131100"/>
                  <a:pt x="6401615" y="239763"/>
                  <a:pt x="6391073" y="398834"/>
                </a:cubicBezTo>
                <a:cubicBezTo>
                  <a:pt x="6240465" y="388747"/>
                  <a:pt x="5847900" y="419347"/>
                  <a:pt x="5688055" y="398834"/>
                </a:cubicBezTo>
                <a:cubicBezTo>
                  <a:pt x="5528210" y="378321"/>
                  <a:pt x="5376396" y="405711"/>
                  <a:pt x="5176769" y="398834"/>
                </a:cubicBezTo>
                <a:cubicBezTo>
                  <a:pt x="4977142" y="391957"/>
                  <a:pt x="4819701" y="382403"/>
                  <a:pt x="4473751" y="398834"/>
                </a:cubicBezTo>
                <a:cubicBezTo>
                  <a:pt x="4127801" y="415265"/>
                  <a:pt x="4022257" y="371898"/>
                  <a:pt x="3898555" y="398834"/>
                </a:cubicBezTo>
                <a:cubicBezTo>
                  <a:pt x="3774853" y="425770"/>
                  <a:pt x="3296140" y="364895"/>
                  <a:pt x="3131626" y="398834"/>
                </a:cubicBezTo>
                <a:cubicBezTo>
                  <a:pt x="2967112" y="432773"/>
                  <a:pt x="2778001" y="392534"/>
                  <a:pt x="2556429" y="398834"/>
                </a:cubicBezTo>
                <a:cubicBezTo>
                  <a:pt x="2334857" y="405134"/>
                  <a:pt x="2226883" y="382131"/>
                  <a:pt x="2109054" y="398834"/>
                </a:cubicBezTo>
                <a:cubicBezTo>
                  <a:pt x="1991225" y="415537"/>
                  <a:pt x="1746871" y="406748"/>
                  <a:pt x="1597768" y="398834"/>
                </a:cubicBezTo>
                <a:cubicBezTo>
                  <a:pt x="1448665" y="390920"/>
                  <a:pt x="1248458" y="378314"/>
                  <a:pt x="1150393" y="398834"/>
                </a:cubicBezTo>
                <a:cubicBezTo>
                  <a:pt x="1052329" y="419354"/>
                  <a:pt x="571907" y="431323"/>
                  <a:pt x="0" y="398834"/>
                </a:cubicBezTo>
                <a:cubicBezTo>
                  <a:pt x="5036" y="206565"/>
                  <a:pt x="7683" y="108937"/>
                  <a:pt x="0" y="0"/>
                </a:cubicBezTo>
                <a:close/>
              </a:path>
              <a:path w="6391073" h="398834" stroke="0" extrusionOk="0">
                <a:moveTo>
                  <a:pt x="0" y="0"/>
                </a:moveTo>
                <a:cubicBezTo>
                  <a:pt x="213875" y="-2730"/>
                  <a:pt x="223958" y="714"/>
                  <a:pt x="447375" y="0"/>
                </a:cubicBezTo>
                <a:cubicBezTo>
                  <a:pt x="670792" y="-714"/>
                  <a:pt x="807953" y="-2487"/>
                  <a:pt x="1086482" y="0"/>
                </a:cubicBezTo>
                <a:cubicBezTo>
                  <a:pt x="1365011" y="2487"/>
                  <a:pt x="1327582" y="10593"/>
                  <a:pt x="1533858" y="0"/>
                </a:cubicBezTo>
                <a:cubicBezTo>
                  <a:pt x="1740134" y="-10593"/>
                  <a:pt x="2032756" y="3244"/>
                  <a:pt x="2300786" y="0"/>
                </a:cubicBezTo>
                <a:cubicBezTo>
                  <a:pt x="2568816" y="-3244"/>
                  <a:pt x="2748028" y="-11329"/>
                  <a:pt x="2875983" y="0"/>
                </a:cubicBezTo>
                <a:cubicBezTo>
                  <a:pt x="3003938" y="11329"/>
                  <a:pt x="3382441" y="25946"/>
                  <a:pt x="3515090" y="0"/>
                </a:cubicBezTo>
                <a:cubicBezTo>
                  <a:pt x="3647739" y="-25946"/>
                  <a:pt x="3870081" y="2208"/>
                  <a:pt x="4090287" y="0"/>
                </a:cubicBezTo>
                <a:cubicBezTo>
                  <a:pt x="4310493" y="-2208"/>
                  <a:pt x="4497172" y="-21967"/>
                  <a:pt x="4793305" y="0"/>
                </a:cubicBezTo>
                <a:cubicBezTo>
                  <a:pt x="5089438" y="21967"/>
                  <a:pt x="5210231" y="-10596"/>
                  <a:pt x="5496323" y="0"/>
                </a:cubicBezTo>
                <a:cubicBezTo>
                  <a:pt x="5782415" y="10596"/>
                  <a:pt x="5994167" y="-3356"/>
                  <a:pt x="6391073" y="0"/>
                </a:cubicBezTo>
                <a:cubicBezTo>
                  <a:pt x="6371751" y="182628"/>
                  <a:pt x="6394470" y="282577"/>
                  <a:pt x="6391073" y="398834"/>
                </a:cubicBezTo>
                <a:cubicBezTo>
                  <a:pt x="6186529" y="413697"/>
                  <a:pt x="6083529" y="390167"/>
                  <a:pt x="5943698" y="398834"/>
                </a:cubicBezTo>
                <a:cubicBezTo>
                  <a:pt x="5803868" y="407501"/>
                  <a:pt x="5494663" y="419708"/>
                  <a:pt x="5368501" y="398834"/>
                </a:cubicBezTo>
                <a:cubicBezTo>
                  <a:pt x="5242339" y="377960"/>
                  <a:pt x="5110309" y="390699"/>
                  <a:pt x="4857215" y="398834"/>
                </a:cubicBezTo>
                <a:cubicBezTo>
                  <a:pt x="4604121" y="406969"/>
                  <a:pt x="4502049" y="400790"/>
                  <a:pt x="4409840" y="398834"/>
                </a:cubicBezTo>
                <a:cubicBezTo>
                  <a:pt x="4317632" y="396878"/>
                  <a:pt x="3942063" y="377409"/>
                  <a:pt x="3642912" y="398834"/>
                </a:cubicBezTo>
                <a:cubicBezTo>
                  <a:pt x="3343761" y="420259"/>
                  <a:pt x="3377368" y="393930"/>
                  <a:pt x="3195537" y="398834"/>
                </a:cubicBezTo>
                <a:cubicBezTo>
                  <a:pt x="3013707" y="403738"/>
                  <a:pt x="2667060" y="386229"/>
                  <a:pt x="2492518" y="398834"/>
                </a:cubicBezTo>
                <a:cubicBezTo>
                  <a:pt x="2317976" y="411439"/>
                  <a:pt x="2104102" y="411195"/>
                  <a:pt x="1917322" y="398834"/>
                </a:cubicBezTo>
                <a:cubicBezTo>
                  <a:pt x="1730542" y="386473"/>
                  <a:pt x="1566194" y="413618"/>
                  <a:pt x="1469947" y="398834"/>
                </a:cubicBezTo>
                <a:cubicBezTo>
                  <a:pt x="1373700" y="384050"/>
                  <a:pt x="993388" y="424413"/>
                  <a:pt x="830839" y="398834"/>
                </a:cubicBezTo>
                <a:cubicBezTo>
                  <a:pt x="668290" y="373255"/>
                  <a:pt x="409294" y="402805"/>
                  <a:pt x="0" y="398834"/>
                </a:cubicBezTo>
                <a:cubicBezTo>
                  <a:pt x="4407" y="312797"/>
                  <a:pt x="-876" y="102241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4797660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WebServer: gunicorn/uvicorn, FastAPI (incl. Swagger), Celery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A2F65-4DA8-405E-AEB9-7F0AD4DB977D}"/>
              </a:ext>
            </a:extLst>
          </p:cNvPr>
          <p:cNvSpPr/>
          <p:nvPr/>
        </p:nvSpPr>
        <p:spPr>
          <a:xfrm>
            <a:off x="2747230" y="5141026"/>
            <a:ext cx="6391073" cy="398834"/>
          </a:xfrm>
          <a:custGeom>
            <a:avLst/>
            <a:gdLst>
              <a:gd name="connsiteX0" fmla="*/ 0 w 6391073"/>
              <a:gd name="connsiteY0" fmla="*/ 0 h 398834"/>
              <a:gd name="connsiteX1" fmla="*/ 447375 w 6391073"/>
              <a:gd name="connsiteY1" fmla="*/ 0 h 398834"/>
              <a:gd name="connsiteX2" fmla="*/ 1150393 w 6391073"/>
              <a:gd name="connsiteY2" fmla="*/ 0 h 398834"/>
              <a:gd name="connsiteX3" fmla="*/ 1853411 w 6391073"/>
              <a:gd name="connsiteY3" fmla="*/ 0 h 398834"/>
              <a:gd name="connsiteX4" fmla="*/ 2364697 w 6391073"/>
              <a:gd name="connsiteY4" fmla="*/ 0 h 398834"/>
              <a:gd name="connsiteX5" fmla="*/ 2875983 w 6391073"/>
              <a:gd name="connsiteY5" fmla="*/ 0 h 398834"/>
              <a:gd name="connsiteX6" fmla="*/ 3515090 w 6391073"/>
              <a:gd name="connsiteY6" fmla="*/ 0 h 398834"/>
              <a:gd name="connsiteX7" fmla="*/ 4026376 w 6391073"/>
              <a:gd name="connsiteY7" fmla="*/ 0 h 398834"/>
              <a:gd name="connsiteX8" fmla="*/ 4473751 w 6391073"/>
              <a:gd name="connsiteY8" fmla="*/ 0 h 398834"/>
              <a:gd name="connsiteX9" fmla="*/ 5048948 w 6391073"/>
              <a:gd name="connsiteY9" fmla="*/ 0 h 398834"/>
              <a:gd name="connsiteX10" fmla="*/ 5688055 w 6391073"/>
              <a:gd name="connsiteY10" fmla="*/ 0 h 398834"/>
              <a:gd name="connsiteX11" fmla="*/ 6391073 w 6391073"/>
              <a:gd name="connsiteY11" fmla="*/ 0 h 398834"/>
              <a:gd name="connsiteX12" fmla="*/ 6391073 w 6391073"/>
              <a:gd name="connsiteY12" fmla="*/ 398834 h 398834"/>
              <a:gd name="connsiteX13" fmla="*/ 5815876 w 6391073"/>
              <a:gd name="connsiteY13" fmla="*/ 398834 h 398834"/>
              <a:gd name="connsiteX14" fmla="*/ 5368501 w 6391073"/>
              <a:gd name="connsiteY14" fmla="*/ 398834 h 398834"/>
              <a:gd name="connsiteX15" fmla="*/ 4601573 w 6391073"/>
              <a:gd name="connsiteY15" fmla="*/ 398834 h 398834"/>
              <a:gd name="connsiteX16" fmla="*/ 3834644 w 6391073"/>
              <a:gd name="connsiteY16" fmla="*/ 398834 h 398834"/>
              <a:gd name="connsiteX17" fmla="*/ 3067715 w 6391073"/>
              <a:gd name="connsiteY17" fmla="*/ 398834 h 398834"/>
              <a:gd name="connsiteX18" fmla="*/ 2492518 w 6391073"/>
              <a:gd name="connsiteY18" fmla="*/ 398834 h 398834"/>
              <a:gd name="connsiteX19" fmla="*/ 2045143 w 6391073"/>
              <a:gd name="connsiteY19" fmla="*/ 398834 h 398834"/>
              <a:gd name="connsiteX20" fmla="*/ 1342125 w 6391073"/>
              <a:gd name="connsiteY20" fmla="*/ 398834 h 398834"/>
              <a:gd name="connsiteX21" fmla="*/ 830839 w 6391073"/>
              <a:gd name="connsiteY21" fmla="*/ 398834 h 398834"/>
              <a:gd name="connsiteX22" fmla="*/ 0 w 6391073"/>
              <a:gd name="connsiteY22" fmla="*/ 398834 h 398834"/>
              <a:gd name="connsiteX23" fmla="*/ 0 w 6391073"/>
              <a:gd name="connsiteY23" fmla="*/ 0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91073" h="398834" fill="none" extrusionOk="0">
                <a:moveTo>
                  <a:pt x="0" y="0"/>
                </a:moveTo>
                <a:cubicBezTo>
                  <a:pt x="187840" y="13205"/>
                  <a:pt x="257871" y="-8005"/>
                  <a:pt x="447375" y="0"/>
                </a:cubicBezTo>
                <a:cubicBezTo>
                  <a:pt x="636880" y="8005"/>
                  <a:pt x="938392" y="7168"/>
                  <a:pt x="1150393" y="0"/>
                </a:cubicBezTo>
                <a:cubicBezTo>
                  <a:pt x="1362394" y="-7168"/>
                  <a:pt x="1557147" y="24214"/>
                  <a:pt x="1853411" y="0"/>
                </a:cubicBezTo>
                <a:cubicBezTo>
                  <a:pt x="2149675" y="-24214"/>
                  <a:pt x="2124532" y="6845"/>
                  <a:pt x="2364697" y="0"/>
                </a:cubicBezTo>
                <a:cubicBezTo>
                  <a:pt x="2604862" y="-6845"/>
                  <a:pt x="2662670" y="7443"/>
                  <a:pt x="2875983" y="0"/>
                </a:cubicBezTo>
                <a:cubicBezTo>
                  <a:pt x="3089296" y="-7443"/>
                  <a:pt x="3358279" y="5520"/>
                  <a:pt x="3515090" y="0"/>
                </a:cubicBezTo>
                <a:cubicBezTo>
                  <a:pt x="3671901" y="-5520"/>
                  <a:pt x="3790236" y="17718"/>
                  <a:pt x="4026376" y="0"/>
                </a:cubicBezTo>
                <a:cubicBezTo>
                  <a:pt x="4262516" y="-17718"/>
                  <a:pt x="4359066" y="7207"/>
                  <a:pt x="4473751" y="0"/>
                </a:cubicBezTo>
                <a:cubicBezTo>
                  <a:pt x="4588437" y="-7207"/>
                  <a:pt x="4794530" y="-375"/>
                  <a:pt x="5048948" y="0"/>
                </a:cubicBezTo>
                <a:cubicBezTo>
                  <a:pt x="5303366" y="375"/>
                  <a:pt x="5555021" y="-25907"/>
                  <a:pt x="5688055" y="0"/>
                </a:cubicBezTo>
                <a:cubicBezTo>
                  <a:pt x="5821089" y="25907"/>
                  <a:pt x="6183334" y="16446"/>
                  <a:pt x="6391073" y="0"/>
                </a:cubicBezTo>
                <a:cubicBezTo>
                  <a:pt x="6387841" y="97047"/>
                  <a:pt x="6378504" y="248691"/>
                  <a:pt x="6391073" y="398834"/>
                </a:cubicBezTo>
                <a:cubicBezTo>
                  <a:pt x="6169119" y="379215"/>
                  <a:pt x="6102510" y="413409"/>
                  <a:pt x="5815876" y="398834"/>
                </a:cubicBezTo>
                <a:cubicBezTo>
                  <a:pt x="5529242" y="384259"/>
                  <a:pt x="5470348" y="415756"/>
                  <a:pt x="5368501" y="398834"/>
                </a:cubicBezTo>
                <a:cubicBezTo>
                  <a:pt x="5266655" y="381912"/>
                  <a:pt x="4951254" y="364053"/>
                  <a:pt x="4601573" y="398834"/>
                </a:cubicBezTo>
                <a:cubicBezTo>
                  <a:pt x="4251892" y="433615"/>
                  <a:pt x="4085105" y="398560"/>
                  <a:pt x="3834644" y="398834"/>
                </a:cubicBezTo>
                <a:cubicBezTo>
                  <a:pt x="3584183" y="399108"/>
                  <a:pt x="3238081" y="386541"/>
                  <a:pt x="3067715" y="398834"/>
                </a:cubicBezTo>
                <a:cubicBezTo>
                  <a:pt x="2897349" y="411127"/>
                  <a:pt x="2701461" y="392113"/>
                  <a:pt x="2492518" y="398834"/>
                </a:cubicBezTo>
                <a:cubicBezTo>
                  <a:pt x="2283575" y="405555"/>
                  <a:pt x="2213982" y="376921"/>
                  <a:pt x="2045143" y="398834"/>
                </a:cubicBezTo>
                <a:cubicBezTo>
                  <a:pt x="1876305" y="420747"/>
                  <a:pt x="1576715" y="397018"/>
                  <a:pt x="1342125" y="398834"/>
                </a:cubicBezTo>
                <a:cubicBezTo>
                  <a:pt x="1107535" y="400650"/>
                  <a:pt x="1079481" y="382439"/>
                  <a:pt x="830839" y="398834"/>
                </a:cubicBezTo>
                <a:cubicBezTo>
                  <a:pt x="582197" y="415229"/>
                  <a:pt x="246608" y="421874"/>
                  <a:pt x="0" y="398834"/>
                </a:cubicBezTo>
                <a:cubicBezTo>
                  <a:pt x="-12421" y="302581"/>
                  <a:pt x="-4426" y="188924"/>
                  <a:pt x="0" y="0"/>
                </a:cubicBezTo>
                <a:close/>
              </a:path>
              <a:path w="6391073" h="398834" stroke="0" extrusionOk="0">
                <a:moveTo>
                  <a:pt x="0" y="0"/>
                </a:moveTo>
                <a:cubicBezTo>
                  <a:pt x="173144" y="10639"/>
                  <a:pt x="238147" y="-19542"/>
                  <a:pt x="447375" y="0"/>
                </a:cubicBezTo>
                <a:cubicBezTo>
                  <a:pt x="656603" y="19542"/>
                  <a:pt x="990451" y="-25149"/>
                  <a:pt x="1214304" y="0"/>
                </a:cubicBezTo>
                <a:cubicBezTo>
                  <a:pt x="1438157" y="25149"/>
                  <a:pt x="1619758" y="-7710"/>
                  <a:pt x="1853411" y="0"/>
                </a:cubicBezTo>
                <a:cubicBezTo>
                  <a:pt x="2087064" y="7710"/>
                  <a:pt x="2405051" y="-17682"/>
                  <a:pt x="2620340" y="0"/>
                </a:cubicBezTo>
                <a:cubicBezTo>
                  <a:pt x="2835629" y="17682"/>
                  <a:pt x="3045345" y="-25791"/>
                  <a:pt x="3195537" y="0"/>
                </a:cubicBezTo>
                <a:cubicBezTo>
                  <a:pt x="3345729" y="25791"/>
                  <a:pt x="3575048" y="-34133"/>
                  <a:pt x="3898555" y="0"/>
                </a:cubicBezTo>
                <a:cubicBezTo>
                  <a:pt x="4222062" y="34133"/>
                  <a:pt x="4267817" y="-27258"/>
                  <a:pt x="4473751" y="0"/>
                </a:cubicBezTo>
                <a:cubicBezTo>
                  <a:pt x="4679685" y="27258"/>
                  <a:pt x="4698423" y="18432"/>
                  <a:pt x="4921126" y="0"/>
                </a:cubicBezTo>
                <a:cubicBezTo>
                  <a:pt x="5143830" y="-18432"/>
                  <a:pt x="5206853" y="6545"/>
                  <a:pt x="5368501" y="0"/>
                </a:cubicBezTo>
                <a:cubicBezTo>
                  <a:pt x="5530149" y="-6545"/>
                  <a:pt x="5657057" y="-10228"/>
                  <a:pt x="5815876" y="0"/>
                </a:cubicBezTo>
                <a:cubicBezTo>
                  <a:pt x="5974695" y="10228"/>
                  <a:pt x="6267743" y="26889"/>
                  <a:pt x="6391073" y="0"/>
                </a:cubicBezTo>
                <a:cubicBezTo>
                  <a:pt x="6376811" y="178250"/>
                  <a:pt x="6396896" y="225615"/>
                  <a:pt x="6391073" y="398834"/>
                </a:cubicBezTo>
                <a:cubicBezTo>
                  <a:pt x="6052619" y="363955"/>
                  <a:pt x="5958933" y="426864"/>
                  <a:pt x="5688055" y="398834"/>
                </a:cubicBezTo>
                <a:cubicBezTo>
                  <a:pt x="5417177" y="370804"/>
                  <a:pt x="5290047" y="396843"/>
                  <a:pt x="5048948" y="398834"/>
                </a:cubicBezTo>
                <a:cubicBezTo>
                  <a:pt x="4807849" y="400825"/>
                  <a:pt x="4740686" y="394121"/>
                  <a:pt x="4537662" y="398834"/>
                </a:cubicBezTo>
                <a:cubicBezTo>
                  <a:pt x="4334638" y="403547"/>
                  <a:pt x="4267075" y="414145"/>
                  <a:pt x="4026376" y="398834"/>
                </a:cubicBezTo>
                <a:cubicBezTo>
                  <a:pt x="3785677" y="383523"/>
                  <a:pt x="3659029" y="380659"/>
                  <a:pt x="3323358" y="398834"/>
                </a:cubicBezTo>
                <a:cubicBezTo>
                  <a:pt x="2987687" y="417009"/>
                  <a:pt x="2834177" y="432861"/>
                  <a:pt x="2556429" y="398834"/>
                </a:cubicBezTo>
                <a:cubicBezTo>
                  <a:pt x="2278681" y="364807"/>
                  <a:pt x="1978306" y="429273"/>
                  <a:pt x="1789500" y="398834"/>
                </a:cubicBezTo>
                <a:cubicBezTo>
                  <a:pt x="1600694" y="368395"/>
                  <a:pt x="1478360" y="378544"/>
                  <a:pt x="1342125" y="398834"/>
                </a:cubicBezTo>
                <a:cubicBezTo>
                  <a:pt x="1205890" y="419124"/>
                  <a:pt x="1021128" y="427067"/>
                  <a:pt x="766929" y="398834"/>
                </a:cubicBezTo>
                <a:cubicBezTo>
                  <a:pt x="512730" y="370601"/>
                  <a:pt x="248931" y="407118"/>
                  <a:pt x="0" y="398834"/>
                </a:cubicBezTo>
                <a:cubicBezTo>
                  <a:pt x="9642" y="226406"/>
                  <a:pt x="-12645" y="11613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50097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Worker: Celery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05776-BE5C-4DC2-8FD1-68F8E7293013}"/>
              </a:ext>
            </a:extLst>
          </p:cNvPr>
          <p:cNvSpPr/>
          <p:nvPr/>
        </p:nvSpPr>
        <p:spPr>
          <a:xfrm>
            <a:off x="2747230" y="3902283"/>
            <a:ext cx="6391073" cy="398834"/>
          </a:xfrm>
          <a:custGeom>
            <a:avLst/>
            <a:gdLst>
              <a:gd name="connsiteX0" fmla="*/ 0 w 6391073"/>
              <a:gd name="connsiteY0" fmla="*/ 0 h 398834"/>
              <a:gd name="connsiteX1" fmla="*/ 639107 w 6391073"/>
              <a:gd name="connsiteY1" fmla="*/ 0 h 398834"/>
              <a:gd name="connsiteX2" fmla="*/ 1086482 w 6391073"/>
              <a:gd name="connsiteY2" fmla="*/ 0 h 398834"/>
              <a:gd name="connsiteX3" fmla="*/ 1533858 w 6391073"/>
              <a:gd name="connsiteY3" fmla="*/ 0 h 398834"/>
              <a:gd name="connsiteX4" fmla="*/ 1981233 w 6391073"/>
              <a:gd name="connsiteY4" fmla="*/ 0 h 398834"/>
              <a:gd name="connsiteX5" fmla="*/ 2556429 w 6391073"/>
              <a:gd name="connsiteY5" fmla="*/ 0 h 398834"/>
              <a:gd name="connsiteX6" fmla="*/ 3003804 w 6391073"/>
              <a:gd name="connsiteY6" fmla="*/ 0 h 398834"/>
              <a:gd name="connsiteX7" fmla="*/ 3451179 w 6391073"/>
              <a:gd name="connsiteY7" fmla="*/ 0 h 398834"/>
              <a:gd name="connsiteX8" fmla="*/ 4026376 w 6391073"/>
              <a:gd name="connsiteY8" fmla="*/ 0 h 398834"/>
              <a:gd name="connsiteX9" fmla="*/ 4793305 w 6391073"/>
              <a:gd name="connsiteY9" fmla="*/ 0 h 398834"/>
              <a:gd name="connsiteX10" fmla="*/ 5304591 w 6391073"/>
              <a:gd name="connsiteY10" fmla="*/ 0 h 398834"/>
              <a:gd name="connsiteX11" fmla="*/ 5751966 w 6391073"/>
              <a:gd name="connsiteY11" fmla="*/ 0 h 398834"/>
              <a:gd name="connsiteX12" fmla="*/ 6391073 w 6391073"/>
              <a:gd name="connsiteY12" fmla="*/ 0 h 398834"/>
              <a:gd name="connsiteX13" fmla="*/ 6391073 w 6391073"/>
              <a:gd name="connsiteY13" fmla="*/ 398834 h 398834"/>
              <a:gd name="connsiteX14" fmla="*/ 5879787 w 6391073"/>
              <a:gd name="connsiteY14" fmla="*/ 398834 h 398834"/>
              <a:gd name="connsiteX15" fmla="*/ 5112858 w 6391073"/>
              <a:gd name="connsiteY15" fmla="*/ 398834 h 398834"/>
              <a:gd name="connsiteX16" fmla="*/ 4345930 w 6391073"/>
              <a:gd name="connsiteY16" fmla="*/ 398834 h 398834"/>
              <a:gd name="connsiteX17" fmla="*/ 3898555 w 6391073"/>
              <a:gd name="connsiteY17" fmla="*/ 398834 h 398834"/>
              <a:gd name="connsiteX18" fmla="*/ 3195537 w 6391073"/>
              <a:gd name="connsiteY18" fmla="*/ 398834 h 398834"/>
              <a:gd name="connsiteX19" fmla="*/ 2492518 w 6391073"/>
              <a:gd name="connsiteY19" fmla="*/ 398834 h 398834"/>
              <a:gd name="connsiteX20" fmla="*/ 1853411 w 6391073"/>
              <a:gd name="connsiteY20" fmla="*/ 398834 h 398834"/>
              <a:gd name="connsiteX21" fmla="*/ 1214304 w 6391073"/>
              <a:gd name="connsiteY21" fmla="*/ 398834 h 398834"/>
              <a:gd name="connsiteX22" fmla="*/ 766929 w 6391073"/>
              <a:gd name="connsiteY22" fmla="*/ 398834 h 398834"/>
              <a:gd name="connsiteX23" fmla="*/ 0 w 6391073"/>
              <a:gd name="connsiteY23" fmla="*/ 398834 h 398834"/>
              <a:gd name="connsiteX24" fmla="*/ 0 w 6391073"/>
              <a:gd name="connsiteY24" fmla="*/ 0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91073" h="398834" fill="none" extrusionOk="0">
                <a:moveTo>
                  <a:pt x="0" y="0"/>
                </a:moveTo>
                <a:cubicBezTo>
                  <a:pt x="300109" y="28053"/>
                  <a:pt x="508693" y="-25040"/>
                  <a:pt x="639107" y="0"/>
                </a:cubicBezTo>
                <a:cubicBezTo>
                  <a:pt x="769521" y="25040"/>
                  <a:pt x="909325" y="1457"/>
                  <a:pt x="1086482" y="0"/>
                </a:cubicBezTo>
                <a:cubicBezTo>
                  <a:pt x="1263639" y="-1457"/>
                  <a:pt x="1336947" y="2658"/>
                  <a:pt x="1533858" y="0"/>
                </a:cubicBezTo>
                <a:cubicBezTo>
                  <a:pt x="1730769" y="-2658"/>
                  <a:pt x="1773201" y="-2469"/>
                  <a:pt x="1981233" y="0"/>
                </a:cubicBezTo>
                <a:cubicBezTo>
                  <a:pt x="2189266" y="2469"/>
                  <a:pt x="2345216" y="-5448"/>
                  <a:pt x="2556429" y="0"/>
                </a:cubicBezTo>
                <a:cubicBezTo>
                  <a:pt x="2767642" y="5448"/>
                  <a:pt x="2877782" y="13379"/>
                  <a:pt x="3003804" y="0"/>
                </a:cubicBezTo>
                <a:cubicBezTo>
                  <a:pt x="3129827" y="-13379"/>
                  <a:pt x="3347857" y="-696"/>
                  <a:pt x="3451179" y="0"/>
                </a:cubicBezTo>
                <a:cubicBezTo>
                  <a:pt x="3554502" y="696"/>
                  <a:pt x="3793516" y="16217"/>
                  <a:pt x="4026376" y="0"/>
                </a:cubicBezTo>
                <a:cubicBezTo>
                  <a:pt x="4259236" y="-16217"/>
                  <a:pt x="4601733" y="18747"/>
                  <a:pt x="4793305" y="0"/>
                </a:cubicBezTo>
                <a:cubicBezTo>
                  <a:pt x="4984877" y="-18747"/>
                  <a:pt x="5195856" y="-6926"/>
                  <a:pt x="5304591" y="0"/>
                </a:cubicBezTo>
                <a:cubicBezTo>
                  <a:pt x="5413326" y="6926"/>
                  <a:pt x="5593086" y="-12674"/>
                  <a:pt x="5751966" y="0"/>
                </a:cubicBezTo>
                <a:cubicBezTo>
                  <a:pt x="5910847" y="12674"/>
                  <a:pt x="6111064" y="5505"/>
                  <a:pt x="6391073" y="0"/>
                </a:cubicBezTo>
                <a:cubicBezTo>
                  <a:pt x="6383061" y="190726"/>
                  <a:pt x="6408027" y="200500"/>
                  <a:pt x="6391073" y="398834"/>
                </a:cubicBezTo>
                <a:cubicBezTo>
                  <a:pt x="6260427" y="415763"/>
                  <a:pt x="6011649" y="417993"/>
                  <a:pt x="5879787" y="398834"/>
                </a:cubicBezTo>
                <a:cubicBezTo>
                  <a:pt x="5747925" y="379675"/>
                  <a:pt x="5317646" y="360526"/>
                  <a:pt x="5112858" y="398834"/>
                </a:cubicBezTo>
                <a:cubicBezTo>
                  <a:pt x="4908070" y="437142"/>
                  <a:pt x="4667504" y="401267"/>
                  <a:pt x="4345930" y="398834"/>
                </a:cubicBezTo>
                <a:cubicBezTo>
                  <a:pt x="4024356" y="396401"/>
                  <a:pt x="4089889" y="380001"/>
                  <a:pt x="3898555" y="398834"/>
                </a:cubicBezTo>
                <a:cubicBezTo>
                  <a:pt x="3707221" y="417667"/>
                  <a:pt x="3531530" y="378319"/>
                  <a:pt x="3195537" y="398834"/>
                </a:cubicBezTo>
                <a:cubicBezTo>
                  <a:pt x="2859544" y="419349"/>
                  <a:pt x="2729411" y="378096"/>
                  <a:pt x="2492518" y="398834"/>
                </a:cubicBezTo>
                <a:cubicBezTo>
                  <a:pt x="2255625" y="419572"/>
                  <a:pt x="2169466" y="422977"/>
                  <a:pt x="1853411" y="398834"/>
                </a:cubicBezTo>
                <a:cubicBezTo>
                  <a:pt x="1537356" y="374691"/>
                  <a:pt x="1503459" y="427940"/>
                  <a:pt x="1214304" y="398834"/>
                </a:cubicBezTo>
                <a:cubicBezTo>
                  <a:pt x="925149" y="369728"/>
                  <a:pt x="950981" y="383202"/>
                  <a:pt x="766929" y="398834"/>
                </a:cubicBezTo>
                <a:cubicBezTo>
                  <a:pt x="582878" y="414466"/>
                  <a:pt x="356496" y="376990"/>
                  <a:pt x="0" y="398834"/>
                </a:cubicBezTo>
                <a:cubicBezTo>
                  <a:pt x="-3369" y="281607"/>
                  <a:pt x="10952" y="157562"/>
                  <a:pt x="0" y="0"/>
                </a:cubicBezTo>
                <a:close/>
              </a:path>
              <a:path w="6391073" h="398834" stroke="0" extrusionOk="0">
                <a:moveTo>
                  <a:pt x="0" y="0"/>
                </a:moveTo>
                <a:cubicBezTo>
                  <a:pt x="268837" y="24864"/>
                  <a:pt x="470899" y="29234"/>
                  <a:pt x="639107" y="0"/>
                </a:cubicBezTo>
                <a:cubicBezTo>
                  <a:pt x="807315" y="-29234"/>
                  <a:pt x="972342" y="-15789"/>
                  <a:pt x="1086482" y="0"/>
                </a:cubicBezTo>
                <a:cubicBezTo>
                  <a:pt x="1200622" y="15789"/>
                  <a:pt x="1546628" y="23255"/>
                  <a:pt x="1725590" y="0"/>
                </a:cubicBezTo>
                <a:cubicBezTo>
                  <a:pt x="1904552" y="-23255"/>
                  <a:pt x="2044699" y="-19388"/>
                  <a:pt x="2300786" y="0"/>
                </a:cubicBezTo>
                <a:cubicBezTo>
                  <a:pt x="2556873" y="19388"/>
                  <a:pt x="2671513" y="-8910"/>
                  <a:pt x="2812072" y="0"/>
                </a:cubicBezTo>
                <a:cubicBezTo>
                  <a:pt x="2952631" y="8910"/>
                  <a:pt x="3304972" y="-12849"/>
                  <a:pt x="3451179" y="0"/>
                </a:cubicBezTo>
                <a:cubicBezTo>
                  <a:pt x="3597386" y="12849"/>
                  <a:pt x="3791841" y="-25352"/>
                  <a:pt x="4090287" y="0"/>
                </a:cubicBezTo>
                <a:cubicBezTo>
                  <a:pt x="4388733" y="25352"/>
                  <a:pt x="4693765" y="28015"/>
                  <a:pt x="4857215" y="0"/>
                </a:cubicBezTo>
                <a:cubicBezTo>
                  <a:pt x="5020665" y="-28015"/>
                  <a:pt x="5175538" y="-3728"/>
                  <a:pt x="5432412" y="0"/>
                </a:cubicBezTo>
                <a:cubicBezTo>
                  <a:pt x="5689286" y="3728"/>
                  <a:pt x="6109351" y="18919"/>
                  <a:pt x="6391073" y="0"/>
                </a:cubicBezTo>
                <a:cubicBezTo>
                  <a:pt x="6396296" y="166165"/>
                  <a:pt x="6405113" y="260460"/>
                  <a:pt x="6391073" y="398834"/>
                </a:cubicBezTo>
                <a:cubicBezTo>
                  <a:pt x="6103275" y="412689"/>
                  <a:pt x="5903495" y="375804"/>
                  <a:pt x="5751966" y="398834"/>
                </a:cubicBezTo>
                <a:cubicBezTo>
                  <a:pt x="5600437" y="421864"/>
                  <a:pt x="5185377" y="409284"/>
                  <a:pt x="4985037" y="398834"/>
                </a:cubicBezTo>
                <a:cubicBezTo>
                  <a:pt x="4784697" y="388384"/>
                  <a:pt x="4702718" y="403702"/>
                  <a:pt x="4473751" y="398834"/>
                </a:cubicBezTo>
                <a:cubicBezTo>
                  <a:pt x="4244784" y="393966"/>
                  <a:pt x="4052604" y="373911"/>
                  <a:pt x="3834644" y="398834"/>
                </a:cubicBezTo>
                <a:cubicBezTo>
                  <a:pt x="3616684" y="423757"/>
                  <a:pt x="3464743" y="380686"/>
                  <a:pt x="3195537" y="398834"/>
                </a:cubicBezTo>
                <a:cubicBezTo>
                  <a:pt x="2926331" y="416982"/>
                  <a:pt x="2727084" y="421338"/>
                  <a:pt x="2492518" y="398834"/>
                </a:cubicBezTo>
                <a:cubicBezTo>
                  <a:pt x="2257952" y="376330"/>
                  <a:pt x="1990370" y="418141"/>
                  <a:pt x="1853411" y="398834"/>
                </a:cubicBezTo>
                <a:cubicBezTo>
                  <a:pt x="1716452" y="379527"/>
                  <a:pt x="1487429" y="415402"/>
                  <a:pt x="1342125" y="398834"/>
                </a:cubicBezTo>
                <a:cubicBezTo>
                  <a:pt x="1196821" y="382266"/>
                  <a:pt x="995336" y="372412"/>
                  <a:pt x="703018" y="398834"/>
                </a:cubicBezTo>
                <a:cubicBezTo>
                  <a:pt x="410700" y="425256"/>
                  <a:pt x="151421" y="433748"/>
                  <a:pt x="0" y="398834"/>
                </a:cubicBezTo>
                <a:cubicBezTo>
                  <a:pt x="17395" y="246026"/>
                  <a:pt x="-2232" y="111033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38695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 broker: Redis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AF1C9-DFE4-4FCB-8003-084A38290E71}"/>
              </a:ext>
            </a:extLst>
          </p:cNvPr>
          <p:cNvSpPr/>
          <p:nvPr/>
        </p:nvSpPr>
        <p:spPr>
          <a:xfrm>
            <a:off x="1277600" y="1424797"/>
            <a:ext cx="9330334" cy="398834"/>
          </a:xfrm>
          <a:custGeom>
            <a:avLst/>
            <a:gdLst>
              <a:gd name="connsiteX0" fmla="*/ 0 w 9330334"/>
              <a:gd name="connsiteY0" fmla="*/ 0 h 398834"/>
              <a:gd name="connsiteX1" fmla="*/ 479846 w 9330334"/>
              <a:gd name="connsiteY1" fmla="*/ 0 h 398834"/>
              <a:gd name="connsiteX2" fmla="*/ 1052995 w 9330334"/>
              <a:gd name="connsiteY2" fmla="*/ 0 h 398834"/>
              <a:gd name="connsiteX3" fmla="*/ 1439537 w 9330334"/>
              <a:gd name="connsiteY3" fmla="*/ 0 h 398834"/>
              <a:gd name="connsiteX4" fmla="*/ 1919383 w 9330334"/>
              <a:gd name="connsiteY4" fmla="*/ 0 h 398834"/>
              <a:gd name="connsiteX5" fmla="*/ 2492532 w 9330334"/>
              <a:gd name="connsiteY5" fmla="*/ 0 h 398834"/>
              <a:gd name="connsiteX6" fmla="*/ 2879074 w 9330334"/>
              <a:gd name="connsiteY6" fmla="*/ 0 h 398834"/>
              <a:gd name="connsiteX7" fmla="*/ 3265617 w 9330334"/>
              <a:gd name="connsiteY7" fmla="*/ 0 h 398834"/>
              <a:gd name="connsiteX8" fmla="*/ 4025373 w 9330334"/>
              <a:gd name="connsiteY8" fmla="*/ 0 h 398834"/>
              <a:gd name="connsiteX9" fmla="*/ 4785128 w 9330334"/>
              <a:gd name="connsiteY9" fmla="*/ 0 h 398834"/>
              <a:gd name="connsiteX10" fmla="*/ 5638188 w 9330334"/>
              <a:gd name="connsiteY10" fmla="*/ 0 h 398834"/>
              <a:gd name="connsiteX11" fmla="*/ 6304640 w 9330334"/>
              <a:gd name="connsiteY11" fmla="*/ 0 h 398834"/>
              <a:gd name="connsiteX12" fmla="*/ 6877789 w 9330334"/>
              <a:gd name="connsiteY12" fmla="*/ 0 h 398834"/>
              <a:gd name="connsiteX13" fmla="*/ 7450938 w 9330334"/>
              <a:gd name="connsiteY13" fmla="*/ 0 h 398834"/>
              <a:gd name="connsiteX14" fmla="*/ 8303997 w 9330334"/>
              <a:gd name="connsiteY14" fmla="*/ 0 h 398834"/>
              <a:gd name="connsiteX15" fmla="*/ 9330334 w 9330334"/>
              <a:gd name="connsiteY15" fmla="*/ 0 h 398834"/>
              <a:gd name="connsiteX16" fmla="*/ 9330334 w 9330334"/>
              <a:gd name="connsiteY16" fmla="*/ 398834 h 398834"/>
              <a:gd name="connsiteX17" fmla="*/ 8663882 w 9330334"/>
              <a:gd name="connsiteY17" fmla="*/ 398834 h 398834"/>
              <a:gd name="connsiteX18" fmla="*/ 8090732 w 9330334"/>
              <a:gd name="connsiteY18" fmla="*/ 398834 h 398834"/>
              <a:gd name="connsiteX19" fmla="*/ 7517583 w 9330334"/>
              <a:gd name="connsiteY19" fmla="*/ 398834 h 398834"/>
              <a:gd name="connsiteX20" fmla="*/ 6944434 w 9330334"/>
              <a:gd name="connsiteY20" fmla="*/ 398834 h 398834"/>
              <a:gd name="connsiteX21" fmla="*/ 6464589 w 9330334"/>
              <a:gd name="connsiteY21" fmla="*/ 398834 h 398834"/>
              <a:gd name="connsiteX22" fmla="*/ 5798136 w 9330334"/>
              <a:gd name="connsiteY22" fmla="*/ 398834 h 398834"/>
              <a:gd name="connsiteX23" fmla="*/ 5131684 w 9330334"/>
              <a:gd name="connsiteY23" fmla="*/ 398834 h 398834"/>
              <a:gd name="connsiteX24" fmla="*/ 4278625 w 9330334"/>
              <a:gd name="connsiteY24" fmla="*/ 398834 h 398834"/>
              <a:gd name="connsiteX25" fmla="*/ 3705476 w 9330334"/>
              <a:gd name="connsiteY25" fmla="*/ 398834 h 398834"/>
              <a:gd name="connsiteX26" fmla="*/ 3225630 w 9330334"/>
              <a:gd name="connsiteY26" fmla="*/ 398834 h 398834"/>
              <a:gd name="connsiteX27" fmla="*/ 2652481 w 9330334"/>
              <a:gd name="connsiteY27" fmla="*/ 398834 h 398834"/>
              <a:gd name="connsiteX28" fmla="*/ 1892725 w 9330334"/>
              <a:gd name="connsiteY28" fmla="*/ 398834 h 398834"/>
              <a:gd name="connsiteX29" fmla="*/ 1412879 w 9330334"/>
              <a:gd name="connsiteY29" fmla="*/ 398834 h 398834"/>
              <a:gd name="connsiteX30" fmla="*/ 653123 w 9330334"/>
              <a:gd name="connsiteY30" fmla="*/ 398834 h 398834"/>
              <a:gd name="connsiteX31" fmla="*/ 0 w 9330334"/>
              <a:gd name="connsiteY31" fmla="*/ 398834 h 398834"/>
              <a:gd name="connsiteX32" fmla="*/ 0 w 9330334"/>
              <a:gd name="connsiteY32" fmla="*/ 0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330334" h="398834" extrusionOk="0">
                <a:moveTo>
                  <a:pt x="0" y="0"/>
                </a:moveTo>
                <a:cubicBezTo>
                  <a:pt x="177775" y="-14787"/>
                  <a:pt x="266380" y="-21562"/>
                  <a:pt x="479846" y="0"/>
                </a:cubicBezTo>
                <a:cubicBezTo>
                  <a:pt x="693312" y="21562"/>
                  <a:pt x="908229" y="-5847"/>
                  <a:pt x="1052995" y="0"/>
                </a:cubicBezTo>
                <a:cubicBezTo>
                  <a:pt x="1197761" y="5847"/>
                  <a:pt x="1269556" y="11535"/>
                  <a:pt x="1439537" y="0"/>
                </a:cubicBezTo>
                <a:cubicBezTo>
                  <a:pt x="1609518" y="-11535"/>
                  <a:pt x="1787778" y="-9470"/>
                  <a:pt x="1919383" y="0"/>
                </a:cubicBezTo>
                <a:cubicBezTo>
                  <a:pt x="2050988" y="9470"/>
                  <a:pt x="2271576" y="-21076"/>
                  <a:pt x="2492532" y="0"/>
                </a:cubicBezTo>
                <a:cubicBezTo>
                  <a:pt x="2713488" y="21076"/>
                  <a:pt x="2710476" y="2849"/>
                  <a:pt x="2879074" y="0"/>
                </a:cubicBezTo>
                <a:cubicBezTo>
                  <a:pt x="3047672" y="-2849"/>
                  <a:pt x="3132201" y="8753"/>
                  <a:pt x="3265617" y="0"/>
                </a:cubicBezTo>
                <a:cubicBezTo>
                  <a:pt x="3399033" y="-8753"/>
                  <a:pt x="3870648" y="13268"/>
                  <a:pt x="4025373" y="0"/>
                </a:cubicBezTo>
                <a:cubicBezTo>
                  <a:pt x="4180098" y="-13268"/>
                  <a:pt x="4405745" y="-15922"/>
                  <a:pt x="4785128" y="0"/>
                </a:cubicBezTo>
                <a:cubicBezTo>
                  <a:pt x="5164512" y="15922"/>
                  <a:pt x="5227486" y="-26497"/>
                  <a:pt x="5638188" y="0"/>
                </a:cubicBezTo>
                <a:cubicBezTo>
                  <a:pt x="6048890" y="26497"/>
                  <a:pt x="6060573" y="-27784"/>
                  <a:pt x="6304640" y="0"/>
                </a:cubicBezTo>
                <a:cubicBezTo>
                  <a:pt x="6548707" y="27784"/>
                  <a:pt x="6681394" y="-13318"/>
                  <a:pt x="6877789" y="0"/>
                </a:cubicBezTo>
                <a:cubicBezTo>
                  <a:pt x="7074184" y="13318"/>
                  <a:pt x="7198063" y="-7106"/>
                  <a:pt x="7450938" y="0"/>
                </a:cubicBezTo>
                <a:cubicBezTo>
                  <a:pt x="7703813" y="7106"/>
                  <a:pt x="8079382" y="24474"/>
                  <a:pt x="8303997" y="0"/>
                </a:cubicBezTo>
                <a:cubicBezTo>
                  <a:pt x="8528612" y="-24474"/>
                  <a:pt x="9119292" y="6975"/>
                  <a:pt x="9330334" y="0"/>
                </a:cubicBezTo>
                <a:cubicBezTo>
                  <a:pt x="9344284" y="177659"/>
                  <a:pt x="9324840" y="236864"/>
                  <a:pt x="9330334" y="398834"/>
                </a:cubicBezTo>
                <a:cubicBezTo>
                  <a:pt x="9019195" y="392202"/>
                  <a:pt x="8925290" y="384488"/>
                  <a:pt x="8663882" y="398834"/>
                </a:cubicBezTo>
                <a:cubicBezTo>
                  <a:pt x="8402474" y="413180"/>
                  <a:pt x="8218144" y="387164"/>
                  <a:pt x="8090732" y="398834"/>
                </a:cubicBezTo>
                <a:cubicBezTo>
                  <a:pt x="7963320" y="410505"/>
                  <a:pt x="7772884" y="392507"/>
                  <a:pt x="7517583" y="398834"/>
                </a:cubicBezTo>
                <a:cubicBezTo>
                  <a:pt x="7262282" y="405161"/>
                  <a:pt x="7180408" y="414591"/>
                  <a:pt x="6944434" y="398834"/>
                </a:cubicBezTo>
                <a:cubicBezTo>
                  <a:pt x="6708460" y="383077"/>
                  <a:pt x="6630995" y="416083"/>
                  <a:pt x="6464589" y="398834"/>
                </a:cubicBezTo>
                <a:cubicBezTo>
                  <a:pt x="6298183" y="381585"/>
                  <a:pt x="6053767" y="416646"/>
                  <a:pt x="5798136" y="398834"/>
                </a:cubicBezTo>
                <a:cubicBezTo>
                  <a:pt x="5542505" y="381022"/>
                  <a:pt x="5305502" y="418923"/>
                  <a:pt x="5131684" y="398834"/>
                </a:cubicBezTo>
                <a:cubicBezTo>
                  <a:pt x="4957866" y="378745"/>
                  <a:pt x="4603843" y="421303"/>
                  <a:pt x="4278625" y="398834"/>
                </a:cubicBezTo>
                <a:cubicBezTo>
                  <a:pt x="3953407" y="376365"/>
                  <a:pt x="3939464" y="394510"/>
                  <a:pt x="3705476" y="398834"/>
                </a:cubicBezTo>
                <a:cubicBezTo>
                  <a:pt x="3471488" y="403158"/>
                  <a:pt x="3392708" y="420576"/>
                  <a:pt x="3225630" y="398834"/>
                </a:cubicBezTo>
                <a:cubicBezTo>
                  <a:pt x="3058552" y="377092"/>
                  <a:pt x="2873494" y="405931"/>
                  <a:pt x="2652481" y="398834"/>
                </a:cubicBezTo>
                <a:cubicBezTo>
                  <a:pt x="2431468" y="391737"/>
                  <a:pt x="2192394" y="388823"/>
                  <a:pt x="1892725" y="398834"/>
                </a:cubicBezTo>
                <a:cubicBezTo>
                  <a:pt x="1593056" y="408845"/>
                  <a:pt x="1644761" y="415492"/>
                  <a:pt x="1412879" y="398834"/>
                </a:cubicBezTo>
                <a:cubicBezTo>
                  <a:pt x="1180997" y="382176"/>
                  <a:pt x="894827" y="387038"/>
                  <a:pt x="653123" y="398834"/>
                </a:cubicBezTo>
                <a:cubicBezTo>
                  <a:pt x="411419" y="410630"/>
                  <a:pt x="276333" y="423576"/>
                  <a:pt x="0" y="398834"/>
                </a:cubicBezTo>
                <a:cubicBezTo>
                  <a:pt x="-899" y="251283"/>
                  <a:pt x="-8999" y="991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C8F493-F331-49F4-879A-A0014E79A9ED}"/>
              </a:ext>
            </a:extLst>
          </p:cNvPr>
          <p:cNvCxnSpPr>
            <a:cxnSpLocks/>
          </p:cNvCxnSpPr>
          <p:nvPr/>
        </p:nvCxnSpPr>
        <p:spPr>
          <a:xfrm>
            <a:off x="3339614" y="1823631"/>
            <a:ext cx="1" cy="83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328C3B-EBCA-4E0B-B5D8-6CAA3FC0F6FF}"/>
              </a:ext>
            </a:extLst>
          </p:cNvPr>
          <p:cNvSpPr txBox="1"/>
          <p:nvPr/>
        </p:nvSpPr>
        <p:spPr>
          <a:xfrm>
            <a:off x="3339613" y="1918873"/>
            <a:ext cx="54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</a:t>
            </a:r>
            <a:br>
              <a:rPr lang="en-US" sz="1200" dirty="0"/>
            </a:br>
            <a:r>
              <a:rPr lang="en-US" sz="1200" dirty="0"/>
              <a:t>a task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3D32BD-466A-47BD-AB58-26598532D433}"/>
              </a:ext>
            </a:extLst>
          </p:cNvPr>
          <p:cNvCxnSpPr>
            <a:cxnSpLocks/>
          </p:cNvCxnSpPr>
          <p:nvPr/>
        </p:nvCxnSpPr>
        <p:spPr>
          <a:xfrm>
            <a:off x="3339614" y="3055861"/>
            <a:ext cx="1" cy="83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D8A305-3EC7-4AFC-B139-C95275382307}"/>
              </a:ext>
            </a:extLst>
          </p:cNvPr>
          <p:cNvSpPr txBox="1"/>
          <p:nvPr/>
        </p:nvSpPr>
        <p:spPr>
          <a:xfrm>
            <a:off x="3339613" y="3291149"/>
            <a:ext cx="91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Submit task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E8C287-CCA3-41E8-A581-771AA9041E53}"/>
              </a:ext>
            </a:extLst>
          </p:cNvPr>
          <p:cNvCxnSpPr>
            <a:cxnSpLocks/>
          </p:cNvCxnSpPr>
          <p:nvPr/>
        </p:nvCxnSpPr>
        <p:spPr>
          <a:xfrm>
            <a:off x="3339614" y="4305762"/>
            <a:ext cx="1" cy="83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07777C-1827-42BD-8706-14908A82BBCB}"/>
              </a:ext>
            </a:extLst>
          </p:cNvPr>
          <p:cNvSpPr txBox="1"/>
          <p:nvPr/>
        </p:nvSpPr>
        <p:spPr>
          <a:xfrm>
            <a:off x="3339613" y="4541050"/>
            <a:ext cx="772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 task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70F48E-9BC5-4654-A406-E930C372D6C5}"/>
              </a:ext>
            </a:extLst>
          </p:cNvPr>
          <p:cNvCxnSpPr>
            <a:cxnSpLocks/>
          </p:cNvCxnSpPr>
          <p:nvPr/>
        </p:nvCxnSpPr>
        <p:spPr>
          <a:xfrm flipV="1">
            <a:off x="6119885" y="4296472"/>
            <a:ext cx="1" cy="83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11DD99-F5D1-4365-9571-11E6B492828F}"/>
              </a:ext>
            </a:extLst>
          </p:cNvPr>
          <p:cNvSpPr txBox="1"/>
          <p:nvPr/>
        </p:nvSpPr>
        <p:spPr>
          <a:xfrm>
            <a:off x="6119884" y="4531760"/>
            <a:ext cx="1055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 result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FDEEC7-55D1-4001-8F02-1EA12B7C84A1}"/>
              </a:ext>
            </a:extLst>
          </p:cNvPr>
          <p:cNvCxnSpPr>
            <a:cxnSpLocks/>
          </p:cNvCxnSpPr>
          <p:nvPr/>
        </p:nvCxnSpPr>
        <p:spPr>
          <a:xfrm>
            <a:off x="4809246" y="3062375"/>
            <a:ext cx="1" cy="83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3499DA-2530-4F61-8DF0-4A5DA2068272}"/>
              </a:ext>
            </a:extLst>
          </p:cNvPr>
          <p:cNvSpPr txBox="1"/>
          <p:nvPr/>
        </p:nvSpPr>
        <p:spPr>
          <a:xfrm>
            <a:off x="4809245" y="3297663"/>
            <a:ext cx="151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status/result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5440C-6302-42F5-A4F9-C09AE4E5F6C6}"/>
              </a:ext>
            </a:extLst>
          </p:cNvPr>
          <p:cNvCxnSpPr>
            <a:cxnSpLocks/>
          </p:cNvCxnSpPr>
          <p:nvPr/>
        </p:nvCxnSpPr>
        <p:spPr>
          <a:xfrm flipV="1">
            <a:off x="7088360" y="3062374"/>
            <a:ext cx="1" cy="83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1F2CE3-0510-4DB7-AEE0-4B978C498F2A}"/>
              </a:ext>
            </a:extLst>
          </p:cNvPr>
          <p:cNvSpPr txBox="1"/>
          <p:nvPr/>
        </p:nvSpPr>
        <p:spPr>
          <a:xfrm>
            <a:off x="7088359" y="3297662"/>
            <a:ext cx="1055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 result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28A4A-897E-4C5C-9BBA-FCC37F7A9036}"/>
              </a:ext>
            </a:extLst>
          </p:cNvPr>
          <p:cNvCxnSpPr>
            <a:cxnSpLocks/>
          </p:cNvCxnSpPr>
          <p:nvPr/>
        </p:nvCxnSpPr>
        <p:spPr>
          <a:xfrm>
            <a:off x="4809246" y="1818988"/>
            <a:ext cx="1" cy="839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0D94E4-C28B-413C-A69F-DA73CBB02C8E}"/>
              </a:ext>
            </a:extLst>
          </p:cNvPr>
          <p:cNvSpPr txBox="1"/>
          <p:nvPr/>
        </p:nvSpPr>
        <p:spPr>
          <a:xfrm>
            <a:off x="4809245" y="1918873"/>
            <a:ext cx="97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</a:t>
            </a:r>
            <a:br>
              <a:rPr lang="en-US" sz="1200" dirty="0"/>
            </a:br>
            <a:r>
              <a:rPr lang="en-US" sz="1200" dirty="0"/>
              <a:t>status/result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41C67A-0BE8-496E-A84D-D336AFFDB399}"/>
              </a:ext>
            </a:extLst>
          </p:cNvPr>
          <p:cNvSpPr/>
          <p:nvPr/>
        </p:nvSpPr>
        <p:spPr>
          <a:xfrm>
            <a:off x="9494046" y="2658897"/>
            <a:ext cx="1113869" cy="1649746"/>
          </a:xfrm>
          <a:custGeom>
            <a:avLst/>
            <a:gdLst>
              <a:gd name="connsiteX0" fmla="*/ 0 w 1113869"/>
              <a:gd name="connsiteY0" fmla="*/ 0 h 1649746"/>
              <a:gd name="connsiteX1" fmla="*/ 568073 w 1113869"/>
              <a:gd name="connsiteY1" fmla="*/ 0 h 1649746"/>
              <a:gd name="connsiteX2" fmla="*/ 1113869 w 1113869"/>
              <a:gd name="connsiteY2" fmla="*/ 0 h 1649746"/>
              <a:gd name="connsiteX3" fmla="*/ 1113869 w 1113869"/>
              <a:gd name="connsiteY3" fmla="*/ 533418 h 1649746"/>
              <a:gd name="connsiteX4" fmla="*/ 1113869 w 1113869"/>
              <a:gd name="connsiteY4" fmla="*/ 1033841 h 1649746"/>
              <a:gd name="connsiteX5" fmla="*/ 1113869 w 1113869"/>
              <a:gd name="connsiteY5" fmla="*/ 1649746 h 1649746"/>
              <a:gd name="connsiteX6" fmla="*/ 534657 w 1113869"/>
              <a:gd name="connsiteY6" fmla="*/ 1649746 h 1649746"/>
              <a:gd name="connsiteX7" fmla="*/ 0 w 1113869"/>
              <a:gd name="connsiteY7" fmla="*/ 1649746 h 1649746"/>
              <a:gd name="connsiteX8" fmla="*/ 0 w 1113869"/>
              <a:gd name="connsiteY8" fmla="*/ 1116328 h 1649746"/>
              <a:gd name="connsiteX9" fmla="*/ 0 w 1113869"/>
              <a:gd name="connsiteY9" fmla="*/ 582910 h 1649746"/>
              <a:gd name="connsiteX10" fmla="*/ 0 w 1113869"/>
              <a:gd name="connsiteY10" fmla="*/ 0 h 1649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869" h="1649746" fill="none" extrusionOk="0">
                <a:moveTo>
                  <a:pt x="0" y="0"/>
                </a:moveTo>
                <a:cubicBezTo>
                  <a:pt x="196156" y="25473"/>
                  <a:pt x="345387" y="-6238"/>
                  <a:pt x="568073" y="0"/>
                </a:cubicBezTo>
                <a:cubicBezTo>
                  <a:pt x="790759" y="6238"/>
                  <a:pt x="844350" y="-3933"/>
                  <a:pt x="1113869" y="0"/>
                </a:cubicBezTo>
                <a:cubicBezTo>
                  <a:pt x="1096368" y="231272"/>
                  <a:pt x="1107295" y="287758"/>
                  <a:pt x="1113869" y="533418"/>
                </a:cubicBezTo>
                <a:cubicBezTo>
                  <a:pt x="1120443" y="779078"/>
                  <a:pt x="1098356" y="790960"/>
                  <a:pt x="1113869" y="1033841"/>
                </a:cubicBezTo>
                <a:cubicBezTo>
                  <a:pt x="1129382" y="1276722"/>
                  <a:pt x="1115595" y="1508452"/>
                  <a:pt x="1113869" y="1649746"/>
                </a:cubicBezTo>
                <a:cubicBezTo>
                  <a:pt x="956483" y="1664572"/>
                  <a:pt x="681408" y="1643512"/>
                  <a:pt x="534657" y="1649746"/>
                </a:cubicBezTo>
                <a:cubicBezTo>
                  <a:pt x="387906" y="1655980"/>
                  <a:pt x="164887" y="1667973"/>
                  <a:pt x="0" y="1649746"/>
                </a:cubicBezTo>
                <a:cubicBezTo>
                  <a:pt x="-2003" y="1427826"/>
                  <a:pt x="26645" y="1291689"/>
                  <a:pt x="0" y="1116328"/>
                </a:cubicBezTo>
                <a:cubicBezTo>
                  <a:pt x="-26645" y="940967"/>
                  <a:pt x="25696" y="694263"/>
                  <a:pt x="0" y="582910"/>
                </a:cubicBezTo>
                <a:cubicBezTo>
                  <a:pt x="-25696" y="471557"/>
                  <a:pt x="24902" y="163152"/>
                  <a:pt x="0" y="0"/>
                </a:cubicBezTo>
                <a:close/>
              </a:path>
              <a:path w="1113869" h="1649746" stroke="0" extrusionOk="0">
                <a:moveTo>
                  <a:pt x="0" y="0"/>
                </a:moveTo>
                <a:cubicBezTo>
                  <a:pt x="138691" y="-2300"/>
                  <a:pt x="349900" y="-6783"/>
                  <a:pt x="579212" y="0"/>
                </a:cubicBezTo>
                <a:cubicBezTo>
                  <a:pt x="808524" y="6783"/>
                  <a:pt x="909397" y="15727"/>
                  <a:pt x="1113869" y="0"/>
                </a:cubicBezTo>
                <a:cubicBezTo>
                  <a:pt x="1111575" y="201499"/>
                  <a:pt x="1100083" y="308571"/>
                  <a:pt x="1113869" y="582910"/>
                </a:cubicBezTo>
                <a:cubicBezTo>
                  <a:pt x="1127656" y="857249"/>
                  <a:pt x="1086119" y="935773"/>
                  <a:pt x="1113869" y="1149323"/>
                </a:cubicBezTo>
                <a:cubicBezTo>
                  <a:pt x="1141619" y="1362873"/>
                  <a:pt x="1092502" y="1412987"/>
                  <a:pt x="1113869" y="1649746"/>
                </a:cubicBezTo>
                <a:cubicBezTo>
                  <a:pt x="950930" y="1637713"/>
                  <a:pt x="800097" y="1668460"/>
                  <a:pt x="568073" y="1649746"/>
                </a:cubicBezTo>
                <a:cubicBezTo>
                  <a:pt x="336049" y="1631032"/>
                  <a:pt x="138983" y="1666962"/>
                  <a:pt x="0" y="1649746"/>
                </a:cubicBezTo>
                <a:cubicBezTo>
                  <a:pt x="7428" y="1541585"/>
                  <a:pt x="6626" y="1252439"/>
                  <a:pt x="0" y="1149323"/>
                </a:cubicBezTo>
                <a:cubicBezTo>
                  <a:pt x="-6626" y="1046207"/>
                  <a:pt x="22048" y="818851"/>
                  <a:pt x="0" y="632403"/>
                </a:cubicBezTo>
                <a:cubicBezTo>
                  <a:pt x="-22048" y="445955"/>
                  <a:pt x="22217" y="161866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33003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 tasks: Flower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5CA8D-18F6-459E-87D9-A8EAF2D9B7B2}"/>
              </a:ext>
            </a:extLst>
          </p:cNvPr>
          <p:cNvSpPr/>
          <p:nvPr/>
        </p:nvSpPr>
        <p:spPr>
          <a:xfrm>
            <a:off x="1277600" y="2215952"/>
            <a:ext cx="1113869" cy="839909"/>
          </a:xfrm>
          <a:custGeom>
            <a:avLst/>
            <a:gdLst>
              <a:gd name="connsiteX0" fmla="*/ 0 w 1113869"/>
              <a:gd name="connsiteY0" fmla="*/ 0 h 839909"/>
              <a:gd name="connsiteX1" fmla="*/ 556935 w 1113869"/>
              <a:gd name="connsiteY1" fmla="*/ 0 h 839909"/>
              <a:gd name="connsiteX2" fmla="*/ 1113869 w 1113869"/>
              <a:gd name="connsiteY2" fmla="*/ 0 h 839909"/>
              <a:gd name="connsiteX3" fmla="*/ 1113869 w 1113869"/>
              <a:gd name="connsiteY3" fmla="*/ 419955 h 839909"/>
              <a:gd name="connsiteX4" fmla="*/ 1113869 w 1113869"/>
              <a:gd name="connsiteY4" fmla="*/ 839909 h 839909"/>
              <a:gd name="connsiteX5" fmla="*/ 545796 w 1113869"/>
              <a:gd name="connsiteY5" fmla="*/ 839909 h 839909"/>
              <a:gd name="connsiteX6" fmla="*/ 0 w 1113869"/>
              <a:gd name="connsiteY6" fmla="*/ 839909 h 839909"/>
              <a:gd name="connsiteX7" fmla="*/ 0 w 1113869"/>
              <a:gd name="connsiteY7" fmla="*/ 419955 h 839909"/>
              <a:gd name="connsiteX8" fmla="*/ 0 w 1113869"/>
              <a:gd name="connsiteY8" fmla="*/ 0 h 83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9" h="839909" fill="none" extrusionOk="0">
                <a:moveTo>
                  <a:pt x="0" y="0"/>
                </a:moveTo>
                <a:cubicBezTo>
                  <a:pt x="152846" y="-20130"/>
                  <a:pt x="349282" y="10605"/>
                  <a:pt x="556935" y="0"/>
                </a:cubicBezTo>
                <a:cubicBezTo>
                  <a:pt x="764588" y="-10605"/>
                  <a:pt x="869251" y="-15399"/>
                  <a:pt x="1113869" y="0"/>
                </a:cubicBezTo>
                <a:cubicBezTo>
                  <a:pt x="1109271" y="172502"/>
                  <a:pt x="1113436" y="259521"/>
                  <a:pt x="1113869" y="419955"/>
                </a:cubicBezTo>
                <a:cubicBezTo>
                  <a:pt x="1114302" y="580389"/>
                  <a:pt x="1100985" y="743987"/>
                  <a:pt x="1113869" y="839909"/>
                </a:cubicBezTo>
                <a:cubicBezTo>
                  <a:pt x="950905" y="855279"/>
                  <a:pt x="827824" y="822594"/>
                  <a:pt x="545796" y="839909"/>
                </a:cubicBezTo>
                <a:cubicBezTo>
                  <a:pt x="263768" y="857224"/>
                  <a:pt x="178483" y="845495"/>
                  <a:pt x="0" y="839909"/>
                </a:cubicBezTo>
                <a:cubicBezTo>
                  <a:pt x="13639" y="727450"/>
                  <a:pt x="-18571" y="565166"/>
                  <a:pt x="0" y="419955"/>
                </a:cubicBezTo>
                <a:cubicBezTo>
                  <a:pt x="18571" y="274744"/>
                  <a:pt x="-17062" y="182499"/>
                  <a:pt x="0" y="0"/>
                </a:cubicBezTo>
                <a:close/>
              </a:path>
              <a:path w="1113869" h="839909" stroke="0" extrusionOk="0">
                <a:moveTo>
                  <a:pt x="0" y="0"/>
                </a:moveTo>
                <a:cubicBezTo>
                  <a:pt x="211734" y="782"/>
                  <a:pt x="362592" y="-21396"/>
                  <a:pt x="568073" y="0"/>
                </a:cubicBezTo>
                <a:cubicBezTo>
                  <a:pt x="773554" y="21396"/>
                  <a:pt x="903316" y="4952"/>
                  <a:pt x="1113869" y="0"/>
                </a:cubicBezTo>
                <a:cubicBezTo>
                  <a:pt x="1117395" y="140234"/>
                  <a:pt x="1121756" y="255129"/>
                  <a:pt x="1113869" y="394757"/>
                </a:cubicBezTo>
                <a:cubicBezTo>
                  <a:pt x="1105982" y="534385"/>
                  <a:pt x="1098037" y="653244"/>
                  <a:pt x="1113869" y="839909"/>
                </a:cubicBezTo>
                <a:cubicBezTo>
                  <a:pt x="924705" y="840612"/>
                  <a:pt x="778416" y="816982"/>
                  <a:pt x="568073" y="839909"/>
                </a:cubicBezTo>
                <a:cubicBezTo>
                  <a:pt x="357730" y="862836"/>
                  <a:pt x="192315" y="828510"/>
                  <a:pt x="0" y="839909"/>
                </a:cubicBezTo>
                <a:cubicBezTo>
                  <a:pt x="13887" y="700548"/>
                  <a:pt x="20572" y="518555"/>
                  <a:pt x="0" y="419955"/>
                </a:cubicBezTo>
                <a:cubicBezTo>
                  <a:pt x="-20572" y="321355"/>
                  <a:pt x="-12082" y="140843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66494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Doc/try: Swagger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47157D-69F2-4E4A-AA9A-11B6ABF60CAB}"/>
              </a:ext>
            </a:extLst>
          </p:cNvPr>
          <p:cNvCxnSpPr>
            <a:stCxn id="4" idx="1"/>
          </p:cNvCxnSpPr>
          <p:nvPr/>
        </p:nvCxnSpPr>
        <p:spPr>
          <a:xfrm flipH="1">
            <a:off x="2391469" y="2862957"/>
            <a:ext cx="35576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E6FEB1-80C4-4484-A91D-F43AF96C982F}"/>
              </a:ext>
            </a:extLst>
          </p:cNvPr>
          <p:cNvCxnSpPr>
            <a:stCxn id="6" idx="3"/>
          </p:cNvCxnSpPr>
          <p:nvPr/>
        </p:nvCxnSpPr>
        <p:spPr>
          <a:xfrm>
            <a:off x="9138303" y="4101700"/>
            <a:ext cx="35574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D30E21-7097-4F8F-B9E6-5CFBA412729A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10041924" y="1818988"/>
            <a:ext cx="9057" cy="8399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BD2622-09EA-4254-961C-9F6877129C4E}"/>
              </a:ext>
            </a:extLst>
          </p:cNvPr>
          <p:cNvCxnSpPr>
            <a:stCxn id="27" idx="0"/>
          </p:cNvCxnSpPr>
          <p:nvPr/>
        </p:nvCxnSpPr>
        <p:spPr>
          <a:xfrm flipV="1">
            <a:off x="1834535" y="1818988"/>
            <a:ext cx="2503" cy="3969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2EA9F31-15BF-4E81-8AC4-5643D2AD1664}"/>
              </a:ext>
            </a:extLst>
          </p:cNvPr>
          <p:cNvSpPr/>
          <p:nvPr/>
        </p:nvSpPr>
        <p:spPr>
          <a:xfrm>
            <a:off x="1277600" y="6094233"/>
            <a:ext cx="1641344" cy="398835"/>
          </a:xfrm>
          <a:custGeom>
            <a:avLst/>
            <a:gdLst>
              <a:gd name="connsiteX0" fmla="*/ 0 w 1641344"/>
              <a:gd name="connsiteY0" fmla="*/ 0 h 398835"/>
              <a:gd name="connsiteX1" fmla="*/ 547115 w 1641344"/>
              <a:gd name="connsiteY1" fmla="*/ 0 h 398835"/>
              <a:gd name="connsiteX2" fmla="*/ 1127056 w 1641344"/>
              <a:gd name="connsiteY2" fmla="*/ 0 h 398835"/>
              <a:gd name="connsiteX3" fmla="*/ 1641344 w 1641344"/>
              <a:gd name="connsiteY3" fmla="*/ 0 h 398835"/>
              <a:gd name="connsiteX4" fmla="*/ 1641344 w 1641344"/>
              <a:gd name="connsiteY4" fmla="*/ 398835 h 398835"/>
              <a:gd name="connsiteX5" fmla="*/ 1077816 w 1641344"/>
              <a:gd name="connsiteY5" fmla="*/ 398835 h 398835"/>
              <a:gd name="connsiteX6" fmla="*/ 497874 w 1641344"/>
              <a:gd name="connsiteY6" fmla="*/ 398835 h 398835"/>
              <a:gd name="connsiteX7" fmla="*/ 0 w 1641344"/>
              <a:gd name="connsiteY7" fmla="*/ 398835 h 398835"/>
              <a:gd name="connsiteX8" fmla="*/ 0 w 1641344"/>
              <a:gd name="connsiteY8" fmla="*/ 0 h 3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344" h="398835" fill="none" extrusionOk="0">
                <a:moveTo>
                  <a:pt x="0" y="0"/>
                </a:moveTo>
                <a:cubicBezTo>
                  <a:pt x="197958" y="-10047"/>
                  <a:pt x="375606" y="-24200"/>
                  <a:pt x="547115" y="0"/>
                </a:cubicBezTo>
                <a:cubicBezTo>
                  <a:pt x="718624" y="24200"/>
                  <a:pt x="958808" y="18129"/>
                  <a:pt x="1127056" y="0"/>
                </a:cubicBezTo>
                <a:cubicBezTo>
                  <a:pt x="1295304" y="-18129"/>
                  <a:pt x="1469918" y="-7792"/>
                  <a:pt x="1641344" y="0"/>
                </a:cubicBezTo>
                <a:cubicBezTo>
                  <a:pt x="1631773" y="189082"/>
                  <a:pt x="1638360" y="234621"/>
                  <a:pt x="1641344" y="398835"/>
                </a:cubicBezTo>
                <a:cubicBezTo>
                  <a:pt x="1429999" y="380061"/>
                  <a:pt x="1230415" y="383029"/>
                  <a:pt x="1077816" y="398835"/>
                </a:cubicBezTo>
                <a:cubicBezTo>
                  <a:pt x="925217" y="414641"/>
                  <a:pt x="772962" y="392866"/>
                  <a:pt x="497874" y="398835"/>
                </a:cubicBezTo>
                <a:cubicBezTo>
                  <a:pt x="222786" y="404804"/>
                  <a:pt x="173352" y="402803"/>
                  <a:pt x="0" y="398835"/>
                </a:cubicBezTo>
                <a:cubicBezTo>
                  <a:pt x="-17477" y="245371"/>
                  <a:pt x="-12489" y="123044"/>
                  <a:pt x="0" y="0"/>
                </a:cubicBezTo>
                <a:close/>
              </a:path>
              <a:path w="1641344" h="398835" stroke="0" extrusionOk="0">
                <a:moveTo>
                  <a:pt x="0" y="0"/>
                </a:moveTo>
                <a:cubicBezTo>
                  <a:pt x="188200" y="-2667"/>
                  <a:pt x="390130" y="-4250"/>
                  <a:pt x="563528" y="0"/>
                </a:cubicBezTo>
                <a:cubicBezTo>
                  <a:pt x="736926" y="4250"/>
                  <a:pt x="857394" y="6104"/>
                  <a:pt x="1127056" y="0"/>
                </a:cubicBezTo>
                <a:cubicBezTo>
                  <a:pt x="1396718" y="-6104"/>
                  <a:pt x="1390971" y="3753"/>
                  <a:pt x="1641344" y="0"/>
                </a:cubicBezTo>
                <a:cubicBezTo>
                  <a:pt x="1641797" y="108426"/>
                  <a:pt x="1643701" y="213766"/>
                  <a:pt x="1641344" y="398835"/>
                </a:cubicBezTo>
                <a:cubicBezTo>
                  <a:pt x="1504229" y="396945"/>
                  <a:pt x="1288879" y="408940"/>
                  <a:pt x="1110643" y="398835"/>
                </a:cubicBezTo>
                <a:cubicBezTo>
                  <a:pt x="932407" y="388730"/>
                  <a:pt x="814380" y="398950"/>
                  <a:pt x="547115" y="398835"/>
                </a:cubicBezTo>
                <a:cubicBezTo>
                  <a:pt x="279850" y="398720"/>
                  <a:pt x="186511" y="415571"/>
                  <a:pt x="0" y="398835"/>
                </a:cubicBezTo>
                <a:cubicBezTo>
                  <a:pt x="268" y="248490"/>
                  <a:pt x="-1965" y="15239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66494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67EE1E-91A2-441D-9B64-88215F7D8F96}"/>
              </a:ext>
            </a:extLst>
          </p:cNvPr>
          <p:cNvSpPr/>
          <p:nvPr/>
        </p:nvSpPr>
        <p:spPr>
          <a:xfrm>
            <a:off x="3840590" y="6094234"/>
            <a:ext cx="1641344" cy="398835"/>
          </a:xfrm>
          <a:custGeom>
            <a:avLst/>
            <a:gdLst>
              <a:gd name="connsiteX0" fmla="*/ 0 w 1641344"/>
              <a:gd name="connsiteY0" fmla="*/ 0 h 398835"/>
              <a:gd name="connsiteX1" fmla="*/ 579942 w 1641344"/>
              <a:gd name="connsiteY1" fmla="*/ 0 h 398835"/>
              <a:gd name="connsiteX2" fmla="*/ 1094229 w 1641344"/>
              <a:gd name="connsiteY2" fmla="*/ 0 h 398835"/>
              <a:gd name="connsiteX3" fmla="*/ 1641344 w 1641344"/>
              <a:gd name="connsiteY3" fmla="*/ 0 h 398835"/>
              <a:gd name="connsiteX4" fmla="*/ 1641344 w 1641344"/>
              <a:gd name="connsiteY4" fmla="*/ 398835 h 398835"/>
              <a:gd name="connsiteX5" fmla="*/ 1094229 w 1641344"/>
              <a:gd name="connsiteY5" fmla="*/ 398835 h 398835"/>
              <a:gd name="connsiteX6" fmla="*/ 530701 w 1641344"/>
              <a:gd name="connsiteY6" fmla="*/ 398835 h 398835"/>
              <a:gd name="connsiteX7" fmla="*/ 0 w 1641344"/>
              <a:gd name="connsiteY7" fmla="*/ 398835 h 398835"/>
              <a:gd name="connsiteX8" fmla="*/ 0 w 1641344"/>
              <a:gd name="connsiteY8" fmla="*/ 0 h 39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1344" h="398835" fill="none" extrusionOk="0">
                <a:moveTo>
                  <a:pt x="0" y="0"/>
                </a:moveTo>
                <a:cubicBezTo>
                  <a:pt x="123596" y="-8705"/>
                  <a:pt x="416185" y="-8152"/>
                  <a:pt x="579942" y="0"/>
                </a:cubicBezTo>
                <a:cubicBezTo>
                  <a:pt x="743699" y="8152"/>
                  <a:pt x="893591" y="-11905"/>
                  <a:pt x="1094229" y="0"/>
                </a:cubicBezTo>
                <a:cubicBezTo>
                  <a:pt x="1294867" y="11905"/>
                  <a:pt x="1448311" y="21847"/>
                  <a:pt x="1641344" y="0"/>
                </a:cubicBezTo>
                <a:cubicBezTo>
                  <a:pt x="1634213" y="85359"/>
                  <a:pt x="1657026" y="221211"/>
                  <a:pt x="1641344" y="398835"/>
                </a:cubicBezTo>
                <a:cubicBezTo>
                  <a:pt x="1378997" y="409948"/>
                  <a:pt x="1318429" y="381463"/>
                  <a:pt x="1094229" y="398835"/>
                </a:cubicBezTo>
                <a:cubicBezTo>
                  <a:pt x="870029" y="416207"/>
                  <a:pt x="756406" y="386317"/>
                  <a:pt x="530701" y="398835"/>
                </a:cubicBezTo>
                <a:cubicBezTo>
                  <a:pt x="304996" y="411353"/>
                  <a:pt x="159108" y="394949"/>
                  <a:pt x="0" y="398835"/>
                </a:cubicBezTo>
                <a:cubicBezTo>
                  <a:pt x="-14657" y="238653"/>
                  <a:pt x="5573" y="197244"/>
                  <a:pt x="0" y="0"/>
                </a:cubicBezTo>
                <a:close/>
              </a:path>
              <a:path w="1641344" h="398835" stroke="0" extrusionOk="0">
                <a:moveTo>
                  <a:pt x="0" y="0"/>
                </a:moveTo>
                <a:cubicBezTo>
                  <a:pt x="135246" y="9708"/>
                  <a:pt x="328562" y="-11353"/>
                  <a:pt x="514288" y="0"/>
                </a:cubicBezTo>
                <a:cubicBezTo>
                  <a:pt x="700014" y="11353"/>
                  <a:pt x="959123" y="-916"/>
                  <a:pt x="1094229" y="0"/>
                </a:cubicBezTo>
                <a:cubicBezTo>
                  <a:pt x="1229335" y="916"/>
                  <a:pt x="1426068" y="2034"/>
                  <a:pt x="1641344" y="0"/>
                </a:cubicBezTo>
                <a:cubicBezTo>
                  <a:pt x="1649901" y="102823"/>
                  <a:pt x="1659619" y="284254"/>
                  <a:pt x="1641344" y="398835"/>
                </a:cubicBezTo>
                <a:cubicBezTo>
                  <a:pt x="1415594" y="422905"/>
                  <a:pt x="1266196" y="416599"/>
                  <a:pt x="1110643" y="398835"/>
                </a:cubicBezTo>
                <a:cubicBezTo>
                  <a:pt x="955090" y="381071"/>
                  <a:pt x="730367" y="394448"/>
                  <a:pt x="612768" y="398835"/>
                </a:cubicBezTo>
                <a:cubicBezTo>
                  <a:pt x="495170" y="403222"/>
                  <a:pt x="268399" y="372955"/>
                  <a:pt x="0" y="398835"/>
                </a:cubicBezTo>
                <a:cubicBezTo>
                  <a:pt x="-10883" y="234350"/>
                  <a:pt x="4684" y="150589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274942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71881B-BA9C-42D1-8231-4840F5F0E6BB}"/>
              </a:ext>
            </a:extLst>
          </p:cNvPr>
          <p:cNvSpPr/>
          <p:nvPr/>
        </p:nvSpPr>
        <p:spPr>
          <a:xfrm>
            <a:off x="6403580" y="6094234"/>
            <a:ext cx="1641344" cy="398835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celery_worker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947AB5-D67E-49AB-B032-0F5A7BE28CB3}"/>
              </a:ext>
            </a:extLst>
          </p:cNvPr>
          <p:cNvSpPr/>
          <p:nvPr/>
        </p:nvSpPr>
        <p:spPr>
          <a:xfrm>
            <a:off x="8966571" y="6094234"/>
            <a:ext cx="1641344" cy="39883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flower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F31E1-2DC6-43AE-A27F-974C1FD6AA4B}"/>
              </a:ext>
            </a:extLst>
          </p:cNvPr>
          <p:cNvSpPr txBox="1"/>
          <p:nvPr/>
        </p:nvSpPr>
        <p:spPr>
          <a:xfrm>
            <a:off x="1195221" y="5800769"/>
            <a:ext cx="1806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Container/Service-names:</a:t>
            </a:r>
          </a:p>
        </p:txBody>
      </p:sp>
    </p:spTree>
    <p:extLst>
      <p:ext uri="{BB962C8B-B14F-4D97-AF65-F5344CB8AC3E}">
        <p14:creationId xmlns:p14="http://schemas.microsoft.com/office/powerpoint/2010/main" val="5752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Reidar Kind</dc:creator>
  <cp:lastModifiedBy>Reidar Kind</cp:lastModifiedBy>
  <cp:revision>8</cp:revision>
  <dcterms:created xsi:type="dcterms:W3CDTF">2022-02-17T07:40:38Z</dcterms:created>
  <dcterms:modified xsi:type="dcterms:W3CDTF">2022-02-21T11:04:23Z</dcterms:modified>
</cp:coreProperties>
</file>