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6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CF69-C565-A14E-9D44-47E15998BA4F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378C-85D4-E34A-9FA9-F3AEE9DD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Listening Skills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two similar words differing in one phoneme</a:t>
            </a:r>
          </a:p>
          <a:p>
            <a:pPr lvl="1"/>
            <a:r>
              <a:rPr lang="en-US" dirty="0" smtClean="0"/>
              <a:t>Example: Lock / Rock</a:t>
            </a:r>
          </a:p>
          <a:p>
            <a:r>
              <a:rPr lang="en-US" dirty="0" smtClean="0"/>
              <a:t>Play the audio for one of the two presented words</a:t>
            </a:r>
          </a:p>
          <a:p>
            <a:r>
              <a:rPr lang="en-US" dirty="0" smtClean="0"/>
              <a:t>Prompt user to identify the word spoken in the audio</a:t>
            </a:r>
          </a:p>
          <a:p>
            <a:r>
              <a:rPr lang="en-US" dirty="0" smtClean="0"/>
              <a:t>Provide immediate </a:t>
            </a:r>
            <a:r>
              <a:rPr lang="en-US" smtClean="0"/>
              <a:t>feedback for correctness </a:t>
            </a:r>
            <a:r>
              <a:rPr lang="en-US" dirty="0" smtClean="0"/>
              <a:t>of user’s answer</a:t>
            </a:r>
          </a:p>
        </p:txBody>
      </p:sp>
    </p:spTree>
    <p:extLst>
      <p:ext uri="{BB962C8B-B14F-4D97-AF65-F5344CB8AC3E}">
        <p14:creationId xmlns:p14="http://schemas.microsoft.com/office/powerpoint/2010/main" val="4338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Listening Skills Development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 Skills Development</dc:title>
  <dc:creator>Xinxin Xie</dc:creator>
  <cp:lastModifiedBy>Xinxin Xie</cp:lastModifiedBy>
  <cp:revision>3</cp:revision>
  <dcterms:created xsi:type="dcterms:W3CDTF">2017-01-25T22:22:14Z</dcterms:created>
  <dcterms:modified xsi:type="dcterms:W3CDTF">2017-01-25T22:32:21Z</dcterms:modified>
</cp:coreProperties>
</file>