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D133-08E2-41E4-8E9F-4C95197C0A90}" type="datetimeFigureOut">
              <a:rPr lang="en-SG" smtClean="0"/>
              <a:t>24/1/2017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B724-7505-405E-BFE9-9B9C3D85CF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881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D133-08E2-41E4-8E9F-4C95197C0A90}" type="datetimeFigureOut">
              <a:rPr lang="en-SG" smtClean="0"/>
              <a:t>24/1/2017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B724-7505-405E-BFE9-9B9C3D85CF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394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D133-08E2-41E4-8E9F-4C95197C0A90}" type="datetimeFigureOut">
              <a:rPr lang="en-SG" smtClean="0"/>
              <a:t>24/1/2017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B724-7505-405E-BFE9-9B9C3D85CF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8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D133-08E2-41E4-8E9F-4C95197C0A90}" type="datetimeFigureOut">
              <a:rPr lang="en-SG" smtClean="0"/>
              <a:t>24/1/2017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B724-7505-405E-BFE9-9B9C3D85CF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827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D133-08E2-41E4-8E9F-4C95197C0A90}" type="datetimeFigureOut">
              <a:rPr lang="en-SG" smtClean="0"/>
              <a:t>24/1/2017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B724-7505-405E-BFE9-9B9C3D85CF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26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D133-08E2-41E4-8E9F-4C95197C0A90}" type="datetimeFigureOut">
              <a:rPr lang="en-SG" smtClean="0"/>
              <a:t>24/1/2017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B724-7505-405E-BFE9-9B9C3D85CF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591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D133-08E2-41E4-8E9F-4C95197C0A90}" type="datetimeFigureOut">
              <a:rPr lang="en-SG" smtClean="0"/>
              <a:t>24/1/2017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B724-7505-405E-BFE9-9B9C3D85CF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267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D133-08E2-41E4-8E9F-4C95197C0A90}" type="datetimeFigureOut">
              <a:rPr lang="en-SG" smtClean="0"/>
              <a:t>24/1/2017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B724-7505-405E-BFE9-9B9C3D85CF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464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D133-08E2-41E4-8E9F-4C95197C0A90}" type="datetimeFigureOut">
              <a:rPr lang="en-SG" smtClean="0"/>
              <a:t>24/1/2017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B724-7505-405E-BFE9-9B9C3D85CF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582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D133-08E2-41E4-8E9F-4C95197C0A90}" type="datetimeFigureOut">
              <a:rPr lang="en-SG" smtClean="0"/>
              <a:t>24/1/2017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B724-7505-405E-BFE9-9B9C3D85CF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307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D133-08E2-41E4-8E9F-4C95197C0A90}" type="datetimeFigureOut">
              <a:rPr lang="en-SG" smtClean="0"/>
              <a:t>24/1/2017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B724-7505-405E-BFE9-9B9C3D85CF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005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CD133-08E2-41E4-8E9F-4C95197C0A90}" type="datetimeFigureOut">
              <a:rPr lang="en-SG" smtClean="0"/>
              <a:t>24/1/2017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9B724-7505-405E-BFE9-9B9C3D85CF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440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75" y="1816961"/>
            <a:ext cx="1521456" cy="1521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93" y="1816961"/>
            <a:ext cx="1521456" cy="1521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855" y="1816961"/>
            <a:ext cx="1521456" cy="15214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45335" y="3600202"/>
            <a:ext cx="35602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00" b="1" dirty="0">
                <a:solidFill>
                  <a:schemeClr val="accent1">
                    <a:lumMod val="75000"/>
                  </a:schemeClr>
                </a:solidFill>
              </a:rPr>
              <a:t>Challenge List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74635" y="3600201"/>
            <a:ext cx="26473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00" b="1" dirty="0">
                <a:solidFill>
                  <a:schemeClr val="accent1">
                    <a:lumMod val="75000"/>
                  </a:schemeClr>
                </a:solidFill>
              </a:rPr>
              <a:t>Goal List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5127" y="3600203"/>
            <a:ext cx="35602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00" b="1" dirty="0">
                <a:solidFill>
                  <a:schemeClr val="accent1">
                    <a:lumMod val="75000"/>
                  </a:schemeClr>
                </a:solidFill>
              </a:rPr>
              <a:t>Performance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74635" y="4501662"/>
            <a:ext cx="1471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Set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Reminders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Achieve 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49609" y="4501662"/>
            <a:ext cx="288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Words/Phoneme pair user struggled with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16279" y="4354432"/>
            <a:ext cx="17764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Overall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Speaking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Listening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By Sessions</a:t>
            </a:r>
          </a:p>
        </p:txBody>
      </p:sp>
    </p:spTree>
    <p:extLst>
      <p:ext uri="{BB962C8B-B14F-4D97-AF65-F5344CB8AC3E}">
        <p14:creationId xmlns:p14="http://schemas.microsoft.com/office/powerpoint/2010/main" val="13303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 Guo Bin</dc:creator>
  <cp:lastModifiedBy>Tham Guo Bin</cp:lastModifiedBy>
  <cp:revision>4</cp:revision>
  <dcterms:created xsi:type="dcterms:W3CDTF">2017-01-25T04:48:04Z</dcterms:created>
  <dcterms:modified xsi:type="dcterms:W3CDTF">2017-01-25T05:14:01Z</dcterms:modified>
</cp:coreProperties>
</file>