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61" r:id="rId6"/>
    <p:sldId id="258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392B"/>
    <a:srgbClr val="242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>
        <p:scale>
          <a:sx n="75" d="100"/>
          <a:sy n="75" d="100"/>
        </p:scale>
        <p:origin x="118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6E0E-BB04-4A76-9618-CB976AA5B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C0C6-F528-4028-B3D2-9D7ADD8A2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110F-C963-4AD1-B258-2D4F6032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983E-2D62-4222-B6E5-B1FA6D537D17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0697-892C-49DF-9070-F6F94388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0D41-412A-4205-959B-7C45DE52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B071-83DD-411B-86F0-AD0525D459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89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AF70-D40E-4A6D-93B1-796E2D3D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B1D75-A81A-450B-9E58-183CE43E8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83B2-8941-461A-892E-78E4E0A7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983E-2D62-4222-B6E5-B1FA6D537D17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F2D6-48AC-4DE1-9F78-E235E5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A18F-BCFA-4161-94C8-D8AD892F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B071-83DD-411B-86F0-AD0525D459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2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E6F9E-220B-4AD1-866D-D0F066318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5A133-86DF-4FB8-AC8F-E6D565B0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3B95-C1AD-4CE5-BA10-E8776CD4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983E-2D62-4222-B6E5-B1FA6D537D17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20EA-F0AC-4900-838B-6978F1E0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7FE2-24FE-478C-B459-B3769082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B071-83DD-411B-86F0-AD0525D459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594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36F4-9F8C-49C8-87B0-9E573F406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1DF7-6362-4C63-A69E-5B8B3714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BC15-5831-4121-9B6F-F9315B7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F74C-948C-4369-B570-A237B1B7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3F4F-B415-42EF-8C7C-8C9B6A5E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6" descr="A picture containing floor, outdoor, ground, lit&#10;&#10;Description automatically generated">
            <a:extLst>
              <a:ext uri="{FF2B5EF4-FFF2-40B4-BE49-F238E27FC236}">
                <a16:creationId xmlns:a16="http://schemas.microsoft.com/office/drawing/2014/main" id="{4B76BCDE-0CCB-413A-AB70-BB876AC2B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16" y="-913097"/>
            <a:ext cx="9040968" cy="88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8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321F-A32A-4242-AF31-19BA45E4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1D62-46D5-4DEF-9947-9B414749D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CE5-8266-4177-9426-1F6FB5FB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9663-935E-42E1-A390-E8E8BF60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129B-7378-4276-86FE-BBD7E0E5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44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CC77-02AB-4968-8962-3915B5CE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A864A-3BCE-47B9-A923-E62A0E00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0E84-CAAA-4074-93AB-D4D3AEE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071F-332C-404A-934D-2C95A050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2A6C-CDF5-4FDB-A389-C71F7B5C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531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F32D-078D-4C71-AE72-F39AF902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0E22-AE67-4058-AAE3-DEB5C37D2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C08AC-09EC-4E86-8BA5-3AC15CC4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12FBB-EB82-49CB-B454-50BF3991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4975-75FB-41AB-9359-096F7710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3C18-EDDA-477B-A3CD-75045D4D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392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BC7C-EBEB-4248-B0A1-4B4107F7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F030-E9BE-44E9-AADC-AF53DD0E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BC36-E5D9-4882-AF34-F5FB01ECA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826D4-6A7B-4237-A4E1-EE1EE759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A144-9659-43EA-A1BB-E6F518BE9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23188-462E-4173-9F06-7FB31F06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E3D71-182B-4D5C-9B02-E6353E7D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53F7F-3F71-49D8-A8ED-CC4F545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8092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1A86-9B0A-4545-899C-8117C1B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DDC7B-7049-47CF-9BEF-325C95B2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66A0A-3F2B-4F46-81A9-D734920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279AF-9016-46BC-B10E-9FB76102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9683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E81A2-BE79-471E-96C8-6058F075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D55C6-984B-4CA7-88ED-1A998A87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8914-580A-4596-8A79-4D977AEF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104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0849-275D-478E-9F71-FB604B12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D96C-31A5-45FA-9B6D-DA8BAABF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A151B-44B6-453E-B3E5-060CEA685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126F9-FC15-44AD-AD2F-8B8F8863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42F0-E21D-4694-A665-D89C9412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F1F9-197E-4D6A-8140-0DEB5285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82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52D1-DF2E-456A-A264-8707F2A1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8403-0C65-451A-A292-FBB4B038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C151-8900-464E-A45B-D3BB97A9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983E-2D62-4222-B6E5-B1FA6D537D17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26173-DA60-423E-9725-D8C43517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42E2-C1F5-42BB-ACFF-72DBEB9D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B071-83DD-411B-86F0-AD0525D459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2216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168A-70BB-4473-87E0-82FDABB6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BBC7-3D22-444C-A646-256681400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AD474-81B7-4D35-A398-1F55EFBA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44B4C-6A28-457D-8165-5340C041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63328-6127-47B6-A40C-7F6D833E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F75B0-4FAC-47A4-8F93-5DBE9D8D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973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A013-37D0-4A56-96CE-0258DB1F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1DCB8-8E8C-4C5C-9482-419545B9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97F3-6877-4105-A2DB-49997369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F2C9F-9771-4106-8535-16B4A677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4B68-16C1-4232-AFEC-E717A088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152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7823F-B2A8-44A9-A296-10BEFBF42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6799E-4D68-4169-AD65-9892A9199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037E-FCC0-4CB5-86F6-7A8B6F97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FEEB-799B-456A-BBB7-A305D33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23AA-4069-4843-AEA5-9DCE2037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680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AFF5-B038-4F33-A551-A2933465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941DA-8FEA-46C8-94BC-0B6D634A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0912-B822-4732-8CAE-1B4246A0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983E-2D62-4222-B6E5-B1FA6D537D17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7E65-B2DB-4DF6-A7A1-49CC04B0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E1EA-8D97-439E-BC07-74D6D9D5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B071-83DD-411B-86F0-AD0525D459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883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6B39-3D9C-4D0B-AB44-5B1EB709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0D37-D08F-4562-AAB8-706438149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2AAAC-8F05-486D-83CE-16A3721E7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42FF8-C21A-4F5D-B15E-AFADF2B1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983E-2D62-4222-B6E5-B1FA6D537D17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B8CA0-D637-49E8-B69B-5EDD23C2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0D834-3FFB-4BE0-9DB0-180362D9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B071-83DD-411B-86F0-AD0525D459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232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F742-DF07-4262-B90A-C8B53BE0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317FB-BDB5-4039-AFBC-70B80C09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EF973-64E2-47E5-BEDE-2ECD05CD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AEB17-203B-4BC2-8D6B-C5757141A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09B20-3378-4122-BD3A-ADF589DD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33D4E-8C60-47BB-8B13-C3AF63BE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983E-2D62-4222-B6E5-B1FA6D537D17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32C2C-BE7A-40C2-943A-4F9B7AD4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52BAA-6A03-40F2-8DDA-FC7113C7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B071-83DD-411B-86F0-AD0525D459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833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57CA-B585-4CBF-B084-43A74EE5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7F8D1-0B30-481D-AF17-FE5F0E3C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983E-2D62-4222-B6E5-B1FA6D537D17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60B42-F74D-4B88-9377-63ADDB0F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E056A-C81E-4AC3-8F31-C05D5383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B071-83DD-411B-86F0-AD0525D459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028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04E7-15C1-4BC0-875C-0C9F3420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983E-2D62-4222-B6E5-B1FA6D537D17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16D2A-511D-4A8D-B560-D512B0CD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B4F8-F480-43F9-874D-587C79F7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B071-83DD-411B-86F0-AD0525D459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696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1BE-CAED-4663-BFD2-3B634CD0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7D50-7F56-493B-81F4-FE6E34C9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55171-1421-423F-BB3B-D213D0504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39EFB-1BB5-444C-86C9-791F9AF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983E-2D62-4222-B6E5-B1FA6D537D17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013CA-0ABF-451E-8DBA-323630E6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5C320-F3A0-4699-A092-EC52D75D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B071-83DD-411B-86F0-AD0525D459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73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E0E-CAC3-4D82-92B6-DCD02390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AB2E9-5C36-41C2-A028-F465B83C0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8DC6F-F446-499E-ADE2-8B5EEE1AF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34BE7-5F89-4AF4-91CC-A45A4515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983E-2D62-4222-B6E5-B1FA6D537D17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508A8-A7F8-4707-AFDD-5DC5C06A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86D67-0179-4601-9747-EECF5EDE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B071-83DD-411B-86F0-AD0525D459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577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FBFC4-6C91-46CD-9286-3FBFD5B9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7736C-623C-4BE9-85F6-D7EBD2CC0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DFC8D-3B5E-4FE5-8B75-CE8E90B93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2983E-2D62-4222-B6E5-B1FA6D537D17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0221-1F39-4ED1-A8B5-5E2F9E277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89A0-9F21-4E94-A7FA-E6745B8E9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B071-83DD-411B-86F0-AD0525D459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307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EA10A-2A5B-4773-A94F-93D1444D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A247A-D04C-4DF1-90B8-E5C7C677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4921-352B-483A-A5C2-0441E422C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EBDC6-6ED2-4BC8-A7EF-8FEC10AEB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13F9-2013-4A35-8872-102FBCE9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83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F2500C-8803-473D-BFFE-75659695F813}"/>
              </a:ext>
            </a:extLst>
          </p:cNvPr>
          <p:cNvSpPr/>
          <p:nvPr/>
        </p:nvSpPr>
        <p:spPr>
          <a:xfrm>
            <a:off x="-17344682" y="-16510998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94A74-975F-45AE-AF13-CCF3F5221FFA}"/>
              </a:ext>
            </a:extLst>
          </p:cNvPr>
          <p:cNvSpPr/>
          <p:nvPr/>
        </p:nvSpPr>
        <p:spPr>
          <a:xfrm rot="1800000">
            <a:off x="-15258230" y="-17202159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C82B82F-F329-4DF8-9B40-643ABDC314D3}"/>
              </a:ext>
            </a:extLst>
          </p:cNvPr>
          <p:cNvSpPr/>
          <p:nvPr/>
        </p:nvSpPr>
        <p:spPr>
          <a:xfrm>
            <a:off x="-16158230" y="-13811038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FB80122-D470-4342-AA47-E153E04C2A13}"/>
              </a:ext>
            </a:extLst>
          </p:cNvPr>
          <p:cNvSpPr/>
          <p:nvPr/>
        </p:nvSpPr>
        <p:spPr>
          <a:xfrm rot="1800000" flipH="1">
            <a:off x="-5382356" y="4838013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F75C1A-B7EE-4579-8ADA-AA303FD7CF9D}"/>
              </a:ext>
            </a:extLst>
          </p:cNvPr>
          <p:cNvGrpSpPr/>
          <p:nvPr/>
        </p:nvGrpSpPr>
        <p:grpSpPr>
          <a:xfrm>
            <a:off x="-11659049" y="-17475680"/>
            <a:ext cx="8486137" cy="5817560"/>
            <a:chOff x="11922664" y="-8058703"/>
            <a:chExt cx="8486137" cy="581756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4406917-A9A3-4D05-8FAA-A16A608302BF}"/>
                </a:ext>
              </a:extLst>
            </p:cNvPr>
            <p:cNvSpPr/>
            <p:nvPr/>
          </p:nvSpPr>
          <p:spPr>
            <a:xfrm rot="1800000">
              <a:off x="13502511" y="-805870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C3EAE17-8FBF-4944-93A3-1AFD1CFBFF68}"/>
                </a:ext>
              </a:extLst>
            </p:cNvPr>
            <p:cNvSpPr/>
            <p:nvPr/>
          </p:nvSpPr>
          <p:spPr>
            <a:xfrm rot="-1800000">
              <a:off x="15008801" y="-5358745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295153E-134F-4D1F-B6CD-0D28E08A6D05}"/>
                </a:ext>
              </a:extLst>
            </p:cNvPr>
            <p:cNvSpPr/>
            <p:nvPr/>
          </p:nvSpPr>
          <p:spPr>
            <a:xfrm rot="1800000" flipH="1">
              <a:off x="11922664" y="-535874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34A393-DFB1-4E23-93A7-6922336F1690}"/>
              </a:ext>
            </a:extLst>
          </p:cNvPr>
          <p:cNvGrpSpPr/>
          <p:nvPr/>
        </p:nvGrpSpPr>
        <p:grpSpPr>
          <a:xfrm flipV="1">
            <a:off x="-5273391" y="5050781"/>
            <a:ext cx="5400000" cy="3614438"/>
            <a:chOff x="5976497" y="2227104"/>
            <a:chExt cx="5400000" cy="361443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007A95-C922-41F8-A092-5B265E45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3902" y="2227104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BE4B92-99E7-4ADF-B758-3CA27412FED6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8668431" y="2248881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393AEEA6-6B3C-4A62-818C-1852FA7313F2}"/>
                </a:ext>
              </a:extLst>
            </p:cNvPr>
            <p:cNvSpPr/>
            <p:nvPr/>
          </p:nvSpPr>
          <p:spPr>
            <a:xfrm rot="-1800000">
              <a:off x="5976497" y="2475523"/>
              <a:ext cx="5400000" cy="3117600"/>
            </a:xfrm>
            <a:prstGeom prst="parallelogram">
              <a:avLst>
                <a:gd name="adj" fmla="val 58668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B3D691-2416-4D2A-A83E-22EC9A709A9F}"/>
              </a:ext>
            </a:extLst>
          </p:cNvPr>
          <p:cNvCxnSpPr>
            <a:cxnSpLocks/>
          </p:cNvCxnSpPr>
          <p:nvPr/>
        </p:nvCxnSpPr>
        <p:spPr>
          <a:xfrm flipH="1">
            <a:off x="6066093" y="1372069"/>
            <a:ext cx="25190" cy="4032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48A633B-8A18-48DD-AC55-62743F9C9815}"/>
              </a:ext>
            </a:extLst>
          </p:cNvPr>
          <p:cNvSpPr/>
          <p:nvPr/>
        </p:nvSpPr>
        <p:spPr>
          <a:xfrm rot="1800000">
            <a:off x="-2432713" y="-2846984"/>
            <a:ext cx="4081975" cy="238388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12AB87-375F-4F8D-8B9D-4DD2EA8A7075}"/>
              </a:ext>
            </a:extLst>
          </p:cNvPr>
          <p:cNvSpPr/>
          <p:nvPr/>
        </p:nvSpPr>
        <p:spPr>
          <a:xfrm>
            <a:off x="-11742758" y="-8907524"/>
            <a:ext cx="2692800" cy="4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F69F77B-FEE4-44D8-AF4E-47B00CB899EE}"/>
              </a:ext>
            </a:extLst>
          </p:cNvPr>
          <p:cNvSpPr/>
          <p:nvPr/>
        </p:nvSpPr>
        <p:spPr>
          <a:xfrm>
            <a:off x="-8756306" y="-8367524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48B77A-D924-461E-BCF2-E93215090A6F}"/>
              </a:ext>
            </a:extLst>
          </p:cNvPr>
          <p:cNvSpPr/>
          <p:nvPr/>
        </p:nvSpPr>
        <p:spPr>
          <a:xfrm>
            <a:off x="13645389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E077B2-30B7-451B-920C-C02567790A12}"/>
              </a:ext>
            </a:extLst>
          </p:cNvPr>
          <p:cNvSpPr/>
          <p:nvPr/>
        </p:nvSpPr>
        <p:spPr>
          <a:xfrm>
            <a:off x="29843504" y="23885615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FF7977-0052-460F-B7B3-46F2D595BCD5}"/>
              </a:ext>
            </a:extLst>
          </p:cNvPr>
          <p:cNvSpPr/>
          <p:nvPr/>
        </p:nvSpPr>
        <p:spPr>
          <a:xfrm>
            <a:off x="16338190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B45FC3EE-4B43-49FE-AD05-3A216A6DBA79}"/>
              </a:ext>
            </a:extLst>
          </p:cNvPr>
          <p:cNvSpPr/>
          <p:nvPr/>
        </p:nvSpPr>
        <p:spPr>
          <a:xfrm>
            <a:off x="16338189" y="13501576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54FF1C26-D99C-47F5-B503-580B306FE92D}"/>
              </a:ext>
            </a:extLst>
          </p:cNvPr>
          <p:cNvSpPr/>
          <p:nvPr/>
        </p:nvSpPr>
        <p:spPr>
          <a:xfrm rot="-1800000">
            <a:off x="21643148" y="13501575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4138CC-7518-4BD6-8E15-FC7A5F0FB26A}"/>
              </a:ext>
            </a:extLst>
          </p:cNvPr>
          <p:cNvGrpSpPr/>
          <p:nvPr/>
        </p:nvGrpSpPr>
        <p:grpSpPr>
          <a:xfrm>
            <a:off x="4864017" y="2071152"/>
            <a:ext cx="4750159" cy="4032000"/>
            <a:chOff x="10482422" y="2738989"/>
            <a:chExt cx="4750159" cy="4032000"/>
          </a:xfrm>
        </p:grpSpPr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EB84A28-AE0A-40F8-ABD9-96A624C0272B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D0ED4D-C000-42C6-8369-CA89DC6FC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7FE44B-10F2-4A76-A534-688F8ED7FBA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32E503E-F888-4615-98D4-C13D22E12542}"/>
              </a:ext>
            </a:extLst>
          </p:cNvPr>
          <p:cNvGrpSpPr/>
          <p:nvPr/>
        </p:nvGrpSpPr>
        <p:grpSpPr>
          <a:xfrm flipH="1">
            <a:off x="2543531" y="2072765"/>
            <a:ext cx="4750159" cy="4032000"/>
            <a:chOff x="10482422" y="2738989"/>
            <a:chExt cx="4750159" cy="4032000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E0EAD6CB-A19D-44E6-93B5-C830BF4D14C5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8CE4F6-695C-40A7-AB03-5887EDFD4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F22086C-2FDF-45F7-9C8E-AD2AC124FE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4FE36B-3BBA-44E9-A0EF-BDC1CBFB0E0C}"/>
              </a:ext>
            </a:extLst>
          </p:cNvPr>
          <p:cNvGrpSpPr/>
          <p:nvPr/>
        </p:nvGrpSpPr>
        <p:grpSpPr>
          <a:xfrm>
            <a:off x="2539550" y="738828"/>
            <a:ext cx="4750159" cy="4032000"/>
            <a:chOff x="10482422" y="2738989"/>
            <a:chExt cx="4750159" cy="4032000"/>
          </a:xfrm>
        </p:grpSpPr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07C0ED76-6175-47DB-8EAC-EAC9E5493E7E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23B5DCD-4967-4809-9B2E-E2ADDBCAD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73D5618-3B40-4573-B8B7-BEAED145CD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CC3E353-CB13-456E-8F40-51607BDACFA3}"/>
              </a:ext>
            </a:extLst>
          </p:cNvPr>
          <p:cNvGrpSpPr/>
          <p:nvPr/>
        </p:nvGrpSpPr>
        <p:grpSpPr>
          <a:xfrm flipH="1">
            <a:off x="4890363" y="739992"/>
            <a:ext cx="4750159" cy="4032000"/>
            <a:chOff x="10482422" y="2738989"/>
            <a:chExt cx="4750159" cy="4032000"/>
          </a:xfrm>
        </p:grpSpPr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35AE6277-6846-45CD-B917-86BAE564FA5C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AB9DEE9-9A44-447B-B028-1C162EAD0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7FA767D-14D1-48AE-8D9F-3F90110BDBA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62C2A1-F1C7-42F8-91A4-C5EF8B3D6161}"/>
              </a:ext>
            </a:extLst>
          </p:cNvPr>
          <p:cNvCxnSpPr>
            <a:cxnSpLocks/>
          </p:cNvCxnSpPr>
          <p:nvPr/>
        </p:nvCxnSpPr>
        <p:spPr>
          <a:xfrm rot="-3600000">
            <a:off x="6114254" y="51924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85D3FBA-FCAF-4880-B68A-0C9E6BD1BFBE}"/>
              </a:ext>
            </a:extLst>
          </p:cNvPr>
          <p:cNvCxnSpPr>
            <a:cxnSpLocks/>
          </p:cNvCxnSpPr>
          <p:nvPr/>
        </p:nvCxnSpPr>
        <p:spPr>
          <a:xfrm rot="3600000">
            <a:off x="6054861" y="93910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CDA3510-4B0E-4175-A680-B4858688B687}"/>
              </a:ext>
            </a:extLst>
          </p:cNvPr>
          <p:cNvSpPr/>
          <p:nvPr/>
        </p:nvSpPr>
        <p:spPr>
          <a:xfrm>
            <a:off x="178744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2763B1A-1A6C-4FA8-8F2B-B0D19D543EA4}"/>
              </a:ext>
            </a:extLst>
          </p:cNvPr>
          <p:cNvSpPr/>
          <p:nvPr/>
        </p:nvSpPr>
        <p:spPr>
          <a:xfrm>
            <a:off x="17874489" y="21493390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628086-74F0-4F59-B984-76B6DEC31F28}"/>
              </a:ext>
            </a:extLst>
          </p:cNvPr>
          <p:cNvSpPr/>
          <p:nvPr/>
        </p:nvSpPr>
        <p:spPr>
          <a:xfrm rot="1800000">
            <a:off x="17514444" y="2139701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670728-798A-4103-B8F2-7F8CD59C6399}"/>
              </a:ext>
            </a:extLst>
          </p:cNvPr>
          <p:cNvSpPr/>
          <p:nvPr/>
        </p:nvSpPr>
        <p:spPr>
          <a:xfrm>
            <a:off x="165532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53B78F6A-8D58-453B-8A45-3E8AD16BE942}"/>
              </a:ext>
            </a:extLst>
          </p:cNvPr>
          <p:cNvSpPr/>
          <p:nvPr/>
        </p:nvSpPr>
        <p:spPr>
          <a:xfrm rot="-1800000">
            <a:off x="20340231" y="22041088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31CB40-BD25-45EB-992E-7D9DE8FD7384}"/>
              </a:ext>
            </a:extLst>
          </p:cNvPr>
          <p:cNvGrpSpPr/>
          <p:nvPr/>
        </p:nvGrpSpPr>
        <p:grpSpPr>
          <a:xfrm>
            <a:off x="12841290" y="5757924"/>
            <a:ext cx="3339591" cy="4032000"/>
            <a:chOff x="12841290" y="5757924"/>
            <a:chExt cx="3339591" cy="4032000"/>
          </a:xfrm>
        </p:grpSpPr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A49DA798-02EE-4D8B-BD22-529176D097D8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CF03DD-09EB-4D64-887B-71A7ACB3A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6E259D6-568E-443E-BA33-AEF692DC48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8479C7-50C7-4C0C-A5E2-62CBEBB23BED}"/>
              </a:ext>
            </a:extLst>
          </p:cNvPr>
          <p:cNvGrpSpPr/>
          <p:nvPr/>
        </p:nvGrpSpPr>
        <p:grpSpPr>
          <a:xfrm flipH="1">
            <a:off x="4989204" y="1082393"/>
            <a:ext cx="3339591" cy="4032000"/>
            <a:chOff x="12841290" y="5757924"/>
            <a:chExt cx="3339591" cy="4032000"/>
          </a:xfrm>
        </p:grpSpPr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195F58F8-591D-424D-9024-F36F206583E5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1B6881B-BAB9-4844-8130-57A29BE37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498D49-8E51-4844-B5D4-5E391E02BEA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62D69A-487A-414F-8162-B9539B634274}"/>
              </a:ext>
            </a:extLst>
          </p:cNvPr>
          <p:cNvGrpSpPr/>
          <p:nvPr/>
        </p:nvGrpSpPr>
        <p:grpSpPr>
          <a:xfrm>
            <a:off x="3823936" y="1094288"/>
            <a:ext cx="3339591" cy="4032000"/>
            <a:chOff x="12841290" y="5757924"/>
            <a:chExt cx="3339591" cy="4032000"/>
          </a:xfrm>
        </p:grpSpPr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E942DB33-35F3-4E2F-90F6-516C96C2BB60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B79AF5D-7557-459A-B6E8-CFD16FE0D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964D94-44B0-49B2-8B41-F4304040A65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45D0416-3F29-4793-9D0B-61FAFC7F7B0D}"/>
              </a:ext>
            </a:extLst>
          </p:cNvPr>
          <p:cNvSpPr/>
          <p:nvPr/>
        </p:nvSpPr>
        <p:spPr>
          <a:xfrm>
            <a:off x="6605251" y="375294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7DFD65-159B-41CF-9846-C52488AEB262}"/>
              </a:ext>
            </a:extLst>
          </p:cNvPr>
          <p:cNvSpPr/>
          <p:nvPr/>
        </p:nvSpPr>
        <p:spPr>
          <a:xfrm>
            <a:off x="5466259" y="375097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5B269-04EA-4E4B-A36E-E631B6420D51}"/>
              </a:ext>
            </a:extLst>
          </p:cNvPr>
          <p:cNvCxnSpPr>
            <a:cxnSpLocks/>
          </p:cNvCxnSpPr>
          <p:nvPr/>
        </p:nvCxnSpPr>
        <p:spPr>
          <a:xfrm rot="3600000">
            <a:off x="5803570" y="3291184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AC76EB-B1F5-4F19-8F9A-E365E81BE62E}"/>
              </a:ext>
            </a:extLst>
          </p:cNvPr>
          <p:cNvCxnSpPr>
            <a:cxnSpLocks/>
          </p:cNvCxnSpPr>
          <p:nvPr/>
        </p:nvCxnSpPr>
        <p:spPr>
          <a:xfrm rot="-3600000">
            <a:off x="6347183" y="3279969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A15103-689D-47F7-BA1C-27859C35C5EC}"/>
              </a:ext>
            </a:extLst>
          </p:cNvPr>
          <p:cNvGrpSpPr/>
          <p:nvPr/>
        </p:nvGrpSpPr>
        <p:grpSpPr>
          <a:xfrm>
            <a:off x="4985986" y="1761038"/>
            <a:ext cx="3339591" cy="4032000"/>
            <a:chOff x="12841290" y="5757924"/>
            <a:chExt cx="3339591" cy="4032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5E8F009-793A-40C3-89E6-3CBD8E355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E7F823-0D9A-45ED-B003-A542892030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956380DA-193E-44DF-86AB-182A085005A9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8B96AD-F614-44B6-8618-CC376C455E0C}"/>
              </a:ext>
            </a:extLst>
          </p:cNvPr>
          <p:cNvGrpSpPr/>
          <p:nvPr/>
        </p:nvGrpSpPr>
        <p:grpSpPr>
          <a:xfrm flipH="1">
            <a:off x="3835937" y="1754229"/>
            <a:ext cx="3339591" cy="4032000"/>
            <a:chOff x="12841290" y="5757924"/>
            <a:chExt cx="3339591" cy="4032000"/>
          </a:xfrm>
        </p:grpSpPr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05ED70A5-294D-4D01-8D20-1EA2F3B297AC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602679-CF99-445B-A924-A3D10F127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DDD631-D799-4AFD-8476-B2A24D1565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85DD46CF-90FA-4977-BD57-46F969D70352}"/>
              </a:ext>
            </a:extLst>
          </p:cNvPr>
          <p:cNvSpPr/>
          <p:nvPr/>
        </p:nvSpPr>
        <p:spPr>
          <a:xfrm>
            <a:off x="7204236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516CCC7-9C4E-40DB-826A-3AFDB84E2C2C}"/>
              </a:ext>
            </a:extLst>
          </p:cNvPr>
          <p:cNvSpPr/>
          <p:nvPr/>
        </p:nvSpPr>
        <p:spPr>
          <a:xfrm>
            <a:off x="4889345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F7A0813-D90C-4856-B9A6-2B864323D8CB}"/>
              </a:ext>
            </a:extLst>
          </p:cNvPr>
          <p:cNvSpPr/>
          <p:nvPr/>
        </p:nvSpPr>
        <p:spPr>
          <a:xfrm>
            <a:off x="6045664" y="137452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B6C4557-B2CF-47DC-86BE-45E55DAFC07E}"/>
              </a:ext>
            </a:extLst>
          </p:cNvPr>
          <p:cNvSpPr/>
          <p:nvPr/>
        </p:nvSpPr>
        <p:spPr>
          <a:xfrm>
            <a:off x="6033324" y="5375529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66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grass, outdoor, kite, field&#10;&#10;Description automatically generated">
            <a:extLst>
              <a:ext uri="{FF2B5EF4-FFF2-40B4-BE49-F238E27FC236}">
                <a16:creationId xmlns:a16="http://schemas.microsoft.com/office/drawing/2014/main" id="{48698852-AD8F-4755-8BC5-BA82B60D6C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97" y="-1183955"/>
            <a:ext cx="9438047" cy="86863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F2500C-8803-473D-BFFE-75659695F813}"/>
              </a:ext>
            </a:extLst>
          </p:cNvPr>
          <p:cNvSpPr/>
          <p:nvPr/>
        </p:nvSpPr>
        <p:spPr>
          <a:xfrm>
            <a:off x="-17344682" y="-16510998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94A74-975F-45AE-AF13-CCF3F5221FFA}"/>
              </a:ext>
            </a:extLst>
          </p:cNvPr>
          <p:cNvSpPr/>
          <p:nvPr/>
        </p:nvSpPr>
        <p:spPr>
          <a:xfrm rot="1800000">
            <a:off x="-15258230" y="-17202159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C82B82F-F329-4DF8-9B40-643ABDC314D3}"/>
              </a:ext>
            </a:extLst>
          </p:cNvPr>
          <p:cNvSpPr/>
          <p:nvPr/>
        </p:nvSpPr>
        <p:spPr>
          <a:xfrm>
            <a:off x="-16158230" y="-13811038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FB80122-D470-4342-AA47-E153E04C2A13}"/>
              </a:ext>
            </a:extLst>
          </p:cNvPr>
          <p:cNvSpPr/>
          <p:nvPr/>
        </p:nvSpPr>
        <p:spPr>
          <a:xfrm rot="1800000" flipH="1">
            <a:off x="-5382356" y="4838013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F75C1A-B7EE-4579-8ADA-AA303FD7CF9D}"/>
              </a:ext>
            </a:extLst>
          </p:cNvPr>
          <p:cNvGrpSpPr/>
          <p:nvPr/>
        </p:nvGrpSpPr>
        <p:grpSpPr>
          <a:xfrm>
            <a:off x="-11659049" y="-17475680"/>
            <a:ext cx="8486137" cy="5817560"/>
            <a:chOff x="11922664" y="-8058703"/>
            <a:chExt cx="8486137" cy="581756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4406917-A9A3-4D05-8FAA-A16A608302BF}"/>
                </a:ext>
              </a:extLst>
            </p:cNvPr>
            <p:cNvSpPr/>
            <p:nvPr/>
          </p:nvSpPr>
          <p:spPr>
            <a:xfrm rot="1800000">
              <a:off x="13502511" y="-805870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C3EAE17-8FBF-4944-93A3-1AFD1CFBFF68}"/>
                </a:ext>
              </a:extLst>
            </p:cNvPr>
            <p:cNvSpPr/>
            <p:nvPr/>
          </p:nvSpPr>
          <p:spPr>
            <a:xfrm rot="-1800000">
              <a:off x="15008801" y="-5358745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295153E-134F-4D1F-B6CD-0D28E08A6D05}"/>
                </a:ext>
              </a:extLst>
            </p:cNvPr>
            <p:cNvSpPr/>
            <p:nvPr/>
          </p:nvSpPr>
          <p:spPr>
            <a:xfrm rot="1800000" flipH="1">
              <a:off x="11922664" y="-535874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34A393-DFB1-4E23-93A7-6922336F1690}"/>
              </a:ext>
            </a:extLst>
          </p:cNvPr>
          <p:cNvGrpSpPr/>
          <p:nvPr/>
        </p:nvGrpSpPr>
        <p:grpSpPr>
          <a:xfrm flipV="1">
            <a:off x="-5273391" y="5050781"/>
            <a:ext cx="5400000" cy="3614438"/>
            <a:chOff x="5976497" y="2227104"/>
            <a:chExt cx="5400000" cy="361443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007A95-C922-41F8-A092-5B265E45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3902" y="2227104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BE4B92-99E7-4ADF-B758-3CA27412FED6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8668431" y="2248881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393AEEA6-6B3C-4A62-818C-1852FA7313F2}"/>
                </a:ext>
              </a:extLst>
            </p:cNvPr>
            <p:cNvSpPr/>
            <p:nvPr/>
          </p:nvSpPr>
          <p:spPr>
            <a:xfrm rot="-1800000">
              <a:off x="5976497" y="2475523"/>
              <a:ext cx="5400000" cy="3117600"/>
            </a:xfrm>
            <a:prstGeom prst="parallelogram">
              <a:avLst>
                <a:gd name="adj" fmla="val 58668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B3D691-2416-4D2A-A83E-22EC9A709A9F}"/>
              </a:ext>
            </a:extLst>
          </p:cNvPr>
          <p:cNvCxnSpPr>
            <a:cxnSpLocks/>
          </p:cNvCxnSpPr>
          <p:nvPr/>
        </p:nvCxnSpPr>
        <p:spPr>
          <a:xfrm flipH="1">
            <a:off x="6066093" y="1372069"/>
            <a:ext cx="25190" cy="4032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48A633B-8A18-48DD-AC55-62743F9C9815}"/>
              </a:ext>
            </a:extLst>
          </p:cNvPr>
          <p:cNvSpPr/>
          <p:nvPr/>
        </p:nvSpPr>
        <p:spPr>
          <a:xfrm rot="1800000">
            <a:off x="-2432713" y="-2846984"/>
            <a:ext cx="4081975" cy="238388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12AB87-375F-4F8D-8B9D-4DD2EA8A7075}"/>
              </a:ext>
            </a:extLst>
          </p:cNvPr>
          <p:cNvSpPr/>
          <p:nvPr/>
        </p:nvSpPr>
        <p:spPr>
          <a:xfrm>
            <a:off x="-11742758" y="-8907524"/>
            <a:ext cx="2692800" cy="4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F69F77B-FEE4-44D8-AF4E-47B00CB899EE}"/>
              </a:ext>
            </a:extLst>
          </p:cNvPr>
          <p:cNvSpPr/>
          <p:nvPr/>
        </p:nvSpPr>
        <p:spPr>
          <a:xfrm>
            <a:off x="-8756306" y="-8367524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48B77A-D924-461E-BCF2-E93215090A6F}"/>
              </a:ext>
            </a:extLst>
          </p:cNvPr>
          <p:cNvSpPr/>
          <p:nvPr/>
        </p:nvSpPr>
        <p:spPr>
          <a:xfrm>
            <a:off x="13645389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E077B2-30B7-451B-920C-C02567790A12}"/>
              </a:ext>
            </a:extLst>
          </p:cNvPr>
          <p:cNvSpPr/>
          <p:nvPr/>
        </p:nvSpPr>
        <p:spPr>
          <a:xfrm>
            <a:off x="29843504" y="23885615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FF7977-0052-460F-B7B3-46F2D595BCD5}"/>
              </a:ext>
            </a:extLst>
          </p:cNvPr>
          <p:cNvSpPr/>
          <p:nvPr/>
        </p:nvSpPr>
        <p:spPr>
          <a:xfrm>
            <a:off x="16338190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B45FC3EE-4B43-49FE-AD05-3A216A6DBA79}"/>
              </a:ext>
            </a:extLst>
          </p:cNvPr>
          <p:cNvSpPr/>
          <p:nvPr/>
        </p:nvSpPr>
        <p:spPr>
          <a:xfrm>
            <a:off x="16338189" y="13501576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54FF1C26-D99C-47F5-B503-580B306FE92D}"/>
              </a:ext>
            </a:extLst>
          </p:cNvPr>
          <p:cNvSpPr/>
          <p:nvPr/>
        </p:nvSpPr>
        <p:spPr>
          <a:xfrm rot="-1800000">
            <a:off x="21643148" y="13501575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4138CC-7518-4BD6-8E15-FC7A5F0FB26A}"/>
              </a:ext>
            </a:extLst>
          </p:cNvPr>
          <p:cNvGrpSpPr/>
          <p:nvPr/>
        </p:nvGrpSpPr>
        <p:grpSpPr>
          <a:xfrm>
            <a:off x="4864017" y="2071152"/>
            <a:ext cx="4750159" cy="4032000"/>
            <a:chOff x="10482422" y="2738989"/>
            <a:chExt cx="4750159" cy="4032000"/>
          </a:xfrm>
        </p:grpSpPr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EB84A28-AE0A-40F8-ABD9-96A624C0272B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D0ED4D-C000-42C6-8369-CA89DC6FC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7FE44B-10F2-4A76-A534-688F8ED7FBA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32E503E-F888-4615-98D4-C13D22E12542}"/>
              </a:ext>
            </a:extLst>
          </p:cNvPr>
          <p:cNvGrpSpPr/>
          <p:nvPr/>
        </p:nvGrpSpPr>
        <p:grpSpPr>
          <a:xfrm flipH="1">
            <a:off x="2543531" y="2072765"/>
            <a:ext cx="4750159" cy="4032000"/>
            <a:chOff x="10482422" y="2738989"/>
            <a:chExt cx="4750159" cy="4032000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E0EAD6CB-A19D-44E6-93B5-C830BF4D14C5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8CE4F6-695C-40A7-AB03-5887EDFD4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F22086C-2FDF-45F7-9C8E-AD2AC124FE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4FE36B-3BBA-44E9-A0EF-BDC1CBFB0E0C}"/>
              </a:ext>
            </a:extLst>
          </p:cNvPr>
          <p:cNvGrpSpPr/>
          <p:nvPr/>
        </p:nvGrpSpPr>
        <p:grpSpPr>
          <a:xfrm>
            <a:off x="2539550" y="738828"/>
            <a:ext cx="4750159" cy="4032000"/>
            <a:chOff x="10482422" y="2738989"/>
            <a:chExt cx="4750159" cy="4032000"/>
          </a:xfrm>
        </p:grpSpPr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07C0ED76-6175-47DB-8EAC-EAC9E5493E7E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23B5DCD-4967-4809-9B2E-E2ADDBCAD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73D5618-3B40-4573-B8B7-BEAED145CD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CC3E353-CB13-456E-8F40-51607BDACFA3}"/>
              </a:ext>
            </a:extLst>
          </p:cNvPr>
          <p:cNvGrpSpPr/>
          <p:nvPr/>
        </p:nvGrpSpPr>
        <p:grpSpPr>
          <a:xfrm flipH="1">
            <a:off x="4890363" y="739992"/>
            <a:ext cx="4750159" cy="4032000"/>
            <a:chOff x="10482422" y="2738989"/>
            <a:chExt cx="4750159" cy="4032000"/>
          </a:xfrm>
        </p:grpSpPr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35AE6277-6846-45CD-B917-86BAE564FA5C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AB9DEE9-9A44-447B-B028-1C162EAD0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7FA767D-14D1-48AE-8D9F-3F90110BDBA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62C2A1-F1C7-42F8-91A4-C5EF8B3D6161}"/>
              </a:ext>
            </a:extLst>
          </p:cNvPr>
          <p:cNvCxnSpPr>
            <a:cxnSpLocks/>
          </p:cNvCxnSpPr>
          <p:nvPr/>
        </p:nvCxnSpPr>
        <p:spPr>
          <a:xfrm rot="-3600000">
            <a:off x="6114254" y="51924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85D3FBA-FCAF-4880-B68A-0C9E6BD1BFBE}"/>
              </a:ext>
            </a:extLst>
          </p:cNvPr>
          <p:cNvCxnSpPr>
            <a:cxnSpLocks/>
          </p:cNvCxnSpPr>
          <p:nvPr/>
        </p:nvCxnSpPr>
        <p:spPr>
          <a:xfrm rot="3600000">
            <a:off x="6054861" y="93910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CDA3510-4B0E-4175-A680-B4858688B687}"/>
              </a:ext>
            </a:extLst>
          </p:cNvPr>
          <p:cNvSpPr/>
          <p:nvPr/>
        </p:nvSpPr>
        <p:spPr>
          <a:xfrm>
            <a:off x="178744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2763B1A-1A6C-4FA8-8F2B-B0D19D543EA4}"/>
              </a:ext>
            </a:extLst>
          </p:cNvPr>
          <p:cNvSpPr/>
          <p:nvPr/>
        </p:nvSpPr>
        <p:spPr>
          <a:xfrm>
            <a:off x="17874489" y="21493390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628086-74F0-4F59-B984-76B6DEC31F28}"/>
              </a:ext>
            </a:extLst>
          </p:cNvPr>
          <p:cNvSpPr/>
          <p:nvPr/>
        </p:nvSpPr>
        <p:spPr>
          <a:xfrm rot="1800000">
            <a:off x="17514444" y="2139701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670728-798A-4103-B8F2-7F8CD59C6399}"/>
              </a:ext>
            </a:extLst>
          </p:cNvPr>
          <p:cNvSpPr/>
          <p:nvPr/>
        </p:nvSpPr>
        <p:spPr>
          <a:xfrm>
            <a:off x="165532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53B78F6A-8D58-453B-8A45-3E8AD16BE942}"/>
              </a:ext>
            </a:extLst>
          </p:cNvPr>
          <p:cNvSpPr/>
          <p:nvPr/>
        </p:nvSpPr>
        <p:spPr>
          <a:xfrm rot="-1800000">
            <a:off x="20340231" y="22041088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31CB40-BD25-45EB-992E-7D9DE8FD7384}"/>
              </a:ext>
            </a:extLst>
          </p:cNvPr>
          <p:cNvGrpSpPr/>
          <p:nvPr/>
        </p:nvGrpSpPr>
        <p:grpSpPr>
          <a:xfrm>
            <a:off x="12841290" y="5757924"/>
            <a:ext cx="3339591" cy="4032000"/>
            <a:chOff x="12841290" y="5757924"/>
            <a:chExt cx="3339591" cy="4032000"/>
          </a:xfrm>
        </p:grpSpPr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A49DA798-02EE-4D8B-BD22-529176D097D8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CF03DD-09EB-4D64-887B-71A7ACB3A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6E259D6-568E-443E-BA33-AEF692DC48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8479C7-50C7-4C0C-A5E2-62CBEBB23BED}"/>
              </a:ext>
            </a:extLst>
          </p:cNvPr>
          <p:cNvGrpSpPr/>
          <p:nvPr/>
        </p:nvGrpSpPr>
        <p:grpSpPr>
          <a:xfrm flipH="1">
            <a:off x="4989204" y="1082393"/>
            <a:ext cx="3339591" cy="4032000"/>
            <a:chOff x="12841290" y="5757924"/>
            <a:chExt cx="3339591" cy="4032000"/>
          </a:xfrm>
        </p:grpSpPr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195F58F8-591D-424D-9024-F36F206583E5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1B6881B-BAB9-4844-8130-57A29BE37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498D49-8E51-4844-B5D4-5E391E02BEA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62D69A-487A-414F-8162-B9539B634274}"/>
              </a:ext>
            </a:extLst>
          </p:cNvPr>
          <p:cNvGrpSpPr/>
          <p:nvPr/>
        </p:nvGrpSpPr>
        <p:grpSpPr>
          <a:xfrm>
            <a:off x="3823936" y="1094288"/>
            <a:ext cx="3339591" cy="4032000"/>
            <a:chOff x="12841290" y="5757924"/>
            <a:chExt cx="3339591" cy="4032000"/>
          </a:xfrm>
        </p:grpSpPr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E942DB33-35F3-4E2F-90F6-516C96C2BB60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B79AF5D-7557-459A-B6E8-CFD16FE0D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964D94-44B0-49B2-8B41-F4304040A65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45D0416-3F29-4793-9D0B-61FAFC7F7B0D}"/>
              </a:ext>
            </a:extLst>
          </p:cNvPr>
          <p:cNvSpPr/>
          <p:nvPr/>
        </p:nvSpPr>
        <p:spPr>
          <a:xfrm>
            <a:off x="6605251" y="375294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7DFD65-159B-41CF-9846-C52488AEB262}"/>
              </a:ext>
            </a:extLst>
          </p:cNvPr>
          <p:cNvSpPr/>
          <p:nvPr/>
        </p:nvSpPr>
        <p:spPr>
          <a:xfrm>
            <a:off x="5466259" y="375097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5B269-04EA-4E4B-A36E-E631B6420D51}"/>
              </a:ext>
            </a:extLst>
          </p:cNvPr>
          <p:cNvCxnSpPr>
            <a:cxnSpLocks/>
          </p:cNvCxnSpPr>
          <p:nvPr/>
        </p:nvCxnSpPr>
        <p:spPr>
          <a:xfrm rot="3600000">
            <a:off x="5803570" y="3291184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AC76EB-B1F5-4F19-8F9A-E365E81BE62E}"/>
              </a:ext>
            </a:extLst>
          </p:cNvPr>
          <p:cNvCxnSpPr>
            <a:cxnSpLocks/>
          </p:cNvCxnSpPr>
          <p:nvPr/>
        </p:nvCxnSpPr>
        <p:spPr>
          <a:xfrm rot="-3600000">
            <a:off x="6347183" y="3279969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A15103-689D-47F7-BA1C-27859C35C5EC}"/>
              </a:ext>
            </a:extLst>
          </p:cNvPr>
          <p:cNvGrpSpPr/>
          <p:nvPr/>
        </p:nvGrpSpPr>
        <p:grpSpPr>
          <a:xfrm>
            <a:off x="4985986" y="1761038"/>
            <a:ext cx="3339591" cy="4032000"/>
            <a:chOff x="12841290" y="5757924"/>
            <a:chExt cx="3339591" cy="4032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5E8F009-793A-40C3-89E6-3CBD8E355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E7F823-0D9A-45ED-B003-A542892030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956380DA-193E-44DF-86AB-182A085005A9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8B96AD-F614-44B6-8618-CC376C455E0C}"/>
              </a:ext>
            </a:extLst>
          </p:cNvPr>
          <p:cNvGrpSpPr/>
          <p:nvPr/>
        </p:nvGrpSpPr>
        <p:grpSpPr>
          <a:xfrm flipH="1">
            <a:off x="3835937" y="1754229"/>
            <a:ext cx="3339591" cy="4032000"/>
            <a:chOff x="12841290" y="5757924"/>
            <a:chExt cx="3339591" cy="4032000"/>
          </a:xfrm>
        </p:grpSpPr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05ED70A5-294D-4D01-8D20-1EA2F3B297AC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602679-CF99-445B-A924-A3D10F127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DDD631-D799-4AFD-8476-B2A24D1565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85DD46CF-90FA-4977-BD57-46F969D70352}"/>
              </a:ext>
            </a:extLst>
          </p:cNvPr>
          <p:cNvSpPr/>
          <p:nvPr/>
        </p:nvSpPr>
        <p:spPr>
          <a:xfrm>
            <a:off x="7204236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516CCC7-9C4E-40DB-826A-3AFDB84E2C2C}"/>
              </a:ext>
            </a:extLst>
          </p:cNvPr>
          <p:cNvSpPr/>
          <p:nvPr/>
        </p:nvSpPr>
        <p:spPr>
          <a:xfrm>
            <a:off x="4889345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BD40F2F-6182-48C3-9C17-57C8F25008A4}"/>
              </a:ext>
            </a:extLst>
          </p:cNvPr>
          <p:cNvCxnSpPr>
            <a:cxnSpLocks/>
          </p:cNvCxnSpPr>
          <p:nvPr/>
        </p:nvCxnSpPr>
        <p:spPr>
          <a:xfrm flipH="1">
            <a:off x="6066093" y="1372069"/>
            <a:ext cx="25190" cy="4032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049120D0-3B8D-4B9D-87EB-0F030CDE2699}"/>
              </a:ext>
            </a:extLst>
          </p:cNvPr>
          <p:cNvSpPr/>
          <p:nvPr/>
        </p:nvSpPr>
        <p:spPr>
          <a:xfrm>
            <a:off x="6045664" y="137452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3B940F-553F-40E1-8FD3-96359AD77947}"/>
              </a:ext>
            </a:extLst>
          </p:cNvPr>
          <p:cNvSpPr/>
          <p:nvPr/>
        </p:nvSpPr>
        <p:spPr>
          <a:xfrm>
            <a:off x="6033324" y="5375529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58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26">
            <a:extLst>
              <a:ext uri="{FF2B5EF4-FFF2-40B4-BE49-F238E27FC236}">
                <a16:creationId xmlns:a16="http://schemas.microsoft.com/office/drawing/2014/main" id="{EEC09E3F-BBAB-4098-A23C-363F57241CDB}"/>
              </a:ext>
            </a:extLst>
          </p:cNvPr>
          <p:cNvSpPr/>
          <p:nvPr/>
        </p:nvSpPr>
        <p:spPr>
          <a:xfrm>
            <a:off x="4335563" y="4572000"/>
            <a:ext cx="3477254" cy="17473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2500C-8803-473D-BFFE-75659695F813}"/>
              </a:ext>
            </a:extLst>
          </p:cNvPr>
          <p:cNvSpPr/>
          <p:nvPr/>
        </p:nvSpPr>
        <p:spPr>
          <a:xfrm>
            <a:off x="-17344682" y="-16510998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94A74-975F-45AE-AF13-CCF3F5221FFA}"/>
              </a:ext>
            </a:extLst>
          </p:cNvPr>
          <p:cNvSpPr/>
          <p:nvPr/>
        </p:nvSpPr>
        <p:spPr>
          <a:xfrm rot="1800000">
            <a:off x="-15258230" y="-17202159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C82B82F-F329-4DF8-9B40-643ABDC314D3}"/>
              </a:ext>
            </a:extLst>
          </p:cNvPr>
          <p:cNvSpPr/>
          <p:nvPr/>
        </p:nvSpPr>
        <p:spPr>
          <a:xfrm>
            <a:off x="-16158230" y="-13811038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FB80122-D470-4342-AA47-E153E04C2A13}"/>
              </a:ext>
            </a:extLst>
          </p:cNvPr>
          <p:cNvSpPr/>
          <p:nvPr/>
        </p:nvSpPr>
        <p:spPr>
          <a:xfrm rot="1800000" flipH="1">
            <a:off x="-5382356" y="4838013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F75C1A-B7EE-4579-8ADA-AA303FD7CF9D}"/>
              </a:ext>
            </a:extLst>
          </p:cNvPr>
          <p:cNvGrpSpPr/>
          <p:nvPr/>
        </p:nvGrpSpPr>
        <p:grpSpPr>
          <a:xfrm>
            <a:off x="-11659049" y="-17475680"/>
            <a:ext cx="8486137" cy="5817560"/>
            <a:chOff x="11922664" y="-8058703"/>
            <a:chExt cx="8486137" cy="581756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4406917-A9A3-4D05-8FAA-A16A608302BF}"/>
                </a:ext>
              </a:extLst>
            </p:cNvPr>
            <p:cNvSpPr/>
            <p:nvPr/>
          </p:nvSpPr>
          <p:spPr>
            <a:xfrm rot="1800000">
              <a:off x="13502511" y="-805870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C3EAE17-8FBF-4944-93A3-1AFD1CFBFF68}"/>
                </a:ext>
              </a:extLst>
            </p:cNvPr>
            <p:cNvSpPr/>
            <p:nvPr/>
          </p:nvSpPr>
          <p:spPr>
            <a:xfrm rot="-1800000">
              <a:off x="15008801" y="-5358745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295153E-134F-4D1F-B6CD-0D28E08A6D05}"/>
                </a:ext>
              </a:extLst>
            </p:cNvPr>
            <p:cNvSpPr/>
            <p:nvPr/>
          </p:nvSpPr>
          <p:spPr>
            <a:xfrm rot="1800000" flipH="1">
              <a:off x="11922664" y="-535874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34A393-DFB1-4E23-93A7-6922336F1690}"/>
              </a:ext>
            </a:extLst>
          </p:cNvPr>
          <p:cNvGrpSpPr/>
          <p:nvPr/>
        </p:nvGrpSpPr>
        <p:grpSpPr>
          <a:xfrm flipV="1">
            <a:off x="-5273391" y="5050781"/>
            <a:ext cx="5400000" cy="3614438"/>
            <a:chOff x="5976497" y="2227104"/>
            <a:chExt cx="5400000" cy="361443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007A95-C922-41F8-A092-5B265E45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3902" y="2227104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BE4B92-99E7-4ADF-B758-3CA27412FED6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8668431" y="2248881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393AEEA6-6B3C-4A62-818C-1852FA7313F2}"/>
                </a:ext>
              </a:extLst>
            </p:cNvPr>
            <p:cNvSpPr/>
            <p:nvPr/>
          </p:nvSpPr>
          <p:spPr>
            <a:xfrm rot="-1800000">
              <a:off x="5976497" y="2475523"/>
              <a:ext cx="5400000" cy="3117600"/>
            </a:xfrm>
            <a:prstGeom prst="parallelogram">
              <a:avLst>
                <a:gd name="adj" fmla="val 58668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B3D691-2416-4D2A-A83E-22EC9A709A9F}"/>
              </a:ext>
            </a:extLst>
          </p:cNvPr>
          <p:cNvCxnSpPr>
            <a:cxnSpLocks/>
          </p:cNvCxnSpPr>
          <p:nvPr/>
        </p:nvCxnSpPr>
        <p:spPr>
          <a:xfrm flipH="1">
            <a:off x="6066093" y="1372069"/>
            <a:ext cx="25190" cy="4032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48A633B-8A18-48DD-AC55-62743F9C9815}"/>
              </a:ext>
            </a:extLst>
          </p:cNvPr>
          <p:cNvSpPr/>
          <p:nvPr/>
        </p:nvSpPr>
        <p:spPr>
          <a:xfrm rot="1800000">
            <a:off x="-2432713" y="-2846984"/>
            <a:ext cx="4081975" cy="238388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12AB87-375F-4F8D-8B9D-4DD2EA8A7075}"/>
              </a:ext>
            </a:extLst>
          </p:cNvPr>
          <p:cNvSpPr/>
          <p:nvPr/>
        </p:nvSpPr>
        <p:spPr>
          <a:xfrm>
            <a:off x="-11742758" y="-8907524"/>
            <a:ext cx="2692800" cy="4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F69F77B-FEE4-44D8-AF4E-47B00CB899EE}"/>
              </a:ext>
            </a:extLst>
          </p:cNvPr>
          <p:cNvSpPr/>
          <p:nvPr/>
        </p:nvSpPr>
        <p:spPr>
          <a:xfrm>
            <a:off x="-8756306" y="-8367524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48B77A-D924-461E-BCF2-E93215090A6F}"/>
              </a:ext>
            </a:extLst>
          </p:cNvPr>
          <p:cNvSpPr/>
          <p:nvPr/>
        </p:nvSpPr>
        <p:spPr>
          <a:xfrm>
            <a:off x="13645389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E077B2-30B7-451B-920C-C02567790A12}"/>
              </a:ext>
            </a:extLst>
          </p:cNvPr>
          <p:cNvSpPr/>
          <p:nvPr/>
        </p:nvSpPr>
        <p:spPr>
          <a:xfrm>
            <a:off x="29843504" y="23885615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FF7977-0052-460F-B7B3-46F2D595BCD5}"/>
              </a:ext>
            </a:extLst>
          </p:cNvPr>
          <p:cNvSpPr/>
          <p:nvPr/>
        </p:nvSpPr>
        <p:spPr>
          <a:xfrm>
            <a:off x="16338190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B45FC3EE-4B43-49FE-AD05-3A216A6DBA79}"/>
              </a:ext>
            </a:extLst>
          </p:cNvPr>
          <p:cNvSpPr/>
          <p:nvPr/>
        </p:nvSpPr>
        <p:spPr>
          <a:xfrm>
            <a:off x="16338189" y="13501576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54FF1C26-D99C-47F5-B503-580B306FE92D}"/>
              </a:ext>
            </a:extLst>
          </p:cNvPr>
          <p:cNvSpPr/>
          <p:nvPr/>
        </p:nvSpPr>
        <p:spPr>
          <a:xfrm rot="-1800000">
            <a:off x="21643148" y="13501575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4138CC-7518-4BD6-8E15-FC7A5F0FB26A}"/>
              </a:ext>
            </a:extLst>
          </p:cNvPr>
          <p:cNvGrpSpPr/>
          <p:nvPr/>
        </p:nvGrpSpPr>
        <p:grpSpPr>
          <a:xfrm>
            <a:off x="4864017" y="2071152"/>
            <a:ext cx="4750159" cy="4032000"/>
            <a:chOff x="10482422" y="2738989"/>
            <a:chExt cx="4750159" cy="4032000"/>
          </a:xfrm>
        </p:grpSpPr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EB84A28-AE0A-40F8-ABD9-96A624C0272B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D0ED4D-C000-42C6-8369-CA89DC6FC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7FE44B-10F2-4A76-A534-688F8ED7FBA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32E503E-F888-4615-98D4-C13D22E12542}"/>
              </a:ext>
            </a:extLst>
          </p:cNvPr>
          <p:cNvGrpSpPr/>
          <p:nvPr/>
        </p:nvGrpSpPr>
        <p:grpSpPr>
          <a:xfrm flipH="1">
            <a:off x="2543531" y="2072765"/>
            <a:ext cx="4750159" cy="4032000"/>
            <a:chOff x="10482422" y="2738989"/>
            <a:chExt cx="4750159" cy="4032000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E0EAD6CB-A19D-44E6-93B5-C830BF4D14C5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8CE4F6-695C-40A7-AB03-5887EDFD4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F22086C-2FDF-45F7-9C8E-AD2AC124FE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4FE36B-3BBA-44E9-A0EF-BDC1CBFB0E0C}"/>
              </a:ext>
            </a:extLst>
          </p:cNvPr>
          <p:cNvGrpSpPr/>
          <p:nvPr/>
        </p:nvGrpSpPr>
        <p:grpSpPr>
          <a:xfrm>
            <a:off x="2539550" y="738828"/>
            <a:ext cx="4750159" cy="4032000"/>
            <a:chOff x="10482422" y="2738989"/>
            <a:chExt cx="4750159" cy="4032000"/>
          </a:xfrm>
        </p:grpSpPr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07C0ED76-6175-47DB-8EAC-EAC9E5493E7E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23B5DCD-4967-4809-9B2E-E2ADDBCAD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73D5618-3B40-4573-B8B7-BEAED145CD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CC3E353-CB13-456E-8F40-51607BDACFA3}"/>
              </a:ext>
            </a:extLst>
          </p:cNvPr>
          <p:cNvGrpSpPr/>
          <p:nvPr/>
        </p:nvGrpSpPr>
        <p:grpSpPr>
          <a:xfrm flipH="1">
            <a:off x="4890363" y="739992"/>
            <a:ext cx="4750159" cy="4032000"/>
            <a:chOff x="10482422" y="2738989"/>
            <a:chExt cx="4750159" cy="4032000"/>
          </a:xfrm>
        </p:grpSpPr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35AE6277-6846-45CD-B917-86BAE564FA5C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AB9DEE9-9A44-447B-B028-1C162EAD0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7FA767D-14D1-48AE-8D9F-3F90110BDBA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62C2A1-F1C7-42F8-91A4-C5EF8B3D6161}"/>
              </a:ext>
            </a:extLst>
          </p:cNvPr>
          <p:cNvCxnSpPr>
            <a:cxnSpLocks/>
          </p:cNvCxnSpPr>
          <p:nvPr/>
        </p:nvCxnSpPr>
        <p:spPr>
          <a:xfrm rot="-3600000">
            <a:off x="6114254" y="51924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85D3FBA-FCAF-4880-B68A-0C9E6BD1BFBE}"/>
              </a:ext>
            </a:extLst>
          </p:cNvPr>
          <p:cNvCxnSpPr>
            <a:cxnSpLocks/>
          </p:cNvCxnSpPr>
          <p:nvPr/>
        </p:nvCxnSpPr>
        <p:spPr>
          <a:xfrm rot="3600000">
            <a:off x="6054861" y="93910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E2E84A03-077C-4968-9A1C-C0DF84812DD0}"/>
              </a:ext>
            </a:extLst>
          </p:cNvPr>
          <p:cNvSpPr/>
          <p:nvPr/>
        </p:nvSpPr>
        <p:spPr>
          <a:xfrm>
            <a:off x="5259334" y="4991100"/>
            <a:ext cx="1658098" cy="895350"/>
          </a:xfrm>
          <a:prstGeom prst="ellipse">
            <a:avLst/>
          </a:prstGeom>
          <a:solidFill>
            <a:srgbClr val="9BE3F9">
              <a:alpha val="30000"/>
            </a:srgbClr>
          </a:solidFill>
          <a:ln>
            <a:solidFill>
              <a:srgbClr val="9BE3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DA3510-4B0E-4175-A680-B4858688B687}"/>
              </a:ext>
            </a:extLst>
          </p:cNvPr>
          <p:cNvSpPr/>
          <p:nvPr/>
        </p:nvSpPr>
        <p:spPr>
          <a:xfrm>
            <a:off x="178744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2763B1A-1A6C-4FA8-8F2B-B0D19D543EA4}"/>
              </a:ext>
            </a:extLst>
          </p:cNvPr>
          <p:cNvSpPr/>
          <p:nvPr/>
        </p:nvSpPr>
        <p:spPr>
          <a:xfrm>
            <a:off x="17874489" y="21493390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628086-74F0-4F59-B984-76B6DEC31F28}"/>
              </a:ext>
            </a:extLst>
          </p:cNvPr>
          <p:cNvSpPr/>
          <p:nvPr/>
        </p:nvSpPr>
        <p:spPr>
          <a:xfrm rot="1800000">
            <a:off x="17514444" y="2139701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670728-798A-4103-B8F2-7F8CD59C6399}"/>
              </a:ext>
            </a:extLst>
          </p:cNvPr>
          <p:cNvSpPr/>
          <p:nvPr/>
        </p:nvSpPr>
        <p:spPr>
          <a:xfrm>
            <a:off x="165532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53B78F6A-8D58-453B-8A45-3E8AD16BE942}"/>
              </a:ext>
            </a:extLst>
          </p:cNvPr>
          <p:cNvSpPr/>
          <p:nvPr/>
        </p:nvSpPr>
        <p:spPr>
          <a:xfrm rot="-1800000">
            <a:off x="20340231" y="22041088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31CB40-BD25-45EB-992E-7D9DE8FD7384}"/>
              </a:ext>
            </a:extLst>
          </p:cNvPr>
          <p:cNvGrpSpPr/>
          <p:nvPr/>
        </p:nvGrpSpPr>
        <p:grpSpPr>
          <a:xfrm>
            <a:off x="12841290" y="5757924"/>
            <a:ext cx="3339591" cy="4032000"/>
            <a:chOff x="12841290" y="5757924"/>
            <a:chExt cx="3339591" cy="4032000"/>
          </a:xfrm>
        </p:grpSpPr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A49DA798-02EE-4D8B-BD22-529176D097D8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CF03DD-09EB-4D64-887B-71A7ACB3A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6E259D6-568E-443E-BA33-AEF692DC48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8479C7-50C7-4C0C-A5E2-62CBEBB23BED}"/>
              </a:ext>
            </a:extLst>
          </p:cNvPr>
          <p:cNvGrpSpPr/>
          <p:nvPr/>
        </p:nvGrpSpPr>
        <p:grpSpPr>
          <a:xfrm flipH="1">
            <a:off x="4980519" y="1081765"/>
            <a:ext cx="3339591" cy="4032000"/>
            <a:chOff x="12841290" y="5757924"/>
            <a:chExt cx="3339591" cy="4032000"/>
          </a:xfrm>
        </p:grpSpPr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195F58F8-591D-424D-9024-F36F206583E5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1B6881B-BAB9-4844-8130-57A29BE37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498D49-8E51-4844-B5D4-5E391E02BEA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62D69A-487A-414F-8162-B9539B634274}"/>
              </a:ext>
            </a:extLst>
          </p:cNvPr>
          <p:cNvGrpSpPr/>
          <p:nvPr/>
        </p:nvGrpSpPr>
        <p:grpSpPr>
          <a:xfrm>
            <a:off x="3823936" y="1094288"/>
            <a:ext cx="3339591" cy="4032000"/>
            <a:chOff x="12841290" y="5757924"/>
            <a:chExt cx="3339591" cy="4032000"/>
          </a:xfrm>
        </p:grpSpPr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E942DB33-35F3-4E2F-90F6-516C96C2BB60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B79AF5D-7557-459A-B6E8-CFD16FE0D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964D94-44B0-49B2-8B41-F4304040A65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8B96AD-F614-44B6-8618-CC376C455E0C}"/>
              </a:ext>
            </a:extLst>
          </p:cNvPr>
          <p:cNvGrpSpPr/>
          <p:nvPr/>
        </p:nvGrpSpPr>
        <p:grpSpPr>
          <a:xfrm flipH="1">
            <a:off x="3835937" y="1754229"/>
            <a:ext cx="3339591" cy="4032000"/>
            <a:chOff x="12841290" y="5757924"/>
            <a:chExt cx="3339591" cy="4032000"/>
          </a:xfrm>
        </p:grpSpPr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05ED70A5-294D-4D01-8D20-1EA2F3B297AC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602679-CF99-445B-A924-A3D10F127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DDD631-D799-4AFD-8476-B2A24D1565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A15103-689D-47F7-BA1C-27859C35C5EC}"/>
              </a:ext>
            </a:extLst>
          </p:cNvPr>
          <p:cNvGrpSpPr/>
          <p:nvPr/>
        </p:nvGrpSpPr>
        <p:grpSpPr>
          <a:xfrm>
            <a:off x="4985986" y="1761038"/>
            <a:ext cx="3339591" cy="4032000"/>
            <a:chOff x="12841290" y="5757924"/>
            <a:chExt cx="3339591" cy="4032000"/>
          </a:xfrm>
        </p:grpSpPr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956380DA-193E-44DF-86AB-182A085005A9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5E8F009-793A-40C3-89E6-3CBD8E355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E7F823-0D9A-45ED-B003-A542892030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85DD46CF-90FA-4977-BD57-46F969D70352}"/>
              </a:ext>
            </a:extLst>
          </p:cNvPr>
          <p:cNvSpPr/>
          <p:nvPr/>
        </p:nvSpPr>
        <p:spPr>
          <a:xfrm>
            <a:off x="7204236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516CCC7-9C4E-40DB-826A-3AFDB84E2C2C}"/>
              </a:ext>
            </a:extLst>
          </p:cNvPr>
          <p:cNvSpPr/>
          <p:nvPr/>
        </p:nvSpPr>
        <p:spPr>
          <a:xfrm>
            <a:off x="4889345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5D0416-3F29-4793-9D0B-61FAFC7F7B0D}"/>
              </a:ext>
            </a:extLst>
          </p:cNvPr>
          <p:cNvSpPr/>
          <p:nvPr/>
        </p:nvSpPr>
        <p:spPr>
          <a:xfrm>
            <a:off x="6605251" y="375294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7DFD65-159B-41CF-9846-C52488AEB262}"/>
              </a:ext>
            </a:extLst>
          </p:cNvPr>
          <p:cNvSpPr/>
          <p:nvPr/>
        </p:nvSpPr>
        <p:spPr>
          <a:xfrm>
            <a:off x="5466259" y="375097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5B269-04EA-4E4B-A36E-E631B6420D51}"/>
              </a:ext>
            </a:extLst>
          </p:cNvPr>
          <p:cNvCxnSpPr>
            <a:cxnSpLocks/>
          </p:cNvCxnSpPr>
          <p:nvPr/>
        </p:nvCxnSpPr>
        <p:spPr>
          <a:xfrm rot="3600000">
            <a:off x="5803570" y="3291184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AC76EB-B1F5-4F19-8F9A-E365E81BE62E}"/>
              </a:ext>
            </a:extLst>
          </p:cNvPr>
          <p:cNvCxnSpPr>
            <a:cxnSpLocks/>
          </p:cNvCxnSpPr>
          <p:nvPr/>
        </p:nvCxnSpPr>
        <p:spPr>
          <a:xfrm rot="-3600000">
            <a:off x="6347183" y="3279969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3F99DB6-7833-4EDF-BE7C-3F92A9D872E4}"/>
              </a:ext>
            </a:extLst>
          </p:cNvPr>
          <p:cNvSpPr/>
          <p:nvPr/>
        </p:nvSpPr>
        <p:spPr>
          <a:xfrm>
            <a:off x="4335563" y="542925"/>
            <a:ext cx="3477254" cy="17473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DADE8C-F603-490A-9808-D3419C15361E}"/>
              </a:ext>
            </a:extLst>
          </p:cNvPr>
          <p:cNvSpPr/>
          <p:nvPr/>
        </p:nvSpPr>
        <p:spPr>
          <a:xfrm>
            <a:off x="5259334" y="971550"/>
            <a:ext cx="1658098" cy="895350"/>
          </a:xfrm>
          <a:prstGeom prst="ellipse">
            <a:avLst/>
          </a:prstGeom>
          <a:solidFill>
            <a:srgbClr val="9BE3F9">
              <a:alpha val="50000"/>
            </a:srgbClr>
          </a:solidFill>
          <a:ln>
            <a:solidFill>
              <a:srgbClr val="9BE3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F86443-2FA2-40D4-8D96-0B2E9DDB7403}"/>
              </a:ext>
            </a:extLst>
          </p:cNvPr>
          <p:cNvCxnSpPr>
            <a:cxnSpLocks/>
          </p:cNvCxnSpPr>
          <p:nvPr/>
        </p:nvCxnSpPr>
        <p:spPr>
          <a:xfrm>
            <a:off x="5199157" y="398293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1E2BB19-7B8E-46E3-B893-25C24FFE1CAC}"/>
              </a:ext>
            </a:extLst>
          </p:cNvPr>
          <p:cNvCxnSpPr>
            <a:cxnSpLocks/>
          </p:cNvCxnSpPr>
          <p:nvPr/>
        </p:nvCxnSpPr>
        <p:spPr>
          <a:xfrm>
            <a:off x="5823997" y="412009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F17F9AF-BA70-4745-9D83-900F477F7BDE}"/>
              </a:ext>
            </a:extLst>
          </p:cNvPr>
          <p:cNvCxnSpPr>
            <a:cxnSpLocks/>
          </p:cNvCxnSpPr>
          <p:nvPr/>
        </p:nvCxnSpPr>
        <p:spPr>
          <a:xfrm>
            <a:off x="6845077" y="412009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2D9F38B-F86A-4533-8185-13226FF615E9}"/>
              </a:ext>
            </a:extLst>
          </p:cNvPr>
          <p:cNvCxnSpPr>
            <a:cxnSpLocks/>
          </p:cNvCxnSpPr>
          <p:nvPr/>
        </p:nvCxnSpPr>
        <p:spPr>
          <a:xfrm>
            <a:off x="7469917" y="353335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6EC68BD-C819-4495-B0FA-A40ACF1F8AC2}"/>
              </a:ext>
            </a:extLst>
          </p:cNvPr>
          <p:cNvCxnSpPr>
            <a:cxnSpLocks/>
          </p:cNvCxnSpPr>
          <p:nvPr/>
        </p:nvCxnSpPr>
        <p:spPr>
          <a:xfrm>
            <a:off x="6982237" y="283993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258593D-1AB7-4136-B375-1588544C1008}"/>
              </a:ext>
            </a:extLst>
          </p:cNvPr>
          <p:cNvCxnSpPr>
            <a:cxnSpLocks/>
          </p:cNvCxnSpPr>
          <p:nvPr/>
        </p:nvCxnSpPr>
        <p:spPr>
          <a:xfrm>
            <a:off x="5222017" y="292375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232134E-252C-4A84-9999-4FC003C75280}"/>
              </a:ext>
            </a:extLst>
          </p:cNvPr>
          <p:cNvCxnSpPr>
            <a:cxnSpLocks/>
          </p:cNvCxnSpPr>
          <p:nvPr/>
        </p:nvCxnSpPr>
        <p:spPr>
          <a:xfrm>
            <a:off x="4604797" y="331999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C58C7D8-A070-4073-9F6D-273021D06583}"/>
              </a:ext>
            </a:extLst>
          </p:cNvPr>
          <p:cNvCxnSpPr>
            <a:cxnSpLocks/>
          </p:cNvCxnSpPr>
          <p:nvPr/>
        </p:nvCxnSpPr>
        <p:spPr>
          <a:xfrm>
            <a:off x="4833397" y="369337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5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 descr="A picture containing grass, outdoor, kite, field&#10;&#10;Description automatically generated">
            <a:extLst>
              <a:ext uri="{FF2B5EF4-FFF2-40B4-BE49-F238E27FC236}">
                <a16:creationId xmlns:a16="http://schemas.microsoft.com/office/drawing/2014/main" id="{31F05EF3-B39E-4DD6-B747-54BB710F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97" y="-1183955"/>
            <a:ext cx="9438047" cy="8686345"/>
          </a:xfrm>
          <a:prstGeom prst="rect">
            <a:avLst/>
          </a:prstGeom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EEC09E3F-BBAB-4098-A23C-363F57241CDB}"/>
              </a:ext>
            </a:extLst>
          </p:cNvPr>
          <p:cNvSpPr/>
          <p:nvPr/>
        </p:nvSpPr>
        <p:spPr>
          <a:xfrm>
            <a:off x="4335563" y="4572000"/>
            <a:ext cx="3477254" cy="17473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2500C-8803-473D-BFFE-75659695F813}"/>
              </a:ext>
            </a:extLst>
          </p:cNvPr>
          <p:cNvSpPr/>
          <p:nvPr/>
        </p:nvSpPr>
        <p:spPr>
          <a:xfrm>
            <a:off x="-17344682" y="-16510998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94A74-975F-45AE-AF13-CCF3F5221FFA}"/>
              </a:ext>
            </a:extLst>
          </p:cNvPr>
          <p:cNvSpPr/>
          <p:nvPr/>
        </p:nvSpPr>
        <p:spPr>
          <a:xfrm rot="1800000">
            <a:off x="-15258230" y="-17202159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C82B82F-F329-4DF8-9B40-643ABDC314D3}"/>
              </a:ext>
            </a:extLst>
          </p:cNvPr>
          <p:cNvSpPr/>
          <p:nvPr/>
        </p:nvSpPr>
        <p:spPr>
          <a:xfrm>
            <a:off x="-16158230" y="-13811038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FB80122-D470-4342-AA47-E153E04C2A13}"/>
              </a:ext>
            </a:extLst>
          </p:cNvPr>
          <p:cNvSpPr/>
          <p:nvPr/>
        </p:nvSpPr>
        <p:spPr>
          <a:xfrm rot="1800000" flipH="1">
            <a:off x="-5382356" y="4838013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F75C1A-B7EE-4579-8ADA-AA303FD7CF9D}"/>
              </a:ext>
            </a:extLst>
          </p:cNvPr>
          <p:cNvGrpSpPr/>
          <p:nvPr/>
        </p:nvGrpSpPr>
        <p:grpSpPr>
          <a:xfrm>
            <a:off x="-11659049" y="-17475680"/>
            <a:ext cx="8486137" cy="5817560"/>
            <a:chOff x="11922664" y="-8058703"/>
            <a:chExt cx="8486137" cy="581756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4406917-A9A3-4D05-8FAA-A16A608302BF}"/>
                </a:ext>
              </a:extLst>
            </p:cNvPr>
            <p:cNvSpPr/>
            <p:nvPr/>
          </p:nvSpPr>
          <p:spPr>
            <a:xfrm rot="1800000">
              <a:off x="13502511" y="-805870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C3EAE17-8FBF-4944-93A3-1AFD1CFBFF68}"/>
                </a:ext>
              </a:extLst>
            </p:cNvPr>
            <p:cNvSpPr/>
            <p:nvPr/>
          </p:nvSpPr>
          <p:spPr>
            <a:xfrm rot="-1800000">
              <a:off x="15008801" y="-5358745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295153E-134F-4D1F-B6CD-0D28E08A6D05}"/>
                </a:ext>
              </a:extLst>
            </p:cNvPr>
            <p:cNvSpPr/>
            <p:nvPr/>
          </p:nvSpPr>
          <p:spPr>
            <a:xfrm rot="1800000" flipH="1">
              <a:off x="11922664" y="-535874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34A393-DFB1-4E23-93A7-6922336F1690}"/>
              </a:ext>
            </a:extLst>
          </p:cNvPr>
          <p:cNvGrpSpPr/>
          <p:nvPr/>
        </p:nvGrpSpPr>
        <p:grpSpPr>
          <a:xfrm flipV="1">
            <a:off x="-5273391" y="5050781"/>
            <a:ext cx="5400000" cy="3614438"/>
            <a:chOff x="5976497" y="2227104"/>
            <a:chExt cx="5400000" cy="361443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007A95-C922-41F8-A092-5B265E45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3902" y="2227104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BE4B92-99E7-4ADF-B758-3CA27412FED6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8668431" y="2248881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393AEEA6-6B3C-4A62-818C-1852FA7313F2}"/>
                </a:ext>
              </a:extLst>
            </p:cNvPr>
            <p:cNvSpPr/>
            <p:nvPr/>
          </p:nvSpPr>
          <p:spPr>
            <a:xfrm rot="-1800000">
              <a:off x="5976497" y="2475523"/>
              <a:ext cx="5400000" cy="3117600"/>
            </a:xfrm>
            <a:prstGeom prst="parallelogram">
              <a:avLst>
                <a:gd name="adj" fmla="val 58668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B3D691-2416-4D2A-A83E-22EC9A709A9F}"/>
              </a:ext>
            </a:extLst>
          </p:cNvPr>
          <p:cNvCxnSpPr>
            <a:cxnSpLocks/>
          </p:cNvCxnSpPr>
          <p:nvPr/>
        </p:nvCxnSpPr>
        <p:spPr>
          <a:xfrm flipH="1">
            <a:off x="6066093" y="1372069"/>
            <a:ext cx="25190" cy="4032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48A633B-8A18-48DD-AC55-62743F9C9815}"/>
              </a:ext>
            </a:extLst>
          </p:cNvPr>
          <p:cNvSpPr/>
          <p:nvPr/>
        </p:nvSpPr>
        <p:spPr>
          <a:xfrm rot="1800000">
            <a:off x="-2432713" y="-2846984"/>
            <a:ext cx="4081975" cy="238388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12AB87-375F-4F8D-8B9D-4DD2EA8A7075}"/>
              </a:ext>
            </a:extLst>
          </p:cNvPr>
          <p:cNvSpPr/>
          <p:nvPr/>
        </p:nvSpPr>
        <p:spPr>
          <a:xfrm>
            <a:off x="-11742758" y="-8907524"/>
            <a:ext cx="2692800" cy="4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F69F77B-FEE4-44D8-AF4E-47B00CB899EE}"/>
              </a:ext>
            </a:extLst>
          </p:cNvPr>
          <p:cNvSpPr/>
          <p:nvPr/>
        </p:nvSpPr>
        <p:spPr>
          <a:xfrm>
            <a:off x="-8756306" y="-8367524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48B77A-D924-461E-BCF2-E93215090A6F}"/>
              </a:ext>
            </a:extLst>
          </p:cNvPr>
          <p:cNvSpPr/>
          <p:nvPr/>
        </p:nvSpPr>
        <p:spPr>
          <a:xfrm>
            <a:off x="13645389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E077B2-30B7-451B-920C-C02567790A12}"/>
              </a:ext>
            </a:extLst>
          </p:cNvPr>
          <p:cNvSpPr/>
          <p:nvPr/>
        </p:nvSpPr>
        <p:spPr>
          <a:xfrm>
            <a:off x="29843504" y="23885615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FF7977-0052-460F-B7B3-46F2D595BCD5}"/>
              </a:ext>
            </a:extLst>
          </p:cNvPr>
          <p:cNvSpPr/>
          <p:nvPr/>
        </p:nvSpPr>
        <p:spPr>
          <a:xfrm>
            <a:off x="16338190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B45FC3EE-4B43-49FE-AD05-3A216A6DBA79}"/>
              </a:ext>
            </a:extLst>
          </p:cNvPr>
          <p:cNvSpPr/>
          <p:nvPr/>
        </p:nvSpPr>
        <p:spPr>
          <a:xfrm>
            <a:off x="16338189" y="13501576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54FF1C26-D99C-47F5-B503-580B306FE92D}"/>
              </a:ext>
            </a:extLst>
          </p:cNvPr>
          <p:cNvSpPr/>
          <p:nvPr/>
        </p:nvSpPr>
        <p:spPr>
          <a:xfrm rot="-1800000">
            <a:off x="21643148" y="13501575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4138CC-7518-4BD6-8E15-FC7A5F0FB26A}"/>
              </a:ext>
            </a:extLst>
          </p:cNvPr>
          <p:cNvGrpSpPr/>
          <p:nvPr/>
        </p:nvGrpSpPr>
        <p:grpSpPr>
          <a:xfrm>
            <a:off x="4864017" y="2071152"/>
            <a:ext cx="4750159" cy="4032000"/>
            <a:chOff x="10482422" y="2738989"/>
            <a:chExt cx="4750159" cy="4032000"/>
          </a:xfrm>
        </p:grpSpPr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EB84A28-AE0A-40F8-ABD9-96A624C0272B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D0ED4D-C000-42C6-8369-CA89DC6FC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7FE44B-10F2-4A76-A534-688F8ED7FBA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32E503E-F888-4615-98D4-C13D22E12542}"/>
              </a:ext>
            </a:extLst>
          </p:cNvPr>
          <p:cNvGrpSpPr/>
          <p:nvPr/>
        </p:nvGrpSpPr>
        <p:grpSpPr>
          <a:xfrm flipH="1">
            <a:off x="2543531" y="2072765"/>
            <a:ext cx="4750159" cy="4032000"/>
            <a:chOff x="10482422" y="2738989"/>
            <a:chExt cx="4750159" cy="4032000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E0EAD6CB-A19D-44E6-93B5-C830BF4D14C5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8CE4F6-695C-40A7-AB03-5887EDFD4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F22086C-2FDF-45F7-9C8E-AD2AC124FE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4FE36B-3BBA-44E9-A0EF-BDC1CBFB0E0C}"/>
              </a:ext>
            </a:extLst>
          </p:cNvPr>
          <p:cNvGrpSpPr/>
          <p:nvPr/>
        </p:nvGrpSpPr>
        <p:grpSpPr>
          <a:xfrm>
            <a:off x="2539550" y="738828"/>
            <a:ext cx="4750159" cy="4032000"/>
            <a:chOff x="10482422" y="2738989"/>
            <a:chExt cx="4750159" cy="4032000"/>
          </a:xfrm>
        </p:grpSpPr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07C0ED76-6175-47DB-8EAC-EAC9E5493E7E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23B5DCD-4967-4809-9B2E-E2ADDBCAD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73D5618-3B40-4573-B8B7-BEAED145CD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CC3E353-CB13-456E-8F40-51607BDACFA3}"/>
              </a:ext>
            </a:extLst>
          </p:cNvPr>
          <p:cNvGrpSpPr/>
          <p:nvPr/>
        </p:nvGrpSpPr>
        <p:grpSpPr>
          <a:xfrm flipH="1">
            <a:off x="4890363" y="739992"/>
            <a:ext cx="4750159" cy="4032000"/>
            <a:chOff x="10482422" y="2738989"/>
            <a:chExt cx="4750159" cy="4032000"/>
          </a:xfrm>
        </p:grpSpPr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35AE6277-6846-45CD-B917-86BAE564FA5C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AB9DEE9-9A44-447B-B028-1C162EAD0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7FA767D-14D1-48AE-8D9F-3F90110BDBA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62C2A1-F1C7-42F8-91A4-C5EF8B3D6161}"/>
              </a:ext>
            </a:extLst>
          </p:cNvPr>
          <p:cNvCxnSpPr>
            <a:cxnSpLocks/>
          </p:cNvCxnSpPr>
          <p:nvPr/>
        </p:nvCxnSpPr>
        <p:spPr>
          <a:xfrm rot="-3600000">
            <a:off x="6114254" y="51924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85D3FBA-FCAF-4880-B68A-0C9E6BD1BFBE}"/>
              </a:ext>
            </a:extLst>
          </p:cNvPr>
          <p:cNvCxnSpPr>
            <a:cxnSpLocks/>
          </p:cNvCxnSpPr>
          <p:nvPr/>
        </p:nvCxnSpPr>
        <p:spPr>
          <a:xfrm rot="3600000">
            <a:off x="6054861" y="93910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E2E84A03-077C-4968-9A1C-C0DF84812DD0}"/>
              </a:ext>
            </a:extLst>
          </p:cNvPr>
          <p:cNvSpPr/>
          <p:nvPr/>
        </p:nvSpPr>
        <p:spPr>
          <a:xfrm>
            <a:off x="5259334" y="4991100"/>
            <a:ext cx="1658098" cy="895350"/>
          </a:xfrm>
          <a:prstGeom prst="ellipse">
            <a:avLst/>
          </a:prstGeom>
          <a:solidFill>
            <a:srgbClr val="9BE3F9">
              <a:alpha val="30000"/>
            </a:srgbClr>
          </a:solidFill>
          <a:ln>
            <a:solidFill>
              <a:srgbClr val="9BE3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DA3510-4B0E-4175-A680-B4858688B687}"/>
              </a:ext>
            </a:extLst>
          </p:cNvPr>
          <p:cNvSpPr/>
          <p:nvPr/>
        </p:nvSpPr>
        <p:spPr>
          <a:xfrm>
            <a:off x="178744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2763B1A-1A6C-4FA8-8F2B-B0D19D543EA4}"/>
              </a:ext>
            </a:extLst>
          </p:cNvPr>
          <p:cNvSpPr/>
          <p:nvPr/>
        </p:nvSpPr>
        <p:spPr>
          <a:xfrm>
            <a:off x="17874489" y="21493390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628086-74F0-4F59-B984-76B6DEC31F28}"/>
              </a:ext>
            </a:extLst>
          </p:cNvPr>
          <p:cNvSpPr/>
          <p:nvPr/>
        </p:nvSpPr>
        <p:spPr>
          <a:xfrm rot="1800000">
            <a:off x="17514444" y="2139701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670728-798A-4103-B8F2-7F8CD59C6399}"/>
              </a:ext>
            </a:extLst>
          </p:cNvPr>
          <p:cNvSpPr/>
          <p:nvPr/>
        </p:nvSpPr>
        <p:spPr>
          <a:xfrm>
            <a:off x="165532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53B78F6A-8D58-453B-8A45-3E8AD16BE942}"/>
              </a:ext>
            </a:extLst>
          </p:cNvPr>
          <p:cNvSpPr/>
          <p:nvPr/>
        </p:nvSpPr>
        <p:spPr>
          <a:xfrm rot="-1800000">
            <a:off x="20340231" y="22041088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31CB40-BD25-45EB-992E-7D9DE8FD7384}"/>
              </a:ext>
            </a:extLst>
          </p:cNvPr>
          <p:cNvGrpSpPr/>
          <p:nvPr/>
        </p:nvGrpSpPr>
        <p:grpSpPr>
          <a:xfrm>
            <a:off x="12841290" y="5757924"/>
            <a:ext cx="3339591" cy="4032000"/>
            <a:chOff x="12841290" y="5757924"/>
            <a:chExt cx="3339591" cy="4032000"/>
          </a:xfrm>
        </p:grpSpPr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A49DA798-02EE-4D8B-BD22-529176D097D8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CF03DD-09EB-4D64-887B-71A7ACB3A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6E259D6-568E-443E-BA33-AEF692DC48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8479C7-50C7-4C0C-A5E2-62CBEBB23BED}"/>
              </a:ext>
            </a:extLst>
          </p:cNvPr>
          <p:cNvGrpSpPr/>
          <p:nvPr/>
        </p:nvGrpSpPr>
        <p:grpSpPr>
          <a:xfrm flipH="1">
            <a:off x="4980519" y="1081765"/>
            <a:ext cx="3339591" cy="4032000"/>
            <a:chOff x="12841290" y="5757924"/>
            <a:chExt cx="3339591" cy="4032000"/>
          </a:xfrm>
        </p:grpSpPr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195F58F8-591D-424D-9024-F36F206583E5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1B6881B-BAB9-4844-8130-57A29BE37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498D49-8E51-4844-B5D4-5E391E02BEA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62D69A-487A-414F-8162-B9539B634274}"/>
              </a:ext>
            </a:extLst>
          </p:cNvPr>
          <p:cNvGrpSpPr/>
          <p:nvPr/>
        </p:nvGrpSpPr>
        <p:grpSpPr>
          <a:xfrm>
            <a:off x="3823936" y="1094288"/>
            <a:ext cx="3339591" cy="4032000"/>
            <a:chOff x="12841290" y="5757924"/>
            <a:chExt cx="3339591" cy="4032000"/>
          </a:xfrm>
        </p:grpSpPr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E942DB33-35F3-4E2F-90F6-516C96C2BB60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B79AF5D-7557-459A-B6E8-CFD16FE0D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964D94-44B0-49B2-8B41-F4304040A65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8B96AD-F614-44B6-8618-CC376C455E0C}"/>
              </a:ext>
            </a:extLst>
          </p:cNvPr>
          <p:cNvGrpSpPr/>
          <p:nvPr/>
        </p:nvGrpSpPr>
        <p:grpSpPr>
          <a:xfrm flipH="1">
            <a:off x="3835937" y="1754229"/>
            <a:ext cx="3339591" cy="4032000"/>
            <a:chOff x="12841290" y="5757924"/>
            <a:chExt cx="3339591" cy="4032000"/>
          </a:xfrm>
        </p:grpSpPr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05ED70A5-294D-4D01-8D20-1EA2F3B297AC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602679-CF99-445B-A924-A3D10F127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DDD631-D799-4AFD-8476-B2A24D1565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A15103-689D-47F7-BA1C-27859C35C5EC}"/>
              </a:ext>
            </a:extLst>
          </p:cNvPr>
          <p:cNvGrpSpPr/>
          <p:nvPr/>
        </p:nvGrpSpPr>
        <p:grpSpPr>
          <a:xfrm>
            <a:off x="4985986" y="1761038"/>
            <a:ext cx="3339591" cy="4032000"/>
            <a:chOff x="12841290" y="5757924"/>
            <a:chExt cx="3339591" cy="4032000"/>
          </a:xfrm>
        </p:grpSpPr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956380DA-193E-44DF-86AB-182A085005A9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5E8F009-793A-40C3-89E6-3CBD8E355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E7F823-0D9A-45ED-B003-A542892030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85DD46CF-90FA-4977-BD57-46F969D70352}"/>
              </a:ext>
            </a:extLst>
          </p:cNvPr>
          <p:cNvSpPr/>
          <p:nvPr/>
        </p:nvSpPr>
        <p:spPr>
          <a:xfrm>
            <a:off x="7204236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516CCC7-9C4E-40DB-826A-3AFDB84E2C2C}"/>
              </a:ext>
            </a:extLst>
          </p:cNvPr>
          <p:cNvSpPr/>
          <p:nvPr/>
        </p:nvSpPr>
        <p:spPr>
          <a:xfrm>
            <a:off x="4889345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5D0416-3F29-4793-9D0B-61FAFC7F7B0D}"/>
              </a:ext>
            </a:extLst>
          </p:cNvPr>
          <p:cNvSpPr/>
          <p:nvPr/>
        </p:nvSpPr>
        <p:spPr>
          <a:xfrm>
            <a:off x="6605251" y="375294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7DFD65-159B-41CF-9846-C52488AEB262}"/>
              </a:ext>
            </a:extLst>
          </p:cNvPr>
          <p:cNvSpPr/>
          <p:nvPr/>
        </p:nvSpPr>
        <p:spPr>
          <a:xfrm>
            <a:off x="5466259" y="375097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5B269-04EA-4E4B-A36E-E631B6420D51}"/>
              </a:ext>
            </a:extLst>
          </p:cNvPr>
          <p:cNvCxnSpPr>
            <a:cxnSpLocks/>
          </p:cNvCxnSpPr>
          <p:nvPr/>
        </p:nvCxnSpPr>
        <p:spPr>
          <a:xfrm rot="3600000">
            <a:off x="5803570" y="3291184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AC76EB-B1F5-4F19-8F9A-E365E81BE62E}"/>
              </a:ext>
            </a:extLst>
          </p:cNvPr>
          <p:cNvCxnSpPr>
            <a:cxnSpLocks/>
          </p:cNvCxnSpPr>
          <p:nvPr/>
        </p:nvCxnSpPr>
        <p:spPr>
          <a:xfrm rot="-3600000">
            <a:off x="6347183" y="3279969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3F99DB6-7833-4EDF-BE7C-3F92A9D872E4}"/>
              </a:ext>
            </a:extLst>
          </p:cNvPr>
          <p:cNvSpPr/>
          <p:nvPr/>
        </p:nvSpPr>
        <p:spPr>
          <a:xfrm>
            <a:off x="4335563" y="542925"/>
            <a:ext cx="3477254" cy="17473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DADE8C-F603-490A-9808-D3419C15361E}"/>
              </a:ext>
            </a:extLst>
          </p:cNvPr>
          <p:cNvSpPr/>
          <p:nvPr/>
        </p:nvSpPr>
        <p:spPr>
          <a:xfrm>
            <a:off x="5259334" y="971550"/>
            <a:ext cx="1658098" cy="895350"/>
          </a:xfrm>
          <a:prstGeom prst="ellipse">
            <a:avLst/>
          </a:prstGeom>
          <a:solidFill>
            <a:srgbClr val="9BE3F9">
              <a:alpha val="50000"/>
            </a:srgbClr>
          </a:solidFill>
          <a:ln>
            <a:solidFill>
              <a:srgbClr val="9BE3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F86443-2FA2-40D4-8D96-0B2E9DDB7403}"/>
              </a:ext>
            </a:extLst>
          </p:cNvPr>
          <p:cNvCxnSpPr>
            <a:cxnSpLocks/>
          </p:cNvCxnSpPr>
          <p:nvPr/>
        </p:nvCxnSpPr>
        <p:spPr>
          <a:xfrm>
            <a:off x="5199157" y="398293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1E2BB19-7B8E-46E3-B893-25C24FFE1CAC}"/>
              </a:ext>
            </a:extLst>
          </p:cNvPr>
          <p:cNvCxnSpPr>
            <a:cxnSpLocks/>
          </p:cNvCxnSpPr>
          <p:nvPr/>
        </p:nvCxnSpPr>
        <p:spPr>
          <a:xfrm>
            <a:off x="5823997" y="412009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F17F9AF-BA70-4745-9D83-900F477F7BDE}"/>
              </a:ext>
            </a:extLst>
          </p:cNvPr>
          <p:cNvCxnSpPr>
            <a:cxnSpLocks/>
          </p:cNvCxnSpPr>
          <p:nvPr/>
        </p:nvCxnSpPr>
        <p:spPr>
          <a:xfrm>
            <a:off x="6845077" y="412009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2D9F38B-F86A-4533-8185-13226FF615E9}"/>
              </a:ext>
            </a:extLst>
          </p:cNvPr>
          <p:cNvCxnSpPr>
            <a:cxnSpLocks/>
          </p:cNvCxnSpPr>
          <p:nvPr/>
        </p:nvCxnSpPr>
        <p:spPr>
          <a:xfrm>
            <a:off x="7469917" y="353335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6EC68BD-C819-4495-B0FA-A40ACF1F8AC2}"/>
              </a:ext>
            </a:extLst>
          </p:cNvPr>
          <p:cNvCxnSpPr>
            <a:cxnSpLocks/>
          </p:cNvCxnSpPr>
          <p:nvPr/>
        </p:nvCxnSpPr>
        <p:spPr>
          <a:xfrm>
            <a:off x="6982237" y="283993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258593D-1AB7-4136-B375-1588544C1008}"/>
              </a:ext>
            </a:extLst>
          </p:cNvPr>
          <p:cNvCxnSpPr>
            <a:cxnSpLocks/>
          </p:cNvCxnSpPr>
          <p:nvPr/>
        </p:nvCxnSpPr>
        <p:spPr>
          <a:xfrm>
            <a:off x="5222017" y="292375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232134E-252C-4A84-9999-4FC003C75280}"/>
              </a:ext>
            </a:extLst>
          </p:cNvPr>
          <p:cNvCxnSpPr>
            <a:cxnSpLocks/>
          </p:cNvCxnSpPr>
          <p:nvPr/>
        </p:nvCxnSpPr>
        <p:spPr>
          <a:xfrm>
            <a:off x="4604797" y="331999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C58C7D8-A070-4073-9F6D-273021D06583}"/>
              </a:ext>
            </a:extLst>
          </p:cNvPr>
          <p:cNvCxnSpPr>
            <a:cxnSpLocks/>
          </p:cNvCxnSpPr>
          <p:nvPr/>
        </p:nvCxnSpPr>
        <p:spPr>
          <a:xfrm>
            <a:off x="4833397" y="3693372"/>
            <a:ext cx="0" cy="5225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6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F2500C-8803-473D-BFFE-75659695F813}"/>
              </a:ext>
            </a:extLst>
          </p:cNvPr>
          <p:cNvSpPr/>
          <p:nvPr/>
        </p:nvSpPr>
        <p:spPr>
          <a:xfrm>
            <a:off x="-17344682" y="-16510998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94A74-975F-45AE-AF13-CCF3F5221FFA}"/>
              </a:ext>
            </a:extLst>
          </p:cNvPr>
          <p:cNvSpPr/>
          <p:nvPr/>
        </p:nvSpPr>
        <p:spPr>
          <a:xfrm rot="1800000">
            <a:off x="-15258230" y="-17202159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C82B82F-F329-4DF8-9B40-643ABDC314D3}"/>
              </a:ext>
            </a:extLst>
          </p:cNvPr>
          <p:cNvSpPr/>
          <p:nvPr/>
        </p:nvSpPr>
        <p:spPr>
          <a:xfrm>
            <a:off x="-16158230" y="-13811038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FB80122-D470-4342-AA47-E153E04C2A13}"/>
              </a:ext>
            </a:extLst>
          </p:cNvPr>
          <p:cNvSpPr/>
          <p:nvPr/>
        </p:nvSpPr>
        <p:spPr>
          <a:xfrm rot="1800000" flipH="1">
            <a:off x="-5382356" y="4838013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F75C1A-B7EE-4579-8ADA-AA303FD7CF9D}"/>
              </a:ext>
            </a:extLst>
          </p:cNvPr>
          <p:cNvGrpSpPr/>
          <p:nvPr/>
        </p:nvGrpSpPr>
        <p:grpSpPr>
          <a:xfrm>
            <a:off x="-11659049" y="-17475680"/>
            <a:ext cx="8486137" cy="5817560"/>
            <a:chOff x="11922664" y="-8058703"/>
            <a:chExt cx="8486137" cy="581756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4406917-A9A3-4D05-8FAA-A16A608302BF}"/>
                </a:ext>
              </a:extLst>
            </p:cNvPr>
            <p:cNvSpPr/>
            <p:nvPr/>
          </p:nvSpPr>
          <p:spPr>
            <a:xfrm rot="1800000">
              <a:off x="13502511" y="-805870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C3EAE17-8FBF-4944-93A3-1AFD1CFBFF68}"/>
                </a:ext>
              </a:extLst>
            </p:cNvPr>
            <p:cNvSpPr/>
            <p:nvPr/>
          </p:nvSpPr>
          <p:spPr>
            <a:xfrm rot="-1800000">
              <a:off x="15008801" y="-5358745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295153E-134F-4D1F-B6CD-0D28E08A6D05}"/>
                </a:ext>
              </a:extLst>
            </p:cNvPr>
            <p:cNvSpPr/>
            <p:nvPr/>
          </p:nvSpPr>
          <p:spPr>
            <a:xfrm rot="1800000" flipH="1">
              <a:off x="11922664" y="-535874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34A393-DFB1-4E23-93A7-6922336F1690}"/>
              </a:ext>
            </a:extLst>
          </p:cNvPr>
          <p:cNvGrpSpPr/>
          <p:nvPr/>
        </p:nvGrpSpPr>
        <p:grpSpPr>
          <a:xfrm flipV="1">
            <a:off x="-5273391" y="5050781"/>
            <a:ext cx="5400000" cy="3614438"/>
            <a:chOff x="5976497" y="2227104"/>
            <a:chExt cx="5400000" cy="361443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007A95-C922-41F8-A092-5B265E45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3902" y="2227104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BE4B92-99E7-4ADF-B758-3CA27412FED6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8668431" y="2248881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393AEEA6-6B3C-4A62-818C-1852FA7313F2}"/>
                </a:ext>
              </a:extLst>
            </p:cNvPr>
            <p:cNvSpPr/>
            <p:nvPr/>
          </p:nvSpPr>
          <p:spPr>
            <a:xfrm rot="-1800000">
              <a:off x="5976497" y="2475523"/>
              <a:ext cx="5400000" cy="3117600"/>
            </a:xfrm>
            <a:prstGeom prst="parallelogram">
              <a:avLst>
                <a:gd name="adj" fmla="val 58668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B3D691-2416-4D2A-A83E-22EC9A709A9F}"/>
              </a:ext>
            </a:extLst>
          </p:cNvPr>
          <p:cNvCxnSpPr>
            <a:cxnSpLocks/>
          </p:cNvCxnSpPr>
          <p:nvPr/>
        </p:nvCxnSpPr>
        <p:spPr>
          <a:xfrm flipH="1">
            <a:off x="6066093" y="1372069"/>
            <a:ext cx="25190" cy="4032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48A633B-8A18-48DD-AC55-62743F9C9815}"/>
              </a:ext>
            </a:extLst>
          </p:cNvPr>
          <p:cNvSpPr/>
          <p:nvPr/>
        </p:nvSpPr>
        <p:spPr>
          <a:xfrm rot="1800000">
            <a:off x="-2432713" y="-2846984"/>
            <a:ext cx="4081975" cy="238388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12AB87-375F-4F8D-8B9D-4DD2EA8A7075}"/>
              </a:ext>
            </a:extLst>
          </p:cNvPr>
          <p:cNvSpPr/>
          <p:nvPr/>
        </p:nvSpPr>
        <p:spPr>
          <a:xfrm>
            <a:off x="-11742758" y="-8907524"/>
            <a:ext cx="2692800" cy="4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F69F77B-FEE4-44D8-AF4E-47B00CB899EE}"/>
              </a:ext>
            </a:extLst>
          </p:cNvPr>
          <p:cNvSpPr/>
          <p:nvPr/>
        </p:nvSpPr>
        <p:spPr>
          <a:xfrm>
            <a:off x="-8756306" y="-8367524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48B77A-D924-461E-BCF2-E93215090A6F}"/>
              </a:ext>
            </a:extLst>
          </p:cNvPr>
          <p:cNvSpPr/>
          <p:nvPr/>
        </p:nvSpPr>
        <p:spPr>
          <a:xfrm>
            <a:off x="13645389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E077B2-30B7-451B-920C-C02567790A12}"/>
              </a:ext>
            </a:extLst>
          </p:cNvPr>
          <p:cNvSpPr/>
          <p:nvPr/>
        </p:nvSpPr>
        <p:spPr>
          <a:xfrm>
            <a:off x="29843504" y="23885615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FF7977-0052-460F-B7B3-46F2D595BCD5}"/>
              </a:ext>
            </a:extLst>
          </p:cNvPr>
          <p:cNvSpPr/>
          <p:nvPr/>
        </p:nvSpPr>
        <p:spPr>
          <a:xfrm>
            <a:off x="16338190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B45FC3EE-4B43-49FE-AD05-3A216A6DBA79}"/>
              </a:ext>
            </a:extLst>
          </p:cNvPr>
          <p:cNvSpPr/>
          <p:nvPr/>
        </p:nvSpPr>
        <p:spPr>
          <a:xfrm>
            <a:off x="16338189" y="13501576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54FF1C26-D99C-47F5-B503-580B306FE92D}"/>
              </a:ext>
            </a:extLst>
          </p:cNvPr>
          <p:cNvSpPr/>
          <p:nvPr/>
        </p:nvSpPr>
        <p:spPr>
          <a:xfrm rot="-1800000">
            <a:off x="21643148" y="13501575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4138CC-7518-4BD6-8E15-FC7A5F0FB26A}"/>
              </a:ext>
            </a:extLst>
          </p:cNvPr>
          <p:cNvGrpSpPr/>
          <p:nvPr/>
        </p:nvGrpSpPr>
        <p:grpSpPr>
          <a:xfrm>
            <a:off x="4864017" y="2071152"/>
            <a:ext cx="4750159" cy="4032000"/>
            <a:chOff x="10482422" y="2738989"/>
            <a:chExt cx="4750159" cy="4032000"/>
          </a:xfrm>
        </p:grpSpPr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EB84A28-AE0A-40F8-ABD9-96A624C0272B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D0ED4D-C000-42C6-8369-CA89DC6FC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7FE44B-10F2-4A76-A534-688F8ED7FBA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32E503E-F888-4615-98D4-C13D22E12542}"/>
              </a:ext>
            </a:extLst>
          </p:cNvPr>
          <p:cNvGrpSpPr/>
          <p:nvPr/>
        </p:nvGrpSpPr>
        <p:grpSpPr>
          <a:xfrm flipH="1">
            <a:off x="2543531" y="2072765"/>
            <a:ext cx="4750159" cy="4032000"/>
            <a:chOff x="10482422" y="2738989"/>
            <a:chExt cx="4750159" cy="4032000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E0EAD6CB-A19D-44E6-93B5-C830BF4D14C5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8CE4F6-695C-40A7-AB03-5887EDFD4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F22086C-2FDF-45F7-9C8E-AD2AC124FE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4FE36B-3BBA-44E9-A0EF-BDC1CBFB0E0C}"/>
              </a:ext>
            </a:extLst>
          </p:cNvPr>
          <p:cNvGrpSpPr/>
          <p:nvPr/>
        </p:nvGrpSpPr>
        <p:grpSpPr>
          <a:xfrm>
            <a:off x="2539550" y="738828"/>
            <a:ext cx="4750159" cy="4032000"/>
            <a:chOff x="10482422" y="2738989"/>
            <a:chExt cx="4750159" cy="4032000"/>
          </a:xfrm>
        </p:grpSpPr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07C0ED76-6175-47DB-8EAC-EAC9E5493E7E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23B5DCD-4967-4809-9B2E-E2ADDBCAD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73D5618-3B40-4573-B8B7-BEAED145CD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CC3E353-CB13-456E-8F40-51607BDACFA3}"/>
              </a:ext>
            </a:extLst>
          </p:cNvPr>
          <p:cNvGrpSpPr/>
          <p:nvPr/>
        </p:nvGrpSpPr>
        <p:grpSpPr>
          <a:xfrm flipH="1">
            <a:off x="4890363" y="739992"/>
            <a:ext cx="4750159" cy="4032000"/>
            <a:chOff x="10482422" y="2738989"/>
            <a:chExt cx="4750159" cy="4032000"/>
          </a:xfrm>
        </p:grpSpPr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35AE6277-6846-45CD-B917-86BAE564FA5C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AB9DEE9-9A44-447B-B028-1C162EAD0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7FA767D-14D1-48AE-8D9F-3F90110BDBA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62C2A1-F1C7-42F8-91A4-C5EF8B3D6161}"/>
              </a:ext>
            </a:extLst>
          </p:cNvPr>
          <p:cNvCxnSpPr>
            <a:cxnSpLocks/>
          </p:cNvCxnSpPr>
          <p:nvPr/>
        </p:nvCxnSpPr>
        <p:spPr>
          <a:xfrm rot="-3600000">
            <a:off x="6114254" y="51924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85D3FBA-FCAF-4880-B68A-0C9E6BD1BFBE}"/>
              </a:ext>
            </a:extLst>
          </p:cNvPr>
          <p:cNvCxnSpPr>
            <a:cxnSpLocks/>
          </p:cNvCxnSpPr>
          <p:nvPr/>
        </p:nvCxnSpPr>
        <p:spPr>
          <a:xfrm rot="3600000">
            <a:off x="6054861" y="93910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CDA3510-4B0E-4175-A680-B4858688B687}"/>
              </a:ext>
            </a:extLst>
          </p:cNvPr>
          <p:cNvSpPr/>
          <p:nvPr/>
        </p:nvSpPr>
        <p:spPr>
          <a:xfrm>
            <a:off x="178744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2763B1A-1A6C-4FA8-8F2B-B0D19D543EA4}"/>
              </a:ext>
            </a:extLst>
          </p:cNvPr>
          <p:cNvSpPr/>
          <p:nvPr/>
        </p:nvSpPr>
        <p:spPr>
          <a:xfrm>
            <a:off x="17874489" y="21493390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628086-74F0-4F59-B984-76B6DEC31F28}"/>
              </a:ext>
            </a:extLst>
          </p:cNvPr>
          <p:cNvSpPr/>
          <p:nvPr/>
        </p:nvSpPr>
        <p:spPr>
          <a:xfrm rot="1800000">
            <a:off x="17514444" y="2139701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670728-798A-4103-B8F2-7F8CD59C6399}"/>
              </a:ext>
            </a:extLst>
          </p:cNvPr>
          <p:cNvSpPr/>
          <p:nvPr/>
        </p:nvSpPr>
        <p:spPr>
          <a:xfrm>
            <a:off x="165532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53B78F6A-8D58-453B-8A45-3E8AD16BE942}"/>
              </a:ext>
            </a:extLst>
          </p:cNvPr>
          <p:cNvSpPr/>
          <p:nvPr/>
        </p:nvSpPr>
        <p:spPr>
          <a:xfrm rot="-1800000">
            <a:off x="20340231" y="22041088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31CB40-BD25-45EB-992E-7D9DE8FD7384}"/>
              </a:ext>
            </a:extLst>
          </p:cNvPr>
          <p:cNvGrpSpPr/>
          <p:nvPr/>
        </p:nvGrpSpPr>
        <p:grpSpPr>
          <a:xfrm>
            <a:off x="12841290" y="5757924"/>
            <a:ext cx="3339591" cy="4032000"/>
            <a:chOff x="12841290" y="5757924"/>
            <a:chExt cx="3339591" cy="4032000"/>
          </a:xfrm>
        </p:grpSpPr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A49DA798-02EE-4D8B-BD22-529176D097D8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CF03DD-09EB-4D64-887B-71A7ACB3A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6E259D6-568E-443E-BA33-AEF692DC48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8479C7-50C7-4C0C-A5E2-62CBEBB23BED}"/>
              </a:ext>
            </a:extLst>
          </p:cNvPr>
          <p:cNvGrpSpPr/>
          <p:nvPr/>
        </p:nvGrpSpPr>
        <p:grpSpPr>
          <a:xfrm flipH="1">
            <a:off x="4989204" y="1055499"/>
            <a:ext cx="3339591" cy="4032000"/>
            <a:chOff x="12841290" y="5757924"/>
            <a:chExt cx="3339591" cy="4032000"/>
          </a:xfrm>
        </p:grpSpPr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195F58F8-591D-424D-9024-F36F206583E5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1B6881B-BAB9-4844-8130-57A29BE37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498D49-8E51-4844-B5D4-5E391E02BEA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62D69A-487A-414F-8162-B9539B634274}"/>
              </a:ext>
            </a:extLst>
          </p:cNvPr>
          <p:cNvGrpSpPr/>
          <p:nvPr/>
        </p:nvGrpSpPr>
        <p:grpSpPr>
          <a:xfrm>
            <a:off x="3823936" y="1094288"/>
            <a:ext cx="3339591" cy="4032000"/>
            <a:chOff x="12841290" y="5757924"/>
            <a:chExt cx="3339591" cy="4032000"/>
          </a:xfrm>
        </p:grpSpPr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E942DB33-35F3-4E2F-90F6-516C96C2BB60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B79AF5D-7557-459A-B6E8-CFD16FE0D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964D94-44B0-49B2-8B41-F4304040A65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45D0416-3F29-4793-9D0B-61FAFC7F7B0D}"/>
              </a:ext>
            </a:extLst>
          </p:cNvPr>
          <p:cNvSpPr/>
          <p:nvPr/>
        </p:nvSpPr>
        <p:spPr>
          <a:xfrm>
            <a:off x="6605251" y="375294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7DFD65-159B-41CF-9846-C52488AEB262}"/>
              </a:ext>
            </a:extLst>
          </p:cNvPr>
          <p:cNvSpPr/>
          <p:nvPr/>
        </p:nvSpPr>
        <p:spPr>
          <a:xfrm>
            <a:off x="5466259" y="375097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5B269-04EA-4E4B-A36E-E631B6420D51}"/>
              </a:ext>
            </a:extLst>
          </p:cNvPr>
          <p:cNvCxnSpPr>
            <a:cxnSpLocks/>
          </p:cNvCxnSpPr>
          <p:nvPr/>
        </p:nvCxnSpPr>
        <p:spPr>
          <a:xfrm rot="3600000">
            <a:off x="5803570" y="3291184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AC76EB-B1F5-4F19-8F9A-E365E81BE62E}"/>
              </a:ext>
            </a:extLst>
          </p:cNvPr>
          <p:cNvCxnSpPr>
            <a:cxnSpLocks/>
          </p:cNvCxnSpPr>
          <p:nvPr/>
        </p:nvCxnSpPr>
        <p:spPr>
          <a:xfrm rot="-3600000">
            <a:off x="6347183" y="3279969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A12BCE08-B560-4CD6-8F2E-43DBC58DB9B1}"/>
              </a:ext>
            </a:extLst>
          </p:cNvPr>
          <p:cNvSpPr/>
          <p:nvPr/>
        </p:nvSpPr>
        <p:spPr>
          <a:xfrm>
            <a:off x="5113632" y="1037201"/>
            <a:ext cx="1937209" cy="4765299"/>
          </a:xfrm>
          <a:prstGeom prst="can">
            <a:avLst>
              <a:gd name="adj" fmla="val 3797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A15103-689D-47F7-BA1C-27859C35C5EC}"/>
              </a:ext>
            </a:extLst>
          </p:cNvPr>
          <p:cNvGrpSpPr/>
          <p:nvPr/>
        </p:nvGrpSpPr>
        <p:grpSpPr>
          <a:xfrm>
            <a:off x="4985986" y="1761038"/>
            <a:ext cx="3339591" cy="4032000"/>
            <a:chOff x="12841290" y="5757924"/>
            <a:chExt cx="3339591" cy="4032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5E8F009-793A-40C3-89E6-3CBD8E355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E7F823-0D9A-45ED-B003-A542892030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956380DA-193E-44DF-86AB-182A085005A9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8B96AD-F614-44B6-8618-CC376C455E0C}"/>
              </a:ext>
            </a:extLst>
          </p:cNvPr>
          <p:cNvGrpSpPr/>
          <p:nvPr/>
        </p:nvGrpSpPr>
        <p:grpSpPr>
          <a:xfrm flipH="1">
            <a:off x="3835937" y="1754229"/>
            <a:ext cx="3339591" cy="4032000"/>
            <a:chOff x="12841290" y="5757924"/>
            <a:chExt cx="3339591" cy="4032000"/>
          </a:xfrm>
        </p:grpSpPr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05ED70A5-294D-4D01-8D20-1EA2F3B297AC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602679-CF99-445B-A924-A3D10F127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DDD631-D799-4AFD-8476-B2A24D1565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85DD46CF-90FA-4977-BD57-46F969D70352}"/>
              </a:ext>
            </a:extLst>
          </p:cNvPr>
          <p:cNvSpPr/>
          <p:nvPr/>
        </p:nvSpPr>
        <p:spPr>
          <a:xfrm>
            <a:off x="7204236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516CCC7-9C4E-40DB-826A-3AFDB84E2C2C}"/>
              </a:ext>
            </a:extLst>
          </p:cNvPr>
          <p:cNvSpPr/>
          <p:nvPr/>
        </p:nvSpPr>
        <p:spPr>
          <a:xfrm>
            <a:off x="4889345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7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 descr="A picture containing grass, outdoor, kite, field&#10;&#10;Description automatically generated">
            <a:extLst>
              <a:ext uri="{FF2B5EF4-FFF2-40B4-BE49-F238E27FC236}">
                <a16:creationId xmlns:a16="http://schemas.microsoft.com/office/drawing/2014/main" id="{4CA9434A-6E71-4306-81A1-FFEA4A60EA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97" y="-1183955"/>
            <a:ext cx="9438047" cy="86863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F2500C-8803-473D-BFFE-75659695F813}"/>
              </a:ext>
            </a:extLst>
          </p:cNvPr>
          <p:cNvSpPr/>
          <p:nvPr/>
        </p:nvSpPr>
        <p:spPr>
          <a:xfrm>
            <a:off x="-17344682" y="-16510998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94A74-975F-45AE-AF13-CCF3F5221FFA}"/>
              </a:ext>
            </a:extLst>
          </p:cNvPr>
          <p:cNvSpPr/>
          <p:nvPr/>
        </p:nvSpPr>
        <p:spPr>
          <a:xfrm rot="1800000">
            <a:off x="-15258230" y="-17202159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C82B82F-F329-4DF8-9B40-643ABDC314D3}"/>
              </a:ext>
            </a:extLst>
          </p:cNvPr>
          <p:cNvSpPr/>
          <p:nvPr/>
        </p:nvSpPr>
        <p:spPr>
          <a:xfrm>
            <a:off x="-16158230" y="-13811038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FB80122-D470-4342-AA47-E153E04C2A13}"/>
              </a:ext>
            </a:extLst>
          </p:cNvPr>
          <p:cNvSpPr/>
          <p:nvPr/>
        </p:nvSpPr>
        <p:spPr>
          <a:xfrm rot="1800000" flipH="1">
            <a:off x="-5382356" y="4838013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F75C1A-B7EE-4579-8ADA-AA303FD7CF9D}"/>
              </a:ext>
            </a:extLst>
          </p:cNvPr>
          <p:cNvGrpSpPr/>
          <p:nvPr/>
        </p:nvGrpSpPr>
        <p:grpSpPr>
          <a:xfrm>
            <a:off x="-11659049" y="-17475680"/>
            <a:ext cx="8486137" cy="5817560"/>
            <a:chOff x="11922664" y="-8058703"/>
            <a:chExt cx="8486137" cy="581756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4406917-A9A3-4D05-8FAA-A16A608302BF}"/>
                </a:ext>
              </a:extLst>
            </p:cNvPr>
            <p:cNvSpPr/>
            <p:nvPr/>
          </p:nvSpPr>
          <p:spPr>
            <a:xfrm rot="1800000">
              <a:off x="13502511" y="-805870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C3EAE17-8FBF-4944-93A3-1AFD1CFBFF68}"/>
                </a:ext>
              </a:extLst>
            </p:cNvPr>
            <p:cNvSpPr/>
            <p:nvPr/>
          </p:nvSpPr>
          <p:spPr>
            <a:xfrm rot="-1800000">
              <a:off x="15008801" y="-5358745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295153E-134F-4D1F-B6CD-0D28E08A6D05}"/>
                </a:ext>
              </a:extLst>
            </p:cNvPr>
            <p:cNvSpPr/>
            <p:nvPr/>
          </p:nvSpPr>
          <p:spPr>
            <a:xfrm rot="1800000" flipH="1">
              <a:off x="11922664" y="-535874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34A393-DFB1-4E23-93A7-6922336F1690}"/>
              </a:ext>
            </a:extLst>
          </p:cNvPr>
          <p:cNvGrpSpPr/>
          <p:nvPr/>
        </p:nvGrpSpPr>
        <p:grpSpPr>
          <a:xfrm flipV="1">
            <a:off x="-5273391" y="5050781"/>
            <a:ext cx="5400000" cy="3614438"/>
            <a:chOff x="5976497" y="2227104"/>
            <a:chExt cx="5400000" cy="361443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007A95-C922-41F8-A092-5B265E45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3902" y="2227104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BE4B92-99E7-4ADF-B758-3CA27412FED6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8668431" y="2248881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393AEEA6-6B3C-4A62-818C-1852FA7313F2}"/>
                </a:ext>
              </a:extLst>
            </p:cNvPr>
            <p:cNvSpPr/>
            <p:nvPr/>
          </p:nvSpPr>
          <p:spPr>
            <a:xfrm rot="-1800000">
              <a:off x="5976497" y="2475523"/>
              <a:ext cx="5400000" cy="3117600"/>
            </a:xfrm>
            <a:prstGeom prst="parallelogram">
              <a:avLst>
                <a:gd name="adj" fmla="val 58668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B3D691-2416-4D2A-A83E-22EC9A709A9F}"/>
              </a:ext>
            </a:extLst>
          </p:cNvPr>
          <p:cNvCxnSpPr>
            <a:cxnSpLocks/>
          </p:cNvCxnSpPr>
          <p:nvPr/>
        </p:nvCxnSpPr>
        <p:spPr>
          <a:xfrm flipH="1">
            <a:off x="6066093" y="1372069"/>
            <a:ext cx="25190" cy="4032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48A633B-8A18-48DD-AC55-62743F9C9815}"/>
              </a:ext>
            </a:extLst>
          </p:cNvPr>
          <p:cNvSpPr/>
          <p:nvPr/>
        </p:nvSpPr>
        <p:spPr>
          <a:xfrm rot="1800000">
            <a:off x="-2432713" y="-2846984"/>
            <a:ext cx="4081975" cy="238388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12AB87-375F-4F8D-8B9D-4DD2EA8A7075}"/>
              </a:ext>
            </a:extLst>
          </p:cNvPr>
          <p:cNvSpPr/>
          <p:nvPr/>
        </p:nvSpPr>
        <p:spPr>
          <a:xfrm>
            <a:off x="-11742758" y="-8907524"/>
            <a:ext cx="2692800" cy="4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F69F77B-FEE4-44D8-AF4E-47B00CB899EE}"/>
              </a:ext>
            </a:extLst>
          </p:cNvPr>
          <p:cNvSpPr/>
          <p:nvPr/>
        </p:nvSpPr>
        <p:spPr>
          <a:xfrm>
            <a:off x="-8756306" y="-8367524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48B77A-D924-461E-BCF2-E93215090A6F}"/>
              </a:ext>
            </a:extLst>
          </p:cNvPr>
          <p:cNvSpPr/>
          <p:nvPr/>
        </p:nvSpPr>
        <p:spPr>
          <a:xfrm>
            <a:off x="13645389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E077B2-30B7-451B-920C-C02567790A12}"/>
              </a:ext>
            </a:extLst>
          </p:cNvPr>
          <p:cNvSpPr/>
          <p:nvPr/>
        </p:nvSpPr>
        <p:spPr>
          <a:xfrm>
            <a:off x="29843504" y="23885615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FF7977-0052-460F-B7B3-46F2D595BCD5}"/>
              </a:ext>
            </a:extLst>
          </p:cNvPr>
          <p:cNvSpPr/>
          <p:nvPr/>
        </p:nvSpPr>
        <p:spPr>
          <a:xfrm>
            <a:off x="16338190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B45FC3EE-4B43-49FE-AD05-3A216A6DBA79}"/>
              </a:ext>
            </a:extLst>
          </p:cNvPr>
          <p:cNvSpPr/>
          <p:nvPr/>
        </p:nvSpPr>
        <p:spPr>
          <a:xfrm>
            <a:off x="16338189" y="13501576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54FF1C26-D99C-47F5-B503-580B306FE92D}"/>
              </a:ext>
            </a:extLst>
          </p:cNvPr>
          <p:cNvSpPr/>
          <p:nvPr/>
        </p:nvSpPr>
        <p:spPr>
          <a:xfrm rot="-1800000">
            <a:off x="21643148" y="13501575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4138CC-7518-4BD6-8E15-FC7A5F0FB26A}"/>
              </a:ext>
            </a:extLst>
          </p:cNvPr>
          <p:cNvGrpSpPr/>
          <p:nvPr/>
        </p:nvGrpSpPr>
        <p:grpSpPr>
          <a:xfrm>
            <a:off x="4864017" y="2071152"/>
            <a:ext cx="4750159" cy="4032000"/>
            <a:chOff x="10482422" y="2738989"/>
            <a:chExt cx="4750159" cy="4032000"/>
          </a:xfrm>
        </p:grpSpPr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EB84A28-AE0A-40F8-ABD9-96A624C0272B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D0ED4D-C000-42C6-8369-CA89DC6FC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7FE44B-10F2-4A76-A534-688F8ED7FBA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32E503E-F888-4615-98D4-C13D22E12542}"/>
              </a:ext>
            </a:extLst>
          </p:cNvPr>
          <p:cNvGrpSpPr/>
          <p:nvPr/>
        </p:nvGrpSpPr>
        <p:grpSpPr>
          <a:xfrm flipH="1">
            <a:off x="2543531" y="2072765"/>
            <a:ext cx="4750159" cy="4032000"/>
            <a:chOff x="10482422" y="2738989"/>
            <a:chExt cx="4750159" cy="4032000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E0EAD6CB-A19D-44E6-93B5-C830BF4D14C5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8CE4F6-695C-40A7-AB03-5887EDFD4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F22086C-2FDF-45F7-9C8E-AD2AC124FE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4FE36B-3BBA-44E9-A0EF-BDC1CBFB0E0C}"/>
              </a:ext>
            </a:extLst>
          </p:cNvPr>
          <p:cNvGrpSpPr/>
          <p:nvPr/>
        </p:nvGrpSpPr>
        <p:grpSpPr>
          <a:xfrm>
            <a:off x="2539550" y="738828"/>
            <a:ext cx="4750159" cy="4032000"/>
            <a:chOff x="10482422" y="2738989"/>
            <a:chExt cx="4750159" cy="4032000"/>
          </a:xfrm>
        </p:grpSpPr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07C0ED76-6175-47DB-8EAC-EAC9E5493E7E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23B5DCD-4967-4809-9B2E-E2ADDBCAD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73D5618-3B40-4573-B8B7-BEAED145CD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CC3E353-CB13-456E-8F40-51607BDACFA3}"/>
              </a:ext>
            </a:extLst>
          </p:cNvPr>
          <p:cNvGrpSpPr/>
          <p:nvPr/>
        </p:nvGrpSpPr>
        <p:grpSpPr>
          <a:xfrm flipH="1">
            <a:off x="4890363" y="739992"/>
            <a:ext cx="4750159" cy="4032000"/>
            <a:chOff x="10482422" y="2738989"/>
            <a:chExt cx="4750159" cy="4032000"/>
          </a:xfrm>
        </p:grpSpPr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35AE6277-6846-45CD-B917-86BAE564FA5C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AB9DEE9-9A44-447B-B028-1C162EAD0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7FA767D-14D1-48AE-8D9F-3F90110BDBA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62C2A1-F1C7-42F8-91A4-C5EF8B3D6161}"/>
              </a:ext>
            </a:extLst>
          </p:cNvPr>
          <p:cNvCxnSpPr>
            <a:cxnSpLocks/>
          </p:cNvCxnSpPr>
          <p:nvPr/>
        </p:nvCxnSpPr>
        <p:spPr>
          <a:xfrm rot="-3600000">
            <a:off x="6114254" y="51924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85D3FBA-FCAF-4880-B68A-0C9E6BD1BFBE}"/>
              </a:ext>
            </a:extLst>
          </p:cNvPr>
          <p:cNvCxnSpPr>
            <a:cxnSpLocks/>
          </p:cNvCxnSpPr>
          <p:nvPr/>
        </p:nvCxnSpPr>
        <p:spPr>
          <a:xfrm rot="3600000">
            <a:off x="6054861" y="93910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CDA3510-4B0E-4175-A680-B4858688B687}"/>
              </a:ext>
            </a:extLst>
          </p:cNvPr>
          <p:cNvSpPr/>
          <p:nvPr/>
        </p:nvSpPr>
        <p:spPr>
          <a:xfrm>
            <a:off x="178744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2763B1A-1A6C-4FA8-8F2B-B0D19D543EA4}"/>
              </a:ext>
            </a:extLst>
          </p:cNvPr>
          <p:cNvSpPr/>
          <p:nvPr/>
        </p:nvSpPr>
        <p:spPr>
          <a:xfrm>
            <a:off x="17874489" y="21493390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628086-74F0-4F59-B984-76B6DEC31F28}"/>
              </a:ext>
            </a:extLst>
          </p:cNvPr>
          <p:cNvSpPr/>
          <p:nvPr/>
        </p:nvSpPr>
        <p:spPr>
          <a:xfrm rot="1800000">
            <a:off x="17514444" y="2139701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670728-798A-4103-B8F2-7F8CD59C6399}"/>
              </a:ext>
            </a:extLst>
          </p:cNvPr>
          <p:cNvSpPr/>
          <p:nvPr/>
        </p:nvSpPr>
        <p:spPr>
          <a:xfrm>
            <a:off x="165532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53B78F6A-8D58-453B-8A45-3E8AD16BE942}"/>
              </a:ext>
            </a:extLst>
          </p:cNvPr>
          <p:cNvSpPr/>
          <p:nvPr/>
        </p:nvSpPr>
        <p:spPr>
          <a:xfrm rot="-1800000">
            <a:off x="20340231" y="22041088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31CB40-BD25-45EB-992E-7D9DE8FD7384}"/>
              </a:ext>
            </a:extLst>
          </p:cNvPr>
          <p:cNvGrpSpPr/>
          <p:nvPr/>
        </p:nvGrpSpPr>
        <p:grpSpPr>
          <a:xfrm>
            <a:off x="12841290" y="5757924"/>
            <a:ext cx="3339591" cy="4032000"/>
            <a:chOff x="12841290" y="5757924"/>
            <a:chExt cx="3339591" cy="4032000"/>
          </a:xfrm>
        </p:grpSpPr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A49DA798-02EE-4D8B-BD22-529176D097D8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CF03DD-09EB-4D64-887B-71A7ACB3A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6E259D6-568E-443E-BA33-AEF692DC48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8479C7-50C7-4C0C-A5E2-62CBEBB23BED}"/>
              </a:ext>
            </a:extLst>
          </p:cNvPr>
          <p:cNvGrpSpPr/>
          <p:nvPr/>
        </p:nvGrpSpPr>
        <p:grpSpPr>
          <a:xfrm flipH="1">
            <a:off x="4989204" y="1055499"/>
            <a:ext cx="3339591" cy="4032000"/>
            <a:chOff x="12841290" y="5757924"/>
            <a:chExt cx="3339591" cy="4032000"/>
          </a:xfrm>
        </p:grpSpPr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195F58F8-591D-424D-9024-F36F206583E5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1B6881B-BAB9-4844-8130-57A29BE37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498D49-8E51-4844-B5D4-5E391E02BEA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62D69A-487A-414F-8162-B9539B634274}"/>
              </a:ext>
            </a:extLst>
          </p:cNvPr>
          <p:cNvGrpSpPr/>
          <p:nvPr/>
        </p:nvGrpSpPr>
        <p:grpSpPr>
          <a:xfrm>
            <a:off x="3823936" y="1094288"/>
            <a:ext cx="3339591" cy="4032000"/>
            <a:chOff x="12841290" y="5757924"/>
            <a:chExt cx="3339591" cy="4032000"/>
          </a:xfrm>
        </p:grpSpPr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E942DB33-35F3-4E2F-90F6-516C96C2BB60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B79AF5D-7557-459A-B6E8-CFD16FE0D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964D94-44B0-49B2-8B41-F4304040A65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45D0416-3F29-4793-9D0B-61FAFC7F7B0D}"/>
              </a:ext>
            </a:extLst>
          </p:cNvPr>
          <p:cNvSpPr/>
          <p:nvPr/>
        </p:nvSpPr>
        <p:spPr>
          <a:xfrm>
            <a:off x="6605251" y="375294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7DFD65-159B-41CF-9846-C52488AEB262}"/>
              </a:ext>
            </a:extLst>
          </p:cNvPr>
          <p:cNvSpPr/>
          <p:nvPr/>
        </p:nvSpPr>
        <p:spPr>
          <a:xfrm>
            <a:off x="5466259" y="375097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5B269-04EA-4E4B-A36E-E631B6420D51}"/>
              </a:ext>
            </a:extLst>
          </p:cNvPr>
          <p:cNvCxnSpPr>
            <a:cxnSpLocks/>
          </p:cNvCxnSpPr>
          <p:nvPr/>
        </p:nvCxnSpPr>
        <p:spPr>
          <a:xfrm rot="3600000">
            <a:off x="5803570" y="3291184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AC76EB-B1F5-4F19-8F9A-E365E81BE62E}"/>
              </a:ext>
            </a:extLst>
          </p:cNvPr>
          <p:cNvCxnSpPr>
            <a:cxnSpLocks/>
          </p:cNvCxnSpPr>
          <p:nvPr/>
        </p:nvCxnSpPr>
        <p:spPr>
          <a:xfrm rot="-3600000">
            <a:off x="6347183" y="3279969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A12BCE08-B560-4CD6-8F2E-43DBC58DB9B1}"/>
              </a:ext>
            </a:extLst>
          </p:cNvPr>
          <p:cNvSpPr/>
          <p:nvPr/>
        </p:nvSpPr>
        <p:spPr>
          <a:xfrm>
            <a:off x="5113632" y="1037201"/>
            <a:ext cx="1937209" cy="4765299"/>
          </a:xfrm>
          <a:prstGeom prst="can">
            <a:avLst>
              <a:gd name="adj" fmla="val 3797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A15103-689D-47F7-BA1C-27859C35C5EC}"/>
              </a:ext>
            </a:extLst>
          </p:cNvPr>
          <p:cNvGrpSpPr/>
          <p:nvPr/>
        </p:nvGrpSpPr>
        <p:grpSpPr>
          <a:xfrm>
            <a:off x="4985986" y="1761038"/>
            <a:ext cx="3339591" cy="4032000"/>
            <a:chOff x="12841290" y="5757924"/>
            <a:chExt cx="3339591" cy="4032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5E8F009-793A-40C3-89E6-3CBD8E355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E7F823-0D9A-45ED-B003-A542892030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956380DA-193E-44DF-86AB-182A085005A9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8B96AD-F614-44B6-8618-CC376C455E0C}"/>
              </a:ext>
            </a:extLst>
          </p:cNvPr>
          <p:cNvGrpSpPr/>
          <p:nvPr/>
        </p:nvGrpSpPr>
        <p:grpSpPr>
          <a:xfrm flipH="1">
            <a:off x="3835937" y="1754229"/>
            <a:ext cx="3339591" cy="4032000"/>
            <a:chOff x="12841290" y="5757924"/>
            <a:chExt cx="3339591" cy="4032000"/>
          </a:xfrm>
        </p:grpSpPr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05ED70A5-294D-4D01-8D20-1EA2F3B297AC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602679-CF99-445B-A924-A3D10F127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DDD631-D799-4AFD-8476-B2A24D1565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85DD46CF-90FA-4977-BD57-46F969D70352}"/>
              </a:ext>
            </a:extLst>
          </p:cNvPr>
          <p:cNvSpPr/>
          <p:nvPr/>
        </p:nvSpPr>
        <p:spPr>
          <a:xfrm>
            <a:off x="7204236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516CCC7-9C4E-40DB-826A-3AFDB84E2C2C}"/>
              </a:ext>
            </a:extLst>
          </p:cNvPr>
          <p:cNvSpPr/>
          <p:nvPr/>
        </p:nvSpPr>
        <p:spPr>
          <a:xfrm>
            <a:off x="4889345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55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F2500C-8803-473D-BFFE-75659695F813}"/>
              </a:ext>
            </a:extLst>
          </p:cNvPr>
          <p:cNvSpPr/>
          <p:nvPr/>
        </p:nvSpPr>
        <p:spPr>
          <a:xfrm>
            <a:off x="-17344682" y="-16510998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94A74-975F-45AE-AF13-CCF3F5221FFA}"/>
              </a:ext>
            </a:extLst>
          </p:cNvPr>
          <p:cNvSpPr/>
          <p:nvPr/>
        </p:nvSpPr>
        <p:spPr>
          <a:xfrm rot="1800000">
            <a:off x="-15258230" y="-17202159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C82B82F-F329-4DF8-9B40-643ABDC314D3}"/>
              </a:ext>
            </a:extLst>
          </p:cNvPr>
          <p:cNvSpPr/>
          <p:nvPr/>
        </p:nvSpPr>
        <p:spPr>
          <a:xfrm>
            <a:off x="-16158230" y="-13811038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FB80122-D470-4342-AA47-E153E04C2A13}"/>
              </a:ext>
            </a:extLst>
          </p:cNvPr>
          <p:cNvSpPr/>
          <p:nvPr/>
        </p:nvSpPr>
        <p:spPr>
          <a:xfrm rot="1800000" flipH="1">
            <a:off x="-5382356" y="4838013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F75C1A-B7EE-4579-8ADA-AA303FD7CF9D}"/>
              </a:ext>
            </a:extLst>
          </p:cNvPr>
          <p:cNvGrpSpPr/>
          <p:nvPr/>
        </p:nvGrpSpPr>
        <p:grpSpPr>
          <a:xfrm>
            <a:off x="-11659049" y="-17475680"/>
            <a:ext cx="8486137" cy="5817560"/>
            <a:chOff x="11922664" y="-8058703"/>
            <a:chExt cx="8486137" cy="581756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4406917-A9A3-4D05-8FAA-A16A608302BF}"/>
                </a:ext>
              </a:extLst>
            </p:cNvPr>
            <p:cNvSpPr/>
            <p:nvPr/>
          </p:nvSpPr>
          <p:spPr>
            <a:xfrm rot="1800000">
              <a:off x="13502511" y="-805870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C3EAE17-8FBF-4944-93A3-1AFD1CFBFF68}"/>
                </a:ext>
              </a:extLst>
            </p:cNvPr>
            <p:cNvSpPr/>
            <p:nvPr/>
          </p:nvSpPr>
          <p:spPr>
            <a:xfrm rot="-1800000">
              <a:off x="15008801" y="-5358745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295153E-134F-4D1F-B6CD-0D28E08A6D05}"/>
                </a:ext>
              </a:extLst>
            </p:cNvPr>
            <p:cNvSpPr/>
            <p:nvPr/>
          </p:nvSpPr>
          <p:spPr>
            <a:xfrm rot="1800000" flipH="1">
              <a:off x="11922664" y="-535874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34A393-DFB1-4E23-93A7-6922336F1690}"/>
              </a:ext>
            </a:extLst>
          </p:cNvPr>
          <p:cNvGrpSpPr/>
          <p:nvPr/>
        </p:nvGrpSpPr>
        <p:grpSpPr>
          <a:xfrm flipV="1">
            <a:off x="-5273391" y="5050781"/>
            <a:ext cx="5400000" cy="3614438"/>
            <a:chOff x="5976497" y="2227104"/>
            <a:chExt cx="5400000" cy="361443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007A95-C922-41F8-A092-5B265E45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3902" y="2227104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BE4B92-99E7-4ADF-B758-3CA27412FED6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8668431" y="2248881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393AEEA6-6B3C-4A62-818C-1852FA7313F2}"/>
                </a:ext>
              </a:extLst>
            </p:cNvPr>
            <p:cNvSpPr/>
            <p:nvPr/>
          </p:nvSpPr>
          <p:spPr>
            <a:xfrm rot="-1800000">
              <a:off x="5976497" y="2475523"/>
              <a:ext cx="5400000" cy="3117600"/>
            </a:xfrm>
            <a:prstGeom prst="parallelogram">
              <a:avLst>
                <a:gd name="adj" fmla="val 58668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B3D691-2416-4D2A-A83E-22EC9A709A9F}"/>
              </a:ext>
            </a:extLst>
          </p:cNvPr>
          <p:cNvCxnSpPr>
            <a:cxnSpLocks/>
          </p:cNvCxnSpPr>
          <p:nvPr/>
        </p:nvCxnSpPr>
        <p:spPr>
          <a:xfrm flipH="1">
            <a:off x="6066093" y="1372069"/>
            <a:ext cx="25190" cy="4032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48A633B-8A18-48DD-AC55-62743F9C9815}"/>
              </a:ext>
            </a:extLst>
          </p:cNvPr>
          <p:cNvSpPr/>
          <p:nvPr/>
        </p:nvSpPr>
        <p:spPr>
          <a:xfrm rot="1800000">
            <a:off x="-2432713" y="-2846984"/>
            <a:ext cx="4081975" cy="238388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12AB87-375F-4F8D-8B9D-4DD2EA8A7075}"/>
              </a:ext>
            </a:extLst>
          </p:cNvPr>
          <p:cNvSpPr/>
          <p:nvPr/>
        </p:nvSpPr>
        <p:spPr>
          <a:xfrm>
            <a:off x="-11742758" y="-8907524"/>
            <a:ext cx="2692800" cy="4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F69F77B-FEE4-44D8-AF4E-47B00CB899EE}"/>
              </a:ext>
            </a:extLst>
          </p:cNvPr>
          <p:cNvSpPr/>
          <p:nvPr/>
        </p:nvSpPr>
        <p:spPr>
          <a:xfrm>
            <a:off x="-8756306" y="-8367524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48B77A-D924-461E-BCF2-E93215090A6F}"/>
              </a:ext>
            </a:extLst>
          </p:cNvPr>
          <p:cNvSpPr/>
          <p:nvPr/>
        </p:nvSpPr>
        <p:spPr>
          <a:xfrm>
            <a:off x="13645389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E077B2-30B7-451B-920C-C02567790A12}"/>
              </a:ext>
            </a:extLst>
          </p:cNvPr>
          <p:cNvSpPr/>
          <p:nvPr/>
        </p:nvSpPr>
        <p:spPr>
          <a:xfrm>
            <a:off x="29843504" y="23885615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FF7977-0052-460F-B7B3-46F2D595BCD5}"/>
              </a:ext>
            </a:extLst>
          </p:cNvPr>
          <p:cNvSpPr/>
          <p:nvPr/>
        </p:nvSpPr>
        <p:spPr>
          <a:xfrm>
            <a:off x="16338190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B45FC3EE-4B43-49FE-AD05-3A216A6DBA79}"/>
              </a:ext>
            </a:extLst>
          </p:cNvPr>
          <p:cNvSpPr/>
          <p:nvPr/>
        </p:nvSpPr>
        <p:spPr>
          <a:xfrm>
            <a:off x="16338189" y="13501576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54FF1C26-D99C-47F5-B503-580B306FE92D}"/>
              </a:ext>
            </a:extLst>
          </p:cNvPr>
          <p:cNvSpPr/>
          <p:nvPr/>
        </p:nvSpPr>
        <p:spPr>
          <a:xfrm rot="-1800000">
            <a:off x="21643148" y="13501575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4138CC-7518-4BD6-8E15-FC7A5F0FB26A}"/>
              </a:ext>
            </a:extLst>
          </p:cNvPr>
          <p:cNvGrpSpPr/>
          <p:nvPr/>
        </p:nvGrpSpPr>
        <p:grpSpPr>
          <a:xfrm>
            <a:off x="4864017" y="2071152"/>
            <a:ext cx="4750159" cy="4032000"/>
            <a:chOff x="10482422" y="2738989"/>
            <a:chExt cx="4750159" cy="4032000"/>
          </a:xfrm>
        </p:grpSpPr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EB84A28-AE0A-40F8-ABD9-96A624C0272B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D0ED4D-C000-42C6-8369-CA89DC6FC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7FE44B-10F2-4A76-A534-688F8ED7FBA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32E503E-F888-4615-98D4-C13D22E12542}"/>
              </a:ext>
            </a:extLst>
          </p:cNvPr>
          <p:cNvGrpSpPr/>
          <p:nvPr/>
        </p:nvGrpSpPr>
        <p:grpSpPr>
          <a:xfrm flipH="1">
            <a:off x="2543531" y="2072765"/>
            <a:ext cx="4750159" cy="4032000"/>
            <a:chOff x="10482422" y="2738989"/>
            <a:chExt cx="4750159" cy="4032000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E0EAD6CB-A19D-44E6-93B5-C830BF4D14C5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8CE4F6-695C-40A7-AB03-5887EDFD4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F22086C-2FDF-45F7-9C8E-AD2AC124FE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4FE36B-3BBA-44E9-A0EF-BDC1CBFB0E0C}"/>
              </a:ext>
            </a:extLst>
          </p:cNvPr>
          <p:cNvGrpSpPr/>
          <p:nvPr/>
        </p:nvGrpSpPr>
        <p:grpSpPr>
          <a:xfrm>
            <a:off x="2539550" y="738828"/>
            <a:ext cx="4750159" cy="4032000"/>
            <a:chOff x="10482422" y="2738989"/>
            <a:chExt cx="4750159" cy="4032000"/>
          </a:xfrm>
        </p:grpSpPr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07C0ED76-6175-47DB-8EAC-EAC9E5493E7E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23B5DCD-4967-4809-9B2E-E2ADDBCAD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73D5618-3B40-4573-B8B7-BEAED145CD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CC3E353-CB13-456E-8F40-51607BDACFA3}"/>
              </a:ext>
            </a:extLst>
          </p:cNvPr>
          <p:cNvGrpSpPr/>
          <p:nvPr/>
        </p:nvGrpSpPr>
        <p:grpSpPr>
          <a:xfrm flipH="1">
            <a:off x="4890363" y="739992"/>
            <a:ext cx="4750159" cy="4032000"/>
            <a:chOff x="10482422" y="2738989"/>
            <a:chExt cx="4750159" cy="4032000"/>
          </a:xfrm>
        </p:grpSpPr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35AE6277-6846-45CD-B917-86BAE564FA5C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AB9DEE9-9A44-447B-B028-1C162EAD0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7FA767D-14D1-48AE-8D9F-3F90110BDBA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62C2A1-F1C7-42F8-91A4-C5EF8B3D6161}"/>
              </a:ext>
            </a:extLst>
          </p:cNvPr>
          <p:cNvCxnSpPr>
            <a:cxnSpLocks/>
          </p:cNvCxnSpPr>
          <p:nvPr/>
        </p:nvCxnSpPr>
        <p:spPr>
          <a:xfrm rot="-3600000">
            <a:off x="6114254" y="51924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85D3FBA-FCAF-4880-B68A-0C9E6BD1BFBE}"/>
              </a:ext>
            </a:extLst>
          </p:cNvPr>
          <p:cNvCxnSpPr>
            <a:cxnSpLocks/>
          </p:cNvCxnSpPr>
          <p:nvPr/>
        </p:nvCxnSpPr>
        <p:spPr>
          <a:xfrm rot="3600000">
            <a:off x="6054861" y="93910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CDA3510-4B0E-4175-A680-B4858688B687}"/>
              </a:ext>
            </a:extLst>
          </p:cNvPr>
          <p:cNvSpPr/>
          <p:nvPr/>
        </p:nvSpPr>
        <p:spPr>
          <a:xfrm>
            <a:off x="178744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2763B1A-1A6C-4FA8-8F2B-B0D19D543EA4}"/>
              </a:ext>
            </a:extLst>
          </p:cNvPr>
          <p:cNvSpPr/>
          <p:nvPr/>
        </p:nvSpPr>
        <p:spPr>
          <a:xfrm>
            <a:off x="17874489" y="21493390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628086-74F0-4F59-B984-76B6DEC31F28}"/>
              </a:ext>
            </a:extLst>
          </p:cNvPr>
          <p:cNvSpPr/>
          <p:nvPr/>
        </p:nvSpPr>
        <p:spPr>
          <a:xfrm rot="1800000">
            <a:off x="17514444" y="2139701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670728-798A-4103-B8F2-7F8CD59C6399}"/>
              </a:ext>
            </a:extLst>
          </p:cNvPr>
          <p:cNvSpPr/>
          <p:nvPr/>
        </p:nvSpPr>
        <p:spPr>
          <a:xfrm>
            <a:off x="165532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53B78F6A-8D58-453B-8A45-3E8AD16BE942}"/>
              </a:ext>
            </a:extLst>
          </p:cNvPr>
          <p:cNvSpPr/>
          <p:nvPr/>
        </p:nvSpPr>
        <p:spPr>
          <a:xfrm rot="-1800000">
            <a:off x="20340231" y="22041088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31CB40-BD25-45EB-992E-7D9DE8FD7384}"/>
              </a:ext>
            </a:extLst>
          </p:cNvPr>
          <p:cNvGrpSpPr/>
          <p:nvPr/>
        </p:nvGrpSpPr>
        <p:grpSpPr>
          <a:xfrm>
            <a:off x="12841290" y="5757924"/>
            <a:ext cx="3339591" cy="4032000"/>
            <a:chOff x="12841290" y="5757924"/>
            <a:chExt cx="3339591" cy="4032000"/>
          </a:xfrm>
        </p:grpSpPr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A49DA798-02EE-4D8B-BD22-529176D097D8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CF03DD-09EB-4D64-887B-71A7ACB3A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6E259D6-568E-443E-BA33-AEF692DC48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8479C7-50C7-4C0C-A5E2-62CBEBB23BED}"/>
              </a:ext>
            </a:extLst>
          </p:cNvPr>
          <p:cNvGrpSpPr/>
          <p:nvPr/>
        </p:nvGrpSpPr>
        <p:grpSpPr>
          <a:xfrm flipH="1">
            <a:off x="4989204" y="1055499"/>
            <a:ext cx="3339591" cy="4032000"/>
            <a:chOff x="12841290" y="5757924"/>
            <a:chExt cx="3339591" cy="4032000"/>
          </a:xfrm>
        </p:grpSpPr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195F58F8-591D-424D-9024-F36F206583E5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1B6881B-BAB9-4844-8130-57A29BE37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498D49-8E51-4844-B5D4-5E391E02BEA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62D69A-487A-414F-8162-B9539B634274}"/>
              </a:ext>
            </a:extLst>
          </p:cNvPr>
          <p:cNvGrpSpPr/>
          <p:nvPr/>
        </p:nvGrpSpPr>
        <p:grpSpPr>
          <a:xfrm>
            <a:off x="3823936" y="1094288"/>
            <a:ext cx="3339591" cy="4032000"/>
            <a:chOff x="12841290" y="5757924"/>
            <a:chExt cx="3339591" cy="4032000"/>
          </a:xfrm>
        </p:grpSpPr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E942DB33-35F3-4E2F-90F6-516C96C2BB60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B79AF5D-7557-459A-B6E8-CFD16FE0D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964D94-44B0-49B2-8B41-F4304040A65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45D0416-3F29-4793-9D0B-61FAFC7F7B0D}"/>
              </a:ext>
            </a:extLst>
          </p:cNvPr>
          <p:cNvSpPr/>
          <p:nvPr/>
        </p:nvSpPr>
        <p:spPr>
          <a:xfrm>
            <a:off x="6605251" y="375294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7DFD65-159B-41CF-9846-C52488AEB262}"/>
              </a:ext>
            </a:extLst>
          </p:cNvPr>
          <p:cNvSpPr/>
          <p:nvPr/>
        </p:nvSpPr>
        <p:spPr>
          <a:xfrm>
            <a:off x="5466259" y="375097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5B269-04EA-4E4B-A36E-E631B6420D51}"/>
              </a:ext>
            </a:extLst>
          </p:cNvPr>
          <p:cNvCxnSpPr>
            <a:cxnSpLocks/>
          </p:cNvCxnSpPr>
          <p:nvPr/>
        </p:nvCxnSpPr>
        <p:spPr>
          <a:xfrm rot="3600000">
            <a:off x="5803570" y="3291184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AC76EB-B1F5-4F19-8F9A-E365E81BE62E}"/>
              </a:ext>
            </a:extLst>
          </p:cNvPr>
          <p:cNvCxnSpPr>
            <a:cxnSpLocks/>
          </p:cNvCxnSpPr>
          <p:nvPr/>
        </p:nvCxnSpPr>
        <p:spPr>
          <a:xfrm rot="-3600000">
            <a:off x="6347183" y="3279969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A12BCE08-B560-4CD6-8F2E-43DBC58DB9B1}"/>
              </a:ext>
            </a:extLst>
          </p:cNvPr>
          <p:cNvSpPr/>
          <p:nvPr/>
        </p:nvSpPr>
        <p:spPr>
          <a:xfrm>
            <a:off x="5113632" y="1037201"/>
            <a:ext cx="1937209" cy="4765299"/>
          </a:xfrm>
          <a:prstGeom prst="can">
            <a:avLst>
              <a:gd name="adj" fmla="val 3797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A15103-689D-47F7-BA1C-27859C35C5EC}"/>
              </a:ext>
            </a:extLst>
          </p:cNvPr>
          <p:cNvGrpSpPr/>
          <p:nvPr/>
        </p:nvGrpSpPr>
        <p:grpSpPr>
          <a:xfrm>
            <a:off x="4985986" y="1761038"/>
            <a:ext cx="3339591" cy="4032000"/>
            <a:chOff x="12841290" y="5757924"/>
            <a:chExt cx="3339591" cy="4032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5E8F009-793A-40C3-89E6-3CBD8E355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E7F823-0D9A-45ED-B003-A542892030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956380DA-193E-44DF-86AB-182A085005A9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8B96AD-F614-44B6-8618-CC376C455E0C}"/>
              </a:ext>
            </a:extLst>
          </p:cNvPr>
          <p:cNvGrpSpPr/>
          <p:nvPr/>
        </p:nvGrpSpPr>
        <p:grpSpPr>
          <a:xfrm flipH="1">
            <a:off x="3835937" y="1754229"/>
            <a:ext cx="3339591" cy="4032000"/>
            <a:chOff x="12841290" y="5757924"/>
            <a:chExt cx="3339591" cy="4032000"/>
          </a:xfrm>
        </p:grpSpPr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05ED70A5-294D-4D01-8D20-1EA2F3B297AC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602679-CF99-445B-A924-A3D10F127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DDD631-D799-4AFD-8476-B2A24D1565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85DD46CF-90FA-4977-BD57-46F969D70352}"/>
              </a:ext>
            </a:extLst>
          </p:cNvPr>
          <p:cNvSpPr/>
          <p:nvPr/>
        </p:nvSpPr>
        <p:spPr>
          <a:xfrm>
            <a:off x="7204236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516CCC7-9C4E-40DB-826A-3AFDB84E2C2C}"/>
              </a:ext>
            </a:extLst>
          </p:cNvPr>
          <p:cNvSpPr/>
          <p:nvPr/>
        </p:nvSpPr>
        <p:spPr>
          <a:xfrm>
            <a:off x="4889345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Cylinder 138">
            <a:extLst>
              <a:ext uri="{FF2B5EF4-FFF2-40B4-BE49-F238E27FC236}">
                <a16:creationId xmlns:a16="http://schemas.microsoft.com/office/drawing/2014/main" id="{6C091AB7-7200-4637-8D25-8FB16DF5A57F}"/>
              </a:ext>
            </a:extLst>
          </p:cNvPr>
          <p:cNvSpPr/>
          <p:nvPr/>
        </p:nvSpPr>
        <p:spPr>
          <a:xfrm>
            <a:off x="4148263" y="698500"/>
            <a:ext cx="3898033" cy="5408277"/>
          </a:xfrm>
          <a:prstGeom prst="can">
            <a:avLst>
              <a:gd name="adj" fmla="val 36047"/>
            </a:avLst>
          </a:prstGeom>
          <a:solidFill>
            <a:schemeClr val="bg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07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 descr="A picture containing grass, outdoor, kite, field&#10;&#10;Description automatically generated">
            <a:extLst>
              <a:ext uri="{FF2B5EF4-FFF2-40B4-BE49-F238E27FC236}">
                <a16:creationId xmlns:a16="http://schemas.microsoft.com/office/drawing/2014/main" id="{EE52BC37-3BD6-497E-B452-3B5730630A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97" y="-1183955"/>
            <a:ext cx="9438047" cy="86863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F2500C-8803-473D-BFFE-75659695F813}"/>
              </a:ext>
            </a:extLst>
          </p:cNvPr>
          <p:cNvSpPr/>
          <p:nvPr/>
        </p:nvSpPr>
        <p:spPr>
          <a:xfrm>
            <a:off x="-17344682" y="-16510998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94A74-975F-45AE-AF13-CCF3F5221FFA}"/>
              </a:ext>
            </a:extLst>
          </p:cNvPr>
          <p:cNvSpPr/>
          <p:nvPr/>
        </p:nvSpPr>
        <p:spPr>
          <a:xfrm rot="1800000">
            <a:off x="-15258230" y="-17202159"/>
            <a:ext cx="3600000" cy="3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C82B82F-F329-4DF8-9B40-643ABDC314D3}"/>
              </a:ext>
            </a:extLst>
          </p:cNvPr>
          <p:cNvSpPr/>
          <p:nvPr/>
        </p:nvSpPr>
        <p:spPr>
          <a:xfrm>
            <a:off x="-16158230" y="-13811038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FB80122-D470-4342-AA47-E153E04C2A13}"/>
              </a:ext>
            </a:extLst>
          </p:cNvPr>
          <p:cNvSpPr/>
          <p:nvPr/>
        </p:nvSpPr>
        <p:spPr>
          <a:xfrm rot="1800000" flipH="1">
            <a:off x="-5382356" y="4838013"/>
            <a:ext cx="5400000" cy="31176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F75C1A-B7EE-4579-8ADA-AA303FD7CF9D}"/>
              </a:ext>
            </a:extLst>
          </p:cNvPr>
          <p:cNvGrpSpPr/>
          <p:nvPr/>
        </p:nvGrpSpPr>
        <p:grpSpPr>
          <a:xfrm>
            <a:off x="-11659049" y="-17475680"/>
            <a:ext cx="8486137" cy="5817560"/>
            <a:chOff x="11922664" y="-8058703"/>
            <a:chExt cx="8486137" cy="581756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4406917-A9A3-4D05-8FAA-A16A608302BF}"/>
                </a:ext>
              </a:extLst>
            </p:cNvPr>
            <p:cNvSpPr/>
            <p:nvPr/>
          </p:nvSpPr>
          <p:spPr>
            <a:xfrm rot="1800000">
              <a:off x="13502511" y="-805870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C3EAE17-8FBF-4944-93A3-1AFD1CFBFF68}"/>
                </a:ext>
              </a:extLst>
            </p:cNvPr>
            <p:cNvSpPr/>
            <p:nvPr/>
          </p:nvSpPr>
          <p:spPr>
            <a:xfrm rot="-1800000">
              <a:off x="15008801" y="-5358745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295153E-134F-4D1F-B6CD-0D28E08A6D05}"/>
                </a:ext>
              </a:extLst>
            </p:cNvPr>
            <p:cNvSpPr/>
            <p:nvPr/>
          </p:nvSpPr>
          <p:spPr>
            <a:xfrm rot="1800000" flipH="1">
              <a:off x="11922664" y="-5358743"/>
              <a:ext cx="5400000" cy="3117600"/>
            </a:xfrm>
            <a:prstGeom prst="parallelogram">
              <a:avLst>
                <a:gd name="adj" fmla="val 58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34A393-DFB1-4E23-93A7-6922336F1690}"/>
              </a:ext>
            </a:extLst>
          </p:cNvPr>
          <p:cNvGrpSpPr/>
          <p:nvPr/>
        </p:nvGrpSpPr>
        <p:grpSpPr>
          <a:xfrm flipV="1">
            <a:off x="-5273391" y="5050781"/>
            <a:ext cx="5400000" cy="3614438"/>
            <a:chOff x="5976497" y="2227104"/>
            <a:chExt cx="5400000" cy="361443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007A95-C922-41F8-A092-5B265E45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3902" y="2227104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BE4B92-99E7-4ADF-B758-3CA27412FED6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8668431" y="2248881"/>
              <a:ext cx="25190" cy="36144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393AEEA6-6B3C-4A62-818C-1852FA7313F2}"/>
                </a:ext>
              </a:extLst>
            </p:cNvPr>
            <p:cNvSpPr/>
            <p:nvPr/>
          </p:nvSpPr>
          <p:spPr>
            <a:xfrm rot="-1800000">
              <a:off x="5976497" y="2475523"/>
              <a:ext cx="5400000" cy="3117600"/>
            </a:xfrm>
            <a:prstGeom prst="parallelogram">
              <a:avLst>
                <a:gd name="adj" fmla="val 58668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B3D691-2416-4D2A-A83E-22EC9A709A9F}"/>
              </a:ext>
            </a:extLst>
          </p:cNvPr>
          <p:cNvCxnSpPr>
            <a:cxnSpLocks/>
          </p:cNvCxnSpPr>
          <p:nvPr/>
        </p:nvCxnSpPr>
        <p:spPr>
          <a:xfrm flipH="1">
            <a:off x="6066093" y="1372069"/>
            <a:ext cx="25190" cy="4032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48A633B-8A18-48DD-AC55-62743F9C9815}"/>
              </a:ext>
            </a:extLst>
          </p:cNvPr>
          <p:cNvSpPr/>
          <p:nvPr/>
        </p:nvSpPr>
        <p:spPr>
          <a:xfrm rot="1800000">
            <a:off x="-2432713" y="-2846984"/>
            <a:ext cx="4081975" cy="238388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12AB87-375F-4F8D-8B9D-4DD2EA8A7075}"/>
              </a:ext>
            </a:extLst>
          </p:cNvPr>
          <p:cNvSpPr/>
          <p:nvPr/>
        </p:nvSpPr>
        <p:spPr>
          <a:xfrm>
            <a:off x="-11742758" y="-8907524"/>
            <a:ext cx="2692800" cy="4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F69F77B-FEE4-44D8-AF4E-47B00CB899EE}"/>
              </a:ext>
            </a:extLst>
          </p:cNvPr>
          <p:cNvSpPr/>
          <p:nvPr/>
        </p:nvSpPr>
        <p:spPr>
          <a:xfrm>
            <a:off x="-8756306" y="-8367524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48B77A-D924-461E-BCF2-E93215090A6F}"/>
              </a:ext>
            </a:extLst>
          </p:cNvPr>
          <p:cNvSpPr/>
          <p:nvPr/>
        </p:nvSpPr>
        <p:spPr>
          <a:xfrm>
            <a:off x="13645389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E077B2-30B7-451B-920C-C02567790A12}"/>
              </a:ext>
            </a:extLst>
          </p:cNvPr>
          <p:cNvSpPr/>
          <p:nvPr/>
        </p:nvSpPr>
        <p:spPr>
          <a:xfrm>
            <a:off x="29843504" y="23885615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FF7977-0052-460F-B7B3-46F2D595BCD5}"/>
              </a:ext>
            </a:extLst>
          </p:cNvPr>
          <p:cNvSpPr/>
          <p:nvPr/>
        </p:nvSpPr>
        <p:spPr>
          <a:xfrm>
            <a:off x="16338190" y="13501576"/>
            <a:ext cx="26928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B45FC3EE-4B43-49FE-AD05-3A216A6DBA79}"/>
              </a:ext>
            </a:extLst>
          </p:cNvPr>
          <p:cNvSpPr/>
          <p:nvPr/>
        </p:nvSpPr>
        <p:spPr>
          <a:xfrm>
            <a:off x="16338189" y="13501576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54FF1C26-D99C-47F5-B503-580B306FE92D}"/>
              </a:ext>
            </a:extLst>
          </p:cNvPr>
          <p:cNvSpPr/>
          <p:nvPr/>
        </p:nvSpPr>
        <p:spPr>
          <a:xfrm rot="-1800000">
            <a:off x="21643148" y="13501575"/>
            <a:ext cx="4750159" cy="3492000"/>
          </a:xfrm>
          <a:prstGeom prst="parallelogram">
            <a:avLst>
              <a:gd name="adj" fmla="val 58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4138CC-7518-4BD6-8E15-FC7A5F0FB26A}"/>
              </a:ext>
            </a:extLst>
          </p:cNvPr>
          <p:cNvGrpSpPr/>
          <p:nvPr/>
        </p:nvGrpSpPr>
        <p:grpSpPr>
          <a:xfrm>
            <a:off x="4864017" y="2071152"/>
            <a:ext cx="4750159" cy="4032000"/>
            <a:chOff x="10482422" y="2738989"/>
            <a:chExt cx="4750159" cy="4032000"/>
          </a:xfrm>
        </p:grpSpPr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4EB84A28-AE0A-40F8-ABD9-96A624C0272B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ED0ED4D-C000-42C6-8369-CA89DC6FC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7FE44B-10F2-4A76-A534-688F8ED7FBA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32E503E-F888-4615-98D4-C13D22E12542}"/>
              </a:ext>
            </a:extLst>
          </p:cNvPr>
          <p:cNvGrpSpPr/>
          <p:nvPr/>
        </p:nvGrpSpPr>
        <p:grpSpPr>
          <a:xfrm flipH="1">
            <a:off x="2543531" y="2072765"/>
            <a:ext cx="4750159" cy="4032000"/>
            <a:chOff x="10482422" y="2738989"/>
            <a:chExt cx="4750159" cy="4032000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E0EAD6CB-A19D-44E6-93B5-C830BF4D14C5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8CE4F6-695C-40A7-AB03-5887EDFD4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F22086C-2FDF-45F7-9C8E-AD2AC124FE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4FE36B-3BBA-44E9-A0EF-BDC1CBFB0E0C}"/>
              </a:ext>
            </a:extLst>
          </p:cNvPr>
          <p:cNvGrpSpPr/>
          <p:nvPr/>
        </p:nvGrpSpPr>
        <p:grpSpPr>
          <a:xfrm>
            <a:off x="2539550" y="738828"/>
            <a:ext cx="4750159" cy="4032000"/>
            <a:chOff x="10482422" y="2738989"/>
            <a:chExt cx="4750159" cy="4032000"/>
          </a:xfrm>
        </p:grpSpPr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07C0ED76-6175-47DB-8EAC-EAC9E5493E7E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23B5DCD-4967-4809-9B2E-E2ADDBCAD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73D5618-3B40-4573-B8B7-BEAED145CD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CC3E353-CB13-456E-8F40-51607BDACFA3}"/>
              </a:ext>
            </a:extLst>
          </p:cNvPr>
          <p:cNvGrpSpPr/>
          <p:nvPr/>
        </p:nvGrpSpPr>
        <p:grpSpPr>
          <a:xfrm flipH="1">
            <a:off x="4890363" y="739992"/>
            <a:ext cx="4750159" cy="4032000"/>
            <a:chOff x="10482422" y="2738989"/>
            <a:chExt cx="4750159" cy="4032000"/>
          </a:xfrm>
        </p:grpSpPr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35AE6277-6846-45CD-B917-86BAE564FA5C}"/>
                </a:ext>
              </a:extLst>
            </p:cNvPr>
            <p:cNvSpPr/>
            <p:nvPr/>
          </p:nvSpPr>
          <p:spPr>
            <a:xfrm rot="-1800000">
              <a:off x="10482422" y="3030132"/>
              <a:ext cx="4750159" cy="3492000"/>
            </a:xfrm>
            <a:prstGeom prst="parallelogram">
              <a:avLst>
                <a:gd name="adj" fmla="val 5866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AB9DEE9-9A44-447B-B028-1C162EAD0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3508" y="2738989"/>
              <a:ext cx="25190" cy="40320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7FA767D-14D1-48AE-8D9F-3F90110BDBA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853746" y="3412850"/>
              <a:ext cx="0" cy="269280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62C2A1-F1C7-42F8-91A4-C5EF8B3D6161}"/>
              </a:ext>
            </a:extLst>
          </p:cNvPr>
          <p:cNvCxnSpPr>
            <a:cxnSpLocks/>
          </p:cNvCxnSpPr>
          <p:nvPr/>
        </p:nvCxnSpPr>
        <p:spPr>
          <a:xfrm rot="-3600000">
            <a:off x="6114254" y="51924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85D3FBA-FCAF-4880-B68A-0C9E6BD1BFBE}"/>
              </a:ext>
            </a:extLst>
          </p:cNvPr>
          <p:cNvCxnSpPr>
            <a:cxnSpLocks/>
          </p:cNvCxnSpPr>
          <p:nvPr/>
        </p:nvCxnSpPr>
        <p:spPr>
          <a:xfrm rot="3600000">
            <a:off x="6054861" y="93910"/>
            <a:ext cx="0" cy="269280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CDA3510-4B0E-4175-A680-B4858688B687}"/>
              </a:ext>
            </a:extLst>
          </p:cNvPr>
          <p:cNvSpPr/>
          <p:nvPr/>
        </p:nvSpPr>
        <p:spPr>
          <a:xfrm>
            <a:off x="178744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F2763B1A-1A6C-4FA8-8F2B-B0D19D543EA4}"/>
              </a:ext>
            </a:extLst>
          </p:cNvPr>
          <p:cNvSpPr/>
          <p:nvPr/>
        </p:nvSpPr>
        <p:spPr>
          <a:xfrm>
            <a:off x="17874489" y="21493390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628086-74F0-4F59-B984-76B6DEC31F28}"/>
              </a:ext>
            </a:extLst>
          </p:cNvPr>
          <p:cNvSpPr/>
          <p:nvPr/>
        </p:nvSpPr>
        <p:spPr>
          <a:xfrm rot="1800000">
            <a:off x="17514444" y="2139701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670728-798A-4103-B8F2-7F8CD59C6399}"/>
              </a:ext>
            </a:extLst>
          </p:cNvPr>
          <p:cNvSpPr/>
          <p:nvPr/>
        </p:nvSpPr>
        <p:spPr>
          <a:xfrm>
            <a:off x="16553289" y="21493390"/>
            <a:ext cx="1321200" cy="34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53B78F6A-8D58-453B-8A45-3E8AD16BE942}"/>
              </a:ext>
            </a:extLst>
          </p:cNvPr>
          <p:cNvSpPr/>
          <p:nvPr/>
        </p:nvSpPr>
        <p:spPr>
          <a:xfrm rot="-1800000">
            <a:off x="20340231" y="22041088"/>
            <a:ext cx="3339591" cy="3492000"/>
          </a:xfrm>
          <a:prstGeom prst="parallelogram">
            <a:avLst>
              <a:gd name="adj" fmla="val 6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31CB40-BD25-45EB-992E-7D9DE8FD7384}"/>
              </a:ext>
            </a:extLst>
          </p:cNvPr>
          <p:cNvGrpSpPr/>
          <p:nvPr/>
        </p:nvGrpSpPr>
        <p:grpSpPr>
          <a:xfrm>
            <a:off x="12841290" y="5757924"/>
            <a:ext cx="3339591" cy="4032000"/>
            <a:chOff x="12841290" y="5757924"/>
            <a:chExt cx="3339591" cy="4032000"/>
          </a:xfrm>
        </p:grpSpPr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A49DA798-02EE-4D8B-BD22-529176D097D8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CF03DD-09EB-4D64-887B-71A7ACB3A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6E259D6-568E-443E-BA33-AEF692DC48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8479C7-50C7-4C0C-A5E2-62CBEBB23BED}"/>
              </a:ext>
            </a:extLst>
          </p:cNvPr>
          <p:cNvGrpSpPr/>
          <p:nvPr/>
        </p:nvGrpSpPr>
        <p:grpSpPr>
          <a:xfrm flipH="1">
            <a:off x="4989204" y="1055499"/>
            <a:ext cx="3339591" cy="4032000"/>
            <a:chOff x="12841290" y="5757924"/>
            <a:chExt cx="3339591" cy="4032000"/>
          </a:xfrm>
        </p:grpSpPr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195F58F8-591D-424D-9024-F36F206583E5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1B6881B-BAB9-4844-8130-57A29BE37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498D49-8E51-4844-B5D4-5E391E02BEA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62D69A-487A-414F-8162-B9539B634274}"/>
              </a:ext>
            </a:extLst>
          </p:cNvPr>
          <p:cNvGrpSpPr/>
          <p:nvPr/>
        </p:nvGrpSpPr>
        <p:grpSpPr>
          <a:xfrm>
            <a:off x="3823936" y="1094288"/>
            <a:ext cx="3339591" cy="4032000"/>
            <a:chOff x="12841290" y="5757924"/>
            <a:chExt cx="3339591" cy="4032000"/>
          </a:xfrm>
        </p:grpSpPr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E942DB33-35F3-4E2F-90F6-516C96C2BB60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B79AF5D-7557-459A-B6E8-CFD16FE0D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964D94-44B0-49B2-8B41-F4304040A65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45D0416-3F29-4793-9D0B-61FAFC7F7B0D}"/>
              </a:ext>
            </a:extLst>
          </p:cNvPr>
          <p:cNvSpPr/>
          <p:nvPr/>
        </p:nvSpPr>
        <p:spPr>
          <a:xfrm>
            <a:off x="6605251" y="375294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7DFD65-159B-41CF-9846-C52488AEB262}"/>
              </a:ext>
            </a:extLst>
          </p:cNvPr>
          <p:cNvSpPr/>
          <p:nvPr/>
        </p:nvSpPr>
        <p:spPr>
          <a:xfrm>
            <a:off x="5466259" y="375097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5B269-04EA-4E4B-A36E-E631B6420D51}"/>
              </a:ext>
            </a:extLst>
          </p:cNvPr>
          <p:cNvCxnSpPr>
            <a:cxnSpLocks/>
          </p:cNvCxnSpPr>
          <p:nvPr/>
        </p:nvCxnSpPr>
        <p:spPr>
          <a:xfrm rot="3600000">
            <a:off x="5803570" y="3291184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AC76EB-B1F5-4F19-8F9A-E365E81BE62E}"/>
              </a:ext>
            </a:extLst>
          </p:cNvPr>
          <p:cNvCxnSpPr>
            <a:cxnSpLocks/>
          </p:cNvCxnSpPr>
          <p:nvPr/>
        </p:nvCxnSpPr>
        <p:spPr>
          <a:xfrm rot="-3600000">
            <a:off x="6347183" y="3279969"/>
            <a:ext cx="0" cy="658800"/>
          </a:xfrm>
          <a:prstGeom prst="line">
            <a:avLst/>
          </a:prstGeom>
          <a:ln w="25400">
            <a:solidFill>
              <a:srgbClr val="9BE3F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A12BCE08-B560-4CD6-8F2E-43DBC58DB9B1}"/>
              </a:ext>
            </a:extLst>
          </p:cNvPr>
          <p:cNvSpPr/>
          <p:nvPr/>
        </p:nvSpPr>
        <p:spPr>
          <a:xfrm>
            <a:off x="5113632" y="1037201"/>
            <a:ext cx="1937209" cy="4765299"/>
          </a:xfrm>
          <a:prstGeom prst="can">
            <a:avLst>
              <a:gd name="adj" fmla="val 3797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A15103-689D-47F7-BA1C-27859C35C5EC}"/>
              </a:ext>
            </a:extLst>
          </p:cNvPr>
          <p:cNvGrpSpPr/>
          <p:nvPr/>
        </p:nvGrpSpPr>
        <p:grpSpPr>
          <a:xfrm>
            <a:off x="4985986" y="1761038"/>
            <a:ext cx="3339591" cy="4032000"/>
            <a:chOff x="12841290" y="5757924"/>
            <a:chExt cx="3339591" cy="4032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5E8F009-793A-40C3-89E6-3CBD8E355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E7F823-0D9A-45ED-B003-A5428920309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956380DA-193E-44DF-86AB-182A085005A9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8B96AD-F614-44B6-8618-CC376C455E0C}"/>
              </a:ext>
            </a:extLst>
          </p:cNvPr>
          <p:cNvGrpSpPr/>
          <p:nvPr/>
        </p:nvGrpSpPr>
        <p:grpSpPr>
          <a:xfrm flipH="1">
            <a:off x="3835937" y="1754229"/>
            <a:ext cx="3339591" cy="4032000"/>
            <a:chOff x="12841290" y="5757924"/>
            <a:chExt cx="3339591" cy="4032000"/>
          </a:xfrm>
        </p:grpSpPr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05ED70A5-294D-4D01-8D20-1EA2F3B297AC}"/>
                </a:ext>
              </a:extLst>
            </p:cNvPr>
            <p:cNvSpPr/>
            <p:nvPr/>
          </p:nvSpPr>
          <p:spPr>
            <a:xfrm rot="-1800000">
              <a:off x="12841290" y="6027662"/>
              <a:ext cx="3339591" cy="3492000"/>
            </a:xfrm>
            <a:prstGeom prst="parallelogram">
              <a:avLst>
                <a:gd name="adj" fmla="val 60362"/>
              </a:avLst>
            </a:prstGeom>
            <a:noFill/>
            <a:ln w="25400">
              <a:solidFill>
                <a:srgbClr val="9BE3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602679-CF99-445B-A924-A3D10F127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14304" y="5757924"/>
              <a:ext cx="0" cy="40320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DDD631-D799-4AFD-8476-B2A24D1565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09983" y="7113700"/>
              <a:ext cx="0" cy="1321200"/>
            </a:xfrm>
            <a:prstGeom prst="line">
              <a:avLst/>
            </a:prstGeom>
            <a:ln w="25400">
              <a:solidFill>
                <a:srgbClr val="9BE3F9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85DD46CF-90FA-4977-BD57-46F969D70352}"/>
              </a:ext>
            </a:extLst>
          </p:cNvPr>
          <p:cNvSpPr/>
          <p:nvPr/>
        </p:nvSpPr>
        <p:spPr>
          <a:xfrm>
            <a:off x="7204236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516CCC7-9C4E-40DB-826A-3AFDB84E2C2C}"/>
              </a:ext>
            </a:extLst>
          </p:cNvPr>
          <p:cNvSpPr/>
          <p:nvPr/>
        </p:nvSpPr>
        <p:spPr>
          <a:xfrm>
            <a:off x="4889345" y="4104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Cylinder 138">
            <a:extLst>
              <a:ext uri="{FF2B5EF4-FFF2-40B4-BE49-F238E27FC236}">
                <a16:creationId xmlns:a16="http://schemas.microsoft.com/office/drawing/2014/main" id="{6C091AB7-7200-4637-8D25-8FB16DF5A57F}"/>
              </a:ext>
            </a:extLst>
          </p:cNvPr>
          <p:cNvSpPr/>
          <p:nvPr/>
        </p:nvSpPr>
        <p:spPr>
          <a:xfrm>
            <a:off x="4148263" y="698500"/>
            <a:ext cx="3898033" cy="5408277"/>
          </a:xfrm>
          <a:prstGeom prst="can">
            <a:avLst>
              <a:gd name="adj" fmla="val 36047"/>
            </a:avLst>
          </a:prstGeom>
          <a:solidFill>
            <a:schemeClr val="bg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81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East, Andrew</dc:creator>
  <cp:lastModifiedBy>East, Andrew</cp:lastModifiedBy>
  <cp:revision>7</cp:revision>
  <dcterms:created xsi:type="dcterms:W3CDTF">2018-12-02T11:25:54Z</dcterms:created>
  <dcterms:modified xsi:type="dcterms:W3CDTF">2018-12-02T12:03:48Z</dcterms:modified>
</cp:coreProperties>
</file>