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sldIdLst>
    <p:sldId id="256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8ACD"/>
    <a:srgbClr val="99DDF6"/>
    <a:srgbClr val="E3BD6A"/>
    <a:srgbClr val="48392B"/>
    <a:srgbClr val="242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36F4-9F8C-49C8-87B0-9E573F406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1DF7-6362-4C63-A69E-5B8B3714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BC15-5831-4121-9B6F-F9315B7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F74C-948C-4369-B570-A237B1B7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3F4F-B415-42EF-8C7C-8C9B6A5E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48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A013-37D0-4A56-96CE-0258DB1F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1DCB8-8E8C-4C5C-9482-419545B9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97F3-6877-4105-A2DB-49997369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F2C9F-9771-4106-8535-16B4A677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4B68-16C1-4232-AFEC-E717A088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15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7823F-B2A8-44A9-A296-10BEFBF42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6799E-4D68-4169-AD65-9892A9199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037E-FCC0-4CB5-86F6-7A8B6F97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FEEB-799B-456A-BBB7-A305D33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23AA-4069-4843-AEA5-9DCE2037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680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06E4-B002-4E11-AA59-760881D9E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1944B-D697-4C35-B4FF-84B0FB166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9952-C931-4B7B-B48C-54505D0F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B602-C1E3-490A-8939-FC95152D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9C397-96C6-4CD2-AC2C-12EE5BD4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104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2A3A-6BA0-411D-8DC1-46FF47C5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366B-E461-40F9-98E9-A23D85D46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CD48-EA99-44AD-ACD5-2D53C2FD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F24D1-E351-4E2B-8DBB-5ED7D322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F998-E0B6-452A-A49E-30C031EB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181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EA69-A004-45E3-8AF1-73A85251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FF95-E3E6-4F4A-9827-DE81AF76F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F586-AA89-4137-A0C5-F7C68BFD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D144-6E14-4656-BC07-2A648A12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67A7-3F16-4B02-AD0E-268F2D94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0204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47EC-A52A-495F-A051-6004F269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93DC-5531-44AB-9EED-71096DF12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5E472-26F3-4696-B3AA-CF1B30CD3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502B0-DB8E-4AAE-B56C-4A9A2DBE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11A41-B73C-4500-9C82-AD3CCB73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73D0F-FC6C-49FA-92C6-23902D6B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921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6002-D0C7-4EB1-904C-56169B9F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6C8E5-36E5-4BD7-A7EC-FBF07261D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0684E-F038-4B55-AA8C-93518F5B7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D0D80-BDD6-4FCC-8BBE-3833B2C01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208B4-3260-4D4E-8038-4EBAD04E7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FDD8C-B848-402F-B0CC-BB1C356F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B256C-ECB1-4DF3-B2F5-F86DD340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A95B6-EE99-4FEE-B068-764CB5AE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0620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1F3-E6D3-409F-885C-D7EE8C03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4BA4A-3C16-46E9-B6CD-09332189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1BC2D-B4FC-4156-B9F8-CAE718FA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22A93-18AB-41F7-B8D0-BCA56A79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466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318B-A936-474A-BC0D-55F359D5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F8A8D-499D-4D76-8D3E-24E7AC36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5A51E-55EC-4229-94D1-F68728DA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3765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2BDB-98A9-41FE-BBDB-210EFF89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246D-8F5D-4708-88E1-843E6BE3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EDBBC-6194-4A40-8C6C-CB03BA1F0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B6EC-1232-450B-9073-9EEDF17F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39558-8918-44BA-AB43-3380EA83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6FB99-E45A-450D-9586-0283D85A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987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321F-A32A-4242-AF31-19BA45E4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1D62-46D5-4DEF-9947-9B414749D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CE5-8266-4177-9426-1F6FB5FB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9663-935E-42E1-A390-E8E8BF60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129B-7378-4276-86FE-BBD7E0E5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8448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AEAE-BB7C-4A86-BAD7-7244E19D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6A21F-0733-49F1-B2A7-A6DEB62C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292B8-4366-4317-B984-A230113F6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7EB7E-4032-491B-9C30-E37E949A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5F39C-A450-46A7-A974-C09988C8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2CD49-2558-4B61-8318-543F7C2B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6851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2A1-49DA-49FC-B893-C459E703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BEECE-99BE-4AF4-9537-3346D5782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1D91-0286-4AFE-AF9B-26F0D4CE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D8CB-D5F6-4D80-846A-18783DE9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EF9E-6D2C-4954-AE6D-5FA85DEF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7441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987A7-B0CA-4AE1-8FC0-021332E20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D4AF5-E8CA-461E-AB02-BC4B127CA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E677B-5C84-4167-A1D8-FC6433E9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ADD8-C59A-4090-9F83-0C22A27D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664FB-8803-410D-98B4-902F4CD7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873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F163-3121-4FAC-9506-B3608C429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69F89-429B-4AFD-A5CF-D9332ABD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69458-0591-4FFE-AA63-8507F8A1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0B8A0-3FC1-423B-B769-FDD8A0B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ECE5-53A3-42EA-A05C-94EFF977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329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AA2D-8CA3-41C6-BFEA-9D60FDFB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495B-F348-4F69-B012-66EAA308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5BE5-4F50-408C-AD09-F5438707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2C17-DF1D-4748-B2E2-C5CC073F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3E92-8BA1-44D6-82C7-5E1B5596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973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5866-7F13-4EA7-B213-C89EA00C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AC0C3-86EB-4B0A-B894-A3CD86FBA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3DBC4-8977-47B2-B680-711BBB85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FE63-4ACD-4C3F-B3CB-9E115FE3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1C21-3210-4067-96FB-23304F5E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8790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B8EE-8B6E-4FE1-BA8E-B21ACED5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B61D-E2CC-42FE-9AB6-C441A9DC6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3452C-7777-47FE-92E1-DEEFA6238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232CA-1210-47A0-AD23-30E5A8B0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51C52-F562-4928-AAEF-EC7C66F6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F7C77-8A96-479E-9400-5783D699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3998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9A68-53D3-4B08-B181-31F93040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EC98-28C3-4CF8-A3EB-E97A1E0D3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86AF8-BBF2-4A57-8E86-F72741A1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1F5C2-BACA-4239-BF52-3E2A4D032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1EA73-7382-4799-A006-413AC5800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8AE03-30E0-4FBF-B718-FD7A2CA4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BDBCE-3014-45BF-987D-4066277B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FEC8F-725F-47DF-A0E8-EEF57E05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181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6A9C-9EFF-4C47-B262-7AABF22A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A9268-D585-4204-B49B-1A6D38BB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2290F-9C28-4056-8816-ABB40E64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B809D-C1E6-4302-9D34-9AFBBF1F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64515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BEA9A-4070-4E67-9153-601FF740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C031B-6643-4861-9684-B5B55CD2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F183D-27BD-491B-97CD-0F984BB6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329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CC77-02AB-4968-8962-3915B5CE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A864A-3BCE-47B9-A923-E62A0E00B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0E84-CAAA-4074-93AB-D4D3AEE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071F-332C-404A-934D-2C95A050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2A6C-CDF5-4FDB-A389-C71F7B5C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5312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E634-2ADD-42A1-AFC4-C1825480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232C-2354-4CC9-9393-81841F8BD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77BFC-51CC-4510-B0A6-C639EC65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D0C0C-BB1D-4DB5-8883-A5DD1A72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3100-3A5F-4EB7-9B0E-384C1A8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5A2D6-2188-4AC1-84D4-24A2DBD0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99653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EF03-999A-4E7C-B61F-915887BD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EF305-AFB0-4234-8472-F02F0B5D8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551C8-4D77-49D0-B806-ADA50E66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508F8-4B91-4CC7-973F-B49ACFFB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C1F98-C8FD-4218-A19E-314394B9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81F8F-5B8D-44C6-ABA1-4A80DBD9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57007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441D-F925-468A-8C5E-B9A5DE82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A777B-F774-4BAD-BC1C-25933B899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562-685A-4858-8B1B-54597F3C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F246-7564-4AC1-A1BA-1107B49D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E312-157E-4F7F-8A4B-B2EAF222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64103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0A5BA-9AED-4A0F-843F-834A7CA5A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9E18B-1B3B-4F64-BAF2-AC3875B82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9966-764D-44C4-A9AF-18CE63E1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8983-0087-49EA-8F56-3480DCE8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9059-7273-44F0-9F66-336E6F6B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135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F32D-078D-4C71-AE72-F39AF902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0E22-AE67-4058-AAE3-DEB5C37D2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C08AC-09EC-4E86-8BA5-3AC15CC46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12FBB-EB82-49CB-B454-50BF3991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4975-75FB-41AB-9359-096F7710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3C18-EDDA-477B-A3CD-75045D4D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392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BC7C-EBEB-4248-B0A1-4B4107F7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F030-E9BE-44E9-AADC-AF53DD0E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BC36-E5D9-4882-AF34-F5FB01ECA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826D4-6A7B-4237-A4E1-EE1EE759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A144-9659-43EA-A1BB-E6F518BE9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23188-462E-4173-9F06-7FB31F06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E3D71-182B-4D5C-9B02-E6353E7D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53F7F-3F71-49D8-A8ED-CC4F545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809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1A86-9B0A-4545-899C-8117C1B0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DDC7B-7049-47CF-9BEF-325C95B2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66A0A-3F2B-4F46-81A9-D734920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279AF-9016-46BC-B10E-9FB76102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968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E81A2-BE79-471E-96C8-6058F075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D55C6-984B-4CA7-88ED-1A998A87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8914-580A-4596-8A79-4D977AEF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10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0849-275D-478E-9F71-FB604B12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D96C-31A5-45FA-9B6D-DA8BAABF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A151B-44B6-453E-B3E5-060CEA685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126F9-FC15-44AD-AD2F-8B8F8863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42F0-E21D-4694-A665-D89C9412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F1F9-197E-4D6A-8140-0DEB5285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82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168A-70BB-4473-87E0-82FDABB6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BBC7-3D22-444C-A646-256681400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AD474-81B7-4D35-A398-1F55EFBA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44B4C-6A28-457D-8165-5340C041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63328-6127-47B6-A40C-7F6D833E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F75B0-4FAC-47A4-8F93-5DBE9D8D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97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loor, outdoor, ground, lit&#10;&#10;Description automatically generated">
            <a:extLst>
              <a:ext uri="{FF2B5EF4-FFF2-40B4-BE49-F238E27FC236}">
                <a16:creationId xmlns:a16="http://schemas.microsoft.com/office/drawing/2014/main" id="{E1850B1C-906B-4375-8A05-15EB660ACAD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16" y="-913097"/>
            <a:ext cx="9040968" cy="88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1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ss, outdoor, kite, field&#10;&#10;Description automatically generated">
            <a:extLst>
              <a:ext uri="{FF2B5EF4-FFF2-40B4-BE49-F238E27FC236}">
                <a16:creationId xmlns:a16="http://schemas.microsoft.com/office/drawing/2014/main" id="{602120A7-B06D-40DA-AE40-F7FCD8078F3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97" y="-1183955"/>
            <a:ext cx="9438047" cy="86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544AE-CA76-4564-BFCF-DF002E7A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12E10-0BD0-41CA-AEB4-91BD6395E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58F8-EFB7-48A6-8522-AC2F1FCB2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A8A5-D873-4E8B-A777-1948FB465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56D7-579C-4260-B41E-A693C8AAF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573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DB9892-B677-4251-B453-2F1642494C69}"/>
              </a:ext>
            </a:extLst>
          </p:cNvPr>
          <p:cNvSpPr/>
          <p:nvPr/>
        </p:nvSpPr>
        <p:spPr>
          <a:xfrm>
            <a:off x="6792686" y="4145280"/>
            <a:ext cx="95794" cy="418011"/>
          </a:xfrm>
          <a:prstGeom prst="rect">
            <a:avLst/>
          </a:prstGeom>
          <a:solidFill>
            <a:srgbClr val="E3B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230D38-82B4-4789-B947-35BB9CA9CF72}"/>
              </a:ext>
            </a:extLst>
          </p:cNvPr>
          <p:cNvSpPr/>
          <p:nvPr/>
        </p:nvSpPr>
        <p:spPr>
          <a:xfrm>
            <a:off x="7872549" y="535175"/>
            <a:ext cx="923108" cy="4028116"/>
          </a:xfrm>
          <a:prstGeom prst="rect">
            <a:avLst/>
          </a:prstGeom>
          <a:solidFill>
            <a:srgbClr val="E3B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D25637-1800-4DAE-95A8-BD1B972920AC}"/>
              </a:ext>
            </a:extLst>
          </p:cNvPr>
          <p:cNvCxnSpPr>
            <a:cxnSpLocks/>
          </p:cNvCxnSpPr>
          <p:nvPr/>
        </p:nvCxnSpPr>
        <p:spPr>
          <a:xfrm flipV="1">
            <a:off x="6793706" y="535782"/>
            <a:ext cx="1078707" cy="3612356"/>
          </a:xfrm>
          <a:prstGeom prst="line">
            <a:avLst/>
          </a:prstGeom>
          <a:ln>
            <a:solidFill>
              <a:srgbClr val="5A8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4FE81A-EE54-4F48-B28E-7ADA976695DF}"/>
              </a:ext>
            </a:extLst>
          </p:cNvPr>
          <p:cNvCxnSpPr>
            <a:cxnSpLocks/>
          </p:cNvCxnSpPr>
          <p:nvPr/>
        </p:nvCxnSpPr>
        <p:spPr>
          <a:xfrm>
            <a:off x="6793706" y="4562475"/>
            <a:ext cx="2002632" cy="0"/>
          </a:xfrm>
          <a:prstGeom prst="line">
            <a:avLst/>
          </a:prstGeom>
          <a:ln>
            <a:solidFill>
              <a:srgbClr val="5A8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79642BE-A520-4BE9-8E1A-C10B4C0A10DE}"/>
              </a:ext>
            </a:extLst>
          </p:cNvPr>
          <p:cNvCxnSpPr>
            <a:cxnSpLocks/>
          </p:cNvCxnSpPr>
          <p:nvPr/>
        </p:nvCxnSpPr>
        <p:spPr>
          <a:xfrm flipV="1">
            <a:off x="6888956" y="535781"/>
            <a:ext cx="1909763" cy="3612357"/>
          </a:xfrm>
          <a:prstGeom prst="line">
            <a:avLst/>
          </a:prstGeom>
          <a:ln>
            <a:solidFill>
              <a:srgbClr val="5A8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616078-7310-4B3F-BC01-6ED4988293FC}"/>
              </a:ext>
            </a:extLst>
          </p:cNvPr>
          <p:cNvSpPr txBox="1"/>
          <p:nvPr/>
        </p:nvSpPr>
        <p:spPr>
          <a:xfrm>
            <a:off x="8931911" y="2049571"/>
            <a:ext cx="1024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3BD6A"/>
                </a:solidFill>
              </a:rPr>
              <a:t>Rectangle</a:t>
            </a:r>
          </a:p>
          <a:p>
            <a:r>
              <a:rPr lang="en-US" sz="3200" dirty="0">
                <a:solidFill>
                  <a:srgbClr val="E3BD6A"/>
                </a:solidFill>
              </a:rPr>
              <a:t>4.4:1</a:t>
            </a:r>
            <a:endParaRPr lang="en-IE" sz="3200" dirty="0">
              <a:solidFill>
                <a:srgbClr val="E3BD6A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BECD675-6DED-4A13-82E8-B1CACC3961DC}"/>
              </a:ext>
            </a:extLst>
          </p:cNvPr>
          <p:cNvSpPr txBox="1"/>
          <p:nvPr/>
        </p:nvSpPr>
        <p:spPr>
          <a:xfrm>
            <a:off x="7539629" y="12002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(0,0)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AA150B6-7AAD-4B68-9666-44FA83D82205}"/>
              </a:ext>
            </a:extLst>
          </p:cNvPr>
          <p:cNvSpPr txBox="1"/>
          <p:nvPr/>
        </p:nvSpPr>
        <p:spPr>
          <a:xfrm>
            <a:off x="8462873" y="12002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(1,0)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9A7461F-8D00-4187-8269-434B1F518738}"/>
              </a:ext>
            </a:extLst>
          </p:cNvPr>
          <p:cNvSpPr txBox="1"/>
          <p:nvPr/>
        </p:nvSpPr>
        <p:spPr>
          <a:xfrm>
            <a:off x="8462873" y="464630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(1,-4.4)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A45D90-BA12-41C3-A896-3FAC0FF5F0C3}"/>
              </a:ext>
            </a:extLst>
          </p:cNvPr>
          <p:cNvSpPr txBox="1"/>
          <p:nvPr/>
        </p:nvSpPr>
        <p:spPr>
          <a:xfrm>
            <a:off x="7403373" y="464630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(0,-4.4)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2C9EACE-5EEB-472F-B8D2-D4C40BB947B2}"/>
              </a:ext>
            </a:extLst>
          </p:cNvPr>
          <p:cNvSpPr/>
          <p:nvPr/>
        </p:nvSpPr>
        <p:spPr>
          <a:xfrm>
            <a:off x="2363289" y="535175"/>
            <a:ext cx="923108" cy="4028116"/>
          </a:xfrm>
          <a:prstGeom prst="rect">
            <a:avLst/>
          </a:prstGeom>
          <a:solidFill>
            <a:srgbClr val="E3B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02475F-FDE6-452F-BB18-BC1FAEE29719}"/>
              </a:ext>
            </a:extLst>
          </p:cNvPr>
          <p:cNvSpPr/>
          <p:nvPr/>
        </p:nvSpPr>
        <p:spPr>
          <a:xfrm>
            <a:off x="2326779" y="4991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4C15974-C4CC-4FDC-A7FA-CD4B0259EA7D}"/>
              </a:ext>
            </a:extLst>
          </p:cNvPr>
          <p:cNvSpPr/>
          <p:nvPr/>
        </p:nvSpPr>
        <p:spPr>
          <a:xfrm>
            <a:off x="3250397" y="4991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FB73488-87A4-41EF-B160-6F391571AFAB}"/>
              </a:ext>
            </a:extLst>
          </p:cNvPr>
          <p:cNvSpPr/>
          <p:nvPr/>
        </p:nvSpPr>
        <p:spPr>
          <a:xfrm>
            <a:off x="2788843" y="2513233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1BD9D03-7250-458E-8D80-B83934D98AA9}"/>
              </a:ext>
            </a:extLst>
          </p:cNvPr>
          <p:cNvSpPr/>
          <p:nvPr/>
        </p:nvSpPr>
        <p:spPr>
          <a:xfrm>
            <a:off x="2326779" y="45264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339F7B2-36E2-4F9F-AD23-56B4029D6788}"/>
              </a:ext>
            </a:extLst>
          </p:cNvPr>
          <p:cNvSpPr/>
          <p:nvPr/>
        </p:nvSpPr>
        <p:spPr>
          <a:xfrm>
            <a:off x="3250397" y="45264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4D5E011-38A7-4E24-B57B-254EB6DC6C1D}"/>
              </a:ext>
            </a:extLst>
          </p:cNvPr>
          <p:cNvSpPr txBox="1"/>
          <p:nvPr/>
        </p:nvSpPr>
        <p:spPr>
          <a:xfrm>
            <a:off x="1818238" y="4011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(-1.47, 6.47)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0AFD183-C0AD-4496-9F31-0D072627176D}"/>
              </a:ext>
            </a:extLst>
          </p:cNvPr>
          <p:cNvSpPr txBox="1"/>
          <p:nvPr/>
        </p:nvSpPr>
        <p:spPr>
          <a:xfrm>
            <a:off x="2774863" y="216904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A8ACD"/>
                </a:solidFill>
              </a:rPr>
              <a:t>(0,0)</a:t>
            </a:r>
            <a:endParaRPr lang="en-IE" sz="1400" dirty="0">
              <a:solidFill>
                <a:srgbClr val="5A8ACD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C3A8D11-3093-49A0-8FD4-0C7B048513BF}"/>
              </a:ext>
            </a:extLst>
          </p:cNvPr>
          <p:cNvSpPr txBox="1"/>
          <p:nvPr/>
        </p:nvSpPr>
        <p:spPr>
          <a:xfrm>
            <a:off x="2774863" y="209398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(1.47, 6.47)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C3C977B-F51D-4CC0-AE20-8766B8234E9C}"/>
              </a:ext>
            </a:extLst>
          </p:cNvPr>
          <p:cNvSpPr txBox="1"/>
          <p:nvPr/>
        </p:nvSpPr>
        <p:spPr>
          <a:xfrm>
            <a:off x="1738517" y="4654239"/>
            <a:ext cx="124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(-1.47, -6.47)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22F5FBD-AE29-4827-B1F1-EBF3CEEA2430}"/>
              </a:ext>
            </a:extLst>
          </p:cNvPr>
          <p:cNvSpPr txBox="1"/>
          <p:nvPr/>
        </p:nvSpPr>
        <p:spPr>
          <a:xfrm>
            <a:off x="2774863" y="4859626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(1.47, -6.47)</a:t>
            </a:r>
            <a:endParaRPr lang="en-IE" sz="1400" dirty="0">
              <a:solidFill>
                <a:srgbClr val="E3BD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6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lowchart: Delay 136">
            <a:extLst>
              <a:ext uri="{FF2B5EF4-FFF2-40B4-BE49-F238E27FC236}">
                <a16:creationId xmlns:a16="http://schemas.microsoft.com/office/drawing/2014/main" id="{F625F5F2-E0A7-4904-9657-02A41188C26B}"/>
              </a:ext>
            </a:extLst>
          </p:cNvPr>
          <p:cNvSpPr/>
          <p:nvPr/>
        </p:nvSpPr>
        <p:spPr>
          <a:xfrm>
            <a:off x="2363288" y="535175"/>
            <a:ext cx="1390106" cy="1633867"/>
          </a:xfrm>
          <a:prstGeom prst="flowChartDelay">
            <a:avLst/>
          </a:prstGeom>
          <a:solidFill>
            <a:srgbClr val="E3B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98E1538-BA84-42BC-964B-91452CD67B4B}"/>
              </a:ext>
            </a:extLst>
          </p:cNvPr>
          <p:cNvSpPr/>
          <p:nvPr/>
        </p:nvSpPr>
        <p:spPr>
          <a:xfrm>
            <a:off x="2326779" y="4991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4AF98A5-0545-44D8-B68A-289B624A0E41}"/>
              </a:ext>
            </a:extLst>
          </p:cNvPr>
          <p:cNvSpPr/>
          <p:nvPr/>
        </p:nvSpPr>
        <p:spPr>
          <a:xfrm>
            <a:off x="3004086" y="4991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F1D41E2-011D-4F41-8F01-ADF44526088A}"/>
              </a:ext>
            </a:extLst>
          </p:cNvPr>
          <p:cNvSpPr/>
          <p:nvPr/>
        </p:nvSpPr>
        <p:spPr>
          <a:xfrm>
            <a:off x="3551445" y="782606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1AD53DF-6C44-472D-9364-34D4388064D8}"/>
              </a:ext>
            </a:extLst>
          </p:cNvPr>
          <p:cNvSpPr txBox="1"/>
          <p:nvPr/>
        </p:nvSpPr>
        <p:spPr>
          <a:xfrm>
            <a:off x="1818238" y="4011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(-0.25, 0.5)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F56A99-734B-4A9B-911D-C4869985F25E}"/>
              </a:ext>
            </a:extLst>
          </p:cNvPr>
          <p:cNvSpPr txBox="1"/>
          <p:nvPr/>
        </p:nvSpPr>
        <p:spPr>
          <a:xfrm>
            <a:off x="2569075" y="172793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(0.25, 0.5)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1D70D4-1D92-484C-90CE-6C7D0D940F74}"/>
              </a:ext>
            </a:extLst>
          </p:cNvPr>
          <p:cNvSpPr txBox="1"/>
          <p:nvPr/>
        </p:nvSpPr>
        <p:spPr>
          <a:xfrm>
            <a:off x="3681393" y="496668"/>
            <a:ext cx="124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 x = 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439C6D8-60C5-495B-B535-407E4EEC4826}"/>
              </a:ext>
            </a:extLst>
          </p:cNvPr>
          <p:cNvSpPr txBox="1"/>
          <p:nvPr/>
        </p:nvSpPr>
        <p:spPr>
          <a:xfrm>
            <a:off x="3687008" y="784205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(1.47, -6.47)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16DC06-7CE6-47A6-AC17-ACF4274E857C}"/>
              </a:ext>
            </a:extLst>
          </p:cNvPr>
          <p:cNvSpPr/>
          <p:nvPr/>
        </p:nvSpPr>
        <p:spPr>
          <a:xfrm>
            <a:off x="2326779" y="2135549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3F241B-5CA7-4C86-85D5-411FA0C70D25}"/>
              </a:ext>
            </a:extLst>
          </p:cNvPr>
          <p:cNvSpPr/>
          <p:nvPr/>
        </p:nvSpPr>
        <p:spPr>
          <a:xfrm>
            <a:off x="3004086" y="2135549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231D22-36A9-4118-A525-1B4A9D7A8E56}"/>
              </a:ext>
            </a:extLst>
          </p:cNvPr>
          <p:cNvSpPr txBox="1"/>
          <p:nvPr/>
        </p:nvSpPr>
        <p:spPr>
          <a:xfrm>
            <a:off x="1818238" y="2220540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(-0.25, -0.5)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500BF5-FAF9-4E67-ABED-D788F05957ED}"/>
              </a:ext>
            </a:extLst>
          </p:cNvPr>
          <p:cNvSpPr txBox="1"/>
          <p:nvPr/>
        </p:nvSpPr>
        <p:spPr>
          <a:xfrm>
            <a:off x="2569075" y="2468700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(0.25, -0.5)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7E334F-7612-4FA9-A8C1-128839416ED5}"/>
              </a:ext>
            </a:extLst>
          </p:cNvPr>
          <p:cNvSpPr/>
          <p:nvPr/>
        </p:nvSpPr>
        <p:spPr>
          <a:xfrm>
            <a:off x="2707995" y="1310438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5F0C87-A293-4337-B26F-60FFE7AB1539}"/>
              </a:ext>
            </a:extLst>
          </p:cNvPr>
          <p:cNvSpPr txBox="1"/>
          <p:nvPr/>
        </p:nvSpPr>
        <p:spPr>
          <a:xfrm>
            <a:off x="2326779" y="139542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A8ACD"/>
                </a:solidFill>
              </a:rPr>
              <a:t>(0,0)</a:t>
            </a:r>
            <a:endParaRPr lang="en-IE" sz="1400" dirty="0">
              <a:solidFill>
                <a:srgbClr val="5A8ACD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70474E-9653-4197-9291-04AD51238BE5}"/>
              </a:ext>
            </a:extLst>
          </p:cNvPr>
          <p:cNvSpPr/>
          <p:nvPr/>
        </p:nvSpPr>
        <p:spPr>
          <a:xfrm>
            <a:off x="3004086" y="1304824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E79BC6-9C66-4C4A-BCB7-F522A26F9F46}"/>
              </a:ext>
            </a:extLst>
          </p:cNvPr>
          <p:cNvSpPr txBox="1"/>
          <p:nvPr/>
        </p:nvSpPr>
        <p:spPr>
          <a:xfrm>
            <a:off x="2921184" y="1395429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A8ACD"/>
                </a:solidFill>
              </a:rPr>
              <a:t>(0.25,0)</a:t>
            </a:r>
            <a:endParaRPr lang="en-IE" sz="1400" dirty="0">
              <a:solidFill>
                <a:srgbClr val="5A8ACD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580846-389C-45BD-A328-D3456840E053}"/>
              </a:ext>
            </a:extLst>
          </p:cNvPr>
          <p:cNvCxnSpPr>
            <a:cxnSpLocks/>
          </p:cNvCxnSpPr>
          <p:nvPr/>
        </p:nvCxnSpPr>
        <p:spPr>
          <a:xfrm flipH="1">
            <a:off x="3039291" y="809897"/>
            <a:ext cx="548641" cy="5225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8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3B083BC-122D-44D2-8132-23B31DDE4FE2}"/>
              </a:ext>
            </a:extLst>
          </p:cNvPr>
          <p:cNvSpPr/>
          <p:nvPr/>
        </p:nvSpPr>
        <p:spPr>
          <a:xfrm>
            <a:off x="6792686" y="4145280"/>
            <a:ext cx="95794" cy="418011"/>
          </a:xfrm>
          <a:prstGeom prst="rect">
            <a:avLst/>
          </a:prstGeom>
          <a:solidFill>
            <a:srgbClr val="E3B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1646042-F306-43EC-905B-8DFEF910C419}"/>
              </a:ext>
            </a:extLst>
          </p:cNvPr>
          <p:cNvSpPr/>
          <p:nvPr/>
        </p:nvSpPr>
        <p:spPr>
          <a:xfrm>
            <a:off x="7872549" y="535175"/>
            <a:ext cx="923108" cy="4028116"/>
          </a:xfrm>
          <a:prstGeom prst="rect">
            <a:avLst/>
          </a:prstGeom>
          <a:solidFill>
            <a:srgbClr val="E3B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594A7D1-B16F-45CF-8202-87511938AC2E}"/>
              </a:ext>
            </a:extLst>
          </p:cNvPr>
          <p:cNvCxnSpPr>
            <a:cxnSpLocks/>
          </p:cNvCxnSpPr>
          <p:nvPr/>
        </p:nvCxnSpPr>
        <p:spPr>
          <a:xfrm flipV="1">
            <a:off x="6793706" y="535782"/>
            <a:ext cx="1078707" cy="3612356"/>
          </a:xfrm>
          <a:prstGeom prst="line">
            <a:avLst/>
          </a:prstGeom>
          <a:ln>
            <a:solidFill>
              <a:srgbClr val="5A8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D6F424E-3241-4D5A-99DD-8A84C0F737B0}"/>
              </a:ext>
            </a:extLst>
          </p:cNvPr>
          <p:cNvCxnSpPr>
            <a:cxnSpLocks/>
          </p:cNvCxnSpPr>
          <p:nvPr/>
        </p:nvCxnSpPr>
        <p:spPr>
          <a:xfrm>
            <a:off x="6793706" y="4562475"/>
            <a:ext cx="2002632" cy="0"/>
          </a:xfrm>
          <a:prstGeom prst="line">
            <a:avLst/>
          </a:prstGeom>
          <a:ln>
            <a:solidFill>
              <a:srgbClr val="5A8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FE41A8D-0F8F-43A7-ACD1-459145095030}"/>
              </a:ext>
            </a:extLst>
          </p:cNvPr>
          <p:cNvCxnSpPr>
            <a:cxnSpLocks/>
          </p:cNvCxnSpPr>
          <p:nvPr/>
        </p:nvCxnSpPr>
        <p:spPr>
          <a:xfrm flipV="1">
            <a:off x="6888956" y="535781"/>
            <a:ext cx="1909763" cy="3612357"/>
          </a:xfrm>
          <a:prstGeom prst="line">
            <a:avLst/>
          </a:prstGeom>
          <a:ln>
            <a:solidFill>
              <a:srgbClr val="5A8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BCB4DA9-EB7C-4D20-B26B-66E9E6A16C80}"/>
              </a:ext>
            </a:extLst>
          </p:cNvPr>
          <p:cNvSpPr txBox="1"/>
          <p:nvPr/>
        </p:nvSpPr>
        <p:spPr>
          <a:xfrm>
            <a:off x="8931911" y="2049571"/>
            <a:ext cx="1024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3BD6A"/>
                </a:solidFill>
              </a:rPr>
              <a:t>Rectangle</a:t>
            </a:r>
          </a:p>
          <a:p>
            <a:r>
              <a:rPr lang="en-US" sz="3200" dirty="0">
                <a:solidFill>
                  <a:srgbClr val="E3BD6A"/>
                </a:solidFill>
              </a:rPr>
              <a:t>4.4:1</a:t>
            </a:r>
            <a:endParaRPr lang="en-IE" sz="3200" dirty="0">
              <a:solidFill>
                <a:srgbClr val="E3BD6A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AD03D2-2314-4684-BE1D-36F5F819A595}"/>
              </a:ext>
            </a:extLst>
          </p:cNvPr>
          <p:cNvSpPr txBox="1"/>
          <p:nvPr/>
        </p:nvSpPr>
        <p:spPr>
          <a:xfrm>
            <a:off x="7539629" y="12002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(0,0)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7512DCB-4ED3-4ECC-A1A9-2B102DDC1826}"/>
              </a:ext>
            </a:extLst>
          </p:cNvPr>
          <p:cNvSpPr txBox="1"/>
          <p:nvPr/>
        </p:nvSpPr>
        <p:spPr>
          <a:xfrm>
            <a:off x="8462873" y="12002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(1,0)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8638E05-8955-4318-8656-F5B76ED196D4}"/>
              </a:ext>
            </a:extLst>
          </p:cNvPr>
          <p:cNvSpPr txBox="1"/>
          <p:nvPr/>
        </p:nvSpPr>
        <p:spPr>
          <a:xfrm>
            <a:off x="8462873" y="464630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(1,-4.4)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635A6EC-D00D-40CC-9C71-49A9C13ED273}"/>
              </a:ext>
            </a:extLst>
          </p:cNvPr>
          <p:cNvSpPr txBox="1"/>
          <p:nvPr/>
        </p:nvSpPr>
        <p:spPr>
          <a:xfrm>
            <a:off x="7403373" y="464630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(0,-4.4)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625F5F2-E0A7-4904-9657-02A41188C26B}"/>
              </a:ext>
            </a:extLst>
          </p:cNvPr>
          <p:cNvSpPr/>
          <p:nvPr/>
        </p:nvSpPr>
        <p:spPr>
          <a:xfrm>
            <a:off x="2363289" y="535175"/>
            <a:ext cx="923108" cy="4028116"/>
          </a:xfrm>
          <a:prstGeom prst="rect">
            <a:avLst/>
          </a:prstGeom>
          <a:solidFill>
            <a:srgbClr val="E3B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98E1538-BA84-42BC-964B-91452CD67B4B}"/>
              </a:ext>
            </a:extLst>
          </p:cNvPr>
          <p:cNvSpPr/>
          <p:nvPr/>
        </p:nvSpPr>
        <p:spPr>
          <a:xfrm>
            <a:off x="2326779" y="4991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4AF98A5-0545-44D8-B68A-289B624A0E41}"/>
              </a:ext>
            </a:extLst>
          </p:cNvPr>
          <p:cNvSpPr/>
          <p:nvPr/>
        </p:nvSpPr>
        <p:spPr>
          <a:xfrm>
            <a:off x="3250397" y="4991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0A1D9D5-A72D-4946-AC01-5816943B973C}"/>
              </a:ext>
            </a:extLst>
          </p:cNvPr>
          <p:cNvSpPr/>
          <p:nvPr/>
        </p:nvSpPr>
        <p:spPr>
          <a:xfrm>
            <a:off x="2788843" y="2513233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F1D41E2-011D-4F41-8F01-ADF44526088A}"/>
              </a:ext>
            </a:extLst>
          </p:cNvPr>
          <p:cNvSpPr/>
          <p:nvPr/>
        </p:nvSpPr>
        <p:spPr>
          <a:xfrm>
            <a:off x="2326779" y="45264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2B2EEA4-0E78-4F98-B4E0-3988E5649A28}"/>
              </a:ext>
            </a:extLst>
          </p:cNvPr>
          <p:cNvSpPr/>
          <p:nvPr/>
        </p:nvSpPr>
        <p:spPr>
          <a:xfrm>
            <a:off x="3250397" y="45264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1AD53DF-6C44-472D-9364-34D4388064D8}"/>
              </a:ext>
            </a:extLst>
          </p:cNvPr>
          <p:cNvSpPr txBox="1"/>
          <p:nvPr/>
        </p:nvSpPr>
        <p:spPr>
          <a:xfrm>
            <a:off x="1818238" y="4011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(-1.47, 6.47)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CE3D91-BB00-4B86-B8CE-69CA67F1557F}"/>
              </a:ext>
            </a:extLst>
          </p:cNvPr>
          <p:cNvSpPr txBox="1"/>
          <p:nvPr/>
        </p:nvSpPr>
        <p:spPr>
          <a:xfrm>
            <a:off x="2774863" y="216904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A8ACD"/>
                </a:solidFill>
              </a:rPr>
              <a:t>(0,0)</a:t>
            </a:r>
            <a:endParaRPr lang="en-IE" sz="1400" dirty="0">
              <a:solidFill>
                <a:srgbClr val="5A8ACD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F56A99-734B-4A9B-911D-C4869985F25E}"/>
              </a:ext>
            </a:extLst>
          </p:cNvPr>
          <p:cNvSpPr txBox="1"/>
          <p:nvPr/>
        </p:nvSpPr>
        <p:spPr>
          <a:xfrm>
            <a:off x="2774863" y="209398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(1.47, 6.47)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1D70D4-1D92-484C-90CE-6C7D0D940F74}"/>
              </a:ext>
            </a:extLst>
          </p:cNvPr>
          <p:cNvSpPr txBox="1"/>
          <p:nvPr/>
        </p:nvSpPr>
        <p:spPr>
          <a:xfrm>
            <a:off x="1738517" y="4654239"/>
            <a:ext cx="124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(-1.47, -6.47)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439C6D8-60C5-495B-B535-407E4EEC4826}"/>
              </a:ext>
            </a:extLst>
          </p:cNvPr>
          <p:cNvSpPr txBox="1"/>
          <p:nvPr/>
        </p:nvSpPr>
        <p:spPr>
          <a:xfrm>
            <a:off x="2774863" y="4859626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(1.47, -6.47)</a:t>
            </a:r>
            <a:endParaRPr lang="en-IE" sz="1400" dirty="0">
              <a:solidFill>
                <a:srgbClr val="E3BD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432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1_Custom Design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East, Andrew</dc:creator>
  <cp:lastModifiedBy>East, Andrew</cp:lastModifiedBy>
  <cp:revision>21</cp:revision>
  <dcterms:created xsi:type="dcterms:W3CDTF">2018-12-02T11:25:54Z</dcterms:created>
  <dcterms:modified xsi:type="dcterms:W3CDTF">2018-12-02T21:28:18Z</dcterms:modified>
</cp:coreProperties>
</file>