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  <p:sldMasterId id="2147483852" r:id="rId2"/>
  </p:sldMasterIdLst>
  <p:notesMasterIdLst>
    <p:notesMasterId r:id="rId25"/>
  </p:notesMasterIdLst>
  <p:sldIdLst>
    <p:sldId id="256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2" r:id="rId17"/>
    <p:sldId id="273" r:id="rId18"/>
    <p:sldId id="279" r:id="rId19"/>
    <p:sldId id="276" r:id="rId20"/>
    <p:sldId id="282" r:id="rId21"/>
    <p:sldId id="281" r:id="rId22"/>
    <p:sldId id="280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E845-EB88-F341-A593-6816AD1FFFB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B23EE-BA8F-A74A-B2FD-9970663B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442-BD51-2642-93BE-7AC31FA39B73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DB8C18-22C0-C84A-9BE7-014954B6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0F26-B77F-8E4C-AEA9-3A25C11DE65D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5B709E8-5226-0944-B94B-09BD8A589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2F0-1CF5-C242-85FA-AD2C98F4BA01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1E9358-D146-0545-BEE7-3D3C54325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70B2-9F3B-6B44-9781-6D8AEF817491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98DD66-6819-4E4A-87FF-1ACE1F55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B0E5-7DCD-8E44-AB01-B50FD1F96D08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732F2C-B925-0B4B-9264-D32D06B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FA60B7-579B-B643-B037-9D1FA1D71F7C}"/>
              </a:ext>
            </a:extLst>
          </p:cNvPr>
          <p:cNvSpPr/>
          <p:nvPr userDrawn="1"/>
        </p:nvSpPr>
        <p:spPr>
          <a:xfrm>
            <a:off x="3533781" y="758953"/>
            <a:ext cx="8188827" cy="37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434D5-EC0A-EC4E-9963-F3956F700C97}"/>
              </a:ext>
            </a:extLst>
          </p:cNvPr>
          <p:cNvSpPr/>
          <p:nvPr userDrawn="1"/>
        </p:nvSpPr>
        <p:spPr>
          <a:xfrm>
            <a:off x="3533781" y="4672585"/>
            <a:ext cx="8188827" cy="1417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9"/>
            <a:ext cx="7315200" cy="3017520"/>
          </a:xfrm>
        </p:spPr>
        <p:txBody>
          <a:bodyPr anchor="b">
            <a:normAutofit/>
          </a:bodyPr>
          <a:lstStyle>
            <a:lvl1pPr>
              <a:defRPr sz="6600" b="0" spc="-1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820158"/>
            <a:ext cx="7315200" cy="1132586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2069-C084-E340-A3D8-9504650E6943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2DCD9B-640F-5946-A0A3-918B1928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1787-E0AA-2648-9770-CA1B08591262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64AA49-8A3C-2A4C-9864-FE9DB0FE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16D-D766-DC44-9381-A293F3DA9735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0ECA2A-4AD5-CC44-83A4-99A08C3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7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8BEF-D2E1-C842-8A4D-B08917E099A4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6F0497-97DB-2B45-9341-AE58BB9CE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5BA-D381-8A48-B734-D4832BD6A0E2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B5F4D8-3B07-A44E-B9DC-AA96FBBCE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58A9-2A1C-DE4C-A85F-FCCC70C7F596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5ABD40-D3B9-D445-9A76-D5A2CFEA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5F68-0550-784E-872D-FB0E9D34F0C4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7EE535-B608-FE4F-8FB7-8715474B8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FBC-7578-9E40-9DA7-1414044FBA04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FBA7C5-06FE-9E4E-9563-F8BCF72B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7FE-7AA4-7C4C-BAE1-1E9817E7A70B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2A80E6-0B42-BE41-9119-EAE64CE0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9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302B-9324-1D4C-8F20-DF207D65F45C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D85276A-07F2-C34D-A07E-68DE57D8E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1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44CF-5E59-5A48-8D89-8D7CBE17619A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8FD9FE-BC86-1D44-9E10-B6B307ACE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EF43-4AB1-F846-BCB4-D43F93090B7E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8D1F8CC-72C9-D948-89C2-85D25003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765-AF64-B44F-A731-5D7FFE63FD35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8E3CDF5-5E49-D44A-AFDE-997185D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4EB8-A0A1-004E-A61D-CD4309FA994C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7F108B-2F04-524A-AC6C-A0D3F1B7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CD1D-B6CB-A64B-929E-52E30620C6CE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30EAB-3F12-E947-8E31-CDF0CA1A7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4F89-E1B9-744C-8D35-5F834A0C3D96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76BF95-2DBF-7840-BA90-10F7D9E1D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271D-3EDA-A148-9DE8-F02DA0CD0DD1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99FD6A-25CC-B94F-AEEF-D9F9209E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270000" rIns="91440" bIns="27000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4C5DC3-3405-C642-ACAF-4585819F1404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270000" rIns="91440" bIns="27000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57F318-623E-FC4C-A950-0B5D53EB2E66}" type="datetime1">
              <a:rPr lang="en-IE" smtClean="0"/>
              <a:t>29/02/2020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B9F800-7944-204F-B1F6-036CDA627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trandszoghy/vagrant_ansible_private_network_example/blob/master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nsible-up-and/9781491979792/" TargetMode="External"/><Relationship Id="rId2" Type="http://schemas.openxmlformats.org/officeDocument/2006/relationships/hyperlink" Target="https://docs.ansible.com/ansible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bertrandszoghy/vagrant_ansible_private_network_example/blob/master/howto.txt" TargetMode="External"/><Relationship Id="rId4" Type="http://schemas.openxmlformats.org/officeDocument/2006/relationships/hyperlink" Target="https://github.com/reideast/ansible-sandbo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3520440"/>
            <a:ext cx="3331786" cy="1772367"/>
          </a:xfrm>
        </p:spPr>
        <p:txBody>
          <a:bodyPr anchor="b">
            <a:normAutofit/>
          </a:bodyPr>
          <a:lstStyle/>
          <a:p>
            <a:r>
              <a:rPr lang="en-US" dirty="0"/>
              <a:t>An Introduction</a:t>
            </a:r>
          </a:p>
          <a:p>
            <a:r>
              <a:rPr lang="en-US" dirty="0"/>
              <a:t>Andrew Reid East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F49A83-C573-F348-B93C-BCBB848D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7"/>
          <a:stretch/>
        </p:blipFill>
        <p:spPr bwMode="auto">
          <a:xfrm>
            <a:off x="5157779" y="441590"/>
            <a:ext cx="5961394" cy="59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B9FA2C7-286B-6B46-BB81-01F8E7E4C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342" b="-1156"/>
          <a:stretch/>
        </p:blipFill>
        <p:spPr bwMode="auto">
          <a:xfrm>
            <a:off x="364725" y="1565193"/>
            <a:ext cx="2890540" cy="4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Quick to learn</a:t>
            </a:r>
          </a:p>
          <a:p>
            <a:r>
              <a:rPr lang="en-US" dirty="0"/>
              <a:t>You probably already know the concept behind: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Scripting</a:t>
            </a:r>
          </a:p>
          <a:p>
            <a:r>
              <a:rPr lang="en-US" dirty="0"/>
              <a:t>Tasks designed to be familiar</a:t>
            </a:r>
          </a:p>
          <a:p>
            <a:pPr lvl="1"/>
            <a:r>
              <a:rPr lang="en-US" dirty="0"/>
              <a:t>Usually 1:1 connection to familiar sysadmin shell commands</a:t>
            </a:r>
          </a:p>
          <a:p>
            <a:pPr lvl="2"/>
            <a:r>
              <a:rPr lang="en-US" dirty="0"/>
              <a:t>cp ⇔</a:t>
            </a:r>
            <a:r>
              <a:rPr lang="en-US" dirty="0">
                <a:sym typeface="Wingdings" pitchFamily="2" charset="2"/>
              </a:rPr>
              <a:t> copy</a:t>
            </a:r>
            <a:endParaRPr lang="en-US" dirty="0"/>
          </a:p>
          <a:p>
            <a:pPr lvl="1"/>
            <a:r>
              <a:rPr lang="en-US" dirty="0"/>
              <a:t>No special Ansible commands to learn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0A8D8C-7B4B-7C49-9908-A4B82DC7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6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Declarative</a:t>
            </a:r>
          </a:p>
          <a:p>
            <a:r>
              <a:rPr lang="en-US" dirty="0"/>
              <a:t>Playbooks are readable YAML</a:t>
            </a:r>
          </a:p>
          <a:p>
            <a:r>
              <a:rPr lang="en-US" dirty="0"/>
              <a:t>Tasks are small and focused</a:t>
            </a:r>
          </a:p>
          <a:p>
            <a:r>
              <a:rPr lang="en-US" dirty="0"/>
              <a:t>Self-documenting syntax choices</a:t>
            </a:r>
          </a:p>
          <a:p>
            <a:pPr lvl="1"/>
            <a:r>
              <a:rPr lang="en-US" dirty="0"/>
              <a:t>”Name:” field encourages describing the intent of each task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1842-9C55-254D-914D-FB8386CE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200" dirty="0"/>
              <a:t>Idempotent</a:t>
            </a:r>
          </a:p>
          <a:p>
            <a:r>
              <a:rPr lang="en-US" dirty="0"/>
              <a:t>Ansible designed each task to be re-runnable</a:t>
            </a:r>
          </a:p>
          <a:p>
            <a:r>
              <a:rPr lang="en-US" dirty="0"/>
              <a:t>Result: Repeatable playbooks</a:t>
            </a:r>
          </a:p>
          <a:p>
            <a:r>
              <a:rPr lang="en-US" dirty="0"/>
              <a:t>Useful when connection broken, need to re-run!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CF1-EB73-F548-9C12-E4940270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9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Easy to get started</a:t>
            </a:r>
          </a:p>
          <a:p>
            <a:r>
              <a:rPr lang="en-US" dirty="0"/>
              <a:t>Example A:</a:t>
            </a:r>
          </a:p>
          <a:p>
            <a:pPr lvl="1"/>
            <a:r>
              <a:rPr lang="en-US" i="1" dirty="0"/>
              <a:t>I’ve already developed a script to set up my newly provisioned servers</a:t>
            </a:r>
          </a:p>
          <a:p>
            <a:pPr lvl="1"/>
            <a:r>
              <a:rPr lang="en-US" dirty="0"/>
              <a:t>My first playbook will be: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Connect to servers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Run my script</a:t>
            </a:r>
          </a:p>
          <a:p>
            <a:pPr lvl="1"/>
            <a:r>
              <a:rPr lang="en-US" dirty="0"/>
              <a:t>Next steps: Redevelop script as Ansible tasks</a:t>
            </a:r>
          </a:p>
          <a:p>
            <a:r>
              <a:rPr lang="en-US" dirty="0"/>
              <a:t>Example B:</a:t>
            </a:r>
          </a:p>
          <a:p>
            <a:pPr lvl="1"/>
            <a:r>
              <a:rPr lang="en-US" i="1" dirty="0"/>
              <a:t>I’m tired of doing ‘Repetitive Command X’ on every server</a:t>
            </a:r>
          </a:p>
          <a:p>
            <a:pPr lvl="1"/>
            <a:r>
              <a:rPr lang="en-US" dirty="0"/>
              <a:t>My first playbook will be: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Connect to servers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Do X as an Ansible Task</a:t>
            </a:r>
          </a:p>
          <a:p>
            <a:pPr lvl="1"/>
            <a:r>
              <a:rPr lang="en-US" dirty="0"/>
              <a:t>Next steps: Do task  Repetitive Command Y,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r>
              <a:rPr lang="en-US" dirty="0"/>
              <a:t>Don’t have to automate everything right away!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8916-5313-5645-A1F5-86BAA2E3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0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220E-68FD-F44A-951E-44B8AB8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i="1" dirty="0"/>
              <a:t>not</a:t>
            </a:r>
            <a:br>
              <a:rPr lang="en-US" i="1" dirty="0"/>
            </a:br>
            <a:r>
              <a:rPr lang="en-US" dirty="0"/>
              <a:t>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56A4-AF4E-5C45-8368-72B15CE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Pre-work required</a:t>
            </a:r>
          </a:p>
          <a:p>
            <a:pPr lvl="1"/>
            <a:r>
              <a:rPr lang="en-US" dirty="0"/>
              <a:t>Servers must be provisioned, have an IP/hostname, SSH user added</a:t>
            </a:r>
          </a:p>
          <a:p>
            <a:pPr lvl="1"/>
            <a:r>
              <a:rPr lang="en-US" dirty="0"/>
              <a:t>Fill the gap with a different tool, like Terraform</a:t>
            </a:r>
          </a:p>
          <a:p>
            <a:r>
              <a:rPr lang="en-US" dirty="0"/>
              <a:t>Requires a host PC to run Ansible</a:t>
            </a:r>
          </a:p>
          <a:p>
            <a:pPr lvl="1"/>
            <a:r>
              <a:rPr lang="en-US" dirty="0"/>
              <a:t>Your laptop pushes configs</a:t>
            </a:r>
          </a:p>
          <a:p>
            <a:pPr lvl="1"/>
            <a:r>
              <a:rPr lang="en-US" dirty="0"/>
              <a:t>Fill the gap with an Ansible-running server, like Red Hat Ansible Tower</a:t>
            </a:r>
          </a:p>
          <a:p>
            <a:pPr lvl="2"/>
            <a:r>
              <a:rPr lang="en-US" dirty="0"/>
              <a:t>Write a Playbook, fire off Ansible playbooks within tasks!</a:t>
            </a:r>
          </a:p>
          <a:p>
            <a:r>
              <a:rPr lang="en-US" dirty="0"/>
              <a:t>Scalability questions</a:t>
            </a:r>
          </a:p>
          <a:p>
            <a:pPr lvl="1"/>
            <a:r>
              <a:rPr lang="en-US" dirty="0"/>
              <a:t>Competition tech (Chef) has every server poll for changes from a central server</a:t>
            </a:r>
          </a:p>
          <a:p>
            <a:pPr lvl="2"/>
            <a:r>
              <a:rPr lang="en-US" dirty="0"/>
              <a:t>Allows load balancing</a:t>
            </a:r>
          </a:p>
          <a:p>
            <a:pPr lvl="1"/>
            <a:r>
              <a:rPr lang="en-US" dirty="0"/>
              <a:t>Ansible has been used to manage thousands of hosts at once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A118-B6B4-934C-9FD4-882CF655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DA579-A203-C341-B6B9-723D12E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96FB-4422-3F46-BD6D-37366FC7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Ansible syntax via an example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DC03-CE0E-6747-B88D-92C415E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6B4-2DE5-3F49-9300-43C5E19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Running Nginx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AF3E-281A-0B4F-AB9D-06006986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6656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CentOS machine via Vagrant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Password set for user root (TODO)</a:t>
            </a:r>
            <a:endParaRPr lang="en-US" b="1" dirty="0"/>
          </a:p>
          <a:p>
            <a:r>
              <a:rPr lang="en-US" dirty="0"/>
              <a:t>Demo Agenda</a:t>
            </a:r>
          </a:p>
          <a:p>
            <a:pPr lvl="1"/>
            <a:r>
              <a:rPr lang="en-US" dirty="0"/>
              <a:t>SSH to appliance (prove it connects, get IP)</a:t>
            </a:r>
          </a:p>
          <a:p>
            <a:pPr lvl="1"/>
            <a:r>
              <a:rPr lang="en-US" dirty="0"/>
              <a:t>Make an Ansible inventory file (type in the IP from above)</a:t>
            </a:r>
          </a:p>
          <a:p>
            <a:pPr lvl="1"/>
            <a:r>
              <a:rPr lang="en-US" dirty="0"/>
              <a:t>”Hello world” playbook (make a .html file on local, copy to remote, cat it)</a:t>
            </a:r>
          </a:p>
          <a:p>
            <a:pPr lvl="1"/>
            <a:r>
              <a:rPr lang="en-US" dirty="0"/>
              <a:t>Setup web server: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Copy .</a:t>
            </a:r>
            <a:r>
              <a:rPr lang="en-US" dirty="0" err="1"/>
              <a:t>bashrc</a:t>
            </a:r>
            <a:endParaRPr lang="en-US" dirty="0"/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Yum install </a:t>
            </a:r>
            <a:r>
              <a:rPr lang="en-US" dirty="0" err="1"/>
              <a:t>nginx</a:t>
            </a:r>
            <a:endParaRPr lang="en-US" dirty="0"/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Move </a:t>
            </a:r>
            <a:r>
              <a:rPr lang="en-US" dirty="0" err="1"/>
              <a:t>helloworld.html</a:t>
            </a:r>
            <a:r>
              <a:rPr lang="en-US" dirty="0"/>
              <a:t> to http root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TODO: Anything else?</a:t>
            </a:r>
          </a:p>
          <a:p>
            <a:pPr lvl="1"/>
            <a:r>
              <a:rPr lang="en-US" dirty="0"/>
              <a:t>Open in my browser on mac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A4AF-9722-044D-B83E-EA405ADF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9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3520440"/>
            <a:ext cx="3331786" cy="1772367"/>
          </a:xfrm>
        </p:spPr>
        <p:txBody>
          <a:bodyPr anchor="b">
            <a:normAutofit/>
          </a:bodyPr>
          <a:lstStyle/>
          <a:p>
            <a:r>
              <a:rPr lang="en-US" dirty="0"/>
              <a:t>Tower Tips</a:t>
            </a:r>
          </a:p>
          <a:p>
            <a:r>
              <a:rPr lang="en-US" dirty="0"/>
              <a:t>Sean O’Gorman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F49A83-C573-F348-B93C-BCBB848D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7"/>
          <a:stretch/>
        </p:blipFill>
        <p:spPr bwMode="auto">
          <a:xfrm>
            <a:off x="5157779" y="441590"/>
            <a:ext cx="5961394" cy="59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nsible tower icon">
            <a:extLst>
              <a:ext uri="{FF2B5EF4-FFF2-40B4-BE49-F238E27FC236}">
                <a16:creationId xmlns:a16="http://schemas.microsoft.com/office/drawing/2014/main" id="{0A70CC90-E948-0E45-A854-6D883FDF5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73" r="8039"/>
          <a:stretch/>
        </p:blipFill>
        <p:spPr bwMode="auto">
          <a:xfrm>
            <a:off x="-85967" y="848328"/>
            <a:ext cx="4170920" cy="3123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06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DA579-A203-C341-B6B9-723D12E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Tower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96FB-4422-3F46-BD6D-37366FC7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Ansible Tower: Scale your playbooks via a UI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DC03-CE0E-6747-B88D-92C415E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7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</a:t>
            </a:r>
            <a:br>
              <a:rPr lang="en-US" dirty="0"/>
            </a:br>
            <a:r>
              <a:rPr lang="en-US" dirty="0"/>
              <a:t>Tower?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Relatively easy to get started</a:t>
            </a:r>
          </a:p>
          <a:p>
            <a:r>
              <a:rPr lang="en-US" dirty="0"/>
              <a:t>Security by design, by role and organization access</a:t>
            </a:r>
          </a:p>
          <a:p>
            <a:r>
              <a:rPr lang="en-US" dirty="0"/>
              <a:t>Lots of additional role based functionality, extensive documentation</a:t>
            </a:r>
          </a:p>
          <a:p>
            <a:r>
              <a:rPr lang="en-US" dirty="0"/>
              <a:t>Example A:</a:t>
            </a:r>
          </a:p>
          <a:p>
            <a:pPr lvl="1"/>
            <a:r>
              <a:rPr lang="en-US" i="1" dirty="0"/>
              <a:t>I’m tired of doing ‘Repetitive Command X’ on every individual server</a:t>
            </a:r>
          </a:p>
          <a:p>
            <a:pPr lvl="1"/>
            <a:r>
              <a:rPr lang="en-US" i="1" dirty="0"/>
              <a:t>Let’s create sync a project from our git repo and run playbooks on all our hosts</a:t>
            </a:r>
          </a:p>
          <a:p>
            <a:pPr lvl="1"/>
            <a:r>
              <a:rPr lang="en-US" dirty="0"/>
              <a:t>Next steps: Do task  Repetitive Command Y,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8916-5313-5645-A1F5-86BAA2E3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9C98-DF1D-ED47-B1CF-8A03C8F8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A45B-AA10-5C45-8FD4-9223328D9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Ansible isn’t magic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0C2B-490A-C849-992A-863A842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2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220E-68FD-F44A-951E-44B8AB8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dirty="0"/>
              <a:t>not</a:t>
            </a:r>
            <a:br>
              <a:rPr lang="en-US" i="1" dirty="0"/>
            </a:br>
            <a:r>
              <a:rPr lang="en-US" dirty="0"/>
              <a:t>Ansible</a:t>
            </a:r>
            <a:br>
              <a:rPr lang="en-US" dirty="0"/>
            </a:br>
            <a:r>
              <a:rPr lang="en-US" dirty="0"/>
              <a:t>Tower?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56A4-AF4E-5C45-8368-72B15CE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Paid service, really target at controlling permission and role towards </a:t>
            </a:r>
            <a:r>
              <a:rPr lang="en-US" dirty="0" err="1"/>
              <a:t>SecDevOps</a:t>
            </a:r>
            <a:endParaRPr lang="en-US" dirty="0"/>
          </a:p>
          <a:p>
            <a:r>
              <a:rPr lang="en-US" dirty="0"/>
              <a:t>Requires a host PC or cloud resource to run Ansible Tower</a:t>
            </a:r>
          </a:p>
          <a:p>
            <a:pPr lvl="1"/>
            <a:r>
              <a:rPr lang="en-US" dirty="0"/>
              <a:t>Your laptop pushes configs</a:t>
            </a:r>
          </a:p>
          <a:p>
            <a:pPr lvl="2"/>
            <a:r>
              <a:rPr lang="en-US" dirty="0"/>
              <a:t>Write a Playbook, fire off Ansible playbooks within tasks!</a:t>
            </a:r>
          </a:p>
          <a:p>
            <a:r>
              <a:rPr lang="en-US" dirty="0"/>
              <a:t>Scalability questions still apply as mentioned, but tower goes some way to addressing them</a:t>
            </a:r>
          </a:p>
          <a:p>
            <a:pPr marL="502920" lvl="1" indent="0">
              <a:buNone/>
            </a:pPr>
            <a:r>
              <a:rPr lang="en-US" dirty="0"/>
              <a:t>Ansible has been used to manage thousands of hosts at once as mentioned before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A118-B6B4-934C-9FD4-882CF655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6B4-2DE5-3F49-9300-43C5E19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Replicate and repeat with tower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AF3E-281A-0B4F-AB9D-06006986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6656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Login to </a:t>
            </a:r>
            <a:r>
              <a:rPr lang="en-US" dirty="0" err="1"/>
              <a:t>github</a:t>
            </a:r>
            <a:r>
              <a:rPr lang="en-US" dirty="0"/>
              <a:t> account and fork: </a:t>
            </a:r>
            <a:r>
              <a:rPr lang="en-IE" dirty="0">
                <a:hlinkClick r:id="rId2"/>
              </a:rPr>
              <a:t>https://github.com/bertrandszoghy/vagrant_ansible_private_network_example/blob/master/</a:t>
            </a:r>
            <a:endParaRPr lang="en-IE" dirty="0"/>
          </a:p>
          <a:p>
            <a:pPr marL="845820" lvl="1" indent="-342900">
              <a:buFont typeface="+mj-lt"/>
              <a:buAutoNum type="arabicPeriod"/>
            </a:pPr>
            <a:r>
              <a:rPr lang="en-IE" dirty="0"/>
              <a:t>Vagrant, ansible and VirtualBox installed locally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IE" dirty="0"/>
              <a:t>Tower license ready to go </a:t>
            </a:r>
            <a:endParaRPr lang="en-US" dirty="0"/>
          </a:p>
          <a:p>
            <a:r>
              <a:rPr lang="en-US" dirty="0"/>
              <a:t>Demo Agenda</a:t>
            </a:r>
          </a:p>
          <a:p>
            <a:pPr lvl="1"/>
            <a:r>
              <a:rPr lang="en-US" dirty="0"/>
              <a:t>Bring up tower instance using docker or vagrant, will run through both methods </a:t>
            </a:r>
            <a:br>
              <a:rPr lang="en-US" dirty="0"/>
            </a:br>
            <a:r>
              <a:rPr lang="en-US" dirty="0"/>
              <a:t>Generate a </a:t>
            </a:r>
            <a:r>
              <a:rPr lang="en-US" dirty="0" err="1"/>
              <a:t>ssh</a:t>
            </a:r>
            <a:r>
              <a:rPr lang="en-US" dirty="0"/>
              <a:t> key machine credential, add as deploy to forked repo  and sync to project</a:t>
            </a:r>
          </a:p>
          <a:p>
            <a:pPr lvl="1"/>
            <a:r>
              <a:rPr lang="en-US" dirty="0"/>
              <a:t>”Hello world” playbook (make a .html file on local, copy to remote, cat it)</a:t>
            </a:r>
          </a:p>
          <a:p>
            <a:pPr lvl="1"/>
            <a:r>
              <a:rPr lang="en-US" dirty="0"/>
              <a:t>Setup  a couple of web servers in a virtual private network using vagrant</a:t>
            </a:r>
          </a:p>
          <a:p>
            <a:pPr lvl="1"/>
            <a:r>
              <a:rPr lang="en-US" dirty="0"/>
              <a:t>Experiment with running playbooks on new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A4AF-9722-044D-B83E-EA405ADF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F0D57D-4D7F-FA4F-A246-352DC27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856A7-B1B4-F849-836C-DE00FB50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Ansible docs – User guide, Quickstart</a:t>
            </a:r>
            <a:endParaRPr lang="en-US" dirty="0"/>
          </a:p>
          <a:p>
            <a:r>
              <a:rPr lang="en-US" dirty="0">
                <a:hlinkClick r:id="rId3"/>
              </a:rPr>
              <a:t>Ansible: Up and Running (Safari books)</a:t>
            </a:r>
            <a:endParaRPr lang="en-US" dirty="0"/>
          </a:p>
          <a:p>
            <a:endParaRPr lang="en-US" dirty="0"/>
          </a:p>
          <a:p>
            <a:r>
              <a:rPr lang="en-US" dirty="0"/>
              <a:t>Vagrant private network, slides and playbooks</a:t>
            </a:r>
          </a:p>
          <a:p>
            <a:endParaRPr lang="en-US" dirty="0"/>
          </a:p>
          <a:p>
            <a:r>
              <a:rPr lang="en-US" dirty="0"/>
              <a:t>Demo source:        </a:t>
            </a:r>
            <a:r>
              <a:rPr lang="en-IE" u="sng" dirty="0">
                <a:hlinkClick r:id="rId4"/>
              </a:rPr>
              <a:t>https://github.com/reideast/ansible-sandbox</a:t>
            </a:r>
            <a:endParaRPr lang="en-US" dirty="0"/>
          </a:p>
          <a:p>
            <a:r>
              <a:rPr lang="en-IE" dirty="0">
                <a:hlinkClick r:id="rId5"/>
              </a:rPr>
              <a:t>https://github.com/bertrandszoghy/vagrant_ansible_private_network_example/blob/master/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E715-1676-3241-AEAA-AD7ED6CB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 descr="github logo">
            <a:extLst>
              <a:ext uri="{FF2B5EF4-FFF2-40B4-BE49-F238E27FC236}">
                <a16:creationId xmlns:a16="http://schemas.microsoft.com/office/drawing/2014/main" id="{CD52B8CD-6C12-5345-9217-9CF4D6AAE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1413" y="4374660"/>
            <a:ext cx="254726" cy="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741-DA39-8E46-8509-800481A0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1BD6-6297-BF46-9D79-3F6C6006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beginning, there were terminals</a:t>
            </a:r>
          </a:p>
          <a:p>
            <a:r>
              <a:rPr lang="en-US" dirty="0"/>
              <a:t>PCs came along</a:t>
            </a:r>
          </a:p>
          <a:p>
            <a:r>
              <a:rPr lang="en-US" dirty="0"/>
              <a:t>Needed Telnet to keep talking to servers</a:t>
            </a:r>
          </a:p>
          <a:p>
            <a:r>
              <a:rPr lang="en-US" dirty="0"/>
              <a:t>SSH for security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Considered secure</a:t>
            </a:r>
          </a:p>
          <a:p>
            <a:pPr lvl="1"/>
            <a:r>
              <a:rPr lang="en-US" dirty="0"/>
              <a:t>Universally adopted</a:t>
            </a:r>
          </a:p>
          <a:p>
            <a:r>
              <a:rPr lang="en-US" dirty="0"/>
              <a:t>Why do sysadmins keep using terminals?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EB34-98C6-2D45-B78C-47BF3355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72B3A-C005-1441-A57D-ACE9D8E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spc="-100" dirty="0">
                <a:solidFill>
                  <a:schemeClr val="accent1"/>
                </a:solidFill>
              </a:rPr>
              <a:t>The cloud runs on servers that were configured via a terminal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E5596-01AF-6F46-854B-8FACDE143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1B3-A95E-C04D-938B-E3659F9D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FEAE-67C3-8643-B10E-726AFFCEC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2377440"/>
            <a:ext cx="3474720" cy="2103120"/>
          </a:xfrm>
          <a:prstGeom prst="snip2Diag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Remote</a:t>
            </a:r>
            <a:br>
              <a:rPr lang="en-US" sz="2800" dirty="0"/>
            </a:br>
            <a:r>
              <a:rPr lang="en-US" sz="2800" dirty="0"/>
              <a:t>Configuration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1086-66EA-1B4A-9746-EA425D1F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2377440"/>
            <a:ext cx="3474720" cy="2103120"/>
          </a:xfrm>
          <a:prstGeom prst="snip2Diag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lt1"/>
                </a:solidFill>
              </a:rPr>
              <a:t>Deployment Tool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B1ABDF-A3A9-1840-8C40-A9277ECFC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7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01EBFAAF-2B7F-CC48-848D-598901A0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35696" y="28352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B3224FB0-F1F1-6846-AA59-1DB3690C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02224" y="283526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A57F0-4D40-684C-BF05-2332183D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How? Playbooks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4A03A2-A9AD-A24F-BAE8-899003DAFF13}"/>
              </a:ext>
            </a:extLst>
          </p:cNvPr>
          <p:cNvSpPr txBox="1">
            <a:spLocks/>
          </p:cNvSpPr>
          <p:nvPr/>
        </p:nvSpPr>
        <p:spPr>
          <a:xfrm>
            <a:off x="3867912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1800" dirty="0"/>
              <a:t>Ordered list of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84895D-EF67-E44A-966E-7E16D17EDD6C}"/>
              </a:ext>
            </a:extLst>
          </p:cNvPr>
          <p:cNvSpPr txBox="1">
            <a:spLocks/>
          </p:cNvSpPr>
          <p:nvPr/>
        </p:nvSpPr>
        <p:spPr>
          <a:xfrm>
            <a:off x="6501384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Idempotent actions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FDFC82-73DA-BD4D-9BF2-D7CB082BC82F}"/>
              </a:ext>
            </a:extLst>
          </p:cNvPr>
          <p:cNvSpPr txBox="1">
            <a:spLocks/>
          </p:cNvSpPr>
          <p:nvPr/>
        </p:nvSpPr>
        <p:spPr>
          <a:xfrm>
            <a:off x="9134856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Performed on hosts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538E91-E948-8540-B6D1-9A74D84B1EBC}"/>
              </a:ext>
            </a:extLst>
          </p:cNvPr>
          <p:cNvSpPr txBox="1">
            <a:spLocks/>
          </p:cNvSpPr>
          <p:nvPr/>
        </p:nvSpPr>
        <p:spPr>
          <a:xfrm>
            <a:off x="3869268" y="2294639"/>
            <a:ext cx="7315200" cy="443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Playbooks are: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5098ADB-1B6F-EB4C-9E4B-D941D7759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D8FB-5C36-C348-9B34-2ED155C9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magic!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C0F4-9D8B-614B-9739-603718FE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23644"/>
          </a:xfrm>
        </p:spPr>
        <p:txBody>
          <a:bodyPr/>
          <a:lstStyle/>
          <a:p>
            <a:r>
              <a:rPr lang="en-US" dirty="0"/>
              <a:t>Ansible’s elegance is that it is simply: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054F44-5A8A-BE4D-9FE6-05F8CAEC63CE}"/>
              </a:ext>
            </a:extLst>
          </p:cNvPr>
          <p:cNvSpPr txBox="1">
            <a:spLocks/>
          </p:cNvSpPr>
          <p:nvPr/>
        </p:nvSpPr>
        <p:spPr>
          <a:xfrm>
            <a:off x="3869268" y="2706624"/>
            <a:ext cx="7315200" cy="3278124"/>
          </a:xfrm>
          <a:prstGeom prst="snip2Diag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270000" rIns="91440" bIns="27000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Ansible’s core: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Transform your playbook of Ansible Tasks into a Python script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SSH into your servers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Python on those scripts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Gather the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67910-8A08-3549-8926-00B0689F0113}"/>
              </a:ext>
            </a:extLst>
          </p:cNvPr>
          <p:cNvSpPr txBox="1">
            <a:spLocks/>
          </p:cNvSpPr>
          <p:nvPr/>
        </p:nvSpPr>
        <p:spPr>
          <a:xfrm>
            <a:off x="3869268" y="1234440"/>
            <a:ext cx="7315200" cy="1426464"/>
          </a:xfrm>
          <a:prstGeom prst="rect">
            <a:avLst/>
          </a:prstGeom>
        </p:spPr>
        <p:txBody>
          <a:bodyPr vert="horz" lIns="91440" tIns="270000" rIns="91440" bIns="27000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3200" dirty="0"/>
              <a:t>SSH +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E179FD-0D40-1041-96CA-79AD7D59C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1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4714-9B23-F04D-A4EF-1247EF0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Ansible?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161AB-F865-064D-9A36-73E9B0BC8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Why has it gotten so popular?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BAEB-9B6C-554F-A559-746B84B7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200" dirty="0"/>
              <a:t>Low requirements</a:t>
            </a:r>
          </a:p>
          <a:p>
            <a:r>
              <a:rPr lang="en-US" dirty="0"/>
              <a:t>Each server only needs:</a:t>
            </a:r>
          </a:p>
          <a:p>
            <a:pPr lvl="1"/>
            <a:r>
              <a:rPr lang="en-US" dirty="0" err="1"/>
              <a:t>sshd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Push model</a:t>
            </a:r>
          </a:p>
          <a:p>
            <a:pPr lvl="1"/>
            <a:r>
              <a:rPr lang="en-US" dirty="0"/>
              <a:t>You push configurations when you run a playbook</a:t>
            </a:r>
          </a:p>
          <a:p>
            <a:pPr lvl="1"/>
            <a:r>
              <a:rPr lang="en-US" dirty="0"/>
              <a:t>No polling, and nothing installed on servers</a:t>
            </a:r>
          </a:p>
          <a:p>
            <a:r>
              <a:rPr lang="en-US" dirty="0"/>
              <a:t>Clean servers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3E40-8FEB-EA49-A613-8A62515AC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0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4E8280"/>
      </a:accent6>
      <a:hlink>
        <a:srgbClr val="4E817F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Fra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4E8280"/>
      </a:accent6>
      <a:hlink>
        <a:srgbClr val="4E817F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910</Words>
  <Application>Microsoft Macintosh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Consolas</vt:lpstr>
      <vt:lpstr>Corbel</vt:lpstr>
      <vt:lpstr>Wingdings 2</vt:lpstr>
      <vt:lpstr>Frame</vt:lpstr>
      <vt:lpstr>1_Frame</vt:lpstr>
      <vt:lpstr>PowerPoint Presentation</vt:lpstr>
      <vt:lpstr>What is Ansible?</vt:lpstr>
      <vt:lpstr>History</vt:lpstr>
      <vt:lpstr>The cloud runs on servers that were configured via a terminal</vt:lpstr>
      <vt:lpstr>What is Ansible?</vt:lpstr>
      <vt:lpstr>How? Playbooks</vt:lpstr>
      <vt:lpstr>No magic!</vt:lpstr>
      <vt:lpstr>So, why Ansible?</vt:lpstr>
      <vt:lpstr>Why Ansible?</vt:lpstr>
      <vt:lpstr>Why Ansible?</vt:lpstr>
      <vt:lpstr>Why Ansible?</vt:lpstr>
      <vt:lpstr>Why Ansible?</vt:lpstr>
      <vt:lpstr>Why Ansible?</vt:lpstr>
      <vt:lpstr>Why not Ansible?</vt:lpstr>
      <vt:lpstr>Demo</vt:lpstr>
      <vt:lpstr>Goal: Running Nginx Server</vt:lpstr>
      <vt:lpstr>PowerPoint Presentation</vt:lpstr>
      <vt:lpstr>Tower Tips</vt:lpstr>
      <vt:lpstr>Why Ansible Tower?</vt:lpstr>
      <vt:lpstr>Why not Ansible Tower?</vt:lpstr>
      <vt:lpstr>Goal: Replicate and repeat with tower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East</dc:creator>
  <cp:lastModifiedBy>Sean OGorman</cp:lastModifiedBy>
  <cp:revision>34</cp:revision>
  <dcterms:created xsi:type="dcterms:W3CDTF">2019-12-03T10:57:04Z</dcterms:created>
  <dcterms:modified xsi:type="dcterms:W3CDTF">2020-03-01T18:32:29Z</dcterms:modified>
</cp:coreProperties>
</file>