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120" d="100"/>
          <a:sy n="12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2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  <a:endParaRPr lang="en" sz="1000">
              <a:solidFill>
                <a:srgbClr val="61616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146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AAC Football Database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11700" y="336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Aaron Fye, Reid Richardson, Bryan May, and Zack Yarbrough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223837"/>
            <a:ext cx="28575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012" y="109537"/>
            <a:ext cx="28479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335" y="1613933"/>
            <a:ext cx="70294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8" y="0"/>
            <a:ext cx="6572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Database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Want to model the most recent 2016 American Athletic Conference football season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Easier way to view and select different teams inside the conference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Allows for comparison of coaches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Allows for easy comparison of stadiums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Rosters and coaches are easy to update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Referential Integrity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Our use of primary keys and foreign keys makes it simple to use natural joins in SQL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Allows for easy joining of tables based on logical connections between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 Diagram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t="10762"/>
          <a:stretch/>
        </p:blipFill>
        <p:spPr>
          <a:xfrm>
            <a:off x="1941625" y="956487"/>
            <a:ext cx="59436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Relational Schemas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t="7501" b="39852"/>
          <a:stretch/>
        </p:blipFill>
        <p:spPr>
          <a:xfrm>
            <a:off x="2238500" y="928525"/>
            <a:ext cx="5943600" cy="40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Queries Examples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82581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68" y="297712"/>
            <a:ext cx="6262735" cy="4529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62" y="1862137"/>
            <a:ext cx="63912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1591652"/>
            <a:ext cx="7785100" cy="19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100</Words>
  <Application>Microsoft Macintosh PowerPoint</Application>
  <PresentationFormat>On-screen Show (16:9)</PresentationFormat>
  <Paragraphs>17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simple-light-2</vt:lpstr>
      <vt:lpstr>AAC Football Database</vt:lpstr>
      <vt:lpstr>Our Database </vt:lpstr>
      <vt:lpstr>Referential Integrity</vt:lpstr>
      <vt:lpstr>ER Diagram </vt:lpstr>
      <vt:lpstr>Relational Schemas</vt:lpstr>
      <vt:lpstr>Queries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AAC Football Database</dc:title>
  <cp:lastModifiedBy>Reid Richardson</cp:lastModifiedBy>
  <cp:revision>2</cp:revision>
  <dcterms:modified xsi:type="dcterms:W3CDTF">2016-11-23T14:29:30Z</dcterms:modified>
</cp:coreProperties>
</file>