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88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12192000" cy="6858000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856A9E-AB3F-0DE0-B329-56CD49FDBED7}" v="84" dt="2025-01-29T18:04:56.377"/>
    <p1510:client id="{515D986C-AA08-49C3-927E-2DB1D29F8373}" v="75" dt="2025-01-29T19:41:31.51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22" y="67"/>
      </p:cViewPr>
      <p:guideLst>
        <p:guide orient="horz" pos="288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/>
              <a:t>Binary</a:t>
            </a:r>
            <a:r>
              <a:rPr lang="en-US" spc="-30"/>
              <a:t> </a:t>
            </a:r>
            <a:r>
              <a:rPr lang="en-US"/>
              <a:t>Search</a:t>
            </a:r>
            <a:r>
              <a:rPr lang="en-US" spc="-50"/>
              <a:t> </a:t>
            </a:r>
            <a:r>
              <a:rPr lang="en-US" spc="-20"/>
              <a:t>Trees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410"/>
                </a:lnSpc>
              </a:pPr>
              <a:t>‹#›</a:t>
            </a:fld>
            <a:endParaRPr lang="en-US" spc="-25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/>
              <a:t>Binary</a:t>
            </a:r>
            <a:r>
              <a:rPr lang="en-US" spc="-30"/>
              <a:t> </a:t>
            </a:r>
            <a:r>
              <a:rPr lang="en-US"/>
              <a:t>Search</a:t>
            </a:r>
            <a:r>
              <a:rPr lang="en-US" spc="-50"/>
              <a:t> </a:t>
            </a:r>
            <a:r>
              <a:rPr lang="en-US" spc="-20"/>
              <a:t>Trees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410"/>
                </a:lnSpc>
              </a:pPr>
              <a:t>‹#›</a:t>
            </a:fld>
            <a:endParaRPr lang="en-US" spc="-25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/>
              <a:t>Binary</a:t>
            </a:r>
            <a:r>
              <a:rPr lang="en-US" spc="-30"/>
              <a:t> </a:t>
            </a:r>
            <a:r>
              <a:rPr lang="en-US"/>
              <a:t>Search</a:t>
            </a:r>
            <a:r>
              <a:rPr lang="en-US" spc="-50"/>
              <a:t> </a:t>
            </a:r>
            <a:r>
              <a:rPr lang="en-US" spc="-20"/>
              <a:t>Trees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410"/>
                </a:lnSpc>
              </a:pPr>
              <a:t>‹#›</a:t>
            </a:fld>
            <a:endParaRPr lang="en-US" spc="-25"/>
          </a:p>
        </p:txBody>
      </p:sp>
    </p:spTree>
    <p:extLst>
      <p:ext uri="{BB962C8B-B14F-4D97-AF65-F5344CB8AC3E}">
        <p14:creationId xmlns:p14="http://schemas.microsoft.com/office/powerpoint/2010/main" val="30804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/>
              <a:t>Binary</a:t>
            </a:r>
            <a:r>
              <a:rPr lang="en-US" spc="-30"/>
              <a:t> </a:t>
            </a:r>
            <a:r>
              <a:rPr lang="en-US"/>
              <a:t>Search</a:t>
            </a:r>
            <a:r>
              <a:rPr lang="en-US" spc="-50"/>
              <a:t> </a:t>
            </a:r>
            <a:r>
              <a:rPr lang="en-US" spc="-20"/>
              <a:t>Trees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410"/>
                </a:lnSpc>
              </a:pPr>
              <a:t>‹#›</a:t>
            </a:fld>
            <a:endParaRPr lang="en-US" spc="-25"/>
          </a:p>
        </p:txBody>
      </p:sp>
    </p:spTree>
    <p:extLst>
      <p:ext uri="{BB962C8B-B14F-4D97-AF65-F5344CB8AC3E}">
        <p14:creationId xmlns:p14="http://schemas.microsoft.com/office/powerpoint/2010/main" val="552159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/>
              <a:t>Binary</a:t>
            </a:r>
            <a:r>
              <a:rPr lang="en-US" spc="-30"/>
              <a:t> </a:t>
            </a:r>
            <a:r>
              <a:rPr lang="en-US"/>
              <a:t>Search</a:t>
            </a:r>
            <a:r>
              <a:rPr lang="en-US" spc="-50"/>
              <a:t> </a:t>
            </a:r>
            <a:r>
              <a:rPr lang="en-US" spc="-20"/>
              <a:t>Trees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410"/>
                </a:lnSpc>
              </a:pPr>
              <a:t>‹#›</a:t>
            </a:fld>
            <a:endParaRPr lang="en-US" spc="-25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/>
              <a:t>Binary</a:t>
            </a:r>
            <a:r>
              <a:rPr lang="en-US" spc="-30"/>
              <a:t> </a:t>
            </a:r>
            <a:r>
              <a:rPr lang="en-US"/>
              <a:t>Search</a:t>
            </a:r>
            <a:r>
              <a:rPr lang="en-US" spc="-50"/>
              <a:t> </a:t>
            </a:r>
            <a:r>
              <a:rPr lang="en-US" spc="-20"/>
              <a:t>Trees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410"/>
                </a:lnSpc>
              </a:pPr>
              <a:t>‹#›</a:t>
            </a:fld>
            <a:endParaRPr lang="en-US" spc="-25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/>
              <a:t>Binary</a:t>
            </a:r>
            <a:r>
              <a:rPr lang="en-US" spc="-30"/>
              <a:t> </a:t>
            </a:r>
            <a:r>
              <a:rPr lang="en-US"/>
              <a:t>Search</a:t>
            </a:r>
            <a:r>
              <a:rPr lang="en-US" spc="-50"/>
              <a:t> </a:t>
            </a:r>
            <a:r>
              <a:rPr lang="en-US" spc="-20"/>
              <a:t>Trees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410"/>
                </a:lnSpc>
              </a:pPr>
              <a:t>‹#›</a:t>
            </a:fld>
            <a:endParaRPr lang="en-US" spc="-25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6497" y="486156"/>
            <a:ext cx="10679007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8920" y="1366013"/>
            <a:ext cx="10275145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252593" y="6450414"/>
            <a:ext cx="1688252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/>
              <a:t>Binary</a:t>
            </a:r>
            <a:r>
              <a:rPr lang="en-US" spc="-30"/>
              <a:t> </a:t>
            </a:r>
            <a:r>
              <a:rPr lang="en-US"/>
              <a:t>Search</a:t>
            </a:r>
            <a:r>
              <a:rPr lang="en-US" spc="-50"/>
              <a:t> </a:t>
            </a:r>
            <a:r>
              <a:rPr lang="en-US" spc="-20"/>
              <a:t>Trees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04787" y="6450414"/>
            <a:ext cx="321733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410"/>
                </a:lnSpc>
              </a:pPr>
              <a:t>‹#›</a:t>
            </a:fld>
            <a:endParaRPr lang="en-US" spc="-2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63" r:id="rId5"/>
    <p:sldLayoutId id="2147483664" r:id="rId6"/>
    <p:sldLayoutId id="2147483665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kent.edu/~aalbaghd/DAAFall21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53500" y="2899732"/>
            <a:ext cx="2324100" cy="23241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4400" y="2209800"/>
            <a:ext cx="107442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400" spc="-10">
                <a:latin typeface="Arial"/>
                <a:cs typeface="Arial"/>
              </a:rPr>
              <a:t>Ordered</a:t>
            </a:r>
            <a:r>
              <a:rPr lang="en-US" sz="4400" spc="-10">
                <a:latin typeface="Arial"/>
                <a:cs typeface="Arial"/>
              </a:rPr>
              <a:t> Dictionaries &amp; Binary Search Tree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7F5771-BE1C-1A13-0DF2-ED9B94F52B95}"/>
              </a:ext>
            </a:extLst>
          </p:cNvPr>
          <p:cNvSpPr txBox="1"/>
          <p:nvPr/>
        </p:nvSpPr>
        <p:spPr>
          <a:xfrm>
            <a:off x="2252133" y="534646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Slides are from Ahmed Al-Baghdadi , Kent State University</a:t>
            </a:r>
          </a:p>
          <a:p>
            <a:r>
              <a:rPr lang="en-US" dirty="0">
                <a:hlinkClick r:id="rId3"/>
              </a:rPr>
              <a:t>https://www.cs.kent.edu/~aalbaghd/DAAFall21.html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t>Binary</a:t>
            </a:r>
            <a:r>
              <a:rPr spc="-30"/>
              <a:t> </a:t>
            </a:r>
            <a:r>
              <a:t>Search</a:t>
            </a:r>
            <a:r>
              <a:rPr spc="-50"/>
              <a:t> </a:t>
            </a:r>
            <a:r>
              <a:rPr spc="-20"/>
              <a:t>Trees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pPr marL="38100">
                <a:lnSpc>
                  <a:spcPts val="1410"/>
                </a:lnSpc>
              </a:pPr>
              <a:t>10</a:t>
            </a:fld>
            <a:endParaRPr spc="-25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8535">
              <a:spcBef>
                <a:spcPts val="100"/>
              </a:spcBef>
            </a:pPr>
            <a:r>
              <a:t>Binary</a:t>
            </a:r>
            <a:r>
              <a:rPr spc="-90"/>
              <a:t> </a:t>
            </a:r>
            <a:r>
              <a:rPr spc="-10"/>
              <a:t>Search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292921" y="1366014"/>
            <a:ext cx="10275145" cy="2283061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spcBef>
                <a:spcPts val="505"/>
              </a:spcBef>
            </a:pPr>
            <a:r>
              <a:rPr b="1">
                <a:latin typeface="Times New Roman"/>
                <a:cs typeface="Times New Roman"/>
              </a:rPr>
              <a:t>Algorithm</a:t>
            </a:r>
            <a:r>
              <a:rPr b="1" spc="-40"/>
              <a:t> </a:t>
            </a:r>
            <a:r>
              <a:t>BinarySearch(</a:t>
            </a:r>
            <a:r>
              <a:rPr i="1">
                <a:latin typeface="Times New Roman"/>
                <a:cs typeface="Times New Roman"/>
              </a:rPr>
              <a:t>S</a:t>
            </a:r>
            <a:r>
              <a:t>,</a:t>
            </a:r>
            <a:r>
              <a:rPr spc="-40"/>
              <a:t> </a:t>
            </a:r>
            <a:r>
              <a:rPr i="1">
                <a:latin typeface="Times New Roman"/>
                <a:cs typeface="Times New Roman"/>
              </a:rPr>
              <a:t>k</a:t>
            </a:r>
            <a:r>
              <a:t>,</a:t>
            </a:r>
            <a:r>
              <a:rPr spc="-40"/>
              <a:t> </a:t>
            </a:r>
            <a:r>
              <a:rPr i="1">
                <a:latin typeface="Times New Roman"/>
                <a:cs typeface="Times New Roman"/>
              </a:rPr>
              <a:t>low</a:t>
            </a:r>
            <a:r>
              <a:t>,</a:t>
            </a:r>
            <a:r>
              <a:rPr spc="-40"/>
              <a:t> </a:t>
            </a:r>
            <a:r>
              <a:rPr i="1" spc="-10"/>
              <a:t>high</a:t>
            </a:r>
            <a:r>
              <a:rPr spc="-10"/>
              <a:t>):</a:t>
            </a:r>
          </a:p>
          <a:p>
            <a:pPr marL="523875" marR="1986280" indent="20320">
              <a:lnSpc>
                <a:spcPct val="102699"/>
              </a:lnSpc>
              <a:spcBef>
                <a:spcPts val="340"/>
              </a:spcBef>
              <a:tabLst>
                <a:tab pos="1431925" algn="l"/>
                <a:tab pos="2223770" algn="l"/>
                <a:tab pos="2892425" algn="l"/>
                <a:tab pos="3803015" algn="l"/>
              </a:tabLst>
            </a:pPr>
            <a:r>
              <a:rPr b="1">
                <a:latin typeface="Times New Roman"/>
                <a:cs typeface="Times New Roman"/>
              </a:rPr>
              <a:t>if</a:t>
            </a:r>
            <a:r>
              <a:rPr b="1" spc="-10"/>
              <a:t> </a:t>
            </a:r>
            <a:r>
              <a:rPr i="1">
                <a:latin typeface="Times New Roman"/>
                <a:cs typeface="Times New Roman"/>
              </a:rPr>
              <a:t>low</a:t>
            </a:r>
            <a:r>
              <a:rPr i="1" spc="-15"/>
              <a:t> </a:t>
            </a:r>
            <a:r>
              <a:rPr i="1">
                <a:latin typeface="Times New Roman"/>
                <a:cs typeface="Times New Roman"/>
              </a:rPr>
              <a:t>&gt;</a:t>
            </a:r>
            <a:r>
              <a:rPr i="1" spc="-10"/>
              <a:t> </a:t>
            </a:r>
            <a:r>
              <a:rPr i="1" spc="-20"/>
              <a:t>high</a:t>
            </a:r>
            <a:r>
              <a:rPr i="1">
                <a:latin typeface="Times New Roman"/>
                <a:cs typeface="Times New Roman"/>
              </a:rPr>
              <a:t>	</a:t>
            </a:r>
            <a:r>
              <a:rPr b="1" spc="-20"/>
              <a:t>then</a:t>
            </a:r>
            <a:r>
              <a:rPr b="1">
                <a:latin typeface="Times New Roman"/>
                <a:cs typeface="Times New Roman"/>
              </a:rPr>
              <a:t>	</a:t>
            </a:r>
            <a:r>
              <a:rPr b="1" spc="-10"/>
              <a:t>return</a:t>
            </a:r>
            <a:r>
              <a:rPr b="1">
                <a:latin typeface="Times New Roman"/>
                <a:cs typeface="Times New Roman"/>
              </a:rPr>
              <a:t>	</a:t>
            </a:r>
            <a:r>
              <a:rPr i="1" spc="-10"/>
              <a:t>NO_SUCH_KEY </a:t>
            </a:r>
            <a:endParaRPr lang="en-US" i="1" spc="-10"/>
          </a:p>
          <a:p>
            <a:pPr marL="523875" marR="1986280" indent="20320">
              <a:lnSpc>
                <a:spcPct val="102699"/>
              </a:lnSpc>
              <a:spcBef>
                <a:spcPts val="340"/>
              </a:spcBef>
              <a:tabLst>
                <a:tab pos="1431925" algn="l"/>
                <a:tab pos="2223770" algn="l"/>
                <a:tab pos="2892425" algn="l"/>
                <a:tab pos="3803015" algn="l"/>
              </a:tabLst>
            </a:pPr>
            <a:r>
              <a:rPr i="1">
                <a:solidFill>
                  <a:srgbClr val="C0504D"/>
                </a:solidFill>
                <a:latin typeface="Times New Roman"/>
                <a:cs typeface="Times New Roman"/>
              </a:rPr>
              <a:t>mid</a:t>
            </a:r>
            <a:r>
              <a:rPr i="1" spc="-10">
                <a:solidFill>
                  <a:srgbClr val="C0504D"/>
                </a:solidFill>
              </a:rPr>
              <a:t> </a:t>
            </a:r>
            <a:r>
              <a:rPr spc="-50"/>
              <a:t>←</a:t>
            </a:r>
            <a:r>
              <a:t>	</a:t>
            </a:r>
            <a:r>
              <a:rPr>
                <a:latin typeface="Cambria Math"/>
                <a:cs typeface="Cambria Math"/>
              </a:rPr>
              <a:t>⌊</a:t>
            </a:r>
            <a:r>
              <a:t>(</a:t>
            </a:r>
            <a:r>
              <a:rPr i="1">
                <a:latin typeface="Times New Roman"/>
                <a:cs typeface="Times New Roman"/>
              </a:rPr>
              <a:t>low</a:t>
            </a:r>
            <a:r>
              <a:rPr i="1" spc="-20"/>
              <a:t> </a:t>
            </a:r>
            <a:r>
              <a:t>+</a:t>
            </a:r>
            <a:r>
              <a:rPr spc="-20"/>
              <a:t> </a:t>
            </a:r>
            <a:r>
              <a:rPr i="1">
                <a:latin typeface="Times New Roman"/>
                <a:cs typeface="Times New Roman"/>
              </a:rPr>
              <a:t>high</a:t>
            </a:r>
            <a:r>
              <a:t>)</a:t>
            </a:r>
            <a:r>
              <a:rPr spc="-15"/>
              <a:t> </a:t>
            </a:r>
            <a:r>
              <a:t>/</a:t>
            </a:r>
            <a:r>
              <a:rPr spc="-15"/>
              <a:t> </a:t>
            </a:r>
            <a:r>
              <a:rPr spc="-25"/>
              <a:t>2</a:t>
            </a:r>
            <a:r>
              <a:rPr spc="-25">
                <a:latin typeface="Cambria Math"/>
                <a:cs typeface="Cambria Math"/>
              </a:rPr>
              <a:t>⌋</a:t>
            </a:r>
          </a:p>
          <a:p>
            <a:pPr marL="507365">
              <a:spcBef>
                <a:spcPts val="215"/>
              </a:spcBef>
              <a:tabLst>
                <a:tab pos="2388870" algn="l"/>
                <a:tab pos="3898265" algn="l"/>
              </a:tabLst>
            </a:pPr>
            <a:r>
              <a:rPr b="1">
                <a:latin typeface="Times New Roman"/>
                <a:cs typeface="Times New Roman"/>
              </a:rPr>
              <a:t>if</a:t>
            </a:r>
            <a:r>
              <a:rPr b="1" spc="-25"/>
              <a:t> </a:t>
            </a:r>
            <a:r>
              <a:rPr i="1">
                <a:latin typeface="Times New Roman"/>
                <a:cs typeface="Times New Roman"/>
              </a:rPr>
              <a:t>key(mid)</a:t>
            </a:r>
            <a:r>
              <a:rPr i="1" spc="-25"/>
              <a:t> </a:t>
            </a:r>
            <a:r>
              <a:rPr i="1">
                <a:latin typeface="Times New Roman"/>
                <a:cs typeface="Times New Roman"/>
              </a:rPr>
              <a:t>=</a:t>
            </a:r>
            <a:r>
              <a:rPr i="1" spc="-30"/>
              <a:t> </a:t>
            </a:r>
            <a:r>
              <a:rPr i="1" spc="-50"/>
              <a:t>k</a:t>
            </a:r>
            <a:r>
              <a:rPr i="1">
                <a:latin typeface="Times New Roman"/>
                <a:cs typeface="Times New Roman"/>
              </a:rPr>
              <a:t>	</a:t>
            </a:r>
            <a:r>
              <a:rPr b="1">
                <a:latin typeface="Times New Roman"/>
                <a:cs typeface="Times New Roman"/>
              </a:rPr>
              <a:t>then</a:t>
            </a:r>
            <a:r>
              <a:rPr b="1" spc="-40"/>
              <a:t> </a:t>
            </a:r>
            <a:r>
              <a:rPr b="1" spc="-10"/>
              <a:t>return</a:t>
            </a:r>
            <a:r>
              <a:rPr b="1">
                <a:latin typeface="Times New Roman"/>
                <a:cs typeface="Times New Roman"/>
              </a:rPr>
              <a:t>	</a:t>
            </a:r>
            <a:r>
              <a:rPr i="1" spc="-10"/>
              <a:t>elem(mid)</a:t>
            </a:r>
          </a:p>
          <a:p>
            <a:pPr marL="523875">
              <a:spcBef>
                <a:spcPts val="285"/>
              </a:spcBef>
              <a:tabLst>
                <a:tab pos="2141855" algn="l"/>
                <a:tab pos="2405380" algn="l"/>
                <a:tab pos="3914775" algn="l"/>
              </a:tabLst>
            </a:pPr>
            <a:r>
              <a:rPr b="1">
                <a:latin typeface="Times New Roman"/>
                <a:cs typeface="Times New Roman"/>
              </a:rPr>
              <a:t>if</a:t>
            </a:r>
            <a:r>
              <a:rPr b="1" spc="-30"/>
              <a:t> </a:t>
            </a:r>
            <a:r>
              <a:rPr i="1">
                <a:latin typeface="Times New Roman"/>
                <a:cs typeface="Times New Roman"/>
              </a:rPr>
              <a:t>key(mid)</a:t>
            </a:r>
            <a:r>
              <a:rPr i="1" spc="-35"/>
              <a:t> </a:t>
            </a:r>
            <a:r>
              <a:rPr i="1" spc="-50"/>
              <a:t>&lt;</a:t>
            </a:r>
            <a:r>
              <a:rPr i="1">
                <a:latin typeface="Times New Roman"/>
                <a:cs typeface="Times New Roman"/>
              </a:rPr>
              <a:t>	</a:t>
            </a:r>
            <a:r>
              <a:rPr i="1" spc="-50"/>
              <a:t>k</a:t>
            </a:r>
            <a:r>
              <a:rPr i="1">
                <a:latin typeface="Times New Roman"/>
                <a:cs typeface="Times New Roman"/>
              </a:rPr>
              <a:t>	</a:t>
            </a:r>
            <a:r>
              <a:rPr b="1">
                <a:latin typeface="Times New Roman"/>
                <a:cs typeface="Times New Roman"/>
              </a:rPr>
              <a:t>then</a:t>
            </a:r>
            <a:r>
              <a:rPr b="1" spc="-40"/>
              <a:t> </a:t>
            </a:r>
            <a:r>
              <a:rPr b="1" spc="-10"/>
              <a:t>return</a:t>
            </a:r>
            <a:r>
              <a:rPr b="1">
                <a:latin typeface="Times New Roman"/>
                <a:cs typeface="Times New Roman"/>
              </a:rPr>
              <a:t>	</a:t>
            </a:r>
            <a:r>
              <a:rPr i="1" spc="-10"/>
              <a:t>BinarySearch(S, </a:t>
            </a:r>
            <a:r>
              <a:rPr i="1">
                <a:latin typeface="Times New Roman"/>
                <a:cs typeface="Times New Roman"/>
              </a:rPr>
              <a:t>k,</a:t>
            </a:r>
            <a:r>
              <a:rPr i="1" spc="-5"/>
              <a:t> </a:t>
            </a:r>
            <a:r>
              <a:rPr i="1">
                <a:latin typeface="Times New Roman"/>
                <a:cs typeface="Times New Roman"/>
              </a:rPr>
              <a:t>mid</a:t>
            </a:r>
            <a:r>
              <a:rPr i="1" spc="-5"/>
              <a:t> </a:t>
            </a:r>
            <a:r>
              <a:rPr i="1">
                <a:latin typeface="Times New Roman"/>
                <a:cs typeface="Times New Roman"/>
              </a:rPr>
              <a:t>+</a:t>
            </a:r>
            <a:r>
              <a:rPr i="1" spc="-10"/>
              <a:t> </a:t>
            </a:r>
            <a:r>
              <a:rPr i="1">
                <a:latin typeface="Times New Roman"/>
                <a:cs typeface="Times New Roman"/>
              </a:rPr>
              <a:t>1,</a:t>
            </a:r>
            <a:r>
              <a:rPr i="1" spc="-5"/>
              <a:t> </a:t>
            </a:r>
            <a:r>
              <a:rPr i="1" spc="-10"/>
              <a:t>high)</a:t>
            </a:r>
          </a:p>
          <a:p>
            <a:pPr marL="527685">
              <a:spcBef>
                <a:spcPts val="240"/>
              </a:spcBef>
              <a:tabLst>
                <a:tab pos="2145665" algn="l"/>
                <a:tab pos="2409190" algn="l"/>
                <a:tab pos="3918585" algn="l"/>
              </a:tabLst>
            </a:pPr>
            <a:r>
              <a:rPr b="1">
                <a:latin typeface="Times New Roman"/>
                <a:cs typeface="Times New Roman"/>
              </a:rPr>
              <a:t>if</a:t>
            </a:r>
            <a:r>
              <a:rPr b="1" spc="-30"/>
              <a:t> </a:t>
            </a:r>
            <a:r>
              <a:rPr i="1">
                <a:latin typeface="Times New Roman"/>
                <a:cs typeface="Times New Roman"/>
              </a:rPr>
              <a:t>key(mid)</a:t>
            </a:r>
            <a:r>
              <a:rPr i="1" spc="-35"/>
              <a:t> </a:t>
            </a:r>
            <a:r>
              <a:rPr i="1" spc="-50"/>
              <a:t>&gt;</a:t>
            </a:r>
            <a:r>
              <a:rPr i="1">
                <a:latin typeface="Times New Roman"/>
                <a:cs typeface="Times New Roman"/>
              </a:rPr>
              <a:t>	</a:t>
            </a:r>
            <a:r>
              <a:rPr i="1" spc="-50"/>
              <a:t>k</a:t>
            </a:r>
            <a:r>
              <a:rPr i="1">
                <a:latin typeface="Times New Roman"/>
                <a:cs typeface="Times New Roman"/>
              </a:rPr>
              <a:t>	</a:t>
            </a:r>
            <a:r>
              <a:rPr b="1">
                <a:latin typeface="Times New Roman"/>
                <a:cs typeface="Times New Roman"/>
              </a:rPr>
              <a:t>then</a:t>
            </a:r>
            <a:r>
              <a:rPr b="1" spc="-40"/>
              <a:t> </a:t>
            </a:r>
            <a:r>
              <a:rPr b="1" spc="-10"/>
              <a:t>return</a:t>
            </a:r>
            <a:r>
              <a:rPr b="1">
                <a:latin typeface="Times New Roman"/>
                <a:cs typeface="Times New Roman"/>
              </a:rPr>
              <a:t>	</a:t>
            </a:r>
            <a:r>
              <a:rPr i="1" spc="-10"/>
              <a:t>BinarySearch(S,</a:t>
            </a:r>
            <a:r>
              <a:rPr i="1" spc="-30"/>
              <a:t> </a:t>
            </a:r>
            <a:r>
              <a:rPr i="1">
                <a:latin typeface="Times New Roman"/>
                <a:cs typeface="Times New Roman"/>
              </a:rPr>
              <a:t>k,</a:t>
            </a:r>
            <a:r>
              <a:rPr i="1" spc="-30"/>
              <a:t> </a:t>
            </a:r>
            <a:r>
              <a:rPr i="1" spc="-20"/>
              <a:t>low,</a:t>
            </a:r>
            <a:r>
              <a:rPr i="1" spc="-25"/>
              <a:t> </a:t>
            </a:r>
            <a:r>
              <a:rPr i="1">
                <a:latin typeface="Times New Roman"/>
                <a:cs typeface="Times New Roman"/>
              </a:rPr>
              <a:t>mid</a:t>
            </a:r>
            <a:r>
              <a:rPr i="1" spc="-35"/>
              <a:t> </a:t>
            </a:r>
            <a:r>
              <a:rPr i="1" spc="-10"/>
              <a:t>-</a:t>
            </a:r>
            <a:r>
              <a:rPr i="1" spc="-25"/>
              <a:t>1)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20200" y="4572000"/>
            <a:ext cx="25110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>
                <a:latin typeface="Times New Roman"/>
                <a:cs typeface="Times New Roman"/>
              </a:rPr>
              <a:t>Each</a:t>
            </a:r>
            <a:r>
              <a:rPr b="1" spc="-35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successive</a:t>
            </a:r>
            <a:r>
              <a:rPr spc="-25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call</a:t>
            </a:r>
            <a:r>
              <a:rPr spc="-30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to</a:t>
            </a:r>
            <a:r>
              <a:rPr spc="-30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BinarySearch</a:t>
            </a:r>
            <a:r>
              <a:rPr spc="-25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halves</a:t>
            </a:r>
            <a:r>
              <a:rPr spc="-30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the</a:t>
            </a:r>
            <a:r>
              <a:rPr spc="-25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input,</a:t>
            </a:r>
            <a:r>
              <a:rPr spc="-25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so</a:t>
            </a:r>
            <a:r>
              <a:rPr spc="-25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the</a:t>
            </a:r>
            <a:r>
              <a:rPr spc="-25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running</a:t>
            </a:r>
            <a:r>
              <a:rPr spc="-25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time</a:t>
            </a:r>
            <a:r>
              <a:rPr spc="-25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is</a:t>
            </a:r>
            <a:r>
              <a:rPr spc="-30">
                <a:latin typeface="Times New Roman"/>
                <a:cs typeface="Times New Roman"/>
              </a:rPr>
              <a:t> </a:t>
            </a:r>
            <a:r>
              <a:rPr b="1" i="1" spc="-10">
                <a:latin typeface="Times New Roman"/>
                <a:cs typeface="Times New Roman"/>
              </a:rPr>
              <a:t>O</a:t>
            </a:r>
            <a:r>
              <a:rPr b="1" spc="-10">
                <a:latin typeface="Times New Roman"/>
                <a:cs typeface="Times New Roman"/>
              </a:rPr>
              <a:t>(log</a:t>
            </a:r>
            <a:r>
              <a:rPr b="1" i="1" spc="-10">
                <a:latin typeface="Times New Roman"/>
                <a:cs typeface="Times New Roman"/>
              </a:rPr>
              <a:t>n</a:t>
            </a:r>
            <a:r>
              <a:rPr b="1" spc="-10">
                <a:latin typeface="Times New Roman"/>
                <a:cs typeface="Times New Roman"/>
              </a:rPr>
              <a:t>)</a:t>
            </a:r>
            <a:endParaRPr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D5A2B8C-C66C-CCF3-B90D-3F646631FB03}"/>
                  </a:ext>
                </a:extLst>
              </p:cNvPr>
              <p:cNvSpPr/>
              <p:nvPr/>
            </p:nvSpPr>
            <p:spPr>
              <a:xfrm>
                <a:off x="2057400" y="3803597"/>
                <a:ext cx="6172200" cy="30466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>
                    <a:latin typeface="Abadi Extra Light" panose="020B0204020104020204" pitchFamily="34" charset="0"/>
                  </a:rPr>
                  <a:t>Analysis:</a:t>
                </a:r>
                <a:endParaRPr lang="en-US" sz="1600">
                  <a:latin typeface="Abadi Extra Light" panose="020B0204020104020204" pitchFamily="34" charset="0"/>
                </a:endParaRPr>
              </a:p>
              <a:p>
                <a:r>
                  <a:rPr lang="en-US" sz="1600">
                    <a:latin typeface="Abadi Extra Light" panose="020B0204020104020204" pitchFamily="34" charset="0"/>
                  </a:rPr>
                  <a:t>Array sizes we searched in: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              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 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…1</m:t>
                    </m:r>
                  </m:oMath>
                </a14:m>
                <a:endParaRPr lang="en-US" sz="1600">
                  <a:latin typeface="Abadi Extra Light" panose="020B0204020104020204" pitchFamily="34" charset="0"/>
                </a:endParaRPr>
              </a:p>
              <a:p>
                <a:endParaRPr lang="en-US" sz="1600">
                  <a:latin typeface="Abadi Extra Light" panose="020B0204020104020204" pitchFamily="34" charset="0"/>
                </a:endParaRPr>
              </a:p>
              <a:p>
                <a:r>
                  <a:rPr lang="en-US" sz="1600" b="0"/>
                  <a:t>                                               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…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</m:oMath>
                </a14:m>
                <a:endParaRPr lang="en-US" sz="1600">
                  <a:latin typeface="Abadi Extra Light" panose="020B0204020104020204" pitchFamily="34" charset="0"/>
                </a:endParaRPr>
              </a:p>
              <a:p>
                <a:r>
                  <a:rPr lang="en-US" sz="1600"/>
                  <a:t>So,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1≤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&lt;2</m:t>
                    </m:r>
                  </m:oMath>
                </a14:m>
                <a:endParaRPr lang="en-US" sz="1600">
                  <a:latin typeface="Abadi Extra Light" panose="020B0204020104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</m:t>
                      </m:r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600">
                  <a:latin typeface="Abadi Extra Light" panose="020B0204020104020204" pitchFamily="34" charset="0"/>
                </a:endParaRPr>
              </a:p>
              <a:p>
                <a:endParaRPr lang="en-US" sz="1600">
                  <a:latin typeface="Abadi Extra Light" panose="020B0204020104020204" pitchFamily="34" charset="0"/>
                </a:endParaRPr>
              </a:p>
              <a:p>
                <a:r>
                  <a:rPr lang="en-US" sz="1600">
                    <a:latin typeface="Abadi Extra Light" panose="020B0204020104020204" pitchFamily="34" charset="0"/>
                  </a:rPr>
                  <a:t>k starts from zero, </a:t>
                </a:r>
              </a:p>
              <a:p>
                <a:r>
                  <a:rPr lang="en-US" sz="1600">
                    <a:latin typeface="Abadi Extra Light" panose="020B0204020104020204" pitchFamily="34" charset="0"/>
                  </a:rPr>
                  <a:t>So, in worst case we need k+1 searches or  maximum log(n) +1  ~ O(</a:t>
                </a:r>
                <a:r>
                  <a:rPr lang="en-US" sz="1600" err="1">
                    <a:latin typeface="Abadi Extra Light" panose="020B0204020104020204" pitchFamily="34" charset="0"/>
                  </a:rPr>
                  <a:t>logn</a:t>
                </a:r>
                <a:r>
                  <a:rPr lang="en-US" sz="1600">
                    <a:latin typeface="Abadi Extra Light" panose="020B0204020104020204" pitchFamily="34" charset="0"/>
                  </a:rPr>
                  <a:t>) </a:t>
                </a:r>
              </a:p>
              <a:p>
                <a:endParaRPr lang="en-US" sz="160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D5A2B8C-C66C-CCF3-B90D-3F646631FB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803597"/>
                <a:ext cx="6172200" cy="3046603"/>
              </a:xfrm>
              <a:prstGeom prst="rect">
                <a:avLst/>
              </a:prstGeom>
              <a:blipFill>
                <a:blip r:embed="rId2"/>
                <a:stretch>
                  <a:fillRect l="-593" t="-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90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t>Binary</a:t>
            </a:r>
            <a:r>
              <a:rPr spc="-30"/>
              <a:t> </a:t>
            </a:r>
            <a:r>
              <a:t>Search</a:t>
            </a:r>
            <a:r>
              <a:rPr spc="-50"/>
              <a:t> </a:t>
            </a:r>
            <a:r>
              <a:rPr spc="-20"/>
              <a:t>Trees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pPr marL="38100">
                <a:lnSpc>
                  <a:spcPts val="1410"/>
                </a:lnSpc>
              </a:pPr>
              <a:t>11</a:t>
            </a:fld>
            <a:endParaRPr spc="-25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4648" y="486156"/>
            <a:ext cx="33426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t>Lookup</a:t>
            </a:r>
            <a:r>
              <a:rPr spc="-225"/>
              <a:t> </a:t>
            </a:r>
            <a:r>
              <a:rPr spc="-65"/>
              <a:t>Table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5400" y="1277620"/>
            <a:ext cx="10439400" cy="4414028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4965" marR="5080" indent="-342900">
              <a:lnSpc>
                <a:spcPts val="2300"/>
              </a:lnSpc>
              <a:spcBef>
                <a:spcPts val="459"/>
              </a:spcBef>
              <a:buFont typeface="Arial"/>
              <a:buChar char="•"/>
              <a:tabLst>
                <a:tab pos="354965" algn="l"/>
              </a:tabLst>
            </a:pPr>
            <a:r>
              <a:rPr sz="2200">
                <a:latin typeface="Times New Roman"/>
                <a:cs typeface="Times New Roman"/>
              </a:rPr>
              <a:t>A</a:t>
            </a:r>
            <a:r>
              <a:rPr sz="2200" spc="-14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dictionary</a:t>
            </a:r>
            <a:r>
              <a:rPr sz="2200" spc="-3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implemented</a:t>
            </a:r>
            <a:r>
              <a:rPr sz="2200" spc="-2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by</a:t>
            </a:r>
            <a:r>
              <a:rPr sz="2200" spc="-2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means</a:t>
            </a:r>
            <a:r>
              <a:rPr sz="2200" spc="-3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of</a:t>
            </a:r>
            <a:r>
              <a:rPr sz="2200" spc="-2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an</a:t>
            </a:r>
            <a:r>
              <a:rPr sz="2200" spc="-30">
                <a:latin typeface="Times New Roman"/>
                <a:cs typeface="Times New Roman"/>
              </a:rPr>
              <a:t> </a:t>
            </a:r>
            <a:r>
              <a:rPr sz="2200" spc="-10">
                <a:solidFill>
                  <a:srgbClr val="C0504D"/>
                </a:solidFill>
                <a:latin typeface="Times New Roman"/>
                <a:cs typeface="Times New Roman"/>
              </a:rPr>
              <a:t>array-</a:t>
            </a:r>
            <a:r>
              <a:rPr sz="2200">
                <a:solidFill>
                  <a:srgbClr val="C0504D"/>
                </a:solidFill>
                <a:latin typeface="Times New Roman"/>
                <a:cs typeface="Times New Roman"/>
              </a:rPr>
              <a:t>based</a:t>
            </a:r>
            <a:r>
              <a:rPr sz="2200" spc="-3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200" spc="-10">
                <a:latin typeface="Times New Roman"/>
                <a:cs typeface="Times New Roman"/>
              </a:rPr>
              <a:t>sequence </a:t>
            </a:r>
            <a:r>
              <a:rPr sz="2200">
                <a:latin typeface="Times New Roman"/>
                <a:cs typeface="Times New Roman"/>
              </a:rPr>
              <a:t>which</a:t>
            </a:r>
            <a:r>
              <a:rPr sz="2200" spc="-2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is</a:t>
            </a:r>
            <a:r>
              <a:rPr sz="2200" spc="-3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sorted</a:t>
            </a:r>
            <a:r>
              <a:rPr sz="2200" spc="-1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by</a:t>
            </a:r>
            <a:r>
              <a:rPr sz="2200" spc="-20">
                <a:latin typeface="Times New Roman"/>
                <a:cs typeface="Times New Roman"/>
              </a:rPr>
              <a:t> </a:t>
            </a:r>
            <a:r>
              <a:rPr sz="2200" spc="-25">
                <a:latin typeface="Times New Roman"/>
                <a:cs typeface="Times New Roman"/>
              </a:rPr>
              <a:t>key</a:t>
            </a:r>
            <a:r>
              <a:rPr lang="en-US" sz="2200" spc="-25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755015" lvl="1" indent="-285750">
              <a:spcBef>
                <a:spcPts val="245"/>
              </a:spcBef>
              <a:buFont typeface="Arial"/>
              <a:buChar char="–"/>
              <a:tabLst>
                <a:tab pos="755015" algn="l"/>
              </a:tabLst>
            </a:pPr>
            <a:r>
              <a:rPr sz="2200">
                <a:latin typeface="Times New Roman"/>
                <a:cs typeface="Times New Roman"/>
              </a:rPr>
              <a:t>why</a:t>
            </a:r>
            <a:r>
              <a:rPr sz="2200" spc="-1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use</a:t>
            </a:r>
            <a:r>
              <a:rPr sz="2200" spc="-1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an</a:t>
            </a:r>
            <a:r>
              <a:rPr sz="2200" spc="-10">
                <a:latin typeface="Times New Roman"/>
                <a:cs typeface="Times New Roman"/>
              </a:rPr>
              <a:t> array-</a:t>
            </a:r>
            <a:r>
              <a:rPr sz="2200">
                <a:latin typeface="Times New Roman"/>
                <a:cs typeface="Times New Roman"/>
              </a:rPr>
              <a:t>based</a:t>
            </a:r>
            <a:r>
              <a:rPr sz="2200" spc="-1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sequence</a:t>
            </a:r>
            <a:r>
              <a:rPr sz="2200" spc="-1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rather</a:t>
            </a:r>
            <a:r>
              <a:rPr sz="2200" spc="-1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than</a:t>
            </a:r>
            <a:r>
              <a:rPr sz="2200" spc="-1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a</a:t>
            </a:r>
            <a:r>
              <a:rPr sz="2200" spc="-2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linked</a:t>
            </a:r>
            <a:r>
              <a:rPr sz="2200" spc="-10">
                <a:latin typeface="Times New Roman"/>
                <a:cs typeface="Times New Roman"/>
              </a:rPr>
              <a:t> list?</a:t>
            </a:r>
            <a:endParaRPr sz="2200">
              <a:latin typeface="Times New Roman"/>
              <a:cs typeface="Times New Roman"/>
            </a:endParaRPr>
          </a:p>
          <a:p>
            <a:pPr lvl="1">
              <a:spcBef>
                <a:spcPts val="640"/>
              </a:spcBef>
              <a:buFont typeface="Arial"/>
              <a:buChar char="–"/>
            </a:pPr>
            <a:endParaRPr sz="2200">
              <a:latin typeface="Times New Roman"/>
              <a:cs typeface="Times New Roman"/>
            </a:endParaRPr>
          </a:p>
          <a:p>
            <a:pPr marL="354965" indent="-342265">
              <a:buFont typeface="Arial"/>
              <a:buChar char="•"/>
              <a:tabLst>
                <a:tab pos="354965" algn="l"/>
              </a:tabLst>
            </a:pPr>
            <a:r>
              <a:rPr sz="2200" spc="-10">
                <a:latin typeface="Times New Roman"/>
                <a:cs typeface="Times New Roman"/>
              </a:rPr>
              <a:t>Performance:</a:t>
            </a:r>
            <a:endParaRPr sz="2200">
              <a:latin typeface="Times New Roman"/>
              <a:cs typeface="Times New Roman"/>
            </a:endParaRPr>
          </a:p>
          <a:p>
            <a:pPr marL="755015" lvl="1" indent="-285750">
              <a:spcBef>
                <a:spcPts val="360"/>
              </a:spcBef>
              <a:buFont typeface="Arial"/>
              <a:buChar char="–"/>
              <a:tabLst>
                <a:tab pos="755015" algn="l"/>
              </a:tabLst>
            </a:pPr>
            <a:r>
              <a:rPr sz="2200">
                <a:solidFill>
                  <a:srgbClr val="064FA8"/>
                </a:solidFill>
                <a:latin typeface="Times New Roman"/>
                <a:cs typeface="Times New Roman"/>
              </a:rPr>
              <a:t>insertItem</a:t>
            </a:r>
            <a:r>
              <a:rPr sz="2200" spc="-35">
                <a:solidFill>
                  <a:srgbClr val="064FA8"/>
                </a:solidFill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takes</a:t>
            </a:r>
            <a:r>
              <a:rPr sz="2200" spc="-40">
                <a:latin typeface="Times New Roman"/>
                <a:cs typeface="Times New Roman"/>
              </a:rPr>
              <a:t> </a:t>
            </a:r>
            <a:r>
              <a:rPr sz="2200" b="1" i="1">
                <a:latin typeface="Times New Roman"/>
                <a:cs typeface="Times New Roman"/>
              </a:rPr>
              <a:t>O</a:t>
            </a:r>
            <a:r>
              <a:rPr sz="2200">
                <a:latin typeface="Times New Roman"/>
                <a:cs typeface="Times New Roman"/>
              </a:rPr>
              <a:t>(</a:t>
            </a:r>
            <a:r>
              <a:rPr sz="2200" b="1" i="1">
                <a:latin typeface="Times New Roman"/>
                <a:cs typeface="Times New Roman"/>
              </a:rPr>
              <a:t>n</a:t>
            </a:r>
            <a:r>
              <a:rPr sz="2200">
                <a:latin typeface="Times New Roman"/>
                <a:cs typeface="Times New Roman"/>
              </a:rPr>
              <a:t>)</a:t>
            </a:r>
            <a:r>
              <a:rPr sz="2200" spc="-3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time</a:t>
            </a:r>
            <a:r>
              <a:rPr sz="2200" spc="-3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to</a:t>
            </a:r>
            <a:r>
              <a:rPr sz="2200" spc="-3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make</a:t>
            </a:r>
            <a:r>
              <a:rPr sz="2200" spc="-3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room</a:t>
            </a:r>
            <a:r>
              <a:rPr sz="2200" spc="-3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by</a:t>
            </a:r>
            <a:r>
              <a:rPr sz="2200" spc="-3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shifting</a:t>
            </a:r>
            <a:r>
              <a:rPr sz="2200" spc="-30">
                <a:latin typeface="Times New Roman"/>
                <a:cs typeface="Times New Roman"/>
              </a:rPr>
              <a:t> </a:t>
            </a:r>
            <a:r>
              <a:rPr sz="2200" spc="-10">
                <a:latin typeface="Times New Roman"/>
                <a:cs typeface="Times New Roman"/>
              </a:rPr>
              <a:t>items</a:t>
            </a:r>
            <a:endParaRPr sz="2200">
              <a:latin typeface="Times New Roman"/>
              <a:cs typeface="Times New Roman"/>
            </a:endParaRPr>
          </a:p>
          <a:p>
            <a:pPr marL="755015" lvl="1" indent="-285750">
              <a:spcBef>
                <a:spcPts val="265"/>
              </a:spcBef>
              <a:buFont typeface="Arial"/>
              <a:buChar char="–"/>
              <a:tabLst>
                <a:tab pos="755015" algn="l"/>
              </a:tabLst>
            </a:pPr>
            <a:r>
              <a:rPr sz="2200">
                <a:solidFill>
                  <a:srgbClr val="064FA8"/>
                </a:solidFill>
                <a:latin typeface="Times New Roman"/>
                <a:cs typeface="Times New Roman"/>
              </a:rPr>
              <a:t>removeItem</a:t>
            </a:r>
            <a:r>
              <a:rPr sz="2200" spc="-35">
                <a:solidFill>
                  <a:srgbClr val="064FA8"/>
                </a:solidFill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takes</a:t>
            </a:r>
            <a:r>
              <a:rPr sz="2200" spc="-40">
                <a:latin typeface="Times New Roman"/>
                <a:cs typeface="Times New Roman"/>
              </a:rPr>
              <a:t> </a:t>
            </a:r>
            <a:r>
              <a:rPr sz="2200" b="1" i="1">
                <a:latin typeface="Times New Roman"/>
                <a:cs typeface="Times New Roman"/>
              </a:rPr>
              <a:t>O</a:t>
            </a:r>
            <a:r>
              <a:rPr sz="2200">
                <a:latin typeface="Times New Roman"/>
                <a:cs typeface="Times New Roman"/>
              </a:rPr>
              <a:t>(</a:t>
            </a:r>
            <a:r>
              <a:rPr sz="2200" b="1" i="1">
                <a:latin typeface="Times New Roman"/>
                <a:cs typeface="Times New Roman"/>
              </a:rPr>
              <a:t>n</a:t>
            </a:r>
            <a:r>
              <a:rPr sz="2200">
                <a:latin typeface="Times New Roman"/>
                <a:cs typeface="Times New Roman"/>
              </a:rPr>
              <a:t>)</a:t>
            </a:r>
            <a:r>
              <a:rPr sz="2200" spc="-3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time</a:t>
            </a:r>
            <a:r>
              <a:rPr sz="2200" spc="-3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to</a:t>
            </a:r>
            <a:r>
              <a:rPr sz="2200" spc="-3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compact</a:t>
            </a:r>
            <a:r>
              <a:rPr sz="2200" spc="-3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by</a:t>
            </a:r>
            <a:r>
              <a:rPr sz="2200" spc="-3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shifting</a:t>
            </a:r>
            <a:r>
              <a:rPr sz="2200" spc="-30">
                <a:latin typeface="Times New Roman"/>
                <a:cs typeface="Times New Roman"/>
              </a:rPr>
              <a:t> </a:t>
            </a:r>
            <a:r>
              <a:rPr sz="2200" spc="-10">
                <a:latin typeface="Times New Roman"/>
                <a:cs typeface="Times New Roman"/>
              </a:rPr>
              <a:t>items</a:t>
            </a:r>
            <a:endParaRPr sz="2200">
              <a:latin typeface="Times New Roman"/>
              <a:cs typeface="Times New Roman"/>
            </a:endParaRPr>
          </a:p>
          <a:p>
            <a:pPr marL="755015" lvl="1" indent="-285750">
              <a:spcBef>
                <a:spcPts val="240"/>
              </a:spcBef>
              <a:buFont typeface="Arial"/>
              <a:buChar char="–"/>
              <a:tabLst>
                <a:tab pos="755015" algn="l"/>
              </a:tabLst>
            </a:pPr>
            <a:r>
              <a:rPr sz="2200">
                <a:solidFill>
                  <a:srgbClr val="064FA8"/>
                </a:solidFill>
                <a:latin typeface="Times New Roman"/>
                <a:cs typeface="Times New Roman"/>
              </a:rPr>
              <a:t>findElement</a:t>
            </a:r>
            <a:r>
              <a:rPr sz="2200" spc="-35">
                <a:solidFill>
                  <a:srgbClr val="064FA8"/>
                </a:solidFill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takes</a:t>
            </a:r>
            <a:r>
              <a:rPr sz="2200" spc="-45">
                <a:latin typeface="Times New Roman"/>
                <a:cs typeface="Times New Roman"/>
              </a:rPr>
              <a:t> </a:t>
            </a:r>
            <a:r>
              <a:rPr sz="2200" b="1" i="1">
                <a:latin typeface="Times New Roman"/>
                <a:cs typeface="Times New Roman"/>
              </a:rPr>
              <a:t>O</a:t>
            </a:r>
            <a:r>
              <a:rPr sz="2200">
                <a:latin typeface="Times New Roman"/>
                <a:cs typeface="Times New Roman"/>
              </a:rPr>
              <a:t>(log</a:t>
            </a:r>
            <a:r>
              <a:rPr sz="2200" spc="-30">
                <a:latin typeface="Times New Roman"/>
                <a:cs typeface="Times New Roman"/>
              </a:rPr>
              <a:t> </a:t>
            </a:r>
            <a:r>
              <a:rPr sz="2200" b="1" i="1">
                <a:latin typeface="Times New Roman"/>
                <a:cs typeface="Times New Roman"/>
              </a:rPr>
              <a:t>n</a:t>
            </a:r>
            <a:r>
              <a:rPr sz="2200">
                <a:latin typeface="Times New Roman"/>
                <a:cs typeface="Times New Roman"/>
              </a:rPr>
              <a:t>)</a:t>
            </a:r>
            <a:r>
              <a:rPr sz="2200" spc="-3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time,</a:t>
            </a:r>
            <a:r>
              <a:rPr sz="2200" spc="-35"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C00000"/>
                </a:solidFill>
                <a:latin typeface="Times New Roman"/>
                <a:cs typeface="Times New Roman"/>
              </a:rPr>
              <a:t>using</a:t>
            </a:r>
            <a:r>
              <a:rPr sz="2200" spc="-35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C00000"/>
                </a:solidFill>
                <a:latin typeface="Times New Roman"/>
                <a:cs typeface="Times New Roman"/>
              </a:rPr>
              <a:t>binary</a:t>
            </a:r>
            <a:r>
              <a:rPr sz="2200" spc="-3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spc="-10">
                <a:solidFill>
                  <a:srgbClr val="C00000"/>
                </a:solidFill>
                <a:latin typeface="Times New Roman"/>
                <a:cs typeface="Times New Roman"/>
              </a:rPr>
              <a:t>search</a:t>
            </a:r>
            <a:r>
              <a:rPr lang="en-US" sz="2200" spc="-10">
                <a:solidFill>
                  <a:srgbClr val="C00000"/>
                </a:solidFill>
                <a:latin typeface="Times New Roman"/>
                <a:cs typeface="Times New Roman"/>
              </a:rPr>
              <a:t>, </a:t>
            </a:r>
            <a:r>
              <a:rPr lang="en-US" sz="2200" spc="-10">
                <a:solidFill>
                  <a:srgbClr val="00B0F0"/>
                </a:solidFill>
                <a:latin typeface="Times New Roman"/>
                <a:cs typeface="Times New Roman"/>
              </a:rPr>
              <a:t>Linear search Takes O(n)</a:t>
            </a:r>
            <a:endParaRPr sz="2200">
              <a:solidFill>
                <a:srgbClr val="00B0F0"/>
              </a:solidFill>
              <a:latin typeface="Times New Roman"/>
              <a:cs typeface="Times New Roman"/>
            </a:endParaRPr>
          </a:p>
          <a:p>
            <a:pPr lvl="1">
              <a:spcBef>
                <a:spcPts val="635"/>
              </a:spcBef>
              <a:buFont typeface="Arial"/>
              <a:buChar char="–"/>
            </a:pPr>
            <a:endParaRPr sz="2200">
              <a:latin typeface="Times New Roman"/>
              <a:cs typeface="Times New Roman"/>
            </a:endParaRPr>
          </a:p>
          <a:p>
            <a:pPr marL="354965" indent="-342265">
              <a:buFont typeface="Arial"/>
              <a:buChar char="•"/>
              <a:tabLst>
                <a:tab pos="354965" algn="l"/>
              </a:tabLst>
            </a:pPr>
            <a:r>
              <a:rPr sz="2200">
                <a:latin typeface="Times New Roman"/>
                <a:cs typeface="Times New Roman"/>
              </a:rPr>
              <a:t>Effective</a:t>
            </a:r>
            <a:r>
              <a:rPr sz="2200" spc="-6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only</a:t>
            </a:r>
            <a:r>
              <a:rPr sz="2200" spc="-55">
                <a:latin typeface="Times New Roman"/>
                <a:cs typeface="Times New Roman"/>
              </a:rPr>
              <a:t> </a:t>
            </a:r>
            <a:r>
              <a:rPr sz="2200" spc="-25">
                <a:latin typeface="Times New Roman"/>
                <a:cs typeface="Times New Roman"/>
              </a:rPr>
              <a:t>for</a:t>
            </a:r>
            <a:endParaRPr sz="2200">
              <a:latin typeface="Times New Roman"/>
              <a:cs typeface="Times New Roman"/>
            </a:endParaRPr>
          </a:p>
          <a:p>
            <a:pPr marL="755015" lvl="1" indent="-285750">
              <a:spcBef>
                <a:spcPts val="265"/>
              </a:spcBef>
              <a:buFont typeface="Arial"/>
              <a:buChar char="–"/>
              <a:tabLst>
                <a:tab pos="755015" algn="l"/>
              </a:tabLst>
            </a:pPr>
            <a:r>
              <a:rPr sz="2200">
                <a:latin typeface="Times New Roman"/>
                <a:cs typeface="Times New Roman"/>
              </a:rPr>
              <a:t>small</a:t>
            </a:r>
            <a:r>
              <a:rPr sz="2200" spc="-6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dictionaries,</a:t>
            </a:r>
            <a:r>
              <a:rPr sz="2200" spc="-55">
                <a:latin typeface="Times New Roman"/>
                <a:cs typeface="Times New Roman"/>
              </a:rPr>
              <a:t> </a:t>
            </a:r>
            <a:r>
              <a:rPr sz="2200" spc="-25">
                <a:latin typeface="Times New Roman"/>
                <a:cs typeface="Times New Roman"/>
              </a:rPr>
              <a:t>or</a:t>
            </a:r>
            <a:endParaRPr sz="2200">
              <a:latin typeface="Times New Roman"/>
              <a:cs typeface="Times New Roman"/>
            </a:endParaRPr>
          </a:p>
          <a:p>
            <a:pPr marL="755015" marR="661035" lvl="1" indent="-285750">
              <a:lnSpc>
                <a:spcPts val="2400"/>
              </a:lnSpc>
              <a:spcBef>
                <a:spcPts val="545"/>
              </a:spcBef>
              <a:buFont typeface="Arial"/>
              <a:buChar char="–"/>
              <a:tabLst>
                <a:tab pos="755015" algn="l"/>
              </a:tabLst>
            </a:pPr>
            <a:r>
              <a:rPr sz="2200">
                <a:solidFill>
                  <a:srgbClr val="C00000"/>
                </a:solidFill>
                <a:latin typeface="Times New Roman"/>
                <a:cs typeface="Times New Roman"/>
              </a:rPr>
              <a:t>when</a:t>
            </a:r>
            <a:r>
              <a:rPr sz="2200" spc="-3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C00000"/>
                </a:solidFill>
                <a:latin typeface="Times New Roman"/>
                <a:cs typeface="Times New Roman"/>
              </a:rPr>
              <a:t>searches</a:t>
            </a:r>
            <a:r>
              <a:rPr sz="2200" spc="-4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C00000"/>
                </a:solidFill>
                <a:latin typeface="Times New Roman"/>
                <a:cs typeface="Times New Roman"/>
              </a:rPr>
              <a:t>are</a:t>
            </a:r>
            <a:r>
              <a:rPr sz="2200" spc="-35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C00000"/>
                </a:solidFill>
                <a:latin typeface="Times New Roman"/>
                <a:cs typeface="Times New Roman"/>
              </a:rPr>
              <a:t>the</a:t>
            </a:r>
            <a:r>
              <a:rPr sz="2200" spc="-35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C00000"/>
                </a:solidFill>
                <a:latin typeface="Times New Roman"/>
                <a:cs typeface="Times New Roman"/>
              </a:rPr>
              <a:t>most</a:t>
            </a:r>
            <a:r>
              <a:rPr sz="2200" spc="-3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C00000"/>
                </a:solidFill>
                <a:latin typeface="Times New Roman"/>
                <a:cs typeface="Times New Roman"/>
              </a:rPr>
              <a:t>common</a:t>
            </a:r>
            <a:r>
              <a:rPr sz="2200" spc="-25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C00000"/>
                </a:solidFill>
                <a:latin typeface="Times New Roman"/>
                <a:cs typeface="Times New Roman"/>
              </a:rPr>
              <a:t>operations,</a:t>
            </a:r>
            <a:r>
              <a:rPr sz="2200" spc="-3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spc="-10">
                <a:solidFill>
                  <a:srgbClr val="C00000"/>
                </a:solidFill>
                <a:latin typeface="Times New Roman"/>
                <a:cs typeface="Times New Roman"/>
              </a:rPr>
              <a:t>while </a:t>
            </a:r>
            <a:r>
              <a:rPr sz="2200">
                <a:solidFill>
                  <a:srgbClr val="C00000"/>
                </a:solidFill>
                <a:latin typeface="Times New Roman"/>
                <a:cs typeface="Times New Roman"/>
              </a:rPr>
              <a:t>insertions</a:t>
            </a:r>
            <a:r>
              <a:rPr sz="2200" spc="-4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C00000"/>
                </a:solidFill>
                <a:latin typeface="Times New Roman"/>
                <a:cs typeface="Times New Roman"/>
              </a:rPr>
              <a:t>and</a:t>
            </a:r>
            <a:r>
              <a:rPr sz="2200" spc="-3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C00000"/>
                </a:solidFill>
                <a:latin typeface="Times New Roman"/>
                <a:cs typeface="Times New Roman"/>
              </a:rPr>
              <a:t>removals</a:t>
            </a:r>
            <a:r>
              <a:rPr sz="2200" spc="-4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C00000"/>
                </a:solidFill>
                <a:latin typeface="Times New Roman"/>
                <a:cs typeface="Times New Roman"/>
              </a:rPr>
              <a:t>are</a:t>
            </a:r>
            <a:r>
              <a:rPr sz="2200" spc="-35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C00000"/>
                </a:solidFill>
                <a:latin typeface="Times New Roman"/>
                <a:cs typeface="Times New Roman"/>
              </a:rPr>
              <a:t>rarely</a:t>
            </a:r>
            <a:r>
              <a:rPr sz="2200" spc="-25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spc="-10">
                <a:solidFill>
                  <a:srgbClr val="C00000"/>
                </a:solidFill>
                <a:latin typeface="Times New Roman"/>
                <a:cs typeface="Times New Roman"/>
              </a:rPr>
              <a:t>performed</a:t>
            </a:r>
            <a:endParaRPr sz="220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11630">
              <a:spcBef>
                <a:spcPts val="100"/>
              </a:spcBef>
            </a:pPr>
            <a:r>
              <a:t>Binary</a:t>
            </a:r>
            <a:r>
              <a:rPr spc="-120"/>
              <a:t> </a:t>
            </a:r>
            <a:r>
              <a:t>Search</a:t>
            </a:r>
            <a:r>
              <a:rPr spc="-180"/>
              <a:t> </a:t>
            </a:r>
            <a:r>
              <a:rPr spc="-20"/>
              <a:t>Tree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015141" y="3827494"/>
            <a:ext cx="2692400" cy="841375"/>
            <a:chOff x="3491141" y="3827493"/>
            <a:chExt cx="2692400" cy="841375"/>
          </a:xfrm>
        </p:grpSpPr>
        <p:sp>
          <p:nvSpPr>
            <p:cNvPr id="4" name="object 4"/>
            <p:cNvSpPr/>
            <p:nvPr/>
          </p:nvSpPr>
          <p:spPr>
            <a:xfrm>
              <a:off x="4448403" y="3832255"/>
              <a:ext cx="320675" cy="319405"/>
            </a:xfrm>
            <a:custGeom>
              <a:avLst/>
              <a:gdLst/>
              <a:ahLst/>
              <a:cxnLst/>
              <a:rect l="l" t="t" r="r" b="b"/>
              <a:pathLst>
                <a:path w="320675" h="319404">
                  <a:moveTo>
                    <a:pt x="160337" y="0"/>
                  </a:moveTo>
                  <a:lnTo>
                    <a:pt x="109658" y="8133"/>
                  </a:lnTo>
                  <a:lnTo>
                    <a:pt x="65644" y="30783"/>
                  </a:lnTo>
                  <a:lnTo>
                    <a:pt x="30935" y="65319"/>
                  </a:lnTo>
                  <a:lnTo>
                    <a:pt x="8174" y="109116"/>
                  </a:lnTo>
                  <a:lnTo>
                    <a:pt x="0" y="159545"/>
                  </a:lnTo>
                  <a:lnTo>
                    <a:pt x="8174" y="209973"/>
                  </a:lnTo>
                  <a:lnTo>
                    <a:pt x="30935" y="253769"/>
                  </a:lnTo>
                  <a:lnTo>
                    <a:pt x="65644" y="288306"/>
                  </a:lnTo>
                  <a:lnTo>
                    <a:pt x="109658" y="310955"/>
                  </a:lnTo>
                  <a:lnTo>
                    <a:pt x="160337" y="319088"/>
                  </a:lnTo>
                  <a:lnTo>
                    <a:pt x="211016" y="310955"/>
                  </a:lnTo>
                  <a:lnTo>
                    <a:pt x="255030" y="288306"/>
                  </a:lnTo>
                  <a:lnTo>
                    <a:pt x="289738" y="253769"/>
                  </a:lnTo>
                  <a:lnTo>
                    <a:pt x="312500" y="209973"/>
                  </a:lnTo>
                  <a:lnTo>
                    <a:pt x="320675" y="159545"/>
                  </a:lnTo>
                  <a:lnTo>
                    <a:pt x="312500" y="109116"/>
                  </a:lnTo>
                  <a:lnTo>
                    <a:pt x="289738" y="65319"/>
                  </a:lnTo>
                  <a:lnTo>
                    <a:pt x="255030" y="30783"/>
                  </a:lnTo>
                  <a:lnTo>
                    <a:pt x="211016" y="8133"/>
                  </a:lnTo>
                  <a:lnTo>
                    <a:pt x="160337" y="0"/>
                  </a:lnTo>
                  <a:close/>
                </a:path>
              </a:pathLst>
            </a:custGeom>
            <a:solidFill>
              <a:srgbClr val="A2C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48403" y="3832255"/>
              <a:ext cx="320675" cy="319405"/>
            </a:xfrm>
            <a:custGeom>
              <a:avLst/>
              <a:gdLst/>
              <a:ahLst/>
              <a:cxnLst/>
              <a:rect l="l" t="t" r="r" b="b"/>
              <a:pathLst>
                <a:path w="320675" h="319404">
                  <a:moveTo>
                    <a:pt x="0" y="159544"/>
                  </a:moveTo>
                  <a:lnTo>
                    <a:pt x="8174" y="109115"/>
                  </a:lnTo>
                  <a:lnTo>
                    <a:pt x="30935" y="65319"/>
                  </a:lnTo>
                  <a:lnTo>
                    <a:pt x="65644" y="30782"/>
                  </a:lnTo>
                  <a:lnTo>
                    <a:pt x="109658" y="8133"/>
                  </a:lnTo>
                  <a:lnTo>
                    <a:pt x="160337" y="0"/>
                  </a:lnTo>
                  <a:lnTo>
                    <a:pt x="211016" y="8133"/>
                  </a:lnTo>
                  <a:lnTo>
                    <a:pt x="255030" y="30782"/>
                  </a:lnTo>
                  <a:lnTo>
                    <a:pt x="289739" y="65319"/>
                  </a:lnTo>
                  <a:lnTo>
                    <a:pt x="312500" y="109115"/>
                  </a:lnTo>
                  <a:lnTo>
                    <a:pt x="320675" y="159544"/>
                  </a:lnTo>
                  <a:lnTo>
                    <a:pt x="312500" y="209972"/>
                  </a:lnTo>
                  <a:lnTo>
                    <a:pt x="289739" y="253768"/>
                  </a:lnTo>
                  <a:lnTo>
                    <a:pt x="255030" y="288305"/>
                  </a:lnTo>
                  <a:lnTo>
                    <a:pt x="211016" y="310954"/>
                  </a:lnTo>
                  <a:lnTo>
                    <a:pt x="160337" y="319088"/>
                  </a:lnTo>
                  <a:lnTo>
                    <a:pt x="109658" y="310954"/>
                  </a:lnTo>
                  <a:lnTo>
                    <a:pt x="65644" y="288305"/>
                  </a:lnTo>
                  <a:lnTo>
                    <a:pt x="30935" y="253768"/>
                  </a:lnTo>
                  <a:lnTo>
                    <a:pt x="8174" y="209972"/>
                  </a:lnTo>
                  <a:lnTo>
                    <a:pt x="0" y="15954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59691" y="4343430"/>
              <a:ext cx="319405" cy="320675"/>
            </a:xfrm>
            <a:custGeom>
              <a:avLst/>
              <a:gdLst/>
              <a:ahLst/>
              <a:cxnLst/>
              <a:rect l="l" t="t" r="r" b="b"/>
              <a:pathLst>
                <a:path w="319404" h="320675">
                  <a:moveTo>
                    <a:pt x="159543" y="0"/>
                  </a:moveTo>
                  <a:lnTo>
                    <a:pt x="109115" y="8174"/>
                  </a:lnTo>
                  <a:lnTo>
                    <a:pt x="65319" y="30935"/>
                  </a:lnTo>
                  <a:lnTo>
                    <a:pt x="30782" y="65644"/>
                  </a:lnTo>
                  <a:lnTo>
                    <a:pt x="8133" y="109658"/>
                  </a:lnTo>
                  <a:lnTo>
                    <a:pt x="0" y="160337"/>
                  </a:lnTo>
                  <a:lnTo>
                    <a:pt x="8133" y="211016"/>
                  </a:lnTo>
                  <a:lnTo>
                    <a:pt x="30782" y="255030"/>
                  </a:lnTo>
                  <a:lnTo>
                    <a:pt x="65319" y="289739"/>
                  </a:lnTo>
                  <a:lnTo>
                    <a:pt x="109115" y="312500"/>
                  </a:lnTo>
                  <a:lnTo>
                    <a:pt x="159543" y="320675"/>
                  </a:lnTo>
                  <a:lnTo>
                    <a:pt x="209971" y="312500"/>
                  </a:lnTo>
                  <a:lnTo>
                    <a:pt x="253767" y="289739"/>
                  </a:lnTo>
                  <a:lnTo>
                    <a:pt x="288303" y="255030"/>
                  </a:lnTo>
                  <a:lnTo>
                    <a:pt x="310952" y="211016"/>
                  </a:lnTo>
                  <a:lnTo>
                    <a:pt x="319086" y="160337"/>
                  </a:lnTo>
                  <a:lnTo>
                    <a:pt x="310952" y="109658"/>
                  </a:lnTo>
                  <a:lnTo>
                    <a:pt x="288303" y="65644"/>
                  </a:lnTo>
                  <a:lnTo>
                    <a:pt x="253767" y="30935"/>
                  </a:lnTo>
                  <a:lnTo>
                    <a:pt x="209971" y="8174"/>
                  </a:lnTo>
                  <a:lnTo>
                    <a:pt x="159543" y="0"/>
                  </a:lnTo>
                  <a:close/>
                </a:path>
              </a:pathLst>
            </a:custGeom>
            <a:solidFill>
              <a:srgbClr val="A2C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59691" y="4343430"/>
              <a:ext cx="319405" cy="320675"/>
            </a:xfrm>
            <a:custGeom>
              <a:avLst/>
              <a:gdLst/>
              <a:ahLst/>
              <a:cxnLst/>
              <a:rect l="l" t="t" r="r" b="b"/>
              <a:pathLst>
                <a:path w="319404" h="320675">
                  <a:moveTo>
                    <a:pt x="0" y="160337"/>
                  </a:moveTo>
                  <a:lnTo>
                    <a:pt x="8133" y="109658"/>
                  </a:lnTo>
                  <a:lnTo>
                    <a:pt x="30782" y="65644"/>
                  </a:lnTo>
                  <a:lnTo>
                    <a:pt x="65319" y="30935"/>
                  </a:lnTo>
                  <a:lnTo>
                    <a:pt x="109115" y="8174"/>
                  </a:lnTo>
                  <a:lnTo>
                    <a:pt x="159543" y="0"/>
                  </a:lnTo>
                  <a:lnTo>
                    <a:pt x="209971" y="8174"/>
                  </a:lnTo>
                  <a:lnTo>
                    <a:pt x="253767" y="30935"/>
                  </a:lnTo>
                  <a:lnTo>
                    <a:pt x="288304" y="65644"/>
                  </a:lnTo>
                  <a:lnTo>
                    <a:pt x="310953" y="109658"/>
                  </a:lnTo>
                  <a:lnTo>
                    <a:pt x="319087" y="160337"/>
                  </a:lnTo>
                  <a:lnTo>
                    <a:pt x="310953" y="211016"/>
                  </a:lnTo>
                  <a:lnTo>
                    <a:pt x="288304" y="255030"/>
                  </a:lnTo>
                  <a:lnTo>
                    <a:pt x="253767" y="289739"/>
                  </a:lnTo>
                  <a:lnTo>
                    <a:pt x="209971" y="312500"/>
                  </a:lnTo>
                  <a:lnTo>
                    <a:pt x="159543" y="320675"/>
                  </a:lnTo>
                  <a:lnTo>
                    <a:pt x="109115" y="312500"/>
                  </a:lnTo>
                  <a:lnTo>
                    <a:pt x="65319" y="289739"/>
                  </a:lnTo>
                  <a:lnTo>
                    <a:pt x="30782" y="255030"/>
                  </a:lnTo>
                  <a:lnTo>
                    <a:pt x="8133" y="211016"/>
                  </a:lnTo>
                  <a:lnTo>
                    <a:pt x="0" y="1603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95903" y="4343430"/>
              <a:ext cx="319405" cy="320675"/>
            </a:xfrm>
            <a:custGeom>
              <a:avLst/>
              <a:gdLst/>
              <a:ahLst/>
              <a:cxnLst/>
              <a:rect l="l" t="t" r="r" b="b"/>
              <a:pathLst>
                <a:path w="319404" h="320675">
                  <a:moveTo>
                    <a:pt x="159543" y="0"/>
                  </a:moveTo>
                  <a:lnTo>
                    <a:pt x="109115" y="8174"/>
                  </a:lnTo>
                  <a:lnTo>
                    <a:pt x="65319" y="30935"/>
                  </a:lnTo>
                  <a:lnTo>
                    <a:pt x="30782" y="65644"/>
                  </a:lnTo>
                  <a:lnTo>
                    <a:pt x="8133" y="109658"/>
                  </a:lnTo>
                  <a:lnTo>
                    <a:pt x="0" y="160337"/>
                  </a:lnTo>
                  <a:lnTo>
                    <a:pt x="8133" y="211016"/>
                  </a:lnTo>
                  <a:lnTo>
                    <a:pt x="30782" y="255030"/>
                  </a:lnTo>
                  <a:lnTo>
                    <a:pt x="65319" y="289739"/>
                  </a:lnTo>
                  <a:lnTo>
                    <a:pt x="109115" y="312500"/>
                  </a:lnTo>
                  <a:lnTo>
                    <a:pt x="159543" y="320675"/>
                  </a:lnTo>
                  <a:lnTo>
                    <a:pt x="209972" y="312500"/>
                  </a:lnTo>
                  <a:lnTo>
                    <a:pt x="253768" y="289739"/>
                  </a:lnTo>
                  <a:lnTo>
                    <a:pt x="288304" y="255030"/>
                  </a:lnTo>
                  <a:lnTo>
                    <a:pt x="310953" y="211016"/>
                  </a:lnTo>
                  <a:lnTo>
                    <a:pt x="319087" y="160337"/>
                  </a:lnTo>
                  <a:lnTo>
                    <a:pt x="310953" y="109658"/>
                  </a:lnTo>
                  <a:lnTo>
                    <a:pt x="288304" y="65644"/>
                  </a:lnTo>
                  <a:lnTo>
                    <a:pt x="253768" y="30935"/>
                  </a:lnTo>
                  <a:lnTo>
                    <a:pt x="209972" y="8174"/>
                  </a:lnTo>
                  <a:lnTo>
                    <a:pt x="159543" y="0"/>
                  </a:lnTo>
                  <a:close/>
                </a:path>
              </a:pathLst>
            </a:custGeom>
            <a:solidFill>
              <a:srgbClr val="A2C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95903" y="4343430"/>
              <a:ext cx="319405" cy="320675"/>
            </a:xfrm>
            <a:custGeom>
              <a:avLst/>
              <a:gdLst/>
              <a:ahLst/>
              <a:cxnLst/>
              <a:rect l="l" t="t" r="r" b="b"/>
              <a:pathLst>
                <a:path w="319404" h="320675">
                  <a:moveTo>
                    <a:pt x="0" y="160337"/>
                  </a:moveTo>
                  <a:lnTo>
                    <a:pt x="8133" y="109658"/>
                  </a:lnTo>
                  <a:lnTo>
                    <a:pt x="30782" y="65644"/>
                  </a:lnTo>
                  <a:lnTo>
                    <a:pt x="65319" y="30935"/>
                  </a:lnTo>
                  <a:lnTo>
                    <a:pt x="109115" y="8174"/>
                  </a:lnTo>
                  <a:lnTo>
                    <a:pt x="159544" y="0"/>
                  </a:lnTo>
                  <a:lnTo>
                    <a:pt x="209972" y="8174"/>
                  </a:lnTo>
                  <a:lnTo>
                    <a:pt x="253768" y="30935"/>
                  </a:lnTo>
                  <a:lnTo>
                    <a:pt x="288305" y="65644"/>
                  </a:lnTo>
                  <a:lnTo>
                    <a:pt x="310954" y="109658"/>
                  </a:lnTo>
                  <a:lnTo>
                    <a:pt x="319088" y="160337"/>
                  </a:lnTo>
                  <a:lnTo>
                    <a:pt x="310954" y="211016"/>
                  </a:lnTo>
                  <a:lnTo>
                    <a:pt x="288305" y="255030"/>
                  </a:lnTo>
                  <a:lnTo>
                    <a:pt x="253768" y="289739"/>
                  </a:lnTo>
                  <a:lnTo>
                    <a:pt x="209972" y="312500"/>
                  </a:lnTo>
                  <a:lnTo>
                    <a:pt x="159544" y="320675"/>
                  </a:lnTo>
                  <a:lnTo>
                    <a:pt x="109115" y="312500"/>
                  </a:lnTo>
                  <a:lnTo>
                    <a:pt x="65319" y="289739"/>
                  </a:lnTo>
                  <a:lnTo>
                    <a:pt x="30782" y="255030"/>
                  </a:lnTo>
                  <a:lnTo>
                    <a:pt x="8133" y="211016"/>
                  </a:lnTo>
                  <a:lnTo>
                    <a:pt x="0" y="1603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059940" y="1439164"/>
            <a:ext cx="7925434" cy="322088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55600" marR="5080" indent="-342900">
              <a:lnSpc>
                <a:spcPct val="101800"/>
              </a:lnSpc>
              <a:spcBef>
                <a:spcPts val="50"/>
              </a:spcBef>
              <a:buFont typeface="Arial"/>
              <a:buChar char="•"/>
              <a:tabLst>
                <a:tab pos="355600" algn="l"/>
              </a:tabLst>
            </a:pPr>
            <a:r>
              <a:rPr sz="2200">
                <a:latin typeface="Times New Roman"/>
                <a:cs typeface="Times New Roman"/>
              </a:rPr>
              <a:t>A</a:t>
            </a:r>
            <a:r>
              <a:rPr sz="2200" spc="-140"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C0504D"/>
                </a:solidFill>
                <a:latin typeface="Times New Roman"/>
                <a:cs typeface="Times New Roman"/>
              </a:rPr>
              <a:t>binary</a:t>
            </a:r>
            <a:r>
              <a:rPr sz="2200" spc="-2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C0504D"/>
                </a:solidFill>
                <a:latin typeface="Times New Roman"/>
                <a:cs typeface="Times New Roman"/>
              </a:rPr>
              <a:t>search</a:t>
            </a:r>
            <a:r>
              <a:rPr sz="2200" spc="-2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C0504D"/>
                </a:solidFill>
                <a:latin typeface="Times New Roman"/>
                <a:cs typeface="Times New Roman"/>
              </a:rPr>
              <a:t>tree</a:t>
            </a:r>
            <a:r>
              <a:rPr sz="2200" spc="-2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is</a:t>
            </a:r>
            <a:r>
              <a:rPr sz="2200" spc="-3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a</a:t>
            </a:r>
            <a:r>
              <a:rPr sz="2200" spc="-2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binary</a:t>
            </a:r>
            <a:r>
              <a:rPr sz="2200" spc="-2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tree</a:t>
            </a:r>
            <a:r>
              <a:rPr sz="2200" spc="-2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where</a:t>
            </a:r>
            <a:r>
              <a:rPr sz="2200" spc="-2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each</a:t>
            </a:r>
            <a:r>
              <a:rPr sz="2200" spc="-2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internal</a:t>
            </a:r>
            <a:r>
              <a:rPr sz="2200" spc="-2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node</a:t>
            </a:r>
            <a:r>
              <a:rPr sz="2200" spc="-20">
                <a:latin typeface="Times New Roman"/>
                <a:cs typeface="Times New Roman"/>
              </a:rPr>
              <a:t> </a:t>
            </a:r>
            <a:r>
              <a:rPr sz="2200" spc="-10">
                <a:latin typeface="Times New Roman"/>
                <a:cs typeface="Times New Roman"/>
              </a:rPr>
              <a:t>stores </a:t>
            </a:r>
            <a:r>
              <a:rPr sz="2200">
                <a:latin typeface="Times New Roman"/>
                <a:cs typeface="Times New Roman"/>
              </a:rPr>
              <a:t>a</a:t>
            </a:r>
            <a:r>
              <a:rPr sz="2200" spc="-70">
                <a:latin typeface="Times New Roman"/>
                <a:cs typeface="Times New Roman"/>
              </a:rPr>
              <a:t> </a:t>
            </a:r>
            <a:r>
              <a:rPr sz="2200" spc="-10">
                <a:latin typeface="Times New Roman"/>
                <a:cs typeface="Times New Roman"/>
              </a:rPr>
              <a:t>(key,</a:t>
            </a:r>
            <a:r>
              <a:rPr sz="2200" spc="-65">
                <a:latin typeface="Times New Roman"/>
                <a:cs typeface="Times New Roman"/>
              </a:rPr>
              <a:t> </a:t>
            </a:r>
            <a:r>
              <a:rPr sz="2200" spc="-10">
                <a:latin typeface="Times New Roman"/>
                <a:cs typeface="Times New Roman"/>
              </a:rPr>
              <a:t>element)-</a:t>
            </a:r>
            <a:r>
              <a:rPr sz="2200">
                <a:latin typeface="Times New Roman"/>
                <a:cs typeface="Times New Roman"/>
              </a:rPr>
              <a:t>pair,</a:t>
            </a:r>
            <a:r>
              <a:rPr sz="2200" spc="-65">
                <a:latin typeface="Times New Roman"/>
                <a:cs typeface="Times New Roman"/>
              </a:rPr>
              <a:t> </a:t>
            </a:r>
            <a:r>
              <a:rPr sz="2200" spc="-25">
                <a:latin typeface="Times New Roman"/>
                <a:cs typeface="Times New Roman"/>
              </a:rPr>
              <a:t>and</a:t>
            </a:r>
            <a:endParaRPr sz="2200">
              <a:latin typeface="Times New Roman"/>
              <a:cs typeface="Times New Roman"/>
            </a:endParaRPr>
          </a:p>
          <a:p>
            <a:pPr marL="755015" lvl="1" indent="-285115">
              <a:spcBef>
                <a:spcPts val="455"/>
              </a:spcBef>
              <a:buFont typeface="Arial"/>
              <a:buChar char="–"/>
              <a:tabLst>
                <a:tab pos="755015" algn="l"/>
              </a:tabLst>
            </a:pPr>
            <a:r>
              <a:rPr sz="2200">
                <a:latin typeface="Times New Roman"/>
                <a:cs typeface="Times New Roman"/>
              </a:rPr>
              <a:t>each</a:t>
            </a:r>
            <a:r>
              <a:rPr sz="2200" spc="-2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element</a:t>
            </a:r>
            <a:r>
              <a:rPr sz="2200" spc="-2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in</a:t>
            </a:r>
            <a:r>
              <a:rPr sz="2200" spc="-2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the</a:t>
            </a:r>
            <a:r>
              <a:rPr sz="2200" spc="-30"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064FA8"/>
                </a:solidFill>
                <a:latin typeface="Times New Roman"/>
                <a:cs typeface="Times New Roman"/>
              </a:rPr>
              <a:t>left</a:t>
            </a:r>
            <a:r>
              <a:rPr sz="2200" spc="-20">
                <a:solidFill>
                  <a:srgbClr val="064FA8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064FA8"/>
                </a:solidFill>
                <a:latin typeface="Times New Roman"/>
                <a:cs typeface="Times New Roman"/>
              </a:rPr>
              <a:t>subtree</a:t>
            </a:r>
            <a:r>
              <a:rPr sz="2200" spc="-30">
                <a:solidFill>
                  <a:srgbClr val="064FA8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064FA8"/>
                </a:solidFill>
                <a:latin typeface="Times New Roman"/>
                <a:cs typeface="Times New Roman"/>
              </a:rPr>
              <a:t>is</a:t>
            </a:r>
            <a:r>
              <a:rPr sz="2200" spc="-35">
                <a:solidFill>
                  <a:srgbClr val="064FA8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064FA8"/>
                </a:solidFill>
                <a:latin typeface="Times New Roman"/>
                <a:cs typeface="Times New Roman"/>
              </a:rPr>
              <a:t>smaller</a:t>
            </a:r>
            <a:r>
              <a:rPr sz="2200" spc="-25">
                <a:solidFill>
                  <a:srgbClr val="064FA8"/>
                </a:solidFill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than</a:t>
            </a:r>
            <a:r>
              <a:rPr sz="2200" spc="-2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the</a:t>
            </a:r>
            <a:r>
              <a:rPr sz="2200" spc="-30">
                <a:latin typeface="Times New Roman"/>
                <a:cs typeface="Times New Roman"/>
              </a:rPr>
              <a:t> </a:t>
            </a:r>
            <a:r>
              <a:rPr sz="2200" spc="-20">
                <a:latin typeface="Times New Roman"/>
                <a:cs typeface="Times New Roman"/>
              </a:rPr>
              <a:t>root</a:t>
            </a:r>
            <a:endParaRPr sz="2200">
              <a:latin typeface="Times New Roman"/>
              <a:cs typeface="Times New Roman"/>
            </a:endParaRPr>
          </a:p>
          <a:p>
            <a:pPr marL="755015" lvl="1" indent="-285115">
              <a:spcBef>
                <a:spcPts val="580"/>
              </a:spcBef>
              <a:buFont typeface="Arial"/>
              <a:buChar char="–"/>
              <a:tabLst>
                <a:tab pos="755015" algn="l"/>
              </a:tabLst>
            </a:pPr>
            <a:r>
              <a:rPr sz="2200">
                <a:latin typeface="Times New Roman"/>
                <a:cs typeface="Times New Roman"/>
              </a:rPr>
              <a:t>each</a:t>
            </a:r>
            <a:r>
              <a:rPr sz="2200" spc="-3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element</a:t>
            </a:r>
            <a:r>
              <a:rPr sz="2200" spc="-2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in</a:t>
            </a:r>
            <a:r>
              <a:rPr sz="2200" spc="-2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the</a:t>
            </a:r>
            <a:r>
              <a:rPr sz="2200" spc="-35"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064FA8"/>
                </a:solidFill>
                <a:latin typeface="Times New Roman"/>
                <a:cs typeface="Times New Roman"/>
              </a:rPr>
              <a:t>right</a:t>
            </a:r>
            <a:r>
              <a:rPr sz="2200" spc="-25">
                <a:solidFill>
                  <a:srgbClr val="064FA8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064FA8"/>
                </a:solidFill>
                <a:latin typeface="Times New Roman"/>
                <a:cs typeface="Times New Roman"/>
              </a:rPr>
              <a:t>subtree</a:t>
            </a:r>
            <a:r>
              <a:rPr sz="2200" spc="-30">
                <a:solidFill>
                  <a:srgbClr val="064FA8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064FA8"/>
                </a:solidFill>
                <a:latin typeface="Times New Roman"/>
                <a:cs typeface="Times New Roman"/>
              </a:rPr>
              <a:t>is</a:t>
            </a:r>
            <a:r>
              <a:rPr sz="2200" spc="-35">
                <a:solidFill>
                  <a:srgbClr val="064FA8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064FA8"/>
                </a:solidFill>
                <a:latin typeface="Times New Roman"/>
                <a:cs typeface="Times New Roman"/>
              </a:rPr>
              <a:t>larger</a:t>
            </a:r>
            <a:r>
              <a:rPr sz="2200" spc="-30">
                <a:solidFill>
                  <a:srgbClr val="064FA8"/>
                </a:solidFill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than</a:t>
            </a:r>
            <a:r>
              <a:rPr sz="2200" spc="-2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the</a:t>
            </a:r>
            <a:r>
              <a:rPr sz="2200" spc="-30">
                <a:latin typeface="Times New Roman"/>
                <a:cs typeface="Times New Roman"/>
              </a:rPr>
              <a:t> </a:t>
            </a:r>
            <a:r>
              <a:rPr sz="2200" spc="-20">
                <a:latin typeface="Times New Roman"/>
                <a:cs typeface="Times New Roman"/>
              </a:rPr>
              <a:t>root</a:t>
            </a:r>
            <a:endParaRPr sz="2200">
              <a:latin typeface="Times New Roman"/>
              <a:cs typeface="Times New Roman"/>
            </a:endParaRPr>
          </a:p>
          <a:p>
            <a:pPr marL="755015" lvl="1" indent="-285115">
              <a:spcBef>
                <a:spcPts val="550"/>
              </a:spcBef>
              <a:buFont typeface="Arial"/>
              <a:buChar char="–"/>
              <a:tabLst>
                <a:tab pos="755015" algn="l"/>
              </a:tabLst>
            </a:pPr>
            <a:r>
              <a:rPr sz="2200">
                <a:latin typeface="Times New Roman"/>
                <a:cs typeface="Times New Roman"/>
              </a:rPr>
              <a:t>the</a:t>
            </a:r>
            <a:r>
              <a:rPr sz="2200" spc="-3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left</a:t>
            </a:r>
            <a:r>
              <a:rPr sz="2200" spc="-2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and</a:t>
            </a:r>
            <a:r>
              <a:rPr sz="2200" spc="-2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right</a:t>
            </a:r>
            <a:r>
              <a:rPr sz="2200" spc="-2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subtrees</a:t>
            </a:r>
            <a:r>
              <a:rPr sz="2200" spc="-3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are</a:t>
            </a:r>
            <a:r>
              <a:rPr sz="2200" spc="-3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binary</a:t>
            </a:r>
            <a:r>
              <a:rPr sz="2200" spc="-2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search</a:t>
            </a:r>
            <a:r>
              <a:rPr sz="2200" spc="-25">
                <a:latin typeface="Times New Roman"/>
                <a:cs typeface="Times New Roman"/>
              </a:rPr>
              <a:t> </a:t>
            </a:r>
            <a:r>
              <a:rPr sz="2200" spc="-10">
                <a:latin typeface="Times New Roman"/>
                <a:cs typeface="Times New Roman"/>
              </a:rPr>
              <a:t>trees</a:t>
            </a:r>
            <a:endParaRPr sz="2200">
              <a:latin typeface="Times New Roman"/>
              <a:cs typeface="Times New Roman"/>
            </a:endParaRPr>
          </a:p>
          <a:p>
            <a:pPr marL="354965" indent="-342265">
              <a:spcBef>
                <a:spcPts val="455"/>
              </a:spcBef>
              <a:buFont typeface="Arial"/>
              <a:buChar char="•"/>
              <a:tabLst>
                <a:tab pos="354965" algn="l"/>
              </a:tabLst>
            </a:pPr>
            <a:r>
              <a:rPr sz="2200">
                <a:solidFill>
                  <a:srgbClr val="FF0000"/>
                </a:solidFill>
                <a:latin typeface="Times New Roman"/>
                <a:cs typeface="Times New Roman"/>
              </a:rPr>
              <a:t>An</a:t>
            </a:r>
            <a:r>
              <a:rPr sz="2200" spc="-3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FF0000"/>
                </a:solidFill>
                <a:latin typeface="Times New Roman"/>
                <a:cs typeface="Times New Roman"/>
              </a:rPr>
              <a:t>inorder</a:t>
            </a:r>
            <a:r>
              <a:rPr sz="2200" spc="-3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FF0000"/>
                </a:solidFill>
                <a:latin typeface="Times New Roman"/>
                <a:cs typeface="Times New Roman"/>
              </a:rPr>
              <a:t>traversal</a:t>
            </a:r>
            <a:r>
              <a:rPr sz="2200" spc="-3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FF0000"/>
                </a:solidFill>
                <a:latin typeface="Times New Roman"/>
                <a:cs typeface="Times New Roman"/>
              </a:rPr>
              <a:t>visits</a:t>
            </a:r>
            <a:r>
              <a:rPr sz="2200" spc="-4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FF0000"/>
                </a:solidFill>
                <a:latin typeface="Times New Roman"/>
                <a:cs typeface="Times New Roman"/>
              </a:rPr>
              <a:t>items</a:t>
            </a:r>
            <a:r>
              <a:rPr sz="2200" spc="-4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sz="2200" spc="-3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>
                <a:solidFill>
                  <a:srgbClr val="FF0000"/>
                </a:solidFill>
                <a:latin typeface="Times New Roman"/>
                <a:cs typeface="Times New Roman"/>
              </a:rPr>
              <a:t>ascending</a:t>
            </a:r>
            <a:r>
              <a:rPr sz="2200" spc="-3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10">
                <a:solidFill>
                  <a:srgbClr val="FF0000"/>
                </a:solidFill>
                <a:latin typeface="Times New Roman"/>
                <a:cs typeface="Times New Roman"/>
              </a:rPr>
              <a:t>order</a:t>
            </a:r>
            <a:endParaRPr sz="220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220345" algn="ctr">
              <a:spcBef>
                <a:spcPts val="715"/>
              </a:spcBef>
            </a:pPr>
            <a:r>
              <a:rPr spc="-50">
                <a:solidFill>
                  <a:srgbClr val="1A3E6C"/>
                </a:solidFill>
                <a:latin typeface="Times New Roman"/>
                <a:cs typeface="Times New Roman"/>
              </a:rPr>
              <a:t>6</a:t>
            </a:r>
            <a:endParaRPr>
              <a:latin typeface="Times New Roman"/>
              <a:cs typeface="Times New Roman"/>
            </a:endParaRPr>
          </a:p>
          <a:p>
            <a:pPr marL="3061970">
              <a:spcBef>
                <a:spcPts val="1870"/>
              </a:spcBef>
              <a:tabLst>
                <a:tab pos="5426075" algn="l"/>
              </a:tabLst>
            </a:pPr>
            <a:r>
              <a:rPr spc="-50">
                <a:solidFill>
                  <a:srgbClr val="1A3E6C"/>
                </a:solidFill>
                <a:latin typeface="Times New Roman"/>
                <a:cs typeface="Times New Roman"/>
              </a:rPr>
              <a:t>2</a:t>
            </a:r>
            <a:r>
              <a:rPr>
                <a:solidFill>
                  <a:srgbClr val="1A3E6C"/>
                </a:solidFill>
                <a:latin typeface="Times New Roman"/>
                <a:cs typeface="Times New Roman"/>
              </a:rPr>
              <a:t>	</a:t>
            </a:r>
            <a:r>
              <a:rPr spc="-50">
                <a:latin typeface="Times New Roman"/>
                <a:cs typeface="Times New Roman"/>
              </a:rPr>
              <a:t>9</a:t>
            </a:r>
            <a:endParaRPr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905977" y="4873656"/>
            <a:ext cx="249554" cy="250825"/>
            <a:chOff x="6381977" y="4873655"/>
            <a:chExt cx="249554" cy="250825"/>
          </a:xfrm>
        </p:grpSpPr>
        <p:sp>
          <p:nvSpPr>
            <p:cNvPr id="12" name="object 12"/>
            <p:cNvSpPr/>
            <p:nvPr/>
          </p:nvSpPr>
          <p:spPr>
            <a:xfrm>
              <a:off x="6391502" y="4883180"/>
              <a:ext cx="230504" cy="231775"/>
            </a:xfrm>
            <a:custGeom>
              <a:avLst/>
              <a:gdLst/>
              <a:ahLst/>
              <a:cxnLst/>
              <a:rect l="l" t="t" r="r" b="b"/>
              <a:pathLst>
                <a:path w="230504" h="231775">
                  <a:moveTo>
                    <a:pt x="230188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230188" y="231775"/>
                  </a:lnTo>
                  <a:lnTo>
                    <a:pt x="230188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391502" y="4883180"/>
              <a:ext cx="230504" cy="231775"/>
            </a:xfrm>
            <a:custGeom>
              <a:avLst/>
              <a:gdLst/>
              <a:ahLst/>
              <a:cxnLst/>
              <a:rect l="l" t="t" r="r" b="b"/>
              <a:pathLst>
                <a:path w="230504" h="231775">
                  <a:moveTo>
                    <a:pt x="0" y="0"/>
                  </a:moveTo>
                  <a:lnTo>
                    <a:pt x="230188" y="0"/>
                  </a:lnTo>
                  <a:lnTo>
                    <a:pt x="230188" y="231775"/>
                  </a:lnTo>
                  <a:lnTo>
                    <a:pt x="0" y="231775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4427764" y="4124355"/>
            <a:ext cx="3613150" cy="1530350"/>
            <a:chOff x="2903764" y="4124355"/>
            <a:chExt cx="3613150" cy="1530350"/>
          </a:xfrm>
        </p:grpSpPr>
        <p:sp>
          <p:nvSpPr>
            <p:cNvPr id="15" name="object 15"/>
            <p:cNvSpPr/>
            <p:nvPr/>
          </p:nvSpPr>
          <p:spPr>
            <a:xfrm>
              <a:off x="4083277" y="4838730"/>
              <a:ext cx="320675" cy="320675"/>
            </a:xfrm>
            <a:custGeom>
              <a:avLst/>
              <a:gdLst/>
              <a:ahLst/>
              <a:cxnLst/>
              <a:rect l="l" t="t" r="r" b="b"/>
              <a:pathLst>
                <a:path w="320675" h="320675">
                  <a:moveTo>
                    <a:pt x="160337" y="0"/>
                  </a:moveTo>
                  <a:lnTo>
                    <a:pt x="109658" y="8174"/>
                  </a:lnTo>
                  <a:lnTo>
                    <a:pt x="65644" y="30935"/>
                  </a:lnTo>
                  <a:lnTo>
                    <a:pt x="30935" y="65644"/>
                  </a:lnTo>
                  <a:lnTo>
                    <a:pt x="8174" y="109658"/>
                  </a:lnTo>
                  <a:lnTo>
                    <a:pt x="0" y="160337"/>
                  </a:lnTo>
                  <a:lnTo>
                    <a:pt x="8174" y="211016"/>
                  </a:lnTo>
                  <a:lnTo>
                    <a:pt x="30935" y="255030"/>
                  </a:lnTo>
                  <a:lnTo>
                    <a:pt x="65644" y="289739"/>
                  </a:lnTo>
                  <a:lnTo>
                    <a:pt x="109658" y="312500"/>
                  </a:lnTo>
                  <a:lnTo>
                    <a:pt x="160337" y="320675"/>
                  </a:lnTo>
                  <a:lnTo>
                    <a:pt x="211016" y="312500"/>
                  </a:lnTo>
                  <a:lnTo>
                    <a:pt x="255030" y="289739"/>
                  </a:lnTo>
                  <a:lnTo>
                    <a:pt x="289739" y="255030"/>
                  </a:lnTo>
                  <a:lnTo>
                    <a:pt x="312500" y="211016"/>
                  </a:lnTo>
                  <a:lnTo>
                    <a:pt x="320675" y="160337"/>
                  </a:lnTo>
                  <a:lnTo>
                    <a:pt x="312500" y="109658"/>
                  </a:lnTo>
                  <a:lnTo>
                    <a:pt x="289739" y="65644"/>
                  </a:lnTo>
                  <a:lnTo>
                    <a:pt x="255030" y="30935"/>
                  </a:lnTo>
                  <a:lnTo>
                    <a:pt x="211016" y="8174"/>
                  </a:lnTo>
                  <a:lnTo>
                    <a:pt x="160337" y="0"/>
                  </a:lnTo>
                  <a:close/>
                </a:path>
              </a:pathLst>
            </a:custGeom>
            <a:solidFill>
              <a:srgbClr val="A2C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83277" y="4838730"/>
              <a:ext cx="320675" cy="320675"/>
            </a:xfrm>
            <a:custGeom>
              <a:avLst/>
              <a:gdLst/>
              <a:ahLst/>
              <a:cxnLst/>
              <a:rect l="l" t="t" r="r" b="b"/>
              <a:pathLst>
                <a:path w="320675" h="320675">
                  <a:moveTo>
                    <a:pt x="0" y="160337"/>
                  </a:moveTo>
                  <a:lnTo>
                    <a:pt x="8174" y="109658"/>
                  </a:lnTo>
                  <a:lnTo>
                    <a:pt x="30935" y="65644"/>
                  </a:lnTo>
                  <a:lnTo>
                    <a:pt x="65644" y="30935"/>
                  </a:lnTo>
                  <a:lnTo>
                    <a:pt x="109658" y="8174"/>
                  </a:lnTo>
                  <a:lnTo>
                    <a:pt x="160337" y="0"/>
                  </a:lnTo>
                  <a:lnTo>
                    <a:pt x="211016" y="8174"/>
                  </a:lnTo>
                  <a:lnTo>
                    <a:pt x="255030" y="30935"/>
                  </a:lnTo>
                  <a:lnTo>
                    <a:pt x="289739" y="65644"/>
                  </a:lnTo>
                  <a:lnTo>
                    <a:pt x="312500" y="109658"/>
                  </a:lnTo>
                  <a:lnTo>
                    <a:pt x="320675" y="160337"/>
                  </a:lnTo>
                  <a:lnTo>
                    <a:pt x="312500" y="211016"/>
                  </a:lnTo>
                  <a:lnTo>
                    <a:pt x="289739" y="255030"/>
                  </a:lnTo>
                  <a:lnTo>
                    <a:pt x="255030" y="289739"/>
                  </a:lnTo>
                  <a:lnTo>
                    <a:pt x="211016" y="312500"/>
                  </a:lnTo>
                  <a:lnTo>
                    <a:pt x="160337" y="320675"/>
                  </a:lnTo>
                  <a:lnTo>
                    <a:pt x="109658" y="312500"/>
                  </a:lnTo>
                  <a:lnTo>
                    <a:pt x="65644" y="289739"/>
                  </a:lnTo>
                  <a:lnTo>
                    <a:pt x="30935" y="255030"/>
                  </a:lnTo>
                  <a:lnTo>
                    <a:pt x="8174" y="211016"/>
                  </a:lnTo>
                  <a:lnTo>
                    <a:pt x="0" y="1603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35627" y="5414994"/>
              <a:ext cx="230504" cy="230504"/>
            </a:xfrm>
            <a:custGeom>
              <a:avLst/>
              <a:gdLst/>
              <a:ahLst/>
              <a:cxnLst/>
              <a:rect l="l" t="t" r="r" b="b"/>
              <a:pathLst>
                <a:path w="230504" h="230504">
                  <a:moveTo>
                    <a:pt x="230188" y="0"/>
                  </a:moveTo>
                  <a:lnTo>
                    <a:pt x="0" y="0"/>
                  </a:lnTo>
                  <a:lnTo>
                    <a:pt x="0" y="230186"/>
                  </a:lnTo>
                  <a:lnTo>
                    <a:pt x="230188" y="230186"/>
                  </a:lnTo>
                  <a:lnTo>
                    <a:pt x="230188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35627" y="5414994"/>
              <a:ext cx="230504" cy="230504"/>
            </a:xfrm>
            <a:custGeom>
              <a:avLst/>
              <a:gdLst/>
              <a:ahLst/>
              <a:cxnLst/>
              <a:rect l="l" t="t" r="r" b="b"/>
              <a:pathLst>
                <a:path w="230504" h="230504">
                  <a:moveTo>
                    <a:pt x="0" y="0"/>
                  </a:moveTo>
                  <a:lnTo>
                    <a:pt x="230188" y="0"/>
                  </a:lnTo>
                  <a:lnTo>
                    <a:pt x="230188" y="230187"/>
                  </a:lnTo>
                  <a:lnTo>
                    <a:pt x="0" y="230187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21416" y="5414994"/>
              <a:ext cx="231775" cy="230504"/>
            </a:xfrm>
            <a:custGeom>
              <a:avLst/>
              <a:gdLst/>
              <a:ahLst/>
              <a:cxnLst/>
              <a:rect l="l" t="t" r="r" b="b"/>
              <a:pathLst>
                <a:path w="231775" h="230504">
                  <a:moveTo>
                    <a:pt x="231775" y="0"/>
                  </a:moveTo>
                  <a:lnTo>
                    <a:pt x="0" y="0"/>
                  </a:lnTo>
                  <a:lnTo>
                    <a:pt x="0" y="230186"/>
                  </a:lnTo>
                  <a:lnTo>
                    <a:pt x="231775" y="230186"/>
                  </a:lnTo>
                  <a:lnTo>
                    <a:pt x="231775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21416" y="5414994"/>
              <a:ext cx="231775" cy="230504"/>
            </a:xfrm>
            <a:custGeom>
              <a:avLst/>
              <a:gdLst/>
              <a:ahLst/>
              <a:cxnLst/>
              <a:rect l="l" t="t" r="r" b="b"/>
              <a:pathLst>
                <a:path w="231775" h="230504">
                  <a:moveTo>
                    <a:pt x="0" y="0"/>
                  </a:moveTo>
                  <a:lnTo>
                    <a:pt x="231775" y="0"/>
                  </a:lnTo>
                  <a:lnTo>
                    <a:pt x="231775" y="230187"/>
                  </a:lnTo>
                  <a:lnTo>
                    <a:pt x="0" y="230187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68953" y="4133880"/>
              <a:ext cx="727075" cy="228600"/>
            </a:xfrm>
            <a:custGeom>
              <a:avLst/>
              <a:gdLst/>
              <a:ahLst/>
              <a:cxnLst/>
              <a:rect l="l" t="t" r="r" b="b"/>
              <a:pathLst>
                <a:path w="727075" h="228600">
                  <a:moveTo>
                    <a:pt x="727075" y="0"/>
                  </a:moveTo>
                  <a:lnTo>
                    <a:pt x="0" y="2286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721452" y="4133880"/>
              <a:ext cx="1184275" cy="247650"/>
            </a:xfrm>
            <a:custGeom>
              <a:avLst/>
              <a:gdLst/>
              <a:ahLst/>
              <a:cxnLst/>
              <a:rect l="l" t="t" r="r" b="b"/>
              <a:pathLst>
                <a:path w="1184275" h="247650">
                  <a:moveTo>
                    <a:pt x="1184275" y="24765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132741" y="4626005"/>
              <a:ext cx="374650" cy="247650"/>
            </a:xfrm>
            <a:custGeom>
              <a:avLst/>
              <a:gdLst/>
              <a:ahLst/>
              <a:cxnLst/>
              <a:rect l="l" t="t" r="r" b="b"/>
              <a:pathLst>
                <a:path w="374650" h="247650">
                  <a:moveTo>
                    <a:pt x="374650" y="24765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675541" y="4626005"/>
              <a:ext cx="230504" cy="234950"/>
            </a:xfrm>
            <a:custGeom>
              <a:avLst/>
              <a:gdLst/>
              <a:ahLst/>
              <a:cxnLst/>
              <a:rect l="l" t="t" r="r" b="b"/>
              <a:pathLst>
                <a:path w="230504" h="234950">
                  <a:moveTo>
                    <a:pt x="0" y="234950"/>
                  </a:moveTo>
                  <a:lnTo>
                    <a:pt x="230187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356327" y="5140356"/>
              <a:ext cx="180975" cy="265430"/>
            </a:xfrm>
            <a:custGeom>
              <a:avLst/>
              <a:gdLst/>
              <a:ahLst/>
              <a:cxnLst/>
              <a:rect l="l" t="t" r="r" b="b"/>
              <a:pathLst>
                <a:path w="180975" h="265429">
                  <a:moveTo>
                    <a:pt x="180975" y="265113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951516" y="5140356"/>
              <a:ext cx="179705" cy="265430"/>
            </a:xfrm>
            <a:custGeom>
              <a:avLst/>
              <a:gdLst/>
              <a:ahLst/>
              <a:cxnLst/>
              <a:rect l="l" t="t" r="r" b="b"/>
              <a:pathLst>
                <a:path w="179704" h="265429">
                  <a:moveTo>
                    <a:pt x="0" y="265113"/>
                  </a:moveTo>
                  <a:lnTo>
                    <a:pt x="179387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181578" y="4645055"/>
              <a:ext cx="360680" cy="231775"/>
            </a:xfrm>
            <a:custGeom>
              <a:avLst/>
              <a:gdLst/>
              <a:ahLst/>
              <a:cxnLst/>
              <a:rect l="l" t="t" r="r" b="b"/>
              <a:pathLst>
                <a:path w="360679" h="231775">
                  <a:moveTo>
                    <a:pt x="0" y="231775"/>
                  </a:moveTo>
                  <a:lnTo>
                    <a:pt x="360363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768952" y="4645055"/>
              <a:ext cx="361950" cy="212725"/>
            </a:xfrm>
            <a:custGeom>
              <a:avLst/>
              <a:gdLst/>
              <a:ahLst/>
              <a:cxnLst/>
              <a:rect l="l" t="t" r="r" b="b"/>
              <a:pathLst>
                <a:path w="361950" h="212725">
                  <a:moveTo>
                    <a:pt x="361950" y="212725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908527" y="4838730"/>
              <a:ext cx="319405" cy="320675"/>
            </a:xfrm>
            <a:custGeom>
              <a:avLst/>
              <a:gdLst/>
              <a:ahLst/>
              <a:cxnLst/>
              <a:rect l="l" t="t" r="r" b="b"/>
              <a:pathLst>
                <a:path w="319405" h="320675">
                  <a:moveTo>
                    <a:pt x="159545" y="0"/>
                  </a:moveTo>
                  <a:lnTo>
                    <a:pt x="109116" y="8174"/>
                  </a:lnTo>
                  <a:lnTo>
                    <a:pt x="65319" y="30935"/>
                  </a:lnTo>
                  <a:lnTo>
                    <a:pt x="30783" y="65644"/>
                  </a:lnTo>
                  <a:lnTo>
                    <a:pt x="8133" y="109658"/>
                  </a:lnTo>
                  <a:lnTo>
                    <a:pt x="0" y="160337"/>
                  </a:lnTo>
                  <a:lnTo>
                    <a:pt x="8133" y="211016"/>
                  </a:lnTo>
                  <a:lnTo>
                    <a:pt x="30783" y="255030"/>
                  </a:lnTo>
                  <a:lnTo>
                    <a:pt x="65319" y="289739"/>
                  </a:lnTo>
                  <a:lnTo>
                    <a:pt x="109116" y="312500"/>
                  </a:lnTo>
                  <a:lnTo>
                    <a:pt x="159545" y="320675"/>
                  </a:lnTo>
                  <a:lnTo>
                    <a:pt x="209973" y="312500"/>
                  </a:lnTo>
                  <a:lnTo>
                    <a:pt x="253769" y="289739"/>
                  </a:lnTo>
                  <a:lnTo>
                    <a:pt x="288306" y="255030"/>
                  </a:lnTo>
                  <a:lnTo>
                    <a:pt x="310955" y="211016"/>
                  </a:lnTo>
                  <a:lnTo>
                    <a:pt x="319088" y="160337"/>
                  </a:lnTo>
                  <a:lnTo>
                    <a:pt x="310955" y="109658"/>
                  </a:lnTo>
                  <a:lnTo>
                    <a:pt x="288306" y="65644"/>
                  </a:lnTo>
                  <a:lnTo>
                    <a:pt x="253769" y="30935"/>
                  </a:lnTo>
                  <a:lnTo>
                    <a:pt x="209973" y="8174"/>
                  </a:lnTo>
                  <a:lnTo>
                    <a:pt x="159545" y="0"/>
                  </a:lnTo>
                  <a:close/>
                </a:path>
              </a:pathLst>
            </a:custGeom>
            <a:solidFill>
              <a:srgbClr val="A2C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908527" y="4838730"/>
              <a:ext cx="319405" cy="320675"/>
            </a:xfrm>
            <a:custGeom>
              <a:avLst/>
              <a:gdLst/>
              <a:ahLst/>
              <a:cxnLst/>
              <a:rect l="l" t="t" r="r" b="b"/>
              <a:pathLst>
                <a:path w="319405" h="320675">
                  <a:moveTo>
                    <a:pt x="0" y="160337"/>
                  </a:moveTo>
                  <a:lnTo>
                    <a:pt x="8133" y="109658"/>
                  </a:lnTo>
                  <a:lnTo>
                    <a:pt x="30782" y="65644"/>
                  </a:lnTo>
                  <a:lnTo>
                    <a:pt x="65319" y="30935"/>
                  </a:lnTo>
                  <a:lnTo>
                    <a:pt x="109115" y="8174"/>
                  </a:lnTo>
                  <a:lnTo>
                    <a:pt x="159544" y="0"/>
                  </a:lnTo>
                  <a:lnTo>
                    <a:pt x="209972" y="8174"/>
                  </a:lnTo>
                  <a:lnTo>
                    <a:pt x="253768" y="30935"/>
                  </a:lnTo>
                  <a:lnTo>
                    <a:pt x="288305" y="65644"/>
                  </a:lnTo>
                  <a:lnTo>
                    <a:pt x="310954" y="109658"/>
                  </a:lnTo>
                  <a:lnTo>
                    <a:pt x="319088" y="160337"/>
                  </a:lnTo>
                  <a:lnTo>
                    <a:pt x="310954" y="211016"/>
                  </a:lnTo>
                  <a:lnTo>
                    <a:pt x="288305" y="255030"/>
                  </a:lnTo>
                  <a:lnTo>
                    <a:pt x="253768" y="289739"/>
                  </a:lnTo>
                  <a:lnTo>
                    <a:pt x="209972" y="312500"/>
                  </a:lnTo>
                  <a:lnTo>
                    <a:pt x="159544" y="320675"/>
                  </a:lnTo>
                  <a:lnTo>
                    <a:pt x="109115" y="312500"/>
                  </a:lnTo>
                  <a:lnTo>
                    <a:pt x="65319" y="289739"/>
                  </a:lnTo>
                  <a:lnTo>
                    <a:pt x="30782" y="255030"/>
                  </a:lnTo>
                  <a:lnTo>
                    <a:pt x="8133" y="211016"/>
                  </a:lnTo>
                  <a:lnTo>
                    <a:pt x="0" y="1603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522222" y="4812283"/>
            <a:ext cx="1315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188085" algn="l"/>
              </a:tabLst>
            </a:pPr>
            <a:r>
              <a:rPr spc="-50">
                <a:latin typeface="Times New Roman"/>
                <a:cs typeface="Times New Roman"/>
              </a:rPr>
              <a:t>1</a:t>
            </a:r>
            <a:r>
              <a:rPr>
                <a:latin typeface="Times New Roman"/>
                <a:cs typeface="Times New Roman"/>
              </a:rPr>
              <a:t>	</a:t>
            </a:r>
            <a:r>
              <a:rPr spc="-50">
                <a:solidFill>
                  <a:srgbClr val="1A3E6C"/>
                </a:solidFill>
                <a:latin typeface="Times New Roman"/>
                <a:cs typeface="Times New Roman"/>
              </a:rPr>
              <a:t>4</a:t>
            </a:r>
            <a:endParaRPr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173766" y="4818093"/>
            <a:ext cx="3078480" cy="836930"/>
            <a:chOff x="2649766" y="4818093"/>
            <a:chExt cx="3078480" cy="836930"/>
          </a:xfrm>
        </p:grpSpPr>
        <p:sp>
          <p:nvSpPr>
            <p:cNvPr id="33" name="object 33"/>
            <p:cNvSpPr/>
            <p:nvPr/>
          </p:nvSpPr>
          <p:spPr>
            <a:xfrm>
              <a:off x="2659291" y="5414994"/>
              <a:ext cx="230504" cy="230504"/>
            </a:xfrm>
            <a:custGeom>
              <a:avLst/>
              <a:gdLst/>
              <a:ahLst/>
              <a:cxnLst/>
              <a:rect l="l" t="t" r="r" b="b"/>
              <a:pathLst>
                <a:path w="230505" h="230504">
                  <a:moveTo>
                    <a:pt x="230187" y="0"/>
                  </a:moveTo>
                  <a:lnTo>
                    <a:pt x="0" y="0"/>
                  </a:lnTo>
                  <a:lnTo>
                    <a:pt x="0" y="230186"/>
                  </a:lnTo>
                  <a:lnTo>
                    <a:pt x="230187" y="230186"/>
                  </a:lnTo>
                  <a:lnTo>
                    <a:pt x="230187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659291" y="5414994"/>
              <a:ext cx="230504" cy="230504"/>
            </a:xfrm>
            <a:custGeom>
              <a:avLst/>
              <a:gdLst/>
              <a:ahLst/>
              <a:cxnLst/>
              <a:rect l="l" t="t" r="r" b="b"/>
              <a:pathLst>
                <a:path w="230505" h="230504">
                  <a:moveTo>
                    <a:pt x="0" y="0"/>
                  </a:moveTo>
                  <a:lnTo>
                    <a:pt x="230187" y="0"/>
                  </a:lnTo>
                  <a:lnTo>
                    <a:pt x="230187" y="230187"/>
                  </a:lnTo>
                  <a:lnTo>
                    <a:pt x="0" y="230187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246666" y="5414994"/>
              <a:ext cx="230504" cy="230504"/>
            </a:xfrm>
            <a:custGeom>
              <a:avLst/>
              <a:gdLst/>
              <a:ahLst/>
              <a:cxnLst/>
              <a:rect l="l" t="t" r="r" b="b"/>
              <a:pathLst>
                <a:path w="230504" h="230504">
                  <a:moveTo>
                    <a:pt x="230186" y="0"/>
                  </a:moveTo>
                  <a:lnTo>
                    <a:pt x="0" y="0"/>
                  </a:lnTo>
                  <a:lnTo>
                    <a:pt x="0" y="230186"/>
                  </a:lnTo>
                  <a:lnTo>
                    <a:pt x="230186" y="230186"/>
                  </a:lnTo>
                  <a:lnTo>
                    <a:pt x="230186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246666" y="5414994"/>
              <a:ext cx="230504" cy="230504"/>
            </a:xfrm>
            <a:custGeom>
              <a:avLst/>
              <a:gdLst/>
              <a:ahLst/>
              <a:cxnLst/>
              <a:rect l="l" t="t" r="r" b="b"/>
              <a:pathLst>
                <a:path w="230504" h="230504">
                  <a:moveTo>
                    <a:pt x="0" y="0"/>
                  </a:moveTo>
                  <a:lnTo>
                    <a:pt x="230187" y="0"/>
                  </a:lnTo>
                  <a:lnTo>
                    <a:pt x="230187" y="230187"/>
                  </a:lnTo>
                  <a:lnTo>
                    <a:pt x="0" y="230187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181578" y="5121306"/>
              <a:ext cx="180975" cy="284480"/>
            </a:xfrm>
            <a:custGeom>
              <a:avLst/>
              <a:gdLst/>
              <a:ahLst/>
              <a:cxnLst/>
              <a:rect l="l" t="t" r="r" b="b"/>
              <a:pathLst>
                <a:path w="180975" h="284479">
                  <a:moveTo>
                    <a:pt x="180975" y="284163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775177" y="5121306"/>
              <a:ext cx="179705" cy="284480"/>
            </a:xfrm>
            <a:custGeom>
              <a:avLst/>
              <a:gdLst/>
              <a:ahLst/>
              <a:cxnLst/>
              <a:rect l="l" t="t" r="r" b="b"/>
              <a:pathLst>
                <a:path w="179705" h="284479">
                  <a:moveTo>
                    <a:pt x="0" y="284163"/>
                  </a:moveTo>
                  <a:lnTo>
                    <a:pt x="179388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402491" y="4822855"/>
              <a:ext cx="320675" cy="320675"/>
            </a:xfrm>
            <a:custGeom>
              <a:avLst/>
              <a:gdLst/>
              <a:ahLst/>
              <a:cxnLst/>
              <a:rect l="l" t="t" r="r" b="b"/>
              <a:pathLst>
                <a:path w="320675" h="320675">
                  <a:moveTo>
                    <a:pt x="160337" y="0"/>
                  </a:moveTo>
                  <a:lnTo>
                    <a:pt x="109658" y="8174"/>
                  </a:lnTo>
                  <a:lnTo>
                    <a:pt x="65644" y="30935"/>
                  </a:lnTo>
                  <a:lnTo>
                    <a:pt x="30935" y="65644"/>
                  </a:lnTo>
                  <a:lnTo>
                    <a:pt x="8174" y="109658"/>
                  </a:lnTo>
                  <a:lnTo>
                    <a:pt x="0" y="160337"/>
                  </a:lnTo>
                  <a:lnTo>
                    <a:pt x="8174" y="211016"/>
                  </a:lnTo>
                  <a:lnTo>
                    <a:pt x="30935" y="255030"/>
                  </a:lnTo>
                  <a:lnTo>
                    <a:pt x="65644" y="289739"/>
                  </a:lnTo>
                  <a:lnTo>
                    <a:pt x="109658" y="312500"/>
                  </a:lnTo>
                  <a:lnTo>
                    <a:pt x="160337" y="320675"/>
                  </a:lnTo>
                  <a:lnTo>
                    <a:pt x="211016" y="312500"/>
                  </a:lnTo>
                  <a:lnTo>
                    <a:pt x="255030" y="289739"/>
                  </a:lnTo>
                  <a:lnTo>
                    <a:pt x="289739" y="255030"/>
                  </a:lnTo>
                  <a:lnTo>
                    <a:pt x="312500" y="211016"/>
                  </a:lnTo>
                  <a:lnTo>
                    <a:pt x="320675" y="160337"/>
                  </a:lnTo>
                  <a:lnTo>
                    <a:pt x="312500" y="109658"/>
                  </a:lnTo>
                  <a:lnTo>
                    <a:pt x="289739" y="65644"/>
                  </a:lnTo>
                  <a:lnTo>
                    <a:pt x="255030" y="30935"/>
                  </a:lnTo>
                  <a:lnTo>
                    <a:pt x="211016" y="8174"/>
                  </a:lnTo>
                  <a:lnTo>
                    <a:pt x="160337" y="0"/>
                  </a:lnTo>
                  <a:close/>
                </a:path>
              </a:pathLst>
            </a:custGeom>
            <a:solidFill>
              <a:srgbClr val="A2C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402491" y="4822855"/>
              <a:ext cx="320675" cy="320675"/>
            </a:xfrm>
            <a:custGeom>
              <a:avLst/>
              <a:gdLst/>
              <a:ahLst/>
              <a:cxnLst/>
              <a:rect l="l" t="t" r="r" b="b"/>
              <a:pathLst>
                <a:path w="320675" h="320675">
                  <a:moveTo>
                    <a:pt x="0" y="160337"/>
                  </a:moveTo>
                  <a:lnTo>
                    <a:pt x="8174" y="109658"/>
                  </a:lnTo>
                  <a:lnTo>
                    <a:pt x="30935" y="65644"/>
                  </a:lnTo>
                  <a:lnTo>
                    <a:pt x="65644" y="30935"/>
                  </a:lnTo>
                  <a:lnTo>
                    <a:pt x="109658" y="8174"/>
                  </a:lnTo>
                  <a:lnTo>
                    <a:pt x="160337" y="0"/>
                  </a:lnTo>
                  <a:lnTo>
                    <a:pt x="211016" y="8174"/>
                  </a:lnTo>
                  <a:lnTo>
                    <a:pt x="255030" y="30935"/>
                  </a:lnTo>
                  <a:lnTo>
                    <a:pt x="289739" y="65644"/>
                  </a:lnTo>
                  <a:lnTo>
                    <a:pt x="312500" y="109658"/>
                  </a:lnTo>
                  <a:lnTo>
                    <a:pt x="320675" y="160337"/>
                  </a:lnTo>
                  <a:lnTo>
                    <a:pt x="312500" y="211016"/>
                  </a:lnTo>
                  <a:lnTo>
                    <a:pt x="289739" y="255030"/>
                  </a:lnTo>
                  <a:lnTo>
                    <a:pt x="255030" y="289739"/>
                  </a:lnTo>
                  <a:lnTo>
                    <a:pt x="211016" y="312500"/>
                  </a:lnTo>
                  <a:lnTo>
                    <a:pt x="160337" y="320675"/>
                  </a:lnTo>
                  <a:lnTo>
                    <a:pt x="109658" y="312500"/>
                  </a:lnTo>
                  <a:lnTo>
                    <a:pt x="65644" y="289739"/>
                  </a:lnTo>
                  <a:lnTo>
                    <a:pt x="30935" y="255030"/>
                  </a:lnTo>
                  <a:lnTo>
                    <a:pt x="8174" y="211016"/>
                  </a:lnTo>
                  <a:lnTo>
                    <a:pt x="0" y="1603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7016978" y="4797044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>
                <a:latin typeface="Times New Roman"/>
                <a:cs typeface="Times New Roman"/>
              </a:rPr>
              <a:t>8</a:t>
            </a:r>
            <a:endParaRPr>
              <a:latin typeface="Times New Roman"/>
              <a:cs typeface="Times New Roman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3806952" y="4032504"/>
            <a:ext cx="4840605" cy="1831975"/>
            <a:chOff x="2282951" y="4032503"/>
            <a:chExt cx="4840605" cy="1831975"/>
          </a:xfrm>
        </p:grpSpPr>
        <p:sp>
          <p:nvSpPr>
            <p:cNvPr id="43" name="object 43"/>
            <p:cNvSpPr/>
            <p:nvPr/>
          </p:nvSpPr>
          <p:spPr>
            <a:xfrm>
              <a:off x="5118327" y="5414994"/>
              <a:ext cx="230504" cy="230504"/>
            </a:xfrm>
            <a:custGeom>
              <a:avLst/>
              <a:gdLst/>
              <a:ahLst/>
              <a:cxnLst/>
              <a:rect l="l" t="t" r="r" b="b"/>
              <a:pathLst>
                <a:path w="230504" h="230504">
                  <a:moveTo>
                    <a:pt x="230188" y="0"/>
                  </a:moveTo>
                  <a:lnTo>
                    <a:pt x="0" y="0"/>
                  </a:lnTo>
                  <a:lnTo>
                    <a:pt x="0" y="230186"/>
                  </a:lnTo>
                  <a:lnTo>
                    <a:pt x="230188" y="230186"/>
                  </a:lnTo>
                  <a:lnTo>
                    <a:pt x="230188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118327" y="5414994"/>
              <a:ext cx="230504" cy="230504"/>
            </a:xfrm>
            <a:custGeom>
              <a:avLst/>
              <a:gdLst/>
              <a:ahLst/>
              <a:cxnLst/>
              <a:rect l="l" t="t" r="r" b="b"/>
              <a:pathLst>
                <a:path w="230504" h="230504">
                  <a:moveTo>
                    <a:pt x="0" y="0"/>
                  </a:moveTo>
                  <a:lnTo>
                    <a:pt x="230188" y="0"/>
                  </a:lnTo>
                  <a:lnTo>
                    <a:pt x="230188" y="230187"/>
                  </a:lnTo>
                  <a:lnTo>
                    <a:pt x="0" y="230187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704115" y="5414994"/>
              <a:ext cx="231775" cy="230504"/>
            </a:xfrm>
            <a:custGeom>
              <a:avLst/>
              <a:gdLst/>
              <a:ahLst/>
              <a:cxnLst/>
              <a:rect l="l" t="t" r="r" b="b"/>
              <a:pathLst>
                <a:path w="231775" h="230504">
                  <a:moveTo>
                    <a:pt x="231775" y="0"/>
                  </a:moveTo>
                  <a:lnTo>
                    <a:pt x="0" y="0"/>
                  </a:lnTo>
                  <a:lnTo>
                    <a:pt x="0" y="230186"/>
                  </a:lnTo>
                  <a:lnTo>
                    <a:pt x="231775" y="230186"/>
                  </a:lnTo>
                  <a:lnTo>
                    <a:pt x="231775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704115" y="5414994"/>
              <a:ext cx="231775" cy="230504"/>
            </a:xfrm>
            <a:custGeom>
              <a:avLst/>
              <a:gdLst/>
              <a:ahLst/>
              <a:cxnLst/>
              <a:rect l="l" t="t" r="r" b="b"/>
              <a:pathLst>
                <a:path w="231775" h="230504">
                  <a:moveTo>
                    <a:pt x="0" y="0"/>
                  </a:moveTo>
                  <a:lnTo>
                    <a:pt x="231775" y="0"/>
                  </a:lnTo>
                  <a:lnTo>
                    <a:pt x="231775" y="230187"/>
                  </a:lnTo>
                  <a:lnTo>
                    <a:pt x="0" y="230187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675540" y="5105431"/>
              <a:ext cx="144780" cy="300355"/>
            </a:xfrm>
            <a:custGeom>
              <a:avLst/>
              <a:gdLst/>
              <a:ahLst/>
              <a:cxnLst/>
              <a:rect l="l" t="t" r="r" b="b"/>
              <a:pathLst>
                <a:path w="144779" h="300354">
                  <a:moveTo>
                    <a:pt x="144462" y="300038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234215" y="5105431"/>
              <a:ext cx="215900" cy="300355"/>
            </a:xfrm>
            <a:custGeom>
              <a:avLst/>
              <a:gdLst/>
              <a:ahLst/>
              <a:cxnLst/>
              <a:rect l="l" t="t" r="r" b="b"/>
              <a:pathLst>
                <a:path w="215900" h="300354">
                  <a:moveTo>
                    <a:pt x="0" y="300038"/>
                  </a:moveTo>
                  <a:lnTo>
                    <a:pt x="21590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2951" y="4032503"/>
              <a:ext cx="2590800" cy="1831848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2329723" y="4054270"/>
              <a:ext cx="2498725" cy="1740535"/>
            </a:xfrm>
            <a:custGeom>
              <a:avLst/>
              <a:gdLst/>
              <a:ahLst/>
              <a:cxnLst/>
              <a:rect l="l" t="t" r="r" b="b"/>
              <a:pathLst>
                <a:path w="2498725" h="1740535">
                  <a:moveTo>
                    <a:pt x="0" y="1656828"/>
                  </a:moveTo>
                  <a:lnTo>
                    <a:pt x="26525" y="1607324"/>
                  </a:lnTo>
                  <a:lnTo>
                    <a:pt x="52932" y="1558581"/>
                  </a:lnTo>
                  <a:lnTo>
                    <a:pt x="79244" y="1510581"/>
                  </a:lnTo>
                  <a:lnTo>
                    <a:pt x="105486" y="1463307"/>
                  </a:lnTo>
                  <a:lnTo>
                    <a:pt x="131684" y="1416741"/>
                  </a:lnTo>
                  <a:lnTo>
                    <a:pt x="157861" y="1370867"/>
                  </a:lnTo>
                  <a:lnTo>
                    <a:pt x="184043" y="1325666"/>
                  </a:lnTo>
                  <a:lnTo>
                    <a:pt x="210255" y="1281121"/>
                  </a:lnTo>
                  <a:lnTo>
                    <a:pt x="236521" y="1237214"/>
                  </a:lnTo>
                  <a:lnTo>
                    <a:pt x="262866" y="1193929"/>
                  </a:lnTo>
                  <a:lnTo>
                    <a:pt x="289314" y="1151248"/>
                  </a:lnTo>
                  <a:lnTo>
                    <a:pt x="315892" y="1109153"/>
                  </a:lnTo>
                  <a:lnTo>
                    <a:pt x="342623" y="1067627"/>
                  </a:lnTo>
                  <a:lnTo>
                    <a:pt x="369532" y="1026653"/>
                  </a:lnTo>
                  <a:lnTo>
                    <a:pt x="396644" y="986213"/>
                  </a:lnTo>
                  <a:lnTo>
                    <a:pt x="423985" y="946289"/>
                  </a:lnTo>
                  <a:lnTo>
                    <a:pt x="451578" y="906865"/>
                  </a:lnTo>
                  <a:lnTo>
                    <a:pt x="479448" y="867923"/>
                  </a:lnTo>
                  <a:lnTo>
                    <a:pt x="507621" y="829445"/>
                  </a:lnTo>
                  <a:lnTo>
                    <a:pt x="536120" y="791414"/>
                  </a:lnTo>
                  <a:lnTo>
                    <a:pt x="564972" y="753813"/>
                  </a:lnTo>
                  <a:lnTo>
                    <a:pt x="594200" y="716623"/>
                  </a:lnTo>
                  <a:lnTo>
                    <a:pt x="623829" y="679829"/>
                  </a:lnTo>
                  <a:lnTo>
                    <a:pt x="653885" y="643412"/>
                  </a:lnTo>
                  <a:lnTo>
                    <a:pt x="684392" y="607355"/>
                  </a:lnTo>
                  <a:lnTo>
                    <a:pt x="715375" y="571640"/>
                  </a:lnTo>
                  <a:lnTo>
                    <a:pt x="746858" y="536250"/>
                  </a:lnTo>
                  <a:lnTo>
                    <a:pt x="778867" y="501168"/>
                  </a:lnTo>
                  <a:lnTo>
                    <a:pt x="811426" y="466376"/>
                  </a:lnTo>
                  <a:lnTo>
                    <a:pt x="844560" y="431857"/>
                  </a:lnTo>
                  <a:lnTo>
                    <a:pt x="878294" y="397593"/>
                  </a:lnTo>
                  <a:lnTo>
                    <a:pt x="912653" y="363567"/>
                  </a:lnTo>
                  <a:lnTo>
                    <a:pt x="947661" y="329761"/>
                  </a:lnTo>
                  <a:lnTo>
                    <a:pt x="983343" y="296159"/>
                  </a:lnTo>
                  <a:lnTo>
                    <a:pt x="1019724" y="262742"/>
                  </a:lnTo>
                  <a:lnTo>
                    <a:pt x="1056829" y="229493"/>
                  </a:lnTo>
                  <a:lnTo>
                    <a:pt x="1094683" y="196396"/>
                  </a:lnTo>
                  <a:lnTo>
                    <a:pt x="1133310" y="163431"/>
                  </a:lnTo>
                  <a:lnTo>
                    <a:pt x="1172735" y="130583"/>
                  </a:lnTo>
                  <a:lnTo>
                    <a:pt x="1212983" y="97833"/>
                  </a:lnTo>
                  <a:lnTo>
                    <a:pt x="1254079" y="65164"/>
                  </a:lnTo>
                  <a:lnTo>
                    <a:pt x="1296048" y="32559"/>
                  </a:lnTo>
                  <a:lnTo>
                    <a:pt x="1338914" y="0"/>
                  </a:lnTo>
                  <a:lnTo>
                    <a:pt x="1385035" y="35152"/>
                  </a:lnTo>
                  <a:lnTo>
                    <a:pt x="1430034" y="70203"/>
                  </a:lnTo>
                  <a:lnTo>
                    <a:pt x="1473926" y="105177"/>
                  </a:lnTo>
                  <a:lnTo>
                    <a:pt x="1516731" y="140097"/>
                  </a:lnTo>
                  <a:lnTo>
                    <a:pt x="1558466" y="174990"/>
                  </a:lnTo>
                  <a:lnTo>
                    <a:pt x="1599149" y="209880"/>
                  </a:lnTo>
                  <a:lnTo>
                    <a:pt x="1638797" y="244792"/>
                  </a:lnTo>
                  <a:lnTo>
                    <a:pt x="1677429" y="279750"/>
                  </a:lnTo>
                  <a:lnTo>
                    <a:pt x="1715062" y="314779"/>
                  </a:lnTo>
                  <a:lnTo>
                    <a:pt x="1751713" y="349904"/>
                  </a:lnTo>
                  <a:lnTo>
                    <a:pt x="1787401" y="385150"/>
                  </a:lnTo>
                  <a:lnTo>
                    <a:pt x="1822144" y="420541"/>
                  </a:lnTo>
                  <a:lnTo>
                    <a:pt x="1855959" y="456102"/>
                  </a:lnTo>
                  <a:lnTo>
                    <a:pt x="1888864" y="491857"/>
                  </a:lnTo>
                  <a:lnTo>
                    <a:pt x="1920876" y="527833"/>
                  </a:lnTo>
                  <a:lnTo>
                    <a:pt x="1952015" y="564053"/>
                  </a:lnTo>
                  <a:lnTo>
                    <a:pt x="1982296" y="600541"/>
                  </a:lnTo>
                  <a:lnTo>
                    <a:pt x="2011739" y="637324"/>
                  </a:lnTo>
                  <a:lnTo>
                    <a:pt x="2040361" y="674425"/>
                  </a:lnTo>
                  <a:lnTo>
                    <a:pt x="2068179" y="711869"/>
                  </a:lnTo>
                  <a:lnTo>
                    <a:pt x="2095212" y="749681"/>
                  </a:lnTo>
                  <a:lnTo>
                    <a:pt x="2121477" y="787886"/>
                  </a:lnTo>
                  <a:lnTo>
                    <a:pt x="2146993" y="826509"/>
                  </a:lnTo>
                  <a:lnTo>
                    <a:pt x="2171776" y="865574"/>
                  </a:lnTo>
                  <a:lnTo>
                    <a:pt x="2195845" y="905105"/>
                  </a:lnTo>
                  <a:lnTo>
                    <a:pt x="2219217" y="945129"/>
                  </a:lnTo>
                  <a:lnTo>
                    <a:pt x="2241910" y="985668"/>
                  </a:lnTo>
                  <a:lnTo>
                    <a:pt x="2263942" y="1026749"/>
                  </a:lnTo>
                  <a:lnTo>
                    <a:pt x="2285331" y="1068396"/>
                  </a:lnTo>
                  <a:lnTo>
                    <a:pt x="2306095" y="1110634"/>
                  </a:lnTo>
                  <a:lnTo>
                    <a:pt x="2326251" y="1153487"/>
                  </a:lnTo>
                  <a:lnTo>
                    <a:pt x="2345817" y="1196980"/>
                  </a:lnTo>
                  <a:lnTo>
                    <a:pt x="2364810" y="1241138"/>
                  </a:lnTo>
                  <a:lnTo>
                    <a:pt x="2383250" y="1285985"/>
                  </a:lnTo>
                  <a:lnTo>
                    <a:pt x="2401153" y="1331547"/>
                  </a:lnTo>
                  <a:lnTo>
                    <a:pt x="2418537" y="1377848"/>
                  </a:lnTo>
                  <a:lnTo>
                    <a:pt x="2435420" y="1424913"/>
                  </a:lnTo>
                  <a:lnTo>
                    <a:pt x="2451820" y="1472766"/>
                  </a:lnTo>
                  <a:lnTo>
                    <a:pt x="2467755" y="1521433"/>
                  </a:lnTo>
                  <a:lnTo>
                    <a:pt x="2483242" y="1570938"/>
                  </a:lnTo>
                  <a:lnTo>
                    <a:pt x="2498299" y="1621306"/>
                  </a:lnTo>
                  <a:lnTo>
                    <a:pt x="2447132" y="1632689"/>
                  </a:lnTo>
                  <a:lnTo>
                    <a:pt x="2396048" y="1643405"/>
                  </a:lnTo>
                  <a:lnTo>
                    <a:pt x="2345045" y="1653469"/>
                  </a:lnTo>
                  <a:lnTo>
                    <a:pt x="2294121" y="1662893"/>
                  </a:lnTo>
                  <a:lnTo>
                    <a:pt x="2243273" y="1671694"/>
                  </a:lnTo>
                  <a:lnTo>
                    <a:pt x="2192501" y="1679885"/>
                  </a:lnTo>
                  <a:lnTo>
                    <a:pt x="2141801" y="1687481"/>
                  </a:lnTo>
                  <a:lnTo>
                    <a:pt x="2091171" y="1694496"/>
                  </a:lnTo>
                  <a:lnTo>
                    <a:pt x="2040609" y="1700945"/>
                  </a:lnTo>
                  <a:lnTo>
                    <a:pt x="1990113" y="1706843"/>
                  </a:lnTo>
                  <a:lnTo>
                    <a:pt x="1939682" y="1712203"/>
                  </a:lnTo>
                  <a:lnTo>
                    <a:pt x="1889312" y="1717041"/>
                  </a:lnTo>
                  <a:lnTo>
                    <a:pt x="1839002" y="1721371"/>
                  </a:lnTo>
                  <a:lnTo>
                    <a:pt x="1788749" y="1725208"/>
                  </a:lnTo>
                  <a:lnTo>
                    <a:pt x="1738552" y="1728565"/>
                  </a:lnTo>
                  <a:lnTo>
                    <a:pt x="1688408" y="1731457"/>
                  </a:lnTo>
                  <a:lnTo>
                    <a:pt x="1638315" y="1733899"/>
                  </a:lnTo>
                  <a:lnTo>
                    <a:pt x="1588271" y="1735906"/>
                  </a:lnTo>
                  <a:lnTo>
                    <a:pt x="1538274" y="1737492"/>
                  </a:lnTo>
                  <a:lnTo>
                    <a:pt x="1488322" y="1738671"/>
                  </a:lnTo>
                  <a:lnTo>
                    <a:pt x="1438413" y="1739457"/>
                  </a:lnTo>
                  <a:lnTo>
                    <a:pt x="1388544" y="1739866"/>
                  </a:lnTo>
                  <a:lnTo>
                    <a:pt x="1338713" y="1739912"/>
                  </a:lnTo>
                  <a:lnTo>
                    <a:pt x="1288919" y="1739610"/>
                  </a:lnTo>
                  <a:lnTo>
                    <a:pt x="1239159" y="1738973"/>
                  </a:lnTo>
                  <a:lnTo>
                    <a:pt x="1189430" y="1738016"/>
                  </a:lnTo>
                  <a:lnTo>
                    <a:pt x="1139732" y="1736754"/>
                  </a:lnTo>
                  <a:lnTo>
                    <a:pt x="1090061" y="1735201"/>
                  </a:lnTo>
                  <a:lnTo>
                    <a:pt x="1040416" y="1733372"/>
                  </a:lnTo>
                  <a:lnTo>
                    <a:pt x="990794" y="1731282"/>
                  </a:lnTo>
                  <a:lnTo>
                    <a:pt x="941194" y="1728944"/>
                  </a:lnTo>
                  <a:lnTo>
                    <a:pt x="891612" y="1726374"/>
                  </a:lnTo>
                  <a:lnTo>
                    <a:pt x="842048" y="1723585"/>
                  </a:lnTo>
                  <a:lnTo>
                    <a:pt x="792499" y="1720592"/>
                  </a:lnTo>
                  <a:lnTo>
                    <a:pt x="742962" y="1717410"/>
                  </a:lnTo>
                  <a:lnTo>
                    <a:pt x="693437" y="1714054"/>
                  </a:lnTo>
                  <a:lnTo>
                    <a:pt x="643919" y="1710537"/>
                  </a:lnTo>
                  <a:lnTo>
                    <a:pt x="594408" y="1706874"/>
                  </a:lnTo>
                  <a:lnTo>
                    <a:pt x="544902" y="1703081"/>
                  </a:lnTo>
                  <a:lnTo>
                    <a:pt x="495397" y="1699170"/>
                  </a:lnTo>
                  <a:lnTo>
                    <a:pt x="445892" y="1695157"/>
                  </a:lnTo>
                  <a:lnTo>
                    <a:pt x="396386" y="1691056"/>
                  </a:lnTo>
                  <a:lnTo>
                    <a:pt x="346875" y="1686882"/>
                  </a:lnTo>
                  <a:lnTo>
                    <a:pt x="297357" y="1682649"/>
                  </a:lnTo>
                  <a:lnTo>
                    <a:pt x="247832" y="1678372"/>
                  </a:lnTo>
                  <a:lnTo>
                    <a:pt x="198295" y="1674065"/>
                  </a:lnTo>
                  <a:lnTo>
                    <a:pt x="148746" y="1669742"/>
                  </a:lnTo>
                  <a:lnTo>
                    <a:pt x="99181" y="1665419"/>
                  </a:lnTo>
                  <a:lnTo>
                    <a:pt x="49600" y="1661109"/>
                  </a:lnTo>
                  <a:lnTo>
                    <a:pt x="0" y="1656828"/>
                  </a:lnTo>
                  <a:close/>
                </a:path>
              </a:pathLst>
            </a:custGeom>
            <a:ln w="9525">
              <a:solidFill>
                <a:srgbClr val="5EA3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16423" y="4066031"/>
              <a:ext cx="2206752" cy="1758696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4962358" y="4090288"/>
              <a:ext cx="2115185" cy="1666875"/>
            </a:xfrm>
            <a:custGeom>
              <a:avLst/>
              <a:gdLst/>
              <a:ahLst/>
              <a:cxnLst/>
              <a:rect l="l" t="t" r="r" b="b"/>
              <a:pathLst>
                <a:path w="2115184" h="1666875">
                  <a:moveTo>
                    <a:pt x="0" y="1595454"/>
                  </a:moveTo>
                  <a:lnTo>
                    <a:pt x="22017" y="1539651"/>
                  </a:lnTo>
                  <a:lnTo>
                    <a:pt x="44027" y="1485009"/>
                  </a:lnTo>
                  <a:lnTo>
                    <a:pt x="66059" y="1431497"/>
                  </a:lnTo>
                  <a:lnTo>
                    <a:pt x="88138" y="1379084"/>
                  </a:lnTo>
                  <a:lnTo>
                    <a:pt x="110294" y="1327740"/>
                  </a:lnTo>
                  <a:lnTo>
                    <a:pt x="132554" y="1277435"/>
                  </a:lnTo>
                  <a:lnTo>
                    <a:pt x="154946" y="1228137"/>
                  </a:lnTo>
                  <a:lnTo>
                    <a:pt x="177498" y="1179817"/>
                  </a:lnTo>
                  <a:lnTo>
                    <a:pt x="200238" y="1132444"/>
                  </a:lnTo>
                  <a:lnTo>
                    <a:pt x="223194" y="1085986"/>
                  </a:lnTo>
                  <a:lnTo>
                    <a:pt x="246392" y="1040415"/>
                  </a:lnTo>
                  <a:lnTo>
                    <a:pt x="269862" y="995698"/>
                  </a:lnTo>
                  <a:lnTo>
                    <a:pt x="293632" y="951806"/>
                  </a:lnTo>
                  <a:lnTo>
                    <a:pt x="317728" y="908709"/>
                  </a:lnTo>
                  <a:lnTo>
                    <a:pt x="342179" y="866374"/>
                  </a:lnTo>
                  <a:lnTo>
                    <a:pt x="367013" y="824773"/>
                  </a:lnTo>
                  <a:lnTo>
                    <a:pt x="392257" y="783874"/>
                  </a:lnTo>
                  <a:lnTo>
                    <a:pt x="417939" y="743647"/>
                  </a:lnTo>
                  <a:lnTo>
                    <a:pt x="444088" y="704061"/>
                  </a:lnTo>
                  <a:lnTo>
                    <a:pt x="470731" y="665086"/>
                  </a:lnTo>
                  <a:lnTo>
                    <a:pt x="497896" y="626692"/>
                  </a:lnTo>
                  <a:lnTo>
                    <a:pt x="525610" y="588847"/>
                  </a:lnTo>
                  <a:lnTo>
                    <a:pt x="553902" y="551521"/>
                  </a:lnTo>
                  <a:lnTo>
                    <a:pt x="582800" y="514684"/>
                  </a:lnTo>
                  <a:lnTo>
                    <a:pt x="612331" y="478305"/>
                  </a:lnTo>
                  <a:lnTo>
                    <a:pt x="642523" y="442354"/>
                  </a:lnTo>
                  <a:lnTo>
                    <a:pt x="673404" y="406800"/>
                  </a:lnTo>
                  <a:lnTo>
                    <a:pt x="705001" y="371612"/>
                  </a:lnTo>
                  <a:lnTo>
                    <a:pt x="737344" y="336760"/>
                  </a:lnTo>
                  <a:lnTo>
                    <a:pt x="770459" y="302213"/>
                  </a:lnTo>
                  <a:lnTo>
                    <a:pt x="804374" y="267942"/>
                  </a:lnTo>
                  <a:lnTo>
                    <a:pt x="839118" y="233915"/>
                  </a:lnTo>
                  <a:lnTo>
                    <a:pt x="874717" y="200101"/>
                  </a:lnTo>
                  <a:lnTo>
                    <a:pt x="911201" y="166471"/>
                  </a:lnTo>
                  <a:lnTo>
                    <a:pt x="948596" y="132993"/>
                  </a:lnTo>
                  <a:lnTo>
                    <a:pt x="986931" y="99638"/>
                  </a:lnTo>
                  <a:lnTo>
                    <a:pt x="1026233" y="66374"/>
                  </a:lnTo>
                  <a:lnTo>
                    <a:pt x="1066531" y="33172"/>
                  </a:lnTo>
                  <a:lnTo>
                    <a:pt x="1107852" y="0"/>
                  </a:lnTo>
                  <a:lnTo>
                    <a:pt x="1150144" y="38015"/>
                  </a:lnTo>
                  <a:lnTo>
                    <a:pt x="1191314" y="76050"/>
                  </a:lnTo>
                  <a:lnTo>
                    <a:pt x="1231385" y="114121"/>
                  </a:lnTo>
                  <a:lnTo>
                    <a:pt x="1270380" y="152248"/>
                  </a:lnTo>
                  <a:lnTo>
                    <a:pt x="1308319" y="190448"/>
                  </a:lnTo>
                  <a:lnTo>
                    <a:pt x="1345227" y="228741"/>
                  </a:lnTo>
                  <a:lnTo>
                    <a:pt x="1381124" y="267144"/>
                  </a:lnTo>
                  <a:lnTo>
                    <a:pt x="1416034" y="305676"/>
                  </a:lnTo>
                  <a:lnTo>
                    <a:pt x="1449979" y="344356"/>
                  </a:lnTo>
                  <a:lnTo>
                    <a:pt x="1482981" y="383202"/>
                  </a:lnTo>
                  <a:lnTo>
                    <a:pt x="1515062" y="422233"/>
                  </a:lnTo>
                  <a:lnTo>
                    <a:pt x="1546245" y="461466"/>
                  </a:lnTo>
                  <a:lnTo>
                    <a:pt x="1576551" y="500921"/>
                  </a:lnTo>
                  <a:lnTo>
                    <a:pt x="1606005" y="540616"/>
                  </a:lnTo>
                  <a:lnTo>
                    <a:pt x="1634627" y="580569"/>
                  </a:lnTo>
                  <a:lnTo>
                    <a:pt x="1662440" y="620799"/>
                  </a:lnTo>
                  <a:lnTo>
                    <a:pt x="1689467" y="661324"/>
                  </a:lnTo>
                  <a:lnTo>
                    <a:pt x="1715729" y="702163"/>
                  </a:lnTo>
                  <a:lnTo>
                    <a:pt x="1741250" y="743333"/>
                  </a:lnTo>
                  <a:lnTo>
                    <a:pt x="1766050" y="784855"/>
                  </a:lnTo>
                  <a:lnTo>
                    <a:pt x="1790154" y="826745"/>
                  </a:lnTo>
                  <a:lnTo>
                    <a:pt x="1813583" y="869023"/>
                  </a:lnTo>
                  <a:lnTo>
                    <a:pt x="1836359" y="911706"/>
                  </a:lnTo>
                  <a:lnTo>
                    <a:pt x="1858505" y="954814"/>
                  </a:lnTo>
                  <a:lnTo>
                    <a:pt x="1880043" y="998365"/>
                  </a:lnTo>
                  <a:lnTo>
                    <a:pt x="1900995" y="1042377"/>
                  </a:lnTo>
                  <a:lnTo>
                    <a:pt x="1921384" y="1086869"/>
                  </a:lnTo>
                  <a:lnTo>
                    <a:pt x="1941233" y="1131858"/>
                  </a:lnTo>
                  <a:lnTo>
                    <a:pt x="1960563" y="1177365"/>
                  </a:lnTo>
                  <a:lnTo>
                    <a:pt x="1979396" y="1223406"/>
                  </a:lnTo>
                  <a:lnTo>
                    <a:pt x="1997756" y="1270001"/>
                  </a:lnTo>
                  <a:lnTo>
                    <a:pt x="2015664" y="1317168"/>
                  </a:lnTo>
                  <a:lnTo>
                    <a:pt x="2033143" y="1364926"/>
                  </a:lnTo>
                  <a:lnTo>
                    <a:pt x="2050215" y="1413292"/>
                  </a:lnTo>
                  <a:lnTo>
                    <a:pt x="2066902" y="1462286"/>
                  </a:lnTo>
                  <a:lnTo>
                    <a:pt x="2083227" y="1511925"/>
                  </a:lnTo>
                  <a:lnTo>
                    <a:pt x="2099213" y="1562228"/>
                  </a:lnTo>
                  <a:lnTo>
                    <a:pt x="2114881" y="1613215"/>
                  </a:lnTo>
                  <a:lnTo>
                    <a:pt x="2054712" y="1612438"/>
                  </a:lnTo>
                  <a:lnTo>
                    <a:pt x="1996009" y="1612196"/>
                  </a:lnTo>
                  <a:lnTo>
                    <a:pt x="1938699" y="1612451"/>
                  </a:lnTo>
                  <a:lnTo>
                    <a:pt x="1882708" y="1613163"/>
                  </a:lnTo>
                  <a:lnTo>
                    <a:pt x="1827960" y="1614293"/>
                  </a:lnTo>
                  <a:lnTo>
                    <a:pt x="1774383" y="1615804"/>
                  </a:lnTo>
                  <a:lnTo>
                    <a:pt x="1721902" y="1617655"/>
                  </a:lnTo>
                  <a:lnTo>
                    <a:pt x="1670443" y="1619808"/>
                  </a:lnTo>
                  <a:lnTo>
                    <a:pt x="1619932" y="1622224"/>
                  </a:lnTo>
                  <a:lnTo>
                    <a:pt x="1570294" y="1624865"/>
                  </a:lnTo>
                  <a:lnTo>
                    <a:pt x="1521457" y="1627692"/>
                  </a:lnTo>
                  <a:lnTo>
                    <a:pt x="1473345" y="1630665"/>
                  </a:lnTo>
                  <a:lnTo>
                    <a:pt x="1425884" y="1633746"/>
                  </a:lnTo>
                  <a:lnTo>
                    <a:pt x="1379002" y="1636896"/>
                  </a:lnTo>
                  <a:lnTo>
                    <a:pt x="1332622" y="1640076"/>
                  </a:lnTo>
                  <a:lnTo>
                    <a:pt x="1286672" y="1643248"/>
                  </a:lnTo>
                  <a:lnTo>
                    <a:pt x="1241078" y="1646372"/>
                  </a:lnTo>
                  <a:lnTo>
                    <a:pt x="1195764" y="1649410"/>
                  </a:lnTo>
                  <a:lnTo>
                    <a:pt x="1150658" y="1652322"/>
                  </a:lnTo>
                  <a:lnTo>
                    <a:pt x="1105685" y="1655071"/>
                  </a:lnTo>
                  <a:lnTo>
                    <a:pt x="1060770" y="1657617"/>
                  </a:lnTo>
                  <a:lnTo>
                    <a:pt x="1015841" y="1659921"/>
                  </a:lnTo>
                  <a:lnTo>
                    <a:pt x="970822" y="1661945"/>
                  </a:lnTo>
                  <a:lnTo>
                    <a:pt x="925641" y="1663650"/>
                  </a:lnTo>
                  <a:lnTo>
                    <a:pt x="880221" y="1664996"/>
                  </a:lnTo>
                  <a:lnTo>
                    <a:pt x="834491" y="1665945"/>
                  </a:lnTo>
                  <a:lnTo>
                    <a:pt x="788375" y="1666459"/>
                  </a:lnTo>
                  <a:lnTo>
                    <a:pt x="741799" y="1666498"/>
                  </a:lnTo>
                  <a:lnTo>
                    <a:pt x="694690" y="1666023"/>
                  </a:lnTo>
                  <a:lnTo>
                    <a:pt x="646973" y="1664996"/>
                  </a:lnTo>
                  <a:lnTo>
                    <a:pt x="598574" y="1663378"/>
                  </a:lnTo>
                  <a:lnTo>
                    <a:pt x="549419" y="1661130"/>
                  </a:lnTo>
                  <a:lnTo>
                    <a:pt x="499434" y="1658213"/>
                  </a:lnTo>
                  <a:lnTo>
                    <a:pt x="448545" y="1654588"/>
                  </a:lnTo>
                  <a:lnTo>
                    <a:pt x="396679" y="1650217"/>
                  </a:lnTo>
                  <a:lnTo>
                    <a:pt x="343759" y="1645060"/>
                  </a:lnTo>
                  <a:lnTo>
                    <a:pt x="289714" y="1639079"/>
                  </a:lnTo>
                  <a:lnTo>
                    <a:pt x="234468" y="1632236"/>
                  </a:lnTo>
                  <a:lnTo>
                    <a:pt x="177948" y="1624490"/>
                  </a:lnTo>
                  <a:lnTo>
                    <a:pt x="120079" y="1615804"/>
                  </a:lnTo>
                  <a:lnTo>
                    <a:pt x="60788" y="1606138"/>
                  </a:lnTo>
                  <a:lnTo>
                    <a:pt x="0" y="1595454"/>
                  </a:lnTo>
                  <a:close/>
                </a:path>
              </a:pathLst>
            </a:custGeom>
            <a:ln w="9525">
              <a:solidFill>
                <a:srgbClr val="5EA3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4589759" y="5778500"/>
            <a:ext cx="991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>
                <a:solidFill>
                  <a:srgbClr val="4986D3"/>
                </a:solidFill>
                <a:latin typeface="Times New Roman"/>
                <a:cs typeface="Times New Roman"/>
              </a:rPr>
              <a:t>less</a:t>
            </a:r>
            <a:r>
              <a:rPr spc="-25">
                <a:solidFill>
                  <a:srgbClr val="4986D3"/>
                </a:solidFill>
                <a:latin typeface="Times New Roman"/>
                <a:cs typeface="Times New Roman"/>
              </a:rPr>
              <a:t> </a:t>
            </a:r>
            <a:r>
              <a:rPr>
                <a:solidFill>
                  <a:srgbClr val="4986D3"/>
                </a:solidFill>
                <a:latin typeface="Times New Roman"/>
                <a:cs typeface="Times New Roman"/>
              </a:rPr>
              <a:t>than</a:t>
            </a:r>
            <a:r>
              <a:rPr spc="-20">
                <a:solidFill>
                  <a:srgbClr val="4986D3"/>
                </a:solidFill>
                <a:latin typeface="Times New Roman"/>
                <a:cs typeface="Times New Roman"/>
              </a:rPr>
              <a:t> </a:t>
            </a:r>
            <a:r>
              <a:rPr spc="-50">
                <a:solidFill>
                  <a:srgbClr val="4986D3"/>
                </a:solidFill>
                <a:latin typeface="Times New Roman"/>
                <a:cs typeface="Times New Roman"/>
              </a:rPr>
              <a:t>6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t>Binary</a:t>
            </a:r>
            <a:r>
              <a:rPr spc="-30"/>
              <a:t> </a:t>
            </a:r>
            <a:r>
              <a:t>Search</a:t>
            </a:r>
            <a:r>
              <a:rPr spc="-50"/>
              <a:t> </a:t>
            </a:r>
            <a:r>
              <a:rPr spc="-20"/>
              <a:t>Trees</a:t>
            </a: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pPr marL="38100">
                <a:lnSpc>
                  <a:spcPts val="1410"/>
                </a:lnSpc>
              </a:pPr>
              <a:t>12</a:t>
            </a:fld>
            <a:endParaRPr spc="-25"/>
          </a:p>
        </p:txBody>
      </p:sp>
      <p:sp>
        <p:nvSpPr>
          <p:cNvPr id="54" name="object 54"/>
          <p:cNvSpPr txBox="1"/>
          <p:nvPr/>
        </p:nvSpPr>
        <p:spPr>
          <a:xfrm>
            <a:off x="7005230" y="5775452"/>
            <a:ext cx="1177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>
                <a:solidFill>
                  <a:srgbClr val="4986D3"/>
                </a:solidFill>
                <a:latin typeface="Times New Roman"/>
                <a:cs typeface="Times New Roman"/>
              </a:rPr>
              <a:t>larger</a:t>
            </a:r>
            <a:r>
              <a:rPr spc="-50">
                <a:solidFill>
                  <a:srgbClr val="4986D3"/>
                </a:solidFill>
                <a:latin typeface="Times New Roman"/>
                <a:cs typeface="Times New Roman"/>
              </a:rPr>
              <a:t> </a:t>
            </a:r>
            <a:r>
              <a:rPr>
                <a:solidFill>
                  <a:srgbClr val="4986D3"/>
                </a:solidFill>
                <a:latin typeface="Times New Roman"/>
                <a:cs typeface="Times New Roman"/>
              </a:rPr>
              <a:t>than</a:t>
            </a:r>
            <a:r>
              <a:rPr spc="-50">
                <a:solidFill>
                  <a:srgbClr val="4986D3"/>
                </a:solidFill>
                <a:latin typeface="Times New Roman"/>
                <a:cs typeface="Times New Roman"/>
              </a:rPr>
              <a:t> 6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3D480BB-2944-2E90-8A1A-3AB4ED2BF344}"/>
              </a:ext>
            </a:extLst>
          </p:cNvPr>
          <p:cNvSpPr txBox="1"/>
          <p:nvPr/>
        </p:nvSpPr>
        <p:spPr>
          <a:xfrm>
            <a:off x="8647176" y="4133880"/>
            <a:ext cx="2082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err="1"/>
              <a:t>Inorder</a:t>
            </a:r>
            <a:r>
              <a:rPr lang="en-US" b="1"/>
              <a:t> traversal:</a:t>
            </a:r>
          </a:p>
          <a:p>
            <a:r>
              <a:rPr lang="en-US" b="1"/>
              <a:t>1 2 4 6 8 9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t>Binary</a:t>
            </a:r>
            <a:r>
              <a:rPr spc="-30"/>
              <a:t> </a:t>
            </a:r>
            <a:r>
              <a:t>Search</a:t>
            </a:r>
            <a:r>
              <a:rPr spc="-50"/>
              <a:t> </a:t>
            </a:r>
            <a:r>
              <a:rPr spc="-20"/>
              <a:t>Trees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pPr marL="38100">
                <a:lnSpc>
                  <a:spcPts val="1410"/>
                </a:lnSpc>
              </a:pPr>
              <a:t>13</a:t>
            </a:fld>
            <a:endParaRPr spc="-25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4514">
              <a:spcBef>
                <a:spcPts val="100"/>
              </a:spcBef>
            </a:pPr>
            <a:r>
              <a:t>BST</a:t>
            </a:r>
            <a:r>
              <a:rPr spc="-155"/>
              <a:t> </a:t>
            </a:r>
            <a:r>
              <a:t>–</a:t>
            </a:r>
            <a:r>
              <a:rPr spc="-75"/>
              <a:t> </a:t>
            </a:r>
            <a:r>
              <a:t>Insert(</a:t>
            </a:r>
            <a:r>
              <a:rPr i="1">
                <a:latin typeface="Arial"/>
                <a:cs typeface="Arial"/>
              </a:rPr>
              <a:t>k</a:t>
            </a:r>
            <a:r>
              <a:t>,</a:t>
            </a:r>
            <a:r>
              <a:rPr spc="-75"/>
              <a:t> </a:t>
            </a:r>
            <a:r>
              <a:rPr i="1" spc="-25"/>
              <a:t>v</a:t>
            </a:r>
            <a:r>
              <a:rPr spc="-25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369060"/>
            <a:ext cx="8608059" cy="4143442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354965" indent="-342265">
              <a:spcBef>
                <a:spcPts val="650"/>
              </a:spcBef>
              <a:buFont typeface="Arial"/>
              <a:buChar char="•"/>
              <a:tabLst>
                <a:tab pos="354965" algn="l"/>
              </a:tabLst>
            </a:pPr>
            <a:r>
              <a:rPr sz="2200" spc="-20">
                <a:latin typeface="Times New Roman"/>
                <a:cs typeface="Times New Roman"/>
              </a:rPr>
              <a:t>Idea</a:t>
            </a:r>
            <a:endParaRPr sz="2200">
              <a:latin typeface="Times New Roman"/>
              <a:cs typeface="Times New Roman"/>
            </a:endParaRPr>
          </a:p>
          <a:p>
            <a:pPr marL="755650" marR="5080" lvl="1" indent="-285750">
              <a:lnSpc>
                <a:spcPts val="2590"/>
              </a:lnSpc>
              <a:spcBef>
                <a:spcPts val="680"/>
              </a:spcBef>
              <a:buFont typeface="Arial"/>
              <a:buChar char="–"/>
              <a:tabLst>
                <a:tab pos="755650" algn="l"/>
              </a:tabLst>
            </a:pPr>
            <a:r>
              <a:rPr sz="2200">
                <a:latin typeface="Times New Roman"/>
                <a:cs typeface="Times New Roman"/>
              </a:rPr>
              <a:t>find</a:t>
            </a:r>
            <a:r>
              <a:rPr sz="2200" spc="-1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a</a:t>
            </a:r>
            <a:r>
              <a:rPr sz="2200" spc="-2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free</a:t>
            </a:r>
            <a:r>
              <a:rPr sz="2200" spc="-2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spot</a:t>
            </a:r>
            <a:r>
              <a:rPr sz="2200" spc="-1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in</a:t>
            </a:r>
            <a:r>
              <a:rPr sz="2200" spc="-1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the</a:t>
            </a:r>
            <a:r>
              <a:rPr sz="2200" spc="-1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tree</a:t>
            </a:r>
            <a:r>
              <a:rPr sz="2200" spc="-2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and</a:t>
            </a:r>
            <a:r>
              <a:rPr sz="2200" spc="-1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add</a:t>
            </a:r>
            <a:r>
              <a:rPr sz="2200" spc="-1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a</a:t>
            </a:r>
            <a:r>
              <a:rPr sz="2200" spc="-2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node</a:t>
            </a:r>
            <a:r>
              <a:rPr sz="2200" spc="-1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which</a:t>
            </a:r>
            <a:r>
              <a:rPr sz="2200" spc="-1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stores</a:t>
            </a:r>
            <a:r>
              <a:rPr sz="2200" spc="-2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that</a:t>
            </a:r>
            <a:r>
              <a:rPr sz="2200" spc="-15">
                <a:latin typeface="Times New Roman"/>
                <a:cs typeface="Times New Roman"/>
              </a:rPr>
              <a:t> </a:t>
            </a:r>
            <a:r>
              <a:rPr sz="2200" spc="-20">
                <a:latin typeface="Times New Roman"/>
                <a:cs typeface="Times New Roman"/>
              </a:rPr>
              <a:t>item </a:t>
            </a:r>
            <a:r>
              <a:rPr sz="2200">
                <a:latin typeface="Times New Roman"/>
                <a:cs typeface="Times New Roman"/>
              </a:rPr>
              <a:t>(</a:t>
            </a:r>
            <a:r>
              <a:rPr sz="2200" i="1">
                <a:latin typeface="Times New Roman"/>
                <a:cs typeface="Times New Roman"/>
              </a:rPr>
              <a:t>k</a:t>
            </a:r>
            <a:r>
              <a:rPr sz="2200">
                <a:latin typeface="Times New Roman"/>
                <a:cs typeface="Times New Roman"/>
              </a:rPr>
              <a:t>,</a:t>
            </a:r>
            <a:r>
              <a:rPr sz="2200" spc="-15">
                <a:latin typeface="Times New Roman"/>
                <a:cs typeface="Times New Roman"/>
              </a:rPr>
              <a:t> </a:t>
            </a:r>
            <a:r>
              <a:rPr sz="2200" i="1" spc="-25">
                <a:latin typeface="Times New Roman"/>
                <a:cs typeface="Times New Roman"/>
              </a:rPr>
              <a:t>v</a:t>
            </a:r>
            <a:r>
              <a:rPr sz="2200" spc="-25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  <a:p>
            <a:pPr lvl="1">
              <a:spcBef>
                <a:spcPts val="1160"/>
              </a:spcBef>
              <a:buFont typeface="Arial"/>
              <a:buChar char="–"/>
            </a:pPr>
            <a:endParaRPr sz="2200">
              <a:latin typeface="Times New Roman"/>
              <a:cs typeface="Times New Roman"/>
            </a:endParaRPr>
          </a:p>
          <a:p>
            <a:pPr marL="354965" indent="-342265">
              <a:spcBef>
                <a:spcPts val="5"/>
              </a:spcBef>
              <a:buFont typeface="Arial"/>
              <a:buChar char="•"/>
              <a:tabLst>
                <a:tab pos="354965" algn="l"/>
              </a:tabLst>
            </a:pPr>
            <a:r>
              <a:rPr sz="2200" spc="-10">
                <a:latin typeface="Times New Roman"/>
                <a:cs typeface="Times New Roman"/>
              </a:rPr>
              <a:t>Strategy</a:t>
            </a:r>
            <a:endParaRPr sz="2200">
              <a:latin typeface="Times New Roman"/>
              <a:cs typeface="Times New Roman"/>
            </a:endParaRPr>
          </a:p>
          <a:p>
            <a:pPr marL="755015" lvl="1" indent="-285115">
              <a:spcBef>
                <a:spcPts val="455"/>
              </a:spcBef>
              <a:buFont typeface="Arial"/>
              <a:buChar char="–"/>
              <a:tabLst>
                <a:tab pos="755015" algn="l"/>
              </a:tabLst>
            </a:pPr>
            <a:r>
              <a:rPr sz="2200">
                <a:latin typeface="Times New Roman"/>
                <a:cs typeface="Times New Roman"/>
              </a:rPr>
              <a:t>start</a:t>
            </a:r>
            <a:r>
              <a:rPr sz="2200" spc="-3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at</a:t>
            </a:r>
            <a:r>
              <a:rPr sz="2200" spc="-2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root</a:t>
            </a:r>
            <a:r>
              <a:rPr sz="2200" spc="-30">
                <a:latin typeface="Times New Roman"/>
                <a:cs typeface="Times New Roman"/>
              </a:rPr>
              <a:t> </a:t>
            </a:r>
            <a:r>
              <a:rPr sz="2200" i="1" spc="-50">
                <a:latin typeface="Times New Roman"/>
                <a:cs typeface="Times New Roman"/>
              </a:rPr>
              <a:t>r</a:t>
            </a:r>
            <a:endParaRPr sz="2200">
              <a:latin typeface="Times New Roman"/>
              <a:cs typeface="Times New Roman"/>
            </a:endParaRPr>
          </a:p>
          <a:p>
            <a:pPr marL="755015" lvl="1" indent="-285115">
              <a:spcBef>
                <a:spcPts val="550"/>
              </a:spcBef>
              <a:buFont typeface="Arial"/>
              <a:buChar char="–"/>
              <a:tabLst>
                <a:tab pos="755015" algn="l"/>
              </a:tabLst>
            </a:pPr>
            <a:r>
              <a:rPr sz="2200">
                <a:latin typeface="Times New Roman"/>
                <a:cs typeface="Times New Roman"/>
              </a:rPr>
              <a:t>if</a:t>
            </a:r>
            <a:r>
              <a:rPr sz="2200" spc="-15">
                <a:latin typeface="Times New Roman"/>
                <a:cs typeface="Times New Roman"/>
              </a:rPr>
              <a:t> </a:t>
            </a:r>
            <a:r>
              <a:rPr sz="2200" i="1">
                <a:latin typeface="Times New Roman"/>
                <a:cs typeface="Times New Roman"/>
              </a:rPr>
              <a:t>k</a:t>
            </a:r>
            <a:r>
              <a:rPr sz="2200" i="1" spc="-2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&lt;</a:t>
            </a:r>
            <a:r>
              <a:rPr sz="2200" spc="-2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key(</a:t>
            </a:r>
            <a:r>
              <a:rPr sz="2200" i="1">
                <a:latin typeface="Times New Roman"/>
                <a:cs typeface="Times New Roman"/>
              </a:rPr>
              <a:t>r</a:t>
            </a:r>
            <a:r>
              <a:rPr sz="2200">
                <a:latin typeface="Times New Roman"/>
                <a:cs typeface="Times New Roman"/>
              </a:rPr>
              <a:t>),</a:t>
            </a:r>
            <a:r>
              <a:rPr sz="2200" spc="-2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continue</a:t>
            </a:r>
            <a:r>
              <a:rPr sz="2200" spc="-2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in</a:t>
            </a:r>
            <a:r>
              <a:rPr sz="2200" spc="-2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left</a:t>
            </a:r>
            <a:r>
              <a:rPr sz="2200" spc="-15">
                <a:latin typeface="Times New Roman"/>
                <a:cs typeface="Times New Roman"/>
              </a:rPr>
              <a:t> </a:t>
            </a:r>
            <a:r>
              <a:rPr sz="2200" spc="-10">
                <a:latin typeface="Times New Roman"/>
                <a:cs typeface="Times New Roman"/>
              </a:rPr>
              <a:t>subtree</a:t>
            </a:r>
            <a:endParaRPr sz="2200">
              <a:latin typeface="Times New Roman"/>
              <a:cs typeface="Times New Roman"/>
            </a:endParaRPr>
          </a:p>
          <a:p>
            <a:pPr marL="755015" lvl="1" indent="-285115">
              <a:spcBef>
                <a:spcPts val="575"/>
              </a:spcBef>
              <a:buFont typeface="Arial"/>
              <a:buChar char="–"/>
              <a:tabLst>
                <a:tab pos="755015" algn="l"/>
              </a:tabLst>
            </a:pPr>
            <a:r>
              <a:rPr sz="2200">
                <a:latin typeface="Times New Roman"/>
                <a:cs typeface="Times New Roman"/>
              </a:rPr>
              <a:t>if</a:t>
            </a:r>
            <a:r>
              <a:rPr sz="2200" spc="-20">
                <a:latin typeface="Times New Roman"/>
                <a:cs typeface="Times New Roman"/>
              </a:rPr>
              <a:t> </a:t>
            </a:r>
            <a:r>
              <a:rPr sz="2200" i="1">
                <a:latin typeface="Times New Roman"/>
                <a:cs typeface="Times New Roman"/>
              </a:rPr>
              <a:t>k</a:t>
            </a:r>
            <a:r>
              <a:rPr sz="2200" i="1" spc="-2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&gt;</a:t>
            </a:r>
            <a:r>
              <a:rPr sz="2200" spc="-2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key(</a:t>
            </a:r>
            <a:r>
              <a:rPr sz="2200" i="1">
                <a:latin typeface="Times New Roman"/>
                <a:cs typeface="Times New Roman"/>
              </a:rPr>
              <a:t>r</a:t>
            </a:r>
            <a:r>
              <a:rPr sz="2200">
                <a:latin typeface="Times New Roman"/>
                <a:cs typeface="Times New Roman"/>
              </a:rPr>
              <a:t>),</a:t>
            </a:r>
            <a:r>
              <a:rPr sz="2200" spc="-2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continue</a:t>
            </a:r>
            <a:r>
              <a:rPr sz="2200" spc="-2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in</a:t>
            </a:r>
            <a:r>
              <a:rPr sz="2200" spc="-2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right</a:t>
            </a:r>
            <a:r>
              <a:rPr sz="2200" spc="-20">
                <a:latin typeface="Times New Roman"/>
                <a:cs typeface="Times New Roman"/>
              </a:rPr>
              <a:t> </a:t>
            </a:r>
            <a:r>
              <a:rPr sz="2200" spc="-10">
                <a:latin typeface="Times New Roman"/>
                <a:cs typeface="Times New Roman"/>
              </a:rPr>
              <a:t>subtree</a:t>
            </a:r>
            <a:endParaRPr lang="en-US" sz="2200" spc="-10">
              <a:latin typeface="Times New Roman"/>
              <a:cs typeface="Times New Roman"/>
            </a:endParaRPr>
          </a:p>
          <a:p>
            <a:pPr marL="755015" lvl="1" indent="-285115">
              <a:spcBef>
                <a:spcPts val="575"/>
              </a:spcBef>
              <a:buFont typeface="Arial"/>
              <a:buChar char="–"/>
              <a:tabLst>
                <a:tab pos="755015" algn="l"/>
              </a:tabLst>
            </a:pPr>
            <a:r>
              <a:rPr lang="en-US" sz="2200" spc="-10">
                <a:latin typeface="Times New Roman"/>
                <a:cs typeface="Times New Roman"/>
              </a:rPr>
              <a:t>Insert at the empty side(left/right)</a:t>
            </a:r>
            <a:endParaRPr sz="2200">
              <a:latin typeface="Times New Roman"/>
              <a:cs typeface="Times New Roman"/>
            </a:endParaRPr>
          </a:p>
          <a:p>
            <a:pPr lvl="1">
              <a:spcBef>
                <a:spcPts val="1120"/>
              </a:spcBef>
              <a:buFont typeface="Arial"/>
              <a:buChar char="–"/>
            </a:pPr>
            <a:endParaRPr sz="2200">
              <a:latin typeface="Times New Roman"/>
              <a:cs typeface="Times New Roman"/>
            </a:endParaRPr>
          </a:p>
          <a:p>
            <a:pPr marL="354965" indent="-342265">
              <a:buFont typeface="Arial"/>
              <a:buChar char="•"/>
              <a:tabLst>
                <a:tab pos="354965" algn="l"/>
              </a:tabLst>
            </a:pPr>
            <a:r>
              <a:rPr sz="2200">
                <a:latin typeface="Times New Roman"/>
                <a:cs typeface="Times New Roman"/>
              </a:rPr>
              <a:t>Runtime</a:t>
            </a:r>
            <a:r>
              <a:rPr sz="2200" spc="-2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is</a:t>
            </a:r>
            <a:r>
              <a:rPr sz="2200" spc="-30">
                <a:latin typeface="Times New Roman"/>
                <a:cs typeface="Times New Roman"/>
              </a:rPr>
              <a:t> </a:t>
            </a:r>
            <a:r>
              <a:rPr sz="2200" i="1">
                <a:latin typeface="Times New Roman"/>
                <a:cs typeface="Times New Roman"/>
              </a:rPr>
              <a:t>O</a:t>
            </a:r>
            <a:r>
              <a:rPr sz="2200">
                <a:latin typeface="Times New Roman"/>
                <a:cs typeface="Times New Roman"/>
              </a:rPr>
              <a:t>(</a:t>
            </a:r>
            <a:r>
              <a:rPr sz="2200" b="1" i="1">
                <a:latin typeface="Times New Roman"/>
                <a:cs typeface="Times New Roman"/>
              </a:rPr>
              <a:t>h</a:t>
            </a:r>
            <a:r>
              <a:rPr sz="2200">
                <a:latin typeface="Times New Roman"/>
                <a:cs typeface="Times New Roman"/>
              </a:rPr>
              <a:t>),</a:t>
            </a:r>
            <a:r>
              <a:rPr sz="2200" spc="-2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where</a:t>
            </a:r>
            <a:r>
              <a:rPr sz="2200" spc="-25">
                <a:latin typeface="Times New Roman"/>
                <a:cs typeface="Times New Roman"/>
              </a:rPr>
              <a:t> </a:t>
            </a:r>
            <a:r>
              <a:rPr sz="2200" b="1" i="1">
                <a:latin typeface="Times New Roman"/>
                <a:cs typeface="Times New Roman"/>
              </a:rPr>
              <a:t>h</a:t>
            </a:r>
            <a:r>
              <a:rPr sz="2200" b="1" i="1" spc="-2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is</a:t>
            </a:r>
            <a:r>
              <a:rPr sz="2200" spc="-2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the</a:t>
            </a:r>
            <a:r>
              <a:rPr sz="2200" spc="-2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height</a:t>
            </a:r>
            <a:r>
              <a:rPr sz="2200" spc="-2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of</a:t>
            </a:r>
            <a:r>
              <a:rPr sz="2200" spc="-2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the</a:t>
            </a:r>
            <a:r>
              <a:rPr sz="2200" spc="-25">
                <a:latin typeface="Times New Roman"/>
                <a:cs typeface="Times New Roman"/>
              </a:rPr>
              <a:t> </a:t>
            </a:r>
            <a:r>
              <a:rPr sz="2200" spc="-20">
                <a:latin typeface="Times New Roman"/>
                <a:cs typeface="Times New Roman"/>
              </a:rPr>
              <a:t>tree</a:t>
            </a:r>
            <a:endParaRPr sz="2200">
              <a:latin typeface="Times New Roman"/>
              <a:cs typeface="Times New Roman"/>
            </a:endParaRP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D5DBCE12-0B8A-9448-9C00-4EB637338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798907"/>
            <a:ext cx="4359018" cy="203471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89685">
              <a:spcBef>
                <a:spcPts val="100"/>
              </a:spcBef>
            </a:pPr>
            <a:r>
              <a:t>BST</a:t>
            </a:r>
            <a:r>
              <a:rPr spc="-150"/>
              <a:t> </a:t>
            </a:r>
            <a:r>
              <a:t>–</a:t>
            </a:r>
            <a:r>
              <a:rPr spc="-70"/>
              <a:t> </a:t>
            </a:r>
            <a:r>
              <a:t>Insert</a:t>
            </a:r>
            <a:r>
              <a:rPr spc="-70"/>
              <a:t> </a:t>
            </a:r>
            <a:r>
              <a:rPr spc="-1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5680551" y="2251638"/>
            <a:ext cx="544830" cy="478790"/>
          </a:xfrm>
          <a:custGeom>
            <a:avLst/>
            <a:gdLst/>
            <a:ahLst/>
            <a:cxnLst/>
            <a:rect l="l" t="t" r="r" b="b"/>
            <a:pathLst>
              <a:path w="544829" h="478789">
                <a:moveTo>
                  <a:pt x="0" y="239184"/>
                </a:moveTo>
                <a:lnTo>
                  <a:pt x="4384" y="196190"/>
                </a:lnTo>
                <a:lnTo>
                  <a:pt x="17026" y="155725"/>
                </a:lnTo>
                <a:lnTo>
                  <a:pt x="37157" y="118463"/>
                </a:lnTo>
                <a:lnTo>
                  <a:pt x="64007" y="85080"/>
                </a:lnTo>
                <a:lnTo>
                  <a:pt x="96808" y="56253"/>
                </a:lnTo>
                <a:lnTo>
                  <a:pt x="134793" y="32655"/>
                </a:lnTo>
                <a:lnTo>
                  <a:pt x="177191" y="14963"/>
                </a:lnTo>
                <a:lnTo>
                  <a:pt x="223234" y="3853"/>
                </a:lnTo>
                <a:lnTo>
                  <a:pt x="272155" y="0"/>
                </a:lnTo>
                <a:lnTo>
                  <a:pt x="321075" y="3853"/>
                </a:lnTo>
                <a:lnTo>
                  <a:pt x="367118" y="14963"/>
                </a:lnTo>
                <a:lnTo>
                  <a:pt x="409516" y="32655"/>
                </a:lnTo>
                <a:lnTo>
                  <a:pt x="447501" y="56253"/>
                </a:lnTo>
                <a:lnTo>
                  <a:pt x="480302" y="85080"/>
                </a:lnTo>
                <a:lnTo>
                  <a:pt x="507152" y="118463"/>
                </a:lnTo>
                <a:lnTo>
                  <a:pt x="527283" y="155725"/>
                </a:lnTo>
                <a:lnTo>
                  <a:pt x="539925" y="196190"/>
                </a:lnTo>
                <a:lnTo>
                  <a:pt x="544310" y="239184"/>
                </a:lnTo>
                <a:lnTo>
                  <a:pt x="539925" y="282178"/>
                </a:lnTo>
                <a:lnTo>
                  <a:pt x="527283" y="322643"/>
                </a:lnTo>
                <a:lnTo>
                  <a:pt x="507152" y="359905"/>
                </a:lnTo>
                <a:lnTo>
                  <a:pt x="480302" y="393288"/>
                </a:lnTo>
                <a:lnTo>
                  <a:pt x="447501" y="422115"/>
                </a:lnTo>
                <a:lnTo>
                  <a:pt x="409516" y="445713"/>
                </a:lnTo>
                <a:lnTo>
                  <a:pt x="367118" y="463405"/>
                </a:lnTo>
                <a:lnTo>
                  <a:pt x="321075" y="474515"/>
                </a:lnTo>
                <a:lnTo>
                  <a:pt x="272155" y="478369"/>
                </a:lnTo>
                <a:lnTo>
                  <a:pt x="223234" y="474515"/>
                </a:lnTo>
                <a:lnTo>
                  <a:pt x="177191" y="463405"/>
                </a:lnTo>
                <a:lnTo>
                  <a:pt x="134793" y="445713"/>
                </a:lnTo>
                <a:lnTo>
                  <a:pt x="96808" y="422115"/>
                </a:lnTo>
                <a:lnTo>
                  <a:pt x="64007" y="393288"/>
                </a:lnTo>
                <a:lnTo>
                  <a:pt x="37157" y="359905"/>
                </a:lnTo>
                <a:lnTo>
                  <a:pt x="17026" y="322643"/>
                </a:lnTo>
                <a:lnTo>
                  <a:pt x="4384" y="282178"/>
                </a:lnTo>
                <a:lnTo>
                  <a:pt x="0" y="23918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59940" y="1372108"/>
            <a:ext cx="5229860" cy="83058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spcBef>
                <a:spcPts val="625"/>
              </a:spcBef>
            </a:pPr>
            <a:r>
              <a:rPr sz="2200">
                <a:latin typeface="Times New Roman"/>
                <a:cs typeface="Times New Roman"/>
              </a:rPr>
              <a:t>Insert</a:t>
            </a:r>
            <a:r>
              <a:rPr sz="2200" spc="-1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the</a:t>
            </a:r>
            <a:r>
              <a:rPr sz="2200" spc="-1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numbers</a:t>
            </a:r>
            <a:r>
              <a:rPr sz="2200" spc="-2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22,</a:t>
            </a:r>
            <a:r>
              <a:rPr sz="2200" spc="-1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80,</a:t>
            </a:r>
            <a:r>
              <a:rPr sz="2200" spc="-1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18,</a:t>
            </a:r>
            <a:r>
              <a:rPr sz="2200" spc="-1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9,</a:t>
            </a:r>
            <a:r>
              <a:rPr sz="2200" spc="-1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90,</a:t>
            </a:r>
            <a:r>
              <a:rPr sz="2200" spc="-10">
                <a:latin typeface="Times New Roman"/>
                <a:cs typeface="Times New Roman"/>
              </a:rPr>
              <a:t> </a:t>
            </a:r>
            <a:r>
              <a:rPr sz="2200" spc="-25">
                <a:latin typeface="Times New Roman"/>
                <a:cs typeface="Times New Roman"/>
              </a:rPr>
              <a:t>20.</a:t>
            </a:r>
            <a:endParaRPr sz="2200">
              <a:latin typeface="Times New Roman"/>
              <a:cs typeface="Times New Roman"/>
            </a:endParaRPr>
          </a:p>
          <a:p>
            <a:pPr marL="4937125">
              <a:spcBef>
                <a:spcPts val="530"/>
              </a:spcBef>
            </a:pPr>
            <a:r>
              <a:rPr sz="2200" spc="-25">
                <a:latin typeface="Times New Roman"/>
                <a:cs typeface="Times New Roman"/>
              </a:rPr>
              <a:t>22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320840" y="2002536"/>
            <a:ext cx="1631950" cy="1270635"/>
            <a:chOff x="3796840" y="2002535"/>
            <a:chExt cx="1631950" cy="127063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39640" y="2002535"/>
              <a:ext cx="688848" cy="49072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893326" y="2025192"/>
              <a:ext cx="495300" cy="293370"/>
            </a:xfrm>
            <a:custGeom>
              <a:avLst/>
              <a:gdLst/>
              <a:ahLst/>
              <a:cxnLst/>
              <a:rect l="l" t="t" r="r" b="b"/>
              <a:pathLst>
                <a:path w="495300" h="293369">
                  <a:moveTo>
                    <a:pt x="65866" y="188992"/>
                  </a:moveTo>
                  <a:lnTo>
                    <a:pt x="58106" y="191104"/>
                  </a:lnTo>
                  <a:lnTo>
                    <a:pt x="0" y="292658"/>
                  </a:lnTo>
                  <a:lnTo>
                    <a:pt x="117018" y="293250"/>
                  </a:lnTo>
                  <a:lnTo>
                    <a:pt x="119202" y="291071"/>
                  </a:lnTo>
                  <a:lnTo>
                    <a:pt x="28180" y="291071"/>
                  </a:lnTo>
                  <a:lnTo>
                    <a:pt x="15492" y="269066"/>
                  </a:lnTo>
                  <a:lnTo>
                    <a:pt x="56188" y="245601"/>
                  </a:lnTo>
                  <a:lnTo>
                    <a:pt x="80153" y="203718"/>
                  </a:lnTo>
                  <a:lnTo>
                    <a:pt x="78041" y="195959"/>
                  </a:lnTo>
                  <a:lnTo>
                    <a:pt x="65866" y="188992"/>
                  </a:lnTo>
                  <a:close/>
                </a:path>
                <a:path w="495300" h="293369">
                  <a:moveTo>
                    <a:pt x="56188" y="245601"/>
                  </a:moveTo>
                  <a:lnTo>
                    <a:pt x="15492" y="269066"/>
                  </a:lnTo>
                  <a:lnTo>
                    <a:pt x="28180" y="291071"/>
                  </a:lnTo>
                  <a:lnTo>
                    <a:pt x="36323" y="286376"/>
                  </a:lnTo>
                  <a:lnTo>
                    <a:pt x="32858" y="286376"/>
                  </a:lnTo>
                  <a:lnTo>
                    <a:pt x="22036" y="267606"/>
                  </a:lnTo>
                  <a:lnTo>
                    <a:pt x="21963" y="267479"/>
                  </a:lnTo>
                  <a:lnTo>
                    <a:pt x="43670" y="267479"/>
                  </a:lnTo>
                  <a:lnTo>
                    <a:pt x="56188" y="245601"/>
                  </a:lnTo>
                  <a:close/>
                </a:path>
                <a:path w="495300" h="293369">
                  <a:moveTo>
                    <a:pt x="68876" y="267606"/>
                  </a:moveTo>
                  <a:lnTo>
                    <a:pt x="28180" y="291071"/>
                  </a:lnTo>
                  <a:lnTo>
                    <a:pt x="119202" y="291071"/>
                  </a:lnTo>
                  <a:lnTo>
                    <a:pt x="122716" y="287592"/>
                  </a:lnTo>
                  <a:lnTo>
                    <a:pt x="122787" y="273565"/>
                  </a:lnTo>
                  <a:lnTo>
                    <a:pt x="117129" y="267850"/>
                  </a:lnTo>
                  <a:lnTo>
                    <a:pt x="68876" y="267606"/>
                  </a:lnTo>
                  <a:close/>
                </a:path>
                <a:path w="495300" h="293369">
                  <a:moveTo>
                    <a:pt x="43670" y="267479"/>
                  </a:moveTo>
                  <a:lnTo>
                    <a:pt x="21963" y="267479"/>
                  </a:lnTo>
                  <a:lnTo>
                    <a:pt x="32858" y="286376"/>
                  </a:lnTo>
                  <a:lnTo>
                    <a:pt x="43598" y="267606"/>
                  </a:lnTo>
                  <a:lnTo>
                    <a:pt x="43670" y="267479"/>
                  </a:lnTo>
                  <a:close/>
                </a:path>
                <a:path w="495300" h="293369">
                  <a:moveTo>
                    <a:pt x="43670" y="267479"/>
                  </a:moveTo>
                  <a:lnTo>
                    <a:pt x="32858" y="286376"/>
                  </a:lnTo>
                  <a:lnTo>
                    <a:pt x="36323" y="286376"/>
                  </a:lnTo>
                  <a:lnTo>
                    <a:pt x="68876" y="267606"/>
                  </a:lnTo>
                  <a:lnTo>
                    <a:pt x="43670" y="267479"/>
                  </a:lnTo>
                  <a:close/>
                </a:path>
                <a:path w="495300" h="293369">
                  <a:moveTo>
                    <a:pt x="482156" y="0"/>
                  </a:moveTo>
                  <a:lnTo>
                    <a:pt x="56188" y="245601"/>
                  </a:lnTo>
                  <a:lnTo>
                    <a:pt x="43670" y="267479"/>
                  </a:lnTo>
                  <a:lnTo>
                    <a:pt x="68876" y="267606"/>
                  </a:lnTo>
                  <a:lnTo>
                    <a:pt x="494844" y="22004"/>
                  </a:lnTo>
                  <a:lnTo>
                    <a:pt x="482156" y="0"/>
                  </a:lnTo>
                  <a:close/>
                </a:path>
              </a:pathLst>
            </a:custGeom>
            <a:solidFill>
              <a:srgbClr val="1A3E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01602" y="2983861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284189" y="0"/>
                  </a:moveTo>
                  <a:lnTo>
                    <a:pt x="0" y="0"/>
                  </a:lnTo>
                  <a:lnTo>
                    <a:pt x="0" y="284176"/>
                  </a:lnTo>
                  <a:lnTo>
                    <a:pt x="284189" y="284176"/>
                  </a:lnTo>
                  <a:lnTo>
                    <a:pt x="28418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01602" y="2983861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0" y="0"/>
                  </a:moveTo>
                  <a:lnTo>
                    <a:pt x="284189" y="0"/>
                  </a:lnTo>
                  <a:lnTo>
                    <a:pt x="284189" y="284177"/>
                  </a:lnTo>
                  <a:lnTo>
                    <a:pt x="0" y="28417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51282" y="2983861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284189" y="0"/>
                  </a:moveTo>
                  <a:lnTo>
                    <a:pt x="0" y="0"/>
                  </a:lnTo>
                  <a:lnTo>
                    <a:pt x="0" y="284176"/>
                  </a:lnTo>
                  <a:lnTo>
                    <a:pt x="284189" y="284176"/>
                  </a:lnTo>
                  <a:lnTo>
                    <a:pt x="28418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51282" y="2983861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0" y="0"/>
                  </a:moveTo>
                  <a:lnTo>
                    <a:pt x="284189" y="0"/>
                  </a:lnTo>
                  <a:lnTo>
                    <a:pt x="284189" y="284177"/>
                  </a:lnTo>
                  <a:lnTo>
                    <a:pt x="0" y="28417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43697" y="2659951"/>
              <a:ext cx="292735" cy="324485"/>
            </a:xfrm>
            <a:custGeom>
              <a:avLst/>
              <a:gdLst/>
              <a:ahLst/>
              <a:cxnLst/>
              <a:rect l="l" t="t" r="r" b="b"/>
              <a:pathLst>
                <a:path w="292735" h="324485">
                  <a:moveTo>
                    <a:pt x="292565" y="0"/>
                  </a:moveTo>
                  <a:lnTo>
                    <a:pt x="0" y="32390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21149" y="2659951"/>
              <a:ext cx="272415" cy="324485"/>
            </a:xfrm>
            <a:custGeom>
              <a:avLst/>
              <a:gdLst/>
              <a:ahLst/>
              <a:cxnLst/>
              <a:rect l="l" t="t" r="r" b="b"/>
              <a:pathLst>
                <a:path w="272414" h="324485">
                  <a:moveTo>
                    <a:pt x="0" y="0"/>
                  </a:moveTo>
                  <a:lnTo>
                    <a:pt x="272229" y="32390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t>Binary</a:t>
            </a:r>
            <a:r>
              <a:rPr spc="-30"/>
              <a:t> </a:t>
            </a:r>
            <a:r>
              <a:t>Search</a:t>
            </a:r>
            <a:r>
              <a:rPr spc="-50"/>
              <a:t> </a:t>
            </a:r>
            <a:r>
              <a:rPr spc="-20"/>
              <a:t>Trees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pPr marL="38100">
                <a:lnSpc>
                  <a:spcPts val="1410"/>
                </a:lnSpc>
              </a:pPr>
              <a:t>14</a:t>
            </a:fld>
            <a:endParaRPr spc="-25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89685">
              <a:spcBef>
                <a:spcPts val="100"/>
              </a:spcBef>
            </a:pPr>
            <a:r>
              <a:t>BST</a:t>
            </a:r>
            <a:r>
              <a:rPr spc="-150"/>
              <a:t> </a:t>
            </a:r>
            <a:r>
              <a:t>–</a:t>
            </a:r>
            <a:r>
              <a:rPr spc="-70"/>
              <a:t> </a:t>
            </a:r>
            <a:r>
              <a:t>Insert</a:t>
            </a:r>
            <a:r>
              <a:rPr spc="-70"/>
              <a:t> </a:t>
            </a:r>
            <a:r>
              <a:rPr spc="-1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5680551" y="2251638"/>
            <a:ext cx="548640" cy="478790"/>
          </a:xfrm>
          <a:custGeom>
            <a:avLst/>
            <a:gdLst/>
            <a:ahLst/>
            <a:cxnLst/>
            <a:rect l="l" t="t" r="r" b="b"/>
            <a:pathLst>
              <a:path w="548639" h="478789">
                <a:moveTo>
                  <a:pt x="0" y="239184"/>
                </a:moveTo>
                <a:lnTo>
                  <a:pt x="4419" y="196190"/>
                </a:lnTo>
                <a:lnTo>
                  <a:pt x="17162" y="155725"/>
                </a:lnTo>
                <a:lnTo>
                  <a:pt x="37452" y="118463"/>
                </a:lnTo>
                <a:lnTo>
                  <a:pt x="64516" y="85080"/>
                </a:lnTo>
                <a:lnTo>
                  <a:pt x="97579" y="56253"/>
                </a:lnTo>
                <a:lnTo>
                  <a:pt x="135865" y="32655"/>
                </a:lnTo>
                <a:lnTo>
                  <a:pt x="178600" y="14963"/>
                </a:lnTo>
                <a:lnTo>
                  <a:pt x="225010" y="3853"/>
                </a:lnTo>
                <a:lnTo>
                  <a:pt x="274320" y="0"/>
                </a:lnTo>
                <a:lnTo>
                  <a:pt x="323629" y="3853"/>
                </a:lnTo>
                <a:lnTo>
                  <a:pt x="370039" y="14963"/>
                </a:lnTo>
                <a:lnTo>
                  <a:pt x="412774" y="32655"/>
                </a:lnTo>
                <a:lnTo>
                  <a:pt x="451060" y="56253"/>
                </a:lnTo>
                <a:lnTo>
                  <a:pt x="484123" y="85080"/>
                </a:lnTo>
                <a:lnTo>
                  <a:pt x="511187" y="118463"/>
                </a:lnTo>
                <a:lnTo>
                  <a:pt x="531477" y="155725"/>
                </a:lnTo>
                <a:lnTo>
                  <a:pt x="544220" y="196190"/>
                </a:lnTo>
                <a:lnTo>
                  <a:pt x="548640" y="239184"/>
                </a:lnTo>
                <a:lnTo>
                  <a:pt x="544220" y="282178"/>
                </a:lnTo>
                <a:lnTo>
                  <a:pt x="531477" y="322643"/>
                </a:lnTo>
                <a:lnTo>
                  <a:pt x="511187" y="359905"/>
                </a:lnTo>
                <a:lnTo>
                  <a:pt x="484123" y="393288"/>
                </a:lnTo>
                <a:lnTo>
                  <a:pt x="451060" y="422115"/>
                </a:lnTo>
                <a:lnTo>
                  <a:pt x="412774" y="445713"/>
                </a:lnTo>
                <a:lnTo>
                  <a:pt x="370039" y="463405"/>
                </a:lnTo>
                <a:lnTo>
                  <a:pt x="323629" y="474515"/>
                </a:lnTo>
                <a:lnTo>
                  <a:pt x="274320" y="478369"/>
                </a:lnTo>
                <a:lnTo>
                  <a:pt x="225010" y="474515"/>
                </a:lnTo>
                <a:lnTo>
                  <a:pt x="178600" y="463405"/>
                </a:lnTo>
                <a:lnTo>
                  <a:pt x="135865" y="445713"/>
                </a:lnTo>
                <a:lnTo>
                  <a:pt x="97579" y="422115"/>
                </a:lnTo>
                <a:lnTo>
                  <a:pt x="64516" y="393288"/>
                </a:lnTo>
                <a:lnTo>
                  <a:pt x="37452" y="359905"/>
                </a:lnTo>
                <a:lnTo>
                  <a:pt x="17162" y="322643"/>
                </a:lnTo>
                <a:lnTo>
                  <a:pt x="4419" y="282178"/>
                </a:lnTo>
                <a:lnTo>
                  <a:pt x="0" y="23918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59940" y="1372108"/>
            <a:ext cx="5229860" cy="124206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spcBef>
                <a:spcPts val="625"/>
              </a:spcBef>
            </a:pPr>
            <a:r>
              <a:rPr sz="2200">
                <a:latin typeface="Times New Roman"/>
                <a:cs typeface="Times New Roman"/>
              </a:rPr>
              <a:t>Insert</a:t>
            </a:r>
            <a:r>
              <a:rPr sz="2200" spc="-1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the</a:t>
            </a:r>
            <a:r>
              <a:rPr sz="2200" spc="-1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numbers</a:t>
            </a:r>
            <a:r>
              <a:rPr sz="2200" spc="-2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22,</a:t>
            </a:r>
            <a:r>
              <a:rPr sz="2200" spc="-1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80,</a:t>
            </a:r>
            <a:r>
              <a:rPr sz="2200" spc="-1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18,</a:t>
            </a:r>
            <a:r>
              <a:rPr sz="2200" spc="-1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9,</a:t>
            </a:r>
            <a:r>
              <a:rPr sz="2200" spc="-1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90,</a:t>
            </a:r>
            <a:r>
              <a:rPr sz="2200" spc="-10">
                <a:latin typeface="Times New Roman"/>
                <a:cs typeface="Times New Roman"/>
              </a:rPr>
              <a:t> </a:t>
            </a:r>
            <a:r>
              <a:rPr sz="2200" spc="-25">
                <a:latin typeface="Times New Roman"/>
                <a:cs typeface="Times New Roman"/>
              </a:rPr>
              <a:t>20.</a:t>
            </a:r>
            <a:endParaRPr sz="2200">
              <a:latin typeface="Times New Roman"/>
              <a:cs typeface="Times New Roman"/>
            </a:endParaRPr>
          </a:p>
          <a:p>
            <a:pPr marL="4937125">
              <a:spcBef>
                <a:spcPts val="530"/>
              </a:spcBef>
            </a:pPr>
            <a:r>
              <a:rPr sz="2200" spc="-25">
                <a:latin typeface="Times New Roman"/>
                <a:cs typeface="Times New Roman"/>
              </a:rPr>
              <a:t>80</a:t>
            </a:r>
            <a:endParaRPr sz="2200">
              <a:latin typeface="Times New Roman"/>
              <a:cs typeface="Times New Roman"/>
            </a:endParaRPr>
          </a:p>
          <a:p>
            <a:pPr marR="1224915" algn="r">
              <a:spcBef>
                <a:spcPts val="1320"/>
              </a:spcBef>
            </a:pPr>
            <a:r>
              <a:rPr sz="1600" spc="-25">
                <a:solidFill>
                  <a:srgbClr val="132E51"/>
                </a:solidFill>
                <a:latin typeface="Times New Roman"/>
                <a:cs typeface="Times New Roman"/>
              </a:rPr>
              <a:t>22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240912" y="2002536"/>
            <a:ext cx="1900555" cy="1270635"/>
            <a:chOff x="3716911" y="2002535"/>
            <a:chExt cx="1900555" cy="127063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39639" y="2002535"/>
              <a:ext cx="688848" cy="49072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893326" y="2025192"/>
              <a:ext cx="495300" cy="293370"/>
            </a:xfrm>
            <a:custGeom>
              <a:avLst/>
              <a:gdLst/>
              <a:ahLst/>
              <a:cxnLst/>
              <a:rect l="l" t="t" r="r" b="b"/>
              <a:pathLst>
                <a:path w="495300" h="293369">
                  <a:moveTo>
                    <a:pt x="65866" y="188992"/>
                  </a:moveTo>
                  <a:lnTo>
                    <a:pt x="58106" y="191104"/>
                  </a:lnTo>
                  <a:lnTo>
                    <a:pt x="0" y="292658"/>
                  </a:lnTo>
                  <a:lnTo>
                    <a:pt x="117018" y="293250"/>
                  </a:lnTo>
                  <a:lnTo>
                    <a:pt x="119202" y="291071"/>
                  </a:lnTo>
                  <a:lnTo>
                    <a:pt x="28180" y="291071"/>
                  </a:lnTo>
                  <a:lnTo>
                    <a:pt x="15492" y="269066"/>
                  </a:lnTo>
                  <a:lnTo>
                    <a:pt x="56188" y="245601"/>
                  </a:lnTo>
                  <a:lnTo>
                    <a:pt x="80153" y="203718"/>
                  </a:lnTo>
                  <a:lnTo>
                    <a:pt x="78041" y="195959"/>
                  </a:lnTo>
                  <a:lnTo>
                    <a:pt x="65866" y="188992"/>
                  </a:lnTo>
                  <a:close/>
                </a:path>
                <a:path w="495300" h="293369">
                  <a:moveTo>
                    <a:pt x="56188" y="245601"/>
                  </a:moveTo>
                  <a:lnTo>
                    <a:pt x="15492" y="269066"/>
                  </a:lnTo>
                  <a:lnTo>
                    <a:pt x="28180" y="291071"/>
                  </a:lnTo>
                  <a:lnTo>
                    <a:pt x="36323" y="286376"/>
                  </a:lnTo>
                  <a:lnTo>
                    <a:pt x="32858" y="286376"/>
                  </a:lnTo>
                  <a:lnTo>
                    <a:pt x="22036" y="267606"/>
                  </a:lnTo>
                  <a:lnTo>
                    <a:pt x="21963" y="267479"/>
                  </a:lnTo>
                  <a:lnTo>
                    <a:pt x="43670" y="267479"/>
                  </a:lnTo>
                  <a:lnTo>
                    <a:pt x="56188" y="245601"/>
                  </a:lnTo>
                  <a:close/>
                </a:path>
                <a:path w="495300" h="293369">
                  <a:moveTo>
                    <a:pt x="68876" y="267606"/>
                  </a:moveTo>
                  <a:lnTo>
                    <a:pt x="28180" y="291071"/>
                  </a:lnTo>
                  <a:lnTo>
                    <a:pt x="119202" y="291071"/>
                  </a:lnTo>
                  <a:lnTo>
                    <a:pt x="122716" y="287592"/>
                  </a:lnTo>
                  <a:lnTo>
                    <a:pt x="122787" y="273565"/>
                  </a:lnTo>
                  <a:lnTo>
                    <a:pt x="117129" y="267850"/>
                  </a:lnTo>
                  <a:lnTo>
                    <a:pt x="68876" y="267606"/>
                  </a:lnTo>
                  <a:close/>
                </a:path>
                <a:path w="495300" h="293369">
                  <a:moveTo>
                    <a:pt x="43670" y="267479"/>
                  </a:moveTo>
                  <a:lnTo>
                    <a:pt x="21963" y="267479"/>
                  </a:lnTo>
                  <a:lnTo>
                    <a:pt x="32858" y="286376"/>
                  </a:lnTo>
                  <a:lnTo>
                    <a:pt x="43598" y="267606"/>
                  </a:lnTo>
                  <a:lnTo>
                    <a:pt x="43670" y="267479"/>
                  </a:lnTo>
                  <a:close/>
                </a:path>
                <a:path w="495300" h="293369">
                  <a:moveTo>
                    <a:pt x="43670" y="267479"/>
                  </a:moveTo>
                  <a:lnTo>
                    <a:pt x="32858" y="286376"/>
                  </a:lnTo>
                  <a:lnTo>
                    <a:pt x="36323" y="286376"/>
                  </a:lnTo>
                  <a:lnTo>
                    <a:pt x="68876" y="267606"/>
                  </a:lnTo>
                  <a:lnTo>
                    <a:pt x="43670" y="267479"/>
                  </a:lnTo>
                  <a:close/>
                </a:path>
                <a:path w="495300" h="293369">
                  <a:moveTo>
                    <a:pt x="482156" y="0"/>
                  </a:moveTo>
                  <a:lnTo>
                    <a:pt x="56188" y="245601"/>
                  </a:lnTo>
                  <a:lnTo>
                    <a:pt x="43670" y="267479"/>
                  </a:lnTo>
                  <a:lnTo>
                    <a:pt x="68876" y="267606"/>
                  </a:lnTo>
                  <a:lnTo>
                    <a:pt x="494844" y="22004"/>
                  </a:lnTo>
                  <a:lnTo>
                    <a:pt x="482156" y="0"/>
                  </a:lnTo>
                  <a:close/>
                </a:path>
              </a:pathLst>
            </a:custGeom>
            <a:solidFill>
              <a:srgbClr val="1A3E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21673" y="2983861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284189" y="0"/>
                  </a:moveTo>
                  <a:lnTo>
                    <a:pt x="0" y="0"/>
                  </a:lnTo>
                  <a:lnTo>
                    <a:pt x="0" y="284176"/>
                  </a:lnTo>
                  <a:lnTo>
                    <a:pt x="284189" y="284176"/>
                  </a:lnTo>
                  <a:lnTo>
                    <a:pt x="28418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21673" y="2983861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0" y="0"/>
                  </a:moveTo>
                  <a:lnTo>
                    <a:pt x="284189" y="0"/>
                  </a:lnTo>
                  <a:lnTo>
                    <a:pt x="284189" y="284177"/>
                  </a:lnTo>
                  <a:lnTo>
                    <a:pt x="0" y="28417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40093" y="2983861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284189" y="0"/>
                  </a:moveTo>
                  <a:lnTo>
                    <a:pt x="0" y="0"/>
                  </a:lnTo>
                  <a:lnTo>
                    <a:pt x="0" y="284176"/>
                  </a:lnTo>
                  <a:lnTo>
                    <a:pt x="284189" y="284176"/>
                  </a:lnTo>
                  <a:lnTo>
                    <a:pt x="28418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40093" y="2983861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0" y="0"/>
                  </a:moveTo>
                  <a:lnTo>
                    <a:pt x="284189" y="0"/>
                  </a:lnTo>
                  <a:lnTo>
                    <a:pt x="284189" y="284177"/>
                  </a:lnTo>
                  <a:lnTo>
                    <a:pt x="0" y="28417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63768" y="2659951"/>
              <a:ext cx="373380" cy="324485"/>
            </a:xfrm>
            <a:custGeom>
              <a:avLst/>
              <a:gdLst/>
              <a:ahLst/>
              <a:cxnLst/>
              <a:rect l="l" t="t" r="r" b="b"/>
              <a:pathLst>
                <a:path w="373379" h="324485">
                  <a:moveTo>
                    <a:pt x="373128" y="0"/>
                  </a:moveTo>
                  <a:lnTo>
                    <a:pt x="0" y="32390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24844" y="2659951"/>
              <a:ext cx="357505" cy="324485"/>
            </a:xfrm>
            <a:custGeom>
              <a:avLst/>
              <a:gdLst/>
              <a:ahLst/>
              <a:cxnLst/>
              <a:rect l="l" t="t" r="r" b="b"/>
              <a:pathLst>
                <a:path w="357504" h="324485">
                  <a:moveTo>
                    <a:pt x="0" y="0"/>
                  </a:moveTo>
                  <a:lnTo>
                    <a:pt x="357343" y="32390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95087" y="2438399"/>
              <a:ext cx="722376" cy="719327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936131" y="2461215"/>
              <a:ext cx="525780" cy="523240"/>
            </a:xfrm>
            <a:custGeom>
              <a:avLst/>
              <a:gdLst/>
              <a:ahLst/>
              <a:cxnLst/>
              <a:rect l="l" t="t" r="r" b="b"/>
              <a:pathLst>
                <a:path w="525779" h="523239">
                  <a:moveTo>
                    <a:pt x="418819" y="468660"/>
                  </a:moveTo>
                  <a:lnTo>
                    <a:pt x="411885" y="472733"/>
                  </a:lnTo>
                  <a:lnTo>
                    <a:pt x="408355" y="486309"/>
                  </a:lnTo>
                  <a:lnTo>
                    <a:pt x="412427" y="493243"/>
                  </a:lnTo>
                  <a:lnTo>
                    <a:pt x="525664" y="522687"/>
                  </a:lnTo>
                  <a:lnTo>
                    <a:pt x="523330" y="513924"/>
                  </a:lnTo>
                  <a:lnTo>
                    <a:pt x="498836" y="513924"/>
                  </a:lnTo>
                  <a:lnTo>
                    <a:pt x="465520" y="480803"/>
                  </a:lnTo>
                  <a:lnTo>
                    <a:pt x="418819" y="468660"/>
                  </a:lnTo>
                  <a:close/>
                </a:path>
                <a:path w="525779" h="523239">
                  <a:moveTo>
                    <a:pt x="465520" y="480803"/>
                  </a:moveTo>
                  <a:lnTo>
                    <a:pt x="498836" y="513924"/>
                  </a:lnTo>
                  <a:lnTo>
                    <a:pt x="504542" y="508185"/>
                  </a:lnTo>
                  <a:lnTo>
                    <a:pt x="495517" y="508185"/>
                  </a:lnTo>
                  <a:lnTo>
                    <a:pt x="489914" y="487146"/>
                  </a:lnTo>
                  <a:lnTo>
                    <a:pt x="465520" y="480803"/>
                  </a:lnTo>
                  <a:close/>
                </a:path>
                <a:path w="525779" h="523239">
                  <a:moveTo>
                    <a:pt x="488598" y="405593"/>
                  </a:moveTo>
                  <a:lnTo>
                    <a:pt x="475042" y="409202"/>
                  </a:lnTo>
                  <a:lnTo>
                    <a:pt x="471011" y="416161"/>
                  </a:lnTo>
                  <a:lnTo>
                    <a:pt x="483428" y="462789"/>
                  </a:lnTo>
                  <a:lnTo>
                    <a:pt x="516745" y="495910"/>
                  </a:lnTo>
                  <a:lnTo>
                    <a:pt x="498836" y="513924"/>
                  </a:lnTo>
                  <a:lnTo>
                    <a:pt x="523330" y="513924"/>
                  </a:lnTo>
                  <a:lnTo>
                    <a:pt x="495556" y="409624"/>
                  </a:lnTo>
                  <a:lnTo>
                    <a:pt x="488598" y="405593"/>
                  </a:lnTo>
                  <a:close/>
                </a:path>
                <a:path w="525779" h="523239">
                  <a:moveTo>
                    <a:pt x="489914" y="487146"/>
                  </a:moveTo>
                  <a:lnTo>
                    <a:pt x="495517" y="508185"/>
                  </a:lnTo>
                  <a:lnTo>
                    <a:pt x="510985" y="492625"/>
                  </a:lnTo>
                  <a:lnTo>
                    <a:pt x="489914" y="487146"/>
                  </a:lnTo>
                  <a:close/>
                </a:path>
                <a:path w="525779" h="523239">
                  <a:moveTo>
                    <a:pt x="483428" y="462789"/>
                  </a:moveTo>
                  <a:lnTo>
                    <a:pt x="489914" y="487146"/>
                  </a:lnTo>
                  <a:lnTo>
                    <a:pt x="510985" y="492625"/>
                  </a:lnTo>
                  <a:lnTo>
                    <a:pt x="495517" y="508185"/>
                  </a:lnTo>
                  <a:lnTo>
                    <a:pt x="504542" y="508185"/>
                  </a:lnTo>
                  <a:lnTo>
                    <a:pt x="516745" y="495910"/>
                  </a:lnTo>
                  <a:lnTo>
                    <a:pt x="483428" y="462789"/>
                  </a:lnTo>
                  <a:close/>
                </a:path>
                <a:path w="525779" h="523239">
                  <a:moveTo>
                    <a:pt x="17908" y="0"/>
                  </a:moveTo>
                  <a:lnTo>
                    <a:pt x="0" y="18013"/>
                  </a:lnTo>
                  <a:lnTo>
                    <a:pt x="465520" y="480803"/>
                  </a:lnTo>
                  <a:lnTo>
                    <a:pt x="489914" y="487146"/>
                  </a:lnTo>
                  <a:lnTo>
                    <a:pt x="483428" y="462789"/>
                  </a:lnTo>
                  <a:lnTo>
                    <a:pt x="17908" y="0"/>
                  </a:lnTo>
                  <a:close/>
                </a:path>
              </a:pathLst>
            </a:custGeom>
            <a:solidFill>
              <a:srgbClr val="1A3E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t>Binary</a:t>
            </a:r>
            <a:r>
              <a:rPr spc="-30"/>
              <a:t> </a:t>
            </a:r>
            <a:r>
              <a:t>Search</a:t>
            </a:r>
            <a:r>
              <a:rPr spc="-50"/>
              <a:t> </a:t>
            </a:r>
            <a:r>
              <a:rPr spc="-20"/>
              <a:t>Trees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pPr marL="38100">
                <a:lnSpc>
                  <a:spcPts val="1410"/>
                </a:lnSpc>
              </a:pPr>
              <a:t>15</a:t>
            </a:fld>
            <a:endParaRPr spc="-25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89685">
              <a:spcBef>
                <a:spcPts val="100"/>
              </a:spcBef>
            </a:pPr>
            <a:r>
              <a:t>BST</a:t>
            </a:r>
            <a:r>
              <a:rPr spc="-150"/>
              <a:t> </a:t>
            </a:r>
            <a:r>
              <a:t>–</a:t>
            </a:r>
            <a:r>
              <a:rPr spc="-70"/>
              <a:t> </a:t>
            </a:r>
            <a:r>
              <a:t>Insert</a:t>
            </a:r>
            <a:r>
              <a:rPr spc="-70"/>
              <a:t> </a:t>
            </a:r>
            <a:r>
              <a:rPr spc="-1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876800" y="1868424"/>
            <a:ext cx="2509520" cy="2117725"/>
            <a:chOff x="3352800" y="1868423"/>
            <a:chExt cx="2509520" cy="2117725"/>
          </a:xfrm>
        </p:grpSpPr>
        <p:sp>
          <p:nvSpPr>
            <p:cNvPr id="4" name="object 4"/>
            <p:cNvSpPr/>
            <p:nvPr/>
          </p:nvSpPr>
          <p:spPr>
            <a:xfrm>
              <a:off x="4156551" y="2251638"/>
              <a:ext cx="548640" cy="478790"/>
            </a:xfrm>
            <a:custGeom>
              <a:avLst/>
              <a:gdLst/>
              <a:ahLst/>
              <a:cxnLst/>
              <a:rect l="l" t="t" r="r" b="b"/>
              <a:pathLst>
                <a:path w="548639" h="478789">
                  <a:moveTo>
                    <a:pt x="0" y="239184"/>
                  </a:moveTo>
                  <a:lnTo>
                    <a:pt x="4419" y="196190"/>
                  </a:lnTo>
                  <a:lnTo>
                    <a:pt x="17162" y="155725"/>
                  </a:lnTo>
                  <a:lnTo>
                    <a:pt x="37452" y="118463"/>
                  </a:lnTo>
                  <a:lnTo>
                    <a:pt x="64516" y="85080"/>
                  </a:lnTo>
                  <a:lnTo>
                    <a:pt x="97579" y="56253"/>
                  </a:lnTo>
                  <a:lnTo>
                    <a:pt x="135865" y="32655"/>
                  </a:lnTo>
                  <a:lnTo>
                    <a:pt x="178600" y="14963"/>
                  </a:lnTo>
                  <a:lnTo>
                    <a:pt x="225010" y="3853"/>
                  </a:lnTo>
                  <a:lnTo>
                    <a:pt x="274320" y="0"/>
                  </a:lnTo>
                  <a:lnTo>
                    <a:pt x="323629" y="3853"/>
                  </a:lnTo>
                  <a:lnTo>
                    <a:pt x="370039" y="14963"/>
                  </a:lnTo>
                  <a:lnTo>
                    <a:pt x="412774" y="32655"/>
                  </a:lnTo>
                  <a:lnTo>
                    <a:pt x="451060" y="56253"/>
                  </a:lnTo>
                  <a:lnTo>
                    <a:pt x="484123" y="85080"/>
                  </a:lnTo>
                  <a:lnTo>
                    <a:pt x="511187" y="118463"/>
                  </a:lnTo>
                  <a:lnTo>
                    <a:pt x="531477" y="155725"/>
                  </a:lnTo>
                  <a:lnTo>
                    <a:pt x="544220" y="196190"/>
                  </a:lnTo>
                  <a:lnTo>
                    <a:pt x="548640" y="239184"/>
                  </a:lnTo>
                  <a:lnTo>
                    <a:pt x="544220" y="282178"/>
                  </a:lnTo>
                  <a:lnTo>
                    <a:pt x="531477" y="322643"/>
                  </a:lnTo>
                  <a:lnTo>
                    <a:pt x="511187" y="359905"/>
                  </a:lnTo>
                  <a:lnTo>
                    <a:pt x="484123" y="393288"/>
                  </a:lnTo>
                  <a:lnTo>
                    <a:pt x="451060" y="422115"/>
                  </a:lnTo>
                  <a:lnTo>
                    <a:pt x="412774" y="445713"/>
                  </a:lnTo>
                  <a:lnTo>
                    <a:pt x="370039" y="463405"/>
                  </a:lnTo>
                  <a:lnTo>
                    <a:pt x="323629" y="474515"/>
                  </a:lnTo>
                  <a:lnTo>
                    <a:pt x="274320" y="478369"/>
                  </a:lnTo>
                  <a:lnTo>
                    <a:pt x="225010" y="474515"/>
                  </a:lnTo>
                  <a:lnTo>
                    <a:pt x="178600" y="463405"/>
                  </a:lnTo>
                  <a:lnTo>
                    <a:pt x="135865" y="445713"/>
                  </a:lnTo>
                  <a:lnTo>
                    <a:pt x="97579" y="422115"/>
                  </a:lnTo>
                  <a:lnTo>
                    <a:pt x="64516" y="393288"/>
                  </a:lnTo>
                  <a:lnTo>
                    <a:pt x="37452" y="359905"/>
                  </a:lnTo>
                  <a:lnTo>
                    <a:pt x="17162" y="322643"/>
                  </a:lnTo>
                  <a:lnTo>
                    <a:pt x="4419" y="282178"/>
                  </a:lnTo>
                  <a:lnTo>
                    <a:pt x="0" y="23918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8575" y="1868423"/>
              <a:ext cx="691896" cy="55778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763194" y="1890125"/>
              <a:ext cx="495934" cy="361950"/>
            </a:xfrm>
            <a:custGeom>
              <a:avLst/>
              <a:gdLst/>
              <a:ahLst/>
              <a:cxnLst/>
              <a:rect l="l" t="t" r="r" b="b"/>
              <a:pathLst>
                <a:path w="495935" h="361950">
                  <a:moveTo>
                    <a:pt x="55148" y="251804"/>
                  </a:moveTo>
                  <a:lnTo>
                    <a:pt x="47638" y="254683"/>
                  </a:lnTo>
                  <a:lnTo>
                    <a:pt x="0" y="361547"/>
                  </a:lnTo>
                  <a:lnTo>
                    <a:pt x="46059" y="357144"/>
                  </a:lnTo>
                  <a:lnTo>
                    <a:pt x="27879" y="357144"/>
                  </a:lnTo>
                  <a:lnTo>
                    <a:pt x="13050" y="336522"/>
                  </a:lnTo>
                  <a:lnTo>
                    <a:pt x="51191" y="309098"/>
                  </a:lnTo>
                  <a:lnTo>
                    <a:pt x="70839" y="265024"/>
                  </a:lnTo>
                  <a:lnTo>
                    <a:pt x="67960" y="257516"/>
                  </a:lnTo>
                  <a:lnTo>
                    <a:pt x="55148" y="251804"/>
                  </a:lnTo>
                  <a:close/>
                </a:path>
                <a:path w="495935" h="361950">
                  <a:moveTo>
                    <a:pt x="51191" y="309098"/>
                  </a:moveTo>
                  <a:lnTo>
                    <a:pt x="13050" y="336522"/>
                  </a:lnTo>
                  <a:lnTo>
                    <a:pt x="27879" y="357144"/>
                  </a:lnTo>
                  <a:lnTo>
                    <a:pt x="35027" y="352004"/>
                  </a:lnTo>
                  <a:lnTo>
                    <a:pt x="32063" y="352004"/>
                  </a:lnTo>
                  <a:lnTo>
                    <a:pt x="19255" y="334191"/>
                  </a:lnTo>
                  <a:lnTo>
                    <a:pt x="40928" y="332119"/>
                  </a:lnTo>
                  <a:lnTo>
                    <a:pt x="51191" y="309098"/>
                  </a:lnTo>
                  <a:close/>
                </a:path>
                <a:path w="495935" h="361950">
                  <a:moveTo>
                    <a:pt x="114054" y="325128"/>
                  </a:moveTo>
                  <a:lnTo>
                    <a:pt x="66018" y="329721"/>
                  </a:lnTo>
                  <a:lnTo>
                    <a:pt x="27879" y="357144"/>
                  </a:lnTo>
                  <a:lnTo>
                    <a:pt x="46059" y="357144"/>
                  </a:lnTo>
                  <a:lnTo>
                    <a:pt x="116471" y="350413"/>
                  </a:lnTo>
                  <a:lnTo>
                    <a:pt x="121591" y="344213"/>
                  </a:lnTo>
                  <a:lnTo>
                    <a:pt x="120256" y="330248"/>
                  </a:lnTo>
                  <a:lnTo>
                    <a:pt x="114054" y="325128"/>
                  </a:lnTo>
                  <a:close/>
                </a:path>
                <a:path w="495935" h="361950">
                  <a:moveTo>
                    <a:pt x="40928" y="332119"/>
                  </a:moveTo>
                  <a:lnTo>
                    <a:pt x="19255" y="334191"/>
                  </a:lnTo>
                  <a:lnTo>
                    <a:pt x="32063" y="352004"/>
                  </a:lnTo>
                  <a:lnTo>
                    <a:pt x="40928" y="332119"/>
                  </a:lnTo>
                  <a:close/>
                </a:path>
                <a:path w="495935" h="361950">
                  <a:moveTo>
                    <a:pt x="66018" y="329721"/>
                  </a:moveTo>
                  <a:lnTo>
                    <a:pt x="40928" y="332119"/>
                  </a:lnTo>
                  <a:lnTo>
                    <a:pt x="32063" y="352004"/>
                  </a:lnTo>
                  <a:lnTo>
                    <a:pt x="35027" y="352004"/>
                  </a:lnTo>
                  <a:lnTo>
                    <a:pt x="66018" y="329721"/>
                  </a:lnTo>
                  <a:close/>
                </a:path>
                <a:path w="495935" h="361950">
                  <a:moveTo>
                    <a:pt x="481082" y="0"/>
                  </a:moveTo>
                  <a:lnTo>
                    <a:pt x="51191" y="309098"/>
                  </a:lnTo>
                  <a:lnTo>
                    <a:pt x="40928" y="332119"/>
                  </a:lnTo>
                  <a:lnTo>
                    <a:pt x="66018" y="329721"/>
                  </a:lnTo>
                  <a:lnTo>
                    <a:pt x="495909" y="20622"/>
                  </a:lnTo>
                  <a:lnTo>
                    <a:pt x="481082" y="0"/>
                  </a:lnTo>
                  <a:close/>
                </a:path>
              </a:pathLst>
            </a:custGeom>
            <a:solidFill>
              <a:srgbClr val="1A3E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72649" y="2659951"/>
              <a:ext cx="364490" cy="324485"/>
            </a:xfrm>
            <a:custGeom>
              <a:avLst/>
              <a:gdLst/>
              <a:ahLst/>
              <a:cxnLst/>
              <a:rect l="l" t="t" r="r" b="b"/>
              <a:pathLst>
                <a:path w="364489" h="324485">
                  <a:moveTo>
                    <a:pt x="364247" y="0"/>
                  </a:moveTo>
                  <a:lnTo>
                    <a:pt x="0" y="32390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24844" y="2659951"/>
              <a:ext cx="355600" cy="350520"/>
            </a:xfrm>
            <a:custGeom>
              <a:avLst/>
              <a:gdLst/>
              <a:ahLst/>
              <a:cxnLst/>
              <a:rect l="l" t="t" r="r" b="b"/>
              <a:pathLst>
                <a:path w="355600" h="350519">
                  <a:moveTo>
                    <a:pt x="0" y="0"/>
                  </a:moveTo>
                  <a:lnTo>
                    <a:pt x="355185" y="35014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52800" y="2417063"/>
              <a:ext cx="710184" cy="59131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507910" y="2438712"/>
              <a:ext cx="514984" cy="394335"/>
            </a:xfrm>
            <a:custGeom>
              <a:avLst/>
              <a:gdLst/>
              <a:ahLst/>
              <a:cxnLst/>
              <a:rect l="l" t="t" r="r" b="b"/>
              <a:pathLst>
                <a:path w="514985" h="394335">
                  <a:moveTo>
                    <a:pt x="52373" y="283122"/>
                  </a:moveTo>
                  <a:lnTo>
                    <a:pt x="44940" y="286188"/>
                  </a:lnTo>
                  <a:lnTo>
                    <a:pt x="0" y="394215"/>
                  </a:lnTo>
                  <a:lnTo>
                    <a:pt x="42161" y="389114"/>
                  </a:lnTo>
                  <a:lnTo>
                    <a:pt x="27758" y="389114"/>
                  </a:lnTo>
                  <a:lnTo>
                    <a:pt x="12416" y="368870"/>
                  </a:lnTo>
                  <a:lnTo>
                    <a:pt x="49857" y="340496"/>
                  </a:lnTo>
                  <a:lnTo>
                    <a:pt x="68392" y="295944"/>
                  </a:lnTo>
                  <a:lnTo>
                    <a:pt x="65326" y="288510"/>
                  </a:lnTo>
                  <a:lnTo>
                    <a:pt x="52373" y="283122"/>
                  </a:lnTo>
                  <a:close/>
                </a:path>
                <a:path w="514985" h="394335">
                  <a:moveTo>
                    <a:pt x="49857" y="340496"/>
                  </a:moveTo>
                  <a:lnTo>
                    <a:pt x="12416" y="368870"/>
                  </a:lnTo>
                  <a:lnTo>
                    <a:pt x="27758" y="389114"/>
                  </a:lnTo>
                  <a:lnTo>
                    <a:pt x="34677" y="383870"/>
                  </a:lnTo>
                  <a:lnTo>
                    <a:pt x="31813" y="383870"/>
                  </a:lnTo>
                  <a:lnTo>
                    <a:pt x="18562" y="366384"/>
                  </a:lnTo>
                  <a:lnTo>
                    <a:pt x="40175" y="363769"/>
                  </a:lnTo>
                  <a:lnTo>
                    <a:pt x="49857" y="340496"/>
                  </a:lnTo>
                  <a:close/>
                </a:path>
                <a:path w="514985" h="394335">
                  <a:moveTo>
                    <a:pt x="113103" y="354944"/>
                  </a:moveTo>
                  <a:lnTo>
                    <a:pt x="65197" y="360741"/>
                  </a:lnTo>
                  <a:lnTo>
                    <a:pt x="27758" y="389114"/>
                  </a:lnTo>
                  <a:lnTo>
                    <a:pt x="42161" y="389114"/>
                  </a:lnTo>
                  <a:lnTo>
                    <a:pt x="116155" y="380160"/>
                  </a:lnTo>
                  <a:lnTo>
                    <a:pt x="121117" y="373833"/>
                  </a:lnTo>
                  <a:lnTo>
                    <a:pt x="119533" y="360741"/>
                  </a:lnTo>
                  <a:lnTo>
                    <a:pt x="119432" y="359906"/>
                  </a:lnTo>
                  <a:lnTo>
                    <a:pt x="113103" y="354944"/>
                  </a:lnTo>
                  <a:close/>
                </a:path>
                <a:path w="514985" h="394335">
                  <a:moveTo>
                    <a:pt x="40175" y="363769"/>
                  </a:moveTo>
                  <a:lnTo>
                    <a:pt x="18562" y="366384"/>
                  </a:lnTo>
                  <a:lnTo>
                    <a:pt x="31813" y="383870"/>
                  </a:lnTo>
                  <a:lnTo>
                    <a:pt x="40175" y="363769"/>
                  </a:lnTo>
                  <a:close/>
                </a:path>
                <a:path w="514985" h="394335">
                  <a:moveTo>
                    <a:pt x="65197" y="360741"/>
                  </a:moveTo>
                  <a:lnTo>
                    <a:pt x="40175" y="363769"/>
                  </a:lnTo>
                  <a:lnTo>
                    <a:pt x="31813" y="383870"/>
                  </a:lnTo>
                  <a:lnTo>
                    <a:pt x="34677" y="383870"/>
                  </a:lnTo>
                  <a:lnTo>
                    <a:pt x="65197" y="360741"/>
                  </a:lnTo>
                  <a:close/>
                </a:path>
                <a:path w="514985" h="394335">
                  <a:moveTo>
                    <a:pt x="499163" y="0"/>
                  </a:moveTo>
                  <a:lnTo>
                    <a:pt x="49857" y="340496"/>
                  </a:lnTo>
                  <a:lnTo>
                    <a:pt x="40175" y="363769"/>
                  </a:lnTo>
                  <a:lnTo>
                    <a:pt x="65197" y="360741"/>
                  </a:lnTo>
                  <a:lnTo>
                    <a:pt x="514504" y="20243"/>
                  </a:lnTo>
                  <a:lnTo>
                    <a:pt x="499163" y="0"/>
                  </a:lnTo>
                  <a:close/>
                </a:path>
              </a:pathLst>
            </a:custGeom>
            <a:solidFill>
              <a:srgbClr val="1A3E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79053" y="3697162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284189" y="0"/>
                  </a:moveTo>
                  <a:lnTo>
                    <a:pt x="0" y="0"/>
                  </a:lnTo>
                  <a:lnTo>
                    <a:pt x="0" y="284176"/>
                  </a:lnTo>
                  <a:lnTo>
                    <a:pt x="284189" y="284176"/>
                  </a:lnTo>
                  <a:lnTo>
                    <a:pt x="28418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79053" y="3697162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0" y="0"/>
                  </a:moveTo>
                  <a:lnTo>
                    <a:pt x="284189" y="0"/>
                  </a:lnTo>
                  <a:lnTo>
                    <a:pt x="284189" y="284177"/>
                  </a:lnTo>
                  <a:lnTo>
                    <a:pt x="0" y="28417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573313" y="3651332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284189" y="0"/>
                  </a:moveTo>
                  <a:lnTo>
                    <a:pt x="0" y="0"/>
                  </a:lnTo>
                  <a:lnTo>
                    <a:pt x="0" y="284176"/>
                  </a:lnTo>
                  <a:lnTo>
                    <a:pt x="284189" y="284176"/>
                  </a:lnTo>
                  <a:lnTo>
                    <a:pt x="28418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573313" y="3651332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0" y="0"/>
                  </a:moveTo>
                  <a:lnTo>
                    <a:pt x="284189" y="0"/>
                  </a:lnTo>
                  <a:lnTo>
                    <a:pt x="284189" y="284177"/>
                  </a:lnTo>
                  <a:lnTo>
                    <a:pt x="0" y="28417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899684" y="2940042"/>
              <a:ext cx="548640" cy="478790"/>
            </a:xfrm>
            <a:custGeom>
              <a:avLst/>
              <a:gdLst/>
              <a:ahLst/>
              <a:cxnLst/>
              <a:rect l="l" t="t" r="r" b="b"/>
              <a:pathLst>
                <a:path w="548639" h="478789">
                  <a:moveTo>
                    <a:pt x="274320" y="0"/>
                  </a:moveTo>
                  <a:lnTo>
                    <a:pt x="225010" y="3853"/>
                  </a:lnTo>
                  <a:lnTo>
                    <a:pt x="178600" y="14964"/>
                  </a:lnTo>
                  <a:lnTo>
                    <a:pt x="135865" y="32655"/>
                  </a:lnTo>
                  <a:lnTo>
                    <a:pt x="97578" y="56253"/>
                  </a:lnTo>
                  <a:lnTo>
                    <a:pt x="64516" y="85081"/>
                  </a:lnTo>
                  <a:lnTo>
                    <a:pt x="37452" y="118464"/>
                  </a:lnTo>
                  <a:lnTo>
                    <a:pt x="17162" y="155726"/>
                  </a:lnTo>
                  <a:lnTo>
                    <a:pt x="4419" y="196191"/>
                  </a:lnTo>
                  <a:lnTo>
                    <a:pt x="0" y="239185"/>
                  </a:lnTo>
                  <a:lnTo>
                    <a:pt x="4419" y="282179"/>
                  </a:lnTo>
                  <a:lnTo>
                    <a:pt x="17162" y="322644"/>
                  </a:lnTo>
                  <a:lnTo>
                    <a:pt x="37452" y="359906"/>
                  </a:lnTo>
                  <a:lnTo>
                    <a:pt x="64516" y="393288"/>
                  </a:lnTo>
                  <a:lnTo>
                    <a:pt x="97578" y="422116"/>
                  </a:lnTo>
                  <a:lnTo>
                    <a:pt x="135865" y="445713"/>
                  </a:lnTo>
                  <a:lnTo>
                    <a:pt x="178600" y="463405"/>
                  </a:lnTo>
                  <a:lnTo>
                    <a:pt x="225010" y="474516"/>
                  </a:lnTo>
                  <a:lnTo>
                    <a:pt x="274320" y="478369"/>
                  </a:lnTo>
                  <a:lnTo>
                    <a:pt x="323629" y="474516"/>
                  </a:lnTo>
                  <a:lnTo>
                    <a:pt x="370038" y="463405"/>
                  </a:lnTo>
                  <a:lnTo>
                    <a:pt x="412774" y="445713"/>
                  </a:lnTo>
                  <a:lnTo>
                    <a:pt x="451060" y="422116"/>
                  </a:lnTo>
                  <a:lnTo>
                    <a:pt x="484123" y="393288"/>
                  </a:lnTo>
                  <a:lnTo>
                    <a:pt x="511187" y="359906"/>
                  </a:lnTo>
                  <a:lnTo>
                    <a:pt x="531477" y="322644"/>
                  </a:lnTo>
                  <a:lnTo>
                    <a:pt x="544220" y="282179"/>
                  </a:lnTo>
                  <a:lnTo>
                    <a:pt x="548639" y="239185"/>
                  </a:lnTo>
                  <a:lnTo>
                    <a:pt x="544220" y="196191"/>
                  </a:lnTo>
                  <a:lnTo>
                    <a:pt x="531477" y="155726"/>
                  </a:lnTo>
                  <a:lnTo>
                    <a:pt x="511187" y="118464"/>
                  </a:lnTo>
                  <a:lnTo>
                    <a:pt x="484123" y="85081"/>
                  </a:lnTo>
                  <a:lnTo>
                    <a:pt x="451060" y="56253"/>
                  </a:lnTo>
                  <a:lnTo>
                    <a:pt x="412774" y="32655"/>
                  </a:lnTo>
                  <a:lnTo>
                    <a:pt x="370038" y="14964"/>
                  </a:lnTo>
                  <a:lnTo>
                    <a:pt x="323629" y="3853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899684" y="2940042"/>
              <a:ext cx="548640" cy="478790"/>
            </a:xfrm>
            <a:custGeom>
              <a:avLst/>
              <a:gdLst/>
              <a:ahLst/>
              <a:cxnLst/>
              <a:rect l="l" t="t" r="r" b="b"/>
              <a:pathLst>
                <a:path w="548639" h="478789">
                  <a:moveTo>
                    <a:pt x="0" y="239184"/>
                  </a:moveTo>
                  <a:lnTo>
                    <a:pt x="4419" y="196190"/>
                  </a:lnTo>
                  <a:lnTo>
                    <a:pt x="17162" y="155725"/>
                  </a:lnTo>
                  <a:lnTo>
                    <a:pt x="37452" y="118463"/>
                  </a:lnTo>
                  <a:lnTo>
                    <a:pt x="64516" y="85080"/>
                  </a:lnTo>
                  <a:lnTo>
                    <a:pt x="97579" y="56253"/>
                  </a:lnTo>
                  <a:lnTo>
                    <a:pt x="135865" y="32655"/>
                  </a:lnTo>
                  <a:lnTo>
                    <a:pt x="178600" y="14963"/>
                  </a:lnTo>
                  <a:lnTo>
                    <a:pt x="225010" y="3853"/>
                  </a:lnTo>
                  <a:lnTo>
                    <a:pt x="274320" y="0"/>
                  </a:lnTo>
                  <a:lnTo>
                    <a:pt x="323629" y="3853"/>
                  </a:lnTo>
                  <a:lnTo>
                    <a:pt x="370039" y="14963"/>
                  </a:lnTo>
                  <a:lnTo>
                    <a:pt x="412774" y="32655"/>
                  </a:lnTo>
                  <a:lnTo>
                    <a:pt x="451060" y="56253"/>
                  </a:lnTo>
                  <a:lnTo>
                    <a:pt x="484123" y="85080"/>
                  </a:lnTo>
                  <a:lnTo>
                    <a:pt x="511187" y="118463"/>
                  </a:lnTo>
                  <a:lnTo>
                    <a:pt x="531477" y="155725"/>
                  </a:lnTo>
                  <a:lnTo>
                    <a:pt x="544220" y="196190"/>
                  </a:lnTo>
                  <a:lnTo>
                    <a:pt x="548640" y="239184"/>
                  </a:lnTo>
                  <a:lnTo>
                    <a:pt x="544220" y="282178"/>
                  </a:lnTo>
                  <a:lnTo>
                    <a:pt x="531477" y="322643"/>
                  </a:lnTo>
                  <a:lnTo>
                    <a:pt x="511187" y="359905"/>
                  </a:lnTo>
                  <a:lnTo>
                    <a:pt x="484123" y="393288"/>
                  </a:lnTo>
                  <a:lnTo>
                    <a:pt x="451060" y="422115"/>
                  </a:lnTo>
                  <a:lnTo>
                    <a:pt x="412774" y="445713"/>
                  </a:lnTo>
                  <a:lnTo>
                    <a:pt x="370039" y="463405"/>
                  </a:lnTo>
                  <a:lnTo>
                    <a:pt x="323629" y="474515"/>
                  </a:lnTo>
                  <a:lnTo>
                    <a:pt x="274320" y="478369"/>
                  </a:lnTo>
                  <a:lnTo>
                    <a:pt x="225010" y="474515"/>
                  </a:lnTo>
                  <a:lnTo>
                    <a:pt x="178600" y="463405"/>
                  </a:lnTo>
                  <a:lnTo>
                    <a:pt x="135865" y="445713"/>
                  </a:lnTo>
                  <a:lnTo>
                    <a:pt x="97579" y="422115"/>
                  </a:lnTo>
                  <a:lnTo>
                    <a:pt x="64516" y="393288"/>
                  </a:lnTo>
                  <a:lnTo>
                    <a:pt x="37452" y="359905"/>
                  </a:lnTo>
                  <a:lnTo>
                    <a:pt x="17162" y="322643"/>
                  </a:lnTo>
                  <a:lnTo>
                    <a:pt x="4419" y="282178"/>
                  </a:lnTo>
                  <a:lnTo>
                    <a:pt x="0" y="23918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5249793" y="2979099"/>
            <a:ext cx="294005" cy="294005"/>
            <a:chOff x="3725792" y="2979098"/>
            <a:chExt cx="294005" cy="294005"/>
          </a:xfrm>
        </p:grpSpPr>
        <p:sp>
          <p:nvSpPr>
            <p:cNvPr id="18" name="object 18"/>
            <p:cNvSpPr/>
            <p:nvPr/>
          </p:nvSpPr>
          <p:spPr>
            <a:xfrm>
              <a:off x="3730555" y="2983861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284189" y="0"/>
                  </a:moveTo>
                  <a:lnTo>
                    <a:pt x="0" y="0"/>
                  </a:lnTo>
                  <a:lnTo>
                    <a:pt x="0" y="284176"/>
                  </a:lnTo>
                  <a:lnTo>
                    <a:pt x="284189" y="284176"/>
                  </a:lnTo>
                  <a:lnTo>
                    <a:pt x="28418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30555" y="2983861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0" y="0"/>
                  </a:moveTo>
                  <a:lnTo>
                    <a:pt x="284189" y="0"/>
                  </a:lnTo>
                  <a:lnTo>
                    <a:pt x="284189" y="284177"/>
                  </a:lnTo>
                  <a:lnTo>
                    <a:pt x="0" y="28417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059940" y="1439164"/>
            <a:ext cx="5154930" cy="18928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65"/>
              </a:lnSpc>
              <a:spcBef>
                <a:spcPts val="100"/>
              </a:spcBef>
            </a:pPr>
            <a:r>
              <a:rPr sz="2200">
                <a:latin typeface="Times New Roman"/>
                <a:cs typeface="Times New Roman"/>
              </a:rPr>
              <a:t>Insert</a:t>
            </a:r>
            <a:r>
              <a:rPr sz="2200" spc="-1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the</a:t>
            </a:r>
            <a:r>
              <a:rPr sz="2200" spc="-1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numbers</a:t>
            </a:r>
            <a:r>
              <a:rPr sz="2200" spc="-2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22,</a:t>
            </a:r>
            <a:r>
              <a:rPr sz="2200" spc="-1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80,</a:t>
            </a:r>
            <a:r>
              <a:rPr sz="2200" spc="-1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18,</a:t>
            </a:r>
            <a:r>
              <a:rPr sz="2200" spc="-1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9,</a:t>
            </a:r>
            <a:r>
              <a:rPr sz="2200" spc="-1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90,</a:t>
            </a:r>
            <a:r>
              <a:rPr sz="2200" spc="-10">
                <a:latin typeface="Times New Roman"/>
                <a:cs typeface="Times New Roman"/>
              </a:rPr>
              <a:t> </a:t>
            </a:r>
            <a:r>
              <a:rPr sz="2200" spc="-25">
                <a:latin typeface="Times New Roman"/>
                <a:cs typeface="Times New Roman"/>
              </a:rPr>
              <a:t>20.</a:t>
            </a:r>
            <a:endParaRPr sz="2200">
              <a:latin typeface="Times New Roman"/>
              <a:cs typeface="Times New Roman"/>
            </a:endParaRPr>
          </a:p>
          <a:p>
            <a:pPr marL="4862195">
              <a:lnSpc>
                <a:spcPts val="2365"/>
              </a:lnSpc>
            </a:pPr>
            <a:r>
              <a:rPr sz="2200" spc="-25">
                <a:latin typeface="Times New Roman"/>
                <a:cs typeface="Times New Roman"/>
              </a:rPr>
              <a:t>18</a:t>
            </a:r>
            <a:endParaRPr sz="2200">
              <a:latin typeface="Times New Roman"/>
              <a:cs typeface="Times New Roman"/>
            </a:endParaRPr>
          </a:p>
          <a:p>
            <a:pPr marR="1149985" algn="r">
              <a:spcBef>
                <a:spcPts val="2400"/>
              </a:spcBef>
            </a:pPr>
            <a:r>
              <a:rPr sz="1600" spc="-25">
                <a:solidFill>
                  <a:srgbClr val="132E51"/>
                </a:solidFill>
                <a:latin typeface="Times New Roman"/>
                <a:cs typeface="Times New Roman"/>
              </a:rPr>
              <a:t>22</a:t>
            </a:r>
            <a:endParaRPr sz="1600">
              <a:latin typeface="Times New Roman"/>
              <a:cs typeface="Times New Roman"/>
            </a:endParaRPr>
          </a:p>
          <a:p>
            <a:pPr>
              <a:spcBef>
                <a:spcPts val="1660"/>
              </a:spcBef>
            </a:pPr>
            <a:endParaRPr sz="1600">
              <a:latin typeface="Times New Roman"/>
              <a:cs typeface="Times New Roman"/>
            </a:endParaRPr>
          </a:p>
          <a:p>
            <a:pPr marR="407034" algn="r">
              <a:spcBef>
                <a:spcPts val="5"/>
              </a:spcBef>
            </a:pPr>
            <a:r>
              <a:rPr sz="1600" spc="-25">
                <a:solidFill>
                  <a:srgbClr val="132E51"/>
                </a:solidFill>
                <a:latin typeface="Times New Roman"/>
                <a:cs typeface="Times New Roman"/>
              </a:rPr>
              <a:t>80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132449" y="3335656"/>
            <a:ext cx="1120140" cy="374650"/>
            <a:chOff x="4608449" y="3335656"/>
            <a:chExt cx="1120140" cy="374650"/>
          </a:xfrm>
        </p:grpSpPr>
        <p:sp>
          <p:nvSpPr>
            <p:cNvPr id="22" name="object 22"/>
            <p:cNvSpPr/>
            <p:nvPr/>
          </p:nvSpPr>
          <p:spPr>
            <a:xfrm>
              <a:off x="4621149" y="3348356"/>
              <a:ext cx="359410" cy="349250"/>
            </a:xfrm>
            <a:custGeom>
              <a:avLst/>
              <a:gdLst/>
              <a:ahLst/>
              <a:cxnLst/>
              <a:rect l="l" t="t" r="r" b="b"/>
              <a:pathLst>
                <a:path w="359410" h="349250">
                  <a:moveTo>
                    <a:pt x="358881" y="0"/>
                  </a:moveTo>
                  <a:lnTo>
                    <a:pt x="0" y="34880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367977" y="3348356"/>
              <a:ext cx="347980" cy="303530"/>
            </a:xfrm>
            <a:custGeom>
              <a:avLst/>
              <a:gdLst/>
              <a:ahLst/>
              <a:cxnLst/>
              <a:rect l="l" t="t" r="r" b="b"/>
              <a:pathLst>
                <a:path w="347979" h="303529">
                  <a:moveTo>
                    <a:pt x="0" y="0"/>
                  </a:moveTo>
                  <a:lnTo>
                    <a:pt x="347431" y="30297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t>Binary</a:t>
            </a:r>
            <a:r>
              <a:rPr spc="-30"/>
              <a:t> </a:t>
            </a:r>
            <a:r>
              <a:t>Search</a:t>
            </a:r>
            <a:r>
              <a:rPr spc="-50"/>
              <a:t> </a:t>
            </a:r>
            <a:r>
              <a:rPr spc="-20"/>
              <a:t>Trees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pPr marL="38100">
                <a:lnSpc>
                  <a:spcPts val="1410"/>
                </a:lnSpc>
              </a:pPr>
              <a:t>16</a:t>
            </a:fld>
            <a:endParaRPr spc="-25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89685">
              <a:spcBef>
                <a:spcPts val="100"/>
              </a:spcBef>
            </a:pPr>
            <a:r>
              <a:t>BST</a:t>
            </a:r>
            <a:r>
              <a:rPr spc="-150"/>
              <a:t> </a:t>
            </a:r>
            <a:r>
              <a:t>–</a:t>
            </a:r>
            <a:r>
              <a:rPr spc="-70"/>
              <a:t> </a:t>
            </a:r>
            <a:r>
              <a:t>Insert</a:t>
            </a:r>
            <a:r>
              <a:rPr spc="-70"/>
              <a:t> </a:t>
            </a:r>
            <a:r>
              <a:rPr spc="-1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5680551" y="2251638"/>
            <a:ext cx="548640" cy="478790"/>
          </a:xfrm>
          <a:custGeom>
            <a:avLst/>
            <a:gdLst/>
            <a:ahLst/>
            <a:cxnLst/>
            <a:rect l="l" t="t" r="r" b="b"/>
            <a:pathLst>
              <a:path w="548639" h="478789">
                <a:moveTo>
                  <a:pt x="0" y="239184"/>
                </a:moveTo>
                <a:lnTo>
                  <a:pt x="4419" y="196190"/>
                </a:lnTo>
                <a:lnTo>
                  <a:pt x="17162" y="155725"/>
                </a:lnTo>
                <a:lnTo>
                  <a:pt x="37452" y="118463"/>
                </a:lnTo>
                <a:lnTo>
                  <a:pt x="64516" y="85080"/>
                </a:lnTo>
                <a:lnTo>
                  <a:pt x="97579" y="56253"/>
                </a:lnTo>
                <a:lnTo>
                  <a:pt x="135865" y="32655"/>
                </a:lnTo>
                <a:lnTo>
                  <a:pt x="178600" y="14963"/>
                </a:lnTo>
                <a:lnTo>
                  <a:pt x="225010" y="3853"/>
                </a:lnTo>
                <a:lnTo>
                  <a:pt x="274320" y="0"/>
                </a:lnTo>
                <a:lnTo>
                  <a:pt x="323629" y="3853"/>
                </a:lnTo>
                <a:lnTo>
                  <a:pt x="370039" y="14963"/>
                </a:lnTo>
                <a:lnTo>
                  <a:pt x="412774" y="32655"/>
                </a:lnTo>
                <a:lnTo>
                  <a:pt x="451060" y="56253"/>
                </a:lnTo>
                <a:lnTo>
                  <a:pt x="484123" y="85080"/>
                </a:lnTo>
                <a:lnTo>
                  <a:pt x="511187" y="118463"/>
                </a:lnTo>
                <a:lnTo>
                  <a:pt x="531477" y="155725"/>
                </a:lnTo>
                <a:lnTo>
                  <a:pt x="544220" y="196190"/>
                </a:lnTo>
                <a:lnTo>
                  <a:pt x="548640" y="239184"/>
                </a:lnTo>
                <a:lnTo>
                  <a:pt x="544220" y="282178"/>
                </a:lnTo>
                <a:lnTo>
                  <a:pt x="531477" y="322643"/>
                </a:lnTo>
                <a:lnTo>
                  <a:pt x="511187" y="359905"/>
                </a:lnTo>
                <a:lnTo>
                  <a:pt x="484123" y="393288"/>
                </a:lnTo>
                <a:lnTo>
                  <a:pt x="451060" y="422115"/>
                </a:lnTo>
                <a:lnTo>
                  <a:pt x="412774" y="445713"/>
                </a:lnTo>
                <a:lnTo>
                  <a:pt x="370039" y="463405"/>
                </a:lnTo>
                <a:lnTo>
                  <a:pt x="323629" y="474515"/>
                </a:lnTo>
                <a:lnTo>
                  <a:pt x="274320" y="478369"/>
                </a:lnTo>
                <a:lnTo>
                  <a:pt x="225010" y="474515"/>
                </a:lnTo>
                <a:lnTo>
                  <a:pt x="178600" y="463405"/>
                </a:lnTo>
                <a:lnTo>
                  <a:pt x="135865" y="445713"/>
                </a:lnTo>
                <a:lnTo>
                  <a:pt x="97579" y="422115"/>
                </a:lnTo>
                <a:lnTo>
                  <a:pt x="64516" y="393288"/>
                </a:lnTo>
                <a:lnTo>
                  <a:pt x="37452" y="359905"/>
                </a:lnTo>
                <a:lnTo>
                  <a:pt x="17162" y="322643"/>
                </a:lnTo>
                <a:lnTo>
                  <a:pt x="4419" y="282178"/>
                </a:lnTo>
                <a:lnTo>
                  <a:pt x="0" y="23918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59940" y="1372108"/>
            <a:ext cx="5090160" cy="124206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spcBef>
                <a:spcPts val="625"/>
              </a:spcBef>
            </a:pPr>
            <a:r>
              <a:rPr sz="2200">
                <a:latin typeface="Times New Roman"/>
                <a:cs typeface="Times New Roman"/>
              </a:rPr>
              <a:t>Insert</a:t>
            </a:r>
            <a:r>
              <a:rPr sz="2200" spc="-1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the</a:t>
            </a:r>
            <a:r>
              <a:rPr sz="2200" spc="-1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numbers</a:t>
            </a:r>
            <a:r>
              <a:rPr sz="2200" spc="-2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22,</a:t>
            </a:r>
            <a:r>
              <a:rPr sz="2200" spc="-1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80,</a:t>
            </a:r>
            <a:r>
              <a:rPr sz="2200" spc="-1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18,</a:t>
            </a:r>
            <a:r>
              <a:rPr sz="2200" spc="-1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9,</a:t>
            </a:r>
            <a:r>
              <a:rPr sz="2200" spc="-1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90,</a:t>
            </a:r>
            <a:r>
              <a:rPr sz="2200" spc="-10">
                <a:latin typeface="Times New Roman"/>
                <a:cs typeface="Times New Roman"/>
              </a:rPr>
              <a:t> </a:t>
            </a:r>
            <a:r>
              <a:rPr sz="2200" spc="-25">
                <a:latin typeface="Times New Roman"/>
                <a:cs typeface="Times New Roman"/>
              </a:rPr>
              <a:t>20.</a:t>
            </a:r>
            <a:endParaRPr sz="2200">
              <a:latin typeface="Times New Roman"/>
              <a:cs typeface="Times New Roman"/>
            </a:endParaRPr>
          </a:p>
          <a:p>
            <a:pPr marL="4937125">
              <a:spcBef>
                <a:spcPts val="530"/>
              </a:spcBef>
            </a:pPr>
            <a:r>
              <a:rPr sz="2200" spc="-50">
                <a:latin typeface="Times New Roman"/>
                <a:cs typeface="Times New Roman"/>
              </a:rPr>
              <a:t>9</a:t>
            </a:r>
            <a:endParaRPr sz="2200">
              <a:latin typeface="Times New Roman"/>
              <a:cs typeface="Times New Roman"/>
            </a:endParaRPr>
          </a:p>
          <a:p>
            <a:pPr marR="1085215" algn="r">
              <a:spcBef>
                <a:spcPts val="1320"/>
              </a:spcBef>
            </a:pPr>
            <a:r>
              <a:rPr sz="1600" spc="-25">
                <a:solidFill>
                  <a:srgbClr val="132E51"/>
                </a:solidFill>
                <a:latin typeface="Times New Roman"/>
                <a:cs typeface="Times New Roman"/>
              </a:rPr>
              <a:t>22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876800" y="2002536"/>
            <a:ext cx="2509520" cy="1983739"/>
            <a:chOff x="3352800" y="2002535"/>
            <a:chExt cx="2509520" cy="198373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00016" y="2002535"/>
              <a:ext cx="691896" cy="49072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855229" y="2025192"/>
              <a:ext cx="495300" cy="293370"/>
            </a:xfrm>
            <a:custGeom>
              <a:avLst/>
              <a:gdLst/>
              <a:ahLst/>
              <a:cxnLst/>
              <a:rect l="l" t="t" r="r" b="b"/>
              <a:pathLst>
                <a:path w="495300" h="293369">
                  <a:moveTo>
                    <a:pt x="65864" y="188992"/>
                  </a:moveTo>
                  <a:lnTo>
                    <a:pt x="58106" y="191104"/>
                  </a:lnTo>
                  <a:lnTo>
                    <a:pt x="0" y="292658"/>
                  </a:lnTo>
                  <a:lnTo>
                    <a:pt x="117018" y="293250"/>
                  </a:lnTo>
                  <a:lnTo>
                    <a:pt x="119202" y="291071"/>
                  </a:lnTo>
                  <a:lnTo>
                    <a:pt x="28178" y="291071"/>
                  </a:lnTo>
                  <a:lnTo>
                    <a:pt x="15491" y="269066"/>
                  </a:lnTo>
                  <a:lnTo>
                    <a:pt x="56188" y="245601"/>
                  </a:lnTo>
                  <a:lnTo>
                    <a:pt x="80152" y="203718"/>
                  </a:lnTo>
                  <a:lnTo>
                    <a:pt x="78041" y="195959"/>
                  </a:lnTo>
                  <a:lnTo>
                    <a:pt x="65864" y="188992"/>
                  </a:lnTo>
                  <a:close/>
                </a:path>
                <a:path w="495300" h="293369">
                  <a:moveTo>
                    <a:pt x="56188" y="245601"/>
                  </a:moveTo>
                  <a:lnTo>
                    <a:pt x="15491" y="269066"/>
                  </a:lnTo>
                  <a:lnTo>
                    <a:pt x="28178" y="291071"/>
                  </a:lnTo>
                  <a:lnTo>
                    <a:pt x="36321" y="286376"/>
                  </a:lnTo>
                  <a:lnTo>
                    <a:pt x="32858" y="286376"/>
                  </a:lnTo>
                  <a:lnTo>
                    <a:pt x="22036" y="267606"/>
                  </a:lnTo>
                  <a:lnTo>
                    <a:pt x="21963" y="267479"/>
                  </a:lnTo>
                  <a:lnTo>
                    <a:pt x="43670" y="267479"/>
                  </a:lnTo>
                  <a:lnTo>
                    <a:pt x="56188" y="245601"/>
                  </a:lnTo>
                  <a:close/>
                </a:path>
                <a:path w="495300" h="293369">
                  <a:moveTo>
                    <a:pt x="68875" y="267606"/>
                  </a:moveTo>
                  <a:lnTo>
                    <a:pt x="28178" y="291071"/>
                  </a:lnTo>
                  <a:lnTo>
                    <a:pt x="119202" y="291071"/>
                  </a:lnTo>
                  <a:lnTo>
                    <a:pt x="122715" y="287592"/>
                  </a:lnTo>
                  <a:lnTo>
                    <a:pt x="122786" y="273565"/>
                  </a:lnTo>
                  <a:lnTo>
                    <a:pt x="117129" y="267850"/>
                  </a:lnTo>
                  <a:lnTo>
                    <a:pt x="68875" y="267606"/>
                  </a:lnTo>
                  <a:close/>
                </a:path>
                <a:path w="495300" h="293369">
                  <a:moveTo>
                    <a:pt x="43670" y="267479"/>
                  </a:moveTo>
                  <a:lnTo>
                    <a:pt x="21963" y="267479"/>
                  </a:lnTo>
                  <a:lnTo>
                    <a:pt x="32858" y="286376"/>
                  </a:lnTo>
                  <a:lnTo>
                    <a:pt x="43597" y="267606"/>
                  </a:lnTo>
                  <a:lnTo>
                    <a:pt x="43670" y="267479"/>
                  </a:lnTo>
                  <a:close/>
                </a:path>
                <a:path w="495300" h="293369">
                  <a:moveTo>
                    <a:pt x="43670" y="267479"/>
                  </a:moveTo>
                  <a:lnTo>
                    <a:pt x="32858" y="286376"/>
                  </a:lnTo>
                  <a:lnTo>
                    <a:pt x="36321" y="286376"/>
                  </a:lnTo>
                  <a:lnTo>
                    <a:pt x="68875" y="267606"/>
                  </a:lnTo>
                  <a:lnTo>
                    <a:pt x="43670" y="267479"/>
                  </a:lnTo>
                  <a:close/>
                </a:path>
                <a:path w="495300" h="293369">
                  <a:moveTo>
                    <a:pt x="482155" y="0"/>
                  </a:moveTo>
                  <a:lnTo>
                    <a:pt x="56188" y="245601"/>
                  </a:lnTo>
                  <a:lnTo>
                    <a:pt x="43670" y="267479"/>
                  </a:lnTo>
                  <a:lnTo>
                    <a:pt x="68875" y="267606"/>
                  </a:lnTo>
                  <a:lnTo>
                    <a:pt x="494842" y="22004"/>
                  </a:lnTo>
                  <a:lnTo>
                    <a:pt x="482155" y="0"/>
                  </a:lnTo>
                  <a:close/>
                </a:path>
              </a:pathLst>
            </a:custGeom>
            <a:solidFill>
              <a:srgbClr val="1A3E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72650" y="2659951"/>
              <a:ext cx="364490" cy="324485"/>
            </a:xfrm>
            <a:custGeom>
              <a:avLst/>
              <a:gdLst/>
              <a:ahLst/>
              <a:cxnLst/>
              <a:rect l="l" t="t" r="r" b="b"/>
              <a:pathLst>
                <a:path w="364489" h="324485">
                  <a:moveTo>
                    <a:pt x="364246" y="0"/>
                  </a:moveTo>
                  <a:lnTo>
                    <a:pt x="0" y="32390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24844" y="2659951"/>
              <a:ext cx="355600" cy="350520"/>
            </a:xfrm>
            <a:custGeom>
              <a:avLst/>
              <a:gdLst/>
              <a:ahLst/>
              <a:cxnLst/>
              <a:rect l="l" t="t" r="r" b="b"/>
              <a:pathLst>
                <a:path w="355600" h="350519">
                  <a:moveTo>
                    <a:pt x="0" y="0"/>
                  </a:moveTo>
                  <a:lnTo>
                    <a:pt x="355185" y="35014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52800" y="2417063"/>
              <a:ext cx="710184" cy="59131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507910" y="2438712"/>
              <a:ext cx="514984" cy="394335"/>
            </a:xfrm>
            <a:custGeom>
              <a:avLst/>
              <a:gdLst/>
              <a:ahLst/>
              <a:cxnLst/>
              <a:rect l="l" t="t" r="r" b="b"/>
              <a:pathLst>
                <a:path w="514985" h="394335">
                  <a:moveTo>
                    <a:pt x="52373" y="283122"/>
                  </a:moveTo>
                  <a:lnTo>
                    <a:pt x="44940" y="286188"/>
                  </a:lnTo>
                  <a:lnTo>
                    <a:pt x="0" y="394215"/>
                  </a:lnTo>
                  <a:lnTo>
                    <a:pt x="42161" y="389114"/>
                  </a:lnTo>
                  <a:lnTo>
                    <a:pt x="27758" y="389114"/>
                  </a:lnTo>
                  <a:lnTo>
                    <a:pt x="12416" y="368870"/>
                  </a:lnTo>
                  <a:lnTo>
                    <a:pt x="49857" y="340496"/>
                  </a:lnTo>
                  <a:lnTo>
                    <a:pt x="68392" y="295944"/>
                  </a:lnTo>
                  <a:lnTo>
                    <a:pt x="65326" y="288510"/>
                  </a:lnTo>
                  <a:lnTo>
                    <a:pt x="52373" y="283122"/>
                  </a:lnTo>
                  <a:close/>
                </a:path>
                <a:path w="514985" h="394335">
                  <a:moveTo>
                    <a:pt x="49857" y="340496"/>
                  </a:moveTo>
                  <a:lnTo>
                    <a:pt x="12416" y="368870"/>
                  </a:lnTo>
                  <a:lnTo>
                    <a:pt x="27758" y="389114"/>
                  </a:lnTo>
                  <a:lnTo>
                    <a:pt x="34677" y="383870"/>
                  </a:lnTo>
                  <a:lnTo>
                    <a:pt x="31813" y="383870"/>
                  </a:lnTo>
                  <a:lnTo>
                    <a:pt x="18562" y="366384"/>
                  </a:lnTo>
                  <a:lnTo>
                    <a:pt x="40175" y="363769"/>
                  </a:lnTo>
                  <a:lnTo>
                    <a:pt x="49857" y="340496"/>
                  </a:lnTo>
                  <a:close/>
                </a:path>
                <a:path w="514985" h="394335">
                  <a:moveTo>
                    <a:pt x="113103" y="354944"/>
                  </a:moveTo>
                  <a:lnTo>
                    <a:pt x="65197" y="360741"/>
                  </a:lnTo>
                  <a:lnTo>
                    <a:pt x="27758" y="389114"/>
                  </a:lnTo>
                  <a:lnTo>
                    <a:pt x="42161" y="389114"/>
                  </a:lnTo>
                  <a:lnTo>
                    <a:pt x="116155" y="380160"/>
                  </a:lnTo>
                  <a:lnTo>
                    <a:pt x="121117" y="373833"/>
                  </a:lnTo>
                  <a:lnTo>
                    <a:pt x="119533" y="360741"/>
                  </a:lnTo>
                  <a:lnTo>
                    <a:pt x="119432" y="359906"/>
                  </a:lnTo>
                  <a:lnTo>
                    <a:pt x="113103" y="354944"/>
                  </a:lnTo>
                  <a:close/>
                </a:path>
                <a:path w="514985" h="394335">
                  <a:moveTo>
                    <a:pt x="40175" y="363769"/>
                  </a:moveTo>
                  <a:lnTo>
                    <a:pt x="18562" y="366384"/>
                  </a:lnTo>
                  <a:lnTo>
                    <a:pt x="31813" y="383870"/>
                  </a:lnTo>
                  <a:lnTo>
                    <a:pt x="40175" y="363769"/>
                  </a:lnTo>
                  <a:close/>
                </a:path>
                <a:path w="514985" h="394335">
                  <a:moveTo>
                    <a:pt x="65197" y="360741"/>
                  </a:moveTo>
                  <a:lnTo>
                    <a:pt x="40175" y="363769"/>
                  </a:lnTo>
                  <a:lnTo>
                    <a:pt x="31813" y="383870"/>
                  </a:lnTo>
                  <a:lnTo>
                    <a:pt x="34677" y="383870"/>
                  </a:lnTo>
                  <a:lnTo>
                    <a:pt x="65197" y="360741"/>
                  </a:lnTo>
                  <a:close/>
                </a:path>
                <a:path w="514985" h="394335">
                  <a:moveTo>
                    <a:pt x="499163" y="0"/>
                  </a:moveTo>
                  <a:lnTo>
                    <a:pt x="49857" y="340496"/>
                  </a:lnTo>
                  <a:lnTo>
                    <a:pt x="40175" y="363769"/>
                  </a:lnTo>
                  <a:lnTo>
                    <a:pt x="65197" y="360741"/>
                  </a:lnTo>
                  <a:lnTo>
                    <a:pt x="514504" y="20243"/>
                  </a:lnTo>
                  <a:lnTo>
                    <a:pt x="499163" y="0"/>
                  </a:lnTo>
                  <a:close/>
                </a:path>
              </a:pathLst>
            </a:custGeom>
            <a:solidFill>
              <a:srgbClr val="1A3E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79053" y="3697162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284189" y="0"/>
                  </a:moveTo>
                  <a:lnTo>
                    <a:pt x="0" y="0"/>
                  </a:lnTo>
                  <a:lnTo>
                    <a:pt x="0" y="284176"/>
                  </a:lnTo>
                  <a:lnTo>
                    <a:pt x="284189" y="284176"/>
                  </a:lnTo>
                  <a:lnTo>
                    <a:pt x="28418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79053" y="3697162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0" y="0"/>
                  </a:moveTo>
                  <a:lnTo>
                    <a:pt x="284189" y="0"/>
                  </a:lnTo>
                  <a:lnTo>
                    <a:pt x="284189" y="284177"/>
                  </a:lnTo>
                  <a:lnTo>
                    <a:pt x="0" y="28417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573313" y="3651332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284189" y="0"/>
                  </a:moveTo>
                  <a:lnTo>
                    <a:pt x="0" y="0"/>
                  </a:lnTo>
                  <a:lnTo>
                    <a:pt x="0" y="284176"/>
                  </a:lnTo>
                  <a:lnTo>
                    <a:pt x="284189" y="284176"/>
                  </a:lnTo>
                  <a:lnTo>
                    <a:pt x="28418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73313" y="3651332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0" y="0"/>
                  </a:moveTo>
                  <a:lnTo>
                    <a:pt x="284189" y="0"/>
                  </a:lnTo>
                  <a:lnTo>
                    <a:pt x="284189" y="284177"/>
                  </a:lnTo>
                  <a:lnTo>
                    <a:pt x="0" y="28417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899684" y="2940042"/>
              <a:ext cx="548640" cy="478790"/>
            </a:xfrm>
            <a:custGeom>
              <a:avLst/>
              <a:gdLst/>
              <a:ahLst/>
              <a:cxnLst/>
              <a:rect l="l" t="t" r="r" b="b"/>
              <a:pathLst>
                <a:path w="548639" h="478789">
                  <a:moveTo>
                    <a:pt x="274320" y="0"/>
                  </a:moveTo>
                  <a:lnTo>
                    <a:pt x="225010" y="3853"/>
                  </a:lnTo>
                  <a:lnTo>
                    <a:pt x="178600" y="14964"/>
                  </a:lnTo>
                  <a:lnTo>
                    <a:pt x="135865" y="32655"/>
                  </a:lnTo>
                  <a:lnTo>
                    <a:pt x="97578" y="56253"/>
                  </a:lnTo>
                  <a:lnTo>
                    <a:pt x="64516" y="85081"/>
                  </a:lnTo>
                  <a:lnTo>
                    <a:pt x="37452" y="118464"/>
                  </a:lnTo>
                  <a:lnTo>
                    <a:pt x="17162" y="155726"/>
                  </a:lnTo>
                  <a:lnTo>
                    <a:pt x="4419" y="196191"/>
                  </a:lnTo>
                  <a:lnTo>
                    <a:pt x="0" y="239185"/>
                  </a:lnTo>
                  <a:lnTo>
                    <a:pt x="4419" y="282179"/>
                  </a:lnTo>
                  <a:lnTo>
                    <a:pt x="17162" y="322644"/>
                  </a:lnTo>
                  <a:lnTo>
                    <a:pt x="37452" y="359906"/>
                  </a:lnTo>
                  <a:lnTo>
                    <a:pt x="64516" y="393288"/>
                  </a:lnTo>
                  <a:lnTo>
                    <a:pt x="97578" y="422116"/>
                  </a:lnTo>
                  <a:lnTo>
                    <a:pt x="135865" y="445713"/>
                  </a:lnTo>
                  <a:lnTo>
                    <a:pt x="178600" y="463405"/>
                  </a:lnTo>
                  <a:lnTo>
                    <a:pt x="225010" y="474516"/>
                  </a:lnTo>
                  <a:lnTo>
                    <a:pt x="274320" y="478369"/>
                  </a:lnTo>
                  <a:lnTo>
                    <a:pt x="323629" y="474516"/>
                  </a:lnTo>
                  <a:lnTo>
                    <a:pt x="370038" y="463405"/>
                  </a:lnTo>
                  <a:lnTo>
                    <a:pt x="412774" y="445713"/>
                  </a:lnTo>
                  <a:lnTo>
                    <a:pt x="451060" y="422116"/>
                  </a:lnTo>
                  <a:lnTo>
                    <a:pt x="484123" y="393288"/>
                  </a:lnTo>
                  <a:lnTo>
                    <a:pt x="511187" y="359906"/>
                  </a:lnTo>
                  <a:lnTo>
                    <a:pt x="531477" y="322644"/>
                  </a:lnTo>
                  <a:lnTo>
                    <a:pt x="544220" y="282179"/>
                  </a:lnTo>
                  <a:lnTo>
                    <a:pt x="548639" y="239185"/>
                  </a:lnTo>
                  <a:lnTo>
                    <a:pt x="544220" y="196191"/>
                  </a:lnTo>
                  <a:lnTo>
                    <a:pt x="531477" y="155726"/>
                  </a:lnTo>
                  <a:lnTo>
                    <a:pt x="511187" y="118464"/>
                  </a:lnTo>
                  <a:lnTo>
                    <a:pt x="484123" y="85081"/>
                  </a:lnTo>
                  <a:lnTo>
                    <a:pt x="451060" y="56253"/>
                  </a:lnTo>
                  <a:lnTo>
                    <a:pt x="412774" y="32655"/>
                  </a:lnTo>
                  <a:lnTo>
                    <a:pt x="370038" y="14964"/>
                  </a:lnTo>
                  <a:lnTo>
                    <a:pt x="323629" y="3853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99684" y="2940042"/>
              <a:ext cx="548640" cy="478790"/>
            </a:xfrm>
            <a:custGeom>
              <a:avLst/>
              <a:gdLst/>
              <a:ahLst/>
              <a:cxnLst/>
              <a:rect l="l" t="t" r="r" b="b"/>
              <a:pathLst>
                <a:path w="548639" h="478789">
                  <a:moveTo>
                    <a:pt x="0" y="239184"/>
                  </a:moveTo>
                  <a:lnTo>
                    <a:pt x="4419" y="196190"/>
                  </a:lnTo>
                  <a:lnTo>
                    <a:pt x="17162" y="155725"/>
                  </a:lnTo>
                  <a:lnTo>
                    <a:pt x="37452" y="118463"/>
                  </a:lnTo>
                  <a:lnTo>
                    <a:pt x="64516" y="85080"/>
                  </a:lnTo>
                  <a:lnTo>
                    <a:pt x="97579" y="56253"/>
                  </a:lnTo>
                  <a:lnTo>
                    <a:pt x="135865" y="32655"/>
                  </a:lnTo>
                  <a:lnTo>
                    <a:pt x="178600" y="14963"/>
                  </a:lnTo>
                  <a:lnTo>
                    <a:pt x="225010" y="3853"/>
                  </a:lnTo>
                  <a:lnTo>
                    <a:pt x="274320" y="0"/>
                  </a:lnTo>
                  <a:lnTo>
                    <a:pt x="323629" y="3853"/>
                  </a:lnTo>
                  <a:lnTo>
                    <a:pt x="370039" y="14963"/>
                  </a:lnTo>
                  <a:lnTo>
                    <a:pt x="412774" y="32655"/>
                  </a:lnTo>
                  <a:lnTo>
                    <a:pt x="451060" y="56253"/>
                  </a:lnTo>
                  <a:lnTo>
                    <a:pt x="484123" y="85080"/>
                  </a:lnTo>
                  <a:lnTo>
                    <a:pt x="511187" y="118463"/>
                  </a:lnTo>
                  <a:lnTo>
                    <a:pt x="531477" y="155725"/>
                  </a:lnTo>
                  <a:lnTo>
                    <a:pt x="544220" y="196190"/>
                  </a:lnTo>
                  <a:lnTo>
                    <a:pt x="548640" y="239184"/>
                  </a:lnTo>
                  <a:lnTo>
                    <a:pt x="544220" y="282178"/>
                  </a:lnTo>
                  <a:lnTo>
                    <a:pt x="531477" y="322643"/>
                  </a:lnTo>
                  <a:lnTo>
                    <a:pt x="511187" y="359905"/>
                  </a:lnTo>
                  <a:lnTo>
                    <a:pt x="484123" y="393288"/>
                  </a:lnTo>
                  <a:lnTo>
                    <a:pt x="451060" y="422115"/>
                  </a:lnTo>
                  <a:lnTo>
                    <a:pt x="412774" y="445713"/>
                  </a:lnTo>
                  <a:lnTo>
                    <a:pt x="370039" y="463405"/>
                  </a:lnTo>
                  <a:lnTo>
                    <a:pt x="323629" y="474515"/>
                  </a:lnTo>
                  <a:lnTo>
                    <a:pt x="274320" y="478369"/>
                  </a:lnTo>
                  <a:lnTo>
                    <a:pt x="225010" y="474515"/>
                  </a:lnTo>
                  <a:lnTo>
                    <a:pt x="178600" y="463405"/>
                  </a:lnTo>
                  <a:lnTo>
                    <a:pt x="135865" y="445713"/>
                  </a:lnTo>
                  <a:lnTo>
                    <a:pt x="97579" y="422115"/>
                  </a:lnTo>
                  <a:lnTo>
                    <a:pt x="64516" y="393288"/>
                  </a:lnTo>
                  <a:lnTo>
                    <a:pt x="37452" y="359905"/>
                  </a:lnTo>
                  <a:lnTo>
                    <a:pt x="17162" y="322643"/>
                  </a:lnTo>
                  <a:lnTo>
                    <a:pt x="4419" y="282178"/>
                  </a:lnTo>
                  <a:lnTo>
                    <a:pt x="0" y="23918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583703" y="3033267"/>
            <a:ext cx="2286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25">
                <a:solidFill>
                  <a:srgbClr val="132E51"/>
                </a:solidFill>
                <a:latin typeface="Times New Roman"/>
                <a:cs typeface="Times New Roman"/>
              </a:rPr>
              <a:t>80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989672" y="2918898"/>
            <a:ext cx="2262505" cy="791210"/>
            <a:chOff x="3465671" y="2918898"/>
            <a:chExt cx="2262505" cy="791210"/>
          </a:xfrm>
        </p:grpSpPr>
        <p:sp>
          <p:nvSpPr>
            <p:cNvPr id="20" name="object 20"/>
            <p:cNvSpPr/>
            <p:nvPr/>
          </p:nvSpPr>
          <p:spPr>
            <a:xfrm>
              <a:off x="4621149" y="3348356"/>
              <a:ext cx="359410" cy="349250"/>
            </a:xfrm>
            <a:custGeom>
              <a:avLst/>
              <a:gdLst/>
              <a:ahLst/>
              <a:cxnLst/>
              <a:rect l="l" t="t" r="r" b="b"/>
              <a:pathLst>
                <a:path w="359410" h="349250">
                  <a:moveTo>
                    <a:pt x="358881" y="0"/>
                  </a:moveTo>
                  <a:lnTo>
                    <a:pt x="0" y="34880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367977" y="3348356"/>
              <a:ext cx="347980" cy="303530"/>
            </a:xfrm>
            <a:custGeom>
              <a:avLst/>
              <a:gdLst/>
              <a:ahLst/>
              <a:cxnLst/>
              <a:rect l="l" t="t" r="r" b="b"/>
              <a:pathLst>
                <a:path w="347979" h="303529">
                  <a:moveTo>
                    <a:pt x="0" y="0"/>
                  </a:moveTo>
                  <a:lnTo>
                    <a:pt x="347431" y="30297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70433" y="2923660"/>
              <a:ext cx="548640" cy="478790"/>
            </a:xfrm>
            <a:custGeom>
              <a:avLst/>
              <a:gdLst/>
              <a:ahLst/>
              <a:cxnLst/>
              <a:rect l="l" t="t" r="r" b="b"/>
              <a:pathLst>
                <a:path w="548639" h="478789">
                  <a:moveTo>
                    <a:pt x="274320" y="0"/>
                  </a:moveTo>
                  <a:lnTo>
                    <a:pt x="225010" y="3853"/>
                  </a:lnTo>
                  <a:lnTo>
                    <a:pt x="178601" y="14963"/>
                  </a:lnTo>
                  <a:lnTo>
                    <a:pt x="135865" y="32655"/>
                  </a:lnTo>
                  <a:lnTo>
                    <a:pt x="97579" y="56253"/>
                  </a:lnTo>
                  <a:lnTo>
                    <a:pt x="64516" y="85080"/>
                  </a:lnTo>
                  <a:lnTo>
                    <a:pt x="37452" y="118463"/>
                  </a:lnTo>
                  <a:lnTo>
                    <a:pt x="17162" y="155725"/>
                  </a:lnTo>
                  <a:lnTo>
                    <a:pt x="4419" y="196190"/>
                  </a:lnTo>
                  <a:lnTo>
                    <a:pt x="0" y="239184"/>
                  </a:lnTo>
                  <a:lnTo>
                    <a:pt x="4419" y="282178"/>
                  </a:lnTo>
                  <a:lnTo>
                    <a:pt x="17162" y="322643"/>
                  </a:lnTo>
                  <a:lnTo>
                    <a:pt x="37452" y="359905"/>
                  </a:lnTo>
                  <a:lnTo>
                    <a:pt x="64516" y="393288"/>
                  </a:lnTo>
                  <a:lnTo>
                    <a:pt x="97579" y="422116"/>
                  </a:lnTo>
                  <a:lnTo>
                    <a:pt x="135865" y="445713"/>
                  </a:lnTo>
                  <a:lnTo>
                    <a:pt x="178601" y="463405"/>
                  </a:lnTo>
                  <a:lnTo>
                    <a:pt x="225010" y="474516"/>
                  </a:lnTo>
                  <a:lnTo>
                    <a:pt x="274320" y="478369"/>
                  </a:lnTo>
                  <a:lnTo>
                    <a:pt x="323629" y="474516"/>
                  </a:lnTo>
                  <a:lnTo>
                    <a:pt x="370039" y="463405"/>
                  </a:lnTo>
                  <a:lnTo>
                    <a:pt x="412774" y="445713"/>
                  </a:lnTo>
                  <a:lnTo>
                    <a:pt x="451061" y="422116"/>
                  </a:lnTo>
                  <a:lnTo>
                    <a:pt x="484123" y="393288"/>
                  </a:lnTo>
                  <a:lnTo>
                    <a:pt x="511187" y="359905"/>
                  </a:lnTo>
                  <a:lnTo>
                    <a:pt x="531477" y="322643"/>
                  </a:lnTo>
                  <a:lnTo>
                    <a:pt x="544220" y="282178"/>
                  </a:lnTo>
                  <a:lnTo>
                    <a:pt x="548639" y="239184"/>
                  </a:lnTo>
                  <a:lnTo>
                    <a:pt x="544220" y="196190"/>
                  </a:lnTo>
                  <a:lnTo>
                    <a:pt x="531477" y="155725"/>
                  </a:lnTo>
                  <a:lnTo>
                    <a:pt x="511187" y="118463"/>
                  </a:lnTo>
                  <a:lnTo>
                    <a:pt x="484123" y="85080"/>
                  </a:lnTo>
                  <a:lnTo>
                    <a:pt x="451061" y="56253"/>
                  </a:lnTo>
                  <a:lnTo>
                    <a:pt x="412774" y="32655"/>
                  </a:lnTo>
                  <a:lnTo>
                    <a:pt x="370039" y="14963"/>
                  </a:lnTo>
                  <a:lnTo>
                    <a:pt x="323629" y="3853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70433" y="2923660"/>
              <a:ext cx="548640" cy="478790"/>
            </a:xfrm>
            <a:custGeom>
              <a:avLst/>
              <a:gdLst/>
              <a:ahLst/>
              <a:cxnLst/>
              <a:rect l="l" t="t" r="r" b="b"/>
              <a:pathLst>
                <a:path w="548639" h="478789">
                  <a:moveTo>
                    <a:pt x="0" y="239184"/>
                  </a:moveTo>
                  <a:lnTo>
                    <a:pt x="4419" y="196190"/>
                  </a:lnTo>
                  <a:lnTo>
                    <a:pt x="17162" y="155725"/>
                  </a:lnTo>
                  <a:lnTo>
                    <a:pt x="37452" y="118463"/>
                  </a:lnTo>
                  <a:lnTo>
                    <a:pt x="64516" y="85080"/>
                  </a:lnTo>
                  <a:lnTo>
                    <a:pt x="97579" y="56253"/>
                  </a:lnTo>
                  <a:lnTo>
                    <a:pt x="135865" y="32655"/>
                  </a:lnTo>
                  <a:lnTo>
                    <a:pt x="178600" y="14963"/>
                  </a:lnTo>
                  <a:lnTo>
                    <a:pt x="225010" y="3853"/>
                  </a:lnTo>
                  <a:lnTo>
                    <a:pt x="274320" y="0"/>
                  </a:lnTo>
                  <a:lnTo>
                    <a:pt x="323629" y="3853"/>
                  </a:lnTo>
                  <a:lnTo>
                    <a:pt x="370039" y="14963"/>
                  </a:lnTo>
                  <a:lnTo>
                    <a:pt x="412774" y="32655"/>
                  </a:lnTo>
                  <a:lnTo>
                    <a:pt x="451060" y="56253"/>
                  </a:lnTo>
                  <a:lnTo>
                    <a:pt x="484123" y="85080"/>
                  </a:lnTo>
                  <a:lnTo>
                    <a:pt x="511187" y="118463"/>
                  </a:lnTo>
                  <a:lnTo>
                    <a:pt x="531477" y="155725"/>
                  </a:lnTo>
                  <a:lnTo>
                    <a:pt x="544220" y="196190"/>
                  </a:lnTo>
                  <a:lnTo>
                    <a:pt x="548640" y="239184"/>
                  </a:lnTo>
                  <a:lnTo>
                    <a:pt x="544220" y="282178"/>
                  </a:lnTo>
                  <a:lnTo>
                    <a:pt x="531477" y="322643"/>
                  </a:lnTo>
                  <a:lnTo>
                    <a:pt x="511187" y="359905"/>
                  </a:lnTo>
                  <a:lnTo>
                    <a:pt x="484123" y="393288"/>
                  </a:lnTo>
                  <a:lnTo>
                    <a:pt x="451060" y="422115"/>
                  </a:lnTo>
                  <a:lnTo>
                    <a:pt x="412774" y="445713"/>
                  </a:lnTo>
                  <a:lnTo>
                    <a:pt x="370039" y="463405"/>
                  </a:lnTo>
                  <a:lnTo>
                    <a:pt x="323629" y="474515"/>
                  </a:lnTo>
                  <a:lnTo>
                    <a:pt x="274320" y="478369"/>
                  </a:lnTo>
                  <a:lnTo>
                    <a:pt x="225010" y="474515"/>
                  </a:lnTo>
                  <a:lnTo>
                    <a:pt x="178600" y="463405"/>
                  </a:lnTo>
                  <a:lnTo>
                    <a:pt x="135865" y="445713"/>
                  </a:lnTo>
                  <a:lnTo>
                    <a:pt x="97579" y="422115"/>
                  </a:lnTo>
                  <a:lnTo>
                    <a:pt x="64516" y="393288"/>
                  </a:lnTo>
                  <a:lnTo>
                    <a:pt x="37452" y="359905"/>
                  </a:lnTo>
                  <a:lnTo>
                    <a:pt x="17162" y="322643"/>
                  </a:lnTo>
                  <a:lnTo>
                    <a:pt x="4419" y="282178"/>
                  </a:lnTo>
                  <a:lnTo>
                    <a:pt x="0" y="23918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154453" y="3014979"/>
            <a:ext cx="2286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25">
                <a:solidFill>
                  <a:srgbClr val="132E51"/>
                </a:solidFill>
                <a:latin typeface="Times New Roman"/>
                <a:cs typeface="Times New Roman"/>
              </a:rPr>
              <a:t>18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151376" y="3124200"/>
            <a:ext cx="1676400" cy="862330"/>
            <a:chOff x="2627376" y="3124200"/>
            <a:chExt cx="1676400" cy="862330"/>
          </a:xfrm>
        </p:grpSpPr>
        <p:sp>
          <p:nvSpPr>
            <p:cNvPr id="26" name="object 26"/>
            <p:cNvSpPr/>
            <p:nvPr/>
          </p:nvSpPr>
          <p:spPr>
            <a:xfrm>
              <a:off x="2993727" y="3697163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284189" y="0"/>
                  </a:moveTo>
                  <a:lnTo>
                    <a:pt x="0" y="0"/>
                  </a:lnTo>
                  <a:lnTo>
                    <a:pt x="0" y="284176"/>
                  </a:lnTo>
                  <a:lnTo>
                    <a:pt x="284189" y="284176"/>
                  </a:lnTo>
                  <a:lnTo>
                    <a:pt x="28418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993727" y="3697163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0" y="0"/>
                  </a:moveTo>
                  <a:lnTo>
                    <a:pt x="284189" y="0"/>
                  </a:lnTo>
                  <a:lnTo>
                    <a:pt x="284189" y="284177"/>
                  </a:lnTo>
                  <a:lnTo>
                    <a:pt x="0" y="28417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14745" y="3697163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284187" y="0"/>
                  </a:moveTo>
                  <a:lnTo>
                    <a:pt x="0" y="0"/>
                  </a:lnTo>
                  <a:lnTo>
                    <a:pt x="0" y="284176"/>
                  </a:lnTo>
                  <a:lnTo>
                    <a:pt x="284187" y="284176"/>
                  </a:lnTo>
                  <a:lnTo>
                    <a:pt x="284187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014745" y="3697163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0" y="0"/>
                  </a:moveTo>
                  <a:lnTo>
                    <a:pt x="284189" y="0"/>
                  </a:lnTo>
                  <a:lnTo>
                    <a:pt x="284189" y="284177"/>
                  </a:lnTo>
                  <a:lnTo>
                    <a:pt x="0" y="28417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135823" y="3331974"/>
              <a:ext cx="415290" cy="365760"/>
            </a:xfrm>
            <a:custGeom>
              <a:avLst/>
              <a:gdLst/>
              <a:ahLst/>
              <a:cxnLst/>
              <a:rect l="l" t="t" r="r" b="b"/>
              <a:pathLst>
                <a:path w="415289" h="365760">
                  <a:moveTo>
                    <a:pt x="414957" y="0"/>
                  </a:moveTo>
                  <a:lnTo>
                    <a:pt x="0" y="36518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938728" y="3331974"/>
              <a:ext cx="218440" cy="365760"/>
            </a:xfrm>
            <a:custGeom>
              <a:avLst/>
              <a:gdLst/>
              <a:ahLst/>
              <a:cxnLst/>
              <a:rect l="l" t="t" r="r" b="b"/>
              <a:pathLst>
                <a:path w="218439" h="365760">
                  <a:moveTo>
                    <a:pt x="0" y="0"/>
                  </a:moveTo>
                  <a:lnTo>
                    <a:pt x="218112" y="36518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27376" y="3124200"/>
              <a:ext cx="710184" cy="591312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780756" y="3146204"/>
              <a:ext cx="514984" cy="394335"/>
            </a:xfrm>
            <a:custGeom>
              <a:avLst/>
              <a:gdLst/>
              <a:ahLst/>
              <a:cxnLst/>
              <a:rect l="l" t="t" r="r" b="b"/>
              <a:pathLst>
                <a:path w="514985" h="394335">
                  <a:moveTo>
                    <a:pt x="52373" y="283122"/>
                  </a:moveTo>
                  <a:lnTo>
                    <a:pt x="44938" y="286189"/>
                  </a:lnTo>
                  <a:lnTo>
                    <a:pt x="0" y="394216"/>
                  </a:lnTo>
                  <a:lnTo>
                    <a:pt x="42156" y="389115"/>
                  </a:lnTo>
                  <a:lnTo>
                    <a:pt x="27758" y="389115"/>
                  </a:lnTo>
                  <a:lnTo>
                    <a:pt x="12416" y="368871"/>
                  </a:lnTo>
                  <a:lnTo>
                    <a:pt x="49856" y="340498"/>
                  </a:lnTo>
                  <a:lnTo>
                    <a:pt x="68390" y="295944"/>
                  </a:lnTo>
                  <a:lnTo>
                    <a:pt x="65324" y="288510"/>
                  </a:lnTo>
                  <a:lnTo>
                    <a:pt x="52373" y="283122"/>
                  </a:lnTo>
                  <a:close/>
                </a:path>
                <a:path w="514985" h="394335">
                  <a:moveTo>
                    <a:pt x="49856" y="340498"/>
                  </a:moveTo>
                  <a:lnTo>
                    <a:pt x="12416" y="368871"/>
                  </a:lnTo>
                  <a:lnTo>
                    <a:pt x="27758" y="389115"/>
                  </a:lnTo>
                  <a:lnTo>
                    <a:pt x="34677" y="383871"/>
                  </a:lnTo>
                  <a:lnTo>
                    <a:pt x="31813" y="383871"/>
                  </a:lnTo>
                  <a:lnTo>
                    <a:pt x="18562" y="366384"/>
                  </a:lnTo>
                  <a:lnTo>
                    <a:pt x="40175" y="363769"/>
                  </a:lnTo>
                  <a:lnTo>
                    <a:pt x="49856" y="340498"/>
                  </a:lnTo>
                  <a:close/>
                </a:path>
                <a:path w="514985" h="394335">
                  <a:moveTo>
                    <a:pt x="113103" y="354944"/>
                  </a:moveTo>
                  <a:lnTo>
                    <a:pt x="65199" y="360741"/>
                  </a:lnTo>
                  <a:lnTo>
                    <a:pt x="27758" y="389115"/>
                  </a:lnTo>
                  <a:lnTo>
                    <a:pt x="42156" y="389115"/>
                  </a:lnTo>
                  <a:lnTo>
                    <a:pt x="116154" y="380160"/>
                  </a:lnTo>
                  <a:lnTo>
                    <a:pt x="121116" y="373833"/>
                  </a:lnTo>
                  <a:lnTo>
                    <a:pt x="119531" y="360741"/>
                  </a:lnTo>
                  <a:lnTo>
                    <a:pt x="119430" y="359906"/>
                  </a:lnTo>
                  <a:lnTo>
                    <a:pt x="113103" y="354944"/>
                  </a:lnTo>
                  <a:close/>
                </a:path>
                <a:path w="514985" h="394335">
                  <a:moveTo>
                    <a:pt x="40175" y="363769"/>
                  </a:moveTo>
                  <a:lnTo>
                    <a:pt x="18562" y="366384"/>
                  </a:lnTo>
                  <a:lnTo>
                    <a:pt x="31813" y="383871"/>
                  </a:lnTo>
                  <a:lnTo>
                    <a:pt x="40175" y="363769"/>
                  </a:lnTo>
                  <a:close/>
                </a:path>
                <a:path w="514985" h="394335">
                  <a:moveTo>
                    <a:pt x="65199" y="360741"/>
                  </a:moveTo>
                  <a:lnTo>
                    <a:pt x="40175" y="363769"/>
                  </a:lnTo>
                  <a:lnTo>
                    <a:pt x="31813" y="383871"/>
                  </a:lnTo>
                  <a:lnTo>
                    <a:pt x="34677" y="383871"/>
                  </a:lnTo>
                  <a:lnTo>
                    <a:pt x="65199" y="360741"/>
                  </a:lnTo>
                  <a:close/>
                </a:path>
                <a:path w="514985" h="394335">
                  <a:moveTo>
                    <a:pt x="499162" y="0"/>
                  </a:moveTo>
                  <a:lnTo>
                    <a:pt x="49856" y="340498"/>
                  </a:lnTo>
                  <a:lnTo>
                    <a:pt x="40175" y="363769"/>
                  </a:lnTo>
                  <a:lnTo>
                    <a:pt x="65199" y="360741"/>
                  </a:lnTo>
                  <a:lnTo>
                    <a:pt x="514503" y="20243"/>
                  </a:lnTo>
                  <a:lnTo>
                    <a:pt x="499162" y="0"/>
                  </a:lnTo>
                  <a:close/>
                </a:path>
              </a:pathLst>
            </a:custGeom>
            <a:solidFill>
              <a:srgbClr val="1A3E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t>Binary</a:t>
            </a:r>
            <a:r>
              <a:rPr spc="-30"/>
              <a:t> </a:t>
            </a:r>
            <a:r>
              <a:t>Search</a:t>
            </a:r>
            <a:r>
              <a:rPr spc="-50"/>
              <a:t> </a:t>
            </a:r>
            <a:r>
              <a:rPr spc="-20"/>
              <a:t>Trees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pPr marL="38100">
                <a:lnSpc>
                  <a:spcPts val="1410"/>
                </a:lnSpc>
              </a:pPr>
              <a:t>17</a:t>
            </a:fld>
            <a:endParaRPr spc="-25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89685">
              <a:spcBef>
                <a:spcPts val="100"/>
              </a:spcBef>
            </a:pPr>
            <a:r>
              <a:t>BST</a:t>
            </a:r>
            <a:r>
              <a:rPr spc="-150"/>
              <a:t> </a:t>
            </a:r>
            <a:r>
              <a:t>–</a:t>
            </a:r>
            <a:r>
              <a:rPr spc="-70"/>
              <a:t> </a:t>
            </a:r>
            <a:r>
              <a:t>Insert</a:t>
            </a:r>
            <a:r>
              <a:rPr spc="-70"/>
              <a:t> </a:t>
            </a:r>
            <a:r>
              <a:rPr spc="-1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5680551" y="2251638"/>
            <a:ext cx="548640" cy="478790"/>
          </a:xfrm>
          <a:custGeom>
            <a:avLst/>
            <a:gdLst/>
            <a:ahLst/>
            <a:cxnLst/>
            <a:rect l="l" t="t" r="r" b="b"/>
            <a:pathLst>
              <a:path w="548639" h="478789">
                <a:moveTo>
                  <a:pt x="0" y="239184"/>
                </a:moveTo>
                <a:lnTo>
                  <a:pt x="4419" y="196190"/>
                </a:lnTo>
                <a:lnTo>
                  <a:pt x="17162" y="155725"/>
                </a:lnTo>
                <a:lnTo>
                  <a:pt x="37452" y="118463"/>
                </a:lnTo>
                <a:lnTo>
                  <a:pt x="64516" y="85080"/>
                </a:lnTo>
                <a:lnTo>
                  <a:pt x="97579" y="56253"/>
                </a:lnTo>
                <a:lnTo>
                  <a:pt x="135865" y="32655"/>
                </a:lnTo>
                <a:lnTo>
                  <a:pt x="178600" y="14963"/>
                </a:lnTo>
                <a:lnTo>
                  <a:pt x="225010" y="3853"/>
                </a:lnTo>
                <a:lnTo>
                  <a:pt x="274320" y="0"/>
                </a:lnTo>
                <a:lnTo>
                  <a:pt x="323629" y="3853"/>
                </a:lnTo>
                <a:lnTo>
                  <a:pt x="370039" y="14963"/>
                </a:lnTo>
                <a:lnTo>
                  <a:pt x="412774" y="32655"/>
                </a:lnTo>
                <a:lnTo>
                  <a:pt x="451060" y="56253"/>
                </a:lnTo>
                <a:lnTo>
                  <a:pt x="484123" y="85080"/>
                </a:lnTo>
                <a:lnTo>
                  <a:pt x="511187" y="118463"/>
                </a:lnTo>
                <a:lnTo>
                  <a:pt x="531477" y="155725"/>
                </a:lnTo>
                <a:lnTo>
                  <a:pt x="544220" y="196190"/>
                </a:lnTo>
                <a:lnTo>
                  <a:pt x="548640" y="239184"/>
                </a:lnTo>
                <a:lnTo>
                  <a:pt x="544220" y="282178"/>
                </a:lnTo>
                <a:lnTo>
                  <a:pt x="531477" y="322643"/>
                </a:lnTo>
                <a:lnTo>
                  <a:pt x="511187" y="359905"/>
                </a:lnTo>
                <a:lnTo>
                  <a:pt x="484123" y="393288"/>
                </a:lnTo>
                <a:lnTo>
                  <a:pt x="451060" y="422115"/>
                </a:lnTo>
                <a:lnTo>
                  <a:pt x="412774" y="445713"/>
                </a:lnTo>
                <a:lnTo>
                  <a:pt x="370039" y="463405"/>
                </a:lnTo>
                <a:lnTo>
                  <a:pt x="323629" y="474515"/>
                </a:lnTo>
                <a:lnTo>
                  <a:pt x="274320" y="478369"/>
                </a:lnTo>
                <a:lnTo>
                  <a:pt x="225010" y="474515"/>
                </a:lnTo>
                <a:lnTo>
                  <a:pt x="178600" y="463405"/>
                </a:lnTo>
                <a:lnTo>
                  <a:pt x="135865" y="445713"/>
                </a:lnTo>
                <a:lnTo>
                  <a:pt x="97579" y="422115"/>
                </a:lnTo>
                <a:lnTo>
                  <a:pt x="64516" y="393288"/>
                </a:lnTo>
                <a:lnTo>
                  <a:pt x="37452" y="359905"/>
                </a:lnTo>
                <a:lnTo>
                  <a:pt x="17162" y="322643"/>
                </a:lnTo>
                <a:lnTo>
                  <a:pt x="4419" y="282178"/>
                </a:lnTo>
                <a:lnTo>
                  <a:pt x="0" y="23918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59940" y="1372108"/>
            <a:ext cx="5229860" cy="124206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spcBef>
                <a:spcPts val="625"/>
              </a:spcBef>
            </a:pPr>
            <a:r>
              <a:rPr sz="2200">
                <a:latin typeface="Times New Roman"/>
                <a:cs typeface="Times New Roman"/>
              </a:rPr>
              <a:t>Insert</a:t>
            </a:r>
            <a:r>
              <a:rPr sz="2200" spc="-1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the</a:t>
            </a:r>
            <a:r>
              <a:rPr sz="2200" spc="-1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numbers</a:t>
            </a:r>
            <a:r>
              <a:rPr sz="2200" spc="-2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22,</a:t>
            </a:r>
            <a:r>
              <a:rPr sz="2200" spc="-1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80,</a:t>
            </a:r>
            <a:r>
              <a:rPr sz="2200" spc="-1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18,</a:t>
            </a:r>
            <a:r>
              <a:rPr sz="2200" spc="-1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9,</a:t>
            </a:r>
            <a:r>
              <a:rPr sz="2200" spc="-1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90,</a:t>
            </a:r>
            <a:r>
              <a:rPr sz="2200" spc="-10">
                <a:latin typeface="Times New Roman"/>
                <a:cs typeface="Times New Roman"/>
              </a:rPr>
              <a:t> </a:t>
            </a:r>
            <a:r>
              <a:rPr sz="2200" spc="-25">
                <a:latin typeface="Times New Roman"/>
                <a:cs typeface="Times New Roman"/>
              </a:rPr>
              <a:t>20.</a:t>
            </a:r>
            <a:endParaRPr sz="2200">
              <a:latin typeface="Times New Roman"/>
              <a:cs typeface="Times New Roman"/>
            </a:endParaRPr>
          </a:p>
          <a:p>
            <a:pPr marL="4937125">
              <a:spcBef>
                <a:spcPts val="530"/>
              </a:spcBef>
            </a:pPr>
            <a:r>
              <a:rPr sz="2200" spc="-25">
                <a:latin typeface="Times New Roman"/>
                <a:cs typeface="Times New Roman"/>
              </a:rPr>
              <a:t>90</a:t>
            </a:r>
            <a:endParaRPr sz="2200">
              <a:latin typeface="Times New Roman"/>
              <a:cs typeface="Times New Roman"/>
            </a:endParaRPr>
          </a:p>
          <a:p>
            <a:pPr marR="1224915" algn="r">
              <a:spcBef>
                <a:spcPts val="1320"/>
              </a:spcBef>
            </a:pPr>
            <a:r>
              <a:rPr sz="1600" spc="-25">
                <a:solidFill>
                  <a:srgbClr val="132E51"/>
                </a:solidFill>
                <a:latin typeface="Times New Roman"/>
                <a:cs typeface="Times New Roman"/>
              </a:rPr>
              <a:t>22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998292" y="3692401"/>
            <a:ext cx="294005" cy="294005"/>
            <a:chOff x="4474291" y="3692400"/>
            <a:chExt cx="294005" cy="294005"/>
          </a:xfrm>
        </p:grpSpPr>
        <p:sp>
          <p:nvSpPr>
            <p:cNvPr id="6" name="object 6"/>
            <p:cNvSpPr/>
            <p:nvPr/>
          </p:nvSpPr>
          <p:spPr>
            <a:xfrm>
              <a:off x="4479053" y="3697163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284189" y="0"/>
                  </a:moveTo>
                  <a:lnTo>
                    <a:pt x="0" y="0"/>
                  </a:lnTo>
                  <a:lnTo>
                    <a:pt x="0" y="284176"/>
                  </a:lnTo>
                  <a:lnTo>
                    <a:pt x="284189" y="284176"/>
                  </a:lnTo>
                  <a:lnTo>
                    <a:pt x="28418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79053" y="3697163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0" y="0"/>
                  </a:moveTo>
                  <a:lnTo>
                    <a:pt x="284189" y="0"/>
                  </a:lnTo>
                  <a:lnTo>
                    <a:pt x="284189" y="284177"/>
                  </a:lnTo>
                  <a:lnTo>
                    <a:pt x="0" y="28417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7092552" y="3646571"/>
            <a:ext cx="294005" cy="294005"/>
            <a:chOff x="5568551" y="3646570"/>
            <a:chExt cx="294005" cy="294005"/>
          </a:xfrm>
        </p:grpSpPr>
        <p:sp>
          <p:nvSpPr>
            <p:cNvPr id="9" name="object 9"/>
            <p:cNvSpPr/>
            <p:nvPr/>
          </p:nvSpPr>
          <p:spPr>
            <a:xfrm>
              <a:off x="5573313" y="3651332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284189" y="0"/>
                  </a:moveTo>
                  <a:lnTo>
                    <a:pt x="0" y="0"/>
                  </a:lnTo>
                  <a:lnTo>
                    <a:pt x="0" y="284176"/>
                  </a:lnTo>
                  <a:lnTo>
                    <a:pt x="284189" y="284176"/>
                  </a:lnTo>
                  <a:lnTo>
                    <a:pt x="28418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573313" y="3651332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0" y="0"/>
                  </a:moveTo>
                  <a:lnTo>
                    <a:pt x="284189" y="0"/>
                  </a:lnTo>
                  <a:lnTo>
                    <a:pt x="284189" y="284177"/>
                  </a:lnTo>
                  <a:lnTo>
                    <a:pt x="0" y="28417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383950" y="2002535"/>
            <a:ext cx="1739264" cy="1421130"/>
            <a:chOff x="3859950" y="2002535"/>
            <a:chExt cx="1739264" cy="1421130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00015" y="2002535"/>
              <a:ext cx="691896" cy="49072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855228" y="2025192"/>
              <a:ext cx="495300" cy="293370"/>
            </a:xfrm>
            <a:custGeom>
              <a:avLst/>
              <a:gdLst/>
              <a:ahLst/>
              <a:cxnLst/>
              <a:rect l="l" t="t" r="r" b="b"/>
              <a:pathLst>
                <a:path w="495300" h="293369">
                  <a:moveTo>
                    <a:pt x="65864" y="188992"/>
                  </a:moveTo>
                  <a:lnTo>
                    <a:pt x="58106" y="191104"/>
                  </a:lnTo>
                  <a:lnTo>
                    <a:pt x="0" y="292658"/>
                  </a:lnTo>
                  <a:lnTo>
                    <a:pt x="117018" y="293250"/>
                  </a:lnTo>
                  <a:lnTo>
                    <a:pt x="119202" y="291071"/>
                  </a:lnTo>
                  <a:lnTo>
                    <a:pt x="28178" y="291071"/>
                  </a:lnTo>
                  <a:lnTo>
                    <a:pt x="15491" y="269066"/>
                  </a:lnTo>
                  <a:lnTo>
                    <a:pt x="56188" y="245601"/>
                  </a:lnTo>
                  <a:lnTo>
                    <a:pt x="80152" y="203718"/>
                  </a:lnTo>
                  <a:lnTo>
                    <a:pt x="78041" y="195959"/>
                  </a:lnTo>
                  <a:lnTo>
                    <a:pt x="65864" y="188992"/>
                  </a:lnTo>
                  <a:close/>
                </a:path>
                <a:path w="495300" h="293369">
                  <a:moveTo>
                    <a:pt x="56188" y="245601"/>
                  </a:moveTo>
                  <a:lnTo>
                    <a:pt x="15491" y="269066"/>
                  </a:lnTo>
                  <a:lnTo>
                    <a:pt x="28178" y="291071"/>
                  </a:lnTo>
                  <a:lnTo>
                    <a:pt x="36321" y="286376"/>
                  </a:lnTo>
                  <a:lnTo>
                    <a:pt x="32858" y="286376"/>
                  </a:lnTo>
                  <a:lnTo>
                    <a:pt x="22036" y="267606"/>
                  </a:lnTo>
                  <a:lnTo>
                    <a:pt x="21963" y="267479"/>
                  </a:lnTo>
                  <a:lnTo>
                    <a:pt x="43670" y="267479"/>
                  </a:lnTo>
                  <a:lnTo>
                    <a:pt x="56188" y="245601"/>
                  </a:lnTo>
                  <a:close/>
                </a:path>
                <a:path w="495300" h="293369">
                  <a:moveTo>
                    <a:pt x="68875" y="267606"/>
                  </a:moveTo>
                  <a:lnTo>
                    <a:pt x="28178" y="291071"/>
                  </a:lnTo>
                  <a:lnTo>
                    <a:pt x="119202" y="291071"/>
                  </a:lnTo>
                  <a:lnTo>
                    <a:pt x="122715" y="287592"/>
                  </a:lnTo>
                  <a:lnTo>
                    <a:pt x="122786" y="273565"/>
                  </a:lnTo>
                  <a:lnTo>
                    <a:pt x="117129" y="267850"/>
                  </a:lnTo>
                  <a:lnTo>
                    <a:pt x="68875" y="267606"/>
                  </a:lnTo>
                  <a:close/>
                </a:path>
                <a:path w="495300" h="293369">
                  <a:moveTo>
                    <a:pt x="43670" y="267479"/>
                  </a:moveTo>
                  <a:lnTo>
                    <a:pt x="21963" y="267479"/>
                  </a:lnTo>
                  <a:lnTo>
                    <a:pt x="32858" y="286376"/>
                  </a:lnTo>
                  <a:lnTo>
                    <a:pt x="43597" y="267606"/>
                  </a:lnTo>
                  <a:lnTo>
                    <a:pt x="43670" y="267479"/>
                  </a:lnTo>
                  <a:close/>
                </a:path>
                <a:path w="495300" h="293369">
                  <a:moveTo>
                    <a:pt x="43670" y="267479"/>
                  </a:moveTo>
                  <a:lnTo>
                    <a:pt x="32858" y="286376"/>
                  </a:lnTo>
                  <a:lnTo>
                    <a:pt x="36321" y="286376"/>
                  </a:lnTo>
                  <a:lnTo>
                    <a:pt x="68875" y="267606"/>
                  </a:lnTo>
                  <a:lnTo>
                    <a:pt x="43670" y="267479"/>
                  </a:lnTo>
                  <a:close/>
                </a:path>
                <a:path w="495300" h="293369">
                  <a:moveTo>
                    <a:pt x="482155" y="0"/>
                  </a:moveTo>
                  <a:lnTo>
                    <a:pt x="56188" y="245601"/>
                  </a:lnTo>
                  <a:lnTo>
                    <a:pt x="43670" y="267479"/>
                  </a:lnTo>
                  <a:lnTo>
                    <a:pt x="68875" y="267606"/>
                  </a:lnTo>
                  <a:lnTo>
                    <a:pt x="494842" y="22004"/>
                  </a:lnTo>
                  <a:lnTo>
                    <a:pt x="482155" y="0"/>
                  </a:lnTo>
                  <a:close/>
                </a:path>
              </a:pathLst>
            </a:custGeom>
            <a:solidFill>
              <a:srgbClr val="1A3E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72650" y="2659951"/>
              <a:ext cx="364490" cy="324485"/>
            </a:xfrm>
            <a:custGeom>
              <a:avLst/>
              <a:gdLst/>
              <a:ahLst/>
              <a:cxnLst/>
              <a:rect l="l" t="t" r="r" b="b"/>
              <a:pathLst>
                <a:path w="364489" h="324485">
                  <a:moveTo>
                    <a:pt x="364246" y="0"/>
                  </a:moveTo>
                  <a:lnTo>
                    <a:pt x="0" y="32390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24844" y="2659951"/>
              <a:ext cx="355600" cy="350520"/>
            </a:xfrm>
            <a:custGeom>
              <a:avLst/>
              <a:gdLst/>
              <a:ahLst/>
              <a:cxnLst/>
              <a:rect l="l" t="t" r="r" b="b"/>
              <a:pathLst>
                <a:path w="355600" h="350519">
                  <a:moveTo>
                    <a:pt x="0" y="0"/>
                  </a:moveTo>
                  <a:lnTo>
                    <a:pt x="355185" y="35014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28615" y="2417063"/>
              <a:ext cx="670560" cy="59131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971304" y="2439045"/>
              <a:ext cx="473075" cy="394335"/>
            </a:xfrm>
            <a:custGeom>
              <a:avLst/>
              <a:gdLst/>
              <a:ahLst/>
              <a:cxnLst/>
              <a:rect l="l" t="t" r="r" b="b"/>
              <a:pathLst>
                <a:path w="473075" h="394335">
                  <a:moveTo>
                    <a:pt x="361392" y="349867"/>
                  </a:moveTo>
                  <a:lnTo>
                    <a:pt x="354859" y="354557"/>
                  </a:lnTo>
                  <a:lnTo>
                    <a:pt x="352647" y="368037"/>
                  </a:lnTo>
                  <a:lnTo>
                    <a:pt x="352587" y="368400"/>
                  </a:lnTo>
                  <a:lnTo>
                    <a:pt x="357277" y="374931"/>
                  </a:lnTo>
                  <a:lnTo>
                    <a:pt x="472734" y="393885"/>
                  </a:lnTo>
                  <a:lnTo>
                    <a:pt x="470431" y="387614"/>
                  </a:lnTo>
                  <a:lnTo>
                    <a:pt x="445216" y="387614"/>
                  </a:lnTo>
                  <a:lnTo>
                    <a:pt x="409009" y="357684"/>
                  </a:lnTo>
                  <a:lnTo>
                    <a:pt x="361392" y="349867"/>
                  </a:lnTo>
                  <a:close/>
                </a:path>
                <a:path w="473075" h="394335">
                  <a:moveTo>
                    <a:pt x="409009" y="357684"/>
                  </a:moveTo>
                  <a:lnTo>
                    <a:pt x="445216" y="387614"/>
                  </a:lnTo>
                  <a:lnTo>
                    <a:pt x="449688" y="382203"/>
                  </a:lnTo>
                  <a:lnTo>
                    <a:pt x="441385" y="382203"/>
                  </a:lnTo>
                  <a:lnTo>
                    <a:pt x="433880" y="361767"/>
                  </a:lnTo>
                  <a:lnTo>
                    <a:pt x="409009" y="357684"/>
                  </a:lnTo>
                  <a:close/>
                </a:path>
                <a:path w="473075" h="394335">
                  <a:moveTo>
                    <a:pt x="425104" y="280677"/>
                  </a:moveTo>
                  <a:lnTo>
                    <a:pt x="411935" y="285512"/>
                  </a:lnTo>
                  <a:lnTo>
                    <a:pt x="408557" y="292809"/>
                  </a:lnTo>
                  <a:lnTo>
                    <a:pt x="425191" y="338105"/>
                  </a:lnTo>
                  <a:lnTo>
                    <a:pt x="461399" y="368037"/>
                  </a:lnTo>
                  <a:lnTo>
                    <a:pt x="445216" y="387614"/>
                  </a:lnTo>
                  <a:lnTo>
                    <a:pt x="470431" y="387614"/>
                  </a:lnTo>
                  <a:lnTo>
                    <a:pt x="432401" y="284054"/>
                  </a:lnTo>
                  <a:lnTo>
                    <a:pt x="425104" y="280677"/>
                  </a:lnTo>
                  <a:close/>
                </a:path>
                <a:path w="473075" h="394335">
                  <a:moveTo>
                    <a:pt x="433880" y="361767"/>
                  </a:moveTo>
                  <a:lnTo>
                    <a:pt x="441385" y="382203"/>
                  </a:lnTo>
                  <a:lnTo>
                    <a:pt x="455364" y="365293"/>
                  </a:lnTo>
                  <a:lnTo>
                    <a:pt x="433880" y="361767"/>
                  </a:lnTo>
                  <a:close/>
                </a:path>
                <a:path w="473075" h="394335">
                  <a:moveTo>
                    <a:pt x="425191" y="338105"/>
                  </a:moveTo>
                  <a:lnTo>
                    <a:pt x="433880" y="361767"/>
                  </a:lnTo>
                  <a:lnTo>
                    <a:pt x="455364" y="365293"/>
                  </a:lnTo>
                  <a:lnTo>
                    <a:pt x="441385" y="382203"/>
                  </a:lnTo>
                  <a:lnTo>
                    <a:pt x="449688" y="382203"/>
                  </a:lnTo>
                  <a:lnTo>
                    <a:pt x="461399" y="368037"/>
                  </a:lnTo>
                  <a:lnTo>
                    <a:pt x="425191" y="338105"/>
                  </a:lnTo>
                  <a:close/>
                </a:path>
                <a:path w="473075" h="394335">
                  <a:moveTo>
                    <a:pt x="16183" y="0"/>
                  </a:moveTo>
                  <a:lnTo>
                    <a:pt x="0" y="19577"/>
                  </a:lnTo>
                  <a:lnTo>
                    <a:pt x="409009" y="357684"/>
                  </a:lnTo>
                  <a:lnTo>
                    <a:pt x="433880" y="361767"/>
                  </a:lnTo>
                  <a:lnTo>
                    <a:pt x="425191" y="338105"/>
                  </a:lnTo>
                  <a:lnTo>
                    <a:pt x="16183" y="0"/>
                  </a:lnTo>
                  <a:close/>
                </a:path>
              </a:pathLst>
            </a:custGeom>
            <a:solidFill>
              <a:srgbClr val="1A3E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99684" y="2940042"/>
              <a:ext cx="548640" cy="478790"/>
            </a:xfrm>
            <a:custGeom>
              <a:avLst/>
              <a:gdLst/>
              <a:ahLst/>
              <a:cxnLst/>
              <a:rect l="l" t="t" r="r" b="b"/>
              <a:pathLst>
                <a:path w="548639" h="478789">
                  <a:moveTo>
                    <a:pt x="274320" y="0"/>
                  </a:moveTo>
                  <a:lnTo>
                    <a:pt x="225010" y="3853"/>
                  </a:lnTo>
                  <a:lnTo>
                    <a:pt x="178600" y="14964"/>
                  </a:lnTo>
                  <a:lnTo>
                    <a:pt x="135865" y="32655"/>
                  </a:lnTo>
                  <a:lnTo>
                    <a:pt x="97578" y="56253"/>
                  </a:lnTo>
                  <a:lnTo>
                    <a:pt x="64516" y="85081"/>
                  </a:lnTo>
                  <a:lnTo>
                    <a:pt x="37452" y="118464"/>
                  </a:lnTo>
                  <a:lnTo>
                    <a:pt x="17162" y="155726"/>
                  </a:lnTo>
                  <a:lnTo>
                    <a:pt x="4419" y="196191"/>
                  </a:lnTo>
                  <a:lnTo>
                    <a:pt x="0" y="239185"/>
                  </a:lnTo>
                  <a:lnTo>
                    <a:pt x="4419" y="282179"/>
                  </a:lnTo>
                  <a:lnTo>
                    <a:pt x="17162" y="322644"/>
                  </a:lnTo>
                  <a:lnTo>
                    <a:pt x="37452" y="359906"/>
                  </a:lnTo>
                  <a:lnTo>
                    <a:pt x="64516" y="393288"/>
                  </a:lnTo>
                  <a:lnTo>
                    <a:pt x="97578" y="422116"/>
                  </a:lnTo>
                  <a:lnTo>
                    <a:pt x="135865" y="445713"/>
                  </a:lnTo>
                  <a:lnTo>
                    <a:pt x="178600" y="463405"/>
                  </a:lnTo>
                  <a:lnTo>
                    <a:pt x="225010" y="474516"/>
                  </a:lnTo>
                  <a:lnTo>
                    <a:pt x="274320" y="478369"/>
                  </a:lnTo>
                  <a:lnTo>
                    <a:pt x="323629" y="474516"/>
                  </a:lnTo>
                  <a:lnTo>
                    <a:pt x="370038" y="463405"/>
                  </a:lnTo>
                  <a:lnTo>
                    <a:pt x="412774" y="445713"/>
                  </a:lnTo>
                  <a:lnTo>
                    <a:pt x="451060" y="422116"/>
                  </a:lnTo>
                  <a:lnTo>
                    <a:pt x="484123" y="393288"/>
                  </a:lnTo>
                  <a:lnTo>
                    <a:pt x="511187" y="359906"/>
                  </a:lnTo>
                  <a:lnTo>
                    <a:pt x="531477" y="322644"/>
                  </a:lnTo>
                  <a:lnTo>
                    <a:pt x="544220" y="282179"/>
                  </a:lnTo>
                  <a:lnTo>
                    <a:pt x="548639" y="239185"/>
                  </a:lnTo>
                  <a:lnTo>
                    <a:pt x="544220" y="196191"/>
                  </a:lnTo>
                  <a:lnTo>
                    <a:pt x="531477" y="155726"/>
                  </a:lnTo>
                  <a:lnTo>
                    <a:pt x="511187" y="118464"/>
                  </a:lnTo>
                  <a:lnTo>
                    <a:pt x="484123" y="85081"/>
                  </a:lnTo>
                  <a:lnTo>
                    <a:pt x="451060" y="56253"/>
                  </a:lnTo>
                  <a:lnTo>
                    <a:pt x="412774" y="32655"/>
                  </a:lnTo>
                  <a:lnTo>
                    <a:pt x="370038" y="14964"/>
                  </a:lnTo>
                  <a:lnTo>
                    <a:pt x="323629" y="3853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99684" y="2940042"/>
              <a:ext cx="548640" cy="478790"/>
            </a:xfrm>
            <a:custGeom>
              <a:avLst/>
              <a:gdLst/>
              <a:ahLst/>
              <a:cxnLst/>
              <a:rect l="l" t="t" r="r" b="b"/>
              <a:pathLst>
                <a:path w="548639" h="478789">
                  <a:moveTo>
                    <a:pt x="0" y="239184"/>
                  </a:moveTo>
                  <a:lnTo>
                    <a:pt x="4419" y="196190"/>
                  </a:lnTo>
                  <a:lnTo>
                    <a:pt x="17162" y="155725"/>
                  </a:lnTo>
                  <a:lnTo>
                    <a:pt x="37452" y="118463"/>
                  </a:lnTo>
                  <a:lnTo>
                    <a:pt x="64516" y="85080"/>
                  </a:lnTo>
                  <a:lnTo>
                    <a:pt x="97579" y="56253"/>
                  </a:lnTo>
                  <a:lnTo>
                    <a:pt x="135865" y="32655"/>
                  </a:lnTo>
                  <a:lnTo>
                    <a:pt x="178600" y="14963"/>
                  </a:lnTo>
                  <a:lnTo>
                    <a:pt x="225010" y="3853"/>
                  </a:lnTo>
                  <a:lnTo>
                    <a:pt x="274320" y="0"/>
                  </a:lnTo>
                  <a:lnTo>
                    <a:pt x="323629" y="3853"/>
                  </a:lnTo>
                  <a:lnTo>
                    <a:pt x="370039" y="14963"/>
                  </a:lnTo>
                  <a:lnTo>
                    <a:pt x="412774" y="32655"/>
                  </a:lnTo>
                  <a:lnTo>
                    <a:pt x="451060" y="56253"/>
                  </a:lnTo>
                  <a:lnTo>
                    <a:pt x="484123" y="85080"/>
                  </a:lnTo>
                  <a:lnTo>
                    <a:pt x="511187" y="118463"/>
                  </a:lnTo>
                  <a:lnTo>
                    <a:pt x="531477" y="155725"/>
                  </a:lnTo>
                  <a:lnTo>
                    <a:pt x="544220" y="196190"/>
                  </a:lnTo>
                  <a:lnTo>
                    <a:pt x="548640" y="239184"/>
                  </a:lnTo>
                  <a:lnTo>
                    <a:pt x="544220" y="282178"/>
                  </a:lnTo>
                  <a:lnTo>
                    <a:pt x="531477" y="322643"/>
                  </a:lnTo>
                  <a:lnTo>
                    <a:pt x="511187" y="359905"/>
                  </a:lnTo>
                  <a:lnTo>
                    <a:pt x="484123" y="393288"/>
                  </a:lnTo>
                  <a:lnTo>
                    <a:pt x="451060" y="422115"/>
                  </a:lnTo>
                  <a:lnTo>
                    <a:pt x="412774" y="445713"/>
                  </a:lnTo>
                  <a:lnTo>
                    <a:pt x="370039" y="463405"/>
                  </a:lnTo>
                  <a:lnTo>
                    <a:pt x="323629" y="474515"/>
                  </a:lnTo>
                  <a:lnTo>
                    <a:pt x="274320" y="478369"/>
                  </a:lnTo>
                  <a:lnTo>
                    <a:pt x="225010" y="474515"/>
                  </a:lnTo>
                  <a:lnTo>
                    <a:pt x="178600" y="463405"/>
                  </a:lnTo>
                  <a:lnTo>
                    <a:pt x="135865" y="445713"/>
                  </a:lnTo>
                  <a:lnTo>
                    <a:pt x="97579" y="422115"/>
                  </a:lnTo>
                  <a:lnTo>
                    <a:pt x="64516" y="393288"/>
                  </a:lnTo>
                  <a:lnTo>
                    <a:pt x="37452" y="359905"/>
                  </a:lnTo>
                  <a:lnTo>
                    <a:pt x="17162" y="322643"/>
                  </a:lnTo>
                  <a:lnTo>
                    <a:pt x="4419" y="282178"/>
                  </a:lnTo>
                  <a:lnTo>
                    <a:pt x="0" y="23918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583703" y="3033267"/>
            <a:ext cx="2286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25">
                <a:solidFill>
                  <a:srgbClr val="132E51"/>
                </a:solidFill>
                <a:latin typeface="Times New Roman"/>
                <a:cs typeface="Times New Roman"/>
              </a:rPr>
              <a:t>80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989672" y="2918898"/>
            <a:ext cx="2262505" cy="791210"/>
            <a:chOff x="3465671" y="2918898"/>
            <a:chExt cx="2262505" cy="791210"/>
          </a:xfrm>
        </p:grpSpPr>
        <p:sp>
          <p:nvSpPr>
            <p:cNvPr id="22" name="object 22"/>
            <p:cNvSpPr/>
            <p:nvPr/>
          </p:nvSpPr>
          <p:spPr>
            <a:xfrm>
              <a:off x="4621149" y="3348356"/>
              <a:ext cx="359410" cy="349250"/>
            </a:xfrm>
            <a:custGeom>
              <a:avLst/>
              <a:gdLst/>
              <a:ahLst/>
              <a:cxnLst/>
              <a:rect l="l" t="t" r="r" b="b"/>
              <a:pathLst>
                <a:path w="359410" h="349250">
                  <a:moveTo>
                    <a:pt x="358881" y="0"/>
                  </a:moveTo>
                  <a:lnTo>
                    <a:pt x="0" y="34880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367977" y="3348356"/>
              <a:ext cx="347980" cy="303530"/>
            </a:xfrm>
            <a:custGeom>
              <a:avLst/>
              <a:gdLst/>
              <a:ahLst/>
              <a:cxnLst/>
              <a:rect l="l" t="t" r="r" b="b"/>
              <a:pathLst>
                <a:path w="347979" h="303529">
                  <a:moveTo>
                    <a:pt x="0" y="0"/>
                  </a:moveTo>
                  <a:lnTo>
                    <a:pt x="347431" y="30297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470433" y="2923660"/>
              <a:ext cx="548640" cy="478790"/>
            </a:xfrm>
            <a:custGeom>
              <a:avLst/>
              <a:gdLst/>
              <a:ahLst/>
              <a:cxnLst/>
              <a:rect l="l" t="t" r="r" b="b"/>
              <a:pathLst>
                <a:path w="548639" h="478789">
                  <a:moveTo>
                    <a:pt x="274320" y="0"/>
                  </a:moveTo>
                  <a:lnTo>
                    <a:pt x="225010" y="3853"/>
                  </a:lnTo>
                  <a:lnTo>
                    <a:pt x="178601" y="14963"/>
                  </a:lnTo>
                  <a:lnTo>
                    <a:pt x="135865" y="32655"/>
                  </a:lnTo>
                  <a:lnTo>
                    <a:pt x="97579" y="56253"/>
                  </a:lnTo>
                  <a:lnTo>
                    <a:pt x="64516" y="85080"/>
                  </a:lnTo>
                  <a:lnTo>
                    <a:pt x="37452" y="118463"/>
                  </a:lnTo>
                  <a:lnTo>
                    <a:pt x="17162" y="155725"/>
                  </a:lnTo>
                  <a:lnTo>
                    <a:pt x="4419" y="196190"/>
                  </a:lnTo>
                  <a:lnTo>
                    <a:pt x="0" y="239184"/>
                  </a:lnTo>
                  <a:lnTo>
                    <a:pt x="4419" y="282178"/>
                  </a:lnTo>
                  <a:lnTo>
                    <a:pt x="17162" y="322643"/>
                  </a:lnTo>
                  <a:lnTo>
                    <a:pt x="37452" y="359905"/>
                  </a:lnTo>
                  <a:lnTo>
                    <a:pt x="64516" y="393288"/>
                  </a:lnTo>
                  <a:lnTo>
                    <a:pt x="97579" y="422116"/>
                  </a:lnTo>
                  <a:lnTo>
                    <a:pt x="135865" y="445713"/>
                  </a:lnTo>
                  <a:lnTo>
                    <a:pt x="178601" y="463405"/>
                  </a:lnTo>
                  <a:lnTo>
                    <a:pt x="225010" y="474516"/>
                  </a:lnTo>
                  <a:lnTo>
                    <a:pt x="274320" y="478369"/>
                  </a:lnTo>
                  <a:lnTo>
                    <a:pt x="323629" y="474516"/>
                  </a:lnTo>
                  <a:lnTo>
                    <a:pt x="370039" y="463405"/>
                  </a:lnTo>
                  <a:lnTo>
                    <a:pt x="412774" y="445713"/>
                  </a:lnTo>
                  <a:lnTo>
                    <a:pt x="451061" y="422116"/>
                  </a:lnTo>
                  <a:lnTo>
                    <a:pt x="484123" y="393288"/>
                  </a:lnTo>
                  <a:lnTo>
                    <a:pt x="511187" y="359905"/>
                  </a:lnTo>
                  <a:lnTo>
                    <a:pt x="531477" y="322643"/>
                  </a:lnTo>
                  <a:lnTo>
                    <a:pt x="544220" y="282178"/>
                  </a:lnTo>
                  <a:lnTo>
                    <a:pt x="548639" y="239184"/>
                  </a:lnTo>
                  <a:lnTo>
                    <a:pt x="544220" y="196190"/>
                  </a:lnTo>
                  <a:lnTo>
                    <a:pt x="531477" y="155725"/>
                  </a:lnTo>
                  <a:lnTo>
                    <a:pt x="511187" y="118463"/>
                  </a:lnTo>
                  <a:lnTo>
                    <a:pt x="484123" y="85080"/>
                  </a:lnTo>
                  <a:lnTo>
                    <a:pt x="451061" y="56253"/>
                  </a:lnTo>
                  <a:lnTo>
                    <a:pt x="412774" y="32655"/>
                  </a:lnTo>
                  <a:lnTo>
                    <a:pt x="370039" y="14963"/>
                  </a:lnTo>
                  <a:lnTo>
                    <a:pt x="323629" y="3853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470433" y="2923660"/>
              <a:ext cx="548640" cy="478790"/>
            </a:xfrm>
            <a:custGeom>
              <a:avLst/>
              <a:gdLst/>
              <a:ahLst/>
              <a:cxnLst/>
              <a:rect l="l" t="t" r="r" b="b"/>
              <a:pathLst>
                <a:path w="548639" h="478789">
                  <a:moveTo>
                    <a:pt x="0" y="239184"/>
                  </a:moveTo>
                  <a:lnTo>
                    <a:pt x="4419" y="196190"/>
                  </a:lnTo>
                  <a:lnTo>
                    <a:pt x="17162" y="155725"/>
                  </a:lnTo>
                  <a:lnTo>
                    <a:pt x="37452" y="118463"/>
                  </a:lnTo>
                  <a:lnTo>
                    <a:pt x="64516" y="85080"/>
                  </a:lnTo>
                  <a:lnTo>
                    <a:pt x="97579" y="56253"/>
                  </a:lnTo>
                  <a:lnTo>
                    <a:pt x="135865" y="32655"/>
                  </a:lnTo>
                  <a:lnTo>
                    <a:pt x="178600" y="14963"/>
                  </a:lnTo>
                  <a:lnTo>
                    <a:pt x="225010" y="3853"/>
                  </a:lnTo>
                  <a:lnTo>
                    <a:pt x="274320" y="0"/>
                  </a:lnTo>
                  <a:lnTo>
                    <a:pt x="323629" y="3853"/>
                  </a:lnTo>
                  <a:lnTo>
                    <a:pt x="370039" y="14963"/>
                  </a:lnTo>
                  <a:lnTo>
                    <a:pt x="412774" y="32655"/>
                  </a:lnTo>
                  <a:lnTo>
                    <a:pt x="451060" y="56253"/>
                  </a:lnTo>
                  <a:lnTo>
                    <a:pt x="484123" y="85080"/>
                  </a:lnTo>
                  <a:lnTo>
                    <a:pt x="511187" y="118463"/>
                  </a:lnTo>
                  <a:lnTo>
                    <a:pt x="531477" y="155725"/>
                  </a:lnTo>
                  <a:lnTo>
                    <a:pt x="544220" y="196190"/>
                  </a:lnTo>
                  <a:lnTo>
                    <a:pt x="548640" y="239184"/>
                  </a:lnTo>
                  <a:lnTo>
                    <a:pt x="544220" y="282178"/>
                  </a:lnTo>
                  <a:lnTo>
                    <a:pt x="531477" y="322643"/>
                  </a:lnTo>
                  <a:lnTo>
                    <a:pt x="511187" y="359905"/>
                  </a:lnTo>
                  <a:lnTo>
                    <a:pt x="484123" y="393288"/>
                  </a:lnTo>
                  <a:lnTo>
                    <a:pt x="451060" y="422115"/>
                  </a:lnTo>
                  <a:lnTo>
                    <a:pt x="412774" y="445713"/>
                  </a:lnTo>
                  <a:lnTo>
                    <a:pt x="370039" y="463405"/>
                  </a:lnTo>
                  <a:lnTo>
                    <a:pt x="323629" y="474515"/>
                  </a:lnTo>
                  <a:lnTo>
                    <a:pt x="274320" y="478369"/>
                  </a:lnTo>
                  <a:lnTo>
                    <a:pt x="225010" y="474515"/>
                  </a:lnTo>
                  <a:lnTo>
                    <a:pt x="178600" y="463405"/>
                  </a:lnTo>
                  <a:lnTo>
                    <a:pt x="135865" y="445713"/>
                  </a:lnTo>
                  <a:lnTo>
                    <a:pt x="97579" y="422115"/>
                  </a:lnTo>
                  <a:lnTo>
                    <a:pt x="64516" y="393288"/>
                  </a:lnTo>
                  <a:lnTo>
                    <a:pt x="37452" y="359905"/>
                  </a:lnTo>
                  <a:lnTo>
                    <a:pt x="17162" y="322643"/>
                  </a:lnTo>
                  <a:lnTo>
                    <a:pt x="4419" y="282178"/>
                  </a:lnTo>
                  <a:lnTo>
                    <a:pt x="0" y="23918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154453" y="3014979"/>
            <a:ext cx="2286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25">
                <a:solidFill>
                  <a:srgbClr val="132E51"/>
                </a:solidFill>
                <a:latin typeface="Times New Roman"/>
                <a:cs typeface="Times New Roman"/>
              </a:rPr>
              <a:t>18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533984" y="3692401"/>
            <a:ext cx="294005" cy="294005"/>
            <a:chOff x="4009983" y="3692400"/>
            <a:chExt cx="294005" cy="294005"/>
          </a:xfrm>
        </p:grpSpPr>
        <p:sp>
          <p:nvSpPr>
            <p:cNvPr id="28" name="object 28"/>
            <p:cNvSpPr/>
            <p:nvPr/>
          </p:nvSpPr>
          <p:spPr>
            <a:xfrm>
              <a:off x="4014745" y="3697163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284187" y="0"/>
                  </a:moveTo>
                  <a:lnTo>
                    <a:pt x="0" y="0"/>
                  </a:lnTo>
                  <a:lnTo>
                    <a:pt x="0" y="284176"/>
                  </a:lnTo>
                  <a:lnTo>
                    <a:pt x="284187" y="284176"/>
                  </a:lnTo>
                  <a:lnTo>
                    <a:pt x="284187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014745" y="3697163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0" y="0"/>
                  </a:moveTo>
                  <a:lnTo>
                    <a:pt x="284189" y="0"/>
                  </a:lnTo>
                  <a:lnTo>
                    <a:pt x="284189" y="284177"/>
                  </a:lnTo>
                  <a:lnTo>
                    <a:pt x="0" y="28417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4214744" y="3319274"/>
            <a:ext cx="1478915" cy="815340"/>
            <a:chOff x="2690743" y="3319274"/>
            <a:chExt cx="1478915" cy="815340"/>
          </a:xfrm>
        </p:grpSpPr>
        <p:sp>
          <p:nvSpPr>
            <p:cNvPr id="31" name="object 31"/>
            <p:cNvSpPr/>
            <p:nvPr/>
          </p:nvSpPr>
          <p:spPr>
            <a:xfrm>
              <a:off x="3135824" y="3331974"/>
              <a:ext cx="415290" cy="365760"/>
            </a:xfrm>
            <a:custGeom>
              <a:avLst/>
              <a:gdLst/>
              <a:ahLst/>
              <a:cxnLst/>
              <a:rect l="l" t="t" r="r" b="b"/>
              <a:pathLst>
                <a:path w="415289" h="365760">
                  <a:moveTo>
                    <a:pt x="414956" y="0"/>
                  </a:moveTo>
                  <a:lnTo>
                    <a:pt x="0" y="36518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938728" y="3331974"/>
              <a:ext cx="218440" cy="365760"/>
            </a:xfrm>
            <a:custGeom>
              <a:avLst/>
              <a:gdLst/>
              <a:ahLst/>
              <a:cxnLst/>
              <a:rect l="l" t="t" r="r" b="b"/>
              <a:pathLst>
                <a:path w="218439" h="365760">
                  <a:moveTo>
                    <a:pt x="0" y="0"/>
                  </a:moveTo>
                  <a:lnTo>
                    <a:pt x="218112" y="36518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695506" y="3651332"/>
              <a:ext cx="548640" cy="478790"/>
            </a:xfrm>
            <a:custGeom>
              <a:avLst/>
              <a:gdLst/>
              <a:ahLst/>
              <a:cxnLst/>
              <a:rect l="l" t="t" r="r" b="b"/>
              <a:pathLst>
                <a:path w="548639" h="478789">
                  <a:moveTo>
                    <a:pt x="274320" y="0"/>
                  </a:moveTo>
                  <a:lnTo>
                    <a:pt x="225010" y="3853"/>
                  </a:lnTo>
                  <a:lnTo>
                    <a:pt x="178601" y="14963"/>
                  </a:lnTo>
                  <a:lnTo>
                    <a:pt x="135865" y="32655"/>
                  </a:lnTo>
                  <a:lnTo>
                    <a:pt x="97579" y="56253"/>
                  </a:lnTo>
                  <a:lnTo>
                    <a:pt x="64516" y="85080"/>
                  </a:lnTo>
                  <a:lnTo>
                    <a:pt x="37452" y="118463"/>
                  </a:lnTo>
                  <a:lnTo>
                    <a:pt x="17162" y="155725"/>
                  </a:lnTo>
                  <a:lnTo>
                    <a:pt x="4419" y="196190"/>
                  </a:lnTo>
                  <a:lnTo>
                    <a:pt x="0" y="239184"/>
                  </a:lnTo>
                  <a:lnTo>
                    <a:pt x="4419" y="282177"/>
                  </a:lnTo>
                  <a:lnTo>
                    <a:pt x="17162" y="322643"/>
                  </a:lnTo>
                  <a:lnTo>
                    <a:pt x="37452" y="359905"/>
                  </a:lnTo>
                  <a:lnTo>
                    <a:pt x="64516" y="393287"/>
                  </a:lnTo>
                  <a:lnTo>
                    <a:pt x="97579" y="422115"/>
                  </a:lnTo>
                  <a:lnTo>
                    <a:pt x="135865" y="445712"/>
                  </a:lnTo>
                  <a:lnTo>
                    <a:pt x="178601" y="463404"/>
                  </a:lnTo>
                  <a:lnTo>
                    <a:pt x="225010" y="474514"/>
                  </a:lnTo>
                  <a:lnTo>
                    <a:pt x="274320" y="478368"/>
                  </a:lnTo>
                  <a:lnTo>
                    <a:pt x="323629" y="474514"/>
                  </a:lnTo>
                  <a:lnTo>
                    <a:pt x="370039" y="463404"/>
                  </a:lnTo>
                  <a:lnTo>
                    <a:pt x="412774" y="445712"/>
                  </a:lnTo>
                  <a:lnTo>
                    <a:pt x="451061" y="422115"/>
                  </a:lnTo>
                  <a:lnTo>
                    <a:pt x="484123" y="393287"/>
                  </a:lnTo>
                  <a:lnTo>
                    <a:pt x="511187" y="359905"/>
                  </a:lnTo>
                  <a:lnTo>
                    <a:pt x="531477" y="322643"/>
                  </a:lnTo>
                  <a:lnTo>
                    <a:pt x="544220" y="282177"/>
                  </a:lnTo>
                  <a:lnTo>
                    <a:pt x="548640" y="239184"/>
                  </a:lnTo>
                  <a:lnTo>
                    <a:pt x="544220" y="196190"/>
                  </a:lnTo>
                  <a:lnTo>
                    <a:pt x="531477" y="155725"/>
                  </a:lnTo>
                  <a:lnTo>
                    <a:pt x="511187" y="118463"/>
                  </a:lnTo>
                  <a:lnTo>
                    <a:pt x="484123" y="85080"/>
                  </a:lnTo>
                  <a:lnTo>
                    <a:pt x="451061" y="56253"/>
                  </a:lnTo>
                  <a:lnTo>
                    <a:pt x="412774" y="32655"/>
                  </a:lnTo>
                  <a:lnTo>
                    <a:pt x="370039" y="14963"/>
                  </a:lnTo>
                  <a:lnTo>
                    <a:pt x="323629" y="3853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695506" y="3651332"/>
              <a:ext cx="548640" cy="478790"/>
            </a:xfrm>
            <a:custGeom>
              <a:avLst/>
              <a:gdLst/>
              <a:ahLst/>
              <a:cxnLst/>
              <a:rect l="l" t="t" r="r" b="b"/>
              <a:pathLst>
                <a:path w="548639" h="478789">
                  <a:moveTo>
                    <a:pt x="0" y="239184"/>
                  </a:moveTo>
                  <a:lnTo>
                    <a:pt x="4419" y="196190"/>
                  </a:lnTo>
                  <a:lnTo>
                    <a:pt x="17162" y="155725"/>
                  </a:lnTo>
                  <a:lnTo>
                    <a:pt x="37452" y="118463"/>
                  </a:lnTo>
                  <a:lnTo>
                    <a:pt x="64516" y="85080"/>
                  </a:lnTo>
                  <a:lnTo>
                    <a:pt x="97579" y="56253"/>
                  </a:lnTo>
                  <a:lnTo>
                    <a:pt x="135865" y="32655"/>
                  </a:lnTo>
                  <a:lnTo>
                    <a:pt x="178600" y="14963"/>
                  </a:lnTo>
                  <a:lnTo>
                    <a:pt x="225010" y="3853"/>
                  </a:lnTo>
                  <a:lnTo>
                    <a:pt x="274320" y="0"/>
                  </a:lnTo>
                  <a:lnTo>
                    <a:pt x="323629" y="3853"/>
                  </a:lnTo>
                  <a:lnTo>
                    <a:pt x="370039" y="14963"/>
                  </a:lnTo>
                  <a:lnTo>
                    <a:pt x="412774" y="32655"/>
                  </a:lnTo>
                  <a:lnTo>
                    <a:pt x="451060" y="56253"/>
                  </a:lnTo>
                  <a:lnTo>
                    <a:pt x="484123" y="85080"/>
                  </a:lnTo>
                  <a:lnTo>
                    <a:pt x="511187" y="118463"/>
                  </a:lnTo>
                  <a:lnTo>
                    <a:pt x="531477" y="155725"/>
                  </a:lnTo>
                  <a:lnTo>
                    <a:pt x="544220" y="196190"/>
                  </a:lnTo>
                  <a:lnTo>
                    <a:pt x="548640" y="239184"/>
                  </a:lnTo>
                  <a:lnTo>
                    <a:pt x="544220" y="282178"/>
                  </a:lnTo>
                  <a:lnTo>
                    <a:pt x="531477" y="322643"/>
                  </a:lnTo>
                  <a:lnTo>
                    <a:pt x="511187" y="359905"/>
                  </a:lnTo>
                  <a:lnTo>
                    <a:pt x="484123" y="393288"/>
                  </a:lnTo>
                  <a:lnTo>
                    <a:pt x="451060" y="422115"/>
                  </a:lnTo>
                  <a:lnTo>
                    <a:pt x="412774" y="445713"/>
                  </a:lnTo>
                  <a:lnTo>
                    <a:pt x="370039" y="463405"/>
                  </a:lnTo>
                  <a:lnTo>
                    <a:pt x="323629" y="474515"/>
                  </a:lnTo>
                  <a:lnTo>
                    <a:pt x="274320" y="478369"/>
                  </a:lnTo>
                  <a:lnTo>
                    <a:pt x="225010" y="474515"/>
                  </a:lnTo>
                  <a:lnTo>
                    <a:pt x="178600" y="463405"/>
                  </a:lnTo>
                  <a:lnTo>
                    <a:pt x="135865" y="445713"/>
                  </a:lnTo>
                  <a:lnTo>
                    <a:pt x="97579" y="422115"/>
                  </a:lnTo>
                  <a:lnTo>
                    <a:pt x="64516" y="393288"/>
                  </a:lnTo>
                  <a:lnTo>
                    <a:pt x="37452" y="359905"/>
                  </a:lnTo>
                  <a:lnTo>
                    <a:pt x="17162" y="322643"/>
                  </a:lnTo>
                  <a:lnTo>
                    <a:pt x="4419" y="282178"/>
                  </a:lnTo>
                  <a:lnTo>
                    <a:pt x="0" y="23918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4430326" y="3743452"/>
            <a:ext cx="1270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50">
                <a:solidFill>
                  <a:srgbClr val="132E51"/>
                </a:solidFill>
                <a:latin typeface="Times New Roman"/>
                <a:cs typeface="Times New Roman"/>
              </a:rPr>
              <a:t>9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890744" y="3044951"/>
            <a:ext cx="3839210" cy="1572260"/>
            <a:chOff x="2366744" y="3044951"/>
            <a:chExt cx="3839210" cy="1572260"/>
          </a:xfrm>
        </p:grpSpPr>
        <p:sp>
          <p:nvSpPr>
            <p:cNvPr id="37" name="object 37"/>
            <p:cNvSpPr/>
            <p:nvPr/>
          </p:nvSpPr>
          <p:spPr>
            <a:xfrm>
              <a:off x="2371506" y="4327681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79">
                  <a:moveTo>
                    <a:pt x="284189" y="0"/>
                  </a:moveTo>
                  <a:lnTo>
                    <a:pt x="0" y="0"/>
                  </a:lnTo>
                  <a:lnTo>
                    <a:pt x="0" y="284177"/>
                  </a:lnTo>
                  <a:lnTo>
                    <a:pt x="284189" y="284177"/>
                  </a:lnTo>
                  <a:lnTo>
                    <a:pt x="28418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371506" y="4327681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79">
                  <a:moveTo>
                    <a:pt x="0" y="0"/>
                  </a:moveTo>
                  <a:lnTo>
                    <a:pt x="284189" y="0"/>
                  </a:lnTo>
                  <a:lnTo>
                    <a:pt x="284189" y="284177"/>
                  </a:lnTo>
                  <a:lnTo>
                    <a:pt x="0" y="28417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328338" y="4327681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284189" y="0"/>
                  </a:moveTo>
                  <a:lnTo>
                    <a:pt x="0" y="0"/>
                  </a:lnTo>
                  <a:lnTo>
                    <a:pt x="0" y="284177"/>
                  </a:lnTo>
                  <a:lnTo>
                    <a:pt x="284189" y="284177"/>
                  </a:lnTo>
                  <a:lnTo>
                    <a:pt x="28418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328338" y="4327681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0" y="0"/>
                  </a:moveTo>
                  <a:lnTo>
                    <a:pt x="284189" y="0"/>
                  </a:lnTo>
                  <a:lnTo>
                    <a:pt x="284189" y="284177"/>
                  </a:lnTo>
                  <a:lnTo>
                    <a:pt x="0" y="28417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513602" y="4059645"/>
              <a:ext cx="262255" cy="268605"/>
            </a:xfrm>
            <a:custGeom>
              <a:avLst/>
              <a:gdLst/>
              <a:ahLst/>
              <a:cxnLst/>
              <a:rect l="l" t="t" r="r" b="b"/>
              <a:pathLst>
                <a:path w="262255" h="268604">
                  <a:moveTo>
                    <a:pt x="262251" y="0"/>
                  </a:moveTo>
                  <a:lnTo>
                    <a:pt x="0" y="26803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163801" y="4059645"/>
              <a:ext cx="306705" cy="268605"/>
            </a:xfrm>
            <a:custGeom>
              <a:avLst/>
              <a:gdLst/>
              <a:ahLst/>
              <a:cxnLst/>
              <a:rect l="l" t="t" r="r" b="b"/>
              <a:pathLst>
                <a:path w="306704" h="268604">
                  <a:moveTo>
                    <a:pt x="0" y="0"/>
                  </a:moveTo>
                  <a:lnTo>
                    <a:pt x="306633" y="26803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38216" y="3044951"/>
              <a:ext cx="667512" cy="591312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5579421" y="3067988"/>
              <a:ext cx="473075" cy="394335"/>
            </a:xfrm>
            <a:custGeom>
              <a:avLst/>
              <a:gdLst/>
              <a:ahLst/>
              <a:cxnLst/>
              <a:rect l="l" t="t" r="r" b="b"/>
              <a:pathLst>
                <a:path w="473075" h="394335">
                  <a:moveTo>
                    <a:pt x="361391" y="349867"/>
                  </a:moveTo>
                  <a:lnTo>
                    <a:pt x="354859" y="354557"/>
                  </a:lnTo>
                  <a:lnTo>
                    <a:pt x="352647" y="368037"/>
                  </a:lnTo>
                  <a:lnTo>
                    <a:pt x="352587" y="368400"/>
                  </a:lnTo>
                  <a:lnTo>
                    <a:pt x="357276" y="374931"/>
                  </a:lnTo>
                  <a:lnTo>
                    <a:pt x="472734" y="393885"/>
                  </a:lnTo>
                  <a:lnTo>
                    <a:pt x="470431" y="387614"/>
                  </a:lnTo>
                  <a:lnTo>
                    <a:pt x="445216" y="387614"/>
                  </a:lnTo>
                  <a:lnTo>
                    <a:pt x="409009" y="357684"/>
                  </a:lnTo>
                  <a:lnTo>
                    <a:pt x="361391" y="349867"/>
                  </a:lnTo>
                  <a:close/>
                </a:path>
                <a:path w="473075" h="394335">
                  <a:moveTo>
                    <a:pt x="409009" y="357684"/>
                  </a:moveTo>
                  <a:lnTo>
                    <a:pt x="445216" y="387614"/>
                  </a:lnTo>
                  <a:lnTo>
                    <a:pt x="449688" y="382203"/>
                  </a:lnTo>
                  <a:lnTo>
                    <a:pt x="441385" y="382203"/>
                  </a:lnTo>
                  <a:lnTo>
                    <a:pt x="433880" y="361767"/>
                  </a:lnTo>
                  <a:lnTo>
                    <a:pt x="409009" y="357684"/>
                  </a:lnTo>
                  <a:close/>
                </a:path>
                <a:path w="473075" h="394335">
                  <a:moveTo>
                    <a:pt x="425103" y="280676"/>
                  </a:moveTo>
                  <a:lnTo>
                    <a:pt x="411935" y="285512"/>
                  </a:lnTo>
                  <a:lnTo>
                    <a:pt x="408557" y="292809"/>
                  </a:lnTo>
                  <a:lnTo>
                    <a:pt x="425192" y="338107"/>
                  </a:lnTo>
                  <a:lnTo>
                    <a:pt x="461398" y="368037"/>
                  </a:lnTo>
                  <a:lnTo>
                    <a:pt x="445216" y="387614"/>
                  </a:lnTo>
                  <a:lnTo>
                    <a:pt x="470431" y="387614"/>
                  </a:lnTo>
                  <a:lnTo>
                    <a:pt x="432400" y="284054"/>
                  </a:lnTo>
                  <a:lnTo>
                    <a:pt x="425103" y="280676"/>
                  </a:lnTo>
                  <a:close/>
                </a:path>
                <a:path w="473075" h="394335">
                  <a:moveTo>
                    <a:pt x="433880" y="361767"/>
                  </a:moveTo>
                  <a:lnTo>
                    <a:pt x="441385" y="382203"/>
                  </a:lnTo>
                  <a:lnTo>
                    <a:pt x="455364" y="365293"/>
                  </a:lnTo>
                  <a:lnTo>
                    <a:pt x="433880" y="361767"/>
                  </a:lnTo>
                  <a:close/>
                </a:path>
                <a:path w="473075" h="394335">
                  <a:moveTo>
                    <a:pt x="425192" y="338107"/>
                  </a:moveTo>
                  <a:lnTo>
                    <a:pt x="433880" y="361767"/>
                  </a:lnTo>
                  <a:lnTo>
                    <a:pt x="455364" y="365293"/>
                  </a:lnTo>
                  <a:lnTo>
                    <a:pt x="441385" y="382203"/>
                  </a:lnTo>
                  <a:lnTo>
                    <a:pt x="449688" y="382203"/>
                  </a:lnTo>
                  <a:lnTo>
                    <a:pt x="461398" y="368037"/>
                  </a:lnTo>
                  <a:lnTo>
                    <a:pt x="425192" y="338107"/>
                  </a:lnTo>
                  <a:close/>
                </a:path>
                <a:path w="473075" h="394335">
                  <a:moveTo>
                    <a:pt x="16183" y="0"/>
                  </a:moveTo>
                  <a:lnTo>
                    <a:pt x="0" y="19577"/>
                  </a:lnTo>
                  <a:lnTo>
                    <a:pt x="409009" y="357684"/>
                  </a:lnTo>
                  <a:lnTo>
                    <a:pt x="433880" y="361767"/>
                  </a:lnTo>
                  <a:lnTo>
                    <a:pt x="425192" y="338107"/>
                  </a:lnTo>
                  <a:lnTo>
                    <a:pt x="16183" y="0"/>
                  </a:lnTo>
                  <a:close/>
                </a:path>
              </a:pathLst>
            </a:custGeom>
            <a:solidFill>
              <a:srgbClr val="1A3E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t>Binary</a:t>
            </a:r>
            <a:r>
              <a:rPr spc="-30"/>
              <a:t> </a:t>
            </a:r>
            <a:r>
              <a:t>Search</a:t>
            </a:r>
            <a:r>
              <a:rPr spc="-50"/>
              <a:t> </a:t>
            </a:r>
            <a:r>
              <a:rPr spc="-20"/>
              <a:t>Trees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pPr marL="38100">
                <a:lnSpc>
                  <a:spcPts val="1410"/>
                </a:lnSpc>
              </a:pPr>
              <a:t>18</a:t>
            </a:fld>
            <a:endParaRPr spc="-25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89685">
              <a:spcBef>
                <a:spcPts val="100"/>
              </a:spcBef>
            </a:pPr>
            <a:r>
              <a:t>BST</a:t>
            </a:r>
            <a:r>
              <a:rPr spc="-150"/>
              <a:t> </a:t>
            </a:r>
            <a:r>
              <a:t>–</a:t>
            </a:r>
            <a:r>
              <a:rPr spc="-70"/>
              <a:t> </a:t>
            </a:r>
            <a:r>
              <a:t>Insert</a:t>
            </a:r>
            <a:r>
              <a:rPr spc="-70"/>
              <a:t> </a:t>
            </a:r>
            <a:r>
              <a:rPr spc="-1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5680551" y="2251638"/>
            <a:ext cx="548640" cy="478790"/>
          </a:xfrm>
          <a:custGeom>
            <a:avLst/>
            <a:gdLst/>
            <a:ahLst/>
            <a:cxnLst/>
            <a:rect l="l" t="t" r="r" b="b"/>
            <a:pathLst>
              <a:path w="548639" h="478789">
                <a:moveTo>
                  <a:pt x="0" y="239184"/>
                </a:moveTo>
                <a:lnTo>
                  <a:pt x="4419" y="196190"/>
                </a:lnTo>
                <a:lnTo>
                  <a:pt x="17162" y="155725"/>
                </a:lnTo>
                <a:lnTo>
                  <a:pt x="37452" y="118463"/>
                </a:lnTo>
                <a:lnTo>
                  <a:pt x="64516" y="85080"/>
                </a:lnTo>
                <a:lnTo>
                  <a:pt x="97579" y="56253"/>
                </a:lnTo>
                <a:lnTo>
                  <a:pt x="135865" y="32655"/>
                </a:lnTo>
                <a:lnTo>
                  <a:pt x="178600" y="14963"/>
                </a:lnTo>
                <a:lnTo>
                  <a:pt x="225010" y="3853"/>
                </a:lnTo>
                <a:lnTo>
                  <a:pt x="274320" y="0"/>
                </a:lnTo>
                <a:lnTo>
                  <a:pt x="323629" y="3853"/>
                </a:lnTo>
                <a:lnTo>
                  <a:pt x="370039" y="14963"/>
                </a:lnTo>
                <a:lnTo>
                  <a:pt x="412774" y="32655"/>
                </a:lnTo>
                <a:lnTo>
                  <a:pt x="451060" y="56253"/>
                </a:lnTo>
                <a:lnTo>
                  <a:pt x="484123" y="85080"/>
                </a:lnTo>
                <a:lnTo>
                  <a:pt x="511187" y="118463"/>
                </a:lnTo>
                <a:lnTo>
                  <a:pt x="531477" y="155725"/>
                </a:lnTo>
                <a:lnTo>
                  <a:pt x="544220" y="196190"/>
                </a:lnTo>
                <a:lnTo>
                  <a:pt x="548640" y="239184"/>
                </a:lnTo>
                <a:lnTo>
                  <a:pt x="544220" y="282178"/>
                </a:lnTo>
                <a:lnTo>
                  <a:pt x="531477" y="322643"/>
                </a:lnTo>
                <a:lnTo>
                  <a:pt x="511187" y="359905"/>
                </a:lnTo>
                <a:lnTo>
                  <a:pt x="484123" y="393288"/>
                </a:lnTo>
                <a:lnTo>
                  <a:pt x="451060" y="422115"/>
                </a:lnTo>
                <a:lnTo>
                  <a:pt x="412774" y="445713"/>
                </a:lnTo>
                <a:lnTo>
                  <a:pt x="370039" y="463405"/>
                </a:lnTo>
                <a:lnTo>
                  <a:pt x="323629" y="474515"/>
                </a:lnTo>
                <a:lnTo>
                  <a:pt x="274320" y="478369"/>
                </a:lnTo>
                <a:lnTo>
                  <a:pt x="225010" y="474515"/>
                </a:lnTo>
                <a:lnTo>
                  <a:pt x="178600" y="463405"/>
                </a:lnTo>
                <a:lnTo>
                  <a:pt x="135865" y="445713"/>
                </a:lnTo>
                <a:lnTo>
                  <a:pt x="97579" y="422115"/>
                </a:lnTo>
                <a:lnTo>
                  <a:pt x="64516" y="393288"/>
                </a:lnTo>
                <a:lnTo>
                  <a:pt x="37452" y="359905"/>
                </a:lnTo>
                <a:lnTo>
                  <a:pt x="17162" y="322643"/>
                </a:lnTo>
                <a:lnTo>
                  <a:pt x="4419" y="282178"/>
                </a:lnTo>
                <a:lnTo>
                  <a:pt x="0" y="23918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59940" y="1372108"/>
            <a:ext cx="5229860" cy="124206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spcBef>
                <a:spcPts val="625"/>
              </a:spcBef>
            </a:pPr>
            <a:r>
              <a:rPr sz="2200">
                <a:latin typeface="Times New Roman"/>
                <a:cs typeface="Times New Roman"/>
              </a:rPr>
              <a:t>Insert</a:t>
            </a:r>
            <a:r>
              <a:rPr sz="2200" spc="-1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the</a:t>
            </a:r>
            <a:r>
              <a:rPr sz="2200" spc="-1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numbers</a:t>
            </a:r>
            <a:r>
              <a:rPr sz="2200" spc="-2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22,</a:t>
            </a:r>
            <a:r>
              <a:rPr sz="2200" spc="-1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80,</a:t>
            </a:r>
            <a:r>
              <a:rPr sz="2200" spc="-1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18,</a:t>
            </a:r>
            <a:r>
              <a:rPr sz="2200" spc="-1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9,</a:t>
            </a:r>
            <a:r>
              <a:rPr sz="2200" spc="-1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90,</a:t>
            </a:r>
            <a:r>
              <a:rPr sz="2200" spc="-10">
                <a:latin typeface="Times New Roman"/>
                <a:cs typeface="Times New Roman"/>
              </a:rPr>
              <a:t> </a:t>
            </a:r>
            <a:r>
              <a:rPr sz="2200" spc="-25">
                <a:latin typeface="Times New Roman"/>
                <a:cs typeface="Times New Roman"/>
              </a:rPr>
              <a:t>20.</a:t>
            </a:r>
            <a:endParaRPr sz="2200">
              <a:latin typeface="Times New Roman"/>
              <a:cs typeface="Times New Roman"/>
            </a:endParaRPr>
          </a:p>
          <a:p>
            <a:pPr marL="4937125">
              <a:spcBef>
                <a:spcPts val="530"/>
              </a:spcBef>
            </a:pPr>
            <a:r>
              <a:rPr sz="2200" spc="-25">
                <a:latin typeface="Times New Roman"/>
                <a:cs typeface="Times New Roman"/>
              </a:rPr>
              <a:t>20</a:t>
            </a:r>
            <a:endParaRPr sz="2200">
              <a:latin typeface="Times New Roman"/>
              <a:cs typeface="Times New Roman"/>
            </a:endParaRPr>
          </a:p>
          <a:p>
            <a:pPr marR="1224915" algn="r">
              <a:spcBef>
                <a:spcPts val="1320"/>
              </a:spcBef>
            </a:pPr>
            <a:r>
              <a:rPr sz="1600" spc="-25">
                <a:solidFill>
                  <a:srgbClr val="132E51"/>
                </a:solidFill>
                <a:latin typeface="Times New Roman"/>
                <a:cs typeface="Times New Roman"/>
              </a:rPr>
              <a:t>22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998292" y="3692401"/>
            <a:ext cx="294005" cy="294005"/>
            <a:chOff x="4474291" y="3692400"/>
            <a:chExt cx="294005" cy="294005"/>
          </a:xfrm>
        </p:grpSpPr>
        <p:sp>
          <p:nvSpPr>
            <p:cNvPr id="6" name="object 6"/>
            <p:cNvSpPr/>
            <p:nvPr/>
          </p:nvSpPr>
          <p:spPr>
            <a:xfrm>
              <a:off x="4479053" y="3697163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284189" y="0"/>
                  </a:moveTo>
                  <a:lnTo>
                    <a:pt x="0" y="0"/>
                  </a:lnTo>
                  <a:lnTo>
                    <a:pt x="0" y="284176"/>
                  </a:lnTo>
                  <a:lnTo>
                    <a:pt x="284189" y="284176"/>
                  </a:lnTo>
                  <a:lnTo>
                    <a:pt x="28418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79053" y="3697163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0" y="0"/>
                  </a:moveTo>
                  <a:lnTo>
                    <a:pt x="284189" y="0"/>
                  </a:lnTo>
                  <a:lnTo>
                    <a:pt x="284189" y="284177"/>
                  </a:lnTo>
                  <a:lnTo>
                    <a:pt x="0" y="28417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5053584" y="2002535"/>
            <a:ext cx="1924050" cy="1421130"/>
            <a:chOff x="3529584" y="2002535"/>
            <a:chExt cx="1924050" cy="142113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00016" y="2002535"/>
              <a:ext cx="691896" cy="49072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855229" y="2025192"/>
              <a:ext cx="495300" cy="293370"/>
            </a:xfrm>
            <a:custGeom>
              <a:avLst/>
              <a:gdLst/>
              <a:ahLst/>
              <a:cxnLst/>
              <a:rect l="l" t="t" r="r" b="b"/>
              <a:pathLst>
                <a:path w="495300" h="293369">
                  <a:moveTo>
                    <a:pt x="65864" y="188992"/>
                  </a:moveTo>
                  <a:lnTo>
                    <a:pt x="58106" y="191104"/>
                  </a:lnTo>
                  <a:lnTo>
                    <a:pt x="0" y="292658"/>
                  </a:lnTo>
                  <a:lnTo>
                    <a:pt x="117018" y="293250"/>
                  </a:lnTo>
                  <a:lnTo>
                    <a:pt x="119202" y="291071"/>
                  </a:lnTo>
                  <a:lnTo>
                    <a:pt x="28178" y="291071"/>
                  </a:lnTo>
                  <a:lnTo>
                    <a:pt x="15491" y="269066"/>
                  </a:lnTo>
                  <a:lnTo>
                    <a:pt x="56188" y="245601"/>
                  </a:lnTo>
                  <a:lnTo>
                    <a:pt x="80152" y="203718"/>
                  </a:lnTo>
                  <a:lnTo>
                    <a:pt x="78041" y="195959"/>
                  </a:lnTo>
                  <a:lnTo>
                    <a:pt x="65864" y="188992"/>
                  </a:lnTo>
                  <a:close/>
                </a:path>
                <a:path w="495300" h="293369">
                  <a:moveTo>
                    <a:pt x="56188" y="245601"/>
                  </a:moveTo>
                  <a:lnTo>
                    <a:pt x="15491" y="269066"/>
                  </a:lnTo>
                  <a:lnTo>
                    <a:pt x="28178" y="291071"/>
                  </a:lnTo>
                  <a:lnTo>
                    <a:pt x="36321" y="286376"/>
                  </a:lnTo>
                  <a:lnTo>
                    <a:pt x="32858" y="286376"/>
                  </a:lnTo>
                  <a:lnTo>
                    <a:pt x="22036" y="267606"/>
                  </a:lnTo>
                  <a:lnTo>
                    <a:pt x="21963" y="267479"/>
                  </a:lnTo>
                  <a:lnTo>
                    <a:pt x="43670" y="267479"/>
                  </a:lnTo>
                  <a:lnTo>
                    <a:pt x="56188" y="245601"/>
                  </a:lnTo>
                  <a:close/>
                </a:path>
                <a:path w="495300" h="293369">
                  <a:moveTo>
                    <a:pt x="68875" y="267606"/>
                  </a:moveTo>
                  <a:lnTo>
                    <a:pt x="28178" y="291071"/>
                  </a:lnTo>
                  <a:lnTo>
                    <a:pt x="119202" y="291071"/>
                  </a:lnTo>
                  <a:lnTo>
                    <a:pt x="122715" y="287592"/>
                  </a:lnTo>
                  <a:lnTo>
                    <a:pt x="122786" y="273565"/>
                  </a:lnTo>
                  <a:lnTo>
                    <a:pt x="117129" y="267850"/>
                  </a:lnTo>
                  <a:lnTo>
                    <a:pt x="68875" y="267606"/>
                  </a:lnTo>
                  <a:close/>
                </a:path>
                <a:path w="495300" h="293369">
                  <a:moveTo>
                    <a:pt x="43670" y="267479"/>
                  </a:moveTo>
                  <a:lnTo>
                    <a:pt x="21963" y="267479"/>
                  </a:lnTo>
                  <a:lnTo>
                    <a:pt x="32858" y="286376"/>
                  </a:lnTo>
                  <a:lnTo>
                    <a:pt x="43597" y="267606"/>
                  </a:lnTo>
                  <a:lnTo>
                    <a:pt x="43670" y="267479"/>
                  </a:lnTo>
                  <a:close/>
                </a:path>
                <a:path w="495300" h="293369">
                  <a:moveTo>
                    <a:pt x="43670" y="267479"/>
                  </a:moveTo>
                  <a:lnTo>
                    <a:pt x="32858" y="286376"/>
                  </a:lnTo>
                  <a:lnTo>
                    <a:pt x="36321" y="286376"/>
                  </a:lnTo>
                  <a:lnTo>
                    <a:pt x="68875" y="267606"/>
                  </a:lnTo>
                  <a:lnTo>
                    <a:pt x="43670" y="267479"/>
                  </a:lnTo>
                  <a:close/>
                </a:path>
                <a:path w="495300" h="293369">
                  <a:moveTo>
                    <a:pt x="482155" y="0"/>
                  </a:moveTo>
                  <a:lnTo>
                    <a:pt x="56188" y="245601"/>
                  </a:lnTo>
                  <a:lnTo>
                    <a:pt x="43670" y="267479"/>
                  </a:lnTo>
                  <a:lnTo>
                    <a:pt x="68875" y="267606"/>
                  </a:lnTo>
                  <a:lnTo>
                    <a:pt x="494842" y="22004"/>
                  </a:lnTo>
                  <a:lnTo>
                    <a:pt x="482155" y="0"/>
                  </a:lnTo>
                  <a:close/>
                </a:path>
              </a:pathLst>
            </a:custGeom>
            <a:solidFill>
              <a:srgbClr val="1A3E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72650" y="2659951"/>
              <a:ext cx="364490" cy="324485"/>
            </a:xfrm>
            <a:custGeom>
              <a:avLst/>
              <a:gdLst/>
              <a:ahLst/>
              <a:cxnLst/>
              <a:rect l="l" t="t" r="r" b="b"/>
              <a:pathLst>
                <a:path w="364489" h="324485">
                  <a:moveTo>
                    <a:pt x="364246" y="0"/>
                  </a:moveTo>
                  <a:lnTo>
                    <a:pt x="0" y="32390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24844" y="2659951"/>
              <a:ext cx="355600" cy="350520"/>
            </a:xfrm>
            <a:custGeom>
              <a:avLst/>
              <a:gdLst/>
              <a:ahLst/>
              <a:cxnLst/>
              <a:rect l="l" t="t" r="r" b="b"/>
              <a:pathLst>
                <a:path w="355600" h="350519">
                  <a:moveTo>
                    <a:pt x="0" y="0"/>
                  </a:moveTo>
                  <a:lnTo>
                    <a:pt x="355185" y="35014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29584" y="2474975"/>
              <a:ext cx="606551" cy="49987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683528" y="2496540"/>
              <a:ext cx="410209" cy="304800"/>
            </a:xfrm>
            <a:custGeom>
              <a:avLst/>
              <a:gdLst/>
              <a:ahLst/>
              <a:cxnLst/>
              <a:rect l="l" t="t" r="r" b="b"/>
              <a:pathLst>
                <a:path w="410210" h="304800">
                  <a:moveTo>
                    <a:pt x="54240" y="194355"/>
                  </a:moveTo>
                  <a:lnTo>
                    <a:pt x="46756" y="197295"/>
                  </a:lnTo>
                  <a:lnTo>
                    <a:pt x="0" y="304549"/>
                  </a:lnTo>
                  <a:lnTo>
                    <a:pt x="44580" y="299916"/>
                  </a:lnTo>
                  <a:lnTo>
                    <a:pt x="27840" y="299916"/>
                  </a:lnTo>
                  <a:lnTo>
                    <a:pt x="12843" y="279417"/>
                  </a:lnTo>
                  <a:lnTo>
                    <a:pt x="50755" y="251680"/>
                  </a:lnTo>
                  <a:lnTo>
                    <a:pt x="70039" y="207445"/>
                  </a:lnTo>
                  <a:lnTo>
                    <a:pt x="67099" y="199961"/>
                  </a:lnTo>
                  <a:lnTo>
                    <a:pt x="54240" y="194355"/>
                  </a:lnTo>
                  <a:close/>
                </a:path>
                <a:path w="410210" h="304800">
                  <a:moveTo>
                    <a:pt x="50755" y="251680"/>
                  </a:moveTo>
                  <a:lnTo>
                    <a:pt x="12843" y="279417"/>
                  </a:lnTo>
                  <a:lnTo>
                    <a:pt x="27840" y="299916"/>
                  </a:lnTo>
                  <a:lnTo>
                    <a:pt x="34912" y="294742"/>
                  </a:lnTo>
                  <a:lnTo>
                    <a:pt x="31983" y="294742"/>
                  </a:lnTo>
                  <a:lnTo>
                    <a:pt x="19029" y="277035"/>
                  </a:lnTo>
                  <a:lnTo>
                    <a:pt x="40683" y="274784"/>
                  </a:lnTo>
                  <a:lnTo>
                    <a:pt x="50755" y="251680"/>
                  </a:lnTo>
                  <a:close/>
                </a:path>
                <a:path w="410210" h="304800">
                  <a:moveTo>
                    <a:pt x="119993" y="272260"/>
                  </a:moveTo>
                  <a:lnTo>
                    <a:pt x="65643" y="272260"/>
                  </a:lnTo>
                  <a:lnTo>
                    <a:pt x="27840" y="299916"/>
                  </a:lnTo>
                  <a:lnTo>
                    <a:pt x="44580" y="299916"/>
                  </a:lnTo>
                  <a:lnTo>
                    <a:pt x="116376" y="292455"/>
                  </a:lnTo>
                  <a:lnTo>
                    <a:pt x="121443" y="286212"/>
                  </a:lnTo>
                  <a:lnTo>
                    <a:pt x="119993" y="272260"/>
                  </a:lnTo>
                  <a:close/>
                </a:path>
                <a:path w="410210" h="304800">
                  <a:moveTo>
                    <a:pt x="40683" y="274784"/>
                  </a:moveTo>
                  <a:lnTo>
                    <a:pt x="19029" y="277035"/>
                  </a:lnTo>
                  <a:lnTo>
                    <a:pt x="31983" y="294742"/>
                  </a:lnTo>
                  <a:lnTo>
                    <a:pt x="40683" y="274784"/>
                  </a:lnTo>
                  <a:close/>
                </a:path>
                <a:path w="410210" h="304800">
                  <a:moveTo>
                    <a:pt x="113750" y="267191"/>
                  </a:moveTo>
                  <a:lnTo>
                    <a:pt x="40683" y="274784"/>
                  </a:lnTo>
                  <a:lnTo>
                    <a:pt x="31983" y="294742"/>
                  </a:lnTo>
                  <a:lnTo>
                    <a:pt x="34912" y="294742"/>
                  </a:lnTo>
                  <a:lnTo>
                    <a:pt x="65643" y="272260"/>
                  </a:lnTo>
                  <a:lnTo>
                    <a:pt x="119993" y="272260"/>
                  </a:lnTo>
                  <a:lnTo>
                    <a:pt x="113750" y="267191"/>
                  </a:lnTo>
                  <a:close/>
                </a:path>
                <a:path w="410210" h="304800">
                  <a:moveTo>
                    <a:pt x="394765" y="0"/>
                  </a:moveTo>
                  <a:lnTo>
                    <a:pt x="50755" y="251680"/>
                  </a:lnTo>
                  <a:lnTo>
                    <a:pt x="40683" y="274784"/>
                  </a:lnTo>
                  <a:lnTo>
                    <a:pt x="64978" y="272260"/>
                  </a:lnTo>
                  <a:lnTo>
                    <a:pt x="65643" y="272260"/>
                  </a:lnTo>
                  <a:lnTo>
                    <a:pt x="409762" y="20499"/>
                  </a:lnTo>
                  <a:lnTo>
                    <a:pt x="394765" y="0"/>
                  </a:lnTo>
                  <a:close/>
                </a:path>
              </a:pathLst>
            </a:custGeom>
            <a:solidFill>
              <a:srgbClr val="1A3E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899684" y="2940042"/>
              <a:ext cx="548640" cy="478790"/>
            </a:xfrm>
            <a:custGeom>
              <a:avLst/>
              <a:gdLst/>
              <a:ahLst/>
              <a:cxnLst/>
              <a:rect l="l" t="t" r="r" b="b"/>
              <a:pathLst>
                <a:path w="548639" h="478789">
                  <a:moveTo>
                    <a:pt x="274320" y="0"/>
                  </a:moveTo>
                  <a:lnTo>
                    <a:pt x="225010" y="3853"/>
                  </a:lnTo>
                  <a:lnTo>
                    <a:pt x="178600" y="14964"/>
                  </a:lnTo>
                  <a:lnTo>
                    <a:pt x="135865" y="32655"/>
                  </a:lnTo>
                  <a:lnTo>
                    <a:pt x="97578" y="56253"/>
                  </a:lnTo>
                  <a:lnTo>
                    <a:pt x="64516" y="85081"/>
                  </a:lnTo>
                  <a:lnTo>
                    <a:pt x="37452" y="118464"/>
                  </a:lnTo>
                  <a:lnTo>
                    <a:pt x="17162" y="155726"/>
                  </a:lnTo>
                  <a:lnTo>
                    <a:pt x="4419" y="196191"/>
                  </a:lnTo>
                  <a:lnTo>
                    <a:pt x="0" y="239185"/>
                  </a:lnTo>
                  <a:lnTo>
                    <a:pt x="4419" y="282179"/>
                  </a:lnTo>
                  <a:lnTo>
                    <a:pt x="17162" y="322644"/>
                  </a:lnTo>
                  <a:lnTo>
                    <a:pt x="37452" y="359906"/>
                  </a:lnTo>
                  <a:lnTo>
                    <a:pt x="64516" y="393288"/>
                  </a:lnTo>
                  <a:lnTo>
                    <a:pt x="97578" y="422116"/>
                  </a:lnTo>
                  <a:lnTo>
                    <a:pt x="135865" y="445713"/>
                  </a:lnTo>
                  <a:lnTo>
                    <a:pt x="178600" y="463405"/>
                  </a:lnTo>
                  <a:lnTo>
                    <a:pt x="225010" y="474516"/>
                  </a:lnTo>
                  <a:lnTo>
                    <a:pt x="274320" y="478369"/>
                  </a:lnTo>
                  <a:lnTo>
                    <a:pt x="323629" y="474516"/>
                  </a:lnTo>
                  <a:lnTo>
                    <a:pt x="370038" y="463405"/>
                  </a:lnTo>
                  <a:lnTo>
                    <a:pt x="412774" y="445713"/>
                  </a:lnTo>
                  <a:lnTo>
                    <a:pt x="451060" y="422116"/>
                  </a:lnTo>
                  <a:lnTo>
                    <a:pt x="484123" y="393288"/>
                  </a:lnTo>
                  <a:lnTo>
                    <a:pt x="511187" y="359906"/>
                  </a:lnTo>
                  <a:lnTo>
                    <a:pt x="531477" y="322644"/>
                  </a:lnTo>
                  <a:lnTo>
                    <a:pt x="544220" y="282179"/>
                  </a:lnTo>
                  <a:lnTo>
                    <a:pt x="548639" y="239185"/>
                  </a:lnTo>
                  <a:lnTo>
                    <a:pt x="544220" y="196191"/>
                  </a:lnTo>
                  <a:lnTo>
                    <a:pt x="531477" y="155726"/>
                  </a:lnTo>
                  <a:lnTo>
                    <a:pt x="511187" y="118464"/>
                  </a:lnTo>
                  <a:lnTo>
                    <a:pt x="484123" y="85081"/>
                  </a:lnTo>
                  <a:lnTo>
                    <a:pt x="451060" y="56253"/>
                  </a:lnTo>
                  <a:lnTo>
                    <a:pt x="412774" y="32655"/>
                  </a:lnTo>
                  <a:lnTo>
                    <a:pt x="370038" y="14964"/>
                  </a:lnTo>
                  <a:lnTo>
                    <a:pt x="323629" y="3853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899684" y="2940042"/>
              <a:ext cx="548640" cy="478790"/>
            </a:xfrm>
            <a:custGeom>
              <a:avLst/>
              <a:gdLst/>
              <a:ahLst/>
              <a:cxnLst/>
              <a:rect l="l" t="t" r="r" b="b"/>
              <a:pathLst>
                <a:path w="548639" h="478789">
                  <a:moveTo>
                    <a:pt x="0" y="239184"/>
                  </a:moveTo>
                  <a:lnTo>
                    <a:pt x="4419" y="196190"/>
                  </a:lnTo>
                  <a:lnTo>
                    <a:pt x="17162" y="155725"/>
                  </a:lnTo>
                  <a:lnTo>
                    <a:pt x="37452" y="118463"/>
                  </a:lnTo>
                  <a:lnTo>
                    <a:pt x="64516" y="85080"/>
                  </a:lnTo>
                  <a:lnTo>
                    <a:pt x="97579" y="56253"/>
                  </a:lnTo>
                  <a:lnTo>
                    <a:pt x="135865" y="32655"/>
                  </a:lnTo>
                  <a:lnTo>
                    <a:pt x="178600" y="14963"/>
                  </a:lnTo>
                  <a:lnTo>
                    <a:pt x="225010" y="3853"/>
                  </a:lnTo>
                  <a:lnTo>
                    <a:pt x="274320" y="0"/>
                  </a:lnTo>
                  <a:lnTo>
                    <a:pt x="323629" y="3853"/>
                  </a:lnTo>
                  <a:lnTo>
                    <a:pt x="370039" y="14963"/>
                  </a:lnTo>
                  <a:lnTo>
                    <a:pt x="412774" y="32655"/>
                  </a:lnTo>
                  <a:lnTo>
                    <a:pt x="451060" y="56253"/>
                  </a:lnTo>
                  <a:lnTo>
                    <a:pt x="484123" y="85080"/>
                  </a:lnTo>
                  <a:lnTo>
                    <a:pt x="511187" y="118463"/>
                  </a:lnTo>
                  <a:lnTo>
                    <a:pt x="531477" y="155725"/>
                  </a:lnTo>
                  <a:lnTo>
                    <a:pt x="544220" y="196190"/>
                  </a:lnTo>
                  <a:lnTo>
                    <a:pt x="548640" y="239184"/>
                  </a:lnTo>
                  <a:lnTo>
                    <a:pt x="544220" y="282178"/>
                  </a:lnTo>
                  <a:lnTo>
                    <a:pt x="531477" y="322643"/>
                  </a:lnTo>
                  <a:lnTo>
                    <a:pt x="511187" y="359905"/>
                  </a:lnTo>
                  <a:lnTo>
                    <a:pt x="484123" y="393288"/>
                  </a:lnTo>
                  <a:lnTo>
                    <a:pt x="451060" y="422115"/>
                  </a:lnTo>
                  <a:lnTo>
                    <a:pt x="412774" y="445713"/>
                  </a:lnTo>
                  <a:lnTo>
                    <a:pt x="370039" y="463405"/>
                  </a:lnTo>
                  <a:lnTo>
                    <a:pt x="323629" y="474515"/>
                  </a:lnTo>
                  <a:lnTo>
                    <a:pt x="274320" y="478369"/>
                  </a:lnTo>
                  <a:lnTo>
                    <a:pt x="225010" y="474515"/>
                  </a:lnTo>
                  <a:lnTo>
                    <a:pt x="178600" y="463405"/>
                  </a:lnTo>
                  <a:lnTo>
                    <a:pt x="135865" y="445713"/>
                  </a:lnTo>
                  <a:lnTo>
                    <a:pt x="97579" y="422115"/>
                  </a:lnTo>
                  <a:lnTo>
                    <a:pt x="64516" y="393288"/>
                  </a:lnTo>
                  <a:lnTo>
                    <a:pt x="37452" y="359905"/>
                  </a:lnTo>
                  <a:lnTo>
                    <a:pt x="17162" y="322643"/>
                  </a:lnTo>
                  <a:lnTo>
                    <a:pt x="4419" y="282178"/>
                  </a:lnTo>
                  <a:lnTo>
                    <a:pt x="0" y="23918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583703" y="3033267"/>
            <a:ext cx="2286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25">
                <a:solidFill>
                  <a:srgbClr val="132E51"/>
                </a:solidFill>
                <a:latin typeface="Times New Roman"/>
                <a:cs typeface="Times New Roman"/>
              </a:rPr>
              <a:t>80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989672" y="2918898"/>
            <a:ext cx="2262505" cy="791210"/>
            <a:chOff x="3465671" y="2918898"/>
            <a:chExt cx="2262505" cy="791210"/>
          </a:xfrm>
        </p:grpSpPr>
        <p:sp>
          <p:nvSpPr>
            <p:cNvPr id="19" name="object 19"/>
            <p:cNvSpPr/>
            <p:nvPr/>
          </p:nvSpPr>
          <p:spPr>
            <a:xfrm>
              <a:off x="4621149" y="3348356"/>
              <a:ext cx="359410" cy="349250"/>
            </a:xfrm>
            <a:custGeom>
              <a:avLst/>
              <a:gdLst/>
              <a:ahLst/>
              <a:cxnLst/>
              <a:rect l="l" t="t" r="r" b="b"/>
              <a:pathLst>
                <a:path w="359410" h="349250">
                  <a:moveTo>
                    <a:pt x="358881" y="0"/>
                  </a:moveTo>
                  <a:lnTo>
                    <a:pt x="0" y="34880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367977" y="3348356"/>
              <a:ext cx="347980" cy="303530"/>
            </a:xfrm>
            <a:custGeom>
              <a:avLst/>
              <a:gdLst/>
              <a:ahLst/>
              <a:cxnLst/>
              <a:rect l="l" t="t" r="r" b="b"/>
              <a:pathLst>
                <a:path w="347979" h="303529">
                  <a:moveTo>
                    <a:pt x="0" y="0"/>
                  </a:moveTo>
                  <a:lnTo>
                    <a:pt x="347431" y="30297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470433" y="2923660"/>
              <a:ext cx="548640" cy="478790"/>
            </a:xfrm>
            <a:custGeom>
              <a:avLst/>
              <a:gdLst/>
              <a:ahLst/>
              <a:cxnLst/>
              <a:rect l="l" t="t" r="r" b="b"/>
              <a:pathLst>
                <a:path w="548639" h="478789">
                  <a:moveTo>
                    <a:pt x="274320" y="0"/>
                  </a:moveTo>
                  <a:lnTo>
                    <a:pt x="225010" y="3853"/>
                  </a:lnTo>
                  <a:lnTo>
                    <a:pt x="178601" y="14963"/>
                  </a:lnTo>
                  <a:lnTo>
                    <a:pt x="135865" y="32655"/>
                  </a:lnTo>
                  <a:lnTo>
                    <a:pt x="97579" y="56253"/>
                  </a:lnTo>
                  <a:lnTo>
                    <a:pt x="64516" y="85080"/>
                  </a:lnTo>
                  <a:lnTo>
                    <a:pt x="37452" y="118463"/>
                  </a:lnTo>
                  <a:lnTo>
                    <a:pt x="17162" y="155725"/>
                  </a:lnTo>
                  <a:lnTo>
                    <a:pt x="4419" y="196190"/>
                  </a:lnTo>
                  <a:lnTo>
                    <a:pt x="0" y="239184"/>
                  </a:lnTo>
                  <a:lnTo>
                    <a:pt x="4419" y="282178"/>
                  </a:lnTo>
                  <a:lnTo>
                    <a:pt x="17162" y="322643"/>
                  </a:lnTo>
                  <a:lnTo>
                    <a:pt x="37452" y="359905"/>
                  </a:lnTo>
                  <a:lnTo>
                    <a:pt x="64516" y="393288"/>
                  </a:lnTo>
                  <a:lnTo>
                    <a:pt x="97579" y="422116"/>
                  </a:lnTo>
                  <a:lnTo>
                    <a:pt x="135865" y="445713"/>
                  </a:lnTo>
                  <a:lnTo>
                    <a:pt x="178601" y="463405"/>
                  </a:lnTo>
                  <a:lnTo>
                    <a:pt x="225010" y="474516"/>
                  </a:lnTo>
                  <a:lnTo>
                    <a:pt x="274320" y="478369"/>
                  </a:lnTo>
                  <a:lnTo>
                    <a:pt x="323629" y="474516"/>
                  </a:lnTo>
                  <a:lnTo>
                    <a:pt x="370039" y="463405"/>
                  </a:lnTo>
                  <a:lnTo>
                    <a:pt x="412774" y="445713"/>
                  </a:lnTo>
                  <a:lnTo>
                    <a:pt x="451061" y="422116"/>
                  </a:lnTo>
                  <a:lnTo>
                    <a:pt x="484123" y="393288"/>
                  </a:lnTo>
                  <a:lnTo>
                    <a:pt x="511187" y="359905"/>
                  </a:lnTo>
                  <a:lnTo>
                    <a:pt x="531477" y="322643"/>
                  </a:lnTo>
                  <a:lnTo>
                    <a:pt x="544220" y="282178"/>
                  </a:lnTo>
                  <a:lnTo>
                    <a:pt x="548639" y="239184"/>
                  </a:lnTo>
                  <a:lnTo>
                    <a:pt x="544220" y="196190"/>
                  </a:lnTo>
                  <a:lnTo>
                    <a:pt x="531477" y="155725"/>
                  </a:lnTo>
                  <a:lnTo>
                    <a:pt x="511187" y="118463"/>
                  </a:lnTo>
                  <a:lnTo>
                    <a:pt x="484123" y="85080"/>
                  </a:lnTo>
                  <a:lnTo>
                    <a:pt x="451061" y="56253"/>
                  </a:lnTo>
                  <a:lnTo>
                    <a:pt x="412774" y="32655"/>
                  </a:lnTo>
                  <a:lnTo>
                    <a:pt x="370039" y="14963"/>
                  </a:lnTo>
                  <a:lnTo>
                    <a:pt x="323629" y="3853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70433" y="2923660"/>
              <a:ext cx="548640" cy="478790"/>
            </a:xfrm>
            <a:custGeom>
              <a:avLst/>
              <a:gdLst/>
              <a:ahLst/>
              <a:cxnLst/>
              <a:rect l="l" t="t" r="r" b="b"/>
              <a:pathLst>
                <a:path w="548639" h="478789">
                  <a:moveTo>
                    <a:pt x="0" y="239184"/>
                  </a:moveTo>
                  <a:lnTo>
                    <a:pt x="4419" y="196190"/>
                  </a:lnTo>
                  <a:lnTo>
                    <a:pt x="17162" y="155725"/>
                  </a:lnTo>
                  <a:lnTo>
                    <a:pt x="37452" y="118463"/>
                  </a:lnTo>
                  <a:lnTo>
                    <a:pt x="64516" y="85080"/>
                  </a:lnTo>
                  <a:lnTo>
                    <a:pt x="97579" y="56253"/>
                  </a:lnTo>
                  <a:lnTo>
                    <a:pt x="135865" y="32655"/>
                  </a:lnTo>
                  <a:lnTo>
                    <a:pt x="178600" y="14963"/>
                  </a:lnTo>
                  <a:lnTo>
                    <a:pt x="225010" y="3853"/>
                  </a:lnTo>
                  <a:lnTo>
                    <a:pt x="274320" y="0"/>
                  </a:lnTo>
                  <a:lnTo>
                    <a:pt x="323629" y="3853"/>
                  </a:lnTo>
                  <a:lnTo>
                    <a:pt x="370039" y="14963"/>
                  </a:lnTo>
                  <a:lnTo>
                    <a:pt x="412774" y="32655"/>
                  </a:lnTo>
                  <a:lnTo>
                    <a:pt x="451060" y="56253"/>
                  </a:lnTo>
                  <a:lnTo>
                    <a:pt x="484123" y="85080"/>
                  </a:lnTo>
                  <a:lnTo>
                    <a:pt x="511187" y="118463"/>
                  </a:lnTo>
                  <a:lnTo>
                    <a:pt x="531477" y="155725"/>
                  </a:lnTo>
                  <a:lnTo>
                    <a:pt x="544220" y="196190"/>
                  </a:lnTo>
                  <a:lnTo>
                    <a:pt x="548640" y="239184"/>
                  </a:lnTo>
                  <a:lnTo>
                    <a:pt x="544220" y="282178"/>
                  </a:lnTo>
                  <a:lnTo>
                    <a:pt x="531477" y="322643"/>
                  </a:lnTo>
                  <a:lnTo>
                    <a:pt x="511187" y="359905"/>
                  </a:lnTo>
                  <a:lnTo>
                    <a:pt x="484123" y="393288"/>
                  </a:lnTo>
                  <a:lnTo>
                    <a:pt x="451060" y="422115"/>
                  </a:lnTo>
                  <a:lnTo>
                    <a:pt x="412774" y="445713"/>
                  </a:lnTo>
                  <a:lnTo>
                    <a:pt x="370039" y="463405"/>
                  </a:lnTo>
                  <a:lnTo>
                    <a:pt x="323629" y="474515"/>
                  </a:lnTo>
                  <a:lnTo>
                    <a:pt x="274320" y="478369"/>
                  </a:lnTo>
                  <a:lnTo>
                    <a:pt x="225010" y="474515"/>
                  </a:lnTo>
                  <a:lnTo>
                    <a:pt x="178600" y="463405"/>
                  </a:lnTo>
                  <a:lnTo>
                    <a:pt x="135865" y="445713"/>
                  </a:lnTo>
                  <a:lnTo>
                    <a:pt x="97579" y="422115"/>
                  </a:lnTo>
                  <a:lnTo>
                    <a:pt x="64516" y="393288"/>
                  </a:lnTo>
                  <a:lnTo>
                    <a:pt x="37452" y="359905"/>
                  </a:lnTo>
                  <a:lnTo>
                    <a:pt x="17162" y="322643"/>
                  </a:lnTo>
                  <a:lnTo>
                    <a:pt x="4419" y="282178"/>
                  </a:lnTo>
                  <a:lnTo>
                    <a:pt x="0" y="23918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154453" y="3014979"/>
            <a:ext cx="2286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25">
                <a:solidFill>
                  <a:srgbClr val="132E51"/>
                </a:solidFill>
                <a:latin typeface="Times New Roman"/>
                <a:cs typeface="Times New Roman"/>
              </a:rPr>
              <a:t>18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533984" y="3692401"/>
            <a:ext cx="294005" cy="294005"/>
            <a:chOff x="4009983" y="3692400"/>
            <a:chExt cx="294005" cy="294005"/>
          </a:xfrm>
        </p:grpSpPr>
        <p:sp>
          <p:nvSpPr>
            <p:cNvPr id="25" name="object 25"/>
            <p:cNvSpPr/>
            <p:nvPr/>
          </p:nvSpPr>
          <p:spPr>
            <a:xfrm>
              <a:off x="4014745" y="3697163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284187" y="0"/>
                  </a:moveTo>
                  <a:lnTo>
                    <a:pt x="0" y="0"/>
                  </a:lnTo>
                  <a:lnTo>
                    <a:pt x="0" y="284176"/>
                  </a:lnTo>
                  <a:lnTo>
                    <a:pt x="284187" y="284176"/>
                  </a:lnTo>
                  <a:lnTo>
                    <a:pt x="284187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14745" y="3697163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0" y="0"/>
                  </a:moveTo>
                  <a:lnTo>
                    <a:pt x="284189" y="0"/>
                  </a:lnTo>
                  <a:lnTo>
                    <a:pt x="284189" y="284177"/>
                  </a:lnTo>
                  <a:lnTo>
                    <a:pt x="0" y="28417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4214744" y="3319274"/>
            <a:ext cx="1478915" cy="815340"/>
            <a:chOff x="2690743" y="3319274"/>
            <a:chExt cx="1478915" cy="815340"/>
          </a:xfrm>
        </p:grpSpPr>
        <p:sp>
          <p:nvSpPr>
            <p:cNvPr id="28" name="object 28"/>
            <p:cNvSpPr/>
            <p:nvPr/>
          </p:nvSpPr>
          <p:spPr>
            <a:xfrm>
              <a:off x="3135824" y="3331974"/>
              <a:ext cx="415290" cy="365760"/>
            </a:xfrm>
            <a:custGeom>
              <a:avLst/>
              <a:gdLst/>
              <a:ahLst/>
              <a:cxnLst/>
              <a:rect l="l" t="t" r="r" b="b"/>
              <a:pathLst>
                <a:path w="415289" h="365760">
                  <a:moveTo>
                    <a:pt x="414956" y="0"/>
                  </a:moveTo>
                  <a:lnTo>
                    <a:pt x="0" y="36518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38728" y="3331974"/>
              <a:ext cx="218440" cy="365760"/>
            </a:xfrm>
            <a:custGeom>
              <a:avLst/>
              <a:gdLst/>
              <a:ahLst/>
              <a:cxnLst/>
              <a:rect l="l" t="t" r="r" b="b"/>
              <a:pathLst>
                <a:path w="218439" h="365760">
                  <a:moveTo>
                    <a:pt x="0" y="0"/>
                  </a:moveTo>
                  <a:lnTo>
                    <a:pt x="218112" y="36518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695506" y="3651332"/>
              <a:ext cx="544830" cy="478790"/>
            </a:xfrm>
            <a:custGeom>
              <a:avLst/>
              <a:gdLst/>
              <a:ahLst/>
              <a:cxnLst/>
              <a:rect l="l" t="t" r="r" b="b"/>
              <a:pathLst>
                <a:path w="544830" h="478789">
                  <a:moveTo>
                    <a:pt x="272155" y="0"/>
                  </a:moveTo>
                  <a:lnTo>
                    <a:pt x="223235" y="3853"/>
                  </a:lnTo>
                  <a:lnTo>
                    <a:pt x="177192" y="14963"/>
                  </a:lnTo>
                  <a:lnTo>
                    <a:pt x="134793" y="32655"/>
                  </a:lnTo>
                  <a:lnTo>
                    <a:pt x="96809" y="56253"/>
                  </a:lnTo>
                  <a:lnTo>
                    <a:pt x="64007" y="85080"/>
                  </a:lnTo>
                  <a:lnTo>
                    <a:pt x="37157" y="118463"/>
                  </a:lnTo>
                  <a:lnTo>
                    <a:pt x="17026" y="155725"/>
                  </a:lnTo>
                  <a:lnTo>
                    <a:pt x="4384" y="196190"/>
                  </a:lnTo>
                  <a:lnTo>
                    <a:pt x="0" y="239184"/>
                  </a:lnTo>
                  <a:lnTo>
                    <a:pt x="4384" y="282177"/>
                  </a:lnTo>
                  <a:lnTo>
                    <a:pt x="17026" y="322643"/>
                  </a:lnTo>
                  <a:lnTo>
                    <a:pt x="37157" y="359905"/>
                  </a:lnTo>
                  <a:lnTo>
                    <a:pt x="64007" y="393287"/>
                  </a:lnTo>
                  <a:lnTo>
                    <a:pt x="96809" y="422115"/>
                  </a:lnTo>
                  <a:lnTo>
                    <a:pt x="134793" y="445712"/>
                  </a:lnTo>
                  <a:lnTo>
                    <a:pt x="177192" y="463404"/>
                  </a:lnTo>
                  <a:lnTo>
                    <a:pt x="223235" y="474514"/>
                  </a:lnTo>
                  <a:lnTo>
                    <a:pt x="272155" y="478368"/>
                  </a:lnTo>
                  <a:lnTo>
                    <a:pt x="321076" y="474514"/>
                  </a:lnTo>
                  <a:lnTo>
                    <a:pt x="367119" y="463404"/>
                  </a:lnTo>
                  <a:lnTo>
                    <a:pt x="409517" y="445712"/>
                  </a:lnTo>
                  <a:lnTo>
                    <a:pt x="447501" y="422115"/>
                  </a:lnTo>
                  <a:lnTo>
                    <a:pt x="480303" y="393287"/>
                  </a:lnTo>
                  <a:lnTo>
                    <a:pt x="507153" y="359905"/>
                  </a:lnTo>
                  <a:lnTo>
                    <a:pt x="527283" y="322643"/>
                  </a:lnTo>
                  <a:lnTo>
                    <a:pt x="539925" y="282177"/>
                  </a:lnTo>
                  <a:lnTo>
                    <a:pt x="544310" y="239184"/>
                  </a:lnTo>
                  <a:lnTo>
                    <a:pt x="539925" y="196190"/>
                  </a:lnTo>
                  <a:lnTo>
                    <a:pt x="527283" y="155725"/>
                  </a:lnTo>
                  <a:lnTo>
                    <a:pt x="507153" y="118463"/>
                  </a:lnTo>
                  <a:lnTo>
                    <a:pt x="480303" y="85080"/>
                  </a:lnTo>
                  <a:lnTo>
                    <a:pt x="447501" y="56253"/>
                  </a:lnTo>
                  <a:lnTo>
                    <a:pt x="409517" y="32655"/>
                  </a:lnTo>
                  <a:lnTo>
                    <a:pt x="367119" y="14963"/>
                  </a:lnTo>
                  <a:lnTo>
                    <a:pt x="321076" y="3853"/>
                  </a:lnTo>
                  <a:lnTo>
                    <a:pt x="2721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695506" y="3651332"/>
              <a:ext cx="544830" cy="478790"/>
            </a:xfrm>
            <a:custGeom>
              <a:avLst/>
              <a:gdLst/>
              <a:ahLst/>
              <a:cxnLst/>
              <a:rect l="l" t="t" r="r" b="b"/>
              <a:pathLst>
                <a:path w="544830" h="478789">
                  <a:moveTo>
                    <a:pt x="0" y="239184"/>
                  </a:moveTo>
                  <a:lnTo>
                    <a:pt x="4384" y="196190"/>
                  </a:lnTo>
                  <a:lnTo>
                    <a:pt x="17026" y="155725"/>
                  </a:lnTo>
                  <a:lnTo>
                    <a:pt x="37157" y="118463"/>
                  </a:lnTo>
                  <a:lnTo>
                    <a:pt x="64007" y="85080"/>
                  </a:lnTo>
                  <a:lnTo>
                    <a:pt x="96808" y="56253"/>
                  </a:lnTo>
                  <a:lnTo>
                    <a:pt x="134793" y="32655"/>
                  </a:lnTo>
                  <a:lnTo>
                    <a:pt x="177191" y="14963"/>
                  </a:lnTo>
                  <a:lnTo>
                    <a:pt x="223234" y="3853"/>
                  </a:lnTo>
                  <a:lnTo>
                    <a:pt x="272155" y="0"/>
                  </a:lnTo>
                  <a:lnTo>
                    <a:pt x="321075" y="3853"/>
                  </a:lnTo>
                  <a:lnTo>
                    <a:pt x="367118" y="14963"/>
                  </a:lnTo>
                  <a:lnTo>
                    <a:pt x="409516" y="32655"/>
                  </a:lnTo>
                  <a:lnTo>
                    <a:pt x="447501" y="56253"/>
                  </a:lnTo>
                  <a:lnTo>
                    <a:pt x="480302" y="85080"/>
                  </a:lnTo>
                  <a:lnTo>
                    <a:pt x="507152" y="118463"/>
                  </a:lnTo>
                  <a:lnTo>
                    <a:pt x="527283" y="155725"/>
                  </a:lnTo>
                  <a:lnTo>
                    <a:pt x="539925" y="196190"/>
                  </a:lnTo>
                  <a:lnTo>
                    <a:pt x="544310" y="239184"/>
                  </a:lnTo>
                  <a:lnTo>
                    <a:pt x="539925" y="282178"/>
                  </a:lnTo>
                  <a:lnTo>
                    <a:pt x="527283" y="322643"/>
                  </a:lnTo>
                  <a:lnTo>
                    <a:pt x="507152" y="359905"/>
                  </a:lnTo>
                  <a:lnTo>
                    <a:pt x="480302" y="393288"/>
                  </a:lnTo>
                  <a:lnTo>
                    <a:pt x="447501" y="422115"/>
                  </a:lnTo>
                  <a:lnTo>
                    <a:pt x="409516" y="445713"/>
                  </a:lnTo>
                  <a:lnTo>
                    <a:pt x="367118" y="463405"/>
                  </a:lnTo>
                  <a:lnTo>
                    <a:pt x="321075" y="474515"/>
                  </a:lnTo>
                  <a:lnTo>
                    <a:pt x="272155" y="478369"/>
                  </a:lnTo>
                  <a:lnTo>
                    <a:pt x="223234" y="474515"/>
                  </a:lnTo>
                  <a:lnTo>
                    <a:pt x="177191" y="463405"/>
                  </a:lnTo>
                  <a:lnTo>
                    <a:pt x="134793" y="445713"/>
                  </a:lnTo>
                  <a:lnTo>
                    <a:pt x="96808" y="422115"/>
                  </a:lnTo>
                  <a:lnTo>
                    <a:pt x="64007" y="393288"/>
                  </a:lnTo>
                  <a:lnTo>
                    <a:pt x="37157" y="359905"/>
                  </a:lnTo>
                  <a:lnTo>
                    <a:pt x="17026" y="322643"/>
                  </a:lnTo>
                  <a:lnTo>
                    <a:pt x="4384" y="282178"/>
                  </a:lnTo>
                  <a:lnTo>
                    <a:pt x="0" y="23918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428161" y="3743452"/>
            <a:ext cx="1270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50">
                <a:solidFill>
                  <a:srgbClr val="132E51"/>
                </a:solidFill>
                <a:latin typeface="Times New Roman"/>
                <a:cs typeface="Times New Roman"/>
              </a:rPr>
              <a:t>9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890744" y="3206496"/>
            <a:ext cx="3699510" cy="1410335"/>
            <a:chOff x="2366744" y="3206495"/>
            <a:chExt cx="3699510" cy="1410335"/>
          </a:xfrm>
        </p:grpSpPr>
        <p:sp>
          <p:nvSpPr>
            <p:cNvPr id="34" name="object 34"/>
            <p:cNvSpPr/>
            <p:nvPr/>
          </p:nvSpPr>
          <p:spPr>
            <a:xfrm>
              <a:off x="2371506" y="4327681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79">
                  <a:moveTo>
                    <a:pt x="284189" y="0"/>
                  </a:moveTo>
                  <a:lnTo>
                    <a:pt x="0" y="0"/>
                  </a:lnTo>
                  <a:lnTo>
                    <a:pt x="0" y="284177"/>
                  </a:lnTo>
                  <a:lnTo>
                    <a:pt x="284189" y="284177"/>
                  </a:lnTo>
                  <a:lnTo>
                    <a:pt x="28418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371506" y="4327681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79">
                  <a:moveTo>
                    <a:pt x="0" y="0"/>
                  </a:moveTo>
                  <a:lnTo>
                    <a:pt x="284189" y="0"/>
                  </a:lnTo>
                  <a:lnTo>
                    <a:pt x="284189" y="284177"/>
                  </a:lnTo>
                  <a:lnTo>
                    <a:pt x="0" y="28417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328338" y="4327681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284189" y="0"/>
                  </a:moveTo>
                  <a:lnTo>
                    <a:pt x="0" y="0"/>
                  </a:lnTo>
                  <a:lnTo>
                    <a:pt x="0" y="284177"/>
                  </a:lnTo>
                  <a:lnTo>
                    <a:pt x="284189" y="284177"/>
                  </a:lnTo>
                  <a:lnTo>
                    <a:pt x="28418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328338" y="4327681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0" y="0"/>
                  </a:moveTo>
                  <a:lnTo>
                    <a:pt x="284189" y="0"/>
                  </a:lnTo>
                  <a:lnTo>
                    <a:pt x="284189" y="284177"/>
                  </a:lnTo>
                  <a:lnTo>
                    <a:pt x="0" y="28417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513602" y="4059645"/>
              <a:ext cx="261620" cy="268605"/>
            </a:xfrm>
            <a:custGeom>
              <a:avLst/>
              <a:gdLst/>
              <a:ahLst/>
              <a:cxnLst/>
              <a:rect l="l" t="t" r="r" b="b"/>
              <a:pathLst>
                <a:path w="261619" h="268604">
                  <a:moveTo>
                    <a:pt x="261617" y="0"/>
                  </a:moveTo>
                  <a:lnTo>
                    <a:pt x="0" y="26803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160105" y="4059645"/>
              <a:ext cx="310515" cy="268605"/>
            </a:xfrm>
            <a:custGeom>
              <a:avLst/>
              <a:gdLst/>
              <a:ahLst/>
              <a:cxnLst/>
              <a:rect l="l" t="t" r="r" b="b"/>
              <a:pathLst>
                <a:path w="310514" h="268604">
                  <a:moveTo>
                    <a:pt x="0" y="0"/>
                  </a:moveTo>
                  <a:lnTo>
                    <a:pt x="310329" y="26803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17264" y="3206495"/>
              <a:ext cx="374903" cy="548639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4059383" y="3227075"/>
              <a:ext cx="187325" cy="354330"/>
            </a:xfrm>
            <a:custGeom>
              <a:avLst/>
              <a:gdLst/>
              <a:ahLst/>
              <a:cxnLst/>
              <a:rect l="l" t="t" r="r" b="b"/>
              <a:pathLst>
                <a:path w="187325" h="354329">
                  <a:moveTo>
                    <a:pt x="94669" y="267235"/>
                  </a:moveTo>
                  <a:lnTo>
                    <a:pt x="86766" y="268719"/>
                  </a:lnTo>
                  <a:lnTo>
                    <a:pt x="78846" y="280297"/>
                  </a:lnTo>
                  <a:lnTo>
                    <a:pt x="80330" y="288201"/>
                  </a:lnTo>
                  <a:lnTo>
                    <a:pt x="176904" y="354253"/>
                  </a:lnTo>
                  <a:lnTo>
                    <a:pt x="178385" y="336922"/>
                  </a:lnTo>
                  <a:lnTo>
                    <a:pt x="154628" y="336922"/>
                  </a:lnTo>
                  <a:lnTo>
                    <a:pt x="134498" y="294477"/>
                  </a:lnTo>
                  <a:lnTo>
                    <a:pt x="94669" y="267235"/>
                  </a:lnTo>
                  <a:close/>
                </a:path>
                <a:path w="187325" h="354329">
                  <a:moveTo>
                    <a:pt x="134498" y="294477"/>
                  </a:moveTo>
                  <a:lnTo>
                    <a:pt x="154628" y="336922"/>
                  </a:lnTo>
                  <a:lnTo>
                    <a:pt x="168382" y="330399"/>
                  </a:lnTo>
                  <a:lnTo>
                    <a:pt x="153450" y="330399"/>
                  </a:lnTo>
                  <a:lnTo>
                    <a:pt x="155303" y="308706"/>
                  </a:lnTo>
                  <a:lnTo>
                    <a:pt x="134498" y="294477"/>
                  </a:lnTo>
                  <a:close/>
                </a:path>
                <a:path w="187325" h="354329">
                  <a:moveTo>
                    <a:pt x="167706" y="230332"/>
                  </a:moveTo>
                  <a:lnTo>
                    <a:pt x="161556" y="235513"/>
                  </a:lnTo>
                  <a:lnTo>
                    <a:pt x="157449" y="283593"/>
                  </a:lnTo>
                  <a:lnTo>
                    <a:pt x="177579" y="326038"/>
                  </a:lnTo>
                  <a:lnTo>
                    <a:pt x="154628" y="336922"/>
                  </a:lnTo>
                  <a:lnTo>
                    <a:pt x="178385" y="336922"/>
                  </a:lnTo>
                  <a:lnTo>
                    <a:pt x="186863" y="237676"/>
                  </a:lnTo>
                  <a:lnTo>
                    <a:pt x="181682" y="231527"/>
                  </a:lnTo>
                  <a:lnTo>
                    <a:pt x="167706" y="230332"/>
                  </a:lnTo>
                  <a:close/>
                </a:path>
                <a:path w="187325" h="354329">
                  <a:moveTo>
                    <a:pt x="155303" y="308706"/>
                  </a:moveTo>
                  <a:lnTo>
                    <a:pt x="153450" y="330399"/>
                  </a:lnTo>
                  <a:lnTo>
                    <a:pt x="173273" y="320997"/>
                  </a:lnTo>
                  <a:lnTo>
                    <a:pt x="155303" y="308706"/>
                  </a:lnTo>
                  <a:close/>
                </a:path>
                <a:path w="187325" h="354329">
                  <a:moveTo>
                    <a:pt x="157449" y="283593"/>
                  </a:moveTo>
                  <a:lnTo>
                    <a:pt x="155303" y="308706"/>
                  </a:lnTo>
                  <a:lnTo>
                    <a:pt x="173273" y="320997"/>
                  </a:lnTo>
                  <a:lnTo>
                    <a:pt x="153450" y="330399"/>
                  </a:lnTo>
                  <a:lnTo>
                    <a:pt x="168382" y="330399"/>
                  </a:lnTo>
                  <a:lnTo>
                    <a:pt x="177579" y="326038"/>
                  </a:lnTo>
                  <a:lnTo>
                    <a:pt x="157449" y="283593"/>
                  </a:lnTo>
                  <a:close/>
                </a:path>
                <a:path w="187325" h="354329">
                  <a:moveTo>
                    <a:pt x="22950" y="0"/>
                  </a:moveTo>
                  <a:lnTo>
                    <a:pt x="0" y="10885"/>
                  </a:lnTo>
                  <a:lnTo>
                    <a:pt x="134498" y="294477"/>
                  </a:lnTo>
                  <a:lnTo>
                    <a:pt x="155303" y="308706"/>
                  </a:lnTo>
                  <a:lnTo>
                    <a:pt x="157449" y="283593"/>
                  </a:lnTo>
                  <a:lnTo>
                    <a:pt x="22950" y="0"/>
                  </a:lnTo>
                  <a:close/>
                </a:path>
              </a:pathLst>
            </a:custGeom>
            <a:solidFill>
              <a:srgbClr val="1A3E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512786" y="3581275"/>
              <a:ext cx="548640" cy="478790"/>
            </a:xfrm>
            <a:custGeom>
              <a:avLst/>
              <a:gdLst/>
              <a:ahLst/>
              <a:cxnLst/>
              <a:rect l="l" t="t" r="r" b="b"/>
              <a:pathLst>
                <a:path w="548639" h="478789">
                  <a:moveTo>
                    <a:pt x="274320" y="0"/>
                  </a:moveTo>
                  <a:lnTo>
                    <a:pt x="225010" y="3853"/>
                  </a:lnTo>
                  <a:lnTo>
                    <a:pt x="178600" y="14963"/>
                  </a:lnTo>
                  <a:lnTo>
                    <a:pt x="135865" y="32655"/>
                  </a:lnTo>
                  <a:lnTo>
                    <a:pt x="97578" y="56253"/>
                  </a:lnTo>
                  <a:lnTo>
                    <a:pt x="64516" y="85081"/>
                  </a:lnTo>
                  <a:lnTo>
                    <a:pt x="37452" y="118463"/>
                  </a:lnTo>
                  <a:lnTo>
                    <a:pt x="17162" y="155725"/>
                  </a:lnTo>
                  <a:lnTo>
                    <a:pt x="4419" y="196191"/>
                  </a:lnTo>
                  <a:lnTo>
                    <a:pt x="0" y="239185"/>
                  </a:lnTo>
                  <a:lnTo>
                    <a:pt x="4419" y="282179"/>
                  </a:lnTo>
                  <a:lnTo>
                    <a:pt x="17162" y="322644"/>
                  </a:lnTo>
                  <a:lnTo>
                    <a:pt x="37452" y="359906"/>
                  </a:lnTo>
                  <a:lnTo>
                    <a:pt x="64516" y="393288"/>
                  </a:lnTo>
                  <a:lnTo>
                    <a:pt x="97578" y="422116"/>
                  </a:lnTo>
                  <a:lnTo>
                    <a:pt x="135865" y="445713"/>
                  </a:lnTo>
                  <a:lnTo>
                    <a:pt x="178600" y="463405"/>
                  </a:lnTo>
                  <a:lnTo>
                    <a:pt x="225010" y="474516"/>
                  </a:lnTo>
                  <a:lnTo>
                    <a:pt x="274320" y="478369"/>
                  </a:lnTo>
                  <a:lnTo>
                    <a:pt x="323629" y="474516"/>
                  </a:lnTo>
                  <a:lnTo>
                    <a:pt x="370038" y="463405"/>
                  </a:lnTo>
                  <a:lnTo>
                    <a:pt x="412774" y="445713"/>
                  </a:lnTo>
                  <a:lnTo>
                    <a:pt x="451060" y="422116"/>
                  </a:lnTo>
                  <a:lnTo>
                    <a:pt x="484123" y="393288"/>
                  </a:lnTo>
                  <a:lnTo>
                    <a:pt x="511187" y="359906"/>
                  </a:lnTo>
                  <a:lnTo>
                    <a:pt x="531477" y="322644"/>
                  </a:lnTo>
                  <a:lnTo>
                    <a:pt x="544220" y="282179"/>
                  </a:lnTo>
                  <a:lnTo>
                    <a:pt x="548639" y="239185"/>
                  </a:lnTo>
                  <a:lnTo>
                    <a:pt x="544220" y="196191"/>
                  </a:lnTo>
                  <a:lnTo>
                    <a:pt x="531477" y="155725"/>
                  </a:lnTo>
                  <a:lnTo>
                    <a:pt x="511187" y="118463"/>
                  </a:lnTo>
                  <a:lnTo>
                    <a:pt x="484123" y="85081"/>
                  </a:lnTo>
                  <a:lnTo>
                    <a:pt x="451060" y="56253"/>
                  </a:lnTo>
                  <a:lnTo>
                    <a:pt x="412774" y="32655"/>
                  </a:lnTo>
                  <a:lnTo>
                    <a:pt x="370038" y="14963"/>
                  </a:lnTo>
                  <a:lnTo>
                    <a:pt x="323629" y="3853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512786" y="3581275"/>
              <a:ext cx="548640" cy="478790"/>
            </a:xfrm>
            <a:custGeom>
              <a:avLst/>
              <a:gdLst/>
              <a:ahLst/>
              <a:cxnLst/>
              <a:rect l="l" t="t" r="r" b="b"/>
              <a:pathLst>
                <a:path w="548639" h="478789">
                  <a:moveTo>
                    <a:pt x="0" y="239184"/>
                  </a:moveTo>
                  <a:lnTo>
                    <a:pt x="4419" y="196190"/>
                  </a:lnTo>
                  <a:lnTo>
                    <a:pt x="17162" y="155725"/>
                  </a:lnTo>
                  <a:lnTo>
                    <a:pt x="37452" y="118463"/>
                  </a:lnTo>
                  <a:lnTo>
                    <a:pt x="64516" y="85080"/>
                  </a:lnTo>
                  <a:lnTo>
                    <a:pt x="97579" y="56253"/>
                  </a:lnTo>
                  <a:lnTo>
                    <a:pt x="135865" y="32655"/>
                  </a:lnTo>
                  <a:lnTo>
                    <a:pt x="178600" y="14963"/>
                  </a:lnTo>
                  <a:lnTo>
                    <a:pt x="225010" y="3853"/>
                  </a:lnTo>
                  <a:lnTo>
                    <a:pt x="274320" y="0"/>
                  </a:lnTo>
                  <a:lnTo>
                    <a:pt x="323629" y="3853"/>
                  </a:lnTo>
                  <a:lnTo>
                    <a:pt x="370039" y="14963"/>
                  </a:lnTo>
                  <a:lnTo>
                    <a:pt x="412774" y="32655"/>
                  </a:lnTo>
                  <a:lnTo>
                    <a:pt x="451060" y="56253"/>
                  </a:lnTo>
                  <a:lnTo>
                    <a:pt x="484123" y="85080"/>
                  </a:lnTo>
                  <a:lnTo>
                    <a:pt x="511187" y="118463"/>
                  </a:lnTo>
                  <a:lnTo>
                    <a:pt x="531477" y="155725"/>
                  </a:lnTo>
                  <a:lnTo>
                    <a:pt x="544220" y="196190"/>
                  </a:lnTo>
                  <a:lnTo>
                    <a:pt x="548640" y="239184"/>
                  </a:lnTo>
                  <a:lnTo>
                    <a:pt x="544220" y="282178"/>
                  </a:lnTo>
                  <a:lnTo>
                    <a:pt x="531477" y="322643"/>
                  </a:lnTo>
                  <a:lnTo>
                    <a:pt x="511187" y="359905"/>
                  </a:lnTo>
                  <a:lnTo>
                    <a:pt x="484123" y="393288"/>
                  </a:lnTo>
                  <a:lnTo>
                    <a:pt x="451060" y="422115"/>
                  </a:lnTo>
                  <a:lnTo>
                    <a:pt x="412774" y="445713"/>
                  </a:lnTo>
                  <a:lnTo>
                    <a:pt x="370039" y="463405"/>
                  </a:lnTo>
                  <a:lnTo>
                    <a:pt x="323629" y="474515"/>
                  </a:lnTo>
                  <a:lnTo>
                    <a:pt x="274320" y="478369"/>
                  </a:lnTo>
                  <a:lnTo>
                    <a:pt x="225010" y="474515"/>
                  </a:lnTo>
                  <a:lnTo>
                    <a:pt x="178600" y="463405"/>
                  </a:lnTo>
                  <a:lnTo>
                    <a:pt x="135865" y="445713"/>
                  </a:lnTo>
                  <a:lnTo>
                    <a:pt x="97579" y="422115"/>
                  </a:lnTo>
                  <a:lnTo>
                    <a:pt x="64516" y="393288"/>
                  </a:lnTo>
                  <a:lnTo>
                    <a:pt x="37452" y="359905"/>
                  </a:lnTo>
                  <a:lnTo>
                    <a:pt x="17162" y="322643"/>
                  </a:lnTo>
                  <a:lnTo>
                    <a:pt x="4419" y="282178"/>
                  </a:lnTo>
                  <a:lnTo>
                    <a:pt x="0" y="23918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7196806" y="3673348"/>
            <a:ext cx="2286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25">
                <a:solidFill>
                  <a:srgbClr val="132E51"/>
                </a:solidFill>
                <a:latin typeface="Times New Roman"/>
                <a:cs typeface="Times New Roman"/>
              </a:rPr>
              <a:t>90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6747835" y="3976889"/>
            <a:ext cx="1316990" cy="651510"/>
            <a:chOff x="5223835" y="3976889"/>
            <a:chExt cx="1316990" cy="651510"/>
          </a:xfrm>
        </p:grpSpPr>
        <p:sp>
          <p:nvSpPr>
            <p:cNvPr id="46" name="object 46"/>
            <p:cNvSpPr/>
            <p:nvPr/>
          </p:nvSpPr>
          <p:spPr>
            <a:xfrm>
              <a:off x="5228597" y="4327681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284189" y="0"/>
                  </a:moveTo>
                  <a:lnTo>
                    <a:pt x="0" y="0"/>
                  </a:lnTo>
                  <a:lnTo>
                    <a:pt x="0" y="284177"/>
                  </a:lnTo>
                  <a:lnTo>
                    <a:pt x="284189" y="284177"/>
                  </a:lnTo>
                  <a:lnTo>
                    <a:pt x="28418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228597" y="4327681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0" y="0"/>
                  </a:moveTo>
                  <a:lnTo>
                    <a:pt x="284189" y="0"/>
                  </a:lnTo>
                  <a:lnTo>
                    <a:pt x="284189" y="284177"/>
                  </a:lnTo>
                  <a:lnTo>
                    <a:pt x="0" y="28417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251248" y="4339418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284189" y="0"/>
                  </a:moveTo>
                  <a:lnTo>
                    <a:pt x="0" y="0"/>
                  </a:lnTo>
                  <a:lnTo>
                    <a:pt x="0" y="284177"/>
                  </a:lnTo>
                  <a:lnTo>
                    <a:pt x="284189" y="284177"/>
                  </a:lnTo>
                  <a:lnTo>
                    <a:pt x="28418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251248" y="4339418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0" y="0"/>
                  </a:moveTo>
                  <a:lnTo>
                    <a:pt x="284189" y="0"/>
                  </a:lnTo>
                  <a:lnTo>
                    <a:pt x="284189" y="284177"/>
                  </a:lnTo>
                  <a:lnTo>
                    <a:pt x="0" y="28417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981080" y="3989589"/>
              <a:ext cx="412750" cy="349885"/>
            </a:xfrm>
            <a:custGeom>
              <a:avLst/>
              <a:gdLst/>
              <a:ahLst/>
              <a:cxnLst/>
              <a:rect l="l" t="t" r="r" b="b"/>
              <a:pathLst>
                <a:path w="412750" h="349885">
                  <a:moveTo>
                    <a:pt x="0" y="0"/>
                  </a:moveTo>
                  <a:lnTo>
                    <a:pt x="412263" y="34983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370693" y="3989589"/>
              <a:ext cx="222885" cy="338455"/>
            </a:xfrm>
            <a:custGeom>
              <a:avLst/>
              <a:gdLst/>
              <a:ahLst/>
              <a:cxnLst/>
              <a:rect l="l" t="t" r="r" b="b"/>
              <a:pathLst>
                <a:path w="222885" h="338454">
                  <a:moveTo>
                    <a:pt x="222440" y="0"/>
                  </a:moveTo>
                  <a:lnTo>
                    <a:pt x="0" y="33809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t>Binary</a:t>
            </a:r>
            <a:r>
              <a:rPr spc="-30"/>
              <a:t> </a:t>
            </a:r>
            <a:r>
              <a:t>Search</a:t>
            </a:r>
            <a:r>
              <a:rPr spc="-50"/>
              <a:t> </a:t>
            </a:r>
            <a:r>
              <a:rPr spc="-20"/>
              <a:t>Trees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pPr marL="38100">
                <a:lnSpc>
                  <a:spcPts val="1410"/>
                </a:lnSpc>
              </a:pPr>
              <a:t>19</a:t>
            </a:fld>
            <a:endParaRPr spc="-25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84A6C-BC14-2CE2-DE86-961F5ADEB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Ordered</a:t>
            </a:r>
            <a:r>
              <a:rPr lang="en-US" spc="-140"/>
              <a:t> </a:t>
            </a:r>
            <a:r>
              <a:rPr lang="en-US" spc="-10"/>
              <a:t>Dictionaries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B0C2D1-2260-4E77-25E5-7A2A62EBD3F2}"/>
              </a:ext>
            </a:extLst>
          </p:cNvPr>
          <p:cNvSpPr txBox="1"/>
          <p:nvPr/>
        </p:nvSpPr>
        <p:spPr>
          <a:xfrm>
            <a:off x="1143000" y="1676400"/>
            <a:ext cx="944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1F1F1F"/>
                </a:solidFill>
                <a:effectLst/>
                <a:latin typeface="Google Sans"/>
              </a:rPr>
              <a:t>A dictionary (also known as a map, </a:t>
            </a:r>
            <a:r>
              <a:rPr lang="en-US" b="0" i="0" err="1">
                <a:solidFill>
                  <a:srgbClr val="1F1F1F"/>
                </a:solidFill>
                <a:effectLst/>
                <a:latin typeface="Google Sans"/>
              </a:rPr>
              <a:t>hashmap</a:t>
            </a:r>
            <a:r>
              <a:rPr lang="en-US" b="0" i="0">
                <a:solidFill>
                  <a:srgbClr val="1F1F1F"/>
                </a:solidFill>
                <a:effectLst/>
                <a:latin typeface="Google Sans"/>
              </a:rPr>
              <a:t> or associative array) is </a:t>
            </a:r>
            <a:r>
              <a:rPr lang="en-US" b="0" i="0">
                <a:solidFill>
                  <a:srgbClr val="040C28"/>
                </a:solidFill>
                <a:effectLst/>
                <a:latin typeface="Google Sans"/>
              </a:rPr>
              <a:t>a set of key/value pairs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A54B6E-4211-7FCB-3943-8D49CDED0E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429" t="10799" r="12857" b="32617"/>
          <a:stretch/>
        </p:blipFill>
        <p:spPr>
          <a:xfrm>
            <a:off x="1143000" y="2540016"/>
            <a:ext cx="5410200" cy="21096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0566BA-31BF-3DAC-B625-68D8F542DCA6}"/>
              </a:ext>
            </a:extLst>
          </p:cNvPr>
          <p:cNvSpPr txBox="1"/>
          <p:nvPr/>
        </p:nvSpPr>
        <p:spPr>
          <a:xfrm>
            <a:off x="1524000" y="5122680"/>
            <a:ext cx="8077200" cy="948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lvl="4">
              <a:spcBef>
                <a:spcPts val="100"/>
              </a:spcBef>
              <a:tabLst>
                <a:tab pos="354965" algn="l"/>
              </a:tabLst>
            </a:pPr>
            <a:r>
              <a:rPr lang="en-US" sz="1800" spc="-10">
                <a:latin typeface="Times New Roman"/>
                <a:cs typeface="Times New Roman"/>
              </a:rPr>
              <a:t> In word dictionary, </a:t>
            </a:r>
          </a:p>
          <a:p>
            <a:pPr marL="12700" lvl="4">
              <a:spcBef>
                <a:spcPts val="100"/>
              </a:spcBef>
              <a:tabLst>
                <a:tab pos="354965" algn="l"/>
              </a:tabLst>
            </a:pPr>
            <a:r>
              <a:rPr lang="en-US" sz="1800" spc="-10">
                <a:latin typeface="Times New Roman"/>
                <a:cs typeface="Times New Roman"/>
              </a:rPr>
              <a:t>		           Words are keys and they are sorted</a:t>
            </a:r>
          </a:p>
          <a:p>
            <a:pPr marL="12700" lvl="4">
              <a:spcBef>
                <a:spcPts val="100"/>
              </a:spcBef>
              <a:tabLst>
                <a:tab pos="354965" algn="l"/>
              </a:tabLst>
            </a:pPr>
            <a:r>
              <a:rPr lang="en-US" sz="1800" spc="-10">
                <a:latin typeface="Times New Roman"/>
                <a:cs typeface="Times New Roman"/>
              </a:rPr>
              <a:t>                            For each key there is a value(meaning of the word)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60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89685">
              <a:spcBef>
                <a:spcPts val="100"/>
              </a:spcBef>
            </a:pPr>
            <a:r>
              <a:t>BST</a:t>
            </a:r>
            <a:r>
              <a:rPr spc="-150"/>
              <a:t> </a:t>
            </a:r>
            <a:r>
              <a:t>–</a:t>
            </a:r>
            <a:r>
              <a:rPr spc="-70"/>
              <a:t> </a:t>
            </a:r>
            <a:r>
              <a:t>Insert</a:t>
            </a:r>
            <a:r>
              <a:rPr spc="-70"/>
              <a:t> </a:t>
            </a:r>
            <a:r>
              <a:rPr spc="-1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5680551" y="2251638"/>
            <a:ext cx="548640" cy="478790"/>
          </a:xfrm>
          <a:custGeom>
            <a:avLst/>
            <a:gdLst/>
            <a:ahLst/>
            <a:cxnLst/>
            <a:rect l="l" t="t" r="r" b="b"/>
            <a:pathLst>
              <a:path w="548639" h="478789">
                <a:moveTo>
                  <a:pt x="0" y="239184"/>
                </a:moveTo>
                <a:lnTo>
                  <a:pt x="4419" y="196190"/>
                </a:lnTo>
                <a:lnTo>
                  <a:pt x="17162" y="155725"/>
                </a:lnTo>
                <a:lnTo>
                  <a:pt x="37452" y="118463"/>
                </a:lnTo>
                <a:lnTo>
                  <a:pt x="64516" y="85080"/>
                </a:lnTo>
                <a:lnTo>
                  <a:pt x="97579" y="56253"/>
                </a:lnTo>
                <a:lnTo>
                  <a:pt x="135865" y="32655"/>
                </a:lnTo>
                <a:lnTo>
                  <a:pt x="178600" y="14963"/>
                </a:lnTo>
                <a:lnTo>
                  <a:pt x="225010" y="3853"/>
                </a:lnTo>
                <a:lnTo>
                  <a:pt x="274320" y="0"/>
                </a:lnTo>
                <a:lnTo>
                  <a:pt x="323629" y="3853"/>
                </a:lnTo>
                <a:lnTo>
                  <a:pt x="370039" y="14963"/>
                </a:lnTo>
                <a:lnTo>
                  <a:pt x="412774" y="32655"/>
                </a:lnTo>
                <a:lnTo>
                  <a:pt x="451060" y="56253"/>
                </a:lnTo>
                <a:lnTo>
                  <a:pt x="484123" y="85080"/>
                </a:lnTo>
                <a:lnTo>
                  <a:pt x="511187" y="118463"/>
                </a:lnTo>
                <a:lnTo>
                  <a:pt x="531477" y="155725"/>
                </a:lnTo>
                <a:lnTo>
                  <a:pt x="544220" y="196190"/>
                </a:lnTo>
                <a:lnTo>
                  <a:pt x="548640" y="239184"/>
                </a:lnTo>
                <a:lnTo>
                  <a:pt x="544220" y="282178"/>
                </a:lnTo>
                <a:lnTo>
                  <a:pt x="531477" y="322643"/>
                </a:lnTo>
                <a:lnTo>
                  <a:pt x="511187" y="359905"/>
                </a:lnTo>
                <a:lnTo>
                  <a:pt x="484123" y="393288"/>
                </a:lnTo>
                <a:lnTo>
                  <a:pt x="451060" y="422115"/>
                </a:lnTo>
                <a:lnTo>
                  <a:pt x="412774" y="445713"/>
                </a:lnTo>
                <a:lnTo>
                  <a:pt x="370039" y="463405"/>
                </a:lnTo>
                <a:lnTo>
                  <a:pt x="323629" y="474515"/>
                </a:lnTo>
                <a:lnTo>
                  <a:pt x="274320" y="478369"/>
                </a:lnTo>
                <a:lnTo>
                  <a:pt x="225010" y="474515"/>
                </a:lnTo>
                <a:lnTo>
                  <a:pt x="178600" y="463405"/>
                </a:lnTo>
                <a:lnTo>
                  <a:pt x="135865" y="445713"/>
                </a:lnTo>
                <a:lnTo>
                  <a:pt x="97579" y="422115"/>
                </a:lnTo>
                <a:lnTo>
                  <a:pt x="64516" y="393288"/>
                </a:lnTo>
                <a:lnTo>
                  <a:pt x="37452" y="359905"/>
                </a:lnTo>
                <a:lnTo>
                  <a:pt x="17162" y="322643"/>
                </a:lnTo>
                <a:lnTo>
                  <a:pt x="4419" y="282178"/>
                </a:lnTo>
                <a:lnTo>
                  <a:pt x="0" y="23918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59940" y="1439164"/>
            <a:ext cx="4480560" cy="11926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200">
                <a:latin typeface="Times New Roman"/>
                <a:cs typeface="Times New Roman"/>
              </a:rPr>
              <a:t>Insert</a:t>
            </a:r>
            <a:r>
              <a:rPr sz="2200" spc="-1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the</a:t>
            </a:r>
            <a:r>
              <a:rPr sz="2200" spc="-1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numbers</a:t>
            </a:r>
            <a:r>
              <a:rPr sz="2200" spc="-2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22,</a:t>
            </a:r>
            <a:r>
              <a:rPr sz="2200" spc="-1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80,</a:t>
            </a:r>
            <a:r>
              <a:rPr sz="2200" spc="-1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18,</a:t>
            </a:r>
            <a:r>
              <a:rPr sz="2200" spc="-1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9,</a:t>
            </a:r>
            <a:r>
              <a:rPr sz="2200" spc="-1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90,</a:t>
            </a:r>
            <a:r>
              <a:rPr sz="2200" spc="-10">
                <a:latin typeface="Times New Roman"/>
                <a:cs typeface="Times New Roman"/>
              </a:rPr>
              <a:t> </a:t>
            </a:r>
            <a:r>
              <a:rPr sz="2200" spc="-25">
                <a:latin typeface="Times New Roman"/>
                <a:cs typeface="Times New Roman"/>
              </a:rPr>
              <a:t>20.</a:t>
            </a:r>
            <a:endParaRPr sz="2200">
              <a:latin typeface="Times New Roman"/>
              <a:cs typeface="Times New Roman"/>
            </a:endParaRPr>
          </a:p>
          <a:p>
            <a:pPr>
              <a:spcBef>
                <a:spcPts val="1955"/>
              </a:spcBef>
            </a:pPr>
            <a:endParaRPr sz="2200">
              <a:latin typeface="Times New Roman"/>
              <a:cs typeface="Times New Roman"/>
            </a:endParaRPr>
          </a:p>
          <a:p>
            <a:pPr marR="475615" algn="r"/>
            <a:r>
              <a:rPr sz="1600" spc="-25">
                <a:solidFill>
                  <a:srgbClr val="132E51"/>
                </a:solidFill>
                <a:latin typeface="Times New Roman"/>
                <a:cs typeface="Times New Roman"/>
              </a:rPr>
              <a:t>22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998292" y="3692401"/>
            <a:ext cx="294005" cy="294005"/>
            <a:chOff x="4474291" y="3692400"/>
            <a:chExt cx="294005" cy="294005"/>
          </a:xfrm>
        </p:grpSpPr>
        <p:sp>
          <p:nvSpPr>
            <p:cNvPr id="6" name="object 6"/>
            <p:cNvSpPr/>
            <p:nvPr/>
          </p:nvSpPr>
          <p:spPr>
            <a:xfrm>
              <a:off x="4479053" y="3697163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284189" y="0"/>
                  </a:moveTo>
                  <a:lnTo>
                    <a:pt x="0" y="0"/>
                  </a:lnTo>
                  <a:lnTo>
                    <a:pt x="0" y="284176"/>
                  </a:lnTo>
                  <a:lnTo>
                    <a:pt x="284189" y="284176"/>
                  </a:lnTo>
                  <a:lnTo>
                    <a:pt x="28418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79053" y="3697163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0" y="0"/>
                  </a:moveTo>
                  <a:lnTo>
                    <a:pt x="284189" y="0"/>
                  </a:lnTo>
                  <a:lnTo>
                    <a:pt x="284189" y="284177"/>
                  </a:lnTo>
                  <a:lnTo>
                    <a:pt x="0" y="28417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5383951" y="2647251"/>
            <a:ext cx="1593215" cy="775970"/>
            <a:chOff x="3859950" y="2647251"/>
            <a:chExt cx="1593215" cy="775970"/>
          </a:xfrm>
        </p:grpSpPr>
        <p:sp>
          <p:nvSpPr>
            <p:cNvPr id="9" name="object 9"/>
            <p:cNvSpPr/>
            <p:nvPr/>
          </p:nvSpPr>
          <p:spPr>
            <a:xfrm>
              <a:off x="3872650" y="2659951"/>
              <a:ext cx="364490" cy="324485"/>
            </a:xfrm>
            <a:custGeom>
              <a:avLst/>
              <a:gdLst/>
              <a:ahLst/>
              <a:cxnLst/>
              <a:rect l="l" t="t" r="r" b="b"/>
              <a:pathLst>
                <a:path w="364489" h="324485">
                  <a:moveTo>
                    <a:pt x="364246" y="0"/>
                  </a:moveTo>
                  <a:lnTo>
                    <a:pt x="0" y="32390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24844" y="2659951"/>
              <a:ext cx="355600" cy="350520"/>
            </a:xfrm>
            <a:custGeom>
              <a:avLst/>
              <a:gdLst/>
              <a:ahLst/>
              <a:cxnLst/>
              <a:rect l="l" t="t" r="r" b="b"/>
              <a:pathLst>
                <a:path w="355600" h="350519">
                  <a:moveTo>
                    <a:pt x="0" y="0"/>
                  </a:moveTo>
                  <a:lnTo>
                    <a:pt x="355185" y="35014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99684" y="2940042"/>
              <a:ext cx="548640" cy="478790"/>
            </a:xfrm>
            <a:custGeom>
              <a:avLst/>
              <a:gdLst/>
              <a:ahLst/>
              <a:cxnLst/>
              <a:rect l="l" t="t" r="r" b="b"/>
              <a:pathLst>
                <a:path w="548639" h="478789">
                  <a:moveTo>
                    <a:pt x="274320" y="0"/>
                  </a:moveTo>
                  <a:lnTo>
                    <a:pt x="225010" y="3853"/>
                  </a:lnTo>
                  <a:lnTo>
                    <a:pt x="178600" y="14964"/>
                  </a:lnTo>
                  <a:lnTo>
                    <a:pt x="135865" y="32655"/>
                  </a:lnTo>
                  <a:lnTo>
                    <a:pt x="97578" y="56253"/>
                  </a:lnTo>
                  <a:lnTo>
                    <a:pt x="64516" y="85081"/>
                  </a:lnTo>
                  <a:lnTo>
                    <a:pt x="37452" y="118464"/>
                  </a:lnTo>
                  <a:lnTo>
                    <a:pt x="17162" y="155726"/>
                  </a:lnTo>
                  <a:lnTo>
                    <a:pt x="4419" y="196191"/>
                  </a:lnTo>
                  <a:lnTo>
                    <a:pt x="0" y="239185"/>
                  </a:lnTo>
                  <a:lnTo>
                    <a:pt x="4419" y="282179"/>
                  </a:lnTo>
                  <a:lnTo>
                    <a:pt x="17162" y="322644"/>
                  </a:lnTo>
                  <a:lnTo>
                    <a:pt x="37452" y="359906"/>
                  </a:lnTo>
                  <a:lnTo>
                    <a:pt x="64516" y="393288"/>
                  </a:lnTo>
                  <a:lnTo>
                    <a:pt x="97578" y="422116"/>
                  </a:lnTo>
                  <a:lnTo>
                    <a:pt x="135865" y="445713"/>
                  </a:lnTo>
                  <a:lnTo>
                    <a:pt x="178600" y="463405"/>
                  </a:lnTo>
                  <a:lnTo>
                    <a:pt x="225010" y="474516"/>
                  </a:lnTo>
                  <a:lnTo>
                    <a:pt x="274320" y="478369"/>
                  </a:lnTo>
                  <a:lnTo>
                    <a:pt x="323629" y="474516"/>
                  </a:lnTo>
                  <a:lnTo>
                    <a:pt x="370038" y="463405"/>
                  </a:lnTo>
                  <a:lnTo>
                    <a:pt x="412774" y="445713"/>
                  </a:lnTo>
                  <a:lnTo>
                    <a:pt x="451060" y="422116"/>
                  </a:lnTo>
                  <a:lnTo>
                    <a:pt x="484123" y="393288"/>
                  </a:lnTo>
                  <a:lnTo>
                    <a:pt x="511187" y="359906"/>
                  </a:lnTo>
                  <a:lnTo>
                    <a:pt x="531477" y="322644"/>
                  </a:lnTo>
                  <a:lnTo>
                    <a:pt x="544220" y="282179"/>
                  </a:lnTo>
                  <a:lnTo>
                    <a:pt x="548639" y="239185"/>
                  </a:lnTo>
                  <a:lnTo>
                    <a:pt x="544220" y="196191"/>
                  </a:lnTo>
                  <a:lnTo>
                    <a:pt x="531477" y="155726"/>
                  </a:lnTo>
                  <a:lnTo>
                    <a:pt x="511187" y="118464"/>
                  </a:lnTo>
                  <a:lnTo>
                    <a:pt x="484123" y="85081"/>
                  </a:lnTo>
                  <a:lnTo>
                    <a:pt x="451060" y="56253"/>
                  </a:lnTo>
                  <a:lnTo>
                    <a:pt x="412774" y="32655"/>
                  </a:lnTo>
                  <a:lnTo>
                    <a:pt x="370038" y="14964"/>
                  </a:lnTo>
                  <a:lnTo>
                    <a:pt x="323629" y="3853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99684" y="2940042"/>
              <a:ext cx="548640" cy="478790"/>
            </a:xfrm>
            <a:custGeom>
              <a:avLst/>
              <a:gdLst/>
              <a:ahLst/>
              <a:cxnLst/>
              <a:rect l="l" t="t" r="r" b="b"/>
              <a:pathLst>
                <a:path w="548639" h="478789">
                  <a:moveTo>
                    <a:pt x="0" y="239184"/>
                  </a:moveTo>
                  <a:lnTo>
                    <a:pt x="4419" y="196190"/>
                  </a:lnTo>
                  <a:lnTo>
                    <a:pt x="17162" y="155725"/>
                  </a:lnTo>
                  <a:lnTo>
                    <a:pt x="37452" y="118463"/>
                  </a:lnTo>
                  <a:lnTo>
                    <a:pt x="64516" y="85080"/>
                  </a:lnTo>
                  <a:lnTo>
                    <a:pt x="97579" y="56253"/>
                  </a:lnTo>
                  <a:lnTo>
                    <a:pt x="135865" y="32655"/>
                  </a:lnTo>
                  <a:lnTo>
                    <a:pt x="178600" y="14963"/>
                  </a:lnTo>
                  <a:lnTo>
                    <a:pt x="225010" y="3853"/>
                  </a:lnTo>
                  <a:lnTo>
                    <a:pt x="274320" y="0"/>
                  </a:lnTo>
                  <a:lnTo>
                    <a:pt x="323629" y="3853"/>
                  </a:lnTo>
                  <a:lnTo>
                    <a:pt x="370039" y="14963"/>
                  </a:lnTo>
                  <a:lnTo>
                    <a:pt x="412774" y="32655"/>
                  </a:lnTo>
                  <a:lnTo>
                    <a:pt x="451060" y="56253"/>
                  </a:lnTo>
                  <a:lnTo>
                    <a:pt x="484123" y="85080"/>
                  </a:lnTo>
                  <a:lnTo>
                    <a:pt x="511187" y="118463"/>
                  </a:lnTo>
                  <a:lnTo>
                    <a:pt x="531477" y="155725"/>
                  </a:lnTo>
                  <a:lnTo>
                    <a:pt x="544220" y="196190"/>
                  </a:lnTo>
                  <a:lnTo>
                    <a:pt x="548640" y="239184"/>
                  </a:lnTo>
                  <a:lnTo>
                    <a:pt x="544220" y="282178"/>
                  </a:lnTo>
                  <a:lnTo>
                    <a:pt x="531477" y="322643"/>
                  </a:lnTo>
                  <a:lnTo>
                    <a:pt x="511187" y="359905"/>
                  </a:lnTo>
                  <a:lnTo>
                    <a:pt x="484123" y="393288"/>
                  </a:lnTo>
                  <a:lnTo>
                    <a:pt x="451060" y="422115"/>
                  </a:lnTo>
                  <a:lnTo>
                    <a:pt x="412774" y="445713"/>
                  </a:lnTo>
                  <a:lnTo>
                    <a:pt x="370039" y="463405"/>
                  </a:lnTo>
                  <a:lnTo>
                    <a:pt x="323629" y="474515"/>
                  </a:lnTo>
                  <a:lnTo>
                    <a:pt x="274320" y="478369"/>
                  </a:lnTo>
                  <a:lnTo>
                    <a:pt x="225010" y="474515"/>
                  </a:lnTo>
                  <a:lnTo>
                    <a:pt x="178600" y="463405"/>
                  </a:lnTo>
                  <a:lnTo>
                    <a:pt x="135865" y="445713"/>
                  </a:lnTo>
                  <a:lnTo>
                    <a:pt x="97579" y="422115"/>
                  </a:lnTo>
                  <a:lnTo>
                    <a:pt x="64516" y="393288"/>
                  </a:lnTo>
                  <a:lnTo>
                    <a:pt x="37452" y="359905"/>
                  </a:lnTo>
                  <a:lnTo>
                    <a:pt x="17162" y="322643"/>
                  </a:lnTo>
                  <a:lnTo>
                    <a:pt x="4419" y="282178"/>
                  </a:lnTo>
                  <a:lnTo>
                    <a:pt x="0" y="23918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583703" y="3033267"/>
            <a:ext cx="2286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25">
                <a:solidFill>
                  <a:srgbClr val="132E51"/>
                </a:solidFill>
                <a:latin typeface="Times New Roman"/>
                <a:cs typeface="Times New Roman"/>
              </a:rPr>
              <a:t>80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989672" y="2918898"/>
            <a:ext cx="2262505" cy="791210"/>
            <a:chOff x="3465671" y="2918898"/>
            <a:chExt cx="2262505" cy="791210"/>
          </a:xfrm>
        </p:grpSpPr>
        <p:sp>
          <p:nvSpPr>
            <p:cNvPr id="15" name="object 15"/>
            <p:cNvSpPr/>
            <p:nvPr/>
          </p:nvSpPr>
          <p:spPr>
            <a:xfrm>
              <a:off x="4621149" y="3348356"/>
              <a:ext cx="359410" cy="349250"/>
            </a:xfrm>
            <a:custGeom>
              <a:avLst/>
              <a:gdLst/>
              <a:ahLst/>
              <a:cxnLst/>
              <a:rect l="l" t="t" r="r" b="b"/>
              <a:pathLst>
                <a:path w="359410" h="349250">
                  <a:moveTo>
                    <a:pt x="358881" y="0"/>
                  </a:moveTo>
                  <a:lnTo>
                    <a:pt x="0" y="34880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67977" y="3348356"/>
              <a:ext cx="347980" cy="303530"/>
            </a:xfrm>
            <a:custGeom>
              <a:avLst/>
              <a:gdLst/>
              <a:ahLst/>
              <a:cxnLst/>
              <a:rect l="l" t="t" r="r" b="b"/>
              <a:pathLst>
                <a:path w="347979" h="303529">
                  <a:moveTo>
                    <a:pt x="0" y="0"/>
                  </a:moveTo>
                  <a:lnTo>
                    <a:pt x="347431" y="30297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70433" y="2923660"/>
              <a:ext cx="548640" cy="478790"/>
            </a:xfrm>
            <a:custGeom>
              <a:avLst/>
              <a:gdLst/>
              <a:ahLst/>
              <a:cxnLst/>
              <a:rect l="l" t="t" r="r" b="b"/>
              <a:pathLst>
                <a:path w="548639" h="478789">
                  <a:moveTo>
                    <a:pt x="274320" y="0"/>
                  </a:moveTo>
                  <a:lnTo>
                    <a:pt x="225010" y="3853"/>
                  </a:lnTo>
                  <a:lnTo>
                    <a:pt x="178601" y="14963"/>
                  </a:lnTo>
                  <a:lnTo>
                    <a:pt x="135865" y="32655"/>
                  </a:lnTo>
                  <a:lnTo>
                    <a:pt x="97579" y="56253"/>
                  </a:lnTo>
                  <a:lnTo>
                    <a:pt x="64516" y="85080"/>
                  </a:lnTo>
                  <a:lnTo>
                    <a:pt x="37452" y="118463"/>
                  </a:lnTo>
                  <a:lnTo>
                    <a:pt x="17162" y="155725"/>
                  </a:lnTo>
                  <a:lnTo>
                    <a:pt x="4419" y="196190"/>
                  </a:lnTo>
                  <a:lnTo>
                    <a:pt x="0" y="239184"/>
                  </a:lnTo>
                  <a:lnTo>
                    <a:pt x="4419" y="282178"/>
                  </a:lnTo>
                  <a:lnTo>
                    <a:pt x="17162" y="322643"/>
                  </a:lnTo>
                  <a:lnTo>
                    <a:pt x="37452" y="359905"/>
                  </a:lnTo>
                  <a:lnTo>
                    <a:pt x="64516" y="393288"/>
                  </a:lnTo>
                  <a:lnTo>
                    <a:pt x="97579" y="422116"/>
                  </a:lnTo>
                  <a:lnTo>
                    <a:pt x="135865" y="445713"/>
                  </a:lnTo>
                  <a:lnTo>
                    <a:pt x="178601" y="463405"/>
                  </a:lnTo>
                  <a:lnTo>
                    <a:pt x="225010" y="474516"/>
                  </a:lnTo>
                  <a:lnTo>
                    <a:pt x="274320" y="478369"/>
                  </a:lnTo>
                  <a:lnTo>
                    <a:pt x="323629" y="474516"/>
                  </a:lnTo>
                  <a:lnTo>
                    <a:pt x="370039" y="463405"/>
                  </a:lnTo>
                  <a:lnTo>
                    <a:pt x="412774" y="445713"/>
                  </a:lnTo>
                  <a:lnTo>
                    <a:pt x="451061" y="422116"/>
                  </a:lnTo>
                  <a:lnTo>
                    <a:pt x="484123" y="393288"/>
                  </a:lnTo>
                  <a:lnTo>
                    <a:pt x="511187" y="359905"/>
                  </a:lnTo>
                  <a:lnTo>
                    <a:pt x="531477" y="322643"/>
                  </a:lnTo>
                  <a:lnTo>
                    <a:pt x="544220" y="282178"/>
                  </a:lnTo>
                  <a:lnTo>
                    <a:pt x="548639" y="239184"/>
                  </a:lnTo>
                  <a:lnTo>
                    <a:pt x="544220" y="196190"/>
                  </a:lnTo>
                  <a:lnTo>
                    <a:pt x="531477" y="155725"/>
                  </a:lnTo>
                  <a:lnTo>
                    <a:pt x="511187" y="118463"/>
                  </a:lnTo>
                  <a:lnTo>
                    <a:pt x="484123" y="85080"/>
                  </a:lnTo>
                  <a:lnTo>
                    <a:pt x="451061" y="56253"/>
                  </a:lnTo>
                  <a:lnTo>
                    <a:pt x="412774" y="32655"/>
                  </a:lnTo>
                  <a:lnTo>
                    <a:pt x="370039" y="14963"/>
                  </a:lnTo>
                  <a:lnTo>
                    <a:pt x="323629" y="3853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70433" y="2923660"/>
              <a:ext cx="548640" cy="478790"/>
            </a:xfrm>
            <a:custGeom>
              <a:avLst/>
              <a:gdLst/>
              <a:ahLst/>
              <a:cxnLst/>
              <a:rect l="l" t="t" r="r" b="b"/>
              <a:pathLst>
                <a:path w="548639" h="478789">
                  <a:moveTo>
                    <a:pt x="0" y="239184"/>
                  </a:moveTo>
                  <a:lnTo>
                    <a:pt x="4419" y="196190"/>
                  </a:lnTo>
                  <a:lnTo>
                    <a:pt x="17162" y="155725"/>
                  </a:lnTo>
                  <a:lnTo>
                    <a:pt x="37452" y="118463"/>
                  </a:lnTo>
                  <a:lnTo>
                    <a:pt x="64516" y="85080"/>
                  </a:lnTo>
                  <a:lnTo>
                    <a:pt x="97579" y="56253"/>
                  </a:lnTo>
                  <a:lnTo>
                    <a:pt x="135865" y="32655"/>
                  </a:lnTo>
                  <a:lnTo>
                    <a:pt x="178600" y="14963"/>
                  </a:lnTo>
                  <a:lnTo>
                    <a:pt x="225010" y="3853"/>
                  </a:lnTo>
                  <a:lnTo>
                    <a:pt x="274320" y="0"/>
                  </a:lnTo>
                  <a:lnTo>
                    <a:pt x="323629" y="3853"/>
                  </a:lnTo>
                  <a:lnTo>
                    <a:pt x="370039" y="14963"/>
                  </a:lnTo>
                  <a:lnTo>
                    <a:pt x="412774" y="32655"/>
                  </a:lnTo>
                  <a:lnTo>
                    <a:pt x="451060" y="56253"/>
                  </a:lnTo>
                  <a:lnTo>
                    <a:pt x="484123" y="85080"/>
                  </a:lnTo>
                  <a:lnTo>
                    <a:pt x="511187" y="118463"/>
                  </a:lnTo>
                  <a:lnTo>
                    <a:pt x="531477" y="155725"/>
                  </a:lnTo>
                  <a:lnTo>
                    <a:pt x="544220" y="196190"/>
                  </a:lnTo>
                  <a:lnTo>
                    <a:pt x="548640" y="239184"/>
                  </a:lnTo>
                  <a:lnTo>
                    <a:pt x="544220" y="282178"/>
                  </a:lnTo>
                  <a:lnTo>
                    <a:pt x="531477" y="322643"/>
                  </a:lnTo>
                  <a:lnTo>
                    <a:pt x="511187" y="359905"/>
                  </a:lnTo>
                  <a:lnTo>
                    <a:pt x="484123" y="393288"/>
                  </a:lnTo>
                  <a:lnTo>
                    <a:pt x="451060" y="422115"/>
                  </a:lnTo>
                  <a:lnTo>
                    <a:pt x="412774" y="445713"/>
                  </a:lnTo>
                  <a:lnTo>
                    <a:pt x="370039" y="463405"/>
                  </a:lnTo>
                  <a:lnTo>
                    <a:pt x="323629" y="474515"/>
                  </a:lnTo>
                  <a:lnTo>
                    <a:pt x="274320" y="478369"/>
                  </a:lnTo>
                  <a:lnTo>
                    <a:pt x="225010" y="474515"/>
                  </a:lnTo>
                  <a:lnTo>
                    <a:pt x="178600" y="463405"/>
                  </a:lnTo>
                  <a:lnTo>
                    <a:pt x="135865" y="445713"/>
                  </a:lnTo>
                  <a:lnTo>
                    <a:pt x="97579" y="422115"/>
                  </a:lnTo>
                  <a:lnTo>
                    <a:pt x="64516" y="393288"/>
                  </a:lnTo>
                  <a:lnTo>
                    <a:pt x="37452" y="359905"/>
                  </a:lnTo>
                  <a:lnTo>
                    <a:pt x="17162" y="322643"/>
                  </a:lnTo>
                  <a:lnTo>
                    <a:pt x="4419" y="282178"/>
                  </a:lnTo>
                  <a:lnTo>
                    <a:pt x="0" y="23918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154453" y="3014979"/>
            <a:ext cx="2286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25">
                <a:solidFill>
                  <a:srgbClr val="132E51"/>
                </a:solidFill>
                <a:latin typeface="Times New Roman"/>
                <a:cs typeface="Times New Roman"/>
              </a:rPr>
              <a:t>18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214744" y="3319274"/>
            <a:ext cx="1478915" cy="815340"/>
            <a:chOff x="2690743" y="3319274"/>
            <a:chExt cx="1478915" cy="815340"/>
          </a:xfrm>
        </p:grpSpPr>
        <p:sp>
          <p:nvSpPr>
            <p:cNvPr id="21" name="object 21"/>
            <p:cNvSpPr/>
            <p:nvPr/>
          </p:nvSpPr>
          <p:spPr>
            <a:xfrm>
              <a:off x="3135824" y="3331974"/>
              <a:ext cx="415290" cy="365760"/>
            </a:xfrm>
            <a:custGeom>
              <a:avLst/>
              <a:gdLst/>
              <a:ahLst/>
              <a:cxnLst/>
              <a:rect l="l" t="t" r="r" b="b"/>
              <a:pathLst>
                <a:path w="415289" h="365760">
                  <a:moveTo>
                    <a:pt x="414956" y="0"/>
                  </a:moveTo>
                  <a:lnTo>
                    <a:pt x="0" y="36518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938728" y="3331974"/>
              <a:ext cx="218440" cy="365760"/>
            </a:xfrm>
            <a:custGeom>
              <a:avLst/>
              <a:gdLst/>
              <a:ahLst/>
              <a:cxnLst/>
              <a:rect l="l" t="t" r="r" b="b"/>
              <a:pathLst>
                <a:path w="218439" h="365760">
                  <a:moveTo>
                    <a:pt x="0" y="0"/>
                  </a:moveTo>
                  <a:lnTo>
                    <a:pt x="218112" y="36518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695506" y="3651332"/>
              <a:ext cx="548640" cy="478790"/>
            </a:xfrm>
            <a:custGeom>
              <a:avLst/>
              <a:gdLst/>
              <a:ahLst/>
              <a:cxnLst/>
              <a:rect l="l" t="t" r="r" b="b"/>
              <a:pathLst>
                <a:path w="548639" h="478789">
                  <a:moveTo>
                    <a:pt x="274320" y="0"/>
                  </a:moveTo>
                  <a:lnTo>
                    <a:pt x="225010" y="3853"/>
                  </a:lnTo>
                  <a:lnTo>
                    <a:pt x="178601" y="14963"/>
                  </a:lnTo>
                  <a:lnTo>
                    <a:pt x="135865" y="32655"/>
                  </a:lnTo>
                  <a:lnTo>
                    <a:pt x="97579" y="56253"/>
                  </a:lnTo>
                  <a:lnTo>
                    <a:pt x="64516" y="85080"/>
                  </a:lnTo>
                  <a:lnTo>
                    <a:pt x="37452" y="118463"/>
                  </a:lnTo>
                  <a:lnTo>
                    <a:pt x="17162" y="155725"/>
                  </a:lnTo>
                  <a:lnTo>
                    <a:pt x="4419" y="196190"/>
                  </a:lnTo>
                  <a:lnTo>
                    <a:pt x="0" y="239184"/>
                  </a:lnTo>
                  <a:lnTo>
                    <a:pt x="4419" y="282177"/>
                  </a:lnTo>
                  <a:lnTo>
                    <a:pt x="17162" y="322643"/>
                  </a:lnTo>
                  <a:lnTo>
                    <a:pt x="37452" y="359905"/>
                  </a:lnTo>
                  <a:lnTo>
                    <a:pt x="64516" y="393287"/>
                  </a:lnTo>
                  <a:lnTo>
                    <a:pt x="97579" y="422115"/>
                  </a:lnTo>
                  <a:lnTo>
                    <a:pt x="135865" y="445712"/>
                  </a:lnTo>
                  <a:lnTo>
                    <a:pt x="178601" y="463404"/>
                  </a:lnTo>
                  <a:lnTo>
                    <a:pt x="225010" y="474514"/>
                  </a:lnTo>
                  <a:lnTo>
                    <a:pt x="274320" y="478368"/>
                  </a:lnTo>
                  <a:lnTo>
                    <a:pt x="323629" y="474514"/>
                  </a:lnTo>
                  <a:lnTo>
                    <a:pt x="370039" y="463404"/>
                  </a:lnTo>
                  <a:lnTo>
                    <a:pt x="412774" y="445712"/>
                  </a:lnTo>
                  <a:lnTo>
                    <a:pt x="451061" y="422115"/>
                  </a:lnTo>
                  <a:lnTo>
                    <a:pt x="484123" y="393287"/>
                  </a:lnTo>
                  <a:lnTo>
                    <a:pt x="511187" y="359905"/>
                  </a:lnTo>
                  <a:lnTo>
                    <a:pt x="531477" y="322643"/>
                  </a:lnTo>
                  <a:lnTo>
                    <a:pt x="544220" y="282177"/>
                  </a:lnTo>
                  <a:lnTo>
                    <a:pt x="548640" y="239184"/>
                  </a:lnTo>
                  <a:lnTo>
                    <a:pt x="544220" y="196190"/>
                  </a:lnTo>
                  <a:lnTo>
                    <a:pt x="531477" y="155725"/>
                  </a:lnTo>
                  <a:lnTo>
                    <a:pt x="511187" y="118463"/>
                  </a:lnTo>
                  <a:lnTo>
                    <a:pt x="484123" y="85080"/>
                  </a:lnTo>
                  <a:lnTo>
                    <a:pt x="451061" y="56253"/>
                  </a:lnTo>
                  <a:lnTo>
                    <a:pt x="412774" y="32655"/>
                  </a:lnTo>
                  <a:lnTo>
                    <a:pt x="370039" y="14963"/>
                  </a:lnTo>
                  <a:lnTo>
                    <a:pt x="323629" y="3853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695506" y="3651332"/>
              <a:ext cx="548640" cy="478790"/>
            </a:xfrm>
            <a:custGeom>
              <a:avLst/>
              <a:gdLst/>
              <a:ahLst/>
              <a:cxnLst/>
              <a:rect l="l" t="t" r="r" b="b"/>
              <a:pathLst>
                <a:path w="548639" h="478789">
                  <a:moveTo>
                    <a:pt x="0" y="239184"/>
                  </a:moveTo>
                  <a:lnTo>
                    <a:pt x="4419" y="196190"/>
                  </a:lnTo>
                  <a:lnTo>
                    <a:pt x="17162" y="155725"/>
                  </a:lnTo>
                  <a:lnTo>
                    <a:pt x="37452" y="118463"/>
                  </a:lnTo>
                  <a:lnTo>
                    <a:pt x="64516" y="85080"/>
                  </a:lnTo>
                  <a:lnTo>
                    <a:pt x="97579" y="56253"/>
                  </a:lnTo>
                  <a:lnTo>
                    <a:pt x="135865" y="32655"/>
                  </a:lnTo>
                  <a:lnTo>
                    <a:pt x="178600" y="14963"/>
                  </a:lnTo>
                  <a:lnTo>
                    <a:pt x="225010" y="3853"/>
                  </a:lnTo>
                  <a:lnTo>
                    <a:pt x="274320" y="0"/>
                  </a:lnTo>
                  <a:lnTo>
                    <a:pt x="323629" y="3853"/>
                  </a:lnTo>
                  <a:lnTo>
                    <a:pt x="370039" y="14963"/>
                  </a:lnTo>
                  <a:lnTo>
                    <a:pt x="412774" y="32655"/>
                  </a:lnTo>
                  <a:lnTo>
                    <a:pt x="451060" y="56253"/>
                  </a:lnTo>
                  <a:lnTo>
                    <a:pt x="484123" y="85080"/>
                  </a:lnTo>
                  <a:lnTo>
                    <a:pt x="511187" y="118463"/>
                  </a:lnTo>
                  <a:lnTo>
                    <a:pt x="531477" y="155725"/>
                  </a:lnTo>
                  <a:lnTo>
                    <a:pt x="544220" y="196190"/>
                  </a:lnTo>
                  <a:lnTo>
                    <a:pt x="548640" y="239184"/>
                  </a:lnTo>
                  <a:lnTo>
                    <a:pt x="544220" y="282178"/>
                  </a:lnTo>
                  <a:lnTo>
                    <a:pt x="531477" y="322643"/>
                  </a:lnTo>
                  <a:lnTo>
                    <a:pt x="511187" y="359905"/>
                  </a:lnTo>
                  <a:lnTo>
                    <a:pt x="484123" y="393288"/>
                  </a:lnTo>
                  <a:lnTo>
                    <a:pt x="451060" y="422115"/>
                  </a:lnTo>
                  <a:lnTo>
                    <a:pt x="412774" y="445713"/>
                  </a:lnTo>
                  <a:lnTo>
                    <a:pt x="370039" y="463405"/>
                  </a:lnTo>
                  <a:lnTo>
                    <a:pt x="323629" y="474515"/>
                  </a:lnTo>
                  <a:lnTo>
                    <a:pt x="274320" y="478369"/>
                  </a:lnTo>
                  <a:lnTo>
                    <a:pt x="225010" y="474515"/>
                  </a:lnTo>
                  <a:lnTo>
                    <a:pt x="178600" y="463405"/>
                  </a:lnTo>
                  <a:lnTo>
                    <a:pt x="135865" y="445713"/>
                  </a:lnTo>
                  <a:lnTo>
                    <a:pt x="97579" y="422115"/>
                  </a:lnTo>
                  <a:lnTo>
                    <a:pt x="64516" y="393288"/>
                  </a:lnTo>
                  <a:lnTo>
                    <a:pt x="37452" y="359905"/>
                  </a:lnTo>
                  <a:lnTo>
                    <a:pt x="17162" y="322643"/>
                  </a:lnTo>
                  <a:lnTo>
                    <a:pt x="4419" y="282178"/>
                  </a:lnTo>
                  <a:lnTo>
                    <a:pt x="0" y="23918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430326" y="3743452"/>
            <a:ext cx="1270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50">
                <a:solidFill>
                  <a:srgbClr val="132E51"/>
                </a:solidFill>
                <a:latin typeface="Times New Roman"/>
                <a:cs typeface="Times New Roman"/>
              </a:rPr>
              <a:t>9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890744" y="3576513"/>
            <a:ext cx="3699510" cy="1040130"/>
            <a:chOff x="2366744" y="3576513"/>
            <a:chExt cx="3699510" cy="1040130"/>
          </a:xfrm>
        </p:grpSpPr>
        <p:sp>
          <p:nvSpPr>
            <p:cNvPr id="27" name="object 27"/>
            <p:cNvSpPr/>
            <p:nvPr/>
          </p:nvSpPr>
          <p:spPr>
            <a:xfrm>
              <a:off x="2371506" y="4327681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79">
                  <a:moveTo>
                    <a:pt x="284189" y="0"/>
                  </a:moveTo>
                  <a:lnTo>
                    <a:pt x="0" y="0"/>
                  </a:lnTo>
                  <a:lnTo>
                    <a:pt x="0" y="284177"/>
                  </a:lnTo>
                  <a:lnTo>
                    <a:pt x="284189" y="284177"/>
                  </a:lnTo>
                  <a:lnTo>
                    <a:pt x="28418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71506" y="4327681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79">
                  <a:moveTo>
                    <a:pt x="0" y="0"/>
                  </a:moveTo>
                  <a:lnTo>
                    <a:pt x="284189" y="0"/>
                  </a:lnTo>
                  <a:lnTo>
                    <a:pt x="284189" y="284177"/>
                  </a:lnTo>
                  <a:lnTo>
                    <a:pt x="0" y="28417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328338" y="4327681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284189" y="0"/>
                  </a:moveTo>
                  <a:lnTo>
                    <a:pt x="0" y="0"/>
                  </a:lnTo>
                  <a:lnTo>
                    <a:pt x="0" y="284177"/>
                  </a:lnTo>
                  <a:lnTo>
                    <a:pt x="284189" y="284177"/>
                  </a:lnTo>
                  <a:lnTo>
                    <a:pt x="28418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328338" y="4327681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0" y="0"/>
                  </a:moveTo>
                  <a:lnTo>
                    <a:pt x="284189" y="0"/>
                  </a:lnTo>
                  <a:lnTo>
                    <a:pt x="284189" y="284177"/>
                  </a:lnTo>
                  <a:lnTo>
                    <a:pt x="0" y="28417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13602" y="4059645"/>
              <a:ext cx="262255" cy="268605"/>
            </a:xfrm>
            <a:custGeom>
              <a:avLst/>
              <a:gdLst/>
              <a:ahLst/>
              <a:cxnLst/>
              <a:rect l="l" t="t" r="r" b="b"/>
              <a:pathLst>
                <a:path w="262255" h="268604">
                  <a:moveTo>
                    <a:pt x="262251" y="0"/>
                  </a:moveTo>
                  <a:lnTo>
                    <a:pt x="0" y="26803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163801" y="4059645"/>
              <a:ext cx="306705" cy="268605"/>
            </a:xfrm>
            <a:custGeom>
              <a:avLst/>
              <a:gdLst/>
              <a:ahLst/>
              <a:cxnLst/>
              <a:rect l="l" t="t" r="r" b="b"/>
              <a:pathLst>
                <a:path w="306704" h="268604">
                  <a:moveTo>
                    <a:pt x="0" y="0"/>
                  </a:moveTo>
                  <a:lnTo>
                    <a:pt x="306633" y="26803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512786" y="3581275"/>
              <a:ext cx="548640" cy="478790"/>
            </a:xfrm>
            <a:custGeom>
              <a:avLst/>
              <a:gdLst/>
              <a:ahLst/>
              <a:cxnLst/>
              <a:rect l="l" t="t" r="r" b="b"/>
              <a:pathLst>
                <a:path w="548639" h="478789">
                  <a:moveTo>
                    <a:pt x="274320" y="0"/>
                  </a:moveTo>
                  <a:lnTo>
                    <a:pt x="225010" y="3853"/>
                  </a:lnTo>
                  <a:lnTo>
                    <a:pt x="178600" y="14963"/>
                  </a:lnTo>
                  <a:lnTo>
                    <a:pt x="135865" y="32655"/>
                  </a:lnTo>
                  <a:lnTo>
                    <a:pt x="97578" y="56253"/>
                  </a:lnTo>
                  <a:lnTo>
                    <a:pt x="64516" y="85081"/>
                  </a:lnTo>
                  <a:lnTo>
                    <a:pt x="37452" y="118463"/>
                  </a:lnTo>
                  <a:lnTo>
                    <a:pt x="17162" y="155725"/>
                  </a:lnTo>
                  <a:lnTo>
                    <a:pt x="4419" y="196191"/>
                  </a:lnTo>
                  <a:lnTo>
                    <a:pt x="0" y="239185"/>
                  </a:lnTo>
                  <a:lnTo>
                    <a:pt x="4419" y="282179"/>
                  </a:lnTo>
                  <a:lnTo>
                    <a:pt x="17162" y="322644"/>
                  </a:lnTo>
                  <a:lnTo>
                    <a:pt x="37452" y="359906"/>
                  </a:lnTo>
                  <a:lnTo>
                    <a:pt x="64516" y="393288"/>
                  </a:lnTo>
                  <a:lnTo>
                    <a:pt x="97578" y="422116"/>
                  </a:lnTo>
                  <a:lnTo>
                    <a:pt x="135865" y="445713"/>
                  </a:lnTo>
                  <a:lnTo>
                    <a:pt x="178600" y="463405"/>
                  </a:lnTo>
                  <a:lnTo>
                    <a:pt x="225010" y="474516"/>
                  </a:lnTo>
                  <a:lnTo>
                    <a:pt x="274320" y="478369"/>
                  </a:lnTo>
                  <a:lnTo>
                    <a:pt x="323629" y="474516"/>
                  </a:lnTo>
                  <a:lnTo>
                    <a:pt x="370038" y="463405"/>
                  </a:lnTo>
                  <a:lnTo>
                    <a:pt x="412774" y="445713"/>
                  </a:lnTo>
                  <a:lnTo>
                    <a:pt x="451060" y="422116"/>
                  </a:lnTo>
                  <a:lnTo>
                    <a:pt x="484123" y="393288"/>
                  </a:lnTo>
                  <a:lnTo>
                    <a:pt x="511187" y="359906"/>
                  </a:lnTo>
                  <a:lnTo>
                    <a:pt x="531477" y="322644"/>
                  </a:lnTo>
                  <a:lnTo>
                    <a:pt x="544220" y="282179"/>
                  </a:lnTo>
                  <a:lnTo>
                    <a:pt x="548639" y="239185"/>
                  </a:lnTo>
                  <a:lnTo>
                    <a:pt x="544220" y="196191"/>
                  </a:lnTo>
                  <a:lnTo>
                    <a:pt x="531477" y="155725"/>
                  </a:lnTo>
                  <a:lnTo>
                    <a:pt x="511187" y="118463"/>
                  </a:lnTo>
                  <a:lnTo>
                    <a:pt x="484123" y="85081"/>
                  </a:lnTo>
                  <a:lnTo>
                    <a:pt x="451060" y="56253"/>
                  </a:lnTo>
                  <a:lnTo>
                    <a:pt x="412774" y="32655"/>
                  </a:lnTo>
                  <a:lnTo>
                    <a:pt x="370038" y="14963"/>
                  </a:lnTo>
                  <a:lnTo>
                    <a:pt x="323629" y="3853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512786" y="3581275"/>
              <a:ext cx="548640" cy="478790"/>
            </a:xfrm>
            <a:custGeom>
              <a:avLst/>
              <a:gdLst/>
              <a:ahLst/>
              <a:cxnLst/>
              <a:rect l="l" t="t" r="r" b="b"/>
              <a:pathLst>
                <a:path w="548639" h="478789">
                  <a:moveTo>
                    <a:pt x="0" y="239184"/>
                  </a:moveTo>
                  <a:lnTo>
                    <a:pt x="4419" y="196190"/>
                  </a:lnTo>
                  <a:lnTo>
                    <a:pt x="17162" y="155725"/>
                  </a:lnTo>
                  <a:lnTo>
                    <a:pt x="37452" y="118463"/>
                  </a:lnTo>
                  <a:lnTo>
                    <a:pt x="64516" y="85080"/>
                  </a:lnTo>
                  <a:lnTo>
                    <a:pt x="97579" y="56253"/>
                  </a:lnTo>
                  <a:lnTo>
                    <a:pt x="135865" y="32655"/>
                  </a:lnTo>
                  <a:lnTo>
                    <a:pt x="178600" y="14963"/>
                  </a:lnTo>
                  <a:lnTo>
                    <a:pt x="225010" y="3853"/>
                  </a:lnTo>
                  <a:lnTo>
                    <a:pt x="274320" y="0"/>
                  </a:lnTo>
                  <a:lnTo>
                    <a:pt x="323629" y="3853"/>
                  </a:lnTo>
                  <a:lnTo>
                    <a:pt x="370039" y="14963"/>
                  </a:lnTo>
                  <a:lnTo>
                    <a:pt x="412774" y="32655"/>
                  </a:lnTo>
                  <a:lnTo>
                    <a:pt x="451060" y="56253"/>
                  </a:lnTo>
                  <a:lnTo>
                    <a:pt x="484123" y="85080"/>
                  </a:lnTo>
                  <a:lnTo>
                    <a:pt x="511187" y="118463"/>
                  </a:lnTo>
                  <a:lnTo>
                    <a:pt x="531477" y="155725"/>
                  </a:lnTo>
                  <a:lnTo>
                    <a:pt x="544220" y="196190"/>
                  </a:lnTo>
                  <a:lnTo>
                    <a:pt x="548640" y="239184"/>
                  </a:lnTo>
                  <a:lnTo>
                    <a:pt x="544220" y="282178"/>
                  </a:lnTo>
                  <a:lnTo>
                    <a:pt x="531477" y="322643"/>
                  </a:lnTo>
                  <a:lnTo>
                    <a:pt x="511187" y="359905"/>
                  </a:lnTo>
                  <a:lnTo>
                    <a:pt x="484123" y="393288"/>
                  </a:lnTo>
                  <a:lnTo>
                    <a:pt x="451060" y="422115"/>
                  </a:lnTo>
                  <a:lnTo>
                    <a:pt x="412774" y="445713"/>
                  </a:lnTo>
                  <a:lnTo>
                    <a:pt x="370039" y="463405"/>
                  </a:lnTo>
                  <a:lnTo>
                    <a:pt x="323629" y="474515"/>
                  </a:lnTo>
                  <a:lnTo>
                    <a:pt x="274320" y="478369"/>
                  </a:lnTo>
                  <a:lnTo>
                    <a:pt x="225010" y="474515"/>
                  </a:lnTo>
                  <a:lnTo>
                    <a:pt x="178600" y="463405"/>
                  </a:lnTo>
                  <a:lnTo>
                    <a:pt x="135865" y="445713"/>
                  </a:lnTo>
                  <a:lnTo>
                    <a:pt x="97579" y="422115"/>
                  </a:lnTo>
                  <a:lnTo>
                    <a:pt x="64516" y="393288"/>
                  </a:lnTo>
                  <a:lnTo>
                    <a:pt x="37452" y="359905"/>
                  </a:lnTo>
                  <a:lnTo>
                    <a:pt x="17162" y="322643"/>
                  </a:lnTo>
                  <a:lnTo>
                    <a:pt x="4419" y="282178"/>
                  </a:lnTo>
                  <a:lnTo>
                    <a:pt x="0" y="23918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196806" y="3673348"/>
            <a:ext cx="2286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25">
                <a:solidFill>
                  <a:srgbClr val="132E51"/>
                </a:solidFill>
                <a:latin typeface="Times New Roman"/>
                <a:cs typeface="Times New Roman"/>
              </a:rPr>
              <a:t>90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215136" y="3605368"/>
            <a:ext cx="2849245" cy="1022985"/>
            <a:chOff x="3691135" y="3605367"/>
            <a:chExt cx="2849245" cy="1022985"/>
          </a:xfrm>
        </p:grpSpPr>
        <p:sp>
          <p:nvSpPr>
            <p:cNvPr id="37" name="object 37"/>
            <p:cNvSpPr/>
            <p:nvPr/>
          </p:nvSpPr>
          <p:spPr>
            <a:xfrm>
              <a:off x="5228597" y="4327681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284189" y="0"/>
                  </a:moveTo>
                  <a:lnTo>
                    <a:pt x="0" y="0"/>
                  </a:lnTo>
                  <a:lnTo>
                    <a:pt x="0" y="284177"/>
                  </a:lnTo>
                  <a:lnTo>
                    <a:pt x="284189" y="284177"/>
                  </a:lnTo>
                  <a:lnTo>
                    <a:pt x="28418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228597" y="4327681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0" y="0"/>
                  </a:moveTo>
                  <a:lnTo>
                    <a:pt x="284189" y="0"/>
                  </a:lnTo>
                  <a:lnTo>
                    <a:pt x="284189" y="284177"/>
                  </a:lnTo>
                  <a:lnTo>
                    <a:pt x="0" y="28417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251248" y="4339418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284189" y="0"/>
                  </a:moveTo>
                  <a:lnTo>
                    <a:pt x="0" y="0"/>
                  </a:lnTo>
                  <a:lnTo>
                    <a:pt x="0" y="284177"/>
                  </a:lnTo>
                  <a:lnTo>
                    <a:pt x="284189" y="284177"/>
                  </a:lnTo>
                  <a:lnTo>
                    <a:pt x="28418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251248" y="4339418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0" y="0"/>
                  </a:moveTo>
                  <a:lnTo>
                    <a:pt x="284189" y="0"/>
                  </a:lnTo>
                  <a:lnTo>
                    <a:pt x="284189" y="284177"/>
                  </a:lnTo>
                  <a:lnTo>
                    <a:pt x="0" y="28417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981080" y="3989589"/>
              <a:ext cx="412750" cy="349885"/>
            </a:xfrm>
            <a:custGeom>
              <a:avLst/>
              <a:gdLst/>
              <a:ahLst/>
              <a:cxnLst/>
              <a:rect l="l" t="t" r="r" b="b"/>
              <a:pathLst>
                <a:path w="412750" h="349885">
                  <a:moveTo>
                    <a:pt x="0" y="0"/>
                  </a:moveTo>
                  <a:lnTo>
                    <a:pt x="412263" y="34983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370693" y="3989589"/>
              <a:ext cx="222885" cy="338455"/>
            </a:xfrm>
            <a:custGeom>
              <a:avLst/>
              <a:gdLst/>
              <a:ahLst/>
              <a:cxnLst/>
              <a:rect l="l" t="t" r="r" b="b"/>
              <a:pathLst>
                <a:path w="222885" h="338454">
                  <a:moveTo>
                    <a:pt x="222440" y="0"/>
                  </a:moveTo>
                  <a:lnTo>
                    <a:pt x="0" y="33809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695898" y="432165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284189" y="0"/>
                  </a:moveTo>
                  <a:lnTo>
                    <a:pt x="0" y="0"/>
                  </a:lnTo>
                  <a:lnTo>
                    <a:pt x="0" y="284177"/>
                  </a:lnTo>
                  <a:lnTo>
                    <a:pt x="284189" y="284177"/>
                  </a:lnTo>
                  <a:lnTo>
                    <a:pt x="28418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695898" y="432165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0" y="0"/>
                  </a:moveTo>
                  <a:lnTo>
                    <a:pt x="284189" y="0"/>
                  </a:lnTo>
                  <a:lnTo>
                    <a:pt x="284189" y="284177"/>
                  </a:lnTo>
                  <a:lnTo>
                    <a:pt x="0" y="28417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377289" y="431277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284189" y="0"/>
                  </a:moveTo>
                  <a:lnTo>
                    <a:pt x="0" y="0"/>
                  </a:lnTo>
                  <a:lnTo>
                    <a:pt x="0" y="284176"/>
                  </a:lnTo>
                  <a:lnTo>
                    <a:pt x="284189" y="284176"/>
                  </a:lnTo>
                  <a:lnTo>
                    <a:pt x="28418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377289" y="431277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0" y="0"/>
                  </a:moveTo>
                  <a:lnTo>
                    <a:pt x="284189" y="0"/>
                  </a:lnTo>
                  <a:lnTo>
                    <a:pt x="284189" y="284177"/>
                  </a:lnTo>
                  <a:lnTo>
                    <a:pt x="0" y="28417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837918" y="3610130"/>
              <a:ext cx="548640" cy="478790"/>
            </a:xfrm>
            <a:custGeom>
              <a:avLst/>
              <a:gdLst/>
              <a:ahLst/>
              <a:cxnLst/>
              <a:rect l="l" t="t" r="r" b="b"/>
              <a:pathLst>
                <a:path w="548639" h="478789">
                  <a:moveTo>
                    <a:pt x="274319" y="0"/>
                  </a:moveTo>
                  <a:lnTo>
                    <a:pt x="225010" y="3853"/>
                  </a:lnTo>
                  <a:lnTo>
                    <a:pt x="178600" y="14963"/>
                  </a:lnTo>
                  <a:lnTo>
                    <a:pt x="135865" y="32655"/>
                  </a:lnTo>
                  <a:lnTo>
                    <a:pt x="97578" y="56253"/>
                  </a:lnTo>
                  <a:lnTo>
                    <a:pt x="64516" y="85080"/>
                  </a:lnTo>
                  <a:lnTo>
                    <a:pt x="37452" y="118463"/>
                  </a:lnTo>
                  <a:lnTo>
                    <a:pt x="17162" y="155725"/>
                  </a:lnTo>
                  <a:lnTo>
                    <a:pt x="4419" y="196190"/>
                  </a:lnTo>
                  <a:lnTo>
                    <a:pt x="0" y="239184"/>
                  </a:lnTo>
                  <a:lnTo>
                    <a:pt x="4419" y="282177"/>
                  </a:lnTo>
                  <a:lnTo>
                    <a:pt x="17162" y="322643"/>
                  </a:lnTo>
                  <a:lnTo>
                    <a:pt x="37452" y="359905"/>
                  </a:lnTo>
                  <a:lnTo>
                    <a:pt x="64516" y="393288"/>
                  </a:lnTo>
                  <a:lnTo>
                    <a:pt x="97578" y="422115"/>
                  </a:lnTo>
                  <a:lnTo>
                    <a:pt x="135865" y="445713"/>
                  </a:lnTo>
                  <a:lnTo>
                    <a:pt x="178600" y="463405"/>
                  </a:lnTo>
                  <a:lnTo>
                    <a:pt x="225010" y="474516"/>
                  </a:lnTo>
                  <a:lnTo>
                    <a:pt x="274319" y="478369"/>
                  </a:lnTo>
                  <a:lnTo>
                    <a:pt x="323629" y="474516"/>
                  </a:lnTo>
                  <a:lnTo>
                    <a:pt x="370038" y="463405"/>
                  </a:lnTo>
                  <a:lnTo>
                    <a:pt x="412774" y="445713"/>
                  </a:lnTo>
                  <a:lnTo>
                    <a:pt x="451060" y="422115"/>
                  </a:lnTo>
                  <a:lnTo>
                    <a:pt x="484123" y="393288"/>
                  </a:lnTo>
                  <a:lnTo>
                    <a:pt x="511187" y="359905"/>
                  </a:lnTo>
                  <a:lnTo>
                    <a:pt x="531477" y="322643"/>
                  </a:lnTo>
                  <a:lnTo>
                    <a:pt x="544220" y="282177"/>
                  </a:lnTo>
                  <a:lnTo>
                    <a:pt x="548639" y="239184"/>
                  </a:lnTo>
                  <a:lnTo>
                    <a:pt x="544220" y="196190"/>
                  </a:lnTo>
                  <a:lnTo>
                    <a:pt x="531477" y="155725"/>
                  </a:lnTo>
                  <a:lnTo>
                    <a:pt x="511187" y="118463"/>
                  </a:lnTo>
                  <a:lnTo>
                    <a:pt x="484123" y="85080"/>
                  </a:lnTo>
                  <a:lnTo>
                    <a:pt x="451060" y="56253"/>
                  </a:lnTo>
                  <a:lnTo>
                    <a:pt x="412774" y="32655"/>
                  </a:lnTo>
                  <a:lnTo>
                    <a:pt x="370038" y="14963"/>
                  </a:lnTo>
                  <a:lnTo>
                    <a:pt x="323629" y="3853"/>
                  </a:lnTo>
                  <a:lnTo>
                    <a:pt x="2743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837918" y="3610130"/>
              <a:ext cx="548640" cy="478790"/>
            </a:xfrm>
            <a:custGeom>
              <a:avLst/>
              <a:gdLst/>
              <a:ahLst/>
              <a:cxnLst/>
              <a:rect l="l" t="t" r="r" b="b"/>
              <a:pathLst>
                <a:path w="548639" h="478789">
                  <a:moveTo>
                    <a:pt x="0" y="239184"/>
                  </a:moveTo>
                  <a:lnTo>
                    <a:pt x="4419" y="196190"/>
                  </a:lnTo>
                  <a:lnTo>
                    <a:pt x="17162" y="155725"/>
                  </a:lnTo>
                  <a:lnTo>
                    <a:pt x="37452" y="118463"/>
                  </a:lnTo>
                  <a:lnTo>
                    <a:pt x="64516" y="85080"/>
                  </a:lnTo>
                  <a:lnTo>
                    <a:pt x="97579" y="56253"/>
                  </a:lnTo>
                  <a:lnTo>
                    <a:pt x="135865" y="32655"/>
                  </a:lnTo>
                  <a:lnTo>
                    <a:pt x="178600" y="14963"/>
                  </a:lnTo>
                  <a:lnTo>
                    <a:pt x="225010" y="3853"/>
                  </a:lnTo>
                  <a:lnTo>
                    <a:pt x="274320" y="0"/>
                  </a:lnTo>
                  <a:lnTo>
                    <a:pt x="323629" y="3853"/>
                  </a:lnTo>
                  <a:lnTo>
                    <a:pt x="370039" y="14963"/>
                  </a:lnTo>
                  <a:lnTo>
                    <a:pt x="412774" y="32655"/>
                  </a:lnTo>
                  <a:lnTo>
                    <a:pt x="451060" y="56253"/>
                  </a:lnTo>
                  <a:lnTo>
                    <a:pt x="484123" y="85080"/>
                  </a:lnTo>
                  <a:lnTo>
                    <a:pt x="511187" y="118463"/>
                  </a:lnTo>
                  <a:lnTo>
                    <a:pt x="531477" y="155725"/>
                  </a:lnTo>
                  <a:lnTo>
                    <a:pt x="544220" y="196190"/>
                  </a:lnTo>
                  <a:lnTo>
                    <a:pt x="548640" y="239184"/>
                  </a:lnTo>
                  <a:lnTo>
                    <a:pt x="544220" y="282178"/>
                  </a:lnTo>
                  <a:lnTo>
                    <a:pt x="531477" y="322643"/>
                  </a:lnTo>
                  <a:lnTo>
                    <a:pt x="511187" y="359905"/>
                  </a:lnTo>
                  <a:lnTo>
                    <a:pt x="484123" y="393288"/>
                  </a:lnTo>
                  <a:lnTo>
                    <a:pt x="451060" y="422115"/>
                  </a:lnTo>
                  <a:lnTo>
                    <a:pt x="412774" y="445713"/>
                  </a:lnTo>
                  <a:lnTo>
                    <a:pt x="370039" y="463405"/>
                  </a:lnTo>
                  <a:lnTo>
                    <a:pt x="323629" y="474515"/>
                  </a:lnTo>
                  <a:lnTo>
                    <a:pt x="274320" y="478369"/>
                  </a:lnTo>
                  <a:lnTo>
                    <a:pt x="225010" y="474515"/>
                  </a:lnTo>
                  <a:lnTo>
                    <a:pt x="178600" y="463405"/>
                  </a:lnTo>
                  <a:lnTo>
                    <a:pt x="135865" y="445713"/>
                  </a:lnTo>
                  <a:lnTo>
                    <a:pt x="97579" y="422115"/>
                  </a:lnTo>
                  <a:lnTo>
                    <a:pt x="64516" y="393288"/>
                  </a:lnTo>
                  <a:lnTo>
                    <a:pt x="37452" y="359905"/>
                  </a:lnTo>
                  <a:lnTo>
                    <a:pt x="17162" y="322643"/>
                  </a:lnTo>
                  <a:lnTo>
                    <a:pt x="4419" y="282178"/>
                  </a:lnTo>
                  <a:lnTo>
                    <a:pt x="0" y="23918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5521938" y="3700779"/>
            <a:ext cx="2286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25">
                <a:solidFill>
                  <a:srgbClr val="132E51"/>
                </a:solidFill>
                <a:latin typeface="Times New Roman"/>
                <a:cs typeface="Times New Roman"/>
              </a:rPr>
              <a:t>20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5349292" y="4005742"/>
            <a:ext cx="707390" cy="328930"/>
            <a:chOff x="3825292" y="4005742"/>
            <a:chExt cx="707390" cy="328930"/>
          </a:xfrm>
        </p:grpSpPr>
        <p:sp>
          <p:nvSpPr>
            <p:cNvPr id="51" name="object 51"/>
            <p:cNvSpPr/>
            <p:nvPr/>
          </p:nvSpPr>
          <p:spPr>
            <a:xfrm>
              <a:off x="3837992" y="4018442"/>
              <a:ext cx="80645" cy="303530"/>
            </a:xfrm>
            <a:custGeom>
              <a:avLst/>
              <a:gdLst/>
              <a:ahLst/>
              <a:cxnLst/>
              <a:rect l="l" t="t" r="r" b="b"/>
              <a:pathLst>
                <a:path w="80645" h="303529">
                  <a:moveTo>
                    <a:pt x="80271" y="0"/>
                  </a:moveTo>
                  <a:lnTo>
                    <a:pt x="0" y="30321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306212" y="4018442"/>
              <a:ext cx="213360" cy="294640"/>
            </a:xfrm>
            <a:custGeom>
              <a:avLst/>
              <a:gdLst/>
              <a:ahLst/>
              <a:cxnLst/>
              <a:rect l="l" t="t" r="r" b="b"/>
              <a:pathLst>
                <a:path w="213360" h="294639">
                  <a:moveTo>
                    <a:pt x="0" y="0"/>
                  </a:moveTo>
                  <a:lnTo>
                    <a:pt x="213173" y="29433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t>Binary</a:t>
            </a:r>
            <a:r>
              <a:rPr spc="-30"/>
              <a:t> </a:t>
            </a:r>
            <a:r>
              <a:t>Search</a:t>
            </a:r>
            <a:r>
              <a:rPr spc="-50"/>
              <a:t> </a:t>
            </a:r>
            <a:r>
              <a:rPr spc="-20"/>
              <a:t>Trees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pPr marL="38100">
                <a:lnSpc>
                  <a:spcPts val="1410"/>
                </a:lnSpc>
              </a:pPr>
              <a:t>20</a:t>
            </a:fld>
            <a:endParaRPr spc="-25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t>Binary</a:t>
            </a:r>
            <a:r>
              <a:rPr spc="-30"/>
              <a:t> </a:t>
            </a:r>
            <a:r>
              <a:t>Search</a:t>
            </a:r>
            <a:r>
              <a:rPr spc="-50"/>
              <a:t> </a:t>
            </a:r>
            <a:r>
              <a:rPr spc="-20"/>
              <a:t>Trees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pPr marL="38100">
                <a:lnSpc>
                  <a:spcPts val="1410"/>
                </a:lnSpc>
              </a:pPr>
              <a:t>21</a:t>
            </a:fld>
            <a:endParaRPr spc="-25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3350">
              <a:spcBef>
                <a:spcPts val="100"/>
              </a:spcBef>
            </a:pPr>
            <a:r>
              <a:t>BST</a:t>
            </a:r>
            <a:r>
              <a:rPr spc="-125"/>
              <a:t> </a:t>
            </a:r>
            <a:r>
              <a:t>-</a:t>
            </a:r>
            <a:r>
              <a:rPr spc="-50"/>
              <a:t> </a:t>
            </a:r>
            <a:r>
              <a:rPr spc="-20"/>
              <a:t>Find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439165"/>
            <a:ext cx="5855335" cy="43909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spcBef>
                <a:spcPts val="100"/>
              </a:spcBef>
              <a:buFont typeface="Arial"/>
              <a:buChar char="•"/>
              <a:tabLst>
                <a:tab pos="354965" algn="l"/>
              </a:tabLst>
            </a:pPr>
            <a:r>
              <a:rPr sz="2200">
                <a:latin typeface="Times New Roman"/>
                <a:cs typeface="Times New Roman"/>
              </a:rPr>
              <a:t>Find</a:t>
            </a:r>
            <a:r>
              <a:rPr sz="2200" spc="-1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the</a:t>
            </a:r>
            <a:r>
              <a:rPr sz="2200" spc="-1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node</a:t>
            </a:r>
            <a:r>
              <a:rPr sz="2200" spc="-1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with</a:t>
            </a:r>
            <a:r>
              <a:rPr sz="2200" spc="-1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key</a:t>
            </a:r>
            <a:r>
              <a:rPr sz="2200" spc="-15">
                <a:latin typeface="Times New Roman"/>
                <a:cs typeface="Times New Roman"/>
              </a:rPr>
              <a:t> </a:t>
            </a:r>
            <a:r>
              <a:rPr sz="2200" i="1" spc="-50">
                <a:latin typeface="Times New Roman"/>
                <a:cs typeface="Times New Roman"/>
              </a:rPr>
              <a:t>k</a:t>
            </a:r>
            <a:endParaRPr sz="2200">
              <a:latin typeface="Times New Roman"/>
              <a:cs typeface="Times New Roman"/>
            </a:endParaRPr>
          </a:p>
          <a:p>
            <a:pPr>
              <a:spcBef>
                <a:spcPts val="1210"/>
              </a:spcBef>
              <a:buFont typeface="Arial"/>
              <a:buChar char="•"/>
            </a:pPr>
            <a:endParaRPr sz="2200">
              <a:latin typeface="Times New Roman"/>
              <a:cs typeface="Times New Roman"/>
            </a:endParaRPr>
          </a:p>
          <a:p>
            <a:pPr marL="354965" indent="-342265">
              <a:spcBef>
                <a:spcPts val="5"/>
              </a:spcBef>
              <a:buFont typeface="Arial"/>
              <a:buChar char="•"/>
              <a:tabLst>
                <a:tab pos="354965" algn="l"/>
              </a:tabLst>
            </a:pPr>
            <a:r>
              <a:rPr sz="2200" spc="-10">
                <a:latin typeface="Times New Roman"/>
                <a:cs typeface="Times New Roman"/>
              </a:rPr>
              <a:t>Strategy</a:t>
            </a:r>
            <a:endParaRPr sz="2200">
              <a:latin typeface="Times New Roman"/>
              <a:cs typeface="Times New Roman"/>
            </a:endParaRPr>
          </a:p>
          <a:p>
            <a:pPr marL="755015" lvl="1" indent="-285115">
              <a:spcBef>
                <a:spcPts val="455"/>
              </a:spcBef>
              <a:buFont typeface="Arial"/>
              <a:buChar char="–"/>
              <a:tabLst>
                <a:tab pos="755015" algn="l"/>
              </a:tabLst>
            </a:pPr>
            <a:r>
              <a:rPr sz="2200">
                <a:latin typeface="Times New Roman"/>
                <a:cs typeface="Times New Roman"/>
              </a:rPr>
              <a:t>start</a:t>
            </a:r>
            <a:r>
              <a:rPr sz="2200" spc="-3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at</a:t>
            </a:r>
            <a:r>
              <a:rPr sz="2200" spc="-2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root</a:t>
            </a:r>
            <a:r>
              <a:rPr sz="2200" spc="-30">
                <a:latin typeface="Times New Roman"/>
                <a:cs typeface="Times New Roman"/>
              </a:rPr>
              <a:t> </a:t>
            </a:r>
            <a:r>
              <a:rPr sz="2200" i="1" spc="-50">
                <a:latin typeface="Times New Roman"/>
                <a:cs typeface="Times New Roman"/>
              </a:rPr>
              <a:t>r</a:t>
            </a:r>
            <a:endParaRPr sz="2200">
              <a:latin typeface="Times New Roman"/>
              <a:cs typeface="Times New Roman"/>
            </a:endParaRPr>
          </a:p>
          <a:p>
            <a:pPr marL="755015" lvl="1" indent="-285115">
              <a:spcBef>
                <a:spcPts val="575"/>
              </a:spcBef>
              <a:buFont typeface="Arial"/>
              <a:buChar char="–"/>
              <a:tabLst>
                <a:tab pos="755015" algn="l"/>
              </a:tabLst>
            </a:pPr>
            <a:r>
              <a:rPr sz="2200">
                <a:latin typeface="Times New Roman"/>
                <a:cs typeface="Times New Roman"/>
              </a:rPr>
              <a:t>if</a:t>
            </a:r>
            <a:r>
              <a:rPr sz="2200" spc="-15">
                <a:latin typeface="Times New Roman"/>
                <a:cs typeface="Times New Roman"/>
              </a:rPr>
              <a:t> </a:t>
            </a:r>
            <a:r>
              <a:rPr sz="2200" i="1">
                <a:latin typeface="Times New Roman"/>
                <a:cs typeface="Times New Roman"/>
              </a:rPr>
              <a:t>k</a:t>
            </a:r>
            <a:r>
              <a:rPr sz="2200" i="1" spc="-2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=</a:t>
            </a:r>
            <a:r>
              <a:rPr sz="2200" spc="-2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key(</a:t>
            </a:r>
            <a:r>
              <a:rPr sz="2200" i="1">
                <a:latin typeface="Times New Roman"/>
                <a:cs typeface="Times New Roman"/>
              </a:rPr>
              <a:t>r</a:t>
            </a:r>
            <a:r>
              <a:rPr sz="2200">
                <a:latin typeface="Times New Roman"/>
                <a:cs typeface="Times New Roman"/>
              </a:rPr>
              <a:t>),</a:t>
            </a:r>
            <a:r>
              <a:rPr sz="2200" spc="-2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return</a:t>
            </a:r>
            <a:r>
              <a:rPr sz="2200" spc="-20">
                <a:latin typeface="Times New Roman"/>
                <a:cs typeface="Times New Roman"/>
              </a:rPr>
              <a:t> </a:t>
            </a:r>
            <a:r>
              <a:rPr sz="2200" i="1" spc="-50">
                <a:latin typeface="Times New Roman"/>
                <a:cs typeface="Times New Roman"/>
              </a:rPr>
              <a:t>r</a:t>
            </a:r>
            <a:endParaRPr sz="2200">
              <a:latin typeface="Times New Roman"/>
              <a:cs typeface="Times New Roman"/>
            </a:endParaRPr>
          </a:p>
          <a:p>
            <a:pPr marL="755015" lvl="1" indent="-285115">
              <a:spcBef>
                <a:spcPts val="550"/>
              </a:spcBef>
              <a:buFont typeface="Arial"/>
              <a:buChar char="–"/>
              <a:tabLst>
                <a:tab pos="755015" algn="l"/>
              </a:tabLst>
            </a:pPr>
            <a:r>
              <a:rPr sz="2200">
                <a:latin typeface="Times New Roman"/>
                <a:cs typeface="Times New Roman"/>
              </a:rPr>
              <a:t>if</a:t>
            </a:r>
            <a:r>
              <a:rPr sz="2200" spc="-15">
                <a:latin typeface="Times New Roman"/>
                <a:cs typeface="Times New Roman"/>
              </a:rPr>
              <a:t> </a:t>
            </a:r>
            <a:r>
              <a:rPr sz="2200" i="1">
                <a:latin typeface="Times New Roman"/>
                <a:cs typeface="Times New Roman"/>
              </a:rPr>
              <a:t>k</a:t>
            </a:r>
            <a:r>
              <a:rPr sz="2200" i="1" spc="-2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&lt;</a:t>
            </a:r>
            <a:r>
              <a:rPr sz="2200" spc="-2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key(</a:t>
            </a:r>
            <a:r>
              <a:rPr sz="2200" i="1">
                <a:latin typeface="Times New Roman"/>
                <a:cs typeface="Times New Roman"/>
              </a:rPr>
              <a:t>r</a:t>
            </a:r>
            <a:r>
              <a:rPr sz="2200">
                <a:latin typeface="Times New Roman"/>
                <a:cs typeface="Times New Roman"/>
              </a:rPr>
              <a:t>),</a:t>
            </a:r>
            <a:r>
              <a:rPr sz="2200" spc="-2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continue</a:t>
            </a:r>
            <a:r>
              <a:rPr sz="2200" spc="-2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in</a:t>
            </a:r>
            <a:r>
              <a:rPr sz="2200" spc="-2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left</a:t>
            </a:r>
            <a:r>
              <a:rPr sz="2200" spc="-15">
                <a:latin typeface="Times New Roman"/>
                <a:cs typeface="Times New Roman"/>
              </a:rPr>
              <a:t> </a:t>
            </a:r>
            <a:r>
              <a:rPr sz="2200" spc="-10">
                <a:latin typeface="Times New Roman"/>
                <a:cs typeface="Times New Roman"/>
              </a:rPr>
              <a:t>subtree</a:t>
            </a:r>
            <a:endParaRPr sz="2200">
              <a:latin typeface="Times New Roman"/>
              <a:cs typeface="Times New Roman"/>
            </a:endParaRPr>
          </a:p>
          <a:p>
            <a:pPr marL="755015" lvl="1" indent="-285115">
              <a:spcBef>
                <a:spcPts val="459"/>
              </a:spcBef>
              <a:buFont typeface="Arial"/>
              <a:buChar char="–"/>
              <a:tabLst>
                <a:tab pos="755015" algn="l"/>
              </a:tabLst>
            </a:pPr>
            <a:r>
              <a:rPr sz="2200">
                <a:latin typeface="Times New Roman"/>
                <a:cs typeface="Times New Roman"/>
              </a:rPr>
              <a:t>if</a:t>
            </a:r>
            <a:r>
              <a:rPr sz="2200" spc="-20">
                <a:latin typeface="Times New Roman"/>
                <a:cs typeface="Times New Roman"/>
              </a:rPr>
              <a:t> </a:t>
            </a:r>
            <a:r>
              <a:rPr sz="2200" i="1">
                <a:latin typeface="Times New Roman"/>
                <a:cs typeface="Times New Roman"/>
              </a:rPr>
              <a:t>k</a:t>
            </a:r>
            <a:r>
              <a:rPr sz="2200" i="1" spc="-2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&gt;</a:t>
            </a:r>
            <a:r>
              <a:rPr sz="2200" spc="-2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key(</a:t>
            </a:r>
            <a:r>
              <a:rPr sz="2200" i="1">
                <a:latin typeface="Times New Roman"/>
                <a:cs typeface="Times New Roman"/>
              </a:rPr>
              <a:t>r</a:t>
            </a:r>
            <a:r>
              <a:rPr sz="2200">
                <a:latin typeface="Times New Roman"/>
                <a:cs typeface="Times New Roman"/>
              </a:rPr>
              <a:t>),</a:t>
            </a:r>
            <a:r>
              <a:rPr sz="2200" spc="-2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continue</a:t>
            </a:r>
            <a:r>
              <a:rPr sz="2200" spc="-2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in</a:t>
            </a:r>
            <a:r>
              <a:rPr sz="2200" spc="-2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right</a:t>
            </a:r>
            <a:r>
              <a:rPr sz="2200" spc="-20">
                <a:latin typeface="Times New Roman"/>
                <a:cs typeface="Times New Roman"/>
              </a:rPr>
              <a:t> </a:t>
            </a:r>
            <a:r>
              <a:rPr sz="2200" spc="-10">
                <a:latin typeface="Times New Roman"/>
                <a:cs typeface="Times New Roman"/>
              </a:rPr>
              <a:t>subtree</a:t>
            </a:r>
            <a:endParaRPr lang="en-US" sz="2200" spc="-10">
              <a:latin typeface="Times New Roman"/>
              <a:cs typeface="Times New Roman"/>
            </a:endParaRPr>
          </a:p>
          <a:p>
            <a:pPr marL="755015" lvl="1" indent="-285115">
              <a:spcBef>
                <a:spcPts val="459"/>
              </a:spcBef>
              <a:buFont typeface="Arial"/>
              <a:buChar char="–"/>
              <a:tabLst>
                <a:tab pos="755015" algn="l"/>
              </a:tabLst>
            </a:pPr>
            <a:r>
              <a:rPr lang="en-US" sz="2200" spc="-10">
                <a:latin typeface="Times New Roman"/>
                <a:cs typeface="Times New Roman"/>
              </a:rPr>
              <a:t>If reached to a empty/null side before finding the item, k is not available in the tree, return</a:t>
            </a:r>
            <a:endParaRPr sz="2200">
              <a:latin typeface="Times New Roman"/>
              <a:cs typeface="Times New Roman"/>
            </a:endParaRPr>
          </a:p>
          <a:p>
            <a:pPr lvl="1">
              <a:spcBef>
                <a:spcPts val="1235"/>
              </a:spcBef>
              <a:buFont typeface="Arial"/>
              <a:buChar char="–"/>
            </a:pPr>
            <a:endParaRPr sz="2200">
              <a:latin typeface="Times New Roman"/>
              <a:cs typeface="Times New Roman"/>
            </a:endParaRPr>
          </a:p>
          <a:p>
            <a:pPr marL="354965" indent="-342265">
              <a:buFont typeface="Arial"/>
              <a:buChar char="•"/>
              <a:tabLst>
                <a:tab pos="354965" algn="l"/>
              </a:tabLst>
            </a:pPr>
            <a:r>
              <a:rPr sz="2200">
                <a:latin typeface="Times New Roman"/>
                <a:cs typeface="Times New Roman"/>
              </a:rPr>
              <a:t>Runtime</a:t>
            </a:r>
            <a:r>
              <a:rPr sz="2200" spc="-2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is</a:t>
            </a:r>
            <a:r>
              <a:rPr sz="2200" spc="-25">
                <a:latin typeface="Times New Roman"/>
                <a:cs typeface="Times New Roman"/>
              </a:rPr>
              <a:t> </a:t>
            </a:r>
            <a:r>
              <a:rPr sz="2200" i="1">
                <a:latin typeface="Times New Roman"/>
                <a:cs typeface="Times New Roman"/>
              </a:rPr>
              <a:t>O</a:t>
            </a:r>
            <a:r>
              <a:rPr sz="2200">
                <a:latin typeface="Times New Roman"/>
                <a:cs typeface="Times New Roman"/>
              </a:rPr>
              <a:t>(</a:t>
            </a:r>
            <a:r>
              <a:rPr sz="2200" i="1">
                <a:latin typeface="Times New Roman"/>
                <a:cs typeface="Times New Roman"/>
              </a:rPr>
              <a:t>h</a:t>
            </a:r>
            <a:r>
              <a:rPr sz="2200">
                <a:latin typeface="Times New Roman"/>
                <a:cs typeface="Times New Roman"/>
              </a:rPr>
              <a:t>),</a:t>
            </a:r>
            <a:r>
              <a:rPr sz="2200" spc="-2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where</a:t>
            </a:r>
            <a:r>
              <a:rPr sz="2200" spc="-25">
                <a:latin typeface="Times New Roman"/>
                <a:cs typeface="Times New Roman"/>
              </a:rPr>
              <a:t> </a:t>
            </a:r>
            <a:r>
              <a:rPr sz="2200" i="1">
                <a:latin typeface="Times New Roman"/>
                <a:cs typeface="Times New Roman"/>
              </a:rPr>
              <a:t>h</a:t>
            </a:r>
            <a:r>
              <a:rPr sz="2200" i="1" spc="-1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is</a:t>
            </a:r>
            <a:r>
              <a:rPr sz="2200" spc="-3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the</a:t>
            </a:r>
            <a:r>
              <a:rPr sz="2200" spc="-2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height</a:t>
            </a:r>
            <a:r>
              <a:rPr sz="2200" spc="-2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of</a:t>
            </a:r>
            <a:r>
              <a:rPr sz="2200" spc="-1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the</a:t>
            </a:r>
            <a:r>
              <a:rPr sz="2200" spc="-25">
                <a:latin typeface="Times New Roman"/>
                <a:cs typeface="Times New Roman"/>
              </a:rPr>
              <a:t> </a:t>
            </a:r>
            <a:r>
              <a:rPr sz="2200" spc="-20">
                <a:latin typeface="Times New Roman"/>
                <a:cs typeface="Times New Roman"/>
              </a:rPr>
              <a:t>tree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45260">
              <a:spcBef>
                <a:spcPts val="100"/>
              </a:spcBef>
            </a:pPr>
            <a:r>
              <a:t>BST</a:t>
            </a:r>
            <a:r>
              <a:rPr spc="-135"/>
              <a:t> </a:t>
            </a:r>
            <a:r>
              <a:t>–</a:t>
            </a:r>
            <a:r>
              <a:rPr spc="-55"/>
              <a:t> </a:t>
            </a:r>
            <a:r>
              <a:t>Find</a:t>
            </a:r>
            <a:r>
              <a:rPr spc="-50"/>
              <a:t> </a:t>
            </a:r>
            <a:r>
              <a:rPr spc="-1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383951" y="2246877"/>
            <a:ext cx="1593215" cy="1176655"/>
            <a:chOff x="3859950" y="2246876"/>
            <a:chExt cx="1593215" cy="1176655"/>
          </a:xfrm>
        </p:grpSpPr>
        <p:sp>
          <p:nvSpPr>
            <p:cNvPr id="4" name="object 4"/>
            <p:cNvSpPr/>
            <p:nvPr/>
          </p:nvSpPr>
          <p:spPr>
            <a:xfrm>
              <a:off x="4156551" y="2251638"/>
              <a:ext cx="548640" cy="478790"/>
            </a:xfrm>
            <a:custGeom>
              <a:avLst/>
              <a:gdLst/>
              <a:ahLst/>
              <a:cxnLst/>
              <a:rect l="l" t="t" r="r" b="b"/>
              <a:pathLst>
                <a:path w="548639" h="478789">
                  <a:moveTo>
                    <a:pt x="0" y="239184"/>
                  </a:moveTo>
                  <a:lnTo>
                    <a:pt x="4419" y="196190"/>
                  </a:lnTo>
                  <a:lnTo>
                    <a:pt x="17162" y="155725"/>
                  </a:lnTo>
                  <a:lnTo>
                    <a:pt x="37452" y="118463"/>
                  </a:lnTo>
                  <a:lnTo>
                    <a:pt x="64516" y="85080"/>
                  </a:lnTo>
                  <a:lnTo>
                    <a:pt x="97579" y="56253"/>
                  </a:lnTo>
                  <a:lnTo>
                    <a:pt x="135865" y="32655"/>
                  </a:lnTo>
                  <a:lnTo>
                    <a:pt x="178600" y="14963"/>
                  </a:lnTo>
                  <a:lnTo>
                    <a:pt x="225010" y="3853"/>
                  </a:lnTo>
                  <a:lnTo>
                    <a:pt x="274320" y="0"/>
                  </a:lnTo>
                  <a:lnTo>
                    <a:pt x="323629" y="3853"/>
                  </a:lnTo>
                  <a:lnTo>
                    <a:pt x="370039" y="14963"/>
                  </a:lnTo>
                  <a:lnTo>
                    <a:pt x="412774" y="32655"/>
                  </a:lnTo>
                  <a:lnTo>
                    <a:pt x="451060" y="56253"/>
                  </a:lnTo>
                  <a:lnTo>
                    <a:pt x="484123" y="85080"/>
                  </a:lnTo>
                  <a:lnTo>
                    <a:pt x="511187" y="118463"/>
                  </a:lnTo>
                  <a:lnTo>
                    <a:pt x="531477" y="155725"/>
                  </a:lnTo>
                  <a:lnTo>
                    <a:pt x="544220" y="196190"/>
                  </a:lnTo>
                  <a:lnTo>
                    <a:pt x="548640" y="239184"/>
                  </a:lnTo>
                  <a:lnTo>
                    <a:pt x="544220" y="282178"/>
                  </a:lnTo>
                  <a:lnTo>
                    <a:pt x="531477" y="322643"/>
                  </a:lnTo>
                  <a:lnTo>
                    <a:pt x="511187" y="359905"/>
                  </a:lnTo>
                  <a:lnTo>
                    <a:pt x="484123" y="393288"/>
                  </a:lnTo>
                  <a:lnTo>
                    <a:pt x="451060" y="422115"/>
                  </a:lnTo>
                  <a:lnTo>
                    <a:pt x="412774" y="445713"/>
                  </a:lnTo>
                  <a:lnTo>
                    <a:pt x="370039" y="463405"/>
                  </a:lnTo>
                  <a:lnTo>
                    <a:pt x="323629" y="474515"/>
                  </a:lnTo>
                  <a:lnTo>
                    <a:pt x="274320" y="478369"/>
                  </a:lnTo>
                  <a:lnTo>
                    <a:pt x="225010" y="474515"/>
                  </a:lnTo>
                  <a:lnTo>
                    <a:pt x="178600" y="463405"/>
                  </a:lnTo>
                  <a:lnTo>
                    <a:pt x="135865" y="445713"/>
                  </a:lnTo>
                  <a:lnTo>
                    <a:pt x="97579" y="422115"/>
                  </a:lnTo>
                  <a:lnTo>
                    <a:pt x="64516" y="393288"/>
                  </a:lnTo>
                  <a:lnTo>
                    <a:pt x="37452" y="359905"/>
                  </a:lnTo>
                  <a:lnTo>
                    <a:pt x="17162" y="322643"/>
                  </a:lnTo>
                  <a:lnTo>
                    <a:pt x="4419" y="282178"/>
                  </a:lnTo>
                  <a:lnTo>
                    <a:pt x="0" y="23918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72650" y="2659951"/>
              <a:ext cx="364490" cy="324485"/>
            </a:xfrm>
            <a:custGeom>
              <a:avLst/>
              <a:gdLst/>
              <a:ahLst/>
              <a:cxnLst/>
              <a:rect l="l" t="t" r="r" b="b"/>
              <a:pathLst>
                <a:path w="364489" h="324485">
                  <a:moveTo>
                    <a:pt x="364246" y="0"/>
                  </a:moveTo>
                  <a:lnTo>
                    <a:pt x="0" y="32390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24844" y="2659951"/>
              <a:ext cx="355600" cy="350520"/>
            </a:xfrm>
            <a:custGeom>
              <a:avLst/>
              <a:gdLst/>
              <a:ahLst/>
              <a:cxnLst/>
              <a:rect l="l" t="t" r="r" b="b"/>
              <a:pathLst>
                <a:path w="355600" h="350519">
                  <a:moveTo>
                    <a:pt x="0" y="0"/>
                  </a:moveTo>
                  <a:lnTo>
                    <a:pt x="355185" y="35014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99684" y="2940042"/>
              <a:ext cx="548640" cy="478790"/>
            </a:xfrm>
            <a:custGeom>
              <a:avLst/>
              <a:gdLst/>
              <a:ahLst/>
              <a:cxnLst/>
              <a:rect l="l" t="t" r="r" b="b"/>
              <a:pathLst>
                <a:path w="548639" h="478789">
                  <a:moveTo>
                    <a:pt x="274320" y="0"/>
                  </a:moveTo>
                  <a:lnTo>
                    <a:pt x="225010" y="3853"/>
                  </a:lnTo>
                  <a:lnTo>
                    <a:pt x="178600" y="14964"/>
                  </a:lnTo>
                  <a:lnTo>
                    <a:pt x="135865" y="32655"/>
                  </a:lnTo>
                  <a:lnTo>
                    <a:pt x="97578" y="56253"/>
                  </a:lnTo>
                  <a:lnTo>
                    <a:pt x="64516" y="85081"/>
                  </a:lnTo>
                  <a:lnTo>
                    <a:pt x="37452" y="118464"/>
                  </a:lnTo>
                  <a:lnTo>
                    <a:pt x="17162" y="155726"/>
                  </a:lnTo>
                  <a:lnTo>
                    <a:pt x="4419" y="196191"/>
                  </a:lnTo>
                  <a:lnTo>
                    <a:pt x="0" y="239185"/>
                  </a:lnTo>
                  <a:lnTo>
                    <a:pt x="4419" y="282179"/>
                  </a:lnTo>
                  <a:lnTo>
                    <a:pt x="17162" y="322644"/>
                  </a:lnTo>
                  <a:lnTo>
                    <a:pt x="37452" y="359906"/>
                  </a:lnTo>
                  <a:lnTo>
                    <a:pt x="64516" y="393288"/>
                  </a:lnTo>
                  <a:lnTo>
                    <a:pt x="97578" y="422116"/>
                  </a:lnTo>
                  <a:lnTo>
                    <a:pt x="135865" y="445713"/>
                  </a:lnTo>
                  <a:lnTo>
                    <a:pt x="178600" y="463405"/>
                  </a:lnTo>
                  <a:lnTo>
                    <a:pt x="225010" y="474516"/>
                  </a:lnTo>
                  <a:lnTo>
                    <a:pt x="274320" y="478369"/>
                  </a:lnTo>
                  <a:lnTo>
                    <a:pt x="323629" y="474516"/>
                  </a:lnTo>
                  <a:lnTo>
                    <a:pt x="370038" y="463405"/>
                  </a:lnTo>
                  <a:lnTo>
                    <a:pt x="412774" y="445713"/>
                  </a:lnTo>
                  <a:lnTo>
                    <a:pt x="451060" y="422116"/>
                  </a:lnTo>
                  <a:lnTo>
                    <a:pt x="484123" y="393288"/>
                  </a:lnTo>
                  <a:lnTo>
                    <a:pt x="511187" y="359906"/>
                  </a:lnTo>
                  <a:lnTo>
                    <a:pt x="531477" y="322644"/>
                  </a:lnTo>
                  <a:lnTo>
                    <a:pt x="544220" y="282179"/>
                  </a:lnTo>
                  <a:lnTo>
                    <a:pt x="548639" y="239185"/>
                  </a:lnTo>
                  <a:lnTo>
                    <a:pt x="544220" y="196191"/>
                  </a:lnTo>
                  <a:lnTo>
                    <a:pt x="531477" y="155726"/>
                  </a:lnTo>
                  <a:lnTo>
                    <a:pt x="511187" y="118464"/>
                  </a:lnTo>
                  <a:lnTo>
                    <a:pt x="484123" y="85081"/>
                  </a:lnTo>
                  <a:lnTo>
                    <a:pt x="451060" y="56253"/>
                  </a:lnTo>
                  <a:lnTo>
                    <a:pt x="412774" y="32655"/>
                  </a:lnTo>
                  <a:lnTo>
                    <a:pt x="370038" y="14964"/>
                  </a:lnTo>
                  <a:lnTo>
                    <a:pt x="323629" y="3853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99684" y="2940042"/>
              <a:ext cx="548640" cy="478790"/>
            </a:xfrm>
            <a:custGeom>
              <a:avLst/>
              <a:gdLst/>
              <a:ahLst/>
              <a:cxnLst/>
              <a:rect l="l" t="t" r="r" b="b"/>
              <a:pathLst>
                <a:path w="548639" h="478789">
                  <a:moveTo>
                    <a:pt x="0" y="239184"/>
                  </a:moveTo>
                  <a:lnTo>
                    <a:pt x="4419" y="196190"/>
                  </a:lnTo>
                  <a:lnTo>
                    <a:pt x="17162" y="155725"/>
                  </a:lnTo>
                  <a:lnTo>
                    <a:pt x="37452" y="118463"/>
                  </a:lnTo>
                  <a:lnTo>
                    <a:pt x="64516" y="85080"/>
                  </a:lnTo>
                  <a:lnTo>
                    <a:pt x="97579" y="56253"/>
                  </a:lnTo>
                  <a:lnTo>
                    <a:pt x="135865" y="32655"/>
                  </a:lnTo>
                  <a:lnTo>
                    <a:pt x="178600" y="14963"/>
                  </a:lnTo>
                  <a:lnTo>
                    <a:pt x="225010" y="3853"/>
                  </a:lnTo>
                  <a:lnTo>
                    <a:pt x="274320" y="0"/>
                  </a:lnTo>
                  <a:lnTo>
                    <a:pt x="323629" y="3853"/>
                  </a:lnTo>
                  <a:lnTo>
                    <a:pt x="370039" y="14963"/>
                  </a:lnTo>
                  <a:lnTo>
                    <a:pt x="412774" y="32655"/>
                  </a:lnTo>
                  <a:lnTo>
                    <a:pt x="451060" y="56253"/>
                  </a:lnTo>
                  <a:lnTo>
                    <a:pt x="484123" y="85080"/>
                  </a:lnTo>
                  <a:lnTo>
                    <a:pt x="511187" y="118463"/>
                  </a:lnTo>
                  <a:lnTo>
                    <a:pt x="531477" y="155725"/>
                  </a:lnTo>
                  <a:lnTo>
                    <a:pt x="544220" y="196190"/>
                  </a:lnTo>
                  <a:lnTo>
                    <a:pt x="548640" y="239184"/>
                  </a:lnTo>
                  <a:lnTo>
                    <a:pt x="544220" y="282178"/>
                  </a:lnTo>
                  <a:lnTo>
                    <a:pt x="531477" y="322643"/>
                  </a:lnTo>
                  <a:lnTo>
                    <a:pt x="511187" y="359905"/>
                  </a:lnTo>
                  <a:lnTo>
                    <a:pt x="484123" y="393288"/>
                  </a:lnTo>
                  <a:lnTo>
                    <a:pt x="451060" y="422115"/>
                  </a:lnTo>
                  <a:lnTo>
                    <a:pt x="412774" y="445713"/>
                  </a:lnTo>
                  <a:lnTo>
                    <a:pt x="370039" y="463405"/>
                  </a:lnTo>
                  <a:lnTo>
                    <a:pt x="323629" y="474515"/>
                  </a:lnTo>
                  <a:lnTo>
                    <a:pt x="274320" y="478369"/>
                  </a:lnTo>
                  <a:lnTo>
                    <a:pt x="225010" y="474515"/>
                  </a:lnTo>
                  <a:lnTo>
                    <a:pt x="178600" y="463405"/>
                  </a:lnTo>
                  <a:lnTo>
                    <a:pt x="135865" y="445713"/>
                  </a:lnTo>
                  <a:lnTo>
                    <a:pt x="97579" y="422115"/>
                  </a:lnTo>
                  <a:lnTo>
                    <a:pt x="64516" y="393288"/>
                  </a:lnTo>
                  <a:lnTo>
                    <a:pt x="37452" y="359905"/>
                  </a:lnTo>
                  <a:lnTo>
                    <a:pt x="17162" y="322643"/>
                  </a:lnTo>
                  <a:lnTo>
                    <a:pt x="4419" y="282178"/>
                  </a:lnTo>
                  <a:lnTo>
                    <a:pt x="0" y="23918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5998292" y="3692401"/>
            <a:ext cx="294005" cy="294005"/>
            <a:chOff x="4474291" y="3692400"/>
            <a:chExt cx="294005" cy="294005"/>
          </a:xfrm>
        </p:grpSpPr>
        <p:sp>
          <p:nvSpPr>
            <p:cNvPr id="10" name="object 10"/>
            <p:cNvSpPr/>
            <p:nvPr/>
          </p:nvSpPr>
          <p:spPr>
            <a:xfrm>
              <a:off x="4479053" y="3697163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284189" y="0"/>
                  </a:moveTo>
                  <a:lnTo>
                    <a:pt x="0" y="0"/>
                  </a:lnTo>
                  <a:lnTo>
                    <a:pt x="0" y="284176"/>
                  </a:lnTo>
                  <a:lnTo>
                    <a:pt x="284189" y="284176"/>
                  </a:lnTo>
                  <a:lnTo>
                    <a:pt x="28418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79053" y="3697163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0" y="0"/>
                  </a:moveTo>
                  <a:lnTo>
                    <a:pt x="284189" y="0"/>
                  </a:lnTo>
                  <a:lnTo>
                    <a:pt x="284189" y="284177"/>
                  </a:lnTo>
                  <a:lnTo>
                    <a:pt x="0" y="28417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583703" y="3033267"/>
            <a:ext cx="2286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25">
                <a:solidFill>
                  <a:srgbClr val="132E51"/>
                </a:solidFill>
                <a:latin typeface="Times New Roman"/>
                <a:cs typeface="Times New Roman"/>
              </a:rPr>
              <a:t>80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989672" y="2918898"/>
            <a:ext cx="2262505" cy="791210"/>
            <a:chOff x="3465671" y="2918898"/>
            <a:chExt cx="2262505" cy="791210"/>
          </a:xfrm>
        </p:grpSpPr>
        <p:sp>
          <p:nvSpPr>
            <p:cNvPr id="14" name="object 14"/>
            <p:cNvSpPr/>
            <p:nvPr/>
          </p:nvSpPr>
          <p:spPr>
            <a:xfrm>
              <a:off x="4621149" y="3348356"/>
              <a:ext cx="359410" cy="349250"/>
            </a:xfrm>
            <a:custGeom>
              <a:avLst/>
              <a:gdLst/>
              <a:ahLst/>
              <a:cxnLst/>
              <a:rect l="l" t="t" r="r" b="b"/>
              <a:pathLst>
                <a:path w="359410" h="349250">
                  <a:moveTo>
                    <a:pt x="358881" y="0"/>
                  </a:moveTo>
                  <a:lnTo>
                    <a:pt x="0" y="34880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367977" y="3348356"/>
              <a:ext cx="347980" cy="303530"/>
            </a:xfrm>
            <a:custGeom>
              <a:avLst/>
              <a:gdLst/>
              <a:ahLst/>
              <a:cxnLst/>
              <a:rect l="l" t="t" r="r" b="b"/>
              <a:pathLst>
                <a:path w="347979" h="303529">
                  <a:moveTo>
                    <a:pt x="0" y="0"/>
                  </a:moveTo>
                  <a:lnTo>
                    <a:pt x="347431" y="30297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70433" y="2923660"/>
              <a:ext cx="548640" cy="478790"/>
            </a:xfrm>
            <a:custGeom>
              <a:avLst/>
              <a:gdLst/>
              <a:ahLst/>
              <a:cxnLst/>
              <a:rect l="l" t="t" r="r" b="b"/>
              <a:pathLst>
                <a:path w="548639" h="478789">
                  <a:moveTo>
                    <a:pt x="274320" y="0"/>
                  </a:moveTo>
                  <a:lnTo>
                    <a:pt x="225010" y="3853"/>
                  </a:lnTo>
                  <a:lnTo>
                    <a:pt x="178601" y="14963"/>
                  </a:lnTo>
                  <a:lnTo>
                    <a:pt x="135865" y="32655"/>
                  </a:lnTo>
                  <a:lnTo>
                    <a:pt x="97579" y="56253"/>
                  </a:lnTo>
                  <a:lnTo>
                    <a:pt x="64516" y="85080"/>
                  </a:lnTo>
                  <a:lnTo>
                    <a:pt x="37452" y="118463"/>
                  </a:lnTo>
                  <a:lnTo>
                    <a:pt x="17162" y="155725"/>
                  </a:lnTo>
                  <a:lnTo>
                    <a:pt x="4419" y="196190"/>
                  </a:lnTo>
                  <a:lnTo>
                    <a:pt x="0" y="239184"/>
                  </a:lnTo>
                  <a:lnTo>
                    <a:pt x="4419" y="282178"/>
                  </a:lnTo>
                  <a:lnTo>
                    <a:pt x="17162" y="322643"/>
                  </a:lnTo>
                  <a:lnTo>
                    <a:pt x="37452" y="359905"/>
                  </a:lnTo>
                  <a:lnTo>
                    <a:pt x="64516" y="393288"/>
                  </a:lnTo>
                  <a:lnTo>
                    <a:pt x="97579" y="422116"/>
                  </a:lnTo>
                  <a:lnTo>
                    <a:pt x="135865" y="445713"/>
                  </a:lnTo>
                  <a:lnTo>
                    <a:pt x="178601" y="463405"/>
                  </a:lnTo>
                  <a:lnTo>
                    <a:pt x="225010" y="474516"/>
                  </a:lnTo>
                  <a:lnTo>
                    <a:pt x="274320" y="478369"/>
                  </a:lnTo>
                  <a:lnTo>
                    <a:pt x="323629" y="474516"/>
                  </a:lnTo>
                  <a:lnTo>
                    <a:pt x="370039" y="463405"/>
                  </a:lnTo>
                  <a:lnTo>
                    <a:pt x="412774" y="445713"/>
                  </a:lnTo>
                  <a:lnTo>
                    <a:pt x="451061" y="422116"/>
                  </a:lnTo>
                  <a:lnTo>
                    <a:pt x="484123" y="393288"/>
                  </a:lnTo>
                  <a:lnTo>
                    <a:pt x="511187" y="359905"/>
                  </a:lnTo>
                  <a:lnTo>
                    <a:pt x="531477" y="322643"/>
                  </a:lnTo>
                  <a:lnTo>
                    <a:pt x="544220" y="282178"/>
                  </a:lnTo>
                  <a:lnTo>
                    <a:pt x="548639" y="239184"/>
                  </a:lnTo>
                  <a:lnTo>
                    <a:pt x="544220" y="196190"/>
                  </a:lnTo>
                  <a:lnTo>
                    <a:pt x="531477" y="155725"/>
                  </a:lnTo>
                  <a:lnTo>
                    <a:pt x="511187" y="118463"/>
                  </a:lnTo>
                  <a:lnTo>
                    <a:pt x="484123" y="85080"/>
                  </a:lnTo>
                  <a:lnTo>
                    <a:pt x="451061" y="56253"/>
                  </a:lnTo>
                  <a:lnTo>
                    <a:pt x="412774" y="32655"/>
                  </a:lnTo>
                  <a:lnTo>
                    <a:pt x="370039" y="14963"/>
                  </a:lnTo>
                  <a:lnTo>
                    <a:pt x="323629" y="3853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70433" y="2923660"/>
              <a:ext cx="548640" cy="478790"/>
            </a:xfrm>
            <a:custGeom>
              <a:avLst/>
              <a:gdLst/>
              <a:ahLst/>
              <a:cxnLst/>
              <a:rect l="l" t="t" r="r" b="b"/>
              <a:pathLst>
                <a:path w="548639" h="478789">
                  <a:moveTo>
                    <a:pt x="0" y="239184"/>
                  </a:moveTo>
                  <a:lnTo>
                    <a:pt x="4419" y="196190"/>
                  </a:lnTo>
                  <a:lnTo>
                    <a:pt x="17162" y="155725"/>
                  </a:lnTo>
                  <a:lnTo>
                    <a:pt x="37452" y="118463"/>
                  </a:lnTo>
                  <a:lnTo>
                    <a:pt x="64516" y="85080"/>
                  </a:lnTo>
                  <a:lnTo>
                    <a:pt x="97579" y="56253"/>
                  </a:lnTo>
                  <a:lnTo>
                    <a:pt x="135865" y="32655"/>
                  </a:lnTo>
                  <a:lnTo>
                    <a:pt x="178600" y="14963"/>
                  </a:lnTo>
                  <a:lnTo>
                    <a:pt x="225010" y="3853"/>
                  </a:lnTo>
                  <a:lnTo>
                    <a:pt x="274320" y="0"/>
                  </a:lnTo>
                  <a:lnTo>
                    <a:pt x="323629" y="3853"/>
                  </a:lnTo>
                  <a:lnTo>
                    <a:pt x="370039" y="14963"/>
                  </a:lnTo>
                  <a:lnTo>
                    <a:pt x="412774" y="32655"/>
                  </a:lnTo>
                  <a:lnTo>
                    <a:pt x="451060" y="56253"/>
                  </a:lnTo>
                  <a:lnTo>
                    <a:pt x="484123" y="85080"/>
                  </a:lnTo>
                  <a:lnTo>
                    <a:pt x="511187" y="118463"/>
                  </a:lnTo>
                  <a:lnTo>
                    <a:pt x="531477" y="155725"/>
                  </a:lnTo>
                  <a:lnTo>
                    <a:pt x="544220" y="196190"/>
                  </a:lnTo>
                  <a:lnTo>
                    <a:pt x="548640" y="239184"/>
                  </a:lnTo>
                  <a:lnTo>
                    <a:pt x="544220" y="282178"/>
                  </a:lnTo>
                  <a:lnTo>
                    <a:pt x="531477" y="322643"/>
                  </a:lnTo>
                  <a:lnTo>
                    <a:pt x="511187" y="359905"/>
                  </a:lnTo>
                  <a:lnTo>
                    <a:pt x="484123" y="393288"/>
                  </a:lnTo>
                  <a:lnTo>
                    <a:pt x="451060" y="422115"/>
                  </a:lnTo>
                  <a:lnTo>
                    <a:pt x="412774" y="445713"/>
                  </a:lnTo>
                  <a:lnTo>
                    <a:pt x="370039" y="463405"/>
                  </a:lnTo>
                  <a:lnTo>
                    <a:pt x="323629" y="474515"/>
                  </a:lnTo>
                  <a:lnTo>
                    <a:pt x="274320" y="478369"/>
                  </a:lnTo>
                  <a:lnTo>
                    <a:pt x="225010" y="474515"/>
                  </a:lnTo>
                  <a:lnTo>
                    <a:pt x="178600" y="463405"/>
                  </a:lnTo>
                  <a:lnTo>
                    <a:pt x="135865" y="445713"/>
                  </a:lnTo>
                  <a:lnTo>
                    <a:pt x="97579" y="422115"/>
                  </a:lnTo>
                  <a:lnTo>
                    <a:pt x="64516" y="393288"/>
                  </a:lnTo>
                  <a:lnTo>
                    <a:pt x="37452" y="359905"/>
                  </a:lnTo>
                  <a:lnTo>
                    <a:pt x="17162" y="322643"/>
                  </a:lnTo>
                  <a:lnTo>
                    <a:pt x="4419" y="282178"/>
                  </a:lnTo>
                  <a:lnTo>
                    <a:pt x="0" y="23918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154453" y="3014979"/>
            <a:ext cx="2286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25">
                <a:solidFill>
                  <a:srgbClr val="132E51"/>
                </a:solidFill>
                <a:latin typeface="Times New Roman"/>
                <a:cs typeface="Times New Roman"/>
              </a:rPr>
              <a:t>18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214744" y="3319274"/>
            <a:ext cx="1478915" cy="815340"/>
            <a:chOff x="2690743" y="3319274"/>
            <a:chExt cx="1478915" cy="815340"/>
          </a:xfrm>
        </p:grpSpPr>
        <p:sp>
          <p:nvSpPr>
            <p:cNvPr id="20" name="object 20"/>
            <p:cNvSpPr/>
            <p:nvPr/>
          </p:nvSpPr>
          <p:spPr>
            <a:xfrm>
              <a:off x="3135824" y="3331974"/>
              <a:ext cx="415290" cy="365760"/>
            </a:xfrm>
            <a:custGeom>
              <a:avLst/>
              <a:gdLst/>
              <a:ahLst/>
              <a:cxnLst/>
              <a:rect l="l" t="t" r="r" b="b"/>
              <a:pathLst>
                <a:path w="415289" h="365760">
                  <a:moveTo>
                    <a:pt x="414956" y="0"/>
                  </a:moveTo>
                  <a:lnTo>
                    <a:pt x="0" y="36518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938728" y="3331974"/>
              <a:ext cx="218440" cy="365760"/>
            </a:xfrm>
            <a:custGeom>
              <a:avLst/>
              <a:gdLst/>
              <a:ahLst/>
              <a:cxnLst/>
              <a:rect l="l" t="t" r="r" b="b"/>
              <a:pathLst>
                <a:path w="218439" h="365760">
                  <a:moveTo>
                    <a:pt x="0" y="0"/>
                  </a:moveTo>
                  <a:lnTo>
                    <a:pt x="218112" y="36518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695506" y="3651332"/>
              <a:ext cx="548640" cy="478790"/>
            </a:xfrm>
            <a:custGeom>
              <a:avLst/>
              <a:gdLst/>
              <a:ahLst/>
              <a:cxnLst/>
              <a:rect l="l" t="t" r="r" b="b"/>
              <a:pathLst>
                <a:path w="548639" h="478789">
                  <a:moveTo>
                    <a:pt x="274320" y="0"/>
                  </a:moveTo>
                  <a:lnTo>
                    <a:pt x="225010" y="3853"/>
                  </a:lnTo>
                  <a:lnTo>
                    <a:pt x="178601" y="14963"/>
                  </a:lnTo>
                  <a:lnTo>
                    <a:pt x="135865" y="32655"/>
                  </a:lnTo>
                  <a:lnTo>
                    <a:pt x="97579" y="56253"/>
                  </a:lnTo>
                  <a:lnTo>
                    <a:pt x="64516" y="85080"/>
                  </a:lnTo>
                  <a:lnTo>
                    <a:pt x="37452" y="118463"/>
                  </a:lnTo>
                  <a:lnTo>
                    <a:pt x="17162" y="155725"/>
                  </a:lnTo>
                  <a:lnTo>
                    <a:pt x="4419" y="196190"/>
                  </a:lnTo>
                  <a:lnTo>
                    <a:pt x="0" y="239184"/>
                  </a:lnTo>
                  <a:lnTo>
                    <a:pt x="4419" y="282177"/>
                  </a:lnTo>
                  <a:lnTo>
                    <a:pt x="17162" y="322643"/>
                  </a:lnTo>
                  <a:lnTo>
                    <a:pt x="37452" y="359905"/>
                  </a:lnTo>
                  <a:lnTo>
                    <a:pt x="64516" y="393287"/>
                  </a:lnTo>
                  <a:lnTo>
                    <a:pt x="97579" y="422115"/>
                  </a:lnTo>
                  <a:lnTo>
                    <a:pt x="135865" y="445712"/>
                  </a:lnTo>
                  <a:lnTo>
                    <a:pt x="178601" y="463404"/>
                  </a:lnTo>
                  <a:lnTo>
                    <a:pt x="225010" y="474514"/>
                  </a:lnTo>
                  <a:lnTo>
                    <a:pt x="274320" y="478368"/>
                  </a:lnTo>
                  <a:lnTo>
                    <a:pt x="323629" y="474514"/>
                  </a:lnTo>
                  <a:lnTo>
                    <a:pt x="370039" y="463404"/>
                  </a:lnTo>
                  <a:lnTo>
                    <a:pt x="412774" y="445712"/>
                  </a:lnTo>
                  <a:lnTo>
                    <a:pt x="451061" y="422115"/>
                  </a:lnTo>
                  <a:lnTo>
                    <a:pt x="484123" y="393287"/>
                  </a:lnTo>
                  <a:lnTo>
                    <a:pt x="511187" y="359905"/>
                  </a:lnTo>
                  <a:lnTo>
                    <a:pt x="531477" y="322643"/>
                  </a:lnTo>
                  <a:lnTo>
                    <a:pt x="544220" y="282177"/>
                  </a:lnTo>
                  <a:lnTo>
                    <a:pt x="548640" y="239184"/>
                  </a:lnTo>
                  <a:lnTo>
                    <a:pt x="544220" y="196190"/>
                  </a:lnTo>
                  <a:lnTo>
                    <a:pt x="531477" y="155725"/>
                  </a:lnTo>
                  <a:lnTo>
                    <a:pt x="511187" y="118463"/>
                  </a:lnTo>
                  <a:lnTo>
                    <a:pt x="484123" y="85080"/>
                  </a:lnTo>
                  <a:lnTo>
                    <a:pt x="451061" y="56253"/>
                  </a:lnTo>
                  <a:lnTo>
                    <a:pt x="412774" y="32655"/>
                  </a:lnTo>
                  <a:lnTo>
                    <a:pt x="370039" y="14963"/>
                  </a:lnTo>
                  <a:lnTo>
                    <a:pt x="323629" y="3853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695506" y="3651332"/>
              <a:ext cx="548640" cy="478790"/>
            </a:xfrm>
            <a:custGeom>
              <a:avLst/>
              <a:gdLst/>
              <a:ahLst/>
              <a:cxnLst/>
              <a:rect l="l" t="t" r="r" b="b"/>
              <a:pathLst>
                <a:path w="548639" h="478789">
                  <a:moveTo>
                    <a:pt x="0" y="239184"/>
                  </a:moveTo>
                  <a:lnTo>
                    <a:pt x="4419" y="196190"/>
                  </a:lnTo>
                  <a:lnTo>
                    <a:pt x="17162" y="155725"/>
                  </a:lnTo>
                  <a:lnTo>
                    <a:pt x="37452" y="118463"/>
                  </a:lnTo>
                  <a:lnTo>
                    <a:pt x="64516" y="85080"/>
                  </a:lnTo>
                  <a:lnTo>
                    <a:pt x="97579" y="56253"/>
                  </a:lnTo>
                  <a:lnTo>
                    <a:pt x="135865" y="32655"/>
                  </a:lnTo>
                  <a:lnTo>
                    <a:pt x="178600" y="14963"/>
                  </a:lnTo>
                  <a:lnTo>
                    <a:pt x="225010" y="3853"/>
                  </a:lnTo>
                  <a:lnTo>
                    <a:pt x="274320" y="0"/>
                  </a:lnTo>
                  <a:lnTo>
                    <a:pt x="323629" y="3853"/>
                  </a:lnTo>
                  <a:lnTo>
                    <a:pt x="370039" y="14963"/>
                  </a:lnTo>
                  <a:lnTo>
                    <a:pt x="412774" y="32655"/>
                  </a:lnTo>
                  <a:lnTo>
                    <a:pt x="451060" y="56253"/>
                  </a:lnTo>
                  <a:lnTo>
                    <a:pt x="484123" y="85080"/>
                  </a:lnTo>
                  <a:lnTo>
                    <a:pt x="511187" y="118463"/>
                  </a:lnTo>
                  <a:lnTo>
                    <a:pt x="531477" y="155725"/>
                  </a:lnTo>
                  <a:lnTo>
                    <a:pt x="544220" y="196190"/>
                  </a:lnTo>
                  <a:lnTo>
                    <a:pt x="548640" y="239184"/>
                  </a:lnTo>
                  <a:lnTo>
                    <a:pt x="544220" y="282178"/>
                  </a:lnTo>
                  <a:lnTo>
                    <a:pt x="531477" y="322643"/>
                  </a:lnTo>
                  <a:lnTo>
                    <a:pt x="511187" y="359905"/>
                  </a:lnTo>
                  <a:lnTo>
                    <a:pt x="484123" y="393288"/>
                  </a:lnTo>
                  <a:lnTo>
                    <a:pt x="451060" y="422115"/>
                  </a:lnTo>
                  <a:lnTo>
                    <a:pt x="412774" y="445713"/>
                  </a:lnTo>
                  <a:lnTo>
                    <a:pt x="370039" y="463405"/>
                  </a:lnTo>
                  <a:lnTo>
                    <a:pt x="323629" y="474515"/>
                  </a:lnTo>
                  <a:lnTo>
                    <a:pt x="274320" y="478369"/>
                  </a:lnTo>
                  <a:lnTo>
                    <a:pt x="225010" y="474515"/>
                  </a:lnTo>
                  <a:lnTo>
                    <a:pt x="178600" y="463405"/>
                  </a:lnTo>
                  <a:lnTo>
                    <a:pt x="135865" y="445713"/>
                  </a:lnTo>
                  <a:lnTo>
                    <a:pt x="97579" y="422115"/>
                  </a:lnTo>
                  <a:lnTo>
                    <a:pt x="64516" y="393288"/>
                  </a:lnTo>
                  <a:lnTo>
                    <a:pt x="37452" y="359905"/>
                  </a:lnTo>
                  <a:lnTo>
                    <a:pt x="17162" y="322643"/>
                  </a:lnTo>
                  <a:lnTo>
                    <a:pt x="4419" y="282178"/>
                  </a:lnTo>
                  <a:lnTo>
                    <a:pt x="0" y="23918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430326" y="3743452"/>
            <a:ext cx="1270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50">
                <a:solidFill>
                  <a:srgbClr val="132E51"/>
                </a:solidFill>
                <a:latin typeface="Times New Roman"/>
                <a:cs typeface="Times New Roman"/>
              </a:rPr>
              <a:t>9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890744" y="3576513"/>
            <a:ext cx="3699510" cy="1040130"/>
            <a:chOff x="2366744" y="3576513"/>
            <a:chExt cx="3699510" cy="1040130"/>
          </a:xfrm>
        </p:grpSpPr>
        <p:sp>
          <p:nvSpPr>
            <p:cNvPr id="26" name="object 26"/>
            <p:cNvSpPr/>
            <p:nvPr/>
          </p:nvSpPr>
          <p:spPr>
            <a:xfrm>
              <a:off x="2371506" y="4327681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79">
                  <a:moveTo>
                    <a:pt x="284189" y="0"/>
                  </a:moveTo>
                  <a:lnTo>
                    <a:pt x="0" y="0"/>
                  </a:lnTo>
                  <a:lnTo>
                    <a:pt x="0" y="284177"/>
                  </a:lnTo>
                  <a:lnTo>
                    <a:pt x="284189" y="284177"/>
                  </a:lnTo>
                  <a:lnTo>
                    <a:pt x="28418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71506" y="4327681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79">
                  <a:moveTo>
                    <a:pt x="0" y="0"/>
                  </a:moveTo>
                  <a:lnTo>
                    <a:pt x="284189" y="0"/>
                  </a:lnTo>
                  <a:lnTo>
                    <a:pt x="284189" y="284177"/>
                  </a:lnTo>
                  <a:lnTo>
                    <a:pt x="0" y="28417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328338" y="4327681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284189" y="0"/>
                  </a:moveTo>
                  <a:lnTo>
                    <a:pt x="0" y="0"/>
                  </a:lnTo>
                  <a:lnTo>
                    <a:pt x="0" y="284177"/>
                  </a:lnTo>
                  <a:lnTo>
                    <a:pt x="284189" y="284177"/>
                  </a:lnTo>
                  <a:lnTo>
                    <a:pt x="28418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328338" y="4327681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0" y="0"/>
                  </a:moveTo>
                  <a:lnTo>
                    <a:pt x="284189" y="0"/>
                  </a:lnTo>
                  <a:lnTo>
                    <a:pt x="284189" y="284177"/>
                  </a:lnTo>
                  <a:lnTo>
                    <a:pt x="0" y="28417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13602" y="4059645"/>
              <a:ext cx="262255" cy="268605"/>
            </a:xfrm>
            <a:custGeom>
              <a:avLst/>
              <a:gdLst/>
              <a:ahLst/>
              <a:cxnLst/>
              <a:rect l="l" t="t" r="r" b="b"/>
              <a:pathLst>
                <a:path w="262255" h="268604">
                  <a:moveTo>
                    <a:pt x="262251" y="0"/>
                  </a:moveTo>
                  <a:lnTo>
                    <a:pt x="0" y="26803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163801" y="4059645"/>
              <a:ext cx="306705" cy="268605"/>
            </a:xfrm>
            <a:custGeom>
              <a:avLst/>
              <a:gdLst/>
              <a:ahLst/>
              <a:cxnLst/>
              <a:rect l="l" t="t" r="r" b="b"/>
              <a:pathLst>
                <a:path w="306704" h="268604">
                  <a:moveTo>
                    <a:pt x="0" y="0"/>
                  </a:moveTo>
                  <a:lnTo>
                    <a:pt x="306633" y="26803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512786" y="3581275"/>
              <a:ext cx="548640" cy="478790"/>
            </a:xfrm>
            <a:custGeom>
              <a:avLst/>
              <a:gdLst/>
              <a:ahLst/>
              <a:cxnLst/>
              <a:rect l="l" t="t" r="r" b="b"/>
              <a:pathLst>
                <a:path w="548639" h="478789">
                  <a:moveTo>
                    <a:pt x="274320" y="0"/>
                  </a:moveTo>
                  <a:lnTo>
                    <a:pt x="225010" y="3853"/>
                  </a:lnTo>
                  <a:lnTo>
                    <a:pt x="178600" y="14963"/>
                  </a:lnTo>
                  <a:lnTo>
                    <a:pt x="135865" y="32655"/>
                  </a:lnTo>
                  <a:lnTo>
                    <a:pt x="97578" y="56253"/>
                  </a:lnTo>
                  <a:lnTo>
                    <a:pt x="64516" y="85081"/>
                  </a:lnTo>
                  <a:lnTo>
                    <a:pt x="37452" y="118463"/>
                  </a:lnTo>
                  <a:lnTo>
                    <a:pt x="17162" y="155725"/>
                  </a:lnTo>
                  <a:lnTo>
                    <a:pt x="4419" y="196191"/>
                  </a:lnTo>
                  <a:lnTo>
                    <a:pt x="0" y="239185"/>
                  </a:lnTo>
                  <a:lnTo>
                    <a:pt x="4419" y="282179"/>
                  </a:lnTo>
                  <a:lnTo>
                    <a:pt x="17162" y="322644"/>
                  </a:lnTo>
                  <a:lnTo>
                    <a:pt x="37452" y="359906"/>
                  </a:lnTo>
                  <a:lnTo>
                    <a:pt x="64516" y="393288"/>
                  </a:lnTo>
                  <a:lnTo>
                    <a:pt x="97578" y="422116"/>
                  </a:lnTo>
                  <a:lnTo>
                    <a:pt x="135865" y="445713"/>
                  </a:lnTo>
                  <a:lnTo>
                    <a:pt x="178600" y="463405"/>
                  </a:lnTo>
                  <a:lnTo>
                    <a:pt x="225010" y="474516"/>
                  </a:lnTo>
                  <a:lnTo>
                    <a:pt x="274320" y="478369"/>
                  </a:lnTo>
                  <a:lnTo>
                    <a:pt x="323629" y="474516"/>
                  </a:lnTo>
                  <a:lnTo>
                    <a:pt x="370038" y="463405"/>
                  </a:lnTo>
                  <a:lnTo>
                    <a:pt x="412774" y="445713"/>
                  </a:lnTo>
                  <a:lnTo>
                    <a:pt x="451060" y="422116"/>
                  </a:lnTo>
                  <a:lnTo>
                    <a:pt x="484123" y="393288"/>
                  </a:lnTo>
                  <a:lnTo>
                    <a:pt x="511187" y="359906"/>
                  </a:lnTo>
                  <a:lnTo>
                    <a:pt x="531477" y="322644"/>
                  </a:lnTo>
                  <a:lnTo>
                    <a:pt x="544220" y="282179"/>
                  </a:lnTo>
                  <a:lnTo>
                    <a:pt x="548639" y="239185"/>
                  </a:lnTo>
                  <a:lnTo>
                    <a:pt x="544220" y="196191"/>
                  </a:lnTo>
                  <a:lnTo>
                    <a:pt x="531477" y="155725"/>
                  </a:lnTo>
                  <a:lnTo>
                    <a:pt x="511187" y="118463"/>
                  </a:lnTo>
                  <a:lnTo>
                    <a:pt x="484123" y="85081"/>
                  </a:lnTo>
                  <a:lnTo>
                    <a:pt x="451060" y="56253"/>
                  </a:lnTo>
                  <a:lnTo>
                    <a:pt x="412774" y="32655"/>
                  </a:lnTo>
                  <a:lnTo>
                    <a:pt x="370038" y="14963"/>
                  </a:lnTo>
                  <a:lnTo>
                    <a:pt x="323629" y="3853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512786" y="3581275"/>
              <a:ext cx="548640" cy="478790"/>
            </a:xfrm>
            <a:custGeom>
              <a:avLst/>
              <a:gdLst/>
              <a:ahLst/>
              <a:cxnLst/>
              <a:rect l="l" t="t" r="r" b="b"/>
              <a:pathLst>
                <a:path w="548639" h="478789">
                  <a:moveTo>
                    <a:pt x="0" y="239184"/>
                  </a:moveTo>
                  <a:lnTo>
                    <a:pt x="4419" y="196190"/>
                  </a:lnTo>
                  <a:lnTo>
                    <a:pt x="17162" y="155725"/>
                  </a:lnTo>
                  <a:lnTo>
                    <a:pt x="37452" y="118463"/>
                  </a:lnTo>
                  <a:lnTo>
                    <a:pt x="64516" y="85080"/>
                  </a:lnTo>
                  <a:lnTo>
                    <a:pt x="97579" y="56253"/>
                  </a:lnTo>
                  <a:lnTo>
                    <a:pt x="135865" y="32655"/>
                  </a:lnTo>
                  <a:lnTo>
                    <a:pt x="178600" y="14963"/>
                  </a:lnTo>
                  <a:lnTo>
                    <a:pt x="225010" y="3853"/>
                  </a:lnTo>
                  <a:lnTo>
                    <a:pt x="274320" y="0"/>
                  </a:lnTo>
                  <a:lnTo>
                    <a:pt x="323629" y="3853"/>
                  </a:lnTo>
                  <a:lnTo>
                    <a:pt x="370039" y="14963"/>
                  </a:lnTo>
                  <a:lnTo>
                    <a:pt x="412774" y="32655"/>
                  </a:lnTo>
                  <a:lnTo>
                    <a:pt x="451060" y="56253"/>
                  </a:lnTo>
                  <a:lnTo>
                    <a:pt x="484123" y="85080"/>
                  </a:lnTo>
                  <a:lnTo>
                    <a:pt x="511187" y="118463"/>
                  </a:lnTo>
                  <a:lnTo>
                    <a:pt x="531477" y="155725"/>
                  </a:lnTo>
                  <a:lnTo>
                    <a:pt x="544220" y="196190"/>
                  </a:lnTo>
                  <a:lnTo>
                    <a:pt x="548640" y="239184"/>
                  </a:lnTo>
                  <a:lnTo>
                    <a:pt x="544220" y="282178"/>
                  </a:lnTo>
                  <a:lnTo>
                    <a:pt x="531477" y="322643"/>
                  </a:lnTo>
                  <a:lnTo>
                    <a:pt x="511187" y="359905"/>
                  </a:lnTo>
                  <a:lnTo>
                    <a:pt x="484123" y="393288"/>
                  </a:lnTo>
                  <a:lnTo>
                    <a:pt x="451060" y="422115"/>
                  </a:lnTo>
                  <a:lnTo>
                    <a:pt x="412774" y="445713"/>
                  </a:lnTo>
                  <a:lnTo>
                    <a:pt x="370039" y="463405"/>
                  </a:lnTo>
                  <a:lnTo>
                    <a:pt x="323629" y="474515"/>
                  </a:lnTo>
                  <a:lnTo>
                    <a:pt x="274320" y="478369"/>
                  </a:lnTo>
                  <a:lnTo>
                    <a:pt x="225010" y="474515"/>
                  </a:lnTo>
                  <a:lnTo>
                    <a:pt x="178600" y="463405"/>
                  </a:lnTo>
                  <a:lnTo>
                    <a:pt x="135865" y="445713"/>
                  </a:lnTo>
                  <a:lnTo>
                    <a:pt x="97579" y="422115"/>
                  </a:lnTo>
                  <a:lnTo>
                    <a:pt x="64516" y="393288"/>
                  </a:lnTo>
                  <a:lnTo>
                    <a:pt x="37452" y="359905"/>
                  </a:lnTo>
                  <a:lnTo>
                    <a:pt x="17162" y="322643"/>
                  </a:lnTo>
                  <a:lnTo>
                    <a:pt x="4419" y="282178"/>
                  </a:lnTo>
                  <a:lnTo>
                    <a:pt x="0" y="23918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7196806" y="3673348"/>
            <a:ext cx="2286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25">
                <a:solidFill>
                  <a:srgbClr val="132E51"/>
                </a:solidFill>
                <a:latin typeface="Times New Roman"/>
                <a:cs typeface="Times New Roman"/>
              </a:rPr>
              <a:t>90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215136" y="3605368"/>
            <a:ext cx="2849245" cy="1022985"/>
            <a:chOff x="3691135" y="3605367"/>
            <a:chExt cx="2849245" cy="1022985"/>
          </a:xfrm>
        </p:grpSpPr>
        <p:sp>
          <p:nvSpPr>
            <p:cNvPr id="36" name="object 36"/>
            <p:cNvSpPr/>
            <p:nvPr/>
          </p:nvSpPr>
          <p:spPr>
            <a:xfrm>
              <a:off x="5228597" y="4327681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284189" y="0"/>
                  </a:moveTo>
                  <a:lnTo>
                    <a:pt x="0" y="0"/>
                  </a:lnTo>
                  <a:lnTo>
                    <a:pt x="0" y="284177"/>
                  </a:lnTo>
                  <a:lnTo>
                    <a:pt x="284189" y="284177"/>
                  </a:lnTo>
                  <a:lnTo>
                    <a:pt x="28418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228597" y="4327681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0" y="0"/>
                  </a:moveTo>
                  <a:lnTo>
                    <a:pt x="284189" y="0"/>
                  </a:lnTo>
                  <a:lnTo>
                    <a:pt x="284189" y="284177"/>
                  </a:lnTo>
                  <a:lnTo>
                    <a:pt x="0" y="28417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251248" y="4339418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284189" y="0"/>
                  </a:moveTo>
                  <a:lnTo>
                    <a:pt x="0" y="0"/>
                  </a:lnTo>
                  <a:lnTo>
                    <a:pt x="0" y="284177"/>
                  </a:lnTo>
                  <a:lnTo>
                    <a:pt x="284189" y="284177"/>
                  </a:lnTo>
                  <a:lnTo>
                    <a:pt x="28418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251248" y="4339418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0" y="0"/>
                  </a:moveTo>
                  <a:lnTo>
                    <a:pt x="284189" y="0"/>
                  </a:lnTo>
                  <a:lnTo>
                    <a:pt x="284189" y="284177"/>
                  </a:lnTo>
                  <a:lnTo>
                    <a:pt x="0" y="28417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981080" y="3989589"/>
              <a:ext cx="412750" cy="349885"/>
            </a:xfrm>
            <a:custGeom>
              <a:avLst/>
              <a:gdLst/>
              <a:ahLst/>
              <a:cxnLst/>
              <a:rect l="l" t="t" r="r" b="b"/>
              <a:pathLst>
                <a:path w="412750" h="349885">
                  <a:moveTo>
                    <a:pt x="0" y="0"/>
                  </a:moveTo>
                  <a:lnTo>
                    <a:pt x="412263" y="34983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370693" y="3989589"/>
              <a:ext cx="222885" cy="338455"/>
            </a:xfrm>
            <a:custGeom>
              <a:avLst/>
              <a:gdLst/>
              <a:ahLst/>
              <a:cxnLst/>
              <a:rect l="l" t="t" r="r" b="b"/>
              <a:pathLst>
                <a:path w="222885" h="338454">
                  <a:moveTo>
                    <a:pt x="222440" y="0"/>
                  </a:moveTo>
                  <a:lnTo>
                    <a:pt x="0" y="33809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695898" y="432165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284189" y="0"/>
                  </a:moveTo>
                  <a:lnTo>
                    <a:pt x="0" y="0"/>
                  </a:lnTo>
                  <a:lnTo>
                    <a:pt x="0" y="284177"/>
                  </a:lnTo>
                  <a:lnTo>
                    <a:pt x="284189" y="284177"/>
                  </a:lnTo>
                  <a:lnTo>
                    <a:pt x="28418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695898" y="432165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0" y="0"/>
                  </a:moveTo>
                  <a:lnTo>
                    <a:pt x="284189" y="0"/>
                  </a:lnTo>
                  <a:lnTo>
                    <a:pt x="284189" y="284177"/>
                  </a:lnTo>
                  <a:lnTo>
                    <a:pt x="0" y="28417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377289" y="431277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284189" y="0"/>
                  </a:moveTo>
                  <a:lnTo>
                    <a:pt x="0" y="0"/>
                  </a:lnTo>
                  <a:lnTo>
                    <a:pt x="0" y="284176"/>
                  </a:lnTo>
                  <a:lnTo>
                    <a:pt x="284189" y="284176"/>
                  </a:lnTo>
                  <a:lnTo>
                    <a:pt x="28418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377289" y="431277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0" y="0"/>
                  </a:moveTo>
                  <a:lnTo>
                    <a:pt x="284189" y="0"/>
                  </a:lnTo>
                  <a:lnTo>
                    <a:pt x="284189" y="284177"/>
                  </a:lnTo>
                  <a:lnTo>
                    <a:pt x="0" y="28417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837918" y="3610130"/>
              <a:ext cx="548640" cy="478790"/>
            </a:xfrm>
            <a:custGeom>
              <a:avLst/>
              <a:gdLst/>
              <a:ahLst/>
              <a:cxnLst/>
              <a:rect l="l" t="t" r="r" b="b"/>
              <a:pathLst>
                <a:path w="548639" h="478789">
                  <a:moveTo>
                    <a:pt x="274319" y="0"/>
                  </a:moveTo>
                  <a:lnTo>
                    <a:pt x="225010" y="3853"/>
                  </a:lnTo>
                  <a:lnTo>
                    <a:pt x="178600" y="14963"/>
                  </a:lnTo>
                  <a:lnTo>
                    <a:pt x="135865" y="32655"/>
                  </a:lnTo>
                  <a:lnTo>
                    <a:pt x="97578" y="56253"/>
                  </a:lnTo>
                  <a:lnTo>
                    <a:pt x="64516" y="85080"/>
                  </a:lnTo>
                  <a:lnTo>
                    <a:pt x="37452" y="118463"/>
                  </a:lnTo>
                  <a:lnTo>
                    <a:pt x="17162" y="155725"/>
                  </a:lnTo>
                  <a:lnTo>
                    <a:pt x="4419" y="196190"/>
                  </a:lnTo>
                  <a:lnTo>
                    <a:pt x="0" y="239184"/>
                  </a:lnTo>
                  <a:lnTo>
                    <a:pt x="4419" y="282177"/>
                  </a:lnTo>
                  <a:lnTo>
                    <a:pt x="17162" y="322643"/>
                  </a:lnTo>
                  <a:lnTo>
                    <a:pt x="37452" y="359905"/>
                  </a:lnTo>
                  <a:lnTo>
                    <a:pt x="64516" y="393288"/>
                  </a:lnTo>
                  <a:lnTo>
                    <a:pt x="97578" y="422115"/>
                  </a:lnTo>
                  <a:lnTo>
                    <a:pt x="135865" y="445713"/>
                  </a:lnTo>
                  <a:lnTo>
                    <a:pt x="178600" y="463405"/>
                  </a:lnTo>
                  <a:lnTo>
                    <a:pt x="225010" y="474516"/>
                  </a:lnTo>
                  <a:lnTo>
                    <a:pt x="274319" y="478369"/>
                  </a:lnTo>
                  <a:lnTo>
                    <a:pt x="323629" y="474516"/>
                  </a:lnTo>
                  <a:lnTo>
                    <a:pt x="370038" y="463405"/>
                  </a:lnTo>
                  <a:lnTo>
                    <a:pt x="412774" y="445713"/>
                  </a:lnTo>
                  <a:lnTo>
                    <a:pt x="451060" y="422115"/>
                  </a:lnTo>
                  <a:lnTo>
                    <a:pt x="484123" y="393288"/>
                  </a:lnTo>
                  <a:lnTo>
                    <a:pt x="511187" y="359905"/>
                  </a:lnTo>
                  <a:lnTo>
                    <a:pt x="531477" y="322643"/>
                  </a:lnTo>
                  <a:lnTo>
                    <a:pt x="544220" y="282177"/>
                  </a:lnTo>
                  <a:lnTo>
                    <a:pt x="548639" y="239184"/>
                  </a:lnTo>
                  <a:lnTo>
                    <a:pt x="544220" y="196190"/>
                  </a:lnTo>
                  <a:lnTo>
                    <a:pt x="531477" y="155725"/>
                  </a:lnTo>
                  <a:lnTo>
                    <a:pt x="511187" y="118463"/>
                  </a:lnTo>
                  <a:lnTo>
                    <a:pt x="484123" y="85080"/>
                  </a:lnTo>
                  <a:lnTo>
                    <a:pt x="451060" y="56253"/>
                  </a:lnTo>
                  <a:lnTo>
                    <a:pt x="412774" y="32655"/>
                  </a:lnTo>
                  <a:lnTo>
                    <a:pt x="370038" y="14963"/>
                  </a:lnTo>
                  <a:lnTo>
                    <a:pt x="323629" y="3853"/>
                  </a:lnTo>
                  <a:lnTo>
                    <a:pt x="274319" y="0"/>
                  </a:lnTo>
                  <a:close/>
                </a:path>
              </a:pathLst>
            </a:custGeom>
            <a:solidFill>
              <a:srgbClr val="D7E4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837918" y="3610130"/>
              <a:ext cx="548640" cy="478790"/>
            </a:xfrm>
            <a:custGeom>
              <a:avLst/>
              <a:gdLst/>
              <a:ahLst/>
              <a:cxnLst/>
              <a:rect l="l" t="t" r="r" b="b"/>
              <a:pathLst>
                <a:path w="548639" h="478789">
                  <a:moveTo>
                    <a:pt x="0" y="239184"/>
                  </a:moveTo>
                  <a:lnTo>
                    <a:pt x="4419" y="196190"/>
                  </a:lnTo>
                  <a:lnTo>
                    <a:pt x="17162" y="155725"/>
                  </a:lnTo>
                  <a:lnTo>
                    <a:pt x="37452" y="118463"/>
                  </a:lnTo>
                  <a:lnTo>
                    <a:pt x="64516" y="85080"/>
                  </a:lnTo>
                  <a:lnTo>
                    <a:pt x="97579" y="56253"/>
                  </a:lnTo>
                  <a:lnTo>
                    <a:pt x="135865" y="32655"/>
                  </a:lnTo>
                  <a:lnTo>
                    <a:pt x="178600" y="14963"/>
                  </a:lnTo>
                  <a:lnTo>
                    <a:pt x="225010" y="3853"/>
                  </a:lnTo>
                  <a:lnTo>
                    <a:pt x="274320" y="0"/>
                  </a:lnTo>
                  <a:lnTo>
                    <a:pt x="323629" y="3853"/>
                  </a:lnTo>
                  <a:lnTo>
                    <a:pt x="370039" y="14963"/>
                  </a:lnTo>
                  <a:lnTo>
                    <a:pt x="412774" y="32655"/>
                  </a:lnTo>
                  <a:lnTo>
                    <a:pt x="451060" y="56253"/>
                  </a:lnTo>
                  <a:lnTo>
                    <a:pt x="484123" y="85080"/>
                  </a:lnTo>
                  <a:lnTo>
                    <a:pt x="511187" y="118463"/>
                  </a:lnTo>
                  <a:lnTo>
                    <a:pt x="531477" y="155725"/>
                  </a:lnTo>
                  <a:lnTo>
                    <a:pt x="544220" y="196190"/>
                  </a:lnTo>
                  <a:lnTo>
                    <a:pt x="548640" y="239184"/>
                  </a:lnTo>
                  <a:lnTo>
                    <a:pt x="544220" y="282178"/>
                  </a:lnTo>
                  <a:lnTo>
                    <a:pt x="531477" y="322643"/>
                  </a:lnTo>
                  <a:lnTo>
                    <a:pt x="511187" y="359905"/>
                  </a:lnTo>
                  <a:lnTo>
                    <a:pt x="484123" y="393288"/>
                  </a:lnTo>
                  <a:lnTo>
                    <a:pt x="451060" y="422115"/>
                  </a:lnTo>
                  <a:lnTo>
                    <a:pt x="412774" y="445713"/>
                  </a:lnTo>
                  <a:lnTo>
                    <a:pt x="370039" y="463405"/>
                  </a:lnTo>
                  <a:lnTo>
                    <a:pt x="323629" y="474515"/>
                  </a:lnTo>
                  <a:lnTo>
                    <a:pt x="274320" y="478369"/>
                  </a:lnTo>
                  <a:lnTo>
                    <a:pt x="225010" y="474515"/>
                  </a:lnTo>
                  <a:lnTo>
                    <a:pt x="178600" y="463405"/>
                  </a:lnTo>
                  <a:lnTo>
                    <a:pt x="135865" y="445713"/>
                  </a:lnTo>
                  <a:lnTo>
                    <a:pt x="97579" y="422115"/>
                  </a:lnTo>
                  <a:lnTo>
                    <a:pt x="64516" y="393288"/>
                  </a:lnTo>
                  <a:lnTo>
                    <a:pt x="37452" y="359905"/>
                  </a:lnTo>
                  <a:lnTo>
                    <a:pt x="17162" y="322643"/>
                  </a:lnTo>
                  <a:lnTo>
                    <a:pt x="4419" y="282178"/>
                  </a:lnTo>
                  <a:lnTo>
                    <a:pt x="0" y="23918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5521938" y="3700779"/>
            <a:ext cx="2286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25">
                <a:solidFill>
                  <a:srgbClr val="132E51"/>
                </a:solidFill>
                <a:latin typeface="Times New Roman"/>
                <a:cs typeface="Times New Roman"/>
              </a:rPr>
              <a:t>20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5349292" y="2002536"/>
            <a:ext cx="1475740" cy="2332355"/>
            <a:chOff x="3825292" y="2002535"/>
            <a:chExt cx="1475740" cy="2332355"/>
          </a:xfrm>
        </p:grpSpPr>
        <p:sp>
          <p:nvSpPr>
            <p:cNvPr id="50" name="object 50"/>
            <p:cNvSpPr/>
            <p:nvPr/>
          </p:nvSpPr>
          <p:spPr>
            <a:xfrm>
              <a:off x="3837992" y="4018442"/>
              <a:ext cx="80645" cy="303530"/>
            </a:xfrm>
            <a:custGeom>
              <a:avLst/>
              <a:gdLst/>
              <a:ahLst/>
              <a:cxnLst/>
              <a:rect l="l" t="t" r="r" b="b"/>
              <a:pathLst>
                <a:path w="80645" h="303529">
                  <a:moveTo>
                    <a:pt x="80271" y="0"/>
                  </a:moveTo>
                  <a:lnTo>
                    <a:pt x="0" y="30321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306212" y="4018442"/>
              <a:ext cx="213360" cy="294640"/>
            </a:xfrm>
            <a:custGeom>
              <a:avLst/>
              <a:gdLst/>
              <a:ahLst/>
              <a:cxnLst/>
              <a:rect l="l" t="t" r="r" b="b"/>
              <a:pathLst>
                <a:path w="213360" h="294639">
                  <a:moveTo>
                    <a:pt x="0" y="0"/>
                  </a:moveTo>
                  <a:lnTo>
                    <a:pt x="213173" y="29433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8576" y="2002535"/>
              <a:ext cx="691896" cy="490727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4763192" y="2025192"/>
              <a:ext cx="495300" cy="293370"/>
            </a:xfrm>
            <a:custGeom>
              <a:avLst/>
              <a:gdLst/>
              <a:ahLst/>
              <a:cxnLst/>
              <a:rect l="l" t="t" r="r" b="b"/>
              <a:pathLst>
                <a:path w="495300" h="293369">
                  <a:moveTo>
                    <a:pt x="65864" y="188992"/>
                  </a:moveTo>
                  <a:lnTo>
                    <a:pt x="58106" y="191104"/>
                  </a:lnTo>
                  <a:lnTo>
                    <a:pt x="0" y="292658"/>
                  </a:lnTo>
                  <a:lnTo>
                    <a:pt x="117018" y="293250"/>
                  </a:lnTo>
                  <a:lnTo>
                    <a:pt x="119202" y="291071"/>
                  </a:lnTo>
                  <a:lnTo>
                    <a:pt x="28178" y="291071"/>
                  </a:lnTo>
                  <a:lnTo>
                    <a:pt x="15492" y="269066"/>
                  </a:lnTo>
                  <a:lnTo>
                    <a:pt x="56187" y="245602"/>
                  </a:lnTo>
                  <a:lnTo>
                    <a:pt x="80152" y="203718"/>
                  </a:lnTo>
                  <a:lnTo>
                    <a:pt x="78041" y="195959"/>
                  </a:lnTo>
                  <a:lnTo>
                    <a:pt x="65864" y="188992"/>
                  </a:lnTo>
                  <a:close/>
                </a:path>
                <a:path w="495300" h="293369">
                  <a:moveTo>
                    <a:pt x="56187" y="245602"/>
                  </a:moveTo>
                  <a:lnTo>
                    <a:pt x="15492" y="269066"/>
                  </a:lnTo>
                  <a:lnTo>
                    <a:pt x="28178" y="291071"/>
                  </a:lnTo>
                  <a:lnTo>
                    <a:pt x="36321" y="286376"/>
                  </a:lnTo>
                  <a:lnTo>
                    <a:pt x="32858" y="286376"/>
                  </a:lnTo>
                  <a:lnTo>
                    <a:pt x="22036" y="267606"/>
                  </a:lnTo>
                  <a:lnTo>
                    <a:pt x="21963" y="267479"/>
                  </a:lnTo>
                  <a:lnTo>
                    <a:pt x="43670" y="267479"/>
                  </a:lnTo>
                  <a:lnTo>
                    <a:pt x="56187" y="245602"/>
                  </a:lnTo>
                  <a:close/>
                </a:path>
                <a:path w="495300" h="293369">
                  <a:moveTo>
                    <a:pt x="68875" y="267606"/>
                  </a:moveTo>
                  <a:lnTo>
                    <a:pt x="28178" y="291071"/>
                  </a:lnTo>
                  <a:lnTo>
                    <a:pt x="119202" y="291071"/>
                  </a:lnTo>
                  <a:lnTo>
                    <a:pt x="122715" y="287592"/>
                  </a:lnTo>
                  <a:lnTo>
                    <a:pt x="122786" y="273565"/>
                  </a:lnTo>
                  <a:lnTo>
                    <a:pt x="117129" y="267850"/>
                  </a:lnTo>
                  <a:lnTo>
                    <a:pt x="68875" y="267606"/>
                  </a:lnTo>
                  <a:close/>
                </a:path>
                <a:path w="495300" h="293369">
                  <a:moveTo>
                    <a:pt x="43670" y="267479"/>
                  </a:moveTo>
                  <a:lnTo>
                    <a:pt x="21963" y="267479"/>
                  </a:lnTo>
                  <a:lnTo>
                    <a:pt x="32858" y="286376"/>
                  </a:lnTo>
                  <a:lnTo>
                    <a:pt x="43597" y="267606"/>
                  </a:lnTo>
                  <a:lnTo>
                    <a:pt x="43670" y="267479"/>
                  </a:lnTo>
                  <a:close/>
                </a:path>
                <a:path w="495300" h="293369">
                  <a:moveTo>
                    <a:pt x="43670" y="267479"/>
                  </a:moveTo>
                  <a:lnTo>
                    <a:pt x="32858" y="286376"/>
                  </a:lnTo>
                  <a:lnTo>
                    <a:pt x="36321" y="286376"/>
                  </a:lnTo>
                  <a:lnTo>
                    <a:pt x="68875" y="267606"/>
                  </a:lnTo>
                  <a:lnTo>
                    <a:pt x="43670" y="267479"/>
                  </a:lnTo>
                  <a:close/>
                </a:path>
                <a:path w="495300" h="293369">
                  <a:moveTo>
                    <a:pt x="482156" y="0"/>
                  </a:moveTo>
                  <a:lnTo>
                    <a:pt x="56187" y="245602"/>
                  </a:lnTo>
                  <a:lnTo>
                    <a:pt x="43670" y="267479"/>
                  </a:lnTo>
                  <a:lnTo>
                    <a:pt x="68875" y="267606"/>
                  </a:lnTo>
                  <a:lnTo>
                    <a:pt x="494842" y="22004"/>
                  </a:lnTo>
                  <a:lnTo>
                    <a:pt x="482156" y="0"/>
                  </a:lnTo>
                  <a:close/>
                </a:path>
              </a:pathLst>
            </a:custGeom>
            <a:solidFill>
              <a:srgbClr val="1A3E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2059940" y="1310020"/>
            <a:ext cx="5134610" cy="1303655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spcBef>
                <a:spcPts val="1115"/>
              </a:spcBef>
            </a:pPr>
            <a:r>
              <a:rPr sz="2200">
                <a:latin typeface="Times New Roman"/>
                <a:cs typeface="Times New Roman"/>
              </a:rPr>
              <a:t>Find</a:t>
            </a:r>
            <a:r>
              <a:rPr sz="2200" spc="-3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the</a:t>
            </a:r>
            <a:r>
              <a:rPr sz="2200" spc="-3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number</a:t>
            </a:r>
            <a:r>
              <a:rPr sz="2200" spc="-25">
                <a:latin typeface="Times New Roman"/>
                <a:cs typeface="Times New Roman"/>
              </a:rPr>
              <a:t> 20</a:t>
            </a:r>
            <a:endParaRPr sz="2200">
              <a:latin typeface="Times New Roman"/>
              <a:cs typeface="Times New Roman"/>
            </a:endParaRPr>
          </a:p>
          <a:p>
            <a:pPr marR="5080" algn="r">
              <a:spcBef>
                <a:spcPts val="830"/>
              </a:spcBef>
            </a:pPr>
            <a:r>
              <a:rPr spc="-25">
                <a:latin typeface="Times New Roman"/>
                <a:cs typeface="Times New Roman"/>
              </a:rPr>
              <a:t>20</a:t>
            </a:r>
            <a:endParaRPr>
              <a:latin typeface="Times New Roman"/>
              <a:cs typeface="Times New Roman"/>
            </a:endParaRPr>
          </a:p>
          <a:p>
            <a:pPr marR="1129665" algn="r">
              <a:spcBef>
                <a:spcPts val="1500"/>
              </a:spcBef>
            </a:pPr>
            <a:r>
              <a:rPr sz="1600" spc="-25">
                <a:solidFill>
                  <a:srgbClr val="132E51"/>
                </a:solidFill>
                <a:latin typeface="Times New Roman"/>
                <a:cs typeface="Times New Roman"/>
              </a:rPr>
              <a:t>22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5145024" y="2487167"/>
            <a:ext cx="725805" cy="1249680"/>
            <a:chOff x="3621023" y="2487167"/>
            <a:chExt cx="725805" cy="1249680"/>
          </a:xfrm>
        </p:grpSpPr>
        <p:pic>
          <p:nvPicPr>
            <p:cNvPr id="56" name="object 5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21023" y="2487167"/>
              <a:ext cx="530351" cy="487679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3774339" y="2509519"/>
              <a:ext cx="335280" cy="291465"/>
            </a:xfrm>
            <a:custGeom>
              <a:avLst/>
              <a:gdLst/>
              <a:ahLst/>
              <a:cxnLst/>
              <a:rect l="l" t="t" r="r" b="b"/>
              <a:pathLst>
                <a:path w="335279" h="291464">
                  <a:moveTo>
                    <a:pt x="45262" y="177107"/>
                  </a:moveTo>
                  <a:lnTo>
                    <a:pt x="38037" y="180637"/>
                  </a:lnTo>
                  <a:lnTo>
                    <a:pt x="0" y="291283"/>
                  </a:lnTo>
                  <a:lnTo>
                    <a:pt x="36865" y="284440"/>
                  </a:lnTo>
                  <a:lnTo>
                    <a:pt x="27381" y="284440"/>
                  </a:lnTo>
                  <a:lnTo>
                    <a:pt x="10793" y="265205"/>
                  </a:lnTo>
                  <a:lnTo>
                    <a:pt x="46370" y="234527"/>
                  </a:lnTo>
                  <a:lnTo>
                    <a:pt x="62057" y="188894"/>
                  </a:lnTo>
                  <a:lnTo>
                    <a:pt x="58529" y="181668"/>
                  </a:lnTo>
                  <a:lnTo>
                    <a:pt x="45262" y="177107"/>
                  </a:lnTo>
                  <a:close/>
                </a:path>
                <a:path w="335279" h="291464">
                  <a:moveTo>
                    <a:pt x="46370" y="234527"/>
                  </a:moveTo>
                  <a:lnTo>
                    <a:pt x="10793" y="265205"/>
                  </a:lnTo>
                  <a:lnTo>
                    <a:pt x="27381" y="284440"/>
                  </a:lnTo>
                  <a:lnTo>
                    <a:pt x="33746" y="278951"/>
                  </a:lnTo>
                  <a:lnTo>
                    <a:pt x="31098" y="278951"/>
                  </a:lnTo>
                  <a:lnTo>
                    <a:pt x="16770" y="262336"/>
                  </a:lnTo>
                  <a:lnTo>
                    <a:pt x="38176" y="258363"/>
                  </a:lnTo>
                  <a:lnTo>
                    <a:pt x="46370" y="234527"/>
                  </a:lnTo>
                  <a:close/>
                </a:path>
                <a:path w="335279" h="291464">
                  <a:moveTo>
                    <a:pt x="110402" y="244957"/>
                  </a:moveTo>
                  <a:lnTo>
                    <a:pt x="62956" y="253763"/>
                  </a:lnTo>
                  <a:lnTo>
                    <a:pt x="27381" y="284440"/>
                  </a:lnTo>
                  <a:lnTo>
                    <a:pt x="36865" y="284440"/>
                  </a:lnTo>
                  <a:lnTo>
                    <a:pt x="115036" y="269930"/>
                  </a:lnTo>
                  <a:lnTo>
                    <a:pt x="119589" y="263302"/>
                  </a:lnTo>
                  <a:lnTo>
                    <a:pt x="117030" y="249510"/>
                  </a:lnTo>
                  <a:lnTo>
                    <a:pt x="110402" y="244957"/>
                  </a:lnTo>
                  <a:close/>
                </a:path>
                <a:path w="335279" h="291464">
                  <a:moveTo>
                    <a:pt x="38176" y="258363"/>
                  </a:moveTo>
                  <a:lnTo>
                    <a:pt x="16770" y="262336"/>
                  </a:lnTo>
                  <a:lnTo>
                    <a:pt x="31098" y="278951"/>
                  </a:lnTo>
                  <a:lnTo>
                    <a:pt x="38176" y="258363"/>
                  </a:lnTo>
                  <a:close/>
                </a:path>
                <a:path w="335279" h="291464">
                  <a:moveTo>
                    <a:pt x="62956" y="253763"/>
                  </a:moveTo>
                  <a:lnTo>
                    <a:pt x="38176" y="258363"/>
                  </a:lnTo>
                  <a:lnTo>
                    <a:pt x="31098" y="278951"/>
                  </a:lnTo>
                  <a:lnTo>
                    <a:pt x="33746" y="278951"/>
                  </a:lnTo>
                  <a:lnTo>
                    <a:pt x="62956" y="253763"/>
                  </a:lnTo>
                  <a:close/>
                </a:path>
                <a:path w="335279" h="291464">
                  <a:moveTo>
                    <a:pt x="318344" y="0"/>
                  </a:moveTo>
                  <a:lnTo>
                    <a:pt x="46370" y="234527"/>
                  </a:lnTo>
                  <a:lnTo>
                    <a:pt x="38176" y="258363"/>
                  </a:lnTo>
                  <a:lnTo>
                    <a:pt x="62956" y="253763"/>
                  </a:lnTo>
                  <a:lnTo>
                    <a:pt x="334932" y="19235"/>
                  </a:lnTo>
                  <a:lnTo>
                    <a:pt x="318344" y="0"/>
                  </a:lnTo>
                  <a:close/>
                </a:path>
              </a:pathLst>
            </a:custGeom>
            <a:solidFill>
              <a:srgbClr val="1A3E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5071" y="3304031"/>
              <a:ext cx="341375" cy="432815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45624" y="3325536"/>
              <a:ext cx="146263" cy="236597"/>
            </a:xfrm>
            <a:prstGeom prst="rect">
              <a:avLst/>
            </a:prstGeom>
          </p:spPr>
        </p:pic>
      </p:grpSp>
      <p:sp>
        <p:nvSpPr>
          <p:cNvPr id="60" name="object 6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t>Binary</a:t>
            </a:r>
            <a:r>
              <a:rPr spc="-30"/>
              <a:t> </a:t>
            </a:r>
            <a:r>
              <a:t>Search</a:t>
            </a:r>
            <a:r>
              <a:rPr spc="-50"/>
              <a:t> </a:t>
            </a:r>
            <a:r>
              <a:rPr spc="-20"/>
              <a:t>Trees</a:t>
            </a:r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pPr marL="38100">
                <a:lnSpc>
                  <a:spcPts val="1410"/>
                </a:lnSpc>
              </a:pPr>
              <a:t>22</a:t>
            </a:fld>
            <a:endParaRPr spc="-25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t>Binary</a:t>
            </a:r>
            <a:r>
              <a:rPr spc="-30"/>
              <a:t> </a:t>
            </a:r>
            <a:r>
              <a:t>Search</a:t>
            </a:r>
            <a:r>
              <a:rPr spc="-50"/>
              <a:t> </a:t>
            </a:r>
            <a:r>
              <a:rPr spc="-20"/>
              <a:t>Trees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pPr marL="38100">
                <a:lnSpc>
                  <a:spcPts val="1410"/>
                </a:lnSpc>
              </a:pPr>
              <a:t>23</a:t>
            </a:fld>
            <a:endParaRPr spc="-25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9190">
              <a:spcBef>
                <a:spcPts val="100"/>
              </a:spcBef>
            </a:pPr>
            <a:r>
              <a:t>BST</a:t>
            </a:r>
            <a:r>
              <a:rPr spc="-125"/>
              <a:t> </a:t>
            </a:r>
            <a:r>
              <a:t>-</a:t>
            </a:r>
            <a:r>
              <a:rPr spc="-50"/>
              <a:t> </a:t>
            </a:r>
            <a:r>
              <a:rPr spc="-10"/>
              <a:t>Delete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439165"/>
            <a:ext cx="7127240" cy="32342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spcBef>
                <a:spcPts val="100"/>
              </a:spcBef>
              <a:buFont typeface="Arial"/>
              <a:buChar char="•"/>
              <a:tabLst>
                <a:tab pos="354965" algn="l"/>
              </a:tabLst>
            </a:pPr>
            <a:r>
              <a:rPr sz="2200">
                <a:latin typeface="Times New Roman"/>
                <a:cs typeface="Times New Roman"/>
              </a:rPr>
              <a:t>Delete</a:t>
            </a:r>
            <a:r>
              <a:rPr sz="2200" spc="-2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the</a:t>
            </a:r>
            <a:r>
              <a:rPr sz="2200" spc="-1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node</a:t>
            </a:r>
            <a:r>
              <a:rPr sz="2200" spc="-1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with</a:t>
            </a:r>
            <a:r>
              <a:rPr sz="2200" spc="-1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key</a:t>
            </a:r>
            <a:r>
              <a:rPr sz="2200" spc="-20">
                <a:latin typeface="Times New Roman"/>
                <a:cs typeface="Times New Roman"/>
              </a:rPr>
              <a:t> </a:t>
            </a:r>
            <a:r>
              <a:rPr sz="2200" i="1" spc="-50">
                <a:latin typeface="Times New Roman"/>
                <a:cs typeface="Times New Roman"/>
              </a:rPr>
              <a:t>k</a:t>
            </a:r>
            <a:endParaRPr sz="2200">
              <a:latin typeface="Times New Roman"/>
              <a:cs typeface="Times New Roman"/>
            </a:endParaRPr>
          </a:p>
          <a:p>
            <a:pPr>
              <a:spcBef>
                <a:spcPts val="1210"/>
              </a:spcBef>
              <a:buFont typeface="Arial"/>
              <a:buChar char="•"/>
            </a:pPr>
            <a:endParaRPr sz="2200">
              <a:latin typeface="Times New Roman"/>
              <a:cs typeface="Times New Roman"/>
            </a:endParaRPr>
          </a:p>
          <a:p>
            <a:pPr marL="354965" indent="-342265">
              <a:spcBef>
                <a:spcPts val="5"/>
              </a:spcBef>
              <a:buFont typeface="Arial"/>
              <a:buChar char="•"/>
              <a:tabLst>
                <a:tab pos="354965" algn="l"/>
              </a:tabLst>
            </a:pPr>
            <a:r>
              <a:rPr sz="2200">
                <a:latin typeface="Times New Roman"/>
                <a:cs typeface="Times New Roman"/>
              </a:rPr>
              <a:t>Strategy:</a:t>
            </a:r>
            <a:r>
              <a:rPr sz="2200" spc="-2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let</a:t>
            </a:r>
            <a:r>
              <a:rPr sz="2200" spc="-20">
                <a:latin typeface="Times New Roman"/>
                <a:cs typeface="Times New Roman"/>
              </a:rPr>
              <a:t> </a:t>
            </a:r>
            <a:r>
              <a:rPr sz="2200" i="1">
                <a:latin typeface="Times New Roman"/>
                <a:cs typeface="Times New Roman"/>
              </a:rPr>
              <a:t>n</a:t>
            </a:r>
            <a:r>
              <a:rPr sz="2200" i="1" spc="-2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be</a:t>
            </a:r>
            <a:r>
              <a:rPr sz="2200" spc="-3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the</a:t>
            </a:r>
            <a:r>
              <a:rPr sz="2200" spc="-2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position</a:t>
            </a:r>
            <a:r>
              <a:rPr sz="2200" spc="-2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of</a:t>
            </a:r>
            <a:r>
              <a:rPr sz="2200" spc="-25">
                <a:latin typeface="Times New Roman"/>
                <a:cs typeface="Times New Roman"/>
              </a:rPr>
              <a:t> </a:t>
            </a:r>
            <a:r>
              <a:rPr sz="2200" spc="-10">
                <a:latin typeface="Times New Roman"/>
                <a:cs typeface="Times New Roman"/>
              </a:rPr>
              <a:t>FindElement(</a:t>
            </a:r>
            <a:r>
              <a:rPr sz="2200" i="1" spc="-10">
                <a:latin typeface="Times New Roman"/>
                <a:cs typeface="Times New Roman"/>
              </a:rPr>
              <a:t>k</a:t>
            </a:r>
            <a:r>
              <a:rPr sz="2200" spc="-1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  <a:p>
            <a:pPr marL="755015" lvl="1" indent="-285115">
              <a:spcBef>
                <a:spcPts val="455"/>
              </a:spcBef>
              <a:buFont typeface="Arial"/>
              <a:buChar char="–"/>
              <a:tabLst>
                <a:tab pos="755015" algn="l"/>
              </a:tabLst>
            </a:pPr>
            <a:r>
              <a:rPr sz="2200">
                <a:latin typeface="Times New Roman"/>
                <a:cs typeface="Times New Roman"/>
              </a:rPr>
              <a:t>Remove</a:t>
            </a:r>
            <a:r>
              <a:rPr sz="2200" spc="-35">
                <a:latin typeface="Times New Roman"/>
                <a:cs typeface="Times New Roman"/>
              </a:rPr>
              <a:t> </a:t>
            </a:r>
            <a:r>
              <a:rPr sz="2200" i="1">
                <a:latin typeface="Times New Roman"/>
                <a:cs typeface="Times New Roman"/>
              </a:rPr>
              <a:t>n</a:t>
            </a:r>
            <a:r>
              <a:rPr sz="2200" i="1" spc="-2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without</a:t>
            </a:r>
            <a:r>
              <a:rPr sz="2200" spc="-2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creating</a:t>
            </a:r>
            <a:r>
              <a:rPr sz="2200" spc="-2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“holes”</a:t>
            </a:r>
            <a:r>
              <a:rPr sz="2200" spc="-3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in</a:t>
            </a:r>
            <a:r>
              <a:rPr sz="2200" spc="-2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the</a:t>
            </a:r>
            <a:r>
              <a:rPr sz="2200" spc="-30">
                <a:latin typeface="Times New Roman"/>
                <a:cs typeface="Times New Roman"/>
              </a:rPr>
              <a:t> </a:t>
            </a:r>
            <a:r>
              <a:rPr sz="2200" spc="-20">
                <a:latin typeface="Times New Roman"/>
                <a:cs typeface="Times New Roman"/>
              </a:rPr>
              <a:t>tree</a:t>
            </a:r>
            <a:endParaRPr sz="2200">
              <a:latin typeface="Times New Roman"/>
              <a:cs typeface="Times New Roman"/>
            </a:endParaRPr>
          </a:p>
          <a:p>
            <a:pPr marL="755015" lvl="1" indent="-285115">
              <a:spcBef>
                <a:spcPts val="575"/>
              </a:spcBef>
              <a:buFont typeface="Arial"/>
              <a:buChar char="–"/>
              <a:tabLst>
                <a:tab pos="755015" algn="l"/>
              </a:tabLst>
            </a:pPr>
            <a:r>
              <a:rPr sz="2200">
                <a:latin typeface="Times New Roman"/>
                <a:cs typeface="Times New Roman"/>
              </a:rPr>
              <a:t>Case</a:t>
            </a:r>
            <a:r>
              <a:rPr sz="2200" spc="-2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1:</a:t>
            </a:r>
            <a:r>
              <a:rPr sz="2200" spc="-15">
                <a:latin typeface="Times New Roman"/>
                <a:cs typeface="Times New Roman"/>
              </a:rPr>
              <a:t> </a:t>
            </a:r>
            <a:r>
              <a:rPr sz="2200" i="1">
                <a:latin typeface="Times New Roman"/>
                <a:cs typeface="Times New Roman"/>
              </a:rPr>
              <a:t>n</a:t>
            </a:r>
            <a:r>
              <a:rPr sz="2200" i="1" spc="-1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has</a:t>
            </a:r>
            <a:r>
              <a:rPr sz="2200" spc="-3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at</a:t>
            </a:r>
            <a:r>
              <a:rPr sz="2200" spc="-1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least</a:t>
            </a:r>
            <a:r>
              <a:rPr sz="2200" spc="-1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one</a:t>
            </a:r>
            <a:r>
              <a:rPr sz="2200" spc="-2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child</a:t>
            </a:r>
            <a:r>
              <a:rPr sz="2200" spc="-1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which</a:t>
            </a:r>
            <a:r>
              <a:rPr sz="2200" spc="-1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is</a:t>
            </a:r>
            <a:r>
              <a:rPr sz="2200" spc="-2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an</a:t>
            </a:r>
            <a:r>
              <a:rPr sz="2200" spc="-2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external</a:t>
            </a:r>
            <a:r>
              <a:rPr sz="2200" spc="-15">
                <a:latin typeface="Times New Roman"/>
                <a:cs typeface="Times New Roman"/>
              </a:rPr>
              <a:t> </a:t>
            </a:r>
            <a:r>
              <a:rPr sz="2200" spc="-20">
                <a:latin typeface="Times New Roman"/>
                <a:cs typeface="Times New Roman"/>
              </a:rPr>
              <a:t>node</a:t>
            </a:r>
            <a:endParaRPr sz="2200">
              <a:latin typeface="Times New Roman"/>
              <a:cs typeface="Times New Roman"/>
            </a:endParaRPr>
          </a:p>
          <a:p>
            <a:pPr marL="755015" lvl="1" indent="-285115">
              <a:spcBef>
                <a:spcPts val="550"/>
              </a:spcBef>
              <a:buFont typeface="Arial"/>
              <a:buChar char="–"/>
              <a:tabLst>
                <a:tab pos="755015" algn="l"/>
              </a:tabLst>
            </a:pPr>
            <a:r>
              <a:rPr sz="2200">
                <a:latin typeface="Times New Roman"/>
                <a:cs typeface="Times New Roman"/>
              </a:rPr>
              <a:t>Case</a:t>
            </a:r>
            <a:r>
              <a:rPr sz="2200" spc="-3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2:</a:t>
            </a:r>
            <a:r>
              <a:rPr sz="2200" spc="-20">
                <a:latin typeface="Times New Roman"/>
                <a:cs typeface="Times New Roman"/>
              </a:rPr>
              <a:t> </a:t>
            </a:r>
            <a:r>
              <a:rPr sz="2200" i="1">
                <a:latin typeface="Times New Roman"/>
                <a:cs typeface="Times New Roman"/>
              </a:rPr>
              <a:t>n</a:t>
            </a:r>
            <a:r>
              <a:rPr sz="2200" i="1" spc="-2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has</a:t>
            </a:r>
            <a:r>
              <a:rPr sz="2200" spc="-3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two</a:t>
            </a:r>
            <a:r>
              <a:rPr sz="2200" spc="-2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children</a:t>
            </a:r>
            <a:r>
              <a:rPr sz="2200" spc="-2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with</a:t>
            </a:r>
            <a:r>
              <a:rPr sz="2200" spc="-2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internal</a:t>
            </a:r>
            <a:r>
              <a:rPr sz="2200" spc="-20">
                <a:latin typeface="Times New Roman"/>
                <a:cs typeface="Times New Roman"/>
              </a:rPr>
              <a:t> </a:t>
            </a:r>
            <a:r>
              <a:rPr sz="2200" spc="-10">
                <a:latin typeface="Times New Roman"/>
                <a:cs typeface="Times New Roman"/>
              </a:rPr>
              <a:t>nodes</a:t>
            </a:r>
            <a:endParaRPr sz="2200">
              <a:latin typeface="Times New Roman"/>
              <a:cs typeface="Times New Roman"/>
            </a:endParaRPr>
          </a:p>
          <a:p>
            <a:pPr lvl="1">
              <a:spcBef>
                <a:spcPts val="1145"/>
              </a:spcBef>
              <a:buFont typeface="Arial"/>
              <a:buChar char="–"/>
            </a:pPr>
            <a:endParaRPr sz="2200">
              <a:latin typeface="Times New Roman"/>
              <a:cs typeface="Times New Roman"/>
            </a:endParaRPr>
          </a:p>
          <a:p>
            <a:pPr marL="354965" indent="-342265">
              <a:buFont typeface="Arial"/>
              <a:buChar char="•"/>
              <a:tabLst>
                <a:tab pos="354965" algn="l"/>
              </a:tabLst>
            </a:pPr>
            <a:r>
              <a:rPr sz="2200">
                <a:latin typeface="Times New Roman"/>
                <a:cs typeface="Times New Roman"/>
              </a:rPr>
              <a:t>Runtime</a:t>
            </a:r>
            <a:r>
              <a:rPr sz="2200" spc="-2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is</a:t>
            </a:r>
            <a:r>
              <a:rPr sz="2200" spc="-25">
                <a:latin typeface="Times New Roman"/>
                <a:cs typeface="Times New Roman"/>
              </a:rPr>
              <a:t> </a:t>
            </a:r>
            <a:r>
              <a:rPr sz="2200" i="1">
                <a:latin typeface="Times New Roman"/>
                <a:cs typeface="Times New Roman"/>
              </a:rPr>
              <a:t>O</a:t>
            </a:r>
            <a:r>
              <a:rPr sz="2200">
                <a:latin typeface="Times New Roman"/>
                <a:cs typeface="Times New Roman"/>
              </a:rPr>
              <a:t>(</a:t>
            </a:r>
            <a:r>
              <a:rPr sz="2200" i="1">
                <a:latin typeface="Times New Roman"/>
                <a:cs typeface="Times New Roman"/>
              </a:rPr>
              <a:t>h</a:t>
            </a:r>
            <a:r>
              <a:rPr sz="2200">
                <a:latin typeface="Times New Roman"/>
                <a:cs typeface="Times New Roman"/>
              </a:rPr>
              <a:t>),</a:t>
            </a:r>
            <a:r>
              <a:rPr sz="2200" spc="-2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where</a:t>
            </a:r>
            <a:r>
              <a:rPr sz="2200" spc="-25">
                <a:latin typeface="Times New Roman"/>
                <a:cs typeface="Times New Roman"/>
              </a:rPr>
              <a:t> </a:t>
            </a:r>
            <a:r>
              <a:rPr sz="2200" i="1">
                <a:latin typeface="Times New Roman"/>
                <a:cs typeface="Times New Roman"/>
              </a:rPr>
              <a:t>h</a:t>
            </a:r>
            <a:r>
              <a:rPr sz="2200" i="1" spc="-1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is</a:t>
            </a:r>
            <a:r>
              <a:rPr sz="2200" spc="-3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the</a:t>
            </a:r>
            <a:r>
              <a:rPr sz="2200" spc="-2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height</a:t>
            </a:r>
            <a:r>
              <a:rPr sz="2200" spc="-2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of</a:t>
            </a:r>
            <a:r>
              <a:rPr sz="2200" spc="-1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the</a:t>
            </a:r>
            <a:r>
              <a:rPr sz="2200" spc="-25">
                <a:latin typeface="Times New Roman"/>
                <a:cs typeface="Times New Roman"/>
              </a:rPr>
              <a:t> </a:t>
            </a:r>
            <a:r>
              <a:rPr sz="2200" spc="-20">
                <a:latin typeface="Times New Roman"/>
                <a:cs typeface="Times New Roman"/>
              </a:rPr>
              <a:t>tree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1100">
              <a:spcBef>
                <a:spcPts val="100"/>
              </a:spcBef>
            </a:pPr>
            <a:r>
              <a:t>BST</a:t>
            </a:r>
            <a:r>
              <a:rPr spc="-150"/>
              <a:t> </a:t>
            </a:r>
            <a:r>
              <a:t>–</a:t>
            </a:r>
            <a:r>
              <a:rPr spc="-65"/>
              <a:t> </a:t>
            </a:r>
            <a:r>
              <a:t>Delete</a:t>
            </a:r>
            <a:r>
              <a:rPr spc="-65"/>
              <a:t> </a:t>
            </a:r>
            <a:r>
              <a:rPr spc="-1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439164"/>
            <a:ext cx="61468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200">
                <a:latin typeface="Times New Roman"/>
                <a:cs typeface="Times New Roman"/>
              </a:rPr>
              <a:t>Case</a:t>
            </a:r>
            <a:r>
              <a:rPr sz="2200" spc="-3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1(a):</a:t>
            </a:r>
            <a:r>
              <a:rPr sz="2200" spc="-25">
                <a:latin typeface="Times New Roman"/>
                <a:cs typeface="Times New Roman"/>
              </a:rPr>
              <a:t> </a:t>
            </a:r>
            <a:r>
              <a:rPr sz="2200" i="1">
                <a:latin typeface="Times New Roman"/>
                <a:cs typeface="Times New Roman"/>
              </a:rPr>
              <a:t>n</a:t>
            </a:r>
            <a:r>
              <a:rPr sz="2200" i="1" spc="-2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has</a:t>
            </a:r>
            <a:r>
              <a:rPr sz="2200" spc="-3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two</a:t>
            </a:r>
            <a:r>
              <a:rPr sz="2200" spc="-2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children</a:t>
            </a:r>
            <a:r>
              <a:rPr sz="2200" spc="-2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which</a:t>
            </a:r>
            <a:r>
              <a:rPr sz="2200" spc="-2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are</a:t>
            </a:r>
            <a:r>
              <a:rPr sz="2200" spc="-3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external</a:t>
            </a:r>
            <a:r>
              <a:rPr sz="2200" spc="-20">
                <a:latin typeface="Times New Roman"/>
                <a:cs typeface="Times New Roman"/>
              </a:rPr>
              <a:t> </a:t>
            </a:r>
            <a:r>
              <a:rPr sz="2200" spc="-10">
                <a:latin typeface="Times New Roman"/>
                <a:cs typeface="Times New Roman"/>
              </a:rPr>
              <a:t>nodes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9940" y="5462523"/>
            <a:ext cx="96393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200">
                <a:latin typeface="Times New Roman"/>
                <a:cs typeface="Times New Roman"/>
              </a:rPr>
              <a:t>Delete</a:t>
            </a:r>
            <a:r>
              <a:rPr sz="2200" spc="-35">
                <a:latin typeface="Times New Roman"/>
                <a:cs typeface="Times New Roman"/>
              </a:rPr>
              <a:t> </a:t>
            </a:r>
            <a:r>
              <a:rPr sz="2200" spc="-50">
                <a:latin typeface="Times New Roman"/>
                <a:cs typeface="Times New Roman"/>
              </a:rPr>
              <a:t>9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99583" y="2481178"/>
            <a:ext cx="548640" cy="478790"/>
          </a:xfrm>
          <a:custGeom>
            <a:avLst/>
            <a:gdLst/>
            <a:ahLst/>
            <a:cxnLst/>
            <a:rect l="l" t="t" r="r" b="b"/>
            <a:pathLst>
              <a:path w="548639" h="478789">
                <a:moveTo>
                  <a:pt x="0" y="239184"/>
                </a:moveTo>
                <a:lnTo>
                  <a:pt x="4419" y="196190"/>
                </a:lnTo>
                <a:lnTo>
                  <a:pt x="17162" y="155725"/>
                </a:lnTo>
                <a:lnTo>
                  <a:pt x="37452" y="118463"/>
                </a:lnTo>
                <a:lnTo>
                  <a:pt x="64516" y="85080"/>
                </a:lnTo>
                <a:lnTo>
                  <a:pt x="97579" y="56253"/>
                </a:lnTo>
                <a:lnTo>
                  <a:pt x="135865" y="32655"/>
                </a:lnTo>
                <a:lnTo>
                  <a:pt x="178600" y="14963"/>
                </a:lnTo>
                <a:lnTo>
                  <a:pt x="225010" y="3853"/>
                </a:lnTo>
                <a:lnTo>
                  <a:pt x="274320" y="0"/>
                </a:lnTo>
                <a:lnTo>
                  <a:pt x="323629" y="3853"/>
                </a:lnTo>
                <a:lnTo>
                  <a:pt x="370039" y="14963"/>
                </a:lnTo>
                <a:lnTo>
                  <a:pt x="412774" y="32655"/>
                </a:lnTo>
                <a:lnTo>
                  <a:pt x="451060" y="56253"/>
                </a:lnTo>
                <a:lnTo>
                  <a:pt x="484123" y="85080"/>
                </a:lnTo>
                <a:lnTo>
                  <a:pt x="511187" y="118463"/>
                </a:lnTo>
                <a:lnTo>
                  <a:pt x="531477" y="155725"/>
                </a:lnTo>
                <a:lnTo>
                  <a:pt x="544220" y="196190"/>
                </a:lnTo>
                <a:lnTo>
                  <a:pt x="548640" y="239184"/>
                </a:lnTo>
                <a:lnTo>
                  <a:pt x="544220" y="282178"/>
                </a:lnTo>
                <a:lnTo>
                  <a:pt x="531477" y="322643"/>
                </a:lnTo>
                <a:lnTo>
                  <a:pt x="511187" y="359905"/>
                </a:lnTo>
                <a:lnTo>
                  <a:pt x="484123" y="393288"/>
                </a:lnTo>
                <a:lnTo>
                  <a:pt x="451060" y="422115"/>
                </a:lnTo>
                <a:lnTo>
                  <a:pt x="412774" y="445713"/>
                </a:lnTo>
                <a:lnTo>
                  <a:pt x="370039" y="463405"/>
                </a:lnTo>
                <a:lnTo>
                  <a:pt x="323629" y="474515"/>
                </a:lnTo>
                <a:lnTo>
                  <a:pt x="274320" y="478369"/>
                </a:lnTo>
                <a:lnTo>
                  <a:pt x="225010" y="474515"/>
                </a:lnTo>
                <a:lnTo>
                  <a:pt x="178600" y="463405"/>
                </a:lnTo>
                <a:lnTo>
                  <a:pt x="135865" y="445713"/>
                </a:lnTo>
                <a:lnTo>
                  <a:pt x="97579" y="422115"/>
                </a:lnTo>
                <a:lnTo>
                  <a:pt x="64516" y="393288"/>
                </a:lnTo>
                <a:lnTo>
                  <a:pt x="37452" y="359905"/>
                </a:lnTo>
                <a:lnTo>
                  <a:pt x="17162" y="322643"/>
                </a:lnTo>
                <a:lnTo>
                  <a:pt x="4419" y="282178"/>
                </a:lnTo>
                <a:lnTo>
                  <a:pt x="0" y="23918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59603" y="2573020"/>
            <a:ext cx="2286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25">
                <a:solidFill>
                  <a:srgbClr val="132E51"/>
                </a:solidFill>
                <a:latin typeface="Times New Roman"/>
                <a:cs typeface="Times New Roman"/>
              </a:rPr>
              <a:t>22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117324" y="3921941"/>
            <a:ext cx="294005" cy="294005"/>
            <a:chOff x="4593323" y="3921940"/>
            <a:chExt cx="294005" cy="294005"/>
          </a:xfrm>
        </p:grpSpPr>
        <p:sp>
          <p:nvSpPr>
            <p:cNvPr id="8" name="object 8"/>
            <p:cNvSpPr/>
            <p:nvPr/>
          </p:nvSpPr>
          <p:spPr>
            <a:xfrm>
              <a:off x="4598085" y="3926702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284189" y="0"/>
                  </a:moveTo>
                  <a:lnTo>
                    <a:pt x="0" y="0"/>
                  </a:lnTo>
                  <a:lnTo>
                    <a:pt x="0" y="284176"/>
                  </a:lnTo>
                  <a:lnTo>
                    <a:pt x="284189" y="284176"/>
                  </a:lnTo>
                  <a:lnTo>
                    <a:pt x="28418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98085" y="3926702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0" y="0"/>
                  </a:moveTo>
                  <a:lnTo>
                    <a:pt x="284189" y="0"/>
                  </a:lnTo>
                  <a:lnTo>
                    <a:pt x="284189" y="284177"/>
                  </a:lnTo>
                  <a:lnTo>
                    <a:pt x="0" y="28417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502983" y="2876791"/>
            <a:ext cx="1593215" cy="775970"/>
            <a:chOff x="3978982" y="2876791"/>
            <a:chExt cx="1593215" cy="775970"/>
          </a:xfrm>
        </p:grpSpPr>
        <p:sp>
          <p:nvSpPr>
            <p:cNvPr id="11" name="object 11"/>
            <p:cNvSpPr/>
            <p:nvPr/>
          </p:nvSpPr>
          <p:spPr>
            <a:xfrm>
              <a:off x="3991682" y="2889491"/>
              <a:ext cx="364490" cy="324485"/>
            </a:xfrm>
            <a:custGeom>
              <a:avLst/>
              <a:gdLst/>
              <a:ahLst/>
              <a:cxnLst/>
              <a:rect l="l" t="t" r="r" b="b"/>
              <a:pathLst>
                <a:path w="364489" h="324485">
                  <a:moveTo>
                    <a:pt x="364246" y="0"/>
                  </a:moveTo>
                  <a:lnTo>
                    <a:pt x="0" y="32390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43876" y="2889491"/>
              <a:ext cx="355600" cy="350520"/>
            </a:xfrm>
            <a:custGeom>
              <a:avLst/>
              <a:gdLst/>
              <a:ahLst/>
              <a:cxnLst/>
              <a:rect l="l" t="t" r="r" b="b"/>
              <a:pathLst>
                <a:path w="355600" h="350519">
                  <a:moveTo>
                    <a:pt x="0" y="0"/>
                  </a:moveTo>
                  <a:lnTo>
                    <a:pt x="355185" y="35014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18716" y="3169583"/>
              <a:ext cx="548640" cy="478790"/>
            </a:xfrm>
            <a:custGeom>
              <a:avLst/>
              <a:gdLst/>
              <a:ahLst/>
              <a:cxnLst/>
              <a:rect l="l" t="t" r="r" b="b"/>
              <a:pathLst>
                <a:path w="548639" h="478789">
                  <a:moveTo>
                    <a:pt x="274319" y="0"/>
                  </a:moveTo>
                  <a:lnTo>
                    <a:pt x="225010" y="3853"/>
                  </a:lnTo>
                  <a:lnTo>
                    <a:pt x="178600" y="14963"/>
                  </a:lnTo>
                  <a:lnTo>
                    <a:pt x="135865" y="32655"/>
                  </a:lnTo>
                  <a:lnTo>
                    <a:pt x="97578" y="56253"/>
                  </a:lnTo>
                  <a:lnTo>
                    <a:pt x="64516" y="85080"/>
                  </a:lnTo>
                  <a:lnTo>
                    <a:pt x="37452" y="118463"/>
                  </a:lnTo>
                  <a:lnTo>
                    <a:pt x="17162" y="155725"/>
                  </a:lnTo>
                  <a:lnTo>
                    <a:pt x="4419" y="196190"/>
                  </a:lnTo>
                  <a:lnTo>
                    <a:pt x="0" y="239184"/>
                  </a:lnTo>
                  <a:lnTo>
                    <a:pt x="4419" y="282177"/>
                  </a:lnTo>
                  <a:lnTo>
                    <a:pt x="17162" y="322643"/>
                  </a:lnTo>
                  <a:lnTo>
                    <a:pt x="37452" y="359905"/>
                  </a:lnTo>
                  <a:lnTo>
                    <a:pt x="64516" y="393287"/>
                  </a:lnTo>
                  <a:lnTo>
                    <a:pt x="97578" y="422115"/>
                  </a:lnTo>
                  <a:lnTo>
                    <a:pt x="135865" y="445712"/>
                  </a:lnTo>
                  <a:lnTo>
                    <a:pt x="178600" y="463404"/>
                  </a:lnTo>
                  <a:lnTo>
                    <a:pt x="225010" y="474514"/>
                  </a:lnTo>
                  <a:lnTo>
                    <a:pt x="274319" y="478368"/>
                  </a:lnTo>
                  <a:lnTo>
                    <a:pt x="323629" y="474514"/>
                  </a:lnTo>
                  <a:lnTo>
                    <a:pt x="370038" y="463404"/>
                  </a:lnTo>
                  <a:lnTo>
                    <a:pt x="412774" y="445712"/>
                  </a:lnTo>
                  <a:lnTo>
                    <a:pt x="451060" y="422115"/>
                  </a:lnTo>
                  <a:lnTo>
                    <a:pt x="484123" y="393287"/>
                  </a:lnTo>
                  <a:lnTo>
                    <a:pt x="511187" y="359905"/>
                  </a:lnTo>
                  <a:lnTo>
                    <a:pt x="531477" y="322643"/>
                  </a:lnTo>
                  <a:lnTo>
                    <a:pt x="544220" y="282177"/>
                  </a:lnTo>
                  <a:lnTo>
                    <a:pt x="548639" y="239184"/>
                  </a:lnTo>
                  <a:lnTo>
                    <a:pt x="544220" y="196190"/>
                  </a:lnTo>
                  <a:lnTo>
                    <a:pt x="531477" y="155725"/>
                  </a:lnTo>
                  <a:lnTo>
                    <a:pt x="511187" y="118463"/>
                  </a:lnTo>
                  <a:lnTo>
                    <a:pt x="484123" y="85080"/>
                  </a:lnTo>
                  <a:lnTo>
                    <a:pt x="451060" y="56253"/>
                  </a:lnTo>
                  <a:lnTo>
                    <a:pt x="412774" y="32655"/>
                  </a:lnTo>
                  <a:lnTo>
                    <a:pt x="370038" y="14963"/>
                  </a:lnTo>
                  <a:lnTo>
                    <a:pt x="323629" y="3853"/>
                  </a:lnTo>
                  <a:lnTo>
                    <a:pt x="2743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18716" y="3169583"/>
              <a:ext cx="548640" cy="478790"/>
            </a:xfrm>
            <a:custGeom>
              <a:avLst/>
              <a:gdLst/>
              <a:ahLst/>
              <a:cxnLst/>
              <a:rect l="l" t="t" r="r" b="b"/>
              <a:pathLst>
                <a:path w="548639" h="478789">
                  <a:moveTo>
                    <a:pt x="0" y="239184"/>
                  </a:moveTo>
                  <a:lnTo>
                    <a:pt x="4419" y="196190"/>
                  </a:lnTo>
                  <a:lnTo>
                    <a:pt x="17162" y="155725"/>
                  </a:lnTo>
                  <a:lnTo>
                    <a:pt x="37452" y="118463"/>
                  </a:lnTo>
                  <a:lnTo>
                    <a:pt x="64516" y="85080"/>
                  </a:lnTo>
                  <a:lnTo>
                    <a:pt x="97579" y="56253"/>
                  </a:lnTo>
                  <a:lnTo>
                    <a:pt x="135865" y="32655"/>
                  </a:lnTo>
                  <a:lnTo>
                    <a:pt x="178600" y="14963"/>
                  </a:lnTo>
                  <a:lnTo>
                    <a:pt x="225010" y="3853"/>
                  </a:lnTo>
                  <a:lnTo>
                    <a:pt x="274320" y="0"/>
                  </a:lnTo>
                  <a:lnTo>
                    <a:pt x="323629" y="3853"/>
                  </a:lnTo>
                  <a:lnTo>
                    <a:pt x="370039" y="14963"/>
                  </a:lnTo>
                  <a:lnTo>
                    <a:pt x="412774" y="32655"/>
                  </a:lnTo>
                  <a:lnTo>
                    <a:pt x="451060" y="56253"/>
                  </a:lnTo>
                  <a:lnTo>
                    <a:pt x="484123" y="85080"/>
                  </a:lnTo>
                  <a:lnTo>
                    <a:pt x="511187" y="118463"/>
                  </a:lnTo>
                  <a:lnTo>
                    <a:pt x="531477" y="155725"/>
                  </a:lnTo>
                  <a:lnTo>
                    <a:pt x="544220" y="196190"/>
                  </a:lnTo>
                  <a:lnTo>
                    <a:pt x="548640" y="239184"/>
                  </a:lnTo>
                  <a:lnTo>
                    <a:pt x="544220" y="282178"/>
                  </a:lnTo>
                  <a:lnTo>
                    <a:pt x="531477" y="322643"/>
                  </a:lnTo>
                  <a:lnTo>
                    <a:pt x="511187" y="359905"/>
                  </a:lnTo>
                  <a:lnTo>
                    <a:pt x="484123" y="393288"/>
                  </a:lnTo>
                  <a:lnTo>
                    <a:pt x="451060" y="422115"/>
                  </a:lnTo>
                  <a:lnTo>
                    <a:pt x="412774" y="445713"/>
                  </a:lnTo>
                  <a:lnTo>
                    <a:pt x="370039" y="463405"/>
                  </a:lnTo>
                  <a:lnTo>
                    <a:pt x="323629" y="474515"/>
                  </a:lnTo>
                  <a:lnTo>
                    <a:pt x="274320" y="478369"/>
                  </a:lnTo>
                  <a:lnTo>
                    <a:pt x="225010" y="474515"/>
                  </a:lnTo>
                  <a:lnTo>
                    <a:pt x="178600" y="463405"/>
                  </a:lnTo>
                  <a:lnTo>
                    <a:pt x="135865" y="445713"/>
                  </a:lnTo>
                  <a:lnTo>
                    <a:pt x="97579" y="422115"/>
                  </a:lnTo>
                  <a:lnTo>
                    <a:pt x="64516" y="393288"/>
                  </a:lnTo>
                  <a:lnTo>
                    <a:pt x="37452" y="359905"/>
                  </a:lnTo>
                  <a:lnTo>
                    <a:pt x="17162" y="322643"/>
                  </a:lnTo>
                  <a:lnTo>
                    <a:pt x="4419" y="282178"/>
                  </a:lnTo>
                  <a:lnTo>
                    <a:pt x="0" y="23918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702736" y="3261867"/>
            <a:ext cx="2286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25">
                <a:solidFill>
                  <a:srgbClr val="132E51"/>
                </a:solidFill>
                <a:latin typeface="Times New Roman"/>
                <a:cs typeface="Times New Roman"/>
              </a:rPr>
              <a:t>80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108704" y="3148437"/>
            <a:ext cx="2262505" cy="791210"/>
            <a:chOff x="3584703" y="3148437"/>
            <a:chExt cx="2262505" cy="791210"/>
          </a:xfrm>
        </p:grpSpPr>
        <p:sp>
          <p:nvSpPr>
            <p:cNvPr id="17" name="object 17"/>
            <p:cNvSpPr/>
            <p:nvPr/>
          </p:nvSpPr>
          <p:spPr>
            <a:xfrm>
              <a:off x="4740180" y="3577895"/>
              <a:ext cx="359410" cy="349250"/>
            </a:xfrm>
            <a:custGeom>
              <a:avLst/>
              <a:gdLst/>
              <a:ahLst/>
              <a:cxnLst/>
              <a:rect l="l" t="t" r="r" b="b"/>
              <a:pathLst>
                <a:path w="359410" h="349250">
                  <a:moveTo>
                    <a:pt x="358881" y="0"/>
                  </a:moveTo>
                  <a:lnTo>
                    <a:pt x="0" y="34880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487009" y="3577895"/>
              <a:ext cx="347980" cy="303530"/>
            </a:xfrm>
            <a:custGeom>
              <a:avLst/>
              <a:gdLst/>
              <a:ahLst/>
              <a:cxnLst/>
              <a:rect l="l" t="t" r="r" b="b"/>
              <a:pathLst>
                <a:path w="347979" h="303529">
                  <a:moveTo>
                    <a:pt x="0" y="0"/>
                  </a:moveTo>
                  <a:lnTo>
                    <a:pt x="347431" y="30297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589465" y="3153200"/>
              <a:ext cx="548640" cy="478790"/>
            </a:xfrm>
            <a:custGeom>
              <a:avLst/>
              <a:gdLst/>
              <a:ahLst/>
              <a:cxnLst/>
              <a:rect l="l" t="t" r="r" b="b"/>
              <a:pathLst>
                <a:path w="548639" h="478789">
                  <a:moveTo>
                    <a:pt x="274319" y="0"/>
                  </a:moveTo>
                  <a:lnTo>
                    <a:pt x="225010" y="3853"/>
                  </a:lnTo>
                  <a:lnTo>
                    <a:pt x="178601" y="14964"/>
                  </a:lnTo>
                  <a:lnTo>
                    <a:pt x="135865" y="32655"/>
                  </a:lnTo>
                  <a:lnTo>
                    <a:pt x="97579" y="56253"/>
                  </a:lnTo>
                  <a:lnTo>
                    <a:pt x="64516" y="85081"/>
                  </a:lnTo>
                  <a:lnTo>
                    <a:pt x="37452" y="118464"/>
                  </a:lnTo>
                  <a:lnTo>
                    <a:pt x="17162" y="155726"/>
                  </a:lnTo>
                  <a:lnTo>
                    <a:pt x="4419" y="196191"/>
                  </a:lnTo>
                  <a:lnTo>
                    <a:pt x="0" y="239185"/>
                  </a:lnTo>
                  <a:lnTo>
                    <a:pt x="4419" y="282179"/>
                  </a:lnTo>
                  <a:lnTo>
                    <a:pt x="17162" y="322644"/>
                  </a:lnTo>
                  <a:lnTo>
                    <a:pt x="37452" y="359906"/>
                  </a:lnTo>
                  <a:lnTo>
                    <a:pt x="64516" y="393288"/>
                  </a:lnTo>
                  <a:lnTo>
                    <a:pt x="97579" y="422116"/>
                  </a:lnTo>
                  <a:lnTo>
                    <a:pt x="135865" y="445713"/>
                  </a:lnTo>
                  <a:lnTo>
                    <a:pt x="178601" y="463405"/>
                  </a:lnTo>
                  <a:lnTo>
                    <a:pt x="225010" y="474516"/>
                  </a:lnTo>
                  <a:lnTo>
                    <a:pt x="274319" y="478369"/>
                  </a:lnTo>
                  <a:lnTo>
                    <a:pt x="323629" y="474516"/>
                  </a:lnTo>
                  <a:lnTo>
                    <a:pt x="370039" y="463405"/>
                  </a:lnTo>
                  <a:lnTo>
                    <a:pt x="412774" y="445713"/>
                  </a:lnTo>
                  <a:lnTo>
                    <a:pt x="451061" y="422116"/>
                  </a:lnTo>
                  <a:lnTo>
                    <a:pt x="484123" y="393288"/>
                  </a:lnTo>
                  <a:lnTo>
                    <a:pt x="511187" y="359906"/>
                  </a:lnTo>
                  <a:lnTo>
                    <a:pt x="531477" y="322644"/>
                  </a:lnTo>
                  <a:lnTo>
                    <a:pt x="544220" y="282179"/>
                  </a:lnTo>
                  <a:lnTo>
                    <a:pt x="548639" y="239185"/>
                  </a:lnTo>
                  <a:lnTo>
                    <a:pt x="544220" y="196191"/>
                  </a:lnTo>
                  <a:lnTo>
                    <a:pt x="531477" y="155726"/>
                  </a:lnTo>
                  <a:lnTo>
                    <a:pt x="511187" y="118464"/>
                  </a:lnTo>
                  <a:lnTo>
                    <a:pt x="484123" y="85081"/>
                  </a:lnTo>
                  <a:lnTo>
                    <a:pt x="451061" y="56253"/>
                  </a:lnTo>
                  <a:lnTo>
                    <a:pt x="412774" y="32655"/>
                  </a:lnTo>
                  <a:lnTo>
                    <a:pt x="370039" y="14964"/>
                  </a:lnTo>
                  <a:lnTo>
                    <a:pt x="323629" y="3853"/>
                  </a:lnTo>
                  <a:lnTo>
                    <a:pt x="2743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589465" y="3153200"/>
              <a:ext cx="548640" cy="478790"/>
            </a:xfrm>
            <a:custGeom>
              <a:avLst/>
              <a:gdLst/>
              <a:ahLst/>
              <a:cxnLst/>
              <a:rect l="l" t="t" r="r" b="b"/>
              <a:pathLst>
                <a:path w="548639" h="478789">
                  <a:moveTo>
                    <a:pt x="0" y="239184"/>
                  </a:moveTo>
                  <a:lnTo>
                    <a:pt x="4419" y="196190"/>
                  </a:lnTo>
                  <a:lnTo>
                    <a:pt x="17162" y="155725"/>
                  </a:lnTo>
                  <a:lnTo>
                    <a:pt x="37452" y="118463"/>
                  </a:lnTo>
                  <a:lnTo>
                    <a:pt x="64516" y="85080"/>
                  </a:lnTo>
                  <a:lnTo>
                    <a:pt x="97579" y="56253"/>
                  </a:lnTo>
                  <a:lnTo>
                    <a:pt x="135865" y="32655"/>
                  </a:lnTo>
                  <a:lnTo>
                    <a:pt x="178600" y="14963"/>
                  </a:lnTo>
                  <a:lnTo>
                    <a:pt x="225010" y="3853"/>
                  </a:lnTo>
                  <a:lnTo>
                    <a:pt x="274320" y="0"/>
                  </a:lnTo>
                  <a:lnTo>
                    <a:pt x="323629" y="3853"/>
                  </a:lnTo>
                  <a:lnTo>
                    <a:pt x="370039" y="14963"/>
                  </a:lnTo>
                  <a:lnTo>
                    <a:pt x="412774" y="32655"/>
                  </a:lnTo>
                  <a:lnTo>
                    <a:pt x="451060" y="56253"/>
                  </a:lnTo>
                  <a:lnTo>
                    <a:pt x="484123" y="85080"/>
                  </a:lnTo>
                  <a:lnTo>
                    <a:pt x="511187" y="118463"/>
                  </a:lnTo>
                  <a:lnTo>
                    <a:pt x="531477" y="155725"/>
                  </a:lnTo>
                  <a:lnTo>
                    <a:pt x="544220" y="196190"/>
                  </a:lnTo>
                  <a:lnTo>
                    <a:pt x="548640" y="239184"/>
                  </a:lnTo>
                  <a:lnTo>
                    <a:pt x="544220" y="282178"/>
                  </a:lnTo>
                  <a:lnTo>
                    <a:pt x="531477" y="322643"/>
                  </a:lnTo>
                  <a:lnTo>
                    <a:pt x="511187" y="359905"/>
                  </a:lnTo>
                  <a:lnTo>
                    <a:pt x="484123" y="393288"/>
                  </a:lnTo>
                  <a:lnTo>
                    <a:pt x="451060" y="422115"/>
                  </a:lnTo>
                  <a:lnTo>
                    <a:pt x="412774" y="445713"/>
                  </a:lnTo>
                  <a:lnTo>
                    <a:pt x="370039" y="463405"/>
                  </a:lnTo>
                  <a:lnTo>
                    <a:pt x="323629" y="474515"/>
                  </a:lnTo>
                  <a:lnTo>
                    <a:pt x="274320" y="478369"/>
                  </a:lnTo>
                  <a:lnTo>
                    <a:pt x="225010" y="474515"/>
                  </a:lnTo>
                  <a:lnTo>
                    <a:pt x="178600" y="463405"/>
                  </a:lnTo>
                  <a:lnTo>
                    <a:pt x="135865" y="445713"/>
                  </a:lnTo>
                  <a:lnTo>
                    <a:pt x="97579" y="422115"/>
                  </a:lnTo>
                  <a:lnTo>
                    <a:pt x="64516" y="393288"/>
                  </a:lnTo>
                  <a:lnTo>
                    <a:pt x="37452" y="359905"/>
                  </a:lnTo>
                  <a:lnTo>
                    <a:pt x="17162" y="322643"/>
                  </a:lnTo>
                  <a:lnTo>
                    <a:pt x="4419" y="282178"/>
                  </a:lnTo>
                  <a:lnTo>
                    <a:pt x="0" y="23918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273485" y="3243579"/>
            <a:ext cx="2286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25">
                <a:solidFill>
                  <a:srgbClr val="132E51"/>
                </a:solidFill>
                <a:latin typeface="Times New Roman"/>
                <a:cs typeface="Times New Roman"/>
              </a:rPr>
              <a:t>18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333776" y="3548814"/>
            <a:ext cx="1478915" cy="815340"/>
            <a:chOff x="2809775" y="3548814"/>
            <a:chExt cx="1478915" cy="815340"/>
          </a:xfrm>
        </p:grpSpPr>
        <p:sp>
          <p:nvSpPr>
            <p:cNvPr id="23" name="object 23"/>
            <p:cNvSpPr/>
            <p:nvPr/>
          </p:nvSpPr>
          <p:spPr>
            <a:xfrm>
              <a:off x="3254856" y="3561514"/>
              <a:ext cx="415290" cy="365760"/>
            </a:xfrm>
            <a:custGeom>
              <a:avLst/>
              <a:gdLst/>
              <a:ahLst/>
              <a:cxnLst/>
              <a:rect l="l" t="t" r="r" b="b"/>
              <a:pathLst>
                <a:path w="415289" h="365760">
                  <a:moveTo>
                    <a:pt x="414956" y="0"/>
                  </a:moveTo>
                  <a:lnTo>
                    <a:pt x="0" y="36518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057760" y="3561514"/>
              <a:ext cx="218440" cy="365760"/>
            </a:xfrm>
            <a:custGeom>
              <a:avLst/>
              <a:gdLst/>
              <a:ahLst/>
              <a:cxnLst/>
              <a:rect l="l" t="t" r="r" b="b"/>
              <a:pathLst>
                <a:path w="218439" h="365760">
                  <a:moveTo>
                    <a:pt x="0" y="0"/>
                  </a:moveTo>
                  <a:lnTo>
                    <a:pt x="218112" y="36518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814538" y="3880872"/>
              <a:ext cx="548640" cy="478790"/>
            </a:xfrm>
            <a:custGeom>
              <a:avLst/>
              <a:gdLst/>
              <a:ahLst/>
              <a:cxnLst/>
              <a:rect l="l" t="t" r="r" b="b"/>
              <a:pathLst>
                <a:path w="548639" h="478789">
                  <a:moveTo>
                    <a:pt x="274319" y="0"/>
                  </a:moveTo>
                  <a:lnTo>
                    <a:pt x="225010" y="3853"/>
                  </a:lnTo>
                  <a:lnTo>
                    <a:pt x="178601" y="14963"/>
                  </a:lnTo>
                  <a:lnTo>
                    <a:pt x="135865" y="32655"/>
                  </a:lnTo>
                  <a:lnTo>
                    <a:pt x="97579" y="56253"/>
                  </a:lnTo>
                  <a:lnTo>
                    <a:pt x="64516" y="85080"/>
                  </a:lnTo>
                  <a:lnTo>
                    <a:pt x="37452" y="118463"/>
                  </a:lnTo>
                  <a:lnTo>
                    <a:pt x="17162" y="155725"/>
                  </a:lnTo>
                  <a:lnTo>
                    <a:pt x="4419" y="196190"/>
                  </a:lnTo>
                  <a:lnTo>
                    <a:pt x="0" y="239184"/>
                  </a:lnTo>
                  <a:lnTo>
                    <a:pt x="4419" y="282177"/>
                  </a:lnTo>
                  <a:lnTo>
                    <a:pt x="17162" y="322643"/>
                  </a:lnTo>
                  <a:lnTo>
                    <a:pt x="37452" y="359905"/>
                  </a:lnTo>
                  <a:lnTo>
                    <a:pt x="64516" y="393287"/>
                  </a:lnTo>
                  <a:lnTo>
                    <a:pt x="97579" y="422115"/>
                  </a:lnTo>
                  <a:lnTo>
                    <a:pt x="135865" y="445712"/>
                  </a:lnTo>
                  <a:lnTo>
                    <a:pt x="178601" y="463404"/>
                  </a:lnTo>
                  <a:lnTo>
                    <a:pt x="225010" y="474514"/>
                  </a:lnTo>
                  <a:lnTo>
                    <a:pt x="274319" y="478368"/>
                  </a:lnTo>
                  <a:lnTo>
                    <a:pt x="323629" y="474514"/>
                  </a:lnTo>
                  <a:lnTo>
                    <a:pt x="370039" y="463404"/>
                  </a:lnTo>
                  <a:lnTo>
                    <a:pt x="412774" y="445712"/>
                  </a:lnTo>
                  <a:lnTo>
                    <a:pt x="451061" y="422115"/>
                  </a:lnTo>
                  <a:lnTo>
                    <a:pt x="484123" y="393287"/>
                  </a:lnTo>
                  <a:lnTo>
                    <a:pt x="511187" y="359905"/>
                  </a:lnTo>
                  <a:lnTo>
                    <a:pt x="531477" y="322643"/>
                  </a:lnTo>
                  <a:lnTo>
                    <a:pt x="544220" y="282177"/>
                  </a:lnTo>
                  <a:lnTo>
                    <a:pt x="548640" y="239184"/>
                  </a:lnTo>
                  <a:lnTo>
                    <a:pt x="544220" y="196190"/>
                  </a:lnTo>
                  <a:lnTo>
                    <a:pt x="531477" y="155725"/>
                  </a:lnTo>
                  <a:lnTo>
                    <a:pt x="511187" y="118463"/>
                  </a:lnTo>
                  <a:lnTo>
                    <a:pt x="484123" y="85080"/>
                  </a:lnTo>
                  <a:lnTo>
                    <a:pt x="451061" y="56253"/>
                  </a:lnTo>
                  <a:lnTo>
                    <a:pt x="412774" y="32655"/>
                  </a:lnTo>
                  <a:lnTo>
                    <a:pt x="370039" y="14963"/>
                  </a:lnTo>
                  <a:lnTo>
                    <a:pt x="323629" y="3853"/>
                  </a:lnTo>
                  <a:lnTo>
                    <a:pt x="274319" y="0"/>
                  </a:lnTo>
                  <a:close/>
                </a:path>
              </a:pathLst>
            </a:custGeom>
            <a:solidFill>
              <a:srgbClr val="E6B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814538" y="3880872"/>
              <a:ext cx="548640" cy="478790"/>
            </a:xfrm>
            <a:custGeom>
              <a:avLst/>
              <a:gdLst/>
              <a:ahLst/>
              <a:cxnLst/>
              <a:rect l="l" t="t" r="r" b="b"/>
              <a:pathLst>
                <a:path w="548639" h="478789">
                  <a:moveTo>
                    <a:pt x="0" y="239184"/>
                  </a:moveTo>
                  <a:lnTo>
                    <a:pt x="4419" y="196190"/>
                  </a:lnTo>
                  <a:lnTo>
                    <a:pt x="17162" y="155725"/>
                  </a:lnTo>
                  <a:lnTo>
                    <a:pt x="37452" y="118463"/>
                  </a:lnTo>
                  <a:lnTo>
                    <a:pt x="64516" y="85080"/>
                  </a:lnTo>
                  <a:lnTo>
                    <a:pt x="97579" y="56253"/>
                  </a:lnTo>
                  <a:lnTo>
                    <a:pt x="135865" y="32655"/>
                  </a:lnTo>
                  <a:lnTo>
                    <a:pt x="178600" y="14963"/>
                  </a:lnTo>
                  <a:lnTo>
                    <a:pt x="225010" y="3853"/>
                  </a:lnTo>
                  <a:lnTo>
                    <a:pt x="274320" y="0"/>
                  </a:lnTo>
                  <a:lnTo>
                    <a:pt x="323629" y="3853"/>
                  </a:lnTo>
                  <a:lnTo>
                    <a:pt x="370039" y="14963"/>
                  </a:lnTo>
                  <a:lnTo>
                    <a:pt x="412774" y="32655"/>
                  </a:lnTo>
                  <a:lnTo>
                    <a:pt x="451060" y="56253"/>
                  </a:lnTo>
                  <a:lnTo>
                    <a:pt x="484123" y="85080"/>
                  </a:lnTo>
                  <a:lnTo>
                    <a:pt x="511187" y="118463"/>
                  </a:lnTo>
                  <a:lnTo>
                    <a:pt x="531477" y="155725"/>
                  </a:lnTo>
                  <a:lnTo>
                    <a:pt x="544220" y="196190"/>
                  </a:lnTo>
                  <a:lnTo>
                    <a:pt x="548640" y="239184"/>
                  </a:lnTo>
                  <a:lnTo>
                    <a:pt x="544220" y="282178"/>
                  </a:lnTo>
                  <a:lnTo>
                    <a:pt x="531477" y="322643"/>
                  </a:lnTo>
                  <a:lnTo>
                    <a:pt x="511187" y="359905"/>
                  </a:lnTo>
                  <a:lnTo>
                    <a:pt x="484123" y="393288"/>
                  </a:lnTo>
                  <a:lnTo>
                    <a:pt x="451060" y="422115"/>
                  </a:lnTo>
                  <a:lnTo>
                    <a:pt x="412774" y="445713"/>
                  </a:lnTo>
                  <a:lnTo>
                    <a:pt x="370039" y="463405"/>
                  </a:lnTo>
                  <a:lnTo>
                    <a:pt x="323629" y="474515"/>
                  </a:lnTo>
                  <a:lnTo>
                    <a:pt x="274320" y="478369"/>
                  </a:lnTo>
                  <a:lnTo>
                    <a:pt x="225010" y="474515"/>
                  </a:lnTo>
                  <a:lnTo>
                    <a:pt x="178600" y="463405"/>
                  </a:lnTo>
                  <a:lnTo>
                    <a:pt x="135865" y="445713"/>
                  </a:lnTo>
                  <a:lnTo>
                    <a:pt x="97579" y="422115"/>
                  </a:lnTo>
                  <a:lnTo>
                    <a:pt x="64516" y="393288"/>
                  </a:lnTo>
                  <a:lnTo>
                    <a:pt x="37452" y="359905"/>
                  </a:lnTo>
                  <a:lnTo>
                    <a:pt x="17162" y="322643"/>
                  </a:lnTo>
                  <a:lnTo>
                    <a:pt x="4419" y="282178"/>
                  </a:lnTo>
                  <a:lnTo>
                    <a:pt x="0" y="23918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549358" y="3972052"/>
            <a:ext cx="1270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50">
                <a:solidFill>
                  <a:srgbClr val="132E51"/>
                </a:solidFill>
                <a:latin typeface="Times New Roman"/>
                <a:cs typeface="Times New Roman"/>
              </a:rPr>
              <a:t>9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009775" y="3806052"/>
            <a:ext cx="3699510" cy="1040130"/>
            <a:chOff x="2485775" y="3806052"/>
            <a:chExt cx="3699510" cy="1040130"/>
          </a:xfrm>
        </p:grpSpPr>
        <p:sp>
          <p:nvSpPr>
            <p:cNvPr id="29" name="object 29"/>
            <p:cNvSpPr/>
            <p:nvPr/>
          </p:nvSpPr>
          <p:spPr>
            <a:xfrm>
              <a:off x="2490538" y="4557222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79">
                  <a:moveTo>
                    <a:pt x="284189" y="0"/>
                  </a:moveTo>
                  <a:lnTo>
                    <a:pt x="0" y="0"/>
                  </a:lnTo>
                  <a:lnTo>
                    <a:pt x="0" y="284176"/>
                  </a:lnTo>
                  <a:lnTo>
                    <a:pt x="284189" y="284176"/>
                  </a:lnTo>
                  <a:lnTo>
                    <a:pt x="28418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490538" y="4557222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79">
                  <a:moveTo>
                    <a:pt x="0" y="0"/>
                  </a:moveTo>
                  <a:lnTo>
                    <a:pt x="284189" y="0"/>
                  </a:lnTo>
                  <a:lnTo>
                    <a:pt x="284189" y="284177"/>
                  </a:lnTo>
                  <a:lnTo>
                    <a:pt x="0" y="28417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47370" y="4557222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284189" y="0"/>
                  </a:moveTo>
                  <a:lnTo>
                    <a:pt x="0" y="0"/>
                  </a:lnTo>
                  <a:lnTo>
                    <a:pt x="0" y="284176"/>
                  </a:lnTo>
                  <a:lnTo>
                    <a:pt x="284189" y="284176"/>
                  </a:lnTo>
                  <a:lnTo>
                    <a:pt x="28418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447370" y="4557222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0" y="0"/>
                  </a:moveTo>
                  <a:lnTo>
                    <a:pt x="284189" y="0"/>
                  </a:lnTo>
                  <a:lnTo>
                    <a:pt x="284189" y="284177"/>
                  </a:lnTo>
                  <a:lnTo>
                    <a:pt x="0" y="28417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632633" y="4289185"/>
              <a:ext cx="262255" cy="268605"/>
            </a:xfrm>
            <a:custGeom>
              <a:avLst/>
              <a:gdLst/>
              <a:ahLst/>
              <a:cxnLst/>
              <a:rect l="l" t="t" r="r" b="b"/>
              <a:pathLst>
                <a:path w="262255" h="268604">
                  <a:moveTo>
                    <a:pt x="262251" y="0"/>
                  </a:moveTo>
                  <a:lnTo>
                    <a:pt x="0" y="26803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282833" y="4289185"/>
              <a:ext cx="306705" cy="268605"/>
            </a:xfrm>
            <a:custGeom>
              <a:avLst/>
              <a:gdLst/>
              <a:ahLst/>
              <a:cxnLst/>
              <a:rect l="l" t="t" r="r" b="b"/>
              <a:pathLst>
                <a:path w="306704" h="268604">
                  <a:moveTo>
                    <a:pt x="0" y="0"/>
                  </a:moveTo>
                  <a:lnTo>
                    <a:pt x="306633" y="26803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631818" y="3810815"/>
              <a:ext cx="548640" cy="478790"/>
            </a:xfrm>
            <a:custGeom>
              <a:avLst/>
              <a:gdLst/>
              <a:ahLst/>
              <a:cxnLst/>
              <a:rect l="l" t="t" r="r" b="b"/>
              <a:pathLst>
                <a:path w="548639" h="478789">
                  <a:moveTo>
                    <a:pt x="274319" y="0"/>
                  </a:moveTo>
                  <a:lnTo>
                    <a:pt x="225010" y="3853"/>
                  </a:lnTo>
                  <a:lnTo>
                    <a:pt x="178600" y="14964"/>
                  </a:lnTo>
                  <a:lnTo>
                    <a:pt x="135865" y="32655"/>
                  </a:lnTo>
                  <a:lnTo>
                    <a:pt x="97578" y="56253"/>
                  </a:lnTo>
                  <a:lnTo>
                    <a:pt x="64516" y="85081"/>
                  </a:lnTo>
                  <a:lnTo>
                    <a:pt x="37452" y="118464"/>
                  </a:lnTo>
                  <a:lnTo>
                    <a:pt x="17162" y="155726"/>
                  </a:lnTo>
                  <a:lnTo>
                    <a:pt x="4419" y="196191"/>
                  </a:lnTo>
                  <a:lnTo>
                    <a:pt x="0" y="239185"/>
                  </a:lnTo>
                  <a:lnTo>
                    <a:pt x="4419" y="282179"/>
                  </a:lnTo>
                  <a:lnTo>
                    <a:pt x="17162" y="322644"/>
                  </a:lnTo>
                  <a:lnTo>
                    <a:pt x="37452" y="359906"/>
                  </a:lnTo>
                  <a:lnTo>
                    <a:pt x="64516" y="393288"/>
                  </a:lnTo>
                  <a:lnTo>
                    <a:pt x="97578" y="422116"/>
                  </a:lnTo>
                  <a:lnTo>
                    <a:pt x="135865" y="445713"/>
                  </a:lnTo>
                  <a:lnTo>
                    <a:pt x="178600" y="463405"/>
                  </a:lnTo>
                  <a:lnTo>
                    <a:pt x="225010" y="474516"/>
                  </a:lnTo>
                  <a:lnTo>
                    <a:pt x="274319" y="478369"/>
                  </a:lnTo>
                  <a:lnTo>
                    <a:pt x="323629" y="474516"/>
                  </a:lnTo>
                  <a:lnTo>
                    <a:pt x="370038" y="463405"/>
                  </a:lnTo>
                  <a:lnTo>
                    <a:pt x="412774" y="445713"/>
                  </a:lnTo>
                  <a:lnTo>
                    <a:pt x="451060" y="422116"/>
                  </a:lnTo>
                  <a:lnTo>
                    <a:pt x="484123" y="393288"/>
                  </a:lnTo>
                  <a:lnTo>
                    <a:pt x="511187" y="359906"/>
                  </a:lnTo>
                  <a:lnTo>
                    <a:pt x="531477" y="322644"/>
                  </a:lnTo>
                  <a:lnTo>
                    <a:pt x="544220" y="282179"/>
                  </a:lnTo>
                  <a:lnTo>
                    <a:pt x="548639" y="239185"/>
                  </a:lnTo>
                  <a:lnTo>
                    <a:pt x="544220" y="196191"/>
                  </a:lnTo>
                  <a:lnTo>
                    <a:pt x="531477" y="155726"/>
                  </a:lnTo>
                  <a:lnTo>
                    <a:pt x="511187" y="118464"/>
                  </a:lnTo>
                  <a:lnTo>
                    <a:pt x="484123" y="85081"/>
                  </a:lnTo>
                  <a:lnTo>
                    <a:pt x="451060" y="56253"/>
                  </a:lnTo>
                  <a:lnTo>
                    <a:pt x="412774" y="32655"/>
                  </a:lnTo>
                  <a:lnTo>
                    <a:pt x="370038" y="14964"/>
                  </a:lnTo>
                  <a:lnTo>
                    <a:pt x="323629" y="3853"/>
                  </a:lnTo>
                  <a:lnTo>
                    <a:pt x="2743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631818" y="3810815"/>
              <a:ext cx="548640" cy="478790"/>
            </a:xfrm>
            <a:custGeom>
              <a:avLst/>
              <a:gdLst/>
              <a:ahLst/>
              <a:cxnLst/>
              <a:rect l="l" t="t" r="r" b="b"/>
              <a:pathLst>
                <a:path w="548639" h="478789">
                  <a:moveTo>
                    <a:pt x="0" y="239184"/>
                  </a:moveTo>
                  <a:lnTo>
                    <a:pt x="4419" y="196190"/>
                  </a:lnTo>
                  <a:lnTo>
                    <a:pt x="17162" y="155725"/>
                  </a:lnTo>
                  <a:lnTo>
                    <a:pt x="37452" y="118463"/>
                  </a:lnTo>
                  <a:lnTo>
                    <a:pt x="64516" y="85080"/>
                  </a:lnTo>
                  <a:lnTo>
                    <a:pt x="97579" y="56253"/>
                  </a:lnTo>
                  <a:lnTo>
                    <a:pt x="135865" y="32655"/>
                  </a:lnTo>
                  <a:lnTo>
                    <a:pt x="178600" y="14963"/>
                  </a:lnTo>
                  <a:lnTo>
                    <a:pt x="225010" y="3853"/>
                  </a:lnTo>
                  <a:lnTo>
                    <a:pt x="274320" y="0"/>
                  </a:lnTo>
                  <a:lnTo>
                    <a:pt x="323629" y="3853"/>
                  </a:lnTo>
                  <a:lnTo>
                    <a:pt x="370039" y="14963"/>
                  </a:lnTo>
                  <a:lnTo>
                    <a:pt x="412774" y="32655"/>
                  </a:lnTo>
                  <a:lnTo>
                    <a:pt x="451060" y="56253"/>
                  </a:lnTo>
                  <a:lnTo>
                    <a:pt x="484123" y="85080"/>
                  </a:lnTo>
                  <a:lnTo>
                    <a:pt x="511187" y="118463"/>
                  </a:lnTo>
                  <a:lnTo>
                    <a:pt x="531477" y="155725"/>
                  </a:lnTo>
                  <a:lnTo>
                    <a:pt x="544220" y="196190"/>
                  </a:lnTo>
                  <a:lnTo>
                    <a:pt x="548640" y="239184"/>
                  </a:lnTo>
                  <a:lnTo>
                    <a:pt x="544220" y="282178"/>
                  </a:lnTo>
                  <a:lnTo>
                    <a:pt x="531477" y="322643"/>
                  </a:lnTo>
                  <a:lnTo>
                    <a:pt x="511187" y="359905"/>
                  </a:lnTo>
                  <a:lnTo>
                    <a:pt x="484123" y="393288"/>
                  </a:lnTo>
                  <a:lnTo>
                    <a:pt x="451060" y="422115"/>
                  </a:lnTo>
                  <a:lnTo>
                    <a:pt x="412774" y="445713"/>
                  </a:lnTo>
                  <a:lnTo>
                    <a:pt x="370039" y="463405"/>
                  </a:lnTo>
                  <a:lnTo>
                    <a:pt x="323629" y="474515"/>
                  </a:lnTo>
                  <a:lnTo>
                    <a:pt x="274320" y="478369"/>
                  </a:lnTo>
                  <a:lnTo>
                    <a:pt x="225010" y="474515"/>
                  </a:lnTo>
                  <a:lnTo>
                    <a:pt x="178600" y="463405"/>
                  </a:lnTo>
                  <a:lnTo>
                    <a:pt x="135865" y="445713"/>
                  </a:lnTo>
                  <a:lnTo>
                    <a:pt x="97579" y="422115"/>
                  </a:lnTo>
                  <a:lnTo>
                    <a:pt x="64516" y="393288"/>
                  </a:lnTo>
                  <a:lnTo>
                    <a:pt x="37452" y="359905"/>
                  </a:lnTo>
                  <a:lnTo>
                    <a:pt x="17162" y="322643"/>
                  </a:lnTo>
                  <a:lnTo>
                    <a:pt x="4419" y="282178"/>
                  </a:lnTo>
                  <a:lnTo>
                    <a:pt x="0" y="23918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7315838" y="3901948"/>
            <a:ext cx="2286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25">
                <a:solidFill>
                  <a:srgbClr val="132E51"/>
                </a:solidFill>
                <a:latin typeface="Times New Roman"/>
                <a:cs typeface="Times New Roman"/>
              </a:rPr>
              <a:t>90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334168" y="3834908"/>
            <a:ext cx="2849245" cy="1022985"/>
            <a:chOff x="3810167" y="3834907"/>
            <a:chExt cx="2849245" cy="1022985"/>
          </a:xfrm>
        </p:grpSpPr>
        <p:sp>
          <p:nvSpPr>
            <p:cNvPr id="39" name="object 39"/>
            <p:cNvSpPr/>
            <p:nvPr/>
          </p:nvSpPr>
          <p:spPr>
            <a:xfrm>
              <a:off x="5347629" y="4557222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284189" y="0"/>
                  </a:moveTo>
                  <a:lnTo>
                    <a:pt x="0" y="0"/>
                  </a:lnTo>
                  <a:lnTo>
                    <a:pt x="0" y="284176"/>
                  </a:lnTo>
                  <a:lnTo>
                    <a:pt x="284189" y="284176"/>
                  </a:lnTo>
                  <a:lnTo>
                    <a:pt x="28418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347629" y="4557222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0" y="0"/>
                  </a:moveTo>
                  <a:lnTo>
                    <a:pt x="284189" y="0"/>
                  </a:lnTo>
                  <a:lnTo>
                    <a:pt x="284189" y="284177"/>
                  </a:lnTo>
                  <a:lnTo>
                    <a:pt x="0" y="28417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70280" y="4568958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284189" y="0"/>
                  </a:moveTo>
                  <a:lnTo>
                    <a:pt x="0" y="0"/>
                  </a:lnTo>
                  <a:lnTo>
                    <a:pt x="0" y="284177"/>
                  </a:lnTo>
                  <a:lnTo>
                    <a:pt x="284189" y="284177"/>
                  </a:lnTo>
                  <a:lnTo>
                    <a:pt x="28418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370280" y="4568958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0" y="0"/>
                  </a:moveTo>
                  <a:lnTo>
                    <a:pt x="284189" y="0"/>
                  </a:lnTo>
                  <a:lnTo>
                    <a:pt x="284189" y="284177"/>
                  </a:lnTo>
                  <a:lnTo>
                    <a:pt x="0" y="28417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100112" y="4219129"/>
              <a:ext cx="412750" cy="349885"/>
            </a:xfrm>
            <a:custGeom>
              <a:avLst/>
              <a:gdLst/>
              <a:ahLst/>
              <a:cxnLst/>
              <a:rect l="l" t="t" r="r" b="b"/>
              <a:pathLst>
                <a:path w="412750" h="349885">
                  <a:moveTo>
                    <a:pt x="0" y="0"/>
                  </a:moveTo>
                  <a:lnTo>
                    <a:pt x="412263" y="34983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489724" y="4219129"/>
              <a:ext cx="222885" cy="338455"/>
            </a:xfrm>
            <a:custGeom>
              <a:avLst/>
              <a:gdLst/>
              <a:ahLst/>
              <a:cxnLst/>
              <a:rect l="l" t="t" r="r" b="b"/>
              <a:pathLst>
                <a:path w="222885" h="338454">
                  <a:moveTo>
                    <a:pt x="222440" y="0"/>
                  </a:moveTo>
                  <a:lnTo>
                    <a:pt x="0" y="33809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814930" y="455119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284189" y="0"/>
                  </a:moveTo>
                  <a:lnTo>
                    <a:pt x="0" y="0"/>
                  </a:lnTo>
                  <a:lnTo>
                    <a:pt x="0" y="284177"/>
                  </a:lnTo>
                  <a:lnTo>
                    <a:pt x="284189" y="284177"/>
                  </a:lnTo>
                  <a:lnTo>
                    <a:pt x="28418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814930" y="455119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0" y="0"/>
                  </a:moveTo>
                  <a:lnTo>
                    <a:pt x="284189" y="0"/>
                  </a:lnTo>
                  <a:lnTo>
                    <a:pt x="284189" y="284177"/>
                  </a:lnTo>
                  <a:lnTo>
                    <a:pt x="0" y="28417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496322" y="454231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284189" y="0"/>
                  </a:moveTo>
                  <a:lnTo>
                    <a:pt x="0" y="0"/>
                  </a:lnTo>
                  <a:lnTo>
                    <a:pt x="0" y="284177"/>
                  </a:lnTo>
                  <a:lnTo>
                    <a:pt x="284189" y="284177"/>
                  </a:lnTo>
                  <a:lnTo>
                    <a:pt x="28418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496322" y="454231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0" y="0"/>
                  </a:moveTo>
                  <a:lnTo>
                    <a:pt x="284189" y="0"/>
                  </a:lnTo>
                  <a:lnTo>
                    <a:pt x="284189" y="284177"/>
                  </a:lnTo>
                  <a:lnTo>
                    <a:pt x="0" y="28417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957024" y="4247982"/>
              <a:ext cx="80645" cy="303530"/>
            </a:xfrm>
            <a:custGeom>
              <a:avLst/>
              <a:gdLst/>
              <a:ahLst/>
              <a:cxnLst/>
              <a:rect l="l" t="t" r="r" b="b"/>
              <a:pathLst>
                <a:path w="80645" h="303529">
                  <a:moveTo>
                    <a:pt x="80271" y="0"/>
                  </a:moveTo>
                  <a:lnTo>
                    <a:pt x="0" y="30321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425244" y="4247982"/>
              <a:ext cx="213360" cy="294640"/>
            </a:xfrm>
            <a:custGeom>
              <a:avLst/>
              <a:gdLst/>
              <a:ahLst/>
              <a:cxnLst/>
              <a:rect l="l" t="t" r="r" b="b"/>
              <a:pathLst>
                <a:path w="213360" h="294639">
                  <a:moveTo>
                    <a:pt x="0" y="0"/>
                  </a:moveTo>
                  <a:lnTo>
                    <a:pt x="213173" y="29433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956950" y="3839669"/>
              <a:ext cx="548640" cy="478790"/>
            </a:xfrm>
            <a:custGeom>
              <a:avLst/>
              <a:gdLst/>
              <a:ahLst/>
              <a:cxnLst/>
              <a:rect l="l" t="t" r="r" b="b"/>
              <a:pathLst>
                <a:path w="548639" h="478789">
                  <a:moveTo>
                    <a:pt x="274320" y="0"/>
                  </a:moveTo>
                  <a:lnTo>
                    <a:pt x="225010" y="3853"/>
                  </a:lnTo>
                  <a:lnTo>
                    <a:pt x="178600" y="14963"/>
                  </a:lnTo>
                  <a:lnTo>
                    <a:pt x="135865" y="32655"/>
                  </a:lnTo>
                  <a:lnTo>
                    <a:pt x="97578" y="56253"/>
                  </a:lnTo>
                  <a:lnTo>
                    <a:pt x="64516" y="85080"/>
                  </a:lnTo>
                  <a:lnTo>
                    <a:pt x="37452" y="118463"/>
                  </a:lnTo>
                  <a:lnTo>
                    <a:pt x="17162" y="155725"/>
                  </a:lnTo>
                  <a:lnTo>
                    <a:pt x="4419" y="196190"/>
                  </a:lnTo>
                  <a:lnTo>
                    <a:pt x="0" y="239184"/>
                  </a:lnTo>
                  <a:lnTo>
                    <a:pt x="4419" y="282177"/>
                  </a:lnTo>
                  <a:lnTo>
                    <a:pt x="17162" y="322643"/>
                  </a:lnTo>
                  <a:lnTo>
                    <a:pt x="37452" y="359905"/>
                  </a:lnTo>
                  <a:lnTo>
                    <a:pt x="64516" y="393288"/>
                  </a:lnTo>
                  <a:lnTo>
                    <a:pt x="97578" y="422115"/>
                  </a:lnTo>
                  <a:lnTo>
                    <a:pt x="135865" y="445713"/>
                  </a:lnTo>
                  <a:lnTo>
                    <a:pt x="178600" y="463405"/>
                  </a:lnTo>
                  <a:lnTo>
                    <a:pt x="225010" y="474516"/>
                  </a:lnTo>
                  <a:lnTo>
                    <a:pt x="274320" y="478369"/>
                  </a:lnTo>
                  <a:lnTo>
                    <a:pt x="323629" y="474516"/>
                  </a:lnTo>
                  <a:lnTo>
                    <a:pt x="370038" y="463405"/>
                  </a:lnTo>
                  <a:lnTo>
                    <a:pt x="412774" y="445713"/>
                  </a:lnTo>
                  <a:lnTo>
                    <a:pt x="451060" y="422115"/>
                  </a:lnTo>
                  <a:lnTo>
                    <a:pt x="484123" y="393288"/>
                  </a:lnTo>
                  <a:lnTo>
                    <a:pt x="511187" y="359905"/>
                  </a:lnTo>
                  <a:lnTo>
                    <a:pt x="531477" y="322643"/>
                  </a:lnTo>
                  <a:lnTo>
                    <a:pt x="544220" y="282177"/>
                  </a:lnTo>
                  <a:lnTo>
                    <a:pt x="548639" y="239184"/>
                  </a:lnTo>
                  <a:lnTo>
                    <a:pt x="544220" y="196190"/>
                  </a:lnTo>
                  <a:lnTo>
                    <a:pt x="531477" y="155725"/>
                  </a:lnTo>
                  <a:lnTo>
                    <a:pt x="511187" y="118463"/>
                  </a:lnTo>
                  <a:lnTo>
                    <a:pt x="484123" y="85080"/>
                  </a:lnTo>
                  <a:lnTo>
                    <a:pt x="451060" y="56253"/>
                  </a:lnTo>
                  <a:lnTo>
                    <a:pt x="412774" y="32655"/>
                  </a:lnTo>
                  <a:lnTo>
                    <a:pt x="370038" y="14963"/>
                  </a:lnTo>
                  <a:lnTo>
                    <a:pt x="323629" y="3853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956950" y="3839669"/>
              <a:ext cx="548640" cy="478790"/>
            </a:xfrm>
            <a:custGeom>
              <a:avLst/>
              <a:gdLst/>
              <a:ahLst/>
              <a:cxnLst/>
              <a:rect l="l" t="t" r="r" b="b"/>
              <a:pathLst>
                <a:path w="548639" h="478789">
                  <a:moveTo>
                    <a:pt x="0" y="239184"/>
                  </a:moveTo>
                  <a:lnTo>
                    <a:pt x="4419" y="196190"/>
                  </a:lnTo>
                  <a:lnTo>
                    <a:pt x="17162" y="155725"/>
                  </a:lnTo>
                  <a:lnTo>
                    <a:pt x="37452" y="118463"/>
                  </a:lnTo>
                  <a:lnTo>
                    <a:pt x="64516" y="85080"/>
                  </a:lnTo>
                  <a:lnTo>
                    <a:pt x="97579" y="56253"/>
                  </a:lnTo>
                  <a:lnTo>
                    <a:pt x="135865" y="32655"/>
                  </a:lnTo>
                  <a:lnTo>
                    <a:pt x="178600" y="14963"/>
                  </a:lnTo>
                  <a:lnTo>
                    <a:pt x="225010" y="3853"/>
                  </a:lnTo>
                  <a:lnTo>
                    <a:pt x="274320" y="0"/>
                  </a:lnTo>
                  <a:lnTo>
                    <a:pt x="323629" y="3853"/>
                  </a:lnTo>
                  <a:lnTo>
                    <a:pt x="370039" y="14963"/>
                  </a:lnTo>
                  <a:lnTo>
                    <a:pt x="412774" y="32655"/>
                  </a:lnTo>
                  <a:lnTo>
                    <a:pt x="451060" y="56253"/>
                  </a:lnTo>
                  <a:lnTo>
                    <a:pt x="484123" y="85080"/>
                  </a:lnTo>
                  <a:lnTo>
                    <a:pt x="511187" y="118463"/>
                  </a:lnTo>
                  <a:lnTo>
                    <a:pt x="531477" y="155725"/>
                  </a:lnTo>
                  <a:lnTo>
                    <a:pt x="544220" y="196190"/>
                  </a:lnTo>
                  <a:lnTo>
                    <a:pt x="548640" y="239184"/>
                  </a:lnTo>
                  <a:lnTo>
                    <a:pt x="544220" y="282178"/>
                  </a:lnTo>
                  <a:lnTo>
                    <a:pt x="531477" y="322643"/>
                  </a:lnTo>
                  <a:lnTo>
                    <a:pt x="511187" y="359905"/>
                  </a:lnTo>
                  <a:lnTo>
                    <a:pt x="484123" y="393288"/>
                  </a:lnTo>
                  <a:lnTo>
                    <a:pt x="451060" y="422115"/>
                  </a:lnTo>
                  <a:lnTo>
                    <a:pt x="412774" y="445713"/>
                  </a:lnTo>
                  <a:lnTo>
                    <a:pt x="370039" y="463405"/>
                  </a:lnTo>
                  <a:lnTo>
                    <a:pt x="323629" y="474515"/>
                  </a:lnTo>
                  <a:lnTo>
                    <a:pt x="274320" y="478369"/>
                  </a:lnTo>
                  <a:lnTo>
                    <a:pt x="225010" y="474515"/>
                  </a:lnTo>
                  <a:lnTo>
                    <a:pt x="178600" y="463405"/>
                  </a:lnTo>
                  <a:lnTo>
                    <a:pt x="135865" y="445713"/>
                  </a:lnTo>
                  <a:lnTo>
                    <a:pt x="97579" y="422115"/>
                  </a:lnTo>
                  <a:lnTo>
                    <a:pt x="64516" y="393288"/>
                  </a:lnTo>
                  <a:lnTo>
                    <a:pt x="37452" y="359905"/>
                  </a:lnTo>
                  <a:lnTo>
                    <a:pt x="17162" y="322643"/>
                  </a:lnTo>
                  <a:lnTo>
                    <a:pt x="4419" y="282178"/>
                  </a:lnTo>
                  <a:lnTo>
                    <a:pt x="0" y="23918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5640970" y="3932428"/>
            <a:ext cx="2286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25">
                <a:solidFill>
                  <a:srgbClr val="132E51"/>
                </a:solidFill>
                <a:latin typeface="Times New Roman"/>
                <a:cs typeface="Times New Roman"/>
              </a:rPr>
              <a:t>20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931956" y="3737529"/>
            <a:ext cx="1039494" cy="1246505"/>
          </a:xfrm>
          <a:custGeom>
            <a:avLst/>
            <a:gdLst/>
            <a:ahLst/>
            <a:cxnLst/>
            <a:rect l="l" t="t" r="r" b="b"/>
            <a:pathLst>
              <a:path w="1039495" h="1246504">
                <a:moveTo>
                  <a:pt x="247137" y="309661"/>
                </a:moveTo>
                <a:lnTo>
                  <a:pt x="274552" y="275063"/>
                </a:lnTo>
                <a:lnTo>
                  <a:pt x="304717" y="240706"/>
                </a:lnTo>
                <a:lnTo>
                  <a:pt x="337366" y="207015"/>
                </a:lnTo>
                <a:lnTo>
                  <a:pt x="372233" y="174414"/>
                </a:lnTo>
                <a:lnTo>
                  <a:pt x="409053" y="143327"/>
                </a:lnTo>
                <a:lnTo>
                  <a:pt x="447558" y="114177"/>
                </a:lnTo>
                <a:lnTo>
                  <a:pt x="487483" y="87389"/>
                </a:lnTo>
                <a:lnTo>
                  <a:pt x="528561" y="63386"/>
                </a:lnTo>
                <a:lnTo>
                  <a:pt x="570527" y="42593"/>
                </a:lnTo>
                <a:lnTo>
                  <a:pt x="613113" y="25434"/>
                </a:lnTo>
                <a:lnTo>
                  <a:pt x="656055" y="12333"/>
                </a:lnTo>
                <a:lnTo>
                  <a:pt x="699085" y="3713"/>
                </a:lnTo>
                <a:lnTo>
                  <a:pt x="741937" y="0"/>
                </a:lnTo>
                <a:lnTo>
                  <a:pt x="784347" y="1615"/>
                </a:lnTo>
                <a:lnTo>
                  <a:pt x="826046" y="8985"/>
                </a:lnTo>
                <a:lnTo>
                  <a:pt x="866769" y="22532"/>
                </a:lnTo>
                <a:lnTo>
                  <a:pt x="906250" y="42681"/>
                </a:lnTo>
                <a:lnTo>
                  <a:pt x="938659" y="64746"/>
                </a:lnTo>
                <a:lnTo>
                  <a:pt x="989847" y="114623"/>
                </a:lnTo>
                <a:lnTo>
                  <a:pt x="1022996" y="172172"/>
                </a:lnTo>
                <a:lnTo>
                  <a:pt x="1038264" y="237407"/>
                </a:lnTo>
                <a:lnTo>
                  <a:pt x="1039243" y="272910"/>
                </a:lnTo>
                <a:lnTo>
                  <a:pt x="1035810" y="310340"/>
                </a:lnTo>
                <a:lnTo>
                  <a:pt x="1027987" y="349697"/>
                </a:lnTo>
                <a:lnTo>
                  <a:pt x="1015792" y="390984"/>
                </a:lnTo>
                <a:lnTo>
                  <a:pt x="999246" y="434201"/>
                </a:lnTo>
                <a:lnTo>
                  <a:pt x="978369" y="479351"/>
                </a:lnTo>
                <a:lnTo>
                  <a:pt x="953181" y="526436"/>
                </a:lnTo>
                <a:lnTo>
                  <a:pt x="923700" y="575456"/>
                </a:lnTo>
                <a:lnTo>
                  <a:pt x="889948" y="626413"/>
                </a:lnTo>
                <a:lnTo>
                  <a:pt x="851944" y="679309"/>
                </a:lnTo>
                <a:lnTo>
                  <a:pt x="809707" y="734146"/>
                </a:lnTo>
                <a:lnTo>
                  <a:pt x="763258" y="790925"/>
                </a:lnTo>
                <a:lnTo>
                  <a:pt x="720506" y="853158"/>
                </a:lnTo>
                <a:lnTo>
                  <a:pt x="676661" y="910179"/>
                </a:lnTo>
                <a:lnTo>
                  <a:pt x="632005" y="962140"/>
                </a:lnTo>
                <a:lnTo>
                  <a:pt x="586824" y="1009193"/>
                </a:lnTo>
                <a:lnTo>
                  <a:pt x="541400" y="1051488"/>
                </a:lnTo>
                <a:lnTo>
                  <a:pt x="496018" y="1089179"/>
                </a:lnTo>
                <a:lnTo>
                  <a:pt x="450960" y="1122417"/>
                </a:lnTo>
                <a:lnTo>
                  <a:pt x="406512" y="1151353"/>
                </a:lnTo>
                <a:lnTo>
                  <a:pt x="362957" y="1176140"/>
                </a:lnTo>
                <a:lnTo>
                  <a:pt x="320578" y="1196929"/>
                </a:lnTo>
                <a:lnTo>
                  <a:pt x="279660" y="1213872"/>
                </a:lnTo>
                <a:lnTo>
                  <a:pt x="240486" y="1227120"/>
                </a:lnTo>
                <a:lnTo>
                  <a:pt x="203339" y="1236826"/>
                </a:lnTo>
                <a:lnTo>
                  <a:pt x="136266" y="1246218"/>
                </a:lnTo>
                <a:lnTo>
                  <a:pt x="106906" y="1246207"/>
                </a:lnTo>
                <a:lnTo>
                  <a:pt x="57959" y="1237531"/>
                </a:lnTo>
                <a:lnTo>
                  <a:pt x="23935" y="1218326"/>
                </a:lnTo>
                <a:lnTo>
                  <a:pt x="5312" y="1178683"/>
                </a:lnTo>
                <a:lnTo>
                  <a:pt x="0" y="1111835"/>
                </a:lnTo>
                <a:lnTo>
                  <a:pt x="1842" y="1070063"/>
                </a:lnTo>
                <a:lnTo>
                  <a:pt x="6419" y="1023715"/>
                </a:lnTo>
                <a:lnTo>
                  <a:pt x="13535" y="973532"/>
                </a:lnTo>
                <a:lnTo>
                  <a:pt x="22991" y="920256"/>
                </a:lnTo>
                <a:lnTo>
                  <a:pt x="34590" y="864629"/>
                </a:lnTo>
                <a:lnTo>
                  <a:pt x="48134" y="807393"/>
                </a:lnTo>
                <a:lnTo>
                  <a:pt x="63427" y="749288"/>
                </a:lnTo>
                <a:lnTo>
                  <a:pt x="80270" y="691057"/>
                </a:lnTo>
                <a:lnTo>
                  <a:pt x="98466" y="633442"/>
                </a:lnTo>
                <a:lnTo>
                  <a:pt x="117818" y="577183"/>
                </a:lnTo>
                <a:lnTo>
                  <a:pt x="138128" y="523023"/>
                </a:lnTo>
                <a:lnTo>
                  <a:pt x="159198" y="471704"/>
                </a:lnTo>
                <a:lnTo>
                  <a:pt x="180832" y="423966"/>
                </a:lnTo>
                <a:lnTo>
                  <a:pt x="202831" y="380552"/>
                </a:lnTo>
                <a:lnTo>
                  <a:pt x="224999" y="342203"/>
                </a:lnTo>
                <a:lnTo>
                  <a:pt x="247137" y="309661"/>
                </a:lnTo>
                <a:close/>
              </a:path>
            </a:pathLst>
          </a:custGeom>
          <a:ln w="9525">
            <a:solidFill>
              <a:srgbClr val="9537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t>Binary</a:t>
            </a:r>
            <a:r>
              <a:rPr spc="-30"/>
              <a:t> </a:t>
            </a:r>
            <a:r>
              <a:t>Search</a:t>
            </a:r>
            <a:r>
              <a:rPr spc="-50"/>
              <a:t> </a:t>
            </a:r>
            <a:r>
              <a:rPr spc="-20"/>
              <a:t>Trees</a:t>
            </a: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pPr marL="38100">
                <a:lnSpc>
                  <a:spcPts val="1410"/>
                </a:lnSpc>
              </a:pPr>
              <a:t>24</a:t>
            </a:fld>
            <a:endParaRPr spc="-25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1100">
              <a:spcBef>
                <a:spcPts val="100"/>
              </a:spcBef>
            </a:pPr>
            <a:r>
              <a:t>BST</a:t>
            </a:r>
            <a:r>
              <a:rPr spc="-150"/>
              <a:t> </a:t>
            </a:r>
            <a:r>
              <a:t>–</a:t>
            </a:r>
            <a:r>
              <a:rPr spc="-65"/>
              <a:t> </a:t>
            </a:r>
            <a:r>
              <a:t>Delete</a:t>
            </a:r>
            <a:r>
              <a:rPr spc="-65"/>
              <a:t> </a:t>
            </a:r>
            <a:r>
              <a:rPr spc="-1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439164"/>
            <a:ext cx="61626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200">
                <a:latin typeface="Times New Roman"/>
                <a:cs typeface="Times New Roman"/>
              </a:rPr>
              <a:t>Case</a:t>
            </a:r>
            <a:r>
              <a:rPr sz="2200" spc="-3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1(b):</a:t>
            </a:r>
            <a:r>
              <a:rPr sz="2200" spc="-25">
                <a:latin typeface="Times New Roman"/>
                <a:cs typeface="Times New Roman"/>
              </a:rPr>
              <a:t> </a:t>
            </a:r>
            <a:r>
              <a:rPr sz="2200" i="1">
                <a:latin typeface="Times New Roman"/>
                <a:cs typeface="Times New Roman"/>
              </a:rPr>
              <a:t>n</a:t>
            </a:r>
            <a:r>
              <a:rPr sz="2200" i="1" spc="-2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has</a:t>
            </a:r>
            <a:r>
              <a:rPr sz="2200" spc="-3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two</a:t>
            </a:r>
            <a:r>
              <a:rPr sz="2200" spc="-2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children</a:t>
            </a:r>
            <a:r>
              <a:rPr sz="2200" spc="-2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which</a:t>
            </a:r>
            <a:r>
              <a:rPr sz="2200" spc="-2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are</a:t>
            </a:r>
            <a:r>
              <a:rPr sz="2200" spc="-3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external</a:t>
            </a:r>
            <a:r>
              <a:rPr sz="2200" spc="-25">
                <a:latin typeface="Times New Roman"/>
                <a:cs typeface="Times New Roman"/>
              </a:rPr>
              <a:t> </a:t>
            </a:r>
            <a:r>
              <a:rPr sz="2200" spc="-10">
                <a:latin typeface="Times New Roman"/>
                <a:cs typeface="Times New Roman"/>
              </a:rPr>
              <a:t>nodes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9940" y="5462523"/>
            <a:ext cx="96393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200">
                <a:latin typeface="Times New Roman"/>
                <a:cs typeface="Times New Roman"/>
              </a:rPr>
              <a:t>Delete</a:t>
            </a:r>
            <a:r>
              <a:rPr sz="2200" spc="-35">
                <a:latin typeface="Times New Roman"/>
                <a:cs typeface="Times New Roman"/>
              </a:rPr>
              <a:t> </a:t>
            </a:r>
            <a:r>
              <a:rPr sz="2200" spc="-50">
                <a:latin typeface="Times New Roman"/>
                <a:cs typeface="Times New Roman"/>
              </a:rPr>
              <a:t>9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99583" y="2481178"/>
            <a:ext cx="548640" cy="478790"/>
          </a:xfrm>
          <a:custGeom>
            <a:avLst/>
            <a:gdLst/>
            <a:ahLst/>
            <a:cxnLst/>
            <a:rect l="l" t="t" r="r" b="b"/>
            <a:pathLst>
              <a:path w="548639" h="478789">
                <a:moveTo>
                  <a:pt x="0" y="239184"/>
                </a:moveTo>
                <a:lnTo>
                  <a:pt x="4419" y="196190"/>
                </a:lnTo>
                <a:lnTo>
                  <a:pt x="17162" y="155725"/>
                </a:lnTo>
                <a:lnTo>
                  <a:pt x="37452" y="118463"/>
                </a:lnTo>
                <a:lnTo>
                  <a:pt x="64516" y="85080"/>
                </a:lnTo>
                <a:lnTo>
                  <a:pt x="97579" y="56253"/>
                </a:lnTo>
                <a:lnTo>
                  <a:pt x="135865" y="32655"/>
                </a:lnTo>
                <a:lnTo>
                  <a:pt x="178600" y="14963"/>
                </a:lnTo>
                <a:lnTo>
                  <a:pt x="225010" y="3853"/>
                </a:lnTo>
                <a:lnTo>
                  <a:pt x="274320" y="0"/>
                </a:lnTo>
                <a:lnTo>
                  <a:pt x="323629" y="3853"/>
                </a:lnTo>
                <a:lnTo>
                  <a:pt x="370039" y="14963"/>
                </a:lnTo>
                <a:lnTo>
                  <a:pt x="412774" y="32655"/>
                </a:lnTo>
                <a:lnTo>
                  <a:pt x="451060" y="56253"/>
                </a:lnTo>
                <a:lnTo>
                  <a:pt x="484123" y="85080"/>
                </a:lnTo>
                <a:lnTo>
                  <a:pt x="511187" y="118463"/>
                </a:lnTo>
                <a:lnTo>
                  <a:pt x="531477" y="155725"/>
                </a:lnTo>
                <a:lnTo>
                  <a:pt x="544220" y="196190"/>
                </a:lnTo>
                <a:lnTo>
                  <a:pt x="548640" y="239184"/>
                </a:lnTo>
                <a:lnTo>
                  <a:pt x="544220" y="282178"/>
                </a:lnTo>
                <a:lnTo>
                  <a:pt x="531477" y="322643"/>
                </a:lnTo>
                <a:lnTo>
                  <a:pt x="511187" y="359905"/>
                </a:lnTo>
                <a:lnTo>
                  <a:pt x="484123" y="393288"/>
                </a:lnTo>
                <a:lnTo>
                  <a:pt x="451060" y="422115"/>
                </a:lnTo>
                <a:lnTo>
                  <a:pt x="412774" y="445713"/>
                </a:lnTo>
                <a:lnTo>
                  <a:pt x="370039" y="463405"/>
                </a:lnTo>
                <a:lnTo>
                  <a:pt x="323629" y="474515"/>
                </a:lnTo>
                <a:lnTo>
                  <a:pt x="274320" y="478369"/>
                </a:lnTo>
                <a:lnTo>
                  <a:pt x="225010" y="474515"/>
                </a:lnTo>
                <a:lnTo>
                  <a:pt x="178600" y="463405"/>
                </a:lnTo>
                <a:lnTo>
                  <a:pt x="135865" y="445713"/>
                </a:lnTo>
                <a:lnTo>
                  <a:pt x="97579" y="422115"/>
                </a:lnTo>
                <a:lnTo>
                  <a:pt x="64516" y="393288"/>
                </a:lnTo>
                <a:lnTo>
                  <a:pt x="37452" y="359905"/>
                </a:lnTo>
                <a:lnTo>
                  <a:pt x="17162" y="322643"/>
                </a:lnTo>
                <a:lnTo>
                  <a:pt x="4419" y="282178"/>
                </a:lnTo>
                <a:lnTo>
                  <a:pt x="0" y="23918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59603" y="2573020"/>
            <a:ext cx="2286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25">
                <a:solidFill>
                  <a:srgbClr val="132E51"/>
                </a:solidFill>
                <a:latin typeface="Times New Roman"/>
                <a:cs typeface="Times New Roman"/>
              </a:rPr>
              <a:t>22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117324" y="3921941"/>
            <a:ext cx="294005" cy="294005"/>
            <a:chOff x="4593323" y="3921940"/>
            <a:chExt cx="294005" cy="294005"/>
          </a:xfrm>
        </p:grpSpPr>
        <p:sp>
          <p:nvSpPr>
            <p:cNvPr id="8" name="object 8"/>
            <p:cNvSpPr/>
            <p:nvPr/>
          </p:nvSpPr>
          <p:spPr>
            <a:xfrm>
              <a:off x="4598085" y="3926702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284189" y="0"/>
                  </a:moveTo>
                  <a:lnTo>
                    <a:pt x="0" y="0"/>
                  </a:lnTo>
                  <a:lnTo>
                    <a:pt x="0" y="284176"/>
                  </a:lnTo>
                  <a:lnTo>
                    <a:pt x="284189" y="284176"/>
                  </a:lnTo>
                  <a:lnTo>
                    <a:pt x="28418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98085" y="3926702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0" y="0"/>
                  </a:moveTo>
                  <a:lnTo>
                    <a:pt x="284189" y="0"/>
                  </a:lnTo>
                  <a:lnTo>
                    <a:pt x="284189" y="284177"/>
                  </a:lnTo>
                  <a:lnTo>
                    <a:pt x="0" y="28417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502983" y="2876791"/>
            <a:ext cx="1593215" cy="775970"/>
            <a:chOff x="3978982" y="2876791"/>
            <a:chExt cx="1593215" cy="775970"/>
          </a:xfrm>
        </p:grpSpPr>
        <p:sp>
          <p:nvSpPr>
            <p:cNvPr id="11" name="object 11"/>
            <p:cNvSpPr/>
            <p:nvPr/>
          </p:nvSpPr>
          <p:spPr>
            <a:xfrm>
              <a:off x="3991682" y="2889491"/>
              <a:ext cx="364490" cy="324485"/>
            </a:xfrm>
            <a:custGeom>
              <a:avLst/>
              <a:gdLst/>
              <a:ahLst/>
              <a:cxnLst/>
              <a:rect l="l" t="t" r="r" b="b"/>
              <a:pathLst>
                <a:path w="364489" h="324485">
                  <a:moveTo>
                    <a:pt x="364246" y="0"/>
                  </a:moveTo>
                  <a:lnTo>
                    <a:pt x="0" y="32390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43876" y="2889491"/>
              <a:ext cx="355600" cy="350520"/>
            </a:xfrm>
            <a:custGeom>
              <a:avLst/>
              <a:gdLst/>
              <a:ahLst/>
              <a:cxnLst/>
              <a:rect l="l" t="t" r="r" b="b"/>
              <a:pathLst>
                <a:path w="355600" h="350519">
                  <a:moveTo>
                    <a:pt x="0" y="0"/>
                  </a:moveTo>
                  <a:lnTo>
                    <a:pt x="355185" y="35014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18716" y="3169583"/>
              <a:ext cx="548640" cy="478790"/>
            </a:xfrm>
            <a:custGeom>
              <a:avLst/>
              <a:gdLst/>
              <a:ahLst/>
              <a:cxnLst/>
              <a:rect l="l" t="t" r="r" b="b"/>
              <a:pathLst>
                <a:path w="548639" h="478789">
                  <a:moveTo>
                    <a:pt x="274319" y="0"/>
                  </a:moveTo>
                  <a:lnTo>
                    <a:pt x="225010" y="3853"/>
                  </a:lnTo>
                  <a:lnTo>
                    <a:pt x="178600" y="14963"/>
                  </a:lnTo>
                  <a:lnTo>
                    <a:pt x="135865" y="32655"/>
                  </a:lnTo>
                  <a:lnTo>
                    <a:pt x="97578" y="56253"/>
                  </a:lnTo>
                  <a:lnTo>
                    <a:pt x="64516" y="85080"/>
                  </a:lnTo>
                  <a:lnTo>
                    <a:pt x="37452" y="118463"/>
                  </a:lnTo>
                  <a:lnTo>
                    <a:pt x="17162" y="155725"/>
                  </a:lnTo>
                  <a:lnTo>
                    <a:pt x="4419" y="196190"/>
                  </a:lnTo>
                  <a:lnTo>
                    <a:pt x="0" y="239184"/>
                  </a:lnTo>
                  <a:lnTo>
                    <a:pt x="4419" y="282177"/>
                  </a:lnTo>
                  <a:lnTo>
                    <a:pt x="17162" y="322643"/>
                  </a:lnTo>
                  <a:lnTo>
                    <a:pt x="37452" y="359905"/>
                  </a:lnTo>
                  <a:lnTo>
                    <a:pt x="64516" y="393287"/>
                  </a:lnTo>
                  <a:lnTo>
                    <a:pt x="97578" y="422115"/>
                  </a:lnTo>
                  <a:lnTo>
                    <a:pt x="135865" y="445712"/>
                  </a:lnTo>
                  <a:lnTo>
                    <a:pt x="178600" y="463404"/>
                  </a:lnTo>
                  <a:lnTo>
                    <a:pt x="225010" y="474514"/>
                  </a:lnTo>
                  <a:lnTo>
                    <a:pt x="274319" y="478368"/>
                  </a:lnTo>
                  <a:lnTo>
                    <a:pt x="323629" y="474514"/>
                  </a:lnTo>
                  <a:lnTo>
                    <a:pt x="370038" y="463404"/>
                  </a:lnTo>
                  <a:lnTo>
                    <a:pt x="412774" y="445712"/>
                  </a:lnTo>
                  <a:lnTo>
                    <a:pt x="451060" y="422115"/>
                  </a:lnTo>
                  <a:lnTo>
                    <a:pt x="484123" y="393287"/>
                  </a:lnTo>
                  <a:lnTo>
                    <a:pt x="511187" y="359905"/>
                  </a:lnTo>
                  <a:lnTo>
                    <a:pt x="531477" y="322643"/>
                  </a:lnTo>
                  <a:lnTo>
                    <a:pt x="544220" y="282177"/>
                  </a:lnTo>
                  <a:lnTo>
                    <a:pt x="548639" y="239184"/>
                  </a:lnTo>
                  <a:lnTo>
                    <a:pt x="544220" y="196190"/>
                  </a:lnTo>
                  <a:lnTo>
                    <a:pt x="531477" y="155725"/>
                  </a:lnTo>
                  <a:lnTo>
                    <a:pt x="511187" y="118463"/>
                  </a:lnTo>
                  <a:lnTo>
                    <a:pt x="484123" y="85080"/>
                  </a:lnTo>
                  <a:lnTo>
                    <a:pt x="451060" y="56253"/>
                  </a:lnTo>
                  <a:lnTo>
                    <a:pt x="412774" y="32655"/>
                  </a:lnTo>
                  <a:lnTo>
                    <a:pt x="370038" y="14963"/>
                  </a:lnTo>
                  <a:lnTo>
                    <a:pt x="323629" y="3853"/>
                  </a:lnTo>
                  <a:lnTo>
                    <a:pt x="2743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18716" y="3169583"/>
              <a:ext cx="548640" cy="478790"/>
            </a:xfrm>
            <a:custGeom>
              <a:avLst/>
              <a:gdLst/>
              <a:ahLst/>
              <a:cxnLst/>
              <a:rect l="l" t="t" r="r" b="b"/>
              <a:pathLst>
                <a:path w="548639" h="478789">
                  <a:moveTo>
                    <a:pt x="0" y="239184"/>
                  </a:moveTo>
                  <a:lnTo>
                    <a:pt x="4419" y="196190"/>
                  </a:lnTo>
                  <a:lnTo>
                    <a:pt x="17162" y="155725"/>
                  </a:lnTo>
                  <a:lnTo>
                    <a:pt x="37452" y="118463"/>
                  </a:lnTo>
                  <a:lnTo>
                    <a:pt x="64516" y="85080"/>
                  </a:lnTo>
                  <a:lnTo>
                    <a:pt x="97579" y="56253"/>
                  </a:lnTo>
                  <a:lnTo>
                    <a:pt x="135865" y="32655"/>
                  </a:lnTo>
                  <a:lnTo>
                    <a:pt x="178600" y="14963"/>
                  </a:lnTo>
                  <a:lnTo>
                    <a:pt x="225010" y="3853"/>
                  </a:lnTo>
                  <a:lnTo>
                    <a:pt x="274320" y="0"/>
                  </a:lnTo>
                  <a:lnTo>
                    <a:pt x="323629" y="3853"/>
                  </a:lnTo>
                  <a:lnTo>
                    <a:pt x="370039" y="14963"/>
                  </a:lnTo>
                  <a:lnTo>
                    <a:pt x="412774" y="32655"/>
                  </a:lnTo>
                  <a:lnTo>
                    <a:pt x="451060" y="56253"/>
                  </a:lnTo>
                  <a:lnTo>
                    <a:pt x="484123" y="85080"/>
                  </a:lnTo>
                  <a:lnTo>
                    <a:pt x="511187" y="118463"/>
                  </a:lnTo>
                  <a:lnTo>
                    <a:pt x="531477" y="155725"/>
                  </a:lnTo>
                  <a:lnTo>
                    <a:pt x="544220" y="196190"/>
                  </a:lnTo>
                  <a:lnTo>
                    <a:pt x="548640" y="239184"/>
                  </a:lnTo>
                  <a:lnTo>
                    <a:pt x="544220" y="282178"/>
                  </a:lnTo>
                  <a:lnTo>
                    <a:pt x="531477" y="322643"/>
                  </a:lnTo>
                  <a:lnTo>
                    <a:pt x="511187" y="359905"/>
                  </a:lnTo>
                  <a:lnTo>
                    <a:pt x="484123" y="393288"/>
                  </a:lnTo>
                  <a:lnTo>
                    <a:pt x="451060" y="422115"/>
                  </a:lnTo>
                  <a:lnTo>
                    <a:pt x="412774" y="445713"/>
                  </a:lnTo>
                  <a:lnTo>
                    <a:pt x="370039" y="463405"/>
                  </a:lnTo>
                  <a:lnTo>
                    <a:pt x="323629" y="474515"/>
                  </a:lnTo>
                  <a:lnTo>
                    <a:pt x="274320" y="478369"/>
                  </a:lnTo>
                  <a:lnTo>
                    <a:pt x="225010" y="474515"/>
                  </a:lnTo>
                  <a:lnTo>
                    <a:pt x="178600" y="463405"/>
                  </a:lnTo>
                  <a:lnTo>
                    <a:pt x="135865" y="445713"/>
                  </a:lnTo>
                  <a:lnTo>
                    <a:pt x="97579" y="422115"/>
                  </a:lnTo>
                  <a:lnTo>
                    <a:pt x="64516" y="393288"/>
                  </a:lnTo>
                  <a:lnTo>
                    <a:pt x="37452" y="359905"/>
                  </a:lnTo>
                  <a:lnTo>
                    <a:pt x="17162" y="322643"/>
                  </a:lnTo>
                  <a:lnTo>
                    <a:pt x="4419" y="282178"/>
                  </a:lnTo>
                  <a:lnTo>
                    <a:pt x="0" y="23918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702736" y="3261867"/>
            <a:ext cx="2286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25">
                <a:solidFill>
                  <a:srgbClr val="132E51"/>
                </a:solidFill>
                <a:latin typeface="Times New Roman"/>
                <a:cs typeface="Times New Roman"/>
              </a:rPr>
              <a:t>80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108704" y="3148437"/>
            <a:ext cx="2262505" cy="791210"/>
            <a:chOff x="3584703" y="3148437"/>
            <a:chExt cx="2262505" cy="791210"/>
          </a:xfrm>
        </p:grpSpPr>
        <p:sp>
          <p:nvSpPr>
            <p:cNvPr id="17" name="object 17"/>
            <p:cNvSpPr/>
            <p:nvPr/>
          </p:nvSpPr>
          <p:spPr>
            <a:xfrm>
              <a:off x="4740180" y="3577895"/>
              <a:ext cx="359410" cy="349250"/>
            </a:xfrm>
            <a:custGeom>
              <a:avLst/>
              <a:gdLst/>
              <a:ahLst/>
              <a:cxnLst/>
              <a:rect l="l" t="t" r="r" b="b"/>
              <a:pathLst>
                <a:path w="359410" h="349250">
                  <a:moveTo>
                    <a:pt x="358881" y="0"/>
                  </a:moveTo>
                  <a:lnTo>
                    <a:pt x="0" y="34880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487009" y="3577895"/>
              <a:ext cx="347980" cy="303530"/>
            </a:xfrm>
            <a:custGeom>
              <a:avLst/>
              <a:gdLst/>
              <a:ahLst/>
              <a:cxnLst/>
              <a:rect l="l" t="t" r="r" b="b"/>
              <a:pathLst>
                <a:path w="347979" h="303529">
                  <a:moveTo>
                    <a:pt x="0" y="0"/>
                  </a:moveTo>
                  <a:lnTo>
                    <a:pt x="347431" y="30297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589465" y="3153200"/>
              <a:ext cx="548640" cy="478790"/>
            </a:xfrm>
            <a:custGeom>
              <a:avLst/>
              <a:gdLst/>
              <a:ahLst/>
              <a:cxnLst/>
              <a:rect l="l" t="t" r="r" b="b"/>
              <a:pathLst>
                <a:path w="548639" h="478789">
                  <a:moveTo>
                    <a:pt x="274319" y="0"/>
                  </a:moveTo>
                  <a:lnTo>
                    <a:pt x="225010" y="3853"/>
                  </a:lnTo>
                  <a:lnTo>
                    <a:pt x="178601" y="14964"/>
                  </a:lnTo>
                  <a:lnTo>
                    <a:pt x="135865" y="32655"/>
                  </a:lnTo>
                  <a:lnTo>
                    <a:pt x="97579" y="56253"/>
                  </a:lnTo>
                  <a:lnTo>
                    <a:pt x="64516" y="85081"/>
                  </a:lnTo>
                  <a:lnTo>
                    <a:pt x="37452" y="118464"/>
                  </a:lnTo>
                  <a:lnTo>
                    <a:pt x="17162" y="155726"/>
                  </a:lnTo>
                  <a:lnTo>
                    <a:pt x="4419" y="196191"/>
                  </a:lnTo>
                  <a:lnTo>
                    <a:pt x="0" y="239185"/>
                  </a:lnTo>
                  <a:lnTo>
                    <a:pt x="4419" y="282179"/>
                  </a:lnTo>
                  <a:lnTo>
                    <a:pt x="17162" y="322644"/>
                  </a:lnTo>
                  <a:lnTo>
                    <a:pt x="37452" y="359906"/>
                  </a:lnTo>
                  <a:lnTo>
                    <a:pt x="64516" y="393288"/>
                  </a:lnTo>
                  <a:lnTo>
                    <a:pt x="97579" y="422116"/>
                  </a:lnTo>
                  <a:lnTo>
                    <a:pt x="135865" y="445713"/>
                  </a:lnTo>
                  <a:lnTo>
                    <a:pt x="178601" y="463405"/>
                  </a:lnTo>
                  <a:lnTo>
                    <a:pt x="225010" y="474516"/>
                  </a:lnTo>
                  <a:lnTo>
                    <a:pt x="274319" y="478369"/>
                  </a:lnTo>
                  <a:lnTo>
                    <a:pt x="323629" y="474516"/>
                  </a:lnTo>
                  <a:lnTo>
                    <a:pt x="370039" y="463405"/>
                  </a:lnTo>
                  <a:lnTo>
                    <a:pt x="412774" y="445713"/>
                  </a:lnTo>
                  <a:lnTo>
                    <a:pt x="451061" y="422116"/>
                  </a:lnTo>
                  <a:lnTo>
                    <a:pt x="484123" y="393288"/>
                  </a:lnTo>
                  <a:lnTo>
                    <a:pt x="511187" y="359906"/>
                  </a:lnTo>
                  <a:lnTo>
                    <a:pt x="531477" y="322644"/>
                  </a:lnTo>
                  <a:lnTo>
                    <a:pt x="544220" y="282179"/>
                  </a:lnTo>
                  <a:lnTo>
                    <a:pt x="548639" y="239185"/>
                  </a:lnTo>
                  <a:lnTo>
                    <a:pt x="544220" y="196191"/>
                  </a:lnTo>
                  <a:lnTo>
                    <a:pt x="531477" y="155726"/>
                  </a:lnTo>
                  <a:lnTo>
                    <a:pt x="511187" y="118464"/>
                  </a:lnTo>
                  <a:lnTo>
                    <a:pt x="484123" y="85081"/>
                  </a:lnTo>
                  <a:lnTo>
                    <a:pt x="451061" y="56253"/>
                  </a:lnTo>
                  <a:lnTo>
                    <a:pt x="412774" y="32655"/>
                  </a:lnTo>
                  <a:lnTo>
                    <a:pt x="370039" y="14964"/>
                  </a:lnTo>
                  <a:lnTo>
                    <a:pt x="323629" y="3853"/>
                  </a:lnTo>
                  <a:lnTo>
                    <a:pt x="2743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589465" y="3153200"/>
              <a:ext cx="548640" cy="478790"/>
            </a:xfrm>
            <a:custGeom>
              <a:avLst/>
              <a:gdLst/>
              <a:ahLst/>
              <a:cxnLst/>
              <a:rect l="l" t="t" r="r" b="b"/>
              <a:pathLst>
                <a:path w="548639" h="478789">
                  <a:moveTo>
                    <a:pt x="0" y="239184"/>
                  </a:moveTo>
                  <a:lnTo>
                    <a:pt x="4419" y="196190"/>
                  </a:lnTo>
                  <a:lnTo>
                    <a:pt x="17162" y="155725"/>
                  </a:lnTo>
                  <a:lnTo>
                    <a:pt x="37452" y="118463"/>
                  </a:lnTo>
                  <a:lnTo>
                    <a:pt x="64516" y="85080"/>
                  </a:lnTo>
                  <a:lnTo>
                    <a:pt x="97579" y="56253"/>
                  </a:lnTo>
                  <a:lnTo>
                    <a:pt x="135865" y="32655"/>
                  </a:lnTo>
                  <a:lnTo>
                    <a:pt x="178600" y="14963"/>
                  </a:lnTo>
                  <a:lnTo>
                    <a:pt x="225010" y="3853"/>
                  </a:lnTo>
                  <a:lnTo>
                    <a:pt x="274320" y="0"/>
                  </a:lnTo>
                  <a:lnTo>
                    <a:pt x="323629" y="3853"/>
                  </a:lnTo>
                  <a:lnTo>
                    <a:pt x="370039" y="14963"/>
                  </a:lnTo>
                  <a:lnTo>
                    <a:pt x="412774" y="32655"/>
                  </a:lnTo>
                  <a:lnTo>
                    <a:pt x="451060" y="56253"/>
                  </a:lnTo>
                  <a:lnTo>
                    <a:pt x="484123" y="85080"/>
                  </a:lnTo>
                  <a:lnTo>
                    <a:pt x="511187" y="118463"/>
                  </a:lnTo>
                  <a:lnTo>
                    <a:pt x="531477" y="155725"/>
                  </a:lnTo>
                  <a:lnTo>
                    <a:pt x="544220" y="196190"/>
                  </a:lnTo>
                  <a:lnTo>
                    <a:pt x="548640" y="239184"/>
                  </a:lnTo>
                  <a:lnTo>
                    <a:pt x="544220" y="282178"/>
                  </a:lnTo>
                  <a:lnTo>
                    <a:pt x="531477" y="322643"/>
                  </a:lnTo>
                  <a:lnTo>
                    <a:pt x="511187" y="359905"/>
                  </a:lnTo>
                  <a:lnTo>
                    <a:pt x="484123" y="393288"/>
                  </a:lnTo>
                  <a:lnTo>
                    <a:pt x="451060" y="422115"/>
                  </a:lnTo>
                  <a:lnTo>
                    <a:pt x="412774" y="445713"/>
                  </a:lnTo>
                  <a:lnTo>
                    <a:pt x="370039" y="463405"/>
                  </a:lnTo>
                  <a:lnTo>
                    <a:pt x="323629" y="474515"/>
                  </a:lnTo>
                  <a:lnTo>
                    <a:pt x="274320" y="478369"/>
                  </a:lnTo>
                  <a:lnTo>
                    <a:pt x="225010" y="474515"/>
                  </a:lnTo>
                  <a:lnTo>
                    <a:pt x="178600" y="463405"/>
                  </a:lnTo>
                  <a:lnTo>
                    <a:pt x="135865" y="445713"/>
                  </a:lnTo>
                  <a:lnTo>
                    <a:pt x="97579" y="422115"/>
                  </a:lnTo>
                  <a:lnTo>
                    <a:pt x="64516" y="393288"/>
                  </a:lnTo>
                  <a:lnTo>
                    <a:pt x="37452" y="359905"/>
                  </a:lnTo>
                  <a:lnTo>
                    <a:pt x="17162" y="322643"/>
                  </a:lnTo>
                  <a:lnTo>
                    <a:pt x="4419" y="282178"/>
                  </a:lnTo>
                  <a:lnTo>
                    <a:pt x="0" y="23918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273485" y="3243579"/>
            <a:ext cx="2286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25">
                <a:solidFill>
                  <a:srgbClr val="132E51"/>
                </a:solidFill>
                <a:latin typeface="Times New Roman"/>
                <a:cs typeface="Times New Roman"/>
              </a:rPr>
              <a:t>18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657050" y="3908573"/>
            <a:ext cx="294005" cy="294005"/>
            <a:chOff x="3133049" y="3908572"/>
            <a:chExt cx="294005" cy="294005"/>
          </a:xfrm>
        </p:grpSpPr>
        <p:sp>
          <p:nvSpPr>
            <p:cNvPr id="23" name="object 23"/>
            <p:cNvSpPr/>
            <p:nvPr/>
          </p:nvSpPr>
          <p:spPr>
            <a:xfrm>
              <a:off x="3137811" y="3913334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284189" y="0"/>
                  </a:moveTo>
                  <a:lnTo>
                    <a:pt x="0" y="0"/>
                  </a:lnTo>
                  <a:lnTo>
                    <a:pt x="0" y="284177"/>
                  </a:lnTo>
                  <a:lnTo>
                    <a:pt x="284189" y="284177"/>
                  </a:lnTo>
                  <a:lnTo>
                    <a:pt x="28418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137811" y="3913334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0" y="0"/>
                  </a:moveTo>
                  <a:lnTo>
                    <a:pt x="284189" y="0"/>
                  </a:lnTo>
                  <a:lnTo>
                    <a:pt x="284189" y="284177"/>
                  </a:lnTo>
                  <a:lnTo>
                    <a:pt x="0" y="28417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4766157" y="3548814"/>
            <a:ext cx="2943225" cy="745490"/>
            <a:chOff x="3242156" y="3548814"/>
            <a:chExt cx="2943225" cy="745490"/>
          </a:xfrm>
        </p:grpSpPr>
        <p:sp>
          <p:nvSpPr>
            <p:cNvPr id="26" name="object 26"/>
            <p:cNvSpPr/>
            <p:nvPr/>
          </p:nvSpPr>
          <p:spPr>
            <a:xfrm>
              <a:off x="3254856" y="3561514"/>
              <a:ext cx="415290" cy="365760"/>
            </a:xfrm>
            <a:custGeom>
              <a:avLst/>
              <a:gdLst/>
              <a:ahLst/>
              <a:cxnLst/>
              <a:rect l="l" t="t" r="r" b="b"/>
              <a:pathLst>
                <a:path w="415289" h="365760">
                  <a:moveTo>
                    <a:pt x="414956" y="0"/>
                  </a:moveTo>
                  <a:lnTo>
                    <a:pt x="0" y="36518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57760" y="3561514"/>
              <a:ext cx="218440" cy="365760"/>
            </a:xfrm>
            <a:custGeom>
              <a:avLst/>
              <a:gdLst/>
              <a:ahLst/>
              <a:cxnLst/>
              <a:rect l="l" t="t" r="r" b="b"/>
              <a:pathLst>
                <a:path w="218439" h="365760">
                  <a:moveTo>
                    <a:pt x="0" y="0"/>
                  </a:moveTo>
                  <a:lnTo>
                    <a:pt x="218112" y="36518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631818" y="3810815"/>
              <a:ext cx="548640" cy="478790"/>
            </a:xfrm>
            <a:custGeom>
              <a:avLst/>
              <a:gdLst/>
              <a:ahLst/>
              <a:cxnLst/>
              <a:rect l="l" t="t" r="r" b="b"/>
              <a:pathLst>
                <a:path w="548639" h="478789">
                  <a:moveTo>
                    <a:pt x="274319" y="0"/>
                  </a:moveTo>
                  <a:lnTo>
                    <a:pt x="225010" y="3853"/>
                  </a:lnTo>
                  <a:lnTo>
                    <a:pt x="178600" y="14964"/>
                  </a:lnTo>
                  <a:lnTo>
                    <a:pt x="135865" y="32655"/>
                  </a:lnTo>
                  <a:lnTo>
                    <a:pt x="97578" y="56253"/>
                  </a:lnTo>
                  <a:lnTo>
                    <a:pt x="64516" y="85081"/>
                  </a:lnTo>
                  <a:lnTo>
                    <a:pt x="37452" y="118464"/>
                  </a:lnTo>
                  <a:lnTo>
                    <a:pt x="17162" y="155726"/>
                  </a:lnTo>
                  <a:lnTo>
                    <a:pt x="4419" y="196191"/>
                  </a:lnTo>
                  <a:lnTo>
                    <a:pt x="0" y="239185"/>
                  </a:lnTo>
                  <a:lnTo>
                    <a:pt x="4419" y="282179"/>
                  </a:lnTo>
                  <a:lnTo>
                    <a:pt x="17162" y="322644"/>
                  </a:lnTo>
                  <a:lnTo>
                    <a:pt x="37452" y="359906"/>
                  </a:lnTo>
                  <a:lnTo>
                    <a:pt x="64516" y="393288"/>
                  </a:lnTo>
                  <a:lnTo>
                    <a:pt x="97578" y="422116"/>
                  </a:lnTo>
                  <a:lnTo>
                    <a:pt x="135865" y="445713"/>
                  </a:lnTo>
                  <a:lnTo>
                    <a:pt x="178600" y="463405"/>
                  </a:lnTo>
                  <a:lnTo>
                    <a:pt x="225010" y="474516"/>
                  </a:lnTo>
                  <a:lnTo>
                    <a:pt x="274319" y="478369"/>
                  </a:lnTo>
                  <a:lnTo>
                    <a:pt x="323629" y="474516"/>
                  </a:lnTo>
                  <a:lnTo>
                    <a:pt x="370038" y="463405"/>
                  </a:lnTo>
                  <a:lnTo>
                    <a:pt x="412774" y="445713"/>
                  </a:lnTo>
                  <a:lnTo>
                    <a:pt x="451060" y="422116"/>
                  </a:lnTo>
                  <a:lnTo>
                    <a:pt x="484123" y="393288"/>
                  </a:lnTo>
                  <a:lnTo>
                    <a:pt x="511187" y="359906"/>
                  </a:lnTo>
                  <a:lnTo>
                    <a:pt x="531477" y="322644"/>
                  </a:lnTo>
                  <a:lnTo>
                    <a:pt x="544220" y="282179"/>
                  </a:lnTo>
                  <a:lnTo>
                    <a:pt x="548639" y="239185"/>
                  </a:lnTo>
                  <a:lnTo>
                    <a:pt x="544220" y="196191"/>
                  </a:lnTo>
                  <a:lnTo>
                    <a:pt x="531477" y="155726"/>
                  </a:lnTo>
                  <a:lnTo>
                    <a:pt x="511187" y="118464"/>
                  </a:lnTo>
                  <a:lnTo>
                    <a:pt x="484123" y="85081"/>
                  </a:lnTo>
                  <a:lnTo>
                    <a:pt x="451060" y="56253"/>
                  </a:lnTo>
                  <a:lnTo>
                    <a:pt x="412774" y="32655"/>
                  </a:lnTo>
                  <a:lnTo>
                    <a:pt x="370038" y="14964"/>
                  </a:lnTo>
                  <a:lnTo>
                    <a:pt x="323629" y="3853"/>
                  </a:lnTo>
                  <a:lnTo>
                    <a:pt x="2743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631818" y="3810815"/>
              <a:ext cx="548640" cy="478790"/>
            </a:xfrm>
            <a:custGeom>
              <a:avLst/>
              <a:gdLst/>
              <a:ahLst/>
              <a:cxnLst/>
              <a:rect l="l" t="t" r="r" b="b"/>
              <a:pathLst>
                <a:path w="548639" h="478789">
                  <a:moveTo>
                    <a:pt x="0" y="239184"/>
                  </a:moveTo>
                  <a:lnTo>
                    <a:pt x="4419" y="196190"/>
                  </a:lnTo>
                  <a:lnTo>
                    <a:pt x="17162" y="155725"/>
                  </a:lnTo>
                  <a:lnTo>
                    <a:pt x="37452" y="118463"/>
                  </a:lnTo>
                  <a:lnTo>
                    <a:pt x="64516" y="85080"/>
                  </a:lnTo>
                  <a:lnTo>
                    <a:pt x="97579" y="56253"/>
                  </a:lnTo>
                  <a:lnTo>
                    <a:pt x="135865" y="32655"/>
                  </a:lnTo>
                  <a:lnTo>
                    <a:pt x="178600" y="14963"/>
                  </a:lnTo>
                  <a:lnTo>
                    <a:pt x="225010" y="3853"/>
                  </a:lnTo>
                  <a:lnTo>
                    <a:pt x="274320" y="0"/>
                  </a:lnTo>
                  <a:lnTo>
                    <a:pt x="323629" y="3853"/>
                  </a:lnTo>
                  <a:lnTo>
                    <a:pt x="370039" y="14963"/>
                  </a:lnTo>
                  <a:lnTo>
                    <a:pt x="412774" y="32655"/>
                  </a:lnTo>
                  <a:lnTo>
                    <a:pt x="451060" y="56253"/>
                  </a:lnTo>
                  <a:lnTo>
                    <a:pt x="484123" y="85080"/>
                  </a:lnTo>
                  <a:lnTo>
                    <a:pt x="511187" y="118463"/>
                  </a:lnTo>
                  <a:lnTo>
                    <a:pt x="531477" y="155725"/>
                  </a:lnTo>
                  <a:lnTo>
                    <a:pt x="544220" y="196190"/>
                  </a:lnTo>
                  <a:lnTo>
                    <a:pt x="548640" y="239184"/>
                  </a:lnTo>
                  <a:lnTo>
                    <a:pt x="544220" y="282178"/>
                  </a:lnTo>
                  <a:lnTo>
                    <a:pt x="531477" y="322643"/>
                  </a:lnTo>
                  <a:lnTo>
                    <a:pt x="511187" y="359905"/>
                  </a:lnTo>
                  <a:lnTo>
                    <a:pt x="484123" y="393288"/>
                  </a:lnTo>
                  <a:lnTo>
                    <a:pt x="451060" y="422115"/>
                  </a:lnTo>
                  <a:lnTo>
                    <a:pt x="412774" y="445713"/>
                  </a:lnTo>
                  <a:lnTo>
                    <a:pt x="370039" y="463405"/>
                  </a:lnTo>
                  <a:lnTo>
                    <a:pt x="323629" y="474515"/>
                  </a:lnTo>
                  <a:lnTo>
                    <a:pt x="274320" y="478369"/>
                  </a:lnTo>
                  <a:lnTo>
                    <a:pt x="225010" y="474515"/>
                  </a:lnTo>
                  <a:lnTo>
                    <a:pt x="178600" y="463405"/>
                  </a:lnTo>
                  <a:lnTo>
                    <a:pt x="135865" y="445713"/>
                  </a:lnTo>
                  <a:lnTo>
                    <a:pt x="97579" y="422115"/>
                  </a:lnTo>
                  <a:lnTo>
                    <a:pt x="64516" y="393288"/>
                  </a:lnTo>
                  <a:lnTo>
                    <a:pt x="37452" y="359905"/>
                  </a:lnTo>
                  <a:lnTo>
                    <a:pt x="17162" y="322643"/>
                  </a:lnTo>
                  <a:lnTo>
                    <a:pt x="4419" y="282178"/>
                  </a:lnTo>
                  <a:lnTo>
                    <a:pt x="0" y="23918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315838" y="3901948"/>
            <a:ext cx="2286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25">
                <a:solidFill>
                  <a:srgbClr val="132E51"/>
                </a:solidFill>
                <a:latin typeface="Times New Roman"/>
                <a:cs typeface="Times New Roman"/>
              </a:rPr>
              <a:t>90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334168" y="3834908"/>
            <a:ext cx="2849245" cy="1022985"/>
            <a:chOff x="3810167" y="3834907"/>
            <a:chExt cx="2849245" cy="1022985"/>
          </a:xfrm>
        </p:grpSpPr>
        <p:sp>
          <p:nvSpPr>
            <p:cNvPr id="32" name="object 32"/>
            <p:cNvSpPr/>
            <p:nvPr/>
          </p:nvSpPr>
          <p:spPr>
            <a:xfrm>
              <a:off x="5347629" y="4557222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284189" y="0"/>
                  </a:moveTo>
                  <a:lnTo>
                    <a:pt x="0" y="0"/>
                  </a:lnTo>
                  <a:lnTo>
                    <a:pt x="0" y="284176"/>
                  </a:lnTo>
                  <a:lnTo>
                    <a:pt x="284189" y="284176"/>
                  </a:lnTo>
                  <a:lnTo>
                    <a:pt x="28418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347629" y="4557222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0" y="0"/>
                  </a:moveTo>
                  <a:lnTo>
                    <a:pt x="284189" y="0"/>
                  </a:lnTo>
                  <a:lnTo>
                    <a:pt x="284189" y="284177"/>
                  </a:lnTo>
                  <a:lnTo>
                    <a:pt x="0" y="28417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370280" y="4568958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284189" y="0"/>
                  </a:moveTo>
                  <a:lnTo>
                    <a:pt x="0" y="0"/>
                  </a:lnTo>
                  <a:lnTo>
                    <a:pt x="0" y="284177"/>
                  </a:lnTo>
                  <a:lnTo>
                    <a:pt x="284189" y="284177"/>
                  </a:lnTo>
                  <a:lnTo>
                    <a:pt x="28418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370280" y="4568958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0" y="0"/>
                  </a:moveTo>
                  <a:lnTo>
                    <a:pt x="284189" y="0"/>
                  </a:lnTo>
                  <a:lnTo>
                    <a:pt x="284189" y="284177"/>
                  </a:lnTo>
                  <a:lnTo>
                    <a:pt x="0" y="28417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100112" y="4219129"/>
              <a:ext cx="412750" cy="349885"/>
            </a:xfrm>
            <a:custGeom>
              <a:avLst/>
              <a:gdLst/>
              <a:ahLst/>
              <a:cxnLst/>
              <a:rect l="l" t="t" r="r" b="b"/>
              <a:pathLst>
                <a:path w="412750" h="349885">
                  <a:moveTo>
                    <a:pt x="0" y="0"/>
                  </a:moveTo>
                  <a:lnTo>
                    <a:pt x="412263" y="34983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489724" y="4219129"/>
              <a:ext cx="222885" cy="338455"/>
            </a:xfrm>
            <a:custGeom>
              <a:avLst/>
              <a:gdLst/>
              <a:ahLst/>
              <a:cxnLst/>
              <a:rect l="l" t="t" r="r" b="b"/>
              <a:pathLst>
                <a:path w="222885" h="338454">
                  <a:moveTo>
                    <a:pt x="222440" y="0"/>
                  </a:moveTo>
                  <a:lnTo>
                    <a:pt x="0" y="33809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14930" y="455119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284189" y="0"/>
                  </a:moveTo>
                  <a:lnTo>
                    <a:pt x="0" y="0"/>
                  </a:lnTo>
                  <a:lnTo>
                    <a:pt x="0" y="284177"/>
                  </a:lnTo>
                  <a:lnTo>
                    <a:pt x="284189" y="284177"/>
                  </a:lnTo>
                  <a:lnTo>
                    <a:pt x="28418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814930" y="455119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0" y="0"/>
                  </a:moveTo>
                  <a:lnTo>
                    <a:pt x="284189" y="0"/>
                  </a:lnTo>
                  <a:lnTo>
                    <a:pt x="284189" y="284177"/>
                  </a:lnTo>
                  <a:lnTo>
                    <a:pt x="0" y="28417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96322" y="454231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284189" y="0"/>
                  </a:moveTo>
                  <a:lnTo>
                    <a:pt x="0" y="0"/>
                  </a:lnTo>
                  <a:lnTo>
                    <a:pt x="0" y="284177"/>
                  </a:lnTo>
                  <a:lnTo>
                    <a:pt x="284189" y="284177"/>
                  </a:lnTo>
                  <a:lnTo>
                    <a:pt x="28418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496322" y="454231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0" y="0"/>
                  </a:moveTo>
                  <a:lnTo>
                    <a:pt x="284189" y="0"/>
                  </a:lnTo>
                  <a:lnTo>
                    <a:pt x="284189" y="284177"/>
                  </a:lnTo>
                  <a:lnTo>
                    <a:pt x="0" y="28417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957024" y="4247982"/>
              <a:ext cx="80645" cy="303530"/>
            </a:xfrm>
            <a:custGeom>
              <a:avLst/>
              <a:gdLst/>
              <a:ahLst/>
              <a:cxnLst/>
              <a:rect l="l" t="t" r="r" b="b"/>
              <a:pathLst>
                <a:path w="80645" h="303529">
                  <a:moveTo>
                    <a:pt x="80271" y="0"/>
                  </a:moveTo>
                  <a:lnTo>
                    <a:pt x="0" y="30321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425244" y="4247982"/>
              <a:ext cx="213360" cy="294640"/>
            </a:xfrm>
            <a:custGeom>
              <a:avLst/>
              <a:gdLst/>
              <a:ahLst/>
              <a:cxnLst/>
              <a:rect l="l" t="t" r="r" b="b"/>
              <a:pathLst>
                <a:path w="213360" h="294639">
                  <a:moveTo>
                    <a:pt x="0" y="0"/>
                  </a:moveTo>
                  <a:lnTo>
                    <a:pt x="213173" y="29433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956950" y="3839669"/>
              <a:ext cx="548640" cy="478790"/>
            </a:xfrm>
            <a:custGeom>
              <a:avLst/>
              <a:gdLst/>
              <a:ahLst/>
              <a:cxnLst/>
              <a:rect l="l" t="t" r="r" b="b"/>
              <a:pathLst>
                <a:path w="548639" h="478789">
                  <a:moveTo>
                    <a:pt x="274320" y="0"/>
                  </a:moveTo>
                  <a:lnTo>
                    <a:pt x="225010" y="3853"/>
                  </a:lnTo>
                  <a:lnTo>
                    <a:pt x="178600" y="14963"/>
                  </a:lnTo>
                  <a:lnTo>
                    <a:pt x="135865" y="32655"/>
                  </a:lnTo>
                  <a:lnTo>
                    <a:pt x="97578" y="56253"/>
                  </a:lnTo>
                  <a:lnTo>
                    <a:pt x="64516" y="85080"/>
                  </a:lnTo>
                  <a:lnTo>
                    <a:pt x="37452" y="118463"/>
                  </a:lnTo>
                  <a:lnTo>
                    <a:pt x="17162" y="155725"/>
                  </a:lnTo>
                  <a:lnTo>
                    <a:pt x="4419" y="196190"/>
                  </a:lnTo>
                  <a:lnTo>
                    <a:pt x="0" y="239184"/>
                  </a:lnTo>
                  <a:lnTo>
                    <a:pt x="4419" y="282177"/>
                  </a:lnTo>
                  <a:lnTo>
                    <a:pt x="17162" y="322643"/>
                  </a:lnTo>
                  <a:lnTo>
                    <a:pt x="37452" y="359905"/>
                  </a:lnTo>
                  <a:lnTo>
                    <a:pt x="64516" y="393288"/>
                  </a:lnTo>
                  <a:lnTo>
                    <a:pt x="97578" y="422115"/>
                  </a:lnTo>
                  <a:lnTo>
                    <a:pt x="135865" y="445713"/>
                  </a:lnTo>
                  <a:lnTo>
                    <a:pt x="178600" y="463405"/>
                  </a:lnTo>
                  <a:lnTo>
                    <a:pt x="225010" y="474516"/>
                  </a:lnTo>
                  <a:lnTo>
                    <a:pt x="274320" y="478369"/>
                  </a:lnTo>
                  <a:lnTo>
                    <a:pt x="323629" y="474516"/>
                  </a:lnTo>
                  <a:lnTo>
                    <a:pt x="370038" y="463405"/>
                  </a:lnTo>
                  <a:lnTo>
                    <a:pt x="412774" y="445713"/>
                  </a:lnTo>
                  <a:lnTo>
                    <a:pt x="451060" y="422115"/>
                  </a:lnTo>
                  <a:lnTo>
                    <a:pt x="484123" y="393288"/>
                  </a:lnTo>
                  <a:lnTo>
                    <a:pt x="511187" y="359905"/>
                  </a:lnTo>
                  <a:lnTo>
                    <a:pt x="531477" y="322643"/>
                  </a:lnTo>
                  <a:lnTo>
                    <a:pt x="544220" y="282177"/>
                  </a:lnTo>
                  <a:lnTo>
                    <a:pt x="548639" y="239184"/>
                  </a:lnTo>
                  <a:lnTo>
                    <a:pt x="544220" y="196190"/>
                  </a:lnTo>
                  <a:lnTo>
                    <a:pt x="531477" y="155725"/>
                  </a:lnTo>
                  <a:lnTo>
                    <a:pt x="511187" y="118463"/>
                  </a:lnTo>
                  <a:lnTo>
                    <a:pt x="484123" y="85080"/>
                  </a:lnTo>
                  <a:lnTo>
                    <a:pt x="451060" y="56253"/>
                  </a:lnTo>
                  <a:lnTo>
                    <a:pt x="412774" y="32655"/>
                  </a:lnTo>
                  <a:lnTo>
                    <a:pt x="370038" y="14963"/>
                  </a:lnTo>
                  <a:lnTo>
                    <a:pt x="323629" y="3853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956950" y="3839669"/>
              <a:ext cx="548640" cy="478790"/>
            </a:xfrm>
            <a:custGeom>
              <a:avLst/>
              <a:gdLst/>
              <a:ahLst/>
              <a:cxnLst/>
              <a:rect l="l" t="t" r="r" b="b"/>
              <a:pathLst>
                <a:path w="548639" h="478789">
                  <a:moveTo>
                    <a:pt x="0" y="239184"/>
                  </a:moveTo>
                  <a:lnTo>
                    <a:pt x="4419" y="196190"/>
                  </a:lnTo>
                  <a:lnTo>
                    <a:pt x="17162" y="155725"/>
                  </a:lnTo>
                  <a:lnTo>
                    <a:pt x="37452" y="118463"/>
                  </a:lnTo>
                  <a:lnTo>
                    <a:pt x="64516" y="85080"/>
                  </a:lnTo>
                  <a:lnTo>
                    <a:pt x="97579" y="56253"/>
                  </a:lnTo>
                  <a:lnTo>
                    <a:pt x="135865" y="32655"/>
                  </a:lnTo>
                  <a:lnTo>
                    <a:pt x="178600" y="14963"/>
                  </a:lnTo>
                  <a:lnTo>
                    <a:pt x="225010" y="3853"/>
                  </a:lnTo>
                  <a:lnTo>
                    <a:pt x="274320" y="0"/>
                  </a:lnTo>
                  <a:lnTo>
                    <a:pt x="323629" y="3853"/>
                  </a:lnTo>
                  <a:lnTo>
                    <a:pt x="370039" y="14963"/>
                  </a:lnTo>
                  <a:lnTo>
                    <a:pt x="412774" y="32655"/>
                  </a:lnTo>
                  <a:lnTo>
                    <a:pt x="451060" y="56253"/>
                  </a:lnTo>
                  <a:lnTo>
                    <a:pt x="484123" y="85080"/>
                  </a:lnTo>
                  <a:lnTo>
                    <a:pt x="511187" y="118463"/>
                  </a:lnTo>
                  <a:lnTo>
                    <a:pt x="531477" y="155725"/>
                  </a:lnTo>
                  <a:lnTo>
                    <a:pt x="544220" y="196190"/>
                  </a:lnTo>
                  <a:lnTo>
                    <a:pt x="548640" y="239184"/>
                  </a:lnTo>
                  <a:lnTo>
                    <a:pt x="544220" y="282178"/>
                  </a:lnTo>
                  <a:lnTo>
                    <a:pt x="531477" y="322643"/>
                  </a:lnTo>
                  <a:lnTo>
                    <a:pt x="511187" y="359905"/>
                  </a:lnTo>
                  <a:lnTo>
                    <a:pt x="484123" y="393288"/>
                  </a:lnTo>
                  <a:lnTo>
                    <a:pt x="451060" y="422115"/>
                  </a:lnTo>
                  <a:lnTo>
                    <a:pt x="412774" y="445713"/>
                  </a:lnTo>
                  <a:lnTo>
                    <a:pt x="370039" y="463405"/>
                  </a:lnTo>
                  <a:lnTo>
                    <a:pt x="323629" y="474515"/>
                  </a:lnTo>
                  <a:lnTo>
                    <a:pt x="274320" y="478369"/>
                  </a:lnTo>
                  <a:lnTo>
                    <a:pt x="225010" y="474515"/>
                  </a:lnTo>
                  <a:lnTo>
                    <a:pt x="178600" y="463405"/>
                  </a:lnTo>
                  <a:lnTo>
                    <a:pt x="135865" y="445713"/>
                  </a:lnTo>
                  <a:lnTo>
                    <a:pt x="97579" y="422115"/>
                  </a:lnTo>
                  <a:lnTo>
                    <a:pt x="64516" y="393288"/>
                  </a:lnTo>
                  <a:lnTo>
                    <a:pt x="37452" y="359905"/>
                  </a:lnTo>
                  <a:lnTo>
                    <a:pt x="17162" y="322643"/>
                  </a:lnTo>
                  <a:lnTo>
                    <a:pt x="4419" y="282178"/>
                  </a:lnTo>
                  <a:lnTo>
                    <a:pt x="0" y="23918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5640970" y="3932428"/>
            <a:ext cx="2286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25">
                <a:solidFill>
                  <a:srgbClr val="132E51"/>
                </a:solidFill>
                <a:latin typeface="Times New Roman"/>
                <a:cs typeface="Times New Roman"/>
              </a:rPr>
              <a:t>20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t>Binary</a:t>
            </a:r>
            <a:r>
              <a:rPr spc="-30"/>
              <a:t> </a:t>
            </a:r>
            <a:r>
              <a:t>Search</a:t>
            </a:r>
            <a:r>
              <a:rPr spc="-50"/>
              <a:t> </a:t>
            </a:r>
            <a:r>
              <a:rPr spc="-20"/>
              <a:t>Trees</a:t>
            </a: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pPr marL="38100">
                <a:lnSpc>
                  <a:spcPts val="1410"/>
                </a:lnSpc>
              </a:pPr>
              <a:t>25</a:t>
            </a:fld>
            <a:endParaRPr spc="-25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1100">
              <a:spcBef>
                <a:spcPts val="100"/>
              </a:spcBef>
            </a:pPr>
            <a:r>
              <a:t>BST</a:t>
            </a:r>
            <a:r>
              <a:rPr spc="-150"/>
              <a:t> </a:t>
            </a:r>
            <a:r>
              <a:t>–</a:t>
            </a:r>
            <a:r>
              <a:rPr spc="-65"/>
              <a:t> </a:t>
            </a:r>
            <a:r>
              <a:t>Delete</a:t>
            </a:r>
            <a:r>
              <a:rPr spc="-65"/>
              <a:t> </a:t>
            </a:r>
            <a:r>
              <a:rPr spc="-1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439164"/>
            <a:ext cx="52063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200">
                <a:latin typeface="Times New Roman"/>
                <a:cs typeface="Times New Roman"/>
              </a:rPr>
              <a:t>Case</a:t>
            </a:r>
            <a:r>
              <a:rPr sz="2200" spc="-2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1:</a:t>
            </a:r>
            <a:r>
              <a:rPr sz="2200" spc="-15">
                <a:latin typeface="Times New Roman"/>
                <a:cs typeface="Times New Roman"/>
              </a:rPr>
              <a:t> </a:t>
            </a:r>
            <a:r>
              <a:rPr sz="2200" i="1">
                <a:latin typeface="Times New Roman"/>
                <a:cs typeface="Times New Roman"/>
              </a:rPr>
              <a:t>n</a:t>
            </a:r>
            <a:r>
              <a:rPr sz="2200" i="1" spc="-1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has</a:t>
            </a:r>
            <a:r>
              <a:rPr sz="2200" spc="-2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a</a:t>
            </a:r>
            <a:r>
              <a:rPr sz="2200" spc="-2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child</a:t>
            </a:r>
            <a:r>
              <a:rPr sz="2200" spc="-1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which</a:t>
            </a:r>
            <a:r>
              <a:rPr sz="2200" spc="-1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is</a:t>
            </a:r>
            <a:r>
              <a:rPr sz="2200" spc="-2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an</a:t>
            </a:r>
            <a:r>
              <a:rPr sz="2200" spc="-1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internal</a:t>
            </a:r>
            <a:r>
              <a:rPr sz="2200" spc="-20">
                <a:latin typeface="Times New Roman"/>
                <a:cs typeface="Times New Roman"/>
              </a:rPr>
              <a:t> node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9940" y="5462523"/>
            <a:ext cx="110363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200">
                <a:latin typeface="Times New Roman"/>
                <a:cs typeface="Times New Roman"/>
              </a:rPr>
              <a:t>Delete</a:t>
            </a:r>
            <a:r>
              <a:rPr sz="2200" spc="-35">
                <a:latin typeface="Times New Roman"/>
                <a:cs typeface="Times New Roman"/>
              </a:rPr>
              <a:t> </a:t>
            </a:r>
            <a:r>
              <a:rPr sz="2200" spc="-25">
                <a:latin typeface="Times New Roman"/>
                <a:cs typeface="Times New Roman"/>
              </a:rPr>
              <a:t>80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99583" y="2481178"/>
            <a:ext cx="548640" cy="478790"/>
          </a:xfrm>
          <a:custGeom>
            <a:avLst/>
            <a:gdLst/>
            <a:ahLst/>
            <a:cxnLst/>
            <a:rect l="l" t="t" r="r" b="b"/>
            <a:pathLst>
              <a:path w="548639" h="478789">
                <a:moveTo>
                  <a:pt x="0" y="239184"/>
                </a:moveTo>
                <a:lnTo>
                  <a:pt x="4419" y="196190"/>
                </a:lnTo>
                <a:lnTo>
                  <a:pt x="17162" y="155725"/>
                </a:lnTo>
                <a:lnTo>
                  <a:pt x="37452" y="118463"/>
                </a:lnTo>
                <a:lnTo>
                  <a:pt x="64516" y="85080"/>
                </a:lnTo>
                <a:lnTo>
                  <a:pt x="97579" y="56253"/>
                </a:lnTo>
                <a:lnTo>
                  <a:pt x="135865" y="32655"/>
                </a:lnTo>
                <a:lnTo>
                  <a:pt x="178600" y="14963"/>
                </a:lnTo>
                <a:lnTo>
                  <a:pt x="225010" y="3853"/>
                </a:lnTo>
                <a:lnTo>
                  <a:pt x="274320" y="0"/>
                </a:lnTo>
                <a:lnTo>
                  <a:pt x="323629" y="3853"/>
                </a:lnTo>
                <a:lnTo>
                  <a:pt x="370039" y="14963"/>
                </a:lnTo>
                <a:lnTo>
                  <a:pt x="412774" y="32655"/>
                </a:lnTo>
                <a:lnTo>
                  <a:pt x="451060" y="56253"/>
                </a:lnTo>
                <a:lnTo>
                  <a:pt x="484123" y="85080"/>
                </a:lnTo>
                <a:lnTo>
                  <a:pt x="511187" y="118463"/>
                </a:lnTo>
                <a:lnTo>
                  <a:pt x="531477" y="155725"/>
                </a:lnTo>
                <a:lnTo>
                  <a:pt x="544220" y="196190"/>
                </a:lnTo>
                <a:lnTo>
                  <a:pt x="548640" y="239184"/>
                </a:lnTo>
                <a:lnTo>
                  <a:pt x="544220" y="282178"/>
                </a:lnTo>
                <a:lnTo>
                  <a:pt x="531477" y="322643"/>
                </a:lnTo>
                <a:lnTo>
                  <a:pt x="511187" y="359905"/>
                </a:lnTo>
                <a:lnTo>
                  <a:pt x="484123" y="393288"/>
                </a:lnTo>
                <a:lnTo>
                  <a:pt x="451060" y="422115"/>
                </a:lnTo>
                <a:lnTo>
                  <a:pt x="412774" y="445713"/>
                </a:lnTo>
                <a:lnTo>
                  <a:pt x="370039" y="463405"/>
                </a:lnTo>
                <a:lnTo>
                  <a:pt x="323629" y="474515"/>
                </a:lnTo>
                <a:lnTo>
                  <a:pt x="274320" y="478369"/>
                </a:lnTo>
                <a:lnTo>
                  <a:pt x="225010" y="474515"/>
                </a:lnTo>
                <a:lnTo>
                  <a:pt x="178600" y="463405"/>
                </a:lnTo>
                <a:lnTo>
                  <a:pt x="135865" y="445713"/>
                </a:lnTo>
                <a:lnTo>
                  <a:pt x="97579" y="422115"/>
                </a:lnTo>
                <a:lnTo>
                  <a:pt x="64516" y="393288"/>
                </a:lnTo>
                <a:lnTo>
                  <a:pt x="37452" y="359905"/>
                </a:lnTo>
                <a:lnTo>
                  <a:pt x="17162" y="322643"/>
                </a:lnTo>
                <a:lnTo>
                  <a:pt x="4419" y="282178"/>
                </a:lnTo>
                <a:lnTo>
                  <a:pt x="0" y="23918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59603" y="2573020"/>
            <a:ext cx="2286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25">
                <a:solidFill>
                  <a:srgbClr val="132E51"/>
                </a:solidFill>
                <a:latin typeface="Times New Roman"/>
                <a:cs typeface="Times New Roman"/>
              </a:rPr>
              <a:t>22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117324" y="3921941"/>
            <a:ext cx="294005" cy="294005"/>
            <a:chOff x="4593323" y="3921940"/>
            <a:chExt cx="294005" cy="294005"/>
          </a:xfrm>
        </p:grpSpPr>
        <p:sp>
          <p:nvSpPr>
            <p:cNvPr id="8" name="object 8"/>
            <p:cNvSpPr/>
            <p:nvPr/>
          </p:nvSpPr>
          <p:spPr>
            <a:xfrm>
              <a:off x="4598085" y="3926702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284189" y="0"/>
                  </a:moveTo>
                  <a:lnTo>
                    <a:pt x="0" y="0"/>
                  </a:lnTo>
                  <a:lnTo>
                    <a:pt x="0" y="284176"/>
                  </a:lnTo>
                  <a:lnTo>
                    <a:pt x="284189" y="284176"/>
                  </a:lnTo>
                  <a:lnTo>
                    <a:pt x="28418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98085" y="3926702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0" y="0"/>
                  </a:moveTo>
                  <a:lnTo>
                    <a:pt x="284189" y="0"/>
                  </a:lnTo>
                  <a:lnTo>
                    <a:pt x="284189" y="284177"/>
                  </a:lnTo>
                  <a:lnTo>
                    <a:pt x="0" y="28417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502983" y="2876791"/>
            <a:ext cx="1593215" cy="775970"/>
            <a:chOff x="3978982" y="2876791"/>
            <a:chExt cx="1593215" cy="775970"/>
          </a:xfrm>
        </p:grpSpPr>
        <p:sp>
          <p:nvSpPr>
            <p:cNvPr id="11" name="object 11"/>
            <p:cNvSpPr/>
            <p:nvPr/>
          </p:nvSpPr>
          <p:spPr>
            <a:xfrm>
              <a:off x="3991682" y="2889491"/>
              <a:ext cx="364490" cy="324485"/>
            </a:xfrm>
            <a:custGeom>
              <a:avLst/>
              <a:gdLst/>
              <a:ahLst/>
              <a:cxnLst/>
              <a:rect l="l" t="t" r="r" b="b"/>
              <a:pathLst>
                <a:path w="364489" h="324485">
                  <a:moveTo>
                    <a:pt x="364246" y="0"/>
                  </a:moveTo>
                  <a:lnTo>
                    <a:pt x="0" y="32390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43876" y="2889491"/>
              <a:ext cx="355600" cy="350520"/>
            </a:xfrm>
            <a:custGeom>
              <a:avLst/>
              <a:gdLst/>
              <a:ahLst/>
              <a:cxnLst/>
              <a:rect l="l" t="t" r="r" b="b"/>
              <a:pathLst>
                <a:path w="355600" h="350519">
                  <a:moveTo>
                    <a:pt x="0" y="0"/>
                  </a:moveTo>
                  <a:lnTo>
                    <a:pt x="355185" y="35014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18716" y="3169583"/>
              <a:ext cx="548640" cy="478790"/>
            </a:xfrm>
            <a:custGeom>
              <a:avLst/>
              <a:gdLst/>
              <a:ahLst/>
              <a:cxnLst/>
              <a:rect l="l" t="t" r="r" b="b"/>
              <a:pathLst>
                <a:path w="548639" h="478789">
                  <a:moveTo>
                    <a:pt x="274319" y="0"/>
                  </a:moveTo>
                  <a:lnTo>
                    <a:pt x="225010" y="3853"/>
                  </a:lnTo>
                  <a:lnTo>
                    <a:pt x="178600" y="14963"/>
                  </a:lnTo>
                  <a:lnTo>
                    <a:pt x="135865" y="32655"/>
                  </a:lnTo>
                  <a:lnTo>
                    <a:pt x="97578" y="56253"/>
                  </a:lnTo>
                  <a:lnTo>
                    <a:pt x="64516" y="85080"/>
                  </a:lnTo>
                  <a:lnTo>
                    <a:pt x="37452" y="118463"/>
                  </a:lnTo>
                  <a:lnTo>
                    <a:pt x="17162" y="155725"/>
                  </a:lnTo>
                  <a:lnTo>
                    <a:pt x="4419" y="196190"/>
                  </a:lnTo>
                  <a:lnTo>
                    <a:pt x="0" y="239184"/>
                  </a:lnTo>
                  <a:lnTo>
                    <a:pt x="4419" y="282177"/>
                  </a:lnTo>
                  <a:lnTo>
                    <a:pt x="17162" y="322643"/>
                  </a:lnTo>
                  <a:lnTo>
                    <a:pt x="37452" y="359905"/>
                  </a:lnTo>
                  <a:lnTo>
                    <a:pt x="64516" y="393287"/>
                  </a:lnTo>
                  <a:lnTo>
                    <a:pt x="97578" y="422115"/>
                  </a:lnTo>
                  <a:lnTo>
                    <a:pt x="135865" y="445712"/>
                  </a:lnTo>
                  <a:lnTo>
                    <a:pt x="178600" y="463404"/>
                  </a:lnTo>
                  <a:lnTo>
                    <a:pt x="225010" y="474514"/>
                  </a:lnTo>
                  <a:lnTo>
                    <a:pt x="274319" y="478368"/>
                  </a:lnTo>
                  <a:lnTo>
                    <a:pt x="323629" y="474514"/>
                  </a:lnTo>
                  <a:lnTo>
                    <a:pt x="370038" y="463404"/>
                  </a:lnTo>
                  <a:lnTo>
                    <a:pt x="412774" y="445712"/>
                  </a:lnTo>
                  <a:lnTo>
                    <a:pt x="451060" y="422115"/>
                  </a:lnTo>
                  <a:lnTo>
                    <a:pt x="484123" y="393287"/>
                  </a:lnTo>
                  <a:lnTo>
                    <a:pt x="511187" y="359905"/>
                  </a:lnTo>
                  <a:lnTo>
                    <a:pt x="531477" y="322643"/>
                  </a:lnTo>
                  <a:lnTo>
                    <a:pt x="544220" y="282177"/>
                  </a:lnTo>
                  <a:lnTo>
                    <a:pt x="548639" y="239184"/>
                  </a:lnTo>
                  <a:lnTo>
                    <a:pt x="544220" y="196190"/>
                  </a:lnTo>
                  <a:lnTo>
                    <a:pt x="531477" y="155725"/>
                  </a:lnTo>
                  <a:lnTo>
                    <a:pt x="511187" y="118463"/>
                  </a:lnTo>
                  <a:lnTo>
                    <a:pt x="484123" y="85080"/>
                  </a:lnTo>
                  <a:lnTo>
                    <a:pt x="451060" y="56253"/>
                  </a:lnTo>
                  <a:lnTo>
                    <a:pt x="412774" y="32655"/>
                  </a:lnTo>
                  <a:lnTo>
                    <a:pt x="370038" y="14963"/>
                  </a:lnTo>
                  <a:lnTo>
                    <a:pt x="323629" y="3853"/>
                  </a:lnTo>
                  <a:lnTo>
                    <a:pt x="274319" y="0"/>
                  </a:lnTo>
                  <a:close/>
                </a:path>
              </a:pathLst>
            </a:custGeom>
            <a:solidFill>
              <a:srgbClr val="E6B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18716" y="3169583"/>
              <a:ext cx="548640" cy="478790"/>
            </a:xfrm>
            <a:custGeom>
              <a:avLst/>
              <a:gdLst/>
              <a:ahLst/>
              <a:cxnLst/>
              <a:rect l="l" t="t" r="r" b="b"/>
              <a:pathLst>
                <a:path w="548639" h="478789">
                  <a:moveTo>
                    <a:pt x="0" y="239184"/>
                  </a:moveTo>
                  <a:lnTo>
                    <a:pt x="4419" y="196190"/>
                  </a:lnTo>
                  <a:lnTo>
                    <a:pt x="17162" y="155725"/>
                  </a:lnTo>
                  <a:lnTo>
                    <a:pt x="37452" y="118463"/>
                  </a:lnTo>
                  <a:lnTo>
                    <a:pt x="64516" y="85080"/>
                  </a:lnTo>
                  <a:lnTo>
                    <a:pt x="97579" y="56253"/>
                  </a:lnTo>
                  <a:lnTo>
                    <a:pt x="135865" y="32655"/>
                  </a:lnTo>
                  <a:lnTo>
                    <a:pt x="178600" y="14963"/>
                  </a:lnTo>
                  <a:lnTo>
                    <a:pt x="225010" y="3853"/>
                  </a:lnTo>
                  <a:lnTo>
                    <a:pt x="274320" y="0"/>
                  </a:lnTo>
                  <a:lnTo>
                    <a:pt x="323629" y="3853"/>
                  </a:lnTo>
                  <a:lnTo>
                    <a:pt x="370039" y="14963"/>
                  </a:lnTo>
                  <a:lnTo>
                    <a:pt x="412774" y="32655"/>
                  </a:lnTo>
                  <a:lnTo>
                    <a:pt x="451060" y="56253"/>
                  </a:lnTo>
                  <a:lnTo>
                    <a:pt x="484123" y="85080"/>
                  </a:lnTo>
                  <a:lnTo>
                    <a:pt x="511187" y="118463"/>
                  </a:lnTo>
                  <a:lnTo>
                    <a:pt x="531477" y="155725"/>
                  </a:lnTo>
                  <a:lnTo>
                    <a:pt x="544220" y="196190"/>
                  </a:lnTo>
                  <a:lnTo>
                    <a:pt x="548640" y="239184"/>
                  </a:lnTo>
                  <a:lnTo>
                    <a:pt x="544220" y="282178"/>
                  </a:lnTo>
                  <a:lnTo>
                    <a:pt x="531477" y="322643"/>
                  </a:lnTo>
                  <a:lnTo>
                    <a:pt x="511187" y="359905"/>
                  </a:lnTo>
                  <a:lnTo>
                    <a:pt x="484123" y="393288"/>
                  </a:lnTo>
                  <a:lnTo>
                    <a:pt x="451060" y="422115"/>
                  </a:lnTo>
                  <a:lnTo>
                    <a:pt x="412774" y="445713"/>
                  </a:lnTo>
                  <a:lnTo>
                    <a:pt x="370039" y="463405"/>
                  </a:lnTo>
                  <a:lnTo>
                    <a:pt x="323629" y="474515"/>
                  </a:lnTo>
                  <a:lnTo>
                    <a:pt x="274320" y="478369"/>
                  </a:lnTo>
                  <a:lnTo>
                    <a:pt x="225010" y="474515"/>
                  </a:lnTo>
                  <a:lnTo>
                    <a:pt x="178600" y="463405"/>
                  </a:lnTo>
                  <a:lnTo>
                    <a:pt x="135865" y="445713"/>
                  </a:lnTo>
                  <a:lnTo>
                    <a:pt x="97579" y="422115"/>
                  </a:lnTo>
                  <a:lnTo>
                    <a:pt x="64516" y="393288"/>
                  </a:lnTo>
                  <a:lnTo>
                    <a:pt x="37452" y="359905"/>
                  </a:lnTo>
                  <a:lnTo>
                    <a:pt x="17162" y="322643"/>
                  </a:lnTo>
                  <a:lnTo>
                    <a:pt x="4419" y="282178"/>
                  </a:lnTo>
                  <a:lnTo>
                    <a:pt x="0" y="23918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702736" y="3261867"/>
            <a:ext cx="2286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25">
                <a:solidFill>
                  <a:srgbClr val="132E51"/>
                </a:solidFill>
                <a:latin typeface="Times New Roman"/>
                <a:cs typeface="Times New Roman"/>
              </a:rPr>
              <a:t>80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108704" y="3148437"/>
            <a:ext cx="2262505" cy="791210"/>
            <a:chOff x="3584703" y="3148437"/>
            <a:chExt cx="2262505" cy="791210"/>
          </a:xfrm>
        </p:grpSpPr>
        <p:sp>
          <p:nvSpPr>
            <p:cNvPr id="17" name="object 17"/>
            <p:cNvSpPr/>
            <p:nvPr/>
          </p:nvSpPr>
          <p:spPr>
            <a:xfrm>
              <a:off x="4740180" y="3577895"/>
              <a:ext cx="359410" cy="349250"/>
            </a:xfrm>
            <a:custGeom>
              <a:avLst/>
              <a:gdLst/>
              <a:ahLst/>
              <a:cxnLst/>
              <a:rect l="l" t="t" r="r" b="b"/>
              <a:pathLst>
                <a:path w="359410" h="349250">
                  <a:moveTo>
                    <a:pt x="358881" y="0"/>
                  </a:moveTo>
                  <a:lnTo>
                    <a:pt x="0" y="34880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487009" y="3577895"/>
              <a:ext cx="347980" cy="303530"/>
            </a:xfrm>
            <a:custGeom>
              <a:avLst/>
              <a:gdLst/>
              <a:ahLst/>
              <a:cxnLst/>
              <a:rect l="l" t="t" r="r" b="b"/>
              <a:pathLst>
                <a:path w="347979" h="303529">
                  <a:moveTo>
                    <a:pt x="0" y="0"/>
                  </a:moveTo>
                  <a:lnTo>
                    <a:pt x="347431" y="30297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589465" y="3153200"/>
              <a:ext cx="548640" cy="478790"/>
            </a:xfrm>
            <a:custGeom>
              <a:avLst/>
              <a:gdLst/>
              <a:ahLst/>
              <a:cxnLst/>
              <a:rect l="l" t="t" r="r" b="b"/>
              <a:pathLst>
                <a:path w="548639" h="478789">
                  <a:moveTo>
                    <a:pt x="274319" y="0"/>
                  </a:moveTo>
                  <a:lnTo>
                    <a:pt x="225010" y="3853"/>
                  </a:lnTo>
                  <a:lnTo>
                    <a:pt x="178601" y="14964"/>
                  </a:lnTo>
                  <a:lnTo>
                    <a:pt x="135865" y="32655"/>
                  </a:lnTo>
                  <a:lnTo>
                    <a:pt x="97579" y="56253"/>
                  </a:lnTo>
                  <a:lnTo>
                    <a:pt x="64516" y="85081"/>
                  </a:lnTo>
                  <a:lnTo>
                    <a:pt x="37452" y="118464"/>
                  </a:lnTo>
                  <a:lnTo>
                    <a:pt x="17162" y="155726"/>
                  </a:lnTo>
                  <a:lnTo>
                    <a:pt x="4419" y="196191"/>
                  </a:lnTo>
                  <a:lnTo>
                    <a:pt x="0" y="239185"/>
                  </a:lnTo>
                  <a:lnTo>
                    <a:pt x="4419" y="282179"/>
                  </a:lnTo>
                  <a:lnTo>
                    <a:pt x="17162" y="322644"/>
                  </a:lnTo>
                  <a:lnTo>
                    <a:pt x="37452" y="359906"/>
                  </a:lnTo>
                  <a:lnTo>
                    <a:pt x="64516" y="393288"/>
                  </a:lnTo>
                  <a:lnTo>
                    <a:pt x="97579" y="422116"/>
                  </a:lnTo>
                  <a:lnTo>
                    <a:pt x="135865" y="445713"/>
                  </a:lnTo>
                  <a:lnTo>
                    <a:pt x="178601" y="463405"/>
                  </a:lnTo>
                  <a:lnTo>
                    <a:pt x="225010" y="474516"/>
                  </a:lnTo>
                  <a:lnTo>
                    <a:pt x="274319" y="478369"/>
                  </a:lnTo>
                  <a:lnTo>
                    <a:pt x="323629" y="474516"/>
                  </a:lnTo>
                  <a:lnTo>
                    <a:pt x="370039" y="463405"/>
                  </a:lnTo>
                  <a:lnTo>
                    <a:pt x="412774" y="445713"/>
                  </a:lnTo>
                  <a:lnTo>
                    <a:pt x="451061" y="422116"/>
                  </a:lnTo>
                  <a:lnTo>
                    <a:pt x="484123" y="393288"/>
                  </a:lnTo>
                  <a:lnTo>
                    <a:pt x="511187" y="359906"/>
                  </a:lnTo>
                  <a:lnTo>
                    <a:pt x="531477" y="322644"/>
                  </a:lnTo>
                  <a:lnTo>
                    <a:pt x="544220" y="282179"/>
                  </a:lnTo>
                  <a:lnTo>
                    <a:pt x="548639" y="239185"/>
                  </a:lnTo>
                  <a:lnTo>
                    <a:pt x="544220" y="196191"/>
                  </a:lnTo>
                  <a:lnTo>
                    <a:pt x="531477" y="155726"/>
                  </a:lnTo>
                  <a:lnTo>
                    <a:pt x="511187" y="118464"/>
                  </a:lnTo>
                  <a:lnTo>
                    <a:pt x="484123" y="85081"/>
                  </a:lnTo>
                  <a:lnTo>
                    <a:pt x="451061" y="56253"/>
                  </a:lnTo>
                  <a:lnTo>
                    <a:pt x="412774" y="32655"/>
                  </a:lnTo>
                  <a:lnTo>
                    <a:pt x="370039" y="14964"/>
                  </a:lnTo>
                  <a:lnTo>
                    <a:pt x="323629" y="3853"/>
                  </a:lnTo>
                  <a:lnTo>
                    <a:pt x="2743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589465" y="3153200"/>
              <a:ext cx="548640" cy="478790"/>
            </a:xfrm>
            <a:custGeom>
              <a:avLst/>
              <a:gdLst/>
              <a:ahLst/>
              <a:cxnLst/>
              <a:rect l="l" t="t" r="r" b="b"/>
              <a:pathLst>
                <a:path w="548639" h="478789">
                  <a:moveTo>
                    <a:pt x="0" y="239184"/>
                  </a:moveTo>
                  <a:lnTo>
                    <a:pt x="4419" y="196190"/>
                  </a:lnTo>
                  <a:lnTo>
                    <a:pt x="17162" y="155725"/>
                  </a:lnTo>
                  <a:lnTo>
                    <a:pt x="37452" y="118463"/>
                  </a:lnTo>
                  <a:lnTo>
                    <a:pt x="64516" y="85080"/>
                  </a:lnTo>
                  <a:lnTo>
                    <a:pt x="97579" y="56253"/>
                  </a:lnTo>
                  <a:lnTo>
                    <a:pt x="135865" y="32655"/>
                  </a:lnTo>
                  <a:lnTo>
                    <a:pt x="178600" y="14963"/>
                  </a:lnTo>
                  <a:lnTo>
                    <a:pt x="225010" y="3853"/>
                  </a:lnTo>
                  <a:lnTo>
                    <a:pt x="274320" y="0"/>
                  </a:lnTo>
                  <a:lnTo>
                    <a:pt x="323629" y="3853"/>
                  </a:lnTo>
                  <a:lnTo>
                    <a:pt x="370039" y="14963"/>
                  </a:lnTo>
                  <a:lnTo>
                    <a:pt x="412774" y="32655"/>
                  </a:lnTo>
                  <a:lnTo>
                    <a:pt x="451060" y="56253"/>
                  </a:lnTo>
                  <a:lnTo>
                    <a:pt x="484123" y="85080"/>
                  </a:lnTo>
                  <a:lnTo>
                    <a:pt x="511187" y="118463"/>
                  </a:lnTo>
                  <a:lnTo>
                    <a:pt x="531477" y="155725"/>
                  </a:lnTo>
                  <a:lnTo>
                    <a:pt x="544220" y="196190"/>
                  </a:lnTo>
                  <a:lnTo>
                    <a:pt x="548640" y="239184"/>
                  </a:lnTo>
                  <a:lnTo>
                    <a:pt x="544220" y="282178"/>
                  </a:lnTo>
                  <a:lnTo>
                    <a:pt x="531477" y="322643"/>
                  </a:lnTo>
                  <a:lnTo>
                    <a:pt x="511187" y="359905"/>
                  </a:lnTo>
                  <a:lnTo>
                    <a:pt x="484123" y="393288"/>
                  </a:lnTo>
                  <a:lnTo>
                    <a:pt x="451060" y="422115"/>
                  </a:lnTo>
                  <a:lnTo>
                    <a:pt x="412774" y="445713"/>
                  </a:lnTo>
                  <a:lnTo>
                    <a:pt x="370039" y="463405"/>
                  </a:lnTo>
                  <a:lnTo>
                    <a:pt x="323629" y="474515"/>
                  </a:lnTo>
                  <a:lnTo>
                    <a:pt x="274320" y="478369"/>
                  </a:lnTo>
                  <a:lnTo>
                    <a:pt x="225010" y="474515"/>
                  </a:lnTo>
                  <a:lnTo>
                    <a:pt x="178600" y="463405"/>
                  </a:lnTo>
                  <a:lnTo>
                    <a:pt x="135865" y="445713"/>
                  </a:lnTo>
                  <a:lnTo>
                    <a:pt x="97579" y="422115"/>
                  </a:lnTo>
                  <a:lnTo>
                    <a:pt x="64516" y="393288"/>
                  </a:lnTo>
                  <a:lnTo>
                    <a:pt x="37452" y="359905"/>
                  </a:lnTo>
                  <a:lnTo>
                    <a:pt x="17162" y="322643"/>
                  </a:lnTo>
                  <a:lnTo>
                    <a:pt x="4419" y="282178"/>
                  </a:lnTo>
                  <a:lnTo>
                    <a:pt x="0" y="23918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273485" y="3243579"/>
            <a:ext cx="2286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25">
                <a:solidFill>
                  <a:srgbClr val="132E51"/>
                </a:solidFill>
                <a:latin typeface="Times New Roman"/>
                <a:cs typeface="Times New Roman"/>
              </a:rPr>
              <a:t>18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333776" y="3548814"/>
            <a:ext cx="1478915" cy="815340"/>
            <a:chOff x="2809775" y="3548814"/>
            <a:chExt cx="1478915" cy="815340"/>
          </a:xfrm>
        </p:grpSpPr>
        <p:sp>
          <p:nvSpPr>
            <p:cNvPr id="23" name="object 23"/>
            <p:cNvSpPr/>
            <p:nvPr/>
          </p:nvSpPr>
          <p:spPr>
            <a:xfrm>
              <a:off x="3254856" y="3561514"/>
              <a:ext cx="415290" cy="365760"/>
            </a:xfrm>
            <a:custGeom>
              <a:avLst/>
              <a:gdLst/>
              <a:ahLst/>
              <a:cxnLst/>
              <a:rect l="l" t="t" r="r" b="b"/>
              <a:pathLst>
                <a:path w="415289" h="365760">
                  <a:moveTo>
                    <a:pt x="414956" y="0"/>
                  </a:moveTo>
                  <a:lnTo>
                    <a:pt x="0" y="36518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057760" y="3561514"/>
              <a:ext cx="218440" cy="365760"/>
            </a:xfrm>
            <a:custGeom>
              <a:avLst/>
              <a:gdLst/>
              <a:ahLst/>
              <a:cxnLst/>
              <a:rect l="l" t="t" r="r" b="b"/>
              <a:pathLst>
                <a:path w="218439" h="365760">
                  <a:moveTo>
                    <a:pt x="0" y="0"/>
                  </a:moveTo>
                  <a:lnTo>
                    <a:pt x="218112" y="36518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814538" y="3880872"/>
              <a:ext cx="548640" cy="478790"/>
            </a:xfrm>
            <a:custGeom>
              <a:avLst/>
              <a:gdLst/>
              <a:ahLst/>
              <a:cxnLst/>
              <a:rect l="l" t="t" r="r" b="b"/>
              <a:pathLst>
                <a:path w="548639" h="478789">
                  <a:moveTo>
                    <a:pt x="274319" y="0"/>
                  </a:moveTo>
                  <a:lnTo>
                    <a:pt x="225010" y="3853"/>
                  </a:lnTo>
                  <a:lnTo>
                    <a:pt x="178601" y="14963"/>
                  </a:lnTo>
                  <a:lnTo>
                    <a:pt x="135865" y="32655"/>
                  </a:lnTo>
                  <a:lnTo>
                    <a:pt x="97579" y="56253"/>
                  </a:lnTo>
                  <a:lnTo>
                    <a:pt x="64516" y="85080"/>
                  </a:lnTo>
                  <a:lnTo>
                    <a:pt x="37452" y="118463"/>
                  </a:lnTo>
                  <a:lnTo>
                    <a:pt x="17162" y="155725"/>
                  </a:lnTo>
                  <a:lnTo>
                    <a:pt x="4419" y="196190"/>
                  </a:lnTo>
                  <a:lnTo>
                    <a:pt x="0" y="239184"/>
                  </a:lnTo>
                  <a:lnTo>
                    <a:pt x="4419" y="282177"/>
                  </a:lnTo>
                  <a:lnTo>
                    <a:pt x="17162" y="322643"/>
                  </a:lnTo>
                  <a:lnTo>
                    <a:pt x="37452" y="359905"/>
                  </a:lnTo>
                  <a:lnTo>
                    <a:pt x="64516" y="393287"/>
                  </a:lnTo>
                  <a:lnTo>
                    <a:pt x="97579" y="422115"/>
                  </a:lnTo>
                  <a:lnTo>
                    <a:pt x="135865" y="445712"/>
                  </a:lnTo>
                  <a:lnTo>
                    <a:pt x="178601" y="463404"/>
                  </a:lnTo>
                  <a:lnTo>
                    <a:pt x="225010" y="474514"/>
                  </a:lnTo>
                  <a:lnTo>
                    <a:pt x="274319" y="478368"/>
                  </a:lnTo>
                  <a:lnTo>
                    <a:pt x="323629" y="474514"/>
                  </a:lnTo>
                  <a:lnTo>
                    <a:pt x="370039" y="463404"/>
                  </a:lnTo>
                  <a:lnTo>
                    <a:pt x="412774" y="445712"/>
                  </a:lnTo>
                  <a:lnTo>
                    <a:pt x="451061" y="422115"/>
                  </a:lnTo>
                  <a:lnTo>
                    <a:pt x="484123" y="393287"/>
                  </a:lnTo>
                  <a:lnTo>
                    <a:pt x="511187" y="359905"/>
                  </a:lnTo>
                  <a:lnTo>
                    <a:pt x="531477" y="322643"/>
                  </a:lnTo>
                  <a:lnTo>
                    <a:pt x="544220" y="282177"/>
                  </a:lnTo>
                  <a:lnTo>
                    <a:pt x="548640" y="239184"/>
                  </a:lnTo>
                  <a:lnTo>
                    <a:pt x="544220" y="196190"/>
                  </a:lnTo>
                  <a:lnTo>
                    <a:pt x="531477" y="155725"/>
                  </a:lnTo>
                  <a:lnTo>
                    <a:pt x="511187" y="118463"/>
                  </a:lnTo>
                  <a:lnTo>
                    <a:pt x="484123" y="85080"/>
                  </a:lnTo>
                  <a:lnTo>
                    <a:pt x="451061" y="56253"/>
                  </a:lnTo>
                  <a:lnTo>
                    <a:pt x="412774" y="32655"/>
                  </a:lnTo>
                  <a:lnTo>
                    <a:pt x="370039" y="14963"/>
                  </a:lnTo>
                  <a:lnTo>
                    <a:pt x="323629" y="3853"/>
                  </a:lnTo>
                  <a:lnTo>
                    <a:pt x="2743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814538" y="3880872"/>
              <a:ext cx="548640" cy="478790"/>
            </a:xfrm>
            <a:custGeom>
              <a:avLst/>
              <a:gdLst/>
              <a:ahLst/>
              <a:cxnLst/>
              <a:rect l="l" t="t" r="r" b="b"/>
              <a:pathLst>
                <a:path w="548639" h="478789">
                  <a:moveTo>
                    <a:pt x="0" y="239184"/>
                  </a:moveTo>
                  <a:lnTo>
                    <a:pt x="4419" y="196190"/>
                  </a:lnTo>
                  <a:lnTo>
                    <a:pt x="17162" y="155725"/>
                  </a:lnTo>
                  <a:lnTo>
                    <a:pt x="37452" y="118463"/>
                  </a:lnTo>
                  <a:lnTo>
                    <a:pt x="64516" y="85080"/>
                  </a:lnTo>
                  <a:lnTo>
                    <a:pt x="97579" y="56253"/>
                  </a:lnTo>
                  <a:lnTo>
                    <a:pt x="135865" y="32655"/>
                  </a:lnTo>
                  <a:lnTo>
                    <a:pt x="178600" y="14963"/>
                  </a:lnTo>
                  <a:lnTo>
                    <a:pt x="225010" y="3853"/>
                  </a:lnTo>
                  <a:lnTo>
                    <a:pt x="274320" y="0"/>
                  </a:lnTo>
                  <a:lnTo>
                    <a:pt x="323629" y="3853"/>
                  </a:lnTo>
                  <a:lnTo>
                    <a:pt x="370039" y="14963"/>
                  </a:lnTo>
                  <a:lnTo>
                    <a:pt x="412774" y="32655"/>
                  </a:lnTo>
                  <a:lnTo>
                    <a:pt x="451060" y="56253"/>
                  </a:lnTo>
                  <a:lnTo>
                    <a:pt x="484123" y="85080"/>
                  </a:lnTo>
                  <a:lnTo>
                    <a:pt x="511187" y="118463"/>
                  </a:lnTo>
                  <a:lnTo>
                    <a:pt x="531477" y="155725"/>
                  </a:lnTo>
                  <a:lnTo>
                    <a:pt x="544220" y="196190"/>
                  </a:lnTo>
                  <a:lnTo>
                    <a:pt x="548640" y="239184"/>
                  </a:lnTo>
                  <a:lnTo>
                    <a:pt x="544220" y="282178"/>
                  </a:lnTo>
                  <a:lnTo>
                    <a:pt x="531477" y="322643"/>
                  </a:lnTo>
                  <a:lnTo>
                    <a:pt x="511187" y="359905"/>
                  </a:lnTo>
                  <a:lnTo>
                    <a:pt x="484123" y="393288"/>
                  </a:lnTo>
                  <a:lnTo>
                    <a:pt x="451060" y="422115"/>
                  </a:lnTo>
                  <a:lnTo>
                    <a:pt x="412774" y="445713"/>
                  </a:lnTo>
                  <a:lnTo>
                    <a:pt x="370039" y="463405"/>
                  </a:lnTo>
                  <a:lnTo>
                    <a:pt x="323629" y="474515"/>
                  </a:lnTo>
                  <a:lnTo>
                    <a:pt x="274320" y="478369"/>
                  </a:lnTo>
                  <a:lnTo>
                    <a:pt x="225010" y="474515"/>
                  </a:lnTo>
                  <a:lnTo>
                    <a:pt x="178600" y="463405"/>
                  </a:lnTo>
                  <a:lnTo>
                    <a:pt x="135865" y="445713"/>
                  </a:lnTo>
                  <a:lnTo>
                    <a:pt x="97579" y="422115"/>
                  </a:lnTo>
                  <a:lnTo>
                    <a:pt x="64516" y="393288"/>
                  </a:lnTo>
                  <a:lnTo>
                    <a:pt x="37452" y="359905"/>
                  </a:lnTo>
                  <a:lnTo>
                    <a:pt x="17162" y="322643"/>
                  </a:lnTo>
                  <a:lnTo>
                    <a:pt x="4419" y="282178"/>
                  </a:lnTo>
                  <a:lnTo>
                    <a:pt x="0" y="23918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549358" y="3972052"/>
            <a:ext cx="1270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50">
                <a:solidFill>
                  <a:srgbClr val="132E51"/>
                </a:solidFill>
                <a:latin typeface="Times New Roman"/>
                <a:cs typeface="Times New Roman"/>
              </a:rPr>
              <a:t>9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009775" y="3806052"/>
            <a:ext cx="3699510" cy="1040130"/>
            <a:chOff x="2485775" y="3806052"/>
            <a:chExt cx="3699510" cy="1040130"/>
          </a:xfrm>
        </p:grpSpPr>
        <p:sp>
          <p:nvSpPr>
            <p:cNvPr id="29" name="object 29"/>
            <p:cNvSpPr/>
            <p:nvPr/>
          </p:nvSpPr>
          <p:spPr>
            <a:xfrm>
              <a:off x="2490538" y="4557222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79">
                  <a:moveTo>
                    <a:pt x="284189" y="0"/>
                  </a:moveTo>
                  <a:lnTo>
                    <a:pt x="0" y="0"/>
                  </a:lnTo>
                  <a:lnTo>
                    <a:pt x="0" y="284176"/>
                  </a:lnTo>
                  <a:lnTo>
                    <a:pt x="284189" y="284176"/>
                  </a:lnTo>
                  <a:lnTo>
                    <a:pt x="28418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490538" y="4557222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79">
                  <a:moveTo>
                    <a:pt x="0" y="0"/>
                  </a:moveTo>
                  <a:lnTo>
                    <a:pt x="284189" y="0"/>
                  </a:lnTo>
                  <a:lnTo>
                    <a:pt x="284189" y="284177"/>
                  </a:lnTo>
                  <a:lnTo>
                    <a:pt x="0" y="28417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47370" y="4557222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284189" y="0"/>
                  </a:moveTo>
                  <a:lnTo>
                    <a:pt x="0" y="0"/>
                  </a:lnTo>
                  <a:lnTo>
                    <a:pt x="0" y="284176"/>
                  </a:lnTo>
                  <a:lnTo>
                    <a:pt x="284189" y="284176"/>
                  </a:lnTo>
                  <a:lnTo>
                    <a:pt x="28418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447370" y="4557222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0" y="0"/>
                  </a:moveTo>
                  <a:lnTo>
                    <a:pt x="284189" y="0"/>
                  </a:lnTo>
                  <a:lnTo>
                    <a:pt x="284189" y="284177"/>
                  </a:lnTo>
                  <a:lnTo>
                    <a:pt x="0" y="28417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632633" y="4289185"/>
              <a:ext cx="262255" cy="268605"/>
            </a:xfrm>
            <a:custGeom>
              <a:avLst/>
              <a:gdLst/>
              <a:ahLst/>
              <a:cxnLst/>
              <a:rect l="l" t="t" r="r" b="b"/>
              <a:pathLst>
                <a:path w="262255" h="268604">
                  <a:moveTo>
                    <a:pt x="262251" y="0"/>
                  </a:moveTo>
                  <a:lnTo>
                    <a:pt x="0" y="26803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282833" y="4289185"/>
              <a:ext cx="306705" cy="268605"/>
            </a:xfrm>
            <a:custGeom>
              <a:avLst/>
              <a:gdLst/>
              <a:ahLst/>
              <a:cxnLst/>
              <a:rect l="l" t="t" r="r" b="b"/>
              <a:pathLst>
                <a:path w="306704" h="268604">
                  <a:moveTo>
                    <a:pt x="0" y="0"/>
                  </a:moveTo>
                  <a:lnTo>
                    <a:pt x="306633" y="26803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631818" y="3810815"/>
              <a:ext cx="548640" cy="478790"/>
            </a:xfrm>
            <a:custGeom>
              <a:avLst/>
              <a:gdLst/>
              <a:ahLst/>
              <a:cxnLst/>
              <a:rect l="l" t="t" r="r" b="b"/>
              <a:pathLst>
                <a:path w="548639" h="478789">
                  <a:moveTo>
                    <a:pt x="274319" y="0"/>
                  </a:moveTo>
                  <a:lnTo>
                    <a:pt x="225010" y="3853"/>
                  </a:lnTo>
                  <a:lnTo>
                    <a:pt x="178600" y="14964"/>
                  </a:lnTo>
                  <a:lnTo>
                    <a:pt x="135865" y="32655"/>
                  </a:lnTo>
                  <a:lnTo>
                    <a:pt x="97578" y="56253"/>
                  </a:lnTo>
                  <a:lnTo>
                    <a:pt x="64516" y="85081"/>
                  </a:lnTo>
                  <a:lnTo>
                    <a:pt x="37452" y="118464"/>
                  </a:lnTo>
                  <a:lnTo>
                    <a:pt x="17162" y="155726"/>
                  </a:lnTo>
                  <a:lnTo>
                    <a:pt x="4419" y="196191"/>
                  </a:lnTo>
                  <a:lnTo>
                    <a:pt x="0" y="239185"/>
                  </a:lnTo>
                  <a:lnTo>
                    <a:pt x="4419" y="282179"/>
                  </a:lnTo>
                  <a:lnTo>
                    <a:pt x="17162" y="322644"/>
                  </a:lnTo>
                  <a:lnTo>
                    <a:pt x="37452" y="359906"/>
                  </a:lnTo>
                  <a:lnTo>
                    <a:pt x="64516" y="393288"/>
                  </a:lnTo>
                  <a:lnTo>
                    <a:pt x="97578" y="422116"/>
                  </a:lnTo>
                  <a:lnTo>
                    <a:pt x="135865" y="445713"/>
                  </a:lnTo>
                  <a:lnTo>
                    <a:pt x="178600" y="463405"/>
                  </a:lnTo>
                  <a:lnTo>
                    <a:pt x="225010" y="474516"/>
                  </a:lnTo>
                  <a:lnTo>
                    <a:pt x="274319" y="478369"/>
                  </a:lnTo>
                  <a:lnTo>
                    <a:pt x="323629" y="474516"/>
                  </a:lnTo>
                  <a:lnTo>
                    <a:pt x="370038" y="463405"/>
                  </a:lnTo>
                  <a:lnTo>
                    <a:pt x="412774" y="445713"/>
                  </a:lnTo>
                  <a:lnTo>
                    <a:pt x="451060" y="422116"/>
                  </a:lnTo>
                  <a:lnTo>
                    <a:pt x="484123" y="393288"/>
                  </a:lnTo>
                  <a:lnTo>
                    <a:pt x="511187" y="359906"/>
                  </a:lnTo>
                  <a:lnTo>
                    <a:pt x="531477" y="322644"/>
                  </a:lnTo>
                  <a:lnTo>
                    <a:pt x="544220" y="282179"/>
                  </a:lnTo>
                  <a:lnTo>
                    <a:pt x="548639" y="239185"/>
                  </a:lnTo>
                  <a:lnTo>
                    <a:pt x="544220" y="196191"/>
                  </a:lnTo>
                  <a:lnTo>
                    <a:pt x="531477" y="155726"/>
                  </a:lnTo>
                  <a:lnTo>
                    <a:pt x="511187" y="118464"/>
                  </a:lnTo>
                  <a:lnTo>
                    <a:pt x="484123" y="85081"/>
                  </a:lnTo>
                  <a:lnTo>
                    <a:pt x="451060" y="56253"/>
                  </a:lnTo>
                  <a:lnTo>
                    <a:pt x="412774" y="32655"/>
                  </a:lnTo>
                  <a:lnTo>
                    <a:pt x="370038" y="14964"/>
                  </a:lnTo>
                  <a:lnTo>
                    <a:pt x="323629" y="3853"/>
                  </a:lnTo>
                  <a:lnTo>
                    <a:pt x="2743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631818" y="3810815"/>
              <a:ext cx="548640" cy="478790"/>
            </a:xfrm>
            <a:custGeom>
              <a:avLst/>
              <a:gdLst/>
              <a:ahLst/>
              <a:cxnLst/>
              <a:rect l="l" t="t" r="r" b="b"/>
              <a:pathLst>
                <a:path w="548639" h="478789">
                  <a:moveTo>
                    <a:pt x="0" y="239184"/>
                  </a:moveTo>
                  <a:lnTo>
                    <a:pt x="4419" y="196190"/>
                  </a:lnTo>
                  <a:lnTo>
                    <a:pt x="17162" y="155725"/>
                  </a:lnTo>
                  <a:lnTo>
                    <a:pt x="37452" y="118463"/>
                  </a:lnTo>
                  <a:lnTo>
                    <a:pt x="64516" y="85080"/>
                  </a:lnTo>
                  <a:lnTo>
                    <a:pt x="97579" y="56253"/>
                  </a:lnTo>
                  <a:lnTo>
                    <a:pt x="135865" y="32655"/>
                  </a:lnTo>
                  <a:lnTo>
                    <a:pt x="178600" y="14963"/>
                  </a:lnTo>
                  <a:lnTo>
                    <a:pt x="225010" y="3853"/>
                  </a:lnTo>
                  <a:lnTo>
                    <a:pt x="274320" y="0"/>
                  </a:lnTo>
                  <a:lnTo>
                    <a:pt x="323629" y="3853"/>
                  </a:lnTo>
                  <a:lnTo>
                    <a:pt x="370039" y="14963"/>
                  </a:lnTo>
                  <a:lnTo>
                    <a:pt x="412774" y="32655"/>
                  </a:lnTo>
                  <a:lnTo>
                    <a:pt x="451060" y="56253"/>
                  </a:lnTo>
                  <a:lnTo>
                    <a:pt x="484123" y="85080"/>
                  </a:lnTo>
                  <a:lnTo>
                    <a:pt x="511187" y="118463"/>
                  </a:lnTo>
                  <a:lnTo>
                    <a:pt x="531477" y="155725"/>
                  </a:lnTo>
                  <a:lnTo>
                    <a:pt x="544220" y="196190"/>
                  </a:lnTo>
                  <a:lnTo>
                    <a:pt x="548640" y="239184"/>
                  </a:lnTo>
                  <a:lnTo>
                    <a:pt x="544220" y="282178"/>
                  </a:lnTo>
                  <a:lnTo>
                    <a:pt x="531477" y="322643"/>
                  </a:lnTo>
                  <a:lnTo>
                    <a:pt x="511187" y="359905"/>
                  </a:lnTo>
                  <a:lnTo>
                    <a:pt x="484123" y="393288"/>
                  </a:lnTo>
                  <a:lnTo>
                    <a:pt x="451060" y="422115"/>
                  </a:lnTo>
                  <a:lnTo>
                    <a:pt x="412774" y="445713"/>
                  </a:lnTo>
                  <a:lnTo>
                    <a:pt x="370039" y="463405"/>
                  </a:lnTo>
                  <a:lnTo>
                    <a:pt x="323629" y="474515"/>
                  </a:lnTo>
                  <a:lnTo>
                    <a:pt x="274320" y="478369"/>
                  </a:lnTo>
                  <a:lnTo>
                    <a:pt x="225010" y="474515"/>
                  </a:lnTo>
                  <a:lnTo>
                    <a:pt x="178600" y="463405"/>
                  </a:lnTo>
                  <a:lnTo>
                    <a:pt x="135865" y="445713"/>
                  </a:lnTo>
                  <a:lnTo>
                    <a:pt x="97579" y="422115"/>
                  </a:lnTo>
                  <a:lnTo>
                    <a:pt x="64516" y="393288"/>
                  </a:lnTo>
                  <a:lnTo>
                    <a:pt x="37452" y="359905"/>
                  </a:lnTo>
                  <a:lnTo>
                    <a:pt x="17162" y="322643"/>
                  </a:lnTo>
                  <a:lnTo>
                    <a:pt x="4419" y="282178"/>
                  </a:lnTo>
                  <a:lnTo>
                    <a:pt x="0" y="23918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7315838" y="3901948"/>
            <a:ext cx="2286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25">
                <a:solidFill>
                  <a:srgbClr val="132E51"/>
                </a:solidFill>
                <a:latin typeface="Times New Roman"/>
                <a:cs typeface="Times New Roman"/>
              </a:rPr>
              <a:t>90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334168" y="3834908"/>
            <a:ext cx="2849245" cy="1022985"/>
            <a:chOff x="3810167" y="3834907"/>
            <a:chExt cx="2849245" cy="1022985"/>
          </a:xfrm>
        </p:grpSpPr>
        <p:sp>
          <p:nvSpPr>
            <p:cNvPr id="39" name="object 39"/>
            <p:cNvSpPr/>
            <p:nvPr/>
          </p:nvSpPr>
          <p:spPr>
            <a:xfrm>
              <a:off x="5347629" y="4557222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284189" y="0"/>
                  </a:moveTo>
                  <a:lnTo>
                    <a:pt x="0" y="0"/>
                  </a:lnTo>
                  <a:lnTo>
                    <a:pt x="0" y="284176"/>
                  </a:lnTo>
                  <a:lnTo>
                    <a:pt x="284189" y="284176"/>
                  </a:lnTo>
                  <a:lnTo>
                    <a:pt x="28418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347629" y="4557222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0" y="0"/>
                  </a:moveTo>
                  <a:lnTo>
                    <a:pt x="284189" y="0"/>
                  </a:lnTo>
                  <a:lnTo>
                    <a:pt x="284189" y="284177"/>
                  </a:lnTo>
                  <a:lnTo>
                    <a:pt x="0" y="28417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70280" y="4568958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284189" y="0"/>
                  </a:moveTo>
                  <a:lnTo>
                    <a:pt x="0" y="0"/>
                  </a:lnTo>
                  <a:lnTo>
                    <a:pt x="0" y="284177"/>
                  </a:lnTo>
                  <a:lnTo>
                    <a:pt x="284189" y="284177"/>
                  </a:lnTo>
                  <a:lnTo>
                    <a:pt x="28418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370280" y="4568958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0" y="0"/>
                  </a:moveTo>
                  <a:lnTo>
                    <a:pt x="284189" y="0"/>
                  </a:lnTo>
                  <a:lnTo>
                    <a:pt x="284189" y="284177"/>
                  </a:lnTo>
                  <a:lnTo>
                    <a:pt x="0" y="28417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100112" y="4219129"/>
              <a:ext cx="412750" cy="349885"/>
            </a:xfrm>
            <a:custGeom>
              <a:avLst/>
              <a:gdLst/>
              <a:ahLst/>
              <a:cxnLst/>
              <a:rect l="l" t="t" r="r" b="b"/>
              <a:pathLst>
                <a:path w="412750" h="349885">
                  <a:moveTo>
                    <a:pt x="0" y="0"/>
                  </a:moveTo>
                  <a:lnTo>
                    <a:pt x="412263" y="34983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489724" y="4219129"/>
              <a:ext cx="222885" cy="338455"/>
            </a:xfrm>
            <a:custGeom>
              <a:avLst/>
              <a:gdLst/>
              <a:ahLst/>
              <a:cxnLst/>
              <a:rect l="l" t="t" r="r" b="b"/>
              <a:pathLst>
                <a:path w="222885" h="338454">
                  <a:moveTo>
                    <a:pt x="222440" y="0"/>
                  </a:moveTo>
                  <a:lnTo>
                    <a:pt x="0" y="33809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814930" y="455119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284189" y="0"/>
                  </a:moveTo>
                  <a:lnTo>
                    <a:pt x="0" y="0"/>
                  </a:lnTo>
                  <a:lnTo>
                    <a:pt x="0" y="284177"/>
                  </a:lnTo>
                  <a:lnTo>
                    <a:pt x="284189" y="284177"/>
                  </a:lnTo>
                  <a:lnTo>
                    <a:pt x="28418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814930" y="455119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0" y="0"/>
                  </a:moveTo>
                  <a:lnTo>
                    <a:pt x="284189" y="0"/>
                  </a:lnTo>
                  <a:lnTo>
                    <a:pt x="284189" y="284177"/>
                  </a:lnTo>
                  <a:lnTo>
                    <a:pt x="0" y="28417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496322" y="454231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284189" y="0"/>
                  </a:moveTo>
                  <a:lnTo>
                    <a:pt x="0" y="0"/>
                  </a:lnTo>
                  <a:lnTo>
                    <a:pt x="0" y="284177"/>
                  </a:lnTo>
                  <a:lnTo>
                    <a:pt x="284189" y="284177"/>
                  </a:lnTo>
                  <a:lnTo>
                    <a:pt x="28418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496322" y="454231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0" y="0"/>
                  </a:moveTo>
                  <a:lnTo>
                    <a:pt x="284189" y="0"/>
                  </a:lnTo>
                  <a:lnTo>
                    <a:pt x="284189" y="284177"/>
                  </a:lnTo>
                  <a:lnTo>
                    <a:pt x="0" y="28417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957024" y="4247982"/>
              <a:ext cx="80645" cy="303530"/>
            </a:xfrm>
            <a:custGeom>
              <a:avLst/>
              <a:gdLst/>
              <a:ahLst/>
              <a:cxnLst/>
              <a:rect l="l" t="t" r="r" b="b"/>
              <a:pathLst>
                <a:path w="80645" h="303529">
                  <a:moveTo>
                    <a:pt x="80271" y="0"/>
                  </a:moveTo>
                  <a:lnTo>
                    <a:pt x="0" y="30321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425244" y="4247982"/>
              <a:ext cx="213360" cy="294640"/>
            </a:xfrm>
            <a:custGeom>
              <a:avLst/>
              <a:gdLst/>
              <a:ahLst/>
              <a:cxnLst/>
              <a:rect l="l" t="t" r="r" b="b"/>
              <a:pathLst>
                <a:path w="213360" h="294639">
                  <a:moveTo>
                    <a:pt x="0" y="0"/>
                  </a:moveTo>
                  <a:lnTo>
                    <a:pt x="213173" y="29433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956950" y="3839669"/>
              <a:ext cx="548640" cy="478790"/>
            </a:xfrm>
            <a:custGeom>
              <a:avLst/>
              <a:gdLst/>
              <a:ahLst/>
              <a:cxnLst/>
              <a:rect l="l" t="t" r="r" b="b"/>
              <a:pathLst>
                <a:path w="548639" h="478789">
                  <a:moveTo>
                    <a:pt x="274320" y="0"/>
                  </a:moveTo>
                  <a:lnTo>
                    <a:pt x="225010" y="3853"/>
                  </a:lnTo>
                  <a:lnTo>
                    <a:pt x="178600" y="14963"/>
                  </a:lnTo>
                  <a:lnTo>
                    <a:pt x="135865" y="32655"/>
                  </a:lnTo>
                  <a:lnTo>
                    <a:pt x="97578" y="56253"/>
                  </a:lnTo>
                  <a:lnTo>
                    <a:pt x="64516" y="85080"/>
                  </a:lnTo>
                  <a:lnTo>
                    <a:pt x="37452" y="118463"/>
                  </a:lnTo>
                  <a:lnTo>
                    <a:pt x="17162" y="155725"/>
                  </a:lnTo>
                  <a:lnTo>
                    <a:pt x="4419" y="196190"/>
                  </a:lnTo>
                  <a:lnTo>
                    <a:pt x="0" y="239184"/>
                  </a:lnTo>
                  <a:lnTo>
                    <a:pt x="4419" y="282177"/>
                  </a:lnTo>
                  <a:lnTo>
                    <a:pt x="17162" y="322643"/>
                  </a:lnTo>
                  <a:lnTo>
                    <a:pt x="37452" y="359905"/>
                  </a:lnTo>
                  <a:lnTo>
                    <a:pt x="64516" y="393288"/>
                  </a:lnTo>
                  <a:lnTo>
                    <a:pt x="97578" y="422115"/>
                  </a:lnTo>
                  <a:lnTo>
                    <a:pt x="135865" y="445713"/>
                  </a:lnTo>
                  <a:lnTo>
                    <a:pt x="178600" y="463405"/>
                  </a:lnTo>
                  <a:lnTo>
                    <a:pt x="225010" y="474516"/>
                  </a:lnTo>
                  <a:lnTo>
                    <a:pt x="274320" y="478369"/>
                  </a:lnTo>
                  <a:lnTo>
                    <a:pt x="323629" y="474516"/>
                  </a:lnTo>
                  <a:lnTo>
                    <a:pt x="370038" y="463405"/>
                  </a:lnTo>
                  <a:lnTo>
                    <a:pt x="412774" y="445713"/>
                  </a:lnTo>
                  <a:lnTo>
                    <a:pt x="451060" y="422115"/>
                  </a:lnTo>
                  <a:lnTo>
                    <a:pt x="484123" y="393288"/>
                  </a:lnTo>
                  <a:lnTo>
                    <a:pt x="511187" y="359905"/>
                  </a:lnTo>
                  <a:lnTo>
                    <a:pt x="531477" y="322643"/>
                  </a:lnTo>
                  <a:lnTo>
                    <a:pt x="544220" y="282177"/>
                  </a:lnTo>
                  <a:lnTo>
                    <a:pt x="548639" y="239184"/>
                  </a:lnTo>
                  <a:lnTo>
                    <a:pt x="544220" y="196190"/>
                  </a:lnTo>
                  <a:lnTo>
                    <a:pt x="531477" y="155725"/>
                  </a:lnTo>
                  <a:lnTo>
                    <a:pt x="511187" y="118463"/>
                  </a:lnTo>
                  <a:lnTo>
                    <a:pt x="484123" y="85080"/>
                  </a:lnTo>
                  <a:lnTo>
                    <a:pt x="451060" y="56253"/>
                  </a:lnTo>
                  <a:lnTo>
                    <a:pt x="412774" y="32655"/>
                  </a:lnTo>
                  <a:lnTo>
                    <a:pt x="370038" y="14963"/>
                  </a:lnTo>
                  <a:lnTo>
                    <a:pt x="323629" y="3853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956950" y="3839669"/>
              <a:ext cx="548640" cy="478790"/>
            </a:xfrm>
            <a:custGeom>
              <a:avLst/>
              <a:gdLst/>
              <a:ahLst/>
              <a:cxnLst/>
              <a:rect l="l" t="t" r="r" b="b"/>
              <a:pathLst>
                <a:path w="548639" h="478789">
                  <a:moveTo>
                    <a:pt x="0" y="239184"/>
                  </a:moveTo>
                  <a:lnTo>
                    <a:pt x="4419" y="196190"/>
                  </a:lnTo>
                  <a:lnTo>
                    <a:pt x="17162" y="155725"/>
                  </a:lnTo>
                  <a:lnTo>
                    <a:pt x="37452" y="118463"/>
                  </a:lnTo>
                  <a:lnTo>
                    <a:pt x="64516" y="85080"/>
                  </a:lnTo>
                  <a:lnTo>
                    <a:pt x="97579" y="56253"/>
                  </a:lnTo>
                  <a:lnTo>
                    <a:pt x="135865" y="32655"/>
                  </a:lnTo>
                  <a:lnTo>
                    <a:pt x="178600" y="14963"/>
                  </a:lnTo>
                  <a:lnTo>
                    <a:pt x="225010" y="3853"/>
                  </a:lnTo>
                  <a:lnTo>
                    <a:pt x="274320" y="0"/>
                  </a:lnTo>
                  <a:lnTo>
                    <a:pt x="323629" y="3853"/>
                  </a:lnTo>
                  <a:lnTo>
                    <a:pt x="370039" y="14963"/>
                  </a:lnTo>
                  <a:lnTo>
                    <a:pt x="412774" y="32655"/>
                  </a:lnTo>
                  <a:lnTo>
                    <a:pt x="451060" y="56253"/>
                  </a:lnTo>
                  <a:lnTo>
                    <a:pt x="484123" y="85080"/>
                  </a:lnTo>
                  <a:lnTo>
                    <a:pt x="511187" y="118463"/>
                  </a:lnTo>
                  <a:lnTo>
                    <a:pt x="531477" y="155725"/>
                  </a:lnTo>
                  <a:lnTo>
                    <a:pt x="544220" y="196190"/>
                  </a:lnTo>
                  <a:lnTo>
                    <a:pt x="548640" y="239184"/>
                  </a:lnTo>
                  <a:lnTo>
                    <a:pt x="544220" y="282178"/>
                  </a:lnTo>
                  <a:lnTo>
                    <a:pt x="531477" y="322643"/>
                  </a:lnTo>
                  <a:lnTo>
                    <a:pt x="511187" y="359905"/>
                  </a:lnTo>
                  <a:lnTo>
                    <a:pt x="484123" y="393288"/>
                  </a:lnTo>
                  <a:lnTo>
                    <a:pt x="451060" y="422115"/>
                  </a:lnTo>
                  <a:lnTo>
                    <a:pt x="412774" y="445713"/>
                  </a:lnTo>
                  <a:lnTo>
                    <a:pt x="370039" y="463405"/>
                  </a:lnTo>
                  <a:lnTo>
                    <a:pt x="323629" y="474515"/>
                  </a:lnTo>
                  <a:lnTo>
                    <a:pt x="274320" y="478369"/>
                  </a:lnTo>
                  <a:lnTo>
                    <a:pt x="225010" y="474515"/>
                  </a:lnTo>
                  <a:lnTo>
                    <a:pt x="178600" y="463405"/>
                  </a:lnTo>
                  <a:lnTo>
                    <a:pt x="135865" y="445713"/>
                  </a:lnTo>
                  <a:lnTo>
                    <a:pt x="97579" y="422115"/>
                  </a:lnTo>
                  <a:lnTo>
                    <a:pt x="64516" y="393288"/>
                  </a:lnTo>
                  <a:lnTo>
                    <a:pt x="37452" y="359905"/>
                  </a:lnTo>
                  <a:lnTo>
                    <a:pt x="17162" y="322643"/>
                  </a:lnTo>
                  <a:lnTo>
                    <a:pt x="4419" y="282178"/>
                  </a:lnTo>
                  <a:lnTo>
                    <a:pt x="0" y="23918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5640970" y="3932428"/>
            <a:ext cx="2286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25">
                <a:solidFill>
                  <a:srgbClr val="132E51"/>
                </a:solidFill>
                <a:latin typeface="Times New Roman"/>
                <a:cs typeface="Times New Roman"/>
              </a:rPr>
              <a:t>20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087182" y="3114177"/>
            <a:ext cx="1039494" cy="1246505"/>
          </a:xfrm>
          <a:custGeom>
            <a:avLst/>
            <a:gdLst/>
            <a:ahLst/>
            <a:cxnLst/>
            <a:rect l="l" t="t" r="r" b="b"/>
            <a:pathLst>
              <a:path w="1039495" h="1246504">
                <a:moveTo>
                  <a:pt x="247137" y="309661"/>
                </a:moveTo>
                <a:lnTo>
                  <a:pt x="274552" y="275063"/>
                </a:lnTo>
                <a:lnTo>
                  <a:pt x="304717" y="240706"/>
                </a:lnTo>
                <a:lnTo>
                  <a:pt x="337366" y="207015"/>
                </a:lnTo>
                <a:lnTo>
                  <a:pt x="372233" y="174414"/>
                </a:lnTo>
                <a:lnTo>
                  <a:pt x="409053" y="143327"/>
                </a:lnTo>
                <a:lnTo>
                  <a:pt x="447558" y="114177"/>
                </a:lnTo>
                <a:lnTo>
                  <a:pt x="487483" y="87389"/>
                </a:lnTo>
                <a:lnTo>
                  <a:pt x="528561" y="63386"/>
                </a:lnTo>
                <a:lnTo>
                  <a:pt x="570527" y="42593"/>
                </a:lnTo>
                <a:lnTo>
                  <a:pt x="613113" y="25434"/>
                </a:lnTo>
                <a:lnTo>
                  <a:pt x="656055" y="12333"/>
                </a:lnTo>
                <a:lnTo>
                  <a:pt x="699085" y="3713"/>
                </a:lnTo>
                <a:lnTo>
                  <a:pt x="741937" y="0"/>
                </a:lnTo>
                <a:lnTo>
                  <a:pt x="784347" y="1615"/>
                </a:lnTo>
                <a:lnTo>
                  <a:pt x="826046" y="8985"/>
                </a:lnTo>
                <a:lnTo>
                  <a:pt x="866769" y="22532"/>
                </a:lnTo>
                <a:lnTo>
                  <a:pt x="906250" y="42681"/>
                </a:lnTo>
                <a:lnTo>
                  <a:pt x="938659" y="64746"/>
                </a:lnTo>
                <a:lnTo>
                  <a:pt x="989847" y="114623"/>
                </a:lnTo>
                <a:lnTo>
                  <a:pt x="1022996" y="172172"/>
                </a:lnTo>
                <a:lnTo>
                  <a:pt x="1038264" y="237407"/>
                </a:lnTo>
                <a:lnTo>
                  <a:pt x="1039243" y="272910"/>
                </a:lnTo>
                <a:lnTo>
                  <a:pt x="1035810" y="310340"/>
                </a:lnTo>
                <a:lnTo>
                  <a:pt x="1027987" y="349697"/>
                </a:lnTo>
                <a:lnTo>
                  <a:pt x="1015792" y="390984"/>
                </a:lnTo>
                <a:lnTo>
                  <a:pt x="999246" y="434201"/>
                </a:lnTo>
                <a:lnTo>
                  <a:pt x="978369" y="479351"/>
                </a:lnTo>
                <a:lnTo>
                  <a:pt x="953181" y="526436"/>
                </a:lnTo>
                <a:lnTo>
                  <a:pt x="923700" y="575456"/>
                </a:lnTo>
                <a:lnTo>
                  <a:pt x="889948" y="626413"/>
                </a:lnTo>
                <a:lnTo>
                  <a:pt x="851944" y="679309"/>
                </a:lnTo>
                <a:lnTo>
                  <a:pt x="809707" y="734146"/>
                </a:lnTo>
                <a:lnTo>
                  <a:pt x="763258" y="790925"/>
                </a:lnTo>
                <a:lnTo>
                  <a:pt x="720506" y="853158"/>
                </a:lnTo>
                <a:lnTo>
                  <a:pt x="676661" y="910179"/>
                </a:lnTo>
                <a:lnTo>
                  <a:pt x="632005" y="962140"/>
                </a:lnTo>
                <a:lnTo>
                  <a:pt x="586824" y="1009193"/>
                </a:lnTo>
                <a:lnTo>
                  <a:pt x="541400" y="1051488"/>
                </a:lnTo>
                <a:lnTo>
                  <a:pt x="496018" y="1089179"/>
                </a:lnTo>
                <a:lnTo>
                  <a:pt x="450960" y="1122417"/>
                </a:lnTo>
                <a:lnTo>
                  <a:pt x="406512" y="1151353"/>
                </a:lnTo>
                <a:lnTo>
                  <a:pt x="362957" y="1176140"/>
                </a:lnTo>
                <a:lnTo>
                  <a:pt x="320578" y="1196929"/>
                </a:lnTo>
                <a:lnTo>
                  <a:pt x="279660" y="1213872"/>
                </a:lnTo>
                <a:lnTo>
                  <a:pt x="240486" y="1227120"/>
                </a:lnTo>
                <a:lnTo>
                  <a:pt x="203339" y="1236826"/>
                </a:lnTo>
                <a:lnTo>
                  <a:pt x="136266" y="1246218"/>
                </a:lnTo>
                <a:lnTo>
                  <a:pt x="106906" y="1246207"/>
                </a:lnTo>
                <a:lnTo>
                  <a:pt x="57959" y="1237531"/>
                </a:lnTo>
                <a:lnTo>
                  <a:pt x="23935" y="1218326"/>
                </a:lnTo>
                <a:lnTo>
                  <a:pt x="5312" y="1178683"/>
                </a:lnTo>
                <a:lnTo>
                  <a:pt x="0" y="1111835"/>
                </a:lnTo>
                <a:lnTo>
                  <a:pt x="1842" y="1070063"/>
                </a:lnTo>
                <a:lnTo>
                  <a:pt x="6419" y="1023715"/>
                </a:lnTo>
                <a:lnTo>
                  <a:pt x="13535" y="973532"/>
                </a:lnTo>
                <a:lnTo>
                  <a:pt x="22991" y="920256"/>
                </a:lnTo>
                <a:lnTo>
                  <a:pt x="34590" y="864629"/>
                </a:lnTo>
                <a:lnTo>
                  <a:pt x="48134" y="807393"/>
                </a:lnTo>
                <a:lnTo>
                  <a:pt x="63427" y="749288"/>
                </a:lnTo>
                <a:lnTo>
                  <a:pt x="80270" y="691057"/>
                </a:lnTo>
                <a:lnTo>
                  <a:pt x="98466" y="633442"/>
                </a:lnTo>
                <a:lnTo>
                  <a:pt x="117818" y="577183"/>
                </a:lnTo>
                <a:lnTo>
                  <a:pt x="138128" y="523023"/>
                </a:lnTo>
                <a:lnTo>
                  <a:pt x="159198" y="471704"/>
                </a:lnTo>
                <a:lnTo>
                  <a:pt x="180832" y="423966"/>
                </a:lnTo>
                <a:lnTo>
                  <a:pt x="202831" y="380552"/>
                </a:lnTo>
                <a:lnTo>
                  <a:pt x="224999" y="342203"/>
                </a:lnTo>
                <a:lnTo>
                  <a:pt x="247137" y="309661"/>
                </a:lnTo>
                <a:close/>
              </a:path>
            </a:pathLst>
          </a:custGeom>
          <a:ln w="9525">
            <a:solidFill>
              <a:srgbClr val="9537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t>Binary</a:t>
            </a:r>
            <a:r>
              <a:rPr spc="-30"/>
              <a:t> </a:t>
            </a:r>
            <a:r>
              <a:t>Search</a:t>
            </a:r>
            <a:r>
              <a:rPr spc="-50"/>
              <a:t> </a:t>
            </a:r>
            <a:r>
              <a:rPr spc="-20"/>
              <a:t>Trees</a:t>
            </a: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pPr marL="38100">
                <a:lnSpc>
                  <a:spcPts val="1410"/>
                </a:lnSpc>
              </a:pPr>
              <a:t>26</a:t>
            </a:fld>
            <a:endParaRPr spc="-25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1100">
              <a:spcBef>
                <a:spcPts val="100"/>
              </a:spcBef>
            </a:pPr>
            <a:r>
              <a:t>BST</a:t>
            </a:r>
            <a:r>
              <a:rPr spc="-150"/>
              <a:t> </a:t>
            </a:r>
            <a:r>
              <a:t>–</a:t>
            </a:r>
            <a:r>
              <a:rPr spc="-65"/>
              <a:t> </a:t>
            </a:r>
            <a:r>
              <a:t>Delete</a:t>
            </a:r>
            <a:r>
              <a:rPr spc="-65"/>
              <a:t> </a:t>
            </a:r>
            <a:r>
              <a:rPr spc="-1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439164"/>
            <a:ext cx="52063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200">
                <a:latin typeface="Times New Roman"/>
                <a:cs typeface="Times New Roman"/>
              </a:rPr>
              <a:t>Case</a:t>
            </a:r>
            <a:r>
              <a:rPr sz="2200" spc="-2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1:</a:t>
            </a:r>
            <a:r>
              <a:rPr sz="2200" spc="-15">
                <a:latin typeface="Times New Roman"/>
                <a:cs typeface="Times New Roman"/>
              </a:rPr>
              <a:t> </a:t>
            </a:r>
            <a:r>
              <a:rPr sz="2200" i="1">
                <a:latin typeface="Times New Roman"/>
                <a:cs typeface="Times New Roman"/>
              </a:rPr>
              <a:t>n</a:t>
            </a:r>
            <a:r>
              <a:rPr sz="2200" i="1" spc="-1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has</a:t>
            </a:r>
            <a:r>
              <a:rPr sz="2200" spc="-2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a</a:t>
            </a:r>
            <a:r>
              <a:rPr sz="2200" spc="-2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child</a:t>
            </a:r>
            <a:r>
              <a:rPr sz="2200" spc="-1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which</a:t>
            </a:r>
            <a:r>
              <a:rPr sz="2200" spc="-1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is</a:t>
            </a:r>
            <a:r>
              <a:rPr sz="2200" spc="-2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an</a:t>
            </a:r>
            <a:r>
              <a:rPr sz="2200" spc="-1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internal</a:t>
            </a:r>
            <a:r>
              <a:rPr sz="2200" spc="-20">
                <a:latin typeface="Times New Roman"/>
                <a:cs typeface="Times New Roman"/>
              </a:rPr>
              <a:t> node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9940" y="5462523"/>
            <a:ext cx="110363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200">
                <a:latin typeface="Times New Roman"/>
                <a:cs typeface="Times New Roman"/>
              </a:rPr>
              <a:t>Delete</a:t>
            </a:r>
            <a:r>
              <a:rPr sz="2200" spc="-35">
                <a:latin typeface="Times New Roman"/>
                <a:cs typeface="Times New Roman"/>
              </a:rPr>
              <a:t> </a:t>
            </a:r>
            <a:r>
              <a:rPr sz="2200" spc="-25">
                <a:latin typeface="Times New Roman"/>
                <a:cs typeface="Times New Roman"/>
              </a:rPr>
              <a:t>80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99583" y="2481178"/>
            <a:ext cx="548640" cy="478790"/>
          </a:xfrm>
          <a:custGeom>
            <a:avLst/>
            <a:gdLst/>
            <a:ahLst/>
            <a:cxnLst/>
            <a:rect l="l" t="t" r="r" b="b"/>
            <a:pathLst>
              <a:path w="548639" h="478789">
                <a:moveTo>
                  <a:pt x="0" y="239184"/>
                </a:moveTo>
                <a:lnTo>
                  <a:pt x="4419" y="196190"/>
                </a:lnTo>
                <a:lnTo>
                  <a:pt x="17162" y="155725"/>
                </a:lnTo>
                <a:lnTo>
                  <a:pt x="37452" y="118463"/>
                </a:lnTo>
                <a:lnTo>
                  <a:pt x="64516" y="85080"/>
                </a:lnTo>
                <a:lnTo>
                  <a:pt x="97579" y="56253"/>
                </a:lnTo>
                <a:lnTo>
                  <a:pt x="135865" y="32655"/>
                </a:lnTo>
                <a:lnTo>
                  <a:pt x="178600" y="14963"/>
                </a:lnTo>
                <a:lnTo>
                  <a:pt x="225010" y="3853"/>
                </a:lnTo>
                <a:lnTo>
                  <a:pt x="274320" y="0"/>
                </a:lnTo>
                <a:lnTo>
                  <a:pt x="323629" y="3853"/>
                </a:lnTo>
                <a:lnTo>
                  <a:pt x="370039" y="14963"/>
                </a:lnTo>
                <a:lnTo>
                  <a:pt x="412774" y="32655"/>
                </a:lnTo>
                <a:lnTo>
                  <a:pt x="451060" y="56253"/>
                </a:lnTo>
                <a:lnTo>
                  <a:pt x="484123" y="85080"/>
                </a:lnTo>
                <a:lnTo>
                  <a:pt x="511187" y="118463"/>
                </a:lnTo>
                <a:lnTo>
                  <a:pt x="531477" y="155725"/>
                </a:lnTo>
                <a:lnTo>
                  <a:pt x="544220" y="196190"/>
                </a:lnTo>
                <a:lnTo>
                  <a:pt x="548640" y="239184"/>
                </a:lnTo>
                <a:lnTo>
                  <a:pt x="544220" y="282178"/>
                </a:lnTo>
                <a:lnTo>
                  <a:pt x="531477" y="322643"/>
                </a:lnTo>
                <a:lnTo>
                  <a:pt x="511187" y="359905"/>
                </a:lnTo>
                <a:lnTo>
                  <a:pt x="484123" y="393288"/>
                </a:lnTo>
                <a:lnTo>
                  <a:pt x="451060" y="422115"/>
                </a:lnTo>
                <a:lnTo>
                  <a:pt x="412774" y="445713"/>
                </a:lnTo>
                <a:lnTo>
                  <a:pt x="370039" y="463405"/>
                </a:lnTo>
                <a:lnTo>
                  <a:pt x="323629" y="474515"/>
                </a:lnTo>
                <a:lnTo>
                  <a:pt x="274320" y="478369"/>
                </a:lnTo>
                <a:lnTo>
                  <a:pt x="225010" y="474515"/>
                </a:lnTo>
                <a:lnTo>
                  <a:pt x="178600" y="463405"/>
                </a:lnTo>
                <a:lnTo>
                  <a:pt x="135865" y="445713"/>
                </a:lnTo>
                <a:lnTo>
                  <a:pt x="97579" y="422115"/>
                </a:lnTo>
                <a:lnTo>
                  <a:pt x="64516" y="393288"/>
                </a:lnTo>
                <a:lnTo>
                  <a:pt x="37452" y="359905"/>
                </a:lnTo>
                <a:lnTo>
                  <a:pt x="17162" y="322643"/>
                </a:lnTo>
                <a:lnTo>
                  <a:pt x="4419" y="282178"/>
                </a:lnTo>
                <a:lnTo>
                  <a:pt x="0" y="23918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59603" y="2573020"/>
            <a:ext cx="2286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25">
                <a:solidFill>
                  <a:srgbClr val="132E51"/>
                </a:solidFill>
                <a:latin typeface="Times New Roman"/>
                <a:cs typeface="Times New Roman"/>
              </a:rPr>
              <a:t>22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108703" y="2876792"/>
            <a:ext cx="1526540" cy="760095"/>
            <a:chOff x="3584703" y="2876791"/>
            <a:chExt cx="1526540" cy="760095"/>
          </a:xfrm>
        </p:grpSpPr>
        <p:sp>
          <p:nvSpPr>
            <p:cNvPr id="8" name="object 8"/>
            <p:cNvSpPr/>
            <p:nvPr/>
          </p:nvSpPr>
          <p:spPr>
            <a:xfrm>
              <a:off x="3991682" y="2889491"/>
              <a:ext cx="364490" cy="324485"/>
            </a:xfrm>
            <a:custGeom>
              <a:avLst/>
              <a:gdLst/>
              <a:ahLst/>
              <a:cxnLst/>
              <a:rect l="l" t="t" r="r" b="b"/>
              <a:pathLst>
                <a:path w="364489" h="324485">
                  <a:moveTo>
                    <a:pt x="364246" y="0"/>
                  </a:moveTo>
                  <a:lnTo>
                    <a:pt x="0" y="32390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43876" y="2889491"/>
              <a:ext cx="354965" cy="350520"/>
            </a:xfrm>
            <a:custGeom>
              <a:avLst/>
              <a:gdLst/>
              <a:ahLst/>
              <a:cxnLst/>
              <a:rect l="l" t="t" r="r" b="b"/>
              <a:pathLst>
                <a:path w="354964" h="350519">
                  <a:moveTo>
                    <a:pt x="0" y="0"/>
                  </a:moveTo>
                  <a:lnTo>
                    <a:pt x="354551" y="35014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89465" y="3153200"/>
              <a:ext cx="548640" cy="478790"/>
            </a:xfrm>
            <a:custGeom>
              <a:avLst/>
              <a:gdLst/>
              <a:ahLst/>
              <a:cxnLst/>
              <a:rect l="l" t="t" r="r" b="b"/>
              <a:pathLst>
                <a:path w="548639" h="478789">
                  <a:moveTo>
                    <a:pt x="274319" y="0"/>
                  </a:moveTo>
                  <a:lnTo>
                    <a:pt x="225010" y="3853"/>
                  </a:lnTo>
                  <a:lnTo>
                    <a:pt x="178601" y="14964"/>
                  </a:lnTo>
                  <a:lnTo>
                    <a:pt x="135865" y="32655"/>
                  </a:lnTo>
                  <a:lnTo>
                    <a:pt x="97579" y="56253"/>
                  </a:lnTo>
                  <a:lnTo>
                    <a:pt x="64516" y="85081"/>
                  </a:lnTo>
                  <a:lnTo>
                    <a:pt x="37452" y="118464"/>
                  </a:lnTo>
                  <a:lnTo>
                    <a:pt x="17162" y="155726"/>
                  </a:lnTo>
                  <a:lnTo>
                    <a:pt x="4419" y="196191"/>
                  </a:lnTo>
                  <a:lnTo>
                    <a:pt x="0" y="239185"/>
                  </a:lnTo>
                  <a:lnTo>
                    <a:pt x="4419" y="282179"/>
                  </a:lnTo>
                  <a:lnTo>
                    <a:pt x="17162" y="322644"/>
                  </a:lnTo>
                  <a:lnTo>
                    <a:pt x="37452" y="359906"/>
                  </a:lnTo>
                  <a:lnTo>
                    <a:pt x="64516" y="393288"/>
                  </a:lnTo>
                  <a:lnTo>
                    <a:pt x="97579" y="422116"/>
                  </a:lnTo>
                  <a:lnTo>
                    <a:pt x="135865" y="445713"/>
                  </a:lnTo>
                  <a:lnTo>
                    <a:pt x="178601" y="463405"/>
                  </a:lnTo>
                  <a:lnTo>
                    <a:pt x="225010" y="474516"/>
                  </a:lnTo>
                  <a:lnTo>
                    <a:pt x="274319" y="478369"/>
                  </a:lnTo>
                  <a:lnTo>
                    <a:pt x="323629" y="474516"/>
                  </a:lnTo>
                  <a:lnTo>
                    <a:pt x="370039" y="463405"/>
                  </a:lnTo>
                  <a:lnTo>
                    <a:pt x="412774" y="445713"/>
                  </a:lnTo>
                  <a:lnTo>
                    <a:pt x="451061" y="422116"/>
                  </a:lnTo>
                  <a:lnTo>
                    <a:pt x="484123" y="393288"/>
                  </a:lnTo>
                  <a:lnTo>
                    <a:pt x="511187" y="359906"/>
                  </a:lnTo>
                  <a:lnTo>
                    <a:pt x="531477" y="322644"/>
                  </a:lnTo>
                  <a:lnTo>
                    <a:pt x="544220" y="282179"/>
                  </a:lnTo>
                  <a:lnTo>
                    <a:pt x="548639" y="239185"/>
                  </a:lnTo>
                  <a:lnTo>
                    <a:pt x="544220" y="196191"/>
                  </a:lnTo>
                  <a:lnTo>
                    <a:pt x="531477" y="155726"/>
                  </a:lnTo>
                  <a:lnTo>
                    <a:pt x="511187" y="118464"/>
                  </a:lnTo>
                  <a:lnTo>
                    <a:pt x="484123" y="85081"/>
                  </a:lnTo>
                  <a:lnTo>
                    <a:pt x="451061" y="56253"/>
                  </a:lnTo>
                  <a:lnTo>
                    <a:pt x="412774" y="32655"/>
                  </a:lnTo>
                  <a:lnTo>
                    <a:pt x="370039" y="14964"/>
                  </a:lnTo>
                  <a:lnTo>
                    <a:pt x="323629" y="3853"/>
                  </a:lnTo>
                  <a:lnTo>
                    <a:pt x="2743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89465" y="3153200"/>
              <a:ext cx="548640" cy="478790"/>
            </a:xfrm>
            <a:custGeom>
              <a:avLst/>
              <a:gdLst/>
              <a:ahLst/>
              <a:cxnLst/>
              <a:rect l="l" t="t" r="r" b="b"/>
              <a:pathLst>
                <a:path w="548639" h="478789">
                  <a:moveTo>
                    <a:pt x="0" y="239184"/>
                  </a:moveTo>
                  <a:lnTo>
                    <a:pt x="4419" y="196190"/>
                  </a:lnTo>
                  <a:lnTo>
                    <a:pt x="17162" y="155725"/>
                  </a:lnTo>
                  <a:lnTo>
                    <a:pt x="37452" y="118463"/>
                  </a:lnTo>
                  <a:lnTo>
                    <a:pt x="64516" y="85080"/>
                  </a:lnTo>
                  <a:lnTo>
                    <a:pt x="97579" y="56253"/>
                  </a:lnTo>
                  <a:lnTo>
                    <a:pt x="135865" y="32655"/>
                  </a:lnTo>
                  <a:lnTo>
                    <a:pt x="178600" y="14963"/>
                  </a:lnTo>
                  <a:lnTo>
                    <a:pt x="225010" y="3853"/>
                  </a:lnTo>
                  <a:lnTo>
                    <a:pt x="274320" y="0"/>
                  </a:lnTo>
                  <a:lnTo>
                    <a:pt x="323629" y="3853"/>
                  </a:lnTo>
                  <a:lnTo>
                    <a:pt x="370039" y="14963"/>
                  </a:lnTo>
                  <a:lnTo>
                    <a:pt x="412774" y="32655"/>
                  </a:lnTo>
                  <a:lnTo>
                    <a:pt x="451060" y="56253"/>
                  </a:lnTo>
                  <a:lnTo>
                    <a:pt x="484123" y="85080"/>
                  </a:lnTo>
                  <a:lnTo>
                    <a:pt x="511187" y="118463"/>
                  </a:lnTo>
                  <a:lnTo>
                    <a:pt x="531477" y="155725"/>
                  </a:lnTo>
                  <a:lnTo>
                    <a:pt x="544220" y="196190"/>
                  </a:lnTo>
                  <a:lnTo>
                    <a:pt x="548640" y="239184"/>
                  </a:lnTo>
                  <a:lnTo>
                    <a:pt x="544220" y="282178"/>
                  </a:lnTo>
                  <a:lnTo>
                    <a:pt x="531477" y="322643"/>
                  </a:lnTo>
                  <a:lnTo>
                    <a:pt x="511187" y="359905"/>
                  </a:lnTo>
                  <a:lnTo>
                    <a:pt x="484123" y="393288"/>
                  </a:lnTo>
                  <a:lnTo>
                    <a:pt x="451060" y="422115"/>
                  </a:lnTo>
                  <a:lnTo>
                    <a:pt x="412774" y="445713"/>
                  </a:lnTo>
                  <a:lnTo>
                    <a:pt x="370039" y="463405"/>
                  </a:lnTo>
                  <a:lnTo>
                    <a:pt x="323629" y="474515"/>
                  </a:lnTo>
                  <a:lnTo>
                    <a:pt x="274320" y="478369"/>
                  </a:lnTo>
                  <a:lnTo>
                    <a:pt x="225010" y="474515"/>
                  </a:lnTo>
                  <a:lnTo>
                    <a:pt x="178600" y="463405"/>
                  </a:lnTo>
                  <a:lnTo>
                    <a:pt x="135865" y="445713"/>
                  </a:lnTo>
                  <a:lnTo>
                    <a:pt x="97579" y="422115"/>
                  </a:lnTo>
                  <a:lnTo>
                    <a:pt x="64516" y="393288"/>
                  </a:lnTo>
                  <a:lnTo>
                    <a:pt x="37452" y="359905"/>
                  </a:lnTo>
                  <a:lnTo>
                    <a:pt x="17162" y="322643"/>
                  </a:lnTo>
                  <a:lnTo>
                    <a:pt x="4419" y="282178"/>
                  </a:lnTo>
                  <a:lnTo>
                    <a:pt x="0" y="23918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273485" y="3243579"/>
            <a:ext cx="2286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25">
                <a:solidFill>
                  <a:srgbClr val="132E51"/>
                </a:solidFill>
                <a:latin typeface="Times New Roman"/>
                <a:cs typeface="Times New Roman"/>
              </a:rPr>
              <a:t>18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333776" y="3548814"/>
            <a:ext cx="1478915" cy="815340"/>
            <a:chOff x="2809775" y="3548814"/>
            <a:chExt cx="1478915" cy="815340"/>
          </a:xfrm>
        </p:grpSpPr>
        <p:sp>
          <p:nvSpPr>
            <p:cNvPr id="14" name="object 14"/>
            <p:cNvSpPr/>
            <p:nvPr/>
          </p:nvSpPr>
          <p:spPr>
            <a:xfrm>
              <a:off x="3254856" y="3561514"/>
              <a:ext cx="415290" cy="365760"/>
            </a:xfrm>
            <a:custGeom>
              <a:avLst/>
              <a:gdLst/>
              <a:ahLst/>
              <a:cxnLst/>
              <a:rect l="l" t="t" r="r" b="b"/>
              <a:pathLst>
                <a:path w="415289" h="365760">
                  <a:moveTo>
                    <a:pt x="414956" y="0"/>
                  </a:moveTo>
                  <a:lnTo>
                    <a:pt x="0" y="36518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57760" y="3561514"/>
              <a:ext cx="218440" cy="365760"/>
            </a:xfrm>
            <a:custGeom>
              <a:avLst/>
              <a:gdLst/>
              <a:ahLst/>
              <a:cxnLst/>
              <a:rect l="l" t="t" r="r" b="b"/>
              <a:pathLst>
                <a:path w="218439" h="365760">
                  <a:moveTo>
                    <a:pt x="0" y="0"/>
                  </a:moveTo>
                  <a:lnTo>
                    <a:pt x="218112" y="36518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14538" y="3880872"/>
              <a:ext cx="548640" cy="478790"/>
            </a:xfrm>
            <a:custGeom>
              <a:avLst/>
              <a:gdLst/>
              <a:ahLst/>
              <a:cxnLst/>
              <a:rect l="l" t="t" r="r" b="b"/>
              <a:pathLst>
                <a:path w="548639" h="478789">
                  <a:moveTo>
                    <a:pt x="274319" y="0"/>
                  </a:moveTo>
                  <a:lnTo>
                    <a:pt x="225010" y="3853"/>
                  </a:lnTo>
                  <a:lnTo>
                    <a:pt x="178601" y="14963"/>
                  </a:lnTo>
                  <a:lnTo>
                    <a:pt x="135865" y="32655"/>
                  </a:lnTo>
                  <a:lnTo>
                    <a:pt x="97579" y="56253"/>
                  </a:lnTo>
                  <a:lnTo>
                    <a:pt x="64516" y="85080"/>
                  </a:lnTo>
                  <a:lnTo>
                    <a:pt x="37452" y="118463"/>
                  </a:lnTo>
                  <a:lnTo>
                    <a:pt x="17162" y="155725"/>
                  </a:lnTo>
                  <a:lnTo>
                    <a:pt x="4419" y="196190"/>
                  </a:lnTo>
                  <a:lnTo>
                    <a:pt x="0" y="239184"/>
                  </a:lnTo>
                  <a:lnTo>
                    <a:pt x="4419" y="282177"/>
                  </a:lnTo>
                  <a:lnTo>
                    <a:pt x="17162" y="322643"/>
                  </a:lnTo>
                  <a:lnTo>
                    <a:pt x="37452" y="359905"/>
                  </a:lnTo>
                  <a:lnTo>
                    <a:pt x="64516" y="393287"/>
                  </a:lnTo>
                  <a:lnTo>
                    <a:pt x="97579" y="422115"/>
                  </a:lnTo>
                  <a:lnTo>
                    <a:pt x="135865" y="445712"/>
                  </a:lnTo>
                  <a:lnTo>
                    <a:pt x="178601" y="463404"/>
                  </a:lnTo>
                  <a:lnTo>
                    <a:pt x="225010" y="474514"/>
                  </a:lnTo>
                  <a:lnTo>
                    <a:pt x="274319" y="478368"/>
                  </a:lnTo>
                  <a:lnTo>
                    <a:pt x="323629" y="474514"/>
                  </a:lnTo>
                  <a:lnTo>
                    <a:pt x="370039" y="463404"/>
                  </a:lnTo>
                  <a:lnTo>
                    <a:pt x="412774" y="445712"/>
                  </a:lnTo>
                  <a:lnTo>
                    <a:pt x="451061" y="422115"/>
                  </a:lnTo>
                  <a:lnTo>
                    <a:pt x="484123" y="393287"/>
                  </a:lnTo>
                  <a:lnTo>
                    <a:pt x="511187" y="359905"/>
                  </a:lnTo>
                  <a:lnTo>
                    <a:pt x="531477" y="322643"/>
                  </a:lnTo>
                  <a:lnTo>
                    <a:pt x="544220" y="282177"/>
                  </a:lnTo>
                  <a:lnTo>
                    <a:pt x="548640" y="239184"/>
                  </a:lnTo>
                  <a:lnTo>
                    <a:pt x="544220" y="196190"/>
                  </a:lnTo>
                  <a:lnTo>
                    <a:pt x="531477" y="155725"/>
                  </a:lnTo>
                  <a:lnTo>
                    <a:pt x="511187" y="118463"/>
                  </a:lnTo>
                  <a:lnTo>
                    <a:pt x="484123" y="85080"/>
                  </a:lnTo>
                  <a:lnTo>
                    <a:pt x="451061" y="56253"/>
                  </a:lnTo>
                  <a:lnTo>
                    <a:pt x="412774" y="32655"/>
                  </a:lnTo>
                  <a:lnTo>
                    <a:pt x="370039" y="14963"/>
                  </a:lnTo>
                  <a:lnTo>
                    <a:pt x="323629" y="3853"/>
                  </a:lnTo>
                  <a:lnTo>
                    <a:pt x="2743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14538" y="3880872"/>
              <a:ext cx="548640" cy="478790"/>
            </a:xfrm>
            <a:custGeom>
              <a:avLst/>
              <a:gdLst/>
              <a:ahLst/>
              <a:cxnLst/>
              <a:rect l="l" t="t" r="r" b="b"/>
              <a:pathLst>
                <a:path w="548639" h="478789">
                  <a:moveTo>
                    <a:pt x="0" y="239184"/>
                  </a:moveTo>
                  <a:lnTo>
                    <a:pt x="4419" y="196190"/>
                  </a:lnTo>
                  <a:lnTo>
                    <a:pt x="17162" y="155725"/>
                  </a:lnTo>
                  <a:lnTo>
                    <a:pt x="37452" y="118463"/>
                  </a:lnTo>
                  <a:lnTo>
                    <a:pt x="64516" y="85080"/>
                  </a:lnTo>
                  <a:lnTo>
                    <a:pt x="97579" y="56253"/>
                  </a:lnTo>
                  <a:lnTo>
                    <a:pt x="135865" y="32655"/>
                  </a:lnTo>
                  <a:lnTo>
                    <a:pt x="178600" y="14963"/>
                  </a:lnTo>
                  <a:lnTo>
                    <a:pt x="225010" y="3853"/>
                  </a:lnTo>
                  <a:lnTo>
                    <a:pt x="274320" y="0"/>
                  </a:lnTo>
                  <a:lnTo>
                    <a:pt x="323629" y="3853"/>
                  </a:lnTo>
                  <a:lnTo>
                    <a:pt x="370039" y="14963"/>
                  </a:lnTo>
                  <a:lnTo>
                    <a:pt x="412774" y="32655"/>
                  </a:lnTo>
                  <a:lnTo>
                    <a:pt x="451060" y="56253"/>
                  </a:lnTo>
                  <a:lnTo>
                    <a:pt x="484123" y="85080"/>
                  </a:lnTo>
                  <a:lnTo>
                    <a:pt x="511187" y="118463"/>
                  </a:lnTo>
                  <a:lnTo>
                    <a:pt x="531477" y="155725"/>
                  </a:lnTo>
                  <a:lnTo>
                    <a:pt x="544220" y="196190"/>
                  </a:lnTo>
                  <a:lnTo>
                    <a:pt x="548640" y="239184"/>
                  </a:lnTo>
                  <a:lnTo>
                    <a:pt x="544220" y="282178"/>
                  </a:lnTo>
                  <a:lnTo>
                    <a:pt x="531477" y="322643"/>
                  </a:lnTo>
                  <a:lnTo>
                    <a:pt x="511187" y="359905"/>
                  </a:lnTo>
                  <a:lnTo>
                    <a:pt x="484123" y="393288"/>
                  </a:lnTo>
                  <a:lnTo>
                    <a:pt x="451060" y="422115"/>
                  </a:lnTo>
                  <a:lnTo>
                    <a:pt x="412774" y="445713"/>
                  </a:lnTo>
                  <a:lnTo>
                    <a:pt x="370039" y="463405"/>
                  </a:lnTo>
                  <a:lnTo>
                    <a:pt x="323629" y="474515"/>
                  </a:lnTo>
                  <a:lnTo>
                    <a:pt x="274320" y="478369"/>
                  </a:lnTo>
                  <a:lnTo>
                    <a:pt x="225010" y="474515"/>
                  </a:lnTo>
                  <a:lnTo>
                    <a:pt x="178600" y="463405"/>
                  </a:lnTo>
                  <a:lnTo>
                    <a:pt x="135865" y="445713"/>
                  </a:lnTo>
                  <a:lnTo>
                    <a:pt x="97579" y="422115"/>
                  </a:lnTo>
                  <a:lnTo>
                    <a:pt x="64516" y="393288"/>
                  </a:lnTo>
                  <a:lnTo>
                    <a:pt x="37452" y="359905"/>
                  </a:lnTo>
                  <a:lnTo>
                    <a:pt x="17162" y="322643"/>
                  </a:lnTo>
                  <a:lnTo>
                    <a:pt x="4419" y="282178"/>
                  </a:lnTo>
                  <a:lnTo>
                    <a:pt x="0" y="23918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549358" y="3972052"/>
            <a:ext cx="1270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50">
                <a:solidFill>
                  <a:srgbClr val="132E51"/>
                </a:solidFill>
                <a:latin typeface="Times New Roman"/>
                <a:cs typeface="Times New Roman"/>
              </a:rPr>
              <a:t>9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009776" y="3181802"/>
            <a:ext cx="3079115" cy="1664970"/>
            <a:chOff x="2485775" y="3181802"/>
            <a:chExt cx="3079115" cy="1664970"/>
          </a:xfrm>
        </p:grpSpPr>
        <p:sp>
          <p:nvSpPr>
            <p:cNvPr id="20" name="object 20"/>
            <p:cNvSpPr/>
            <p:nvPr/>
          </p:nvSpPr>
          <p:spPr>
            <a:xfrm>
              <a:off x="2490538" y="4557222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79">
                  <a:moveTo>
                    <a:pt x="284189" y="0"/>
                  </a:moveTo>
                  <a:lnTo>
                    <a:pt x="0" y="0"/>
                  </a:lnTo>
                  <a:lnTo>
                    <a:pt x="0" y="284176"/>
                  </a:lnTo>
                  <a:lnTo>
                    <a:pt x="284189" y="284176"/>
                  </a:lnTo>
                  <a:lnTo>
                    <a:pt x="28418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90538" y="4557222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79">
                  <a:moveTo>
                    <a:pt x="0" y="0"/>
                  </a:moveTo>
                  <a:lnTo>
                    <a:pt x="284189" y="0"/>
                  </a:lnTo>
                  <a:lnTo>
                    <a:pt x="284189" y="284177"/>
                  </a:lnTo>
                  <a:lnTo>
                    <a:pt x="0" y="28417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47370" y="4557222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284189" y="0"/>
                  </a:moveTo>
                  <a:lnTo>
                    <a:pt x="0" y="0"/>
                  </a:lnTo>
                  <a:lnTo>
                    <a:pt x="0" y="284176"/>
                  </a:lnTo>
                  <a:lnTo>
                    <a:pt x="284189" y="284176"/>
                  </a:lnTo>
                  <a:lnTo>
                    <a:pt x="28418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47370" y="4557222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0" y="0"/>
                  </a:moveTo>
                  <a:lnTo>
                    <a:pt x="284189" y="0"/>
                  </a:lnTo>
                  <a:lnTo>
                    <a:pt x="284189" y="284177"/>
                  </a:lnTo>
                  <a:lnTo>
                    <a:pt x="0" y="28417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632633" y="4289184"/>
              <a:ext cx="262255" cy="268605"/>
            </a:xfrm>
            <a:custGeom>
              <a:avLst/>
              <a:gdLst/>
              <a:ahLst/>
              <a:cxnLst/>
              <a:rect l="l" t="t" r="r" b="b"/>
              <a:pathLst>
                <a:path w="262255" h="268604">
                  <a:moveTo>
                    <a:pt x="262251" y="0"/>
                  </a:moveTo>
                  <a:lnTo>
                    <a:pt x="0" y="26803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282833" y="4289184"/>
              <a:ext cx="306705" cy="268605"/>
            </a:xfrm>
            <a:custGeom>
              <a:avLst/>
              <a:gdLst/>
              <a:ahLst/>
              <a:cxnLst/>
              <a:rect l="l" t="t" r="r" b="b"/>
              <a:pathLst>
                <a:path w="306704" h="268604">
                  <a:moveTo>
                    <a:pt x="0" y="0"/>
                  </a:moveTo>
                  <a:lnTo>
                    <a:pt x="306633" y="26803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010933" y="3186564"/>
              <a:ext cx="548640" cy="478790"/>
            </a:xfrm>
            <a:custGeom>
              <a:avLst/>
              <a:gdLst/>
              <a:ahLst/>
              <a:cxnLst/>
              <a:rect l="l" t="t" r="r" b="b"/>
              <a:pathLst>
                <a:path w="548639" h="478789">
                  <a:moveTo>
                    <a:pt x="274320" y="0"/>
                  </a:moveTo>
                  <a:lnTo>
                    <a:pt x="225010" y="3853"/>
                  </a:lnTo>
                  <a:lnTo>
                    <a:pt x="178601" y="14963"/>
                  </a:lnTo>
                  <a:lnTo>
                    <a:pt x="135865" y="32655"/>
                  </a:lnTo>
                  <a:lnTo>
                    <a:pt x="97579" y="56253"/>
                  </a:lnTo>
                  <a:lnTo>
                    <a:pt x="64516" y="85080"/>
                  </a:lnTo>
                  <a:lnTo>
                    <a:pt x="37452" y="118463"/>
                  </a:lnTo>
                  <a:lnTo>
                    <a:pt x="17162" y="155725"/>
                  </a:lnTo>
                  <a:lnTo>
                    <a:pt x="4419" y="196190"/>
                  </a:lnTo>
                  <a:lnTo>
                    <a:pt x="0" y="239184"/>
                  </a:lnTo>
                  <a:lnTo>
                    <a:pt x="4419" y="282178"/>
                  </a:lnTo>
                  <a:lnTo>
                    <a:pt x="17162" y="322643"/>
                  </a:lnTo>
                  <a:lnTo>
                    <a:pt x="37452" y="359905"/>
                  </a:lnTo>
                  <a:lnTo>
                    <a:pt x="64516" y="393288"/>
                  </a:lnTo>
                  <a:lnTo>
                    <a:pt x="97579" y="422116"/>
                  </a:lnTo>
                  <a:lnTo>
                    <a:pt x="135865" y="445713"/>
                  </a:lnTo>
                  <a:lnTo>
                    <a:pt x="178601" y="463405"/>
                  </a:lnTo>
                  <a:lnTo>
                    <a:pt x="225010" y="474516"/>
                  </a:lnTo>
                  <a:lnTo>
                    <a:pt x="274320" y="478369"/>
                  </a:lnTo>
                  <a:lnTo>
                    <a:pt x="323629" y="474516"/>
                  </a:lnTo>
                  <a:lnTo>
                    <a:pt x="370039" y="463405"/>
                  </a:lnTo>
                  <a:lnTo>
                    <a:pt x="412774" y="445713"/>
                  </a:lnTo>
                  <a:lnTo>
                    <a:pt x="451061" y="422116"/>
                  </a:lnTo>
                  <a:lnTo>
                    <a:pt x="484123" y="393288"/>
                  </a:lnTo>
                  <a:lnTo>
                    <a:pt x="511187" y="359905"/>
                  </a:lnTo>
                  <a:lnTo>
                    <a:pt x="531477" y="322643"/>
                  </a:lnTo>
                  <a:lnTo>
                    <a:pt x="544220" y="282178"/>
                  </a:lnTo>
                  <a:lnTo>
                    <a:pt x="548640" y="239184"/>
                  </a:lnTo>
                  <a:lnTo>
                    <a:pt x="544220" y="196190"/>
                  </a:lnTo>
                  <a:lnTo>
                    <a:pt x="531477" y="155725"/>
                  </a:lnTo>
                  <a:lnTo>
                    <a:pt x="511187" y="118463"/>
                  </a:lnTo>
                  <a:lnTo>
                    <a:pt x="484123" y="85080"/>
                  </a:lnTo>
                  <a:lnTo>
                    <a:pt x="451061" y="56253"/>
                  </a:lnTo>
                  <a:lnTo>
                    <a:pt x="412774" y="32655"/>
                  </a:lnTo>
                  <a:lnTo>
                    <a:pt x="370039" y="14963"/>
                  </a:lnTo>
                  <a:lnTo>
                    <a:pt x="323629" y="3853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010933" y="3186564"/>
              <a:ext cx="548640" cy="478790"/>
            </a:xfrm>
            <a:custGeom>
              <a:avLst/>
              <a:gdLst/>
              <a:ahLst/>
              <a:cxnLst/>
              <a:rect l="l" t="t" r="r" b="b"/>
              <a:pathLst>
                <a:path w="548639" h="478789">
                  <a:moveTo>
                    <a:pt x="0" y="239184"/>
                  </a:moveTo>
                  <a:lnTo>
                    <a:pt x="4419" y="196190"/>
                  </a:lnTo>
                  <a:lnTo>
                    <a:pt x="17162" y="155725"/>
                  </a:lnTo>
                  <a:lnTo>
                    <a:pt x="37452" y="118463"/>
                  </a:lnTo>
                  <a:lnTo>
                    <a:pt x="64516" y="85080"/>
                  </a:lnTo>
                  <a:lnTo>
                    <a:pt x="97579" y="56253"/>
                  </a:lnTo>
                  <a:lnTo>
                    <a:pt x="135865" y="32655"/>
                  </a:lnTo>
                  <a:lnTo>
                    <a:pt x="178600" y="14963"/>
                  </a:lnTo>
                  <a:lnTo>
                    <a:pt x="225010" y="3853"/>
                  </a:lnTo>
                  <a:lnTo>
                    <a:pt x="274320" y="0"/>
                  </a:lnTo>
                  <a:lnTo>
                    <a:pt x="323629" y="3853"/>
                  </a:lnTo>
                  <a:lnTo>
                    <a:pt x="370039" y="14963"/>
                  </a:lnTo>
                  <a:lnTo>
                    <a:pt x="412774" y="32655"/>
                  </a:lnTo>
                  <a:lnTo>
                    <a:pt x="451060" y="56253"/>
                  </a:lnTo>
                  <a:lnTo>
                    <a:pt x="484123" y="85080"/>
                  </a:lnTo>
                  <a:lnTo>
                    <a:pt x="511187" y="118463"/>
                  </a:lnTo>
                  <a:lnTo>
                    <a:pt x="531477" y="155725"/>
                  </a:lnTo>
                  <a:lnTo>
                    <a:pt x="544220" y="196190"/>
                  </a:lnTo>
                  <a:lnTo>
                    <a:pt x="548640" y="239184"/>
                  </a:lnTo>
                  <a:lnTo>
                    <a:pt x="544220" y="282178"/>
                  </a:lnTo>
                  <a:lnTo>
                    <a:pt x="531477" y="322643"/>
                  </a:lnTo>
                  <a:lnTo>
                    <a:pt x="511187" y="359905"/>
                  </a:lnTo>
                  <a:lnTo>
                    <a:pt x="484123" y="393288"/>
                  </a:lnTo>
                  <a:lnTo>
                    <a:pt x="451060" y="422115"/>
                  </a:lnTo>
                  <a:lnTo>
                    <a:pt x="412774" y="445713"/>
                  </a:lnTo>
                  <a:lnTo>
                    <a:pt x="370039" y="463405"/>
                  </a:lnTo>
                  <a:lnTo>
                    <a:pt x="323629" y="474515"/>
                  </a:lnTo>
                  <a:lnTo>
                    <a:pt x="274320" y="478369"/>
                  </a:lnTo>
                  <a:lnTo>
                    <a:pt x="225010" y="474515"/>
                  </a:lnTo>
                  <a:lnTo>
                    <a:pt x="178600" y="463405"/>
                  </a:lnTo>
                  <a:lnTo>
                    <a:pt x="135865" y="445713"/>
                  </a:lnTo>
                  <a:lnTo>
                    <a:pt x="97579" y="422115"/>
                  </a:lnTo>
                  <a:lnTo>
                    <a:pt x="64516" y="393288"/>
                  </a:lnTo>
                  <a:lnTo>
                    <a:pt x="37452" y="359905"/>
                  </a:lnTo>
                  <a:lnTo>
                    <a:pt x="17162" y="322643"/>
                  </a:lnTo>
                  <a:lnTo>
                    <a:pt x="4419" y="282178"/>
                  </a:lnTo>
                  <a:lnTo>
                    <a:pt x="0" y="23918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694953" y="3277108"/>
            <a:ext cx="2286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25">
                <a:solidFill>
                  <a:srgbClr val="132E51"/>
                </a:solidFill>
                <a:latin typeface="Times New Roman"/>
                <a:cs typeface="Times New Roman"/>
              </a:rPr>
              <a:t>90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245982" y="3928210"/>
            <a:ext cx="294005" cy="294005"/>
            <a:chOff x="4721981" y="3928209"/>
            <a:chExt cx="294005" cy="294005"/>
          </a:xfrm>
        </p:grpSpPr>
        <p:sp>
          <p:nvSpPr>
            <p:cNvPr id="30" name="object 30"/>
            <p:cNvSpPr/>
            <p:nvPr/>
          </p:nvSpPr>
          <p:spPr>
            <a:xfrm>
              <a:off x="4726744" y="3932971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284189" y="0"/>
                  </a:moveTo>
                  <a:lnTo>
                    <a:pt x="0" y="0"/>
                  </a:lnTo>
                  <a:lnTo>
                    <a:pt x="0" y="284176"/>
                  </a:lnTo>
                  <a:lnTo>
                    <a:pt x="284189" y="284176"/>
                  </a:lnTo>
                  <a:lnTo>
                    <a:pt x="28418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726744" y="3932971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0" y="0"/>
                  </a:moveTo>
                  <a:lnTo>
                    <a:pt x="284189" y="0"/>
                  </a:lnTo>
                  <a:lnTo>
                    <a:pt x="284189" y="284177"/>
                  </a:lnTo>
                  <a:lnTo>
                    <a:pt x="0" y="28417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7268634" y="3939946"/>
            <a:ext cx="294005" cy="294005"/>
            <a:chOff x="5744633" y="3939945"/>
            <a:chExt cx="294005" cy="294005"/>
          </a:xfrm>
        </p:grpSpPr>
        <p:sp>
          <p:nvSpPr>
            <p:cNvPr id="33" name="object 33"/>
            <p:cNvSpPr/>
            <p:nvPr/>
          </p:nvSpPr>
          <p:spPr>
            <a:xfrm>
              <a:off x="5749395" y="394470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284189" y="0"/>
                  </a:moveTo>
                  <a:lnTo>
                    <a:pt x="0" y="0"/>
                  </a:lnTo>
                  <a:lnTo>
                    <a:pt x="0" y="284177"/>
                  </a:lnTo>
                  <a:lnTo>
                    <a:pt x="284189" y="284177"/>
                  </a:lnTo>
                  <a:lnTo>
                    <a:pt x="28418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749395" y="394470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0" y="0"/>
                  </a:moveTo>
                  <a:lnTo>
                    <a:pt x="284189" y="0"/>
                  </a:lnTo>
                  <a:lnTo>
                    <a:pt x="284189" y="284177"/>
                  </a:lnTo>
                  <a:lnTo>
                    <a:pt x="0" y="28417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5334167" y="3582177"/>
            <a:ext cx="2094230" cy="1258570"/>
            <a:chOff x="3810167" y="3582177"/>
            <a:chExt cx="2094230" cy="1258570"/>
          </a:xfrm>
        </p:grpSpPr>
        <p:sp>
          <p:nvSpPr>
            <p:cNvPr id="36" name="object 36"/>
            <p:cNvSpPr/>
            <p:nvPr/>
          </p:nvSpPr>
          <p:spPr>
            <a:xfrm>
              <a:off x="5479228" y="3594877"/>
              <a:ext cx="412750" cy="349885"/>
            </a:xfrm>
            <a:custGeom>
              <a:avLst/>
              <a:gdLst/>
              <a:ahLst/>
              <a:cxnLst/>
              <a:rect l="l" t="t" r="r" b="b"/>
              <a:pathLst>
                <a:path w="412750" h="349885">
                  <a:moveTo>
                    <a:pt x="0" y="0"/>
                  </a:moveTo>
                  <a:lnTo>
                    <a:pt x="412263" y="34983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868840" y="3594877"/>
              <a:ext cx="222885" cy="338455"/>
            </a:xfrm>
            <a:custGeom>
              <a:avLst/>
              <a:gdLst/>
              <a:ahLst/>
              <a:cxnLst/>
              <a:rect l="l" t="t" r="r" b="b"/>
              <a:pathLst>
                <a:path w="222885" h="338454">
                  <a:moveTo>
                    <a:pt x="222440" y="0"/>
                  </a:moveTo>
                  <a:lnTo>
                    <a:pt x="0" y="33809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14930" y="455119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284189" y="0"/>
                  </a:moveTo>
                  <a:lnTo>
                    <a:pt x="0" y="0"/>
                  </a:lnTo>
                  <a:lnTo>
                    <a:pt x="0" y="284177"/>
                  </a:lnTo>
                  <a:lnTo>
                    <a:pt x="284189" y="284177"/>
                  </a:lnTo>
                  <a:lnTo>
                    <a:pt x="28418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814930" y="455119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0" y="0"/>
                  </a:moveTo>
                  <a:lnTo>
                    <a:pt x="284189" y="0"/>
                  </a:lnTo>
                  <a:lnTo>
                    <a:pt x="284189" y="284177"/>
                  </a:lnTo>
                  <a:lnTo>
                    <a:pt x="0" y="28417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96322" y="454231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284189" y="0"/>
                  </a:moveTo>
                  <a:lnTo>
                    <a:pt x="0" y="0"/>
                  </a:lnTo>
                  <a:lnTo>
                    <a:pt x="0" y="284177"/>
                  </a:lnTo>
                  <a:lnTo>
                    <a:pt x="284189" y="284177"/>
                  </a:lnTo>
                  <a:lnTo>
                    <a:pt x="28418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496322" y="454231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0" y="0"/>
                  </a:moveTo>
                  <a:lnTo>
                    <a:pt x="284189" y="0"/>
                  </a:lnTo>
                  <a:lnTo>
                    <a:pt x="284189" y="284177"/>
                  </a:lnTo>
                  <a:lnTo>
                    <a:pt x="0" y="28417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957024" y="4247982"/>
              <a:ext cx="80645" cy="303530"/>
            </a:xfrm>
            <a:custGeom>
              <a:avLst/>
              <a:gdLst/>
              <a:ahLst/>
              <a:cxnLst/>
              <a:rect l="l" t="t" r="r" b="b"/>
              <a:pathLst>
                <a:path w="80645" h="303529">
                  <a:moveTo>
                    <a:pt x="80271" y="0"/>
                  </a:moveTo>
                  <a:lnTo>
                    <a:pt x="0" y="30321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425244" y="4247982"/>
              <a:ext cx="213360" cy="294640"/>
            </a:xfrm>
            <a:custGeom>
              <a:avLst/>
              <a:gdLst/>
              <a:ahLst/>
              <a:cxnLst/>
              <a:rect l="l" t="t" r="r" b="b"/>
              <a:pathLst>
                <a:path w="213360" h="294639">
                  <a:moveTo>
                    <a:pt x="0" y="0"/>
                  </a:moveTo>
                  <a:lnTo>
                    <a:pt x="213173" y="29433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956950" y="3839669"/>
              <a:ext cx="548640" cy="478790"/>
            </a:xfrm>
            <a:custGeom>
              <a:avLst/>
              <a:gdLst/>
              <a:ahLst/>
              <a:cxnLst/>
              <a:rect l="l" t="t" r="r" b="b"/>
              <a:pathLst>
                <a:path w="548639" h="478789">
                  <a:moveTo>
                    <a:pt x="274320" y="0"/>
                  </a:moveTo>
                  <a:lnTo>
                    <a:pt x="225010" y="3853"/>
                  </a:lnTo>
                  <a:lnTo>
                    <a:pt x="178600" y="14963"/>
                  </a:lnTo>
                  <a:lnTo>
                    <a:pt x="135865" y="32655"/>
                  </a:lnTo>
                  <a:lnTo>
                    <a:pt x="97578" y="56253"/>
                  </a:lnTo>
                  <a:lnTo>
                    <a:pt x="64516" y="85080"/>
                  </a:lnTo>
                  <a:lnTo>
                    <a:pt x="37452" y="118463"/>
                  </a:lnTo>
                  <a:lnTo>
                    <a:pt x="17162" y="155725"/>
                  </a:lnTo>
                  <a:lnTo>
                    <a:pt x="4419" y="196190"/>
                  </a:lnTo>
                  <a:lnTo>
                    <a:pt x="0" y="239184"/>
                  </a:lnTo>
                  <a:lnTo>
                    <a:pt x="4419" y="282177"/>
                  </a:lnTo>
                  <a:lnTo>
                    <a:pt x="17162" y="322643"/>
                  </a:lnTo>
                  <a:lnTo>
                    <a:pt x="37452" y="359905"/>
                  </a:lnTo>
                  <a:lnTo>
                    <a:pt x="64516" y="393288"/>
                  </a:lnTo>
                  <a:lnTo>
                    <a:pt x="97578" y="422115"/>
                  </a:lnTo>
                  <a:lnTo>
                    <a:pt x="135865" y="445713"/>
                  </a:lnTo>
                  <a:lnTo>
                    <a:pt x="178600" y="463405"/>
                  </a:lnTo>
                  <a:lnTo>
                    <a:pt x="225010" y="474516"/>
                  </a:lnTo>
                  <a:lnTo>
                    <a:pt x="274320" y="478369"/>
                  </a:lnTo>
                  <a:lnTo>
                    <a:pt x="323629" y="474516"/>
                  </a:lnTo>
                  <a:lnTo>
                    <a:pt x="370038" y="463405"/>
                  </a:lnTo>
                  <a:lnTo>
                    <a:pt x="412774" y="445713"/>
                  </a:lnTo>
                  <a:lnTo>
                    <a:pt x="451060" y="422115"/>
                  </a:lnTo>
                  <a:lnTo>
                    <a:pt x="484123" y="393288"/>
                  </a:lnTo>
                  <a:lnTo>
                    <a:pt x="511187" y="359905"/>
                  </a:lnTo>
                  <a:lnTo>
                    <a:pt x="531477" y="322643"/>
                  </a:lnTo>
                  <a:lnTo>
                    <a:pt x="544220" y="282177"/>
                  </a:lnTo>
                  <a:lnTo>
                    <a:pt x="548639" y="239184"/>
                  </a:lnTo>
                  <a:lnTo>
                    <a:pt x="544220" y="196190"/>
                  </a:lnTo>
                  <a:lnTo>
                    <a:pt x="531477" y="155725"/>
                  </a:lnTo>
                  <a:lnTo>
                    <a:pt x="511187" y="118463"/>
                  </a:lnTo>
                  <a:lnTo>
                    <a:pt x="484123" y="85080"/>
                  </a:lnTo>
                  <a:lnTo>
                    <a:pt x="451060" y="56253"/>
                  </a:lnTo>
                  <a:lnTo>
                    <a:pt x="412774" y="32655"/>
                  </a:lnTo>
                  <a:lnTo>
                    <a:pt x="370038" y="14963"/>
                  </a:lnTo>
                  <a:lnTo>
                    <a:pt x="323629" y="3853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956950" y="3839669"/>
              <a:ext cx="548640" cy="478790"/>
            </a:xfrm>
            <a:custGeom>
              <a:avLst/>
              <a:gdLst/>
              <a:ahLst/>
              <a:cxnLst/>
              <a:rect l="l" t="t" r="r" b="b"/>
              <a:pathLst>
                <a:path w="548639" h="478789">
                  <a:moveTo>
                    <a:pt x="0" y="239184"/>
                  </a:moveTo>
                  <a:lnTo>
                    <a:pt x="4419" y="196190"/>
                  </a:lnTo>
                  <a:lnTo>
                    <a:pt x="17162" y="155725"/>
                  </a:lnTo>
                  <a:lnTo>
                    <a:pt x="37452" y="118463"/>
                  </a:lnTo>
                  <a:lnTo>
                    <a:pt x="64516" y="85080"/>
                  </a:lnTo>
                  <a:lnTo>
                    <a:pt x="97579" y="56253"/>
                  </a:lnTo>
                  <a:lnTo>
                    <a:pt x="135865" y="32655"/>
                  </a:lnTo>
                  <a:lnTo>
                    <a:pt x="178600" y="14963"/>
                  </a:lnTo>
                  <a:lnTo>
                    <a:pt x="225010" y="3853"/>
                  </a:lnTo>
                  <a:lnTo>
                    <a:pt x="274320" y="0"/>
                  </a:lnTo>
                  <a:lnTo>
                    <a:pt x="323629" y="3853"/>
                  </a:lnTo>
                  <a:lnTo>
                    <a:pt x="370039" y="14963"/>
                  </a:lnTo>
                  <a:lnTo>
                    <a:pt x="412774" y="32655"/>
                  </a:lnTo>
                  <a:lnTo>
                    <a:pt x="451060" y="56253"/>
                  </a:lnTo>
                  <a:lnTo>
                    <a:pt x="484123" y="85080"/>
                  </a:lnTo>
                  <a:lnTo>
                    <a:pt x="511187" y="118463"/>
                  </a:lnTo>
                  <a:lnTo>
                    <a:pt x="531477" y="155725"/>
                  </a:lnTo>
                  <a:lnTo>
                    <a:pt x="544220" y="196190"/>
                  </a:lnTo>
                  <a:lnTo>
                    <a:pt x="548640" y="239184"/>
                  </a:lnTo>
                  <a:lnTo>
                    <a:pt x="544220" y="282178"/>
                  </a:lnTo>
                  <a:lnTo>
                    <a:pt x="531477" y="322643"/>
                  </a:lnTo>
                  <a:lnTo>
                    <a:pt x="511187" y="359905"/>
                  </a:lnTo>
                  <a:lnTo>
                    <a:pt x="484123" y="393288"/>
                  </a:lnTo>
                  <a:lnTo>
                    <a:pt x="451060" y="422115"/>
                  </a:lnTo>
                  <a:lnTo>
                    <a:pt x="412774" y="445713"/>
                  </a:lnTo>
                  <a:lnTo>
                    <a:pt x="370039" y="463405"/>
                  </a:lnTo>
                  <a:lnTo>
                    <a:pt x="323629" y="474515"/>
                  </a:lnTo>
                  <a:lnTo>
                    <a:pt x="274320" y="478369"/>
                  </a:lnTo>
                  <a:lnTo>
                    <a:pt x="225010" y="474515"/>
                  </a:lnTo>
                  <a:lnTo>
                    <a:pt x="178600" y="463405"/>
                  </a:lnTo>
                  <a:lnTo>
                    <a:pt x="135865" y="445713"/>
                  </a:lnTo>
                  <a:lnTo>
                    <a:pt x="97579" y="422115"/>
                  </a:lnTo>
                  <a:lnTo>
                    <a:pt x="64516" y="393288"/>
                  </a:lnTo>
                  <a:lnTo>
                    <a:pt x="37452" y="359905"/>
                  </a:lnTo>
                  <a:lnTo>
                    <a:pt x="17162" y="322643"/>
                  </a:lnTo>
                  <a:lnTo>
                    <a:pt x="4419" y="282178"/>
                  </a:lnTo>
                  <a:lnTo>
                    <a:pt x="0" y="23918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5640970" y="3932428"/>
            <a:ext cx="2286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25">
                <a:solidFill>
                  <a:srgbClr val="132E51"/>
                </a:solidFill>
                <a:latin typeface="Times New Roman"/>
                <a:cs typeface="Times New Roman"/>
              </a:rPr>
              <a:t>20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t>Binary</a:t>
            </a:r>
            <a:r>
              <a:rPr spc="-30"/>
              <a:t> </a:t>
            </a:r>
            <a:r>
              <a:t>Search</a:t>
            </a:r>
            <a:r>
              <a:rPr spc="-50"/>
              <a:t> </a:t>
            </a:r>
            <a:r>
              <a:rPr spc="-20"/>
              <a:t>Trees</a:t>
            </a: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pPr marL="38100">
                <a:lnSpc>
                  <a:spcPts val="1410"/>
                </a:lnSpc>
              </a:pPr>
              <a:t>27</a:t>
            </a:fld>
            <a:endParaRPr spc="-25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1100">
              <a:spcBef>
                <a:spcPts val="100"/>
              </a:spcBef>
            </a:pPr>
            <a:r>
              <a:t>BST</a:t>
            </a:r>
            <a:r>
              <a:rPr spc="-150"/>
              <a:t> </a:t>
            </a:r>
            <a:r>
              <a:t>–</a:t>
            </a:r>
            <a:r>
              <a:rPr spc="-65"/>
              <a:t> </a:t>
            </a:r>
            <a:r>
              <a:t>Delete</a:t>
            </a:r>
            <a:r>
              <a:rPr spc="-65"/>
              <a:t> </a:t>
            </a:r>
            <a:r>
              <a:rPr spc="-1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5462523"/>
            <a:ext cx="110363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200">
                <a:latin typeface="Times New Roman"/>
                <a:cs typeface="Times New Roman"/>
              </a:rPr>
              <a:t>Delete</a:t>
            </a:r>
            <a:r>
              <a:rPr sz="2200" spc="-35">
                <a:latin typeface="Times New Roman"/>
                <a:cs typeface="Times New Roman"/>
              </a:rPr>
              <a:t> </a:t>
            </a:r>
            <a:r>
              <a:rPr sz="2200" spc="-25">
                <a:latin typeface="Times New Roman"/>
                <a:cs typeface="Times New Roman"/>
              </a:rPr>
              <a:t>18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99583" y="2941238"/>
            <a:ext cx="548640" cy="478790"/>
          </a:xfrm>
          <a:custGeom>
            <a:avLst/>
            <a:gdLst/>
            <a:ahLst/>
            <a:cxnLst/>
            <a:rect l="l" t="t" r="r" b="b"/>
            <a:pathLst>
              <a:path w="548639" h="478789">
                <a:moveTo>
                  <a:pt x="0" y="239184"/>
                </a:moveTo>
                <a:lnTo>
                  <a:pt x="4419" y="196190"/>
                </a:lnTo>
                <a:lnTo>
                  <a:pt x="17162" y="155725"/>
                </a:lnTo>
                <a:lnTo>
                  <a:pt x="37452" y="118463"/>
                </a:lnTo>
                <a:lnTo>
                  <a:pt x="64516" y="85080"/>
                </a:lnTo>
                <a:lnTo>
                  <a:pt x="97579" y="56253"/>
                </a:lnTo>
                <a:lnTo>
                  <a:pt x="135865" y="32655"/>
                </a:lnTo>
                <a:lnTo>
                  <a:pt x="178600" y="14963"/>
                </a:lnTo>
                <a:lnTo>
                  <a:pt x="225010" y="3853"/>
                </a:lnTo>
                <a:lnTo>
                  <a:pt x="274320" y="0"/>
                </a:lnTo>
                <a:lnTo>
                  <a:pt x="323629" y="3853"/>
                </a:lnTo>
                <a:lnTo>
                  <a:pt x="370039" y="14963"/>
                </a:lnTo>
                <a:lnTo>
                  <a:pt x="412774" y="32655"/>
                </a:lnTo>
                <a:lnTo>
                  <a:pt x="451060" y="56253"/>
                </a:lnTo>
                <a:lnTo>
                  <a:pt x="484123" y="85080"/>
                </a:lnTo>
                <a:lnTo>
                  <a:pt x="511187" y="118463"/>
                </a:lnTo>
                <a:lnTo>
                  <a:pt x="531477" y="155725"/>
                </a:lnTo>
                <a:lnTo>
                  <a:pt x="544220" y="196190"/>
                </a:lnTo>
                <a:lnTo>
                  <a:pt x="548640" y="239184"/>
                </a:lnTo>
                <a:lnTo>
                  <a:pt x="544220" y="282178"/>
                </a:lnTo>
                <a:lnTo>
                  <a:pt x="531477" y="322643"/>
                </a:lnTo>
                <a:lnTo>
                  <a:pt x="511187" y="359905"/>
                </a:lnTo>
                <a:lnTo>
                  <a:pt x="484123" y="393288"/>
                </a:lnTo>
                <a:lnTo>
                  <a:pt x="451060" y="422115"/>
                </a:lnTo>
                <a:lnTo>
                  <a:pt x="412774" y="445713"/>
                </a:lnTo>
                <a:lnTo>
                  <a:pt x="370039" y="463405"/>
                </a:lnTo>
                <a:lnTo>
                  <a:pt x="323629" y="474515"/>
                </a:lnTo>
                <a:lnTo>
                  <a:pt x="274320" y="478369"/>
                </a:lnTo>
                <a:lnTo>
                  <a:pt x="225010" y="474515"/>
                </a:lnTo>
                <a:lnTo>
                  <a:pt x="178600" y="463405"/>
                </a:lnTo>
                <a:lnTo>
                  <a:pt x="135865" y="445713"/>
                </a:lnTo>
                <a:lnTo>
                  <a:pt x="97579" y="422115"/>
                </a:lnTo>
                <a:lnTo>
                  <a:pt x="64516" y="393288"/>
                </a:lnTo>
                <a:lnTo>
                  <a:pt x="37452" y="359905"/>
                </a:lnTo>
                <a:lnTo>
                  <a:pt x="17162" y="322643"/>
                </a:lnTo>
                <a:lnTo>
                  <a:pt x="4419" y="282178"/>
                </a:lnTo>
                <a:lnTo>
                  <a:pt x="0" y="23918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59940" y="1369061"/>
            <a:ext cx="7415530" cy="1954253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spcBef>
                <a:spcPts val="650"/>
              </a:spcBef>
            </a:pPr>
            <a:r>
              <a:rPr sz="2200">
                <a:latin typeface="Times New Roman"/>
                <a:cs typeface="Times New Roman"/>
              </a:rPr>
              <a:t>Case</a:t>
            </a:r>
            <a:r>
              <a:rPr sz="2200" spc="-3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2:</a:t>
            </a:r>
            <a:r>
              <a:rPr sz="2200" spc="-20">
                <a:latin typeface="Times New Roman"/>
                <a:cs typeface="Times New Roman"/>
              </a:rPr>
              <a:t> </a:t>
            </a:r>
            <a:r>
              <a:rPr sz="2200" i="1">
                <a:latin typeface="Times New Roman"/>
                <a:cs typeface="Times New Roman"/>
              </a:rPr>
              <a:t>n</a:t>
            </a:r>
            <a:r>
              <a:rPr sz="2200" i="1" spc="-2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has</a:t>
            </a:r>
            <a:r>
              <a:rPr sz="2200" spc="-3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two</a:t>
            </a:r>
            <a:r>
              <a:rPr sz="2200" spc="-2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children</a:t>
            </a:r>
            <a:r>
              <a:rPr sz="2200" spc="-2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which</a:t>
            </a:r>
            <a:r>
              <a:rPr sz="2200" spc="-2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are</a:t>
            </a:r>
            <a:r>
              <a:rPr sz="2200" spc="-2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internal</a:t>
            </a:r>
            <a:r>
              <a:rPr sz="2200" spc="-25">
                <a:latin typeface="Times New Roman"/>
                <a:cs typeface="Times New Roman"/>
              </a:rPr>
              <a:t> </a:t>
            </a:r>
            <a:r>
              <a:rPr sz="2200" spc="-10">
                <a:latin typeface="Times New Roman"/>
                <a:cs typeface="Times New Roman"/>
              </a:rPr>
              <a:t>nodes</a:t>
            </a:r>
            <a:endParaRPr sz="2200">
              <a:latin typeface="Times New Roman"/>
              <a:cs typeface="Times New Roman"/>
            </a:endParaRPr>
          </a:p>
          <a:p>
            <a:pPr marL="12700" marR="5080">
              <a:lnSpc>
                <a:spcPct val="120900"/>
              </a:lnSpc>
            </a:pPr>
            <a:r>
              <a:rPr sz="2200">
                <a:latin typeface="Times New Roman"/>
                <a:cs typeface="Times New Roman"/>
              </a:rPr>
              <a:t>Find</a:t>
            </a:r>
            <a:r>
              <a:rPr sz="2200" spc="-2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the</a:t>
            </a:r>
            <a:r>
              <a:rPr sz="2200" spc="-2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first</a:t>
            </a:r>
            <a:r>
              <a:rPr sz="2200" spc="-2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internal</a:t>
            </a:r>
            <a:r>
              <a:rPr sz="2200" spc="-2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node</a:t>
            </a:r>
            <a:r>
              <a:rPr sz="2200" spc="-20">
                <a:latin typeface="Times New Roman"/>
                <a:cs typeface="Times New Roman"/>
              </a:rPr>
              <a:t> </a:t>
            </a:r>
            <a:r>
              <a:rPr sz="2200" i="1">
                <a:latin typeface="Times New Roman"/>
                <a:cs typeface="Times New Roman"/>
              </a:rPr>
              <a:t>m</a:t>
            </a:r>
            <a:r>
              <a:rPr sz="2200" i="1" spc="-2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that</a:t>
            </a:r>
            <a:r>
              <a:rPr sz="2200" spc="-2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follows</a:t>
            </a:r>
            <a:r>
              <a:rPr sz="2200" spc="-25">
                <a:latin typeface="Times New Roman"/>
                <a:cs typeface="Times New Roman"/>
              </a:rPr>
              <a:t> </a:t>
            </a:r>
            <a:r>
              <a:rPr sz="2200" i="1">
                <a:latin typeface="Times New Roman"/>
                <a:cs typeface="Times New Roman"/>
              </a:rPr>
              <a:t>n</a:t>
            </a:r>
            <a:r>
              <a:rPr sz="2200" i="1" spc="-2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in</a:t>
            </a:r>
            <a:r>
              <a:rPr sz="2200" spc="-2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an</a:t>
            </a:r>
            <a:r>
              <a:rPr sz="2200" spc="-2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inorder</a:t>
            </a:r>
            <a:r>
              <a:rPr sz="2200" spc="-20">
                <a:latin typeface="Times New Roman"/>
                <a:cs typeface="Times New Roman"/>
              </a:rPr>
              <a:t> </a:t>
            </a:r>
            <a:r>
              <a:rPr sz="2200" spc="-10">
                <a:latin typeface="Times New Roman"/>
                <a:cs typeface="Times New Roman"/>
              </a:rPr>
              <a:t>traversal </a:t>
            </a:r>
            <a:r>
              <a:rPr sz="2200">
                <a:latin typeface="Times New Roman"/>
                <a:cs typeface="Times New Roman"/>
              </a:rPr>
              <a:t>Replace</a:t>
            </a:r>
            <a:r>
              <a:rPr sz="2200" spc="-25">
                <a:latin typeface="Times New Roman"/>
                <a:cs typeface="Times New Roman"/>
              </a:rPr>
              <a:t> </a:t>
            </a:r>
            <a:r>
              <a:rPr sz="2200" i="1">
                <a:latin typeface="Times New Roman"/>
                <a:cs typeface="Times New Roman"/>
              </a:rPr>
              <a:t>n</a:t>
            </a:r>
            <a:r>
              <a:rPr sz="2200" i="1" spc="-1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with</a:t>
            </a:r>
            <a:r>
              <a:rPr sz="2200" spc="-20">
                <a:latin typeface="Times New Roman"/>
                <a:cs typeface="Times New Roman"/>
              </a:rPr>
              <a:t> </a:t>
            </a:r>
            <a:r>
              <a:rPr sz="2200" i="1" spc="-50">
                <a:latin typeface="Times New Roman"/>
                <a:cs typeface="Times New Roman"/>
              </a:rPr>
              <a:t>m</a:t>
            </a:r>
            <a:endParaRPr sz="2200">
              <a:latin typeface="Times New Roman"/>
              <a:cs typeface="Times New Roman"/>
            </a:endParaRPr>
          </a:p>
          <a:p>
            <a:pPr>
              <a:spcBef>
                <a:spcPts val="1000"/>
              </a:spcBef>
            </a:pPr>
            <a:endParaRPr sz="2200">
              <a:latin typeface="Times New Roman"/>
              <a:cs typeface="Times New Roman"/>
            </a:endParaRPr>
          </a:p>
          <a:p>
            <a:pPr marL="612775" algn="ctr"/>
            <a:r>
              <a:rPr sz="1600" spc="-25">
                <a:solidFill>
                  <a:srgbClr val="132E51"/>
                </a:solidFill>
                <a:latin typeface="Times New Roman"/>
                <a:cs typeface="Times New Roman"/>
              </a:rPr>
              <a:t>22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117324" y="4382001"/>
            <a:ext cx="294005" cy="294005"/>
            <a:chOff x="4593323" y="4382000"/>
            <a:chExt cx="294005" cy="294005"/>
          </a:xfrm>
        </p:grpSpPr>
        <p:sp>
          <p:nvSpPr>
            <p:cNvPr id="7" name="object 7"/>
            <p:cNvSpPr/>
            <p:nvPr/>
          </p:nvSpPr>
          <p:spPr>
            <a:xfrm>
              <a:off x="4598085" y="4386762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284189" y="0"/>
                  </a:moveTo>
                  <a:lnTo>
                    <a:pt x="0" y="0"/>
                  </a:lnTo>
                  <a:lnTo>
                    <a:pt x="0" y="284176"/>
                  </a:lnTo>
                  <a:lnTo>
                    <a:pt x="284189" y="284176"/>
                  </a:lnTo>
                  <a:lnTo>
                    <a:pt x="28418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98085" y="4386762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0" y="0"/>
                  </a:moveTo>
                  <a:lnTo>
                    <a:pt x="284189" y="0"/>
                  </a:lnTo>
                  <a:lnTo>
                    <a:pt x="284189" y="284177"/>
                  </a:lnTo>
                  <a:lnTo>
                    <a:pt x="0" y="28417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5647278" y="3316923"/>
            <a:ext cx="1593215" cy="775970"/>
            <a:chOff x="3978982" y="3336851"/>
            <a:chExt cx="1593215" cy="775970"/>
          </a:xfrm>
        </p:grpSpPr>
        <p:sp>
          <p:nvSpPr>
            <p:cNvPr id="10" name="object 10"/>
            <p:cNvSpPr/>
            <p:nvPr/>
          </p:nvSpPr>
          <p:spPr>
            <a:xfrm>
              <a:off x="3991682" y="3349551"/>
              <a:ext cx="364490" cy="324485"/>
            </a:xfrm>
            <a:custGeom>
              <a:avLst/>
              <a:gdLst/>
              <a:ahLst/>
              <a:cxnLst/>
              <a:rect l="l" t="t" r="r" b="b"/>
              <a:pathLst>
                <a:path w="364489" h="324485">
                  <a:moveTo>
                    <a:pt x="364246" y="0"/>
                  </a:moveTo>
                  <a:lnTo>
                    <a:pt x="0" y="32390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43876" y="3349551"/>
              <a:ext cx="355600" cy="350520"/>
            </a:xfrm>
            <a:custGeom>
              <a:avLst/>
              <a:gdLst/>
              <a:ahLst/>
              <a:cxnLst/>
              <a:rect l="l" t="t" r="r" b="b"/>
              <a:pathLst>
                <a:path w="355600" h="350520">
                  <a:moveTo>
                    <a:pt x="0" y="0"/>
                  </a:moveTo>
                  <a:lnTo>
                    <a:pt x="355185" y="35014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018716" y="3629643"/>
              <a:ext cx="548640" cy="478790"/>
            </a:xfrm>
            <a:custGeom>
              <a:avLst/>
              <a:gdLst/>
              <a:ahLst/>
              <a:cxnLst/>
              <a:rect l="l" t="t" r="r" b="b"/>
              <a:pathLst>
                <a:path w="548639" h="478789">
                  <a:moveTo>
                    <a:pt x="274319" y="0"/>
                  </a:moveTo>
                  <a:lnTo>
                    <a:pt x="225010" y="3853"/>
                  </a:lnTo>
                  <a:lnTo>
                    <a:pt x="178600" y="14963"/>
                  </a:lnTo>
                  <a:lnTo>
                    <a:pt x="135865" y="32655"/>
                  </a:lnTo>
                  <a:lnTo>
                    <a:pt x="97578" y="56253"/>
                  </a:lnTo>
                  <a:lnTo>
                    <a:pt x="64516" y="85080"/>
                  </a:lnTo>
                  <a:lnTo>
                    <a:pt x="37452" y="118463"/>
                  </a:lnTo>
                  <a:lnTo>
                    <a:pt x="17162" y="155725"/>
                  </a:lnTo>
                  <a:lnTo>
                    <a:pt x="4419" y="196190"/>
                  </a:lnTo>
                  <a:lnTo>
                    <a:pt x="0" y="239184"/>
                  </a:lnTo>
                  <a:lnTo>
                    <a:pt x="4419" y="282177"/>
                  </a:lnTo>
                  <a:lnTo>
                    <a:pt x="17162" y="322643"/>
                  </a:lnTo>
                  <a:lnTo>
                    <a:pt x="37452" y="359905"/>
                  </a:lnTo>
                  <a:lnTo>
                    <a:pt x="64516" y="393287"/>
                  </a:lnTo>
                  <a:lnTo>
                    <a:pt x="97578" y="422115"/>
                  </a:lnTo>
                  <a:lnTo>
                    <a:pt x="135865" y="445712"/>
                  </a:lnTo>
                  <a:lnTo>
                    <a:pt x="178600" y="463404"/>
                  </a:lnTo>
                  <a:lnTo>
                    <a:pt x="225010" y="474514"/>
                  </a:lnTo>
                  <a:lnTo>
                    <a:pt x="274319" y="478368"/>
                  </a:lnTo>
                  <a:lnTo>
                    <a:pt x="323629" y="474514"/>
                  </a:lnTo>
                  <a:lnTo>
                    <a:pt x="370038" y="463404"/>
                  </a:lnTo>
                  <a:lnTo>
                    <a:pt x="412774" y="445712"/>
                  </a:lnTo>
                  <a:lnTo>
                    <a:pt x="451060" y="422115"/>
                  </a:lnTo>
                  <a:lnTo>
                    <a:pt x="484123" y="393287"/>
                  </a:lnTo>
                  <a:lnTo>
                    <a:pt x="511187" y="359905"/>
                  </a:lnTo>
                  <a:lnTo>
                    <a:pt x="531477" y="322643"/>
                  </a:lnTo>
                  <a:lnTo>
                    <a:pt x="544220" y="282177"/>
                  </a:lnTo>
                  <a:lnTo>
                    <a:pt x="548639" y="239184"/>
                  </a:lnTo>
                  <a:lnTo>
                    <a:pt x="544220" y="196190"/>
                  </a:lnTo>
                  <a:lnTo>
                    <a:pt x="531477" y="155725"/>
                  </a:lnTo>
                  <a:lnTo>
                    <a:pt x="511187" y="118463"/>
                  </a:lnTo>
                  <a:lnTo>
                    <a:pt x="484123" y="85080"/>
                  </a:lnTo>
                  <a:lnTo>
                    <a:pt x="451060" y="56253"/>
                  </a:lnTo>
                  <a:lnTo>
                    <a:pt x="412774" y="32655"/>
                  </a:lnTo>
                  <a:lnTo>
                    <a:pt x="370038" y="14963"/>
                  </a:lnTo>
                  <a:lnTo>
                    <a:pt x="323629" y="3853"/>
                  </a:lnTo>
                  <a:lnTo>
                    <a:pt x="2743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18716" y="3629643"/>
              <a:ext cx="548640" cy="478790"/>
            </a:xfrm>
            <a:custGeom>
              <a:avLst/>
              <a:gdLst/>
              <a:ahLst/>
              <a:cxnLst/>
              <a:rect l="l" t="t" r="r" b="b"/>
              <a:pathLst>
                <a:path w="548639" h="478789">
                  <a:moveTo>
                    <a:pt x="0" y="239184"/>
                  </a:moveTo>
                  <a:lnTo>
                    <a:pt x="4419" y="196190"/>
                  </a:lnTo>
                  <a:lnTo>
                    <a:pt x="17162" y="155725"/>
                  </a:lnTo>
                  <a:lnTo>
                    <a:pt x="37452" y="118463"/>
                  </a:lnTo>
                  <a:lnTo>
                    <a:pt x="64516" y="85080"/>
                  </a:lnTo>
                  <a:lnTo>
                    <a:pt x="97579" y="56253"/>
                  </a:lnTo>
                  <a:lnTo>
                    <a:pt x="135865" y="32655"/>
                  </a:lnTo>
                  <a:lnTo>
                    <a:pt x="178600" y="14963"/>
                  </a:lnTo>
                  <a:lnTo>
                    <a:pt x="225010" y="3853"/>
                  </a:lnTo>
                  <a:lnTo>
                    <a:pt x="274320" y="0"/>
                  </a:lnTo>
                  <a:lnTo>
                    <a:pt x="323629" y="3853"/>
                  </a:lnTo>
                  <a:lnTo>
                    <a:pt x="370039" y="14963"/>
                  </a:lnTo>
                  <a:lnTo>
                    <a:pt x="412774" y="32655"/>
                  </a:lnTo>
                  <a:lnTo>
                    <a:pt x="451060" y="56253"/>
                  </a:lnTo>
                  <a:lnTo>
                    <a:pt x="484123" y="85080"/>
                  </a:lnTo>
                  <a:lnTo>
                    <a:pt x="511187" y="118463"/>
                  </a:lnTo>
                  <a:lnTo>
                    <a:pt x="531477" y="155725"/>
                  </a:lnTo>
                  <a:lnTo>
                    <a:pt x="544220" y="196190"/>
                  </a:lnTo>
                  <a:lnTo>
                    <a:pt x="548640" y="239184"/>
                  </a:lnTo>
                  <a:lnTo>
                    <a:pt x="544220" y="282178"/>
                  </a:lnTo>
                  <a:lnTo>
                    <a:pt x="531477" y="322643"/>
                  </a:lnTo>
                  <a:lnTo>
                    <a:pt x="511187" y="359905"/>
                  </a:lnTo>
                  <a:lnTo>
                    <a:pt x="484123" y="393288"/>
                  </a:lnTo>
                  <a:lnTo>
                    <a:pt x="451060" y="422115"/>
                  </a:lnTo>
                  <a:lnTo>
                    <a:pt x="412774" y="445713"/>
                  </a:lnTo>
                  <a:lnTo>
                    <a:pt x="370039" y="463405"/>
                  </a:lnTo>
                  <a:lnTo>
                    <a:pt x="323629" y="474515"/>
                  </a:lnTo>
                  <a:lnTo>
                    <a:pt x="274320" y="478369"/>
                  </a:lnTo>
                  <a:lnTo>
                    <a:pt x="225010" y="474515"/>
                  </a:lnTo>
                  <a:lnTo>
                    <a:pt x="178600" y="463405"/>
                  </a:lnTo>
                  <a:lnTo>
                    <a:pt x="135865" y="445713"/>
                  </a:lnTo>
                  <a:lnTo>
                    <a:pt x="97579" y="422115"/>
                  </a:lnTo>
                  <a:lnTo>
                    <a:pt x="64516" y="393288"/>
                  </a:lnTo>
                  <a:lnTo>
                    <a:pt x="37452" y="359905"/>
                  </a:lnTo>
                  <a:lnTo>
                    <a:pt x="17162" y="322643"/>
                  </a:lnTo>
                  <a:lnTo>
                    <a:pt x="4419" y="282178"/>
                  </a:lnTo>
                  <a:lnTo>
                    <a:pt x="0" y="23918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702736" y="3722116"/>
            <a:ext cx="2286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25">
                <a:solidFill>
                  <a:srgbClr val="132E51"/>
                </a:solidFill>
                <a:latin typeface="Times New Roman"/>
                <a:cs typeface="Times New Roman"/>
              </a:rPr>
              <a:t>80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108704" y="3608497"/>
            <a:ext cx="2262505" cy="791210"/>
            <a:chOff x="3584703" y="3608497"/>
            <a:chExt cx="2262505" cy="791210"/>
          </a:xfrm>
        </p:grpSpPr>
        <p:sp>
          <p:nvSpPr>
            <p:cNvPr id="16" name="object 16"/>
            <p:cNvSpPr/>
            <p:nvPr/>
          </p:nvSpPr>
          <p:spPr>
            <a:xfrm>
              <a:off x="4740180" y="4037956"/>
              <a:ext cx="359410" cy="349250"/>
            </a:xfrm>
            <a:custGeom>
              <a:avLst/>
              <a:gdLst/>
              <a:ahLst/>
              <a:cxnLst/>
              <a:rect l="l" t="t" r="r" b="b"/>
              <a:pathLst>
                <a:path w="359410" h="349250">
                  <a:moveTo>
                    <a:pt x="358881" y="0"/>
                  </a:moveTo>
                  <a:lnTo>
                    <a:pt x="0" y="34880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487009" y="4037956"/>
              <a:ext cx="347980" cy="303530"/>
            </a:xfrm>
            <a:custGeom>
              <a:avLst/>
              <a:gdLst/>
              <a:ahLst/>
              <a:cxnLst/>
              <a:rect l="l" t="t" r="r" b="b"/>
              <a:pathLst>
                <a:path w="347979" h="303529">
                  <a:moveTo>
                    <a:pt x="0" y="0"/>
                  </a:moveTo>
                  <a:lnTo>
                    <a:pt x="347431" y="30297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89465" y="3613260"/>
              <a:ext cx="548640" cy="478790"/>
            </a:xfrm>
            <a:custGeom>
              <a:avLst/>
              <a:gdLst/>
              <a:ahLst/>
              <a:cxnLst/>
              <a:rect l="l" t="t" r="r" b="b"/>
              <a:pathLst>
                <a:path w="548639" h="478789">
                  <a:moveTo>
                    <a:pt x="274319" y="0"/>
                  </a:moveTo>
                  <a:lnTo>
                    <a:pt x="225010" y="3853"/>
                  </a:lnTo>
                  <a:lnTo>
                    <a:pt x="178601" y="14964"/>
                  </a:lnTo>
                  <a:lnTo>
                    <a:pt x="135865" y="32655"/>
                  </a:lnTo>
                  <a:lnTo>
                    <a:pt x="97579" y="56253"/>
                  </a:lnTo>
                  <a:lnTo>
                    <a:pt x="64516" y="85081"/>
                  </a:lnTo>
                  <a:lnTo>
                    <a:pt x="37452" y="118464"/>
                  </a:lnTo>
                  <a:lnTo>
                    <a:pt x="17162" y="155726"/>
                  </a:lnTo>
                  <a:lnTo>
                    <a:pt x="4419" y="196191"/>
                  </a:lnTo>
                  <a:lnTo>
                    <a:pt x="0" y="239185"/>
                  </a:lnTo>
                  <a:lnTo>
                    <a:pt x="4419" y="282179"/>
                  </a:lnTo>
                  <a:lnTo>
                    <a:pt x="17162" y="322644"/>
                  </a:lnTo>
                  <a:lnTo>
                    <a:pt x="37452" y="359906"/>
                  </a:lnTo>
                  <a:lnTo>
                    <a:pt x="64516" y="393288"/>
                  </a:lnTo>
                  <a:lnTo>
                    <a:pt x="97579" y="422116"/>
                  </a:lnTo>
                  <a:lnTo>
                    <a:pt x="135865" y="445713"/>
                  </a:lnTo>
                  <a:lnTo>
                    <a:pt x="178601" y="463405"/>
                  </a:lnTo>
                  <a:lnTo>
                    <a:pt x="225010" y="474516"/>
                  </a:lnTo>
                  <a:lnTo>
                    <a:pt x="274319" y="478369"/>
                  </a:lnTo>
                  <a:lnTo>
                    <a:pt x="323629" y="474516"/>
                  </a:lnTo>
                  <a:lnTo>
                    <a:pt x="370039" y="463405"/>
                  </a:lnTo>
                  <a:lnTo>
                    <a:pt x="412774" y="445713"/>
                  </a:lnTo>
                  <a:lnTo>
                    <a:pt x="451061" y="422116"/>
                  </a:lnTo>
                  <a:lnTo>
                    <a:pt x="484123" y="393288"/>
                  </a:lnTo>
                  <a:lnTo>
                    <a:pt x="511187" y="359906"/>
                  </a:lnTo>
                  <a:lnTo>
                    <a:pt x="531477" y="322644"/>
                  </a:lnTo>
                  <a:lnTo>
                    <a:pt x="544220" y="282179"/>
                  </a:lnTo>
                  <a:lnTo>
                    <a:pt x="548639" y="239185"/>
                  </a:lnTo>
                  <a:lnTo>
                    <a:pt x="544220" y="196191"/>
                  </a:lnTo>
                  <a:lnTo>
                    <a:pt x="531477" y="155726"/>
                  </a:lnTo>
                  <a:lnTo>
                    <a:pt x="511187" y="118464"/>
                  </a:lnTo>
                  <a:lnTo>
                    <a:pt x="484123" y="85081"/>
                  </a:lnTo>
                  <a:lnTo>
                    <a:pt x="451061" y="56253"/>
                  </a:lnTo>
                  <a:lnTo>
                    <a:pt x="412774" y="32655"/>
                  </a:lnTo>
                  <a:lnTo>
                    <a:pt x="370039" y="14964"/>
                  </a:lnTo>
                  <a:lnTo>
                    <a:pt x="323629" y="3853"/>
                  </a:lnTo>
                  <a:lnTo>
                    <a:pt x="274319" y="0"/>
                  </a:lnTo>
                  <a:close/>
                </a:path>
              </a:pathLst>
            </a:custGeom>
            <a:solidFill>
              <a:srgbClr val="E6B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589465" y="3613260"/>
              <a:ext cx="548640" cy="478790"/>
            </a:xfrm>
            <a:custGeom>
              <a:avLst/>
              <a:gdLst/>
              <a:ahLst/>
              <a:cxnLst/>
              <a:rect l="l" t="t" r="r" b="b"/>
              <a:pathLst>
                <a:path w="548639" h="478789">
                  <a:moveTo>
                    <a:pt x="0" y="239184"/>
                  </a:moveTo>
                  <a:lnTo>
                    <a:pt x="4419" y="196190"/>
                  </a:lnTo>
                  <a:lnTo>
                    <a:pt x="17162" y="155725"/>
                  </a:lnTo>
                  <a:lnTo>
                    <a:pt x="37452" y="118463"/>
                  </a:lnTo>
                  <a:lnTo>
                    <a:pt x="64516" y="85080"/>
                  </a:lnTo>
                  <a:lnTo>
                    <a:pt x="97579" y="56253"/>
                  </a:lnTo>
                  <a:lnTo>
                    <a:pt x="135865" y="32655"/>
                  </a:lnTo>
                  <a:lnTo>
                    <a:pt x="178600" y="14963"/>
                  </a:lnTo>
                  <a:lnTo>
                    <a:pt x="225010" y="3853"/>
                  </a:lnTo>
                  <a:lnTo>
                    <a:pt x="274320" y="0"/>
                  </a:lnTo>
                  <a:lnTo>
                    <a:pt x="323629" y="3853"/>
                  </a:lnTo>
                  <a:lnTo>
                    <a:pt x="370039" y="14963"/>
                  </a:lnTo>
                  <a:lnTo>
                    <a:pt x="412774" y="32655"/>
                  </a:lnTo>
                  <a:lnTo>
                    <a:pt x="451060" y="56253"/>
                  </a:lnTo>
                  <a:lnTo>
                    <a:pt x="484123" y="85080"/>
                  </a:lnTo>
                  <a:lnTo>
                    <a:pt x="511187" y="118463"/>
                  </a:lnTo>
                  <a:lnTo>
                    <a:pt x="531477" y="155725"/>
                  </a:lnTo>
                  <a:lnTo>
                    <a:pt x="544220" y="196190"/>
                  </a:lnTo>
                  <a:lnTo>
                    <a:pt x="548640" y="239184"/>
                  </a:lnTo>
                  <a:lnTo>
                    <a:pt x="544220" y="282178"/>
                  </a:lnTo>
                  <a:lnTo>
                    <a:pt x="531477" y="322643"/>
                  </a:lnTo>
                  <a:lnTo>
                    <a:pt x="511187" y="359905"/>
                  </a:lnTo>
                  <a:lnTo>
                    <a:pt x="484123" y="393288"/>
                  </a:lnTo>
                  <a:lnTo>
                    <a:pt x="451060" y="422115"/>
                  </a:lnTo>
                  <a:lnTo>
                    <a:pt x="412774" y="445713"/>
                  </a:lnTo>
                  <a:lnTo>
                    <a:pt x="370039" y="463405"/>
                  </a:lnTo>
                  <a:lnTo>
                    <a:pt x="323629" y="474515"/>
                  </a:lnTo>
                  <a:lnTo>
                    <a:pt x="274320" y="478369"/>
                  </a:lnTo>
                  <a:lnTo>
                    <a:pt x="225010" y="474515"/>
                  </a:lnTo>
                  <a:lnTo>
                    <a:pt x="178600" y="463405"/>
                  </a:lnTo>
                  <a:lnTo>
                    <a:pt x="135865" y="445713"/>
                  </a:lnTo>
                  <a:lnTo>
                    <a:pt x="97579" y="422115"/>
                  </a:lnTo>
                  <a:lnTo>
                    <a:pt x="64516" y="393288"/>
                  </a:lnTo>
                  <a:lnTo>
                    <a:pt x="37452" y="359905"/>
                  </a:lnTo>
                  <a:lnTo>
                    <a:pt x="17162" y="322643"/>
                  </a:lnTo>
                  <a:lnTo>
                    <a:pt x="4419" y="282178"/>
                  </a:lnTo>
                  <a:lnTo>
                    <a:pt x="0" y="23918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273485" y="3703828"/>
            <a:ext cx="2286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25">
                <a:solidFill>
                  <a:srgbClr val="132E51"/>
                </a:solidFill>
                <a:latin typeface="Times New Roman"/>
                <a:cs typeface="Times New Roman"/>
              </a:rPr>
              <a:t>18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333776" y="4008874"/>
            <a:ext cx="1478915" cy="815340"/>
            <a:chOff x="2809775" y="4008874"/>
            <a:chExt cx="1478915" cy="815340"/>
          </a:xfrm>
        </p:grpSpPr>
        <p:sp>
          <p:nvSpPr>
            <p:cNvPr id="22" name="object 22"/>
            <p:cNvSpPr/>
            <p:nvPr/>
          </p:nvSpPr>
          <p:spPr>
            <a:xfrm>
              <a:off x="3254856" y="4021574"/>
              <a:ext cx="415290" cy="365760"/>
            </a:xfrm>
            <a:custGeom>
              <a:avLst/>
              <a:gdLst/>
              <a:ahLst/>
              <a:cxnLst/>
              <a:rect l="l" t="t" r="r" b="b"/>
              <a:pathLst>
                <a:path w="415289" h="365760">
                  <a:moveTo>
                    <a:pt x="414956" y="0"/>
                  </a:moveTo>
                  <a:lnTo>
                    <a:pt x="0" y="36518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057760" y="4021574"/>
              <a:ext cx="218440" cy="365760"/>
            </a:xfrm>
            <a:custGeom>
              <a:avLst/>
              <a:gdLst/>
              <a:ahLst/>
              <a:cxnLst/>
              <a:rect l="l" t="t" r="r" b="b"/>
              <a:pathLst>
                <a:path w="218439" h="365760">
                  <a:moveTo>
                    <a:pt x="0" y="0"/>
                  </a:moveTo>
                  <a:lnTo>
                    <a:pt x="218112" y="36518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14538" y="4340932"/>
              <a:ext cx="548640" cy="478790"/>
            </a:xfrm>
            <a:custGeom>
              <a:avLst/>
              <a:gdLst/>
              <a:ahLst/>
              <a:cxnLst/>
              <a:rect l="l" t="t" r="r" b="b"/>
              <a:pathLst>
                <a:path w="548639" h="478789">
                  <a:moveTo>
                    <a:pt x="274319" y="0"/>
                  </a:moveTo>
                  <a:lnTo>
                    <a:pt x="225010" y="3853"/>
                  </a:lnTo>
                  <a:lnTo>
                    <a:pt x="178601" y="14963"/>
                  </a:lnTo>
                  <a:lnTo>
                    <a:pt x="135865" y="32655"/>
                  </a:lnTo>
                  <a:lnTo>
                    <a:pt x="97579" y="56253"/>
                  </a:lnTo>
                  <a:lnTo>
                    <a:pt x="64516" y="85080"/>
                  </a:lnTo>
                  <a:lnTo>
                    <a:pt x="37452" y="118463"/>
                  </a:lnTo>
                  <a:lnTo>
                    <a:pt x="17162" y="155725"/>
                  </a:lnTo>
                  <a:lnTo>
                    <a:pt x="4419" y="196190"/>
                  </a:lnTo>
                  <a:lnTo>
                    <a:pt x="0" y="239184"/>
                  </a:lnTo>
                  <a:lnTo>
                    <a:pt x="4419" y="282177"/>
                  </a:lnTo>
                  <a:lnTo>
                    <a:pt x="17162" y="322643"/>
                  </a:lnTo>
                  <a:lnTo>
                    <a:pt x="37452" y="359905"/>
                  </a:lnTo>
                  <a:lnTo>
                    <a:pt x="64516" y="393287"/>
                  </a:lnTo>
                  <a:lnTo>
                    <a:pt x="97579" y="422115"/>
                  </a:lnTo>
                  <a:lnTo>
                    <a:pt x="135865" y="445712"/>
                  </a:lnTo>
                  <a:lnTo>
                    <a:pt x="178601" y="463404"/>
                  </a:lnTo>
                  <a:lnTo>
                    <a:pt x="225010" y="474514"/>
                  </a:lnTo>
                  <a:lnTo>
                    <a:pt x="274319" y="478368"/>
                  </a:lnTo>
                  <a:lnTo>
                    <a:pt x="323629" y="474514"/>
                  </a:lnTo>
                  <a:lnTo>
                    <a:pt x="370039" y="463404"/>
                  </a:lnTo>
                  <a:lnTo>
                    <a:pt x="412774" y="445712"/>
                  </a:lnTo>
                  <a:lnTo>
                    <a:pt x="451061" y="422115"/>
                  </a:lnTo>
                  <a:lnTo>
                    <a:pt x="484123" y="393287"/>
                  </a:lnTo>
                  <a:lnTo>
                    <a:pt x="511187" y="359905"/>
                  </a:lnTo>
                  <a:lnTo>
                    <a:pt x="531477" y="322643"/>
                  </a:lnTo>
                  <a:lnTo>
                    <a:pt x="544220" y="282177"/>
                  </a:lnTo>
                  <a:lnTo>
                    <a:pt x="548640" y="239184"/>
                  </a:lnTo>
                  <a:lnTo>
                    <a:pt x="544220" y="196190"/>
                  </a:lnTo>
                  <a:lnTo>
                    <a:pt x="531477" y="155725"/>
                  </a:lnTo>
                  <a:lnTo>
                    <a:pt x="511187" y="118463"/>
                  </a:lnTo>
                  <a:lnTo>
                    <a:pt x="484123" y="85080"/>
                  </a:lnTo>
                  <a:lnTo>
                    <a:pt x="451061" y="56253"/>
                  </a:lnTo>
                  <a:lnTo>
                    <a:pt x="412774" y="32655"/>
                  </a:lnTo>
                  <a:lnTo>
                    <a:pt x="370039" y="14963"/>
                  </a:lnTo>
                  <a:lnTo>
                    <a:pt x="323629" y="3853"/>
                  </a:lnTo>
                  <a:lnTo>
                    <a:pt x="2743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814538" y="4340932"/>
              <a:ext cx="548640" cy="478790"/>
            </a:xfrm>
            <a:custGeom>
              <a:avLst/>
              <a:gdLst/>
              <a:ahLst/>
              <a:cxnLst/>
              <a:rect l="l" t="t" r="r" b="b"/>
              <a:pathLst>
                <a:path w="548639" h="478789">
                  <a:moveTo>
                    <a:pt x="0" y="239184"/>
                  </a:moveTo>
                  <a:lnTo>
                    <a:pt x="4419" y="196190"/>
                  </a:lnTo>
                  <a:lnTo>
                    <a:pt x="17162" y="155725"/>
                  </a:lnTo>
                  <a:lnTo>
                    <a:pt x="37452" y="118463"/>
                  </a:lnTo>
                  <a:lnTo>
                    <a:pt x="64516" y="85080"/>
                  </a:lnTo>
                  <a:lnTo>
                    <a:pt x="97579" y="56253"/>
                  </a:lnTo>
                  <a:lnTo>
                    <a:pt x="135865" y="32655"/>
                  </a:lnTo>
                  <a:lnTo>
                    <a:pt x="178600" y="14963"/>
                  </a:lnTo>
                  <a:lnTo>
                    <a:pt x="225010" y="3853"/>
                  </a:lnTo>
                  <a:lnTo>
                    <a:pt x="274320" y="0"/>
                  </a:lnTo>
                  <a:lnTo>
                    <a:pt x="323629" y="3853"/>
                  </a:lnTo>
                  <a:lnTo>
                    <a:pt x="370039" y="14963"/>
                  </a:lnTo>
                  <a:lnTo>
                    <a:pt x="412774" y="32655"/>
                  </a:lnTo>
                  <a:lnTo>
                    <a:pt x="451060" y="56253"/>
                  </a:lnTo>
                  <a:lnTo>
                    <a:pt x="484123" y="85080"/>
                  </a:lnTo>
                  <a:lnTo>
                    <a:pt x="511187" y="118463"/>
                  </a:lnTo>
                  <a:lnTo>
                    <a:pt x="531477" y="155725"/>
                  </a:lnTo>
                  <a:lnTo>
                    <a:pt x="544220" y="196190"/>
                  </a:lnTo>
                  <a:lnTo>
                    <a:pt x="548640" y="239184"/>
                  </a:lnTo>
                  <a:lnTo>
                    <a:pt x="544220" y="282178"/>
                  </a:lnTo>
                  <a:lnTo>
                    <a:pt x="531477" y="322643"/>
                  </a:lnTo>
                  <a:lnTo>
                    <a:pt x="511187" y="359905"/>
                  </a:lnTo>
                  <a:lnTo>
                    <a:pt x="484123" y="393288"/>
                  </a:lnTo>
                  <a:lnTo>
                    <a:pt x="451060" y="422115"/>
                  </a:lnTo>
                  <a:lnTo>
                    <a:pt x="412774" y="445713"/>
                  </a:lnTo>
                  <a:lnTo>
                    <a:pt x="370039" y="463405"/>
                  </a:lnTo>
                  <a:lnTo>
                    <a:pt x="323629" y="474515"/>
                  </a:lnTo>
                  <a:lnTo>
                    <a:pt x="274320" y="478369"/>
                  </a:lnTo>
                  <a:lnTo>
                    <a:pt x="225010" y="474515"/>
                  </a:lnTo>
                  <a:lnTo>
                    <a:pt x="178600" y="463405"/>
                  </a:lnTo>
                  <a:lnTo>
                    <a:pt x="135865" y="445713"/>
                  </a:lnTo>
                  <a:lnTo>
                    <a:pt x="97579" y="422115"/>
                  </a:lnTo>
                  <a:lnTo>
                    <a:pt x="64516" y="393288"/>
                  </a:lnTo>
                  <a:lnTo>
                    <a:pt x="37452" y="359905"/>
                  </a:lnTo>
                  <a:lnTo>
                    <a:pt x="17162" y="322643"/>
                  </a:lnTo>
                  <a:lnTo>
                    <a:pt x="4419" y="282178"/>
                  </a:lnTo>
                  <a:lnTo>
                    <a:pt x="0" y="23918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549358" y="4432300"/>
            <a:ext cx="1270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50">
                <a:solidFill>
                  <a:srgbClr val="132E51"/>
                </a:solidFill>
                <a:latin typeface="Times New Roman"/>
                <a:cs typeface="Times New Roman"/>
              </a:rPr>
              <a:t>9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009776" y="5012521"/>
            <a:ext cx="294005" cy="294005"/>
            <a:chOff x="2485775" y="5012520"/>
            <a:chExt cx="294005" cy="294005"/>
          </a:xfrm>
        </p:grpSpPr>
        <p:sp>
          <p:nvSpPr>
            <p:cNvPr id="28" name="object 28"/>
            <p:cNvSpPr/>
            <p:nvPr/>
          </p:nvSpPr>
          <p:spPr>
            <a:xfrm>
              <a:off x="2490538" y="5017282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79">
                  <a:moveTo>
                    <a:pt x="284189" y="0"/>
                  </a:moveTo>
                  <a:lnTo>
                    <a:pt x="0" y="0"/>
                  </a:lnTo>
                  <a:lnTo>
                    <a:pt x="0" y="284176"/>
                  </a:lnTo>
                  <a:lnTo>
                    <a:pt x="284189" y="284176"/>
                  </a:lnTo>
                  <a:lnTo>
                    <a:pt x="28418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490538" y="5017282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79">
                  <a:moveTo>
                    <a:pt x="0" y="0"/>
                  </a:moveTo>
                  <a:lnTo>
                    <a:pt x="284189" y="0"/>
                  </a:lnTo>
                  <a:lnTo>
                    <a:pt x="284189" y="284177"/>
                  </a:lnTo>
                  <a:lnTo>
                    <a:pt x="0" y="28417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4774093" y="5024258"/>
            <a:ext cx="294005" cy="294005"/>
            <a:chOff x="3250092" y="5024257"/>
            <a:chExt cx="294005" cy="294005"/>
          </a:xfrm>
        </p:grpSpPr>
        <p:sp>
          <p:nvSpPr>
            <p:cNvPr id="31" name="object 31"/>
            <p:cNvSpPr/>
            <p:nvPr/>
          </p:nvSpPr>
          <p:spPr>
            <a:xfrm>
              <a:off x="3254855" y="5029019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284189" y="0"/>
                  </a:moveTo>
                  <a:lnTo>
                    <a:pt x="0" y="0"/>
                  </a:lnTo>
                  <a:lnTo>
                    <a:pt x="0" y="284176"/>
                  </a:lnTo>
                  <a:lnTo>
                    <a:pt x="284189" y="284176"/>
                  </a:lnTo>
                  <a:lnTo>
                    <a:pt x="28418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254855" y="5029019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0" y="0"/>
                  </a:moveTo>
                  <a:lnTo>
                    <a:pt x="284189" y="0"/>
                  </a:lnTo>
                  <a:lnTo>
                    <a:pt x="284189" y="284177"/>
                  </a:lnTo>
                  <a:lnTo>
                    <a:pt x="0" y="28417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4143935" y="4266112"/>
            <a:ext cx="3565525" cy="775970"/>
            <a:chOff x="2619934" y="4266112"/>
            <a:chExt cx="3565525" cy="775970"/>
          </a:xfrm>
        </p:grpSpPr>
        <p:sp>
          <p:nvSpPr>
            <p:cNvPr id="34" name="object 34"/>
            <p:cNvSpPr/>
            <p:nvPr/>
          </p:nvSpPr>
          <p:spPr>
            <a:xfrm>
              <a:off x="2632634" y="4749244"/>
              <a:ext cx="262255" cy="268605"/>
            </a:xfrm>
            <a:custGeom>
              <a:avLst/>
              <a:gdLst/>
              <a:ahLst/>
              <a:cxnLst/>
              <a:rect l="l" t="t" r="r" b="b"/>
              <a:pathLst>
                <a:path w="262255" h="268604">
                  <a:moveTo>
                    <a:pt x="262251" y="0"/>
                  </a:moveTo>
                  <a:lnTo>
                    <a:pt x="0" y="26803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282833" y="4749244"/>
              <a:ext cx="114300" cy="280035"/>
            </a:xfrm>
            <a:custGeom>
              <a:avLst/>
              <a:gdLst/>
              <a:ahLst/>
              <a:cxnLst/>
              <a:rect l="l" t="t" r="r" b="b"/>
              <a:pathLst>
                <a:path w="114300" h="280035">
                  <a:moveTo>
                    <a:pt x="0" y="0"/>
                  </a:moveTo>
                  <a:lnTo>
                    <a:pt x="114117" y="27977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631818" y="4270875"/>
              <a:ext cx="548640" cy="478790"/>
            </a:xfrm>
            <a:custGeom>
              <a:avLst/>
              <a:gdLst/>
              <a:ahLst/>
              <a:cxnLst/>
              <a:rect l="l" t="t" r="r" b="b"/>
              <a:pathLst>
                <a:path w="548639" h="478789">
                  <a:moveTo>
                    <a:pt x="274319" y="0"/>
                  </a:moveTo>
                  <a:lnTo>
                    <a:pt x="225010" y="3853"/>
                  </a:lnTo>
                  <a:lnTo>
                    <a:pt x="178600" y="14964"/>
                  </a:lnTo>
                  <a:lnTo>
                    <a:pt x="135865" y="32655"/>
                  </a:lnTo>
                  <a:lnTo>
                    <a:pt x="97578" y="56253"/>
                  </a:lnTo>
                  <a:lnTo>
                    <a:pt x="64516" y="85081"/>
                  </a:lnTo>
                  <a:lnTo>
                    <a:pt x="37452" y="118464"/>
                  </a:lnTo>
                  <a:lnTo>
                    <a:pt x="17162" y="155726"/>
                  </a:lnTo>
                  <a:lnTo>
                    <a:pt x="4419" y="196191"/>
                  </a:lnTo>
                  <a:lnTo>
                    <a:pt x="0" y="239185"/>
                  </a:lnTo>
                  <a:lnTo>
                    <a:pt x="4419" y="282179"/>
                  </a:lnTo>
                  <a:lnTo>
                    <a:pt x="17162" y="322644"/>
                  </a:lnTo>
                  <a:lnTo>
                    <a:pt x="37452" y="359906"/>
                  </a:lnTo>
                  <a:lnTo>
                    <a:pt x="64516" y="393288"/>
                  </a:lnTo>
                  <a:lnTo>
                    <a:pt x="97578" y="422116"/>
                  </a:lnTo>
                  <a:lnTo>
                    <a:pt x="135865" y="445713"/>
                  </a:lnTo>
                  <a:lnTo>
                    <a:pt x="178600" y="463405"/>
                  </a:lnTo>
                  <a:lnTo>
                    <a:pt x="225010" y="474516"/>
                  </a:lnTo>
                  <a:lnTo>
                    <a:pt x="274319" y="478369"/>
                  </a:lnTo>
                  <a:lnTo>
                    <a:pt x="323629" y="474516"/>
                  </a:lnTo>
                  <a:lnTo>
                    <a:pt x="370038" y="463405"/>
                  </a:lnTo>
                  <a:lnTo>
                    <a:pt x="412774" y="445713"/>
                  </a:lnTo>
                  <a:lnTo>
                    <a:pt x="451060" y="422116"/>
                  </a:lnTo>
                  <a:lnTo>
                    <a:pt x="484123" y="393288"/>
                  </a:lnTo>
                  <a:lnTo>
                    <a:pt x="511187" y="359906"/>
                  </a:lnTo>
                  <a:lnTo>
                    <a:pt x="531477" y="322644"/>
                  </a:lnTo>
                  <a:lnTo>
                    <a:pt x="544220" y="282179"/>
                  </a:lnTo>
                  <a:lnTo>
                    <a:pt x="548639" y="239185"/>
                  </a:lnTo>
                  <a:lnTo>
                    <a:pt x="544220" y="196191"/>
                  </a:lnTo>
                  <a:lnTo>
                    <a:pt x="531477" y="155726"/>
                  </a:lnTo>
                  <a:lnTo>
                    <a:pt x="511187" y="118464"/>
                  </a:lnTo>
                  <a:lnTo>
                    <a:pt x="484123" y="85081"/>
                  </a:lnTo>
                  <a:lnTo>
                    <a:pt x="451060" y="56253"/>
                  </a:lnTo>
                  <a:lnTo>
                    <a:pt x="412774" y="32655"/>
                  </a:lnTo>
                  <a:lnTo>
                    <a:pt x="370038" y="14964"/>
                  </a:lnTo>
                  <a:lnTo>
                    <a:pt x="323629" y="3853"/>
                  </a:lnTo>
                  <a:lnTo>
                    <a:pt x="2743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631818" y="4270875"/>
              <a:ext cx="548640" cy="478790"/>
            </a:xfrm>
            <a:custGeom>
              <a:avLst/>
              <a:gdLst/>
              <a:ahLst/>
              <a:cxnLst/>
              <a:rect l="l" t="t" r="r" b="b"/>
              <a:pathLst>
                <a:path w="548639" h="478789">
                  <a:moveTo>
                    <a:pt x="0" y="239184"/>
                  </a:moveTo>
                  <a:lnTo>
                    <a:pt x="4419" y="196190"/>
                  </a:lnTo>
                  <a:lnTo>
                    <a:pt x="17162" y="155725"/>
                  </a:lnTo>
                  <a:lnTo>
                    <a:pt x="37452" y="118463"/>
                  </a:lnTo>
                  <a:lnTo>
                    <a:pt x="64516" y="85080"/>
                  </a:lnTo>
                  <a:lnTo>
                    <a:pt x="97579" y="56253"/>
                  </a:lnTo>
                  <a:lnTo>
                    <a:pt x="135865" y="32655"/>
                  </a:lnTo>
                  <a:lnTo>
                    <a:pt x="178600" y="14963"/>
                  </a:lnTo>
                  <a:lnTo>
                    <a:pt x="225010" y="3853"/>
                  </a:lnTo>
                  <a:lnTo>
                    <a:pt x="274320" y="0"/>
                  </a:lnTo>
                  <a:lnTo>
                    <a:pt x="323629" y="3853"/>
                  </a:lnTo>
                  <a:lnTo>
                    <a:pt x="370039" y="14963"/>
                  </a:lnTo>
                  <a:lnTo>
                    <a:pt x="412774" y="32655"/>
                  </a:lnTo>
                  <a:lnTo>
                    <a:pt x="451060" y="56253"/>
                  </a:lnTo>
                  <a:lnTo>
                    <a:pt x="484123" y="85080"/>
                  </a:lnTo>
                  <a:lnTo>
                    <a:pt x="511187" y="118463"/>
                  </a:lnTo>
                  <a:lnTo>
                    <a:pt x="531477" y="155725"/>
                  </a:lnTo>
                  <a:lnTo>
                    <a:pt x="544220" y="196190"/>
                  </a:lnTo>
                  <a:lnTo>
                    <a:pt x="548640" y="239184"/>
                  </a:lnTo>
                  <a:lnTo>
                    <a:pt x="544220" y="282178"/>
                  </a:lnTo>
                  <a:lnTo>
                    <a:pt x="531477" y="322643"/>
                  </a:lnTo>
                  <a:lnTo>
                    <a:pt x="511187" y="359905"/>
                  </a:lnTo>
                  <a:lnTo>
                    <a:pt x="484123" y="393288"/>
                  </a:lnTo>
                  <a:lnTo>
                    <a:pt x="451060" y="422115"/>
                  </a:lnTo>
                  <a:lnTo>
                    <a:pt x="412774" y="445713"/>
                  </a:lnTo>
                  <a:lnTo>
                    <a:pt x="370039" y="463405"/>
                  </a:lnTo>
                  <a:lnTo>
                    <a:pt x="323629" y="474515"/>
                  </a:lnTo>
                  <a:lnTo>
                    <a:pt x="274320" y="478369"/>
                  </a:lnTo>
                  <a:lnTo>
                    <a:pt x="225010" y="474515"/>
                  </a:lnTo>
                  <a:lnTo>
                    <a:pt x="178600" y="463405"/>
                  </a:lnTo>
                  <a:lnTo>
                    <a:pt x="135865" y="445713"/>
                  </a:lnTo>
                  <a:lnTo>
                    <a:pt x="97579" y="422115"/>
                  </a:lnTo>
                  <a:lnTo>
                    <a:pt x="64516" y="393288"/>
                  </a:lnTo>
                  <a:lnTo>
                    <a:pt x="37452" y="359905"/>
                  </a:lnTo>
                  <a:lnTo>
                    <a:pt x="17162" y="322643"/>
                  </a:lnTo>
                  <a:lnTo>
                    <a:pt x="4419" y="282178"/>
                  </a:lnTo>
                  <a:lnTo>
                    <a:pt x="0" y="23918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7315838" y="4362196"/>
            <a:ext cx="2286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25">
                <a:solidFill>
                  <a:srgbClr val="132E51"/>
                </a:solidFill>
                <a:latin typeface="Times New Roman"/>
                <a:cs typeface="Times New Roman"/>
              </a:rPr>
              <a:t>90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866868" y="5012521"/>
            <a:ext cx="294005" cy="294005"/>
            <a:chOff x="5342867" y="5012520"/>
            <a:chExt cx="294005" cy="294005"/>
          </a:xfrm>
        </p:grpSpPr>
        <p:sp>
          <p:nvSpPr>
            <p:cNvPr id="40" name="object 40"/>
            <p:cNvSpPr/>
            <p:nvPr/>
          </p:nvSpPr>
          <p:spPr>
            <a:xfrm>
              <a:off x="5347629" y="5017282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284189" y="0"/>
                  </a:moveTo>
                  <a:lnTo>
                    <a:pt x="0" y="0"/>
                  </a:lnTo>
                  <a:lnTo>
                    <a:pt x="0" y="284176"/>
                  </a:lnTo>
                  <a:lnTo>
                    <a:pt x="284189" y="284176"/>
                  </a:lnTo>
                  <a:lnTo>
                    <a:pt x="28418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347629" y="5017282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0" y="0"/>
                  </a:moveTo>
                  <a:lnTo>
                    <a:pt x="284189" y="0"/>
                  </a:lnTo>
                  <a:lnTo>
                    <a:pt x="284189" y="284177"/>
                  </a:lnTo>
                  <a:lnTo>
                    <a:pt x="0" y="28417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7889519" y="5024258"/>
            <a:ext cx="294005" cy="294005"/>
            <a:chOff x="6365518" y="5024257"/>
            <a:chExt cx="294005" cy="294005"/>
          </a:xfrm>
        </p:grpSpPr>
        <p:sp>
          <p:nvSpPr>
            <p:cNvPr id="43" name="object 43"/>
            <p:cNvSpPr/>
            <p:nvPr/>
          </p:nvSpPr>
          <p:spPr>
            <a:xfrm>
              <a:off x="6370280" y="5029019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284189" y="0"/>
                  </a:moveTo>
                  <a:lnTo>
                    <a:pt x="0" y="0"/>
                  </a:lnTo>
                  <a:lnTo>
                    <a:pt x="0" y="284176"/>
                  </a:lnTo>
                  <a:lnTo>
                    <a:pt x="284189" y="284176"/>
                  </a:lnTo>
                  <a:lnTo>
                    <a:pt x="28418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370280" y="5029019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0" y="0"/>
                  </a:moveTo>
                  <a:lnTo>
                    <a:pt x="284189" y="0"/>
                  </a:lnTo>
                  <a:lnTo>
                    <a:pt x="284189" y="284177"/>
                  </a:lnTo>
                  <a:lnTo>
                    <a:pt x="0" y="28417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6015560" y="4997616"/>
            <a:ext cx="294005" cy="294005"/>
            <a:chOff x="4491559" y="4997615"/>
            <a:chExt cx="294005" cy="294005"/>
          </a:xfrm>
        </p:grpSpPr>
        <p:sp>
          <p:nvSpPr>
            <p:cNvPr id="46" name="object 46"/>
            <p:cNvSpPr/>
            <p:nvPr/>
          </p:nvSpPr>
          <p:spPr>
            <a:xfrm>
              <a:off x="4496322" y="500237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284189" y="0"/>
                  </a:moveTo>
                  <a:lnTo>
                    <a:pt x="0" y="0"/>
                  </a:lnTo>
                  <a:lnTo>
                    <a:pt x="0" y="284176"/>
                  </a:lnTo>
                  <a:lnTo>
                    <a:pt x="284189" y="284176"/>
                  </a:lnTo>
                  <a:lnTo>
                    <a:pt x="28418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496322" y="500237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0" y="0"/>
                  </a:moveTo>
                  <a:lnTo>
                    <a:pt x="284189" y="0"/>
                  </a:lnTo>
                  <a:lnTo>
                    <a:pt x="284189" y="284177"/>
                  </a:lnTo>
                  <a:lnTo>
                    <a:pt x="0" y="28417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5476187" y="4294967"/>
            <a:ext cx="2573020" cy="746760"/>
            <a:chOff x="3952187" y="4294967"/>
            <a:chExt cx="2573020" cy="746760"/>
          </a:xfrm>
        </p:grpSpPr>
        <p:sp>
          <p:nvSpPr>
            <p:cNvPr id="49" name="object 49"/>
            <p:cNvSpPr/>
            <p:nvPr/>
          </p:nvSpPr>
          <p:spPr>
            <a:xfrm>
              <a:off x="6100112" y="4679189"/>
              <a:ext cx="412750" cy="349885"/>
            </a:xfrm>
            <a:custGeom>
              <a:avLst/>
              <a:gdLst/>
              <a:ahLst/>
              <a:cxnLst/>
              <a:rect l="l" t="t" r="r" b="b"/>
              <a:pathLst>
                <a:path w="412750" h="349885">
                  <a:moveTo>
                    <a:pt x="0" y="0"/>
                  </a:moveTo>
                  <a:lnTo>
                    <a:pt x="412263" y="34983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489724" y="4679189"/>
              <a:ext cx="222885" cy="338455"/>
            </a:xfrm>
            <a:custGeom>
              <a:avLst/>
              <a:gdLst/>
              <a:ahLst/>
              <a:cxnLst/>
              <a:rect l="l" t="t" r="r" b="b"/>
              <a:pathLst>
                <a:path w="222885" h="338454">
                  <a:moveTo>
                    <a:pt x="222440" y="0"/>
                  </a:moveTo>
                  <a:lnTo>
                    <a:pt x="0" y="33809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956950" y="4299729"/>
              <a:ext cx="548640" cy="478790"/>
            </a:xfrm>
            <a:custGeom>
              <a:avLst/>
              <a:gdLst/>
              <a:ahLst/>
              <a:cxnLst/>
              <a:rect l="l" t="t" r="r" b="b"/>
              <a:pathLst>
                <a:path w="548639" h="478789">
                  <a:moveTo>
                    <a:pt x="274320" y="0"/>
                  </a:moveTo>
                  <a:lnTo>
                    <a:pt x="225010" y="3853"/>
                  </a:lnTo>
                  <a:lnTo>
                    <a:pt x="178600" y="14963"/>
                  </a:lnTo>
                  <a:lnTo>
                    <a:pt x="135865" y="32655"/>
                  </a:lnTo>
                  <a:lnTo>
                    <a:pt x="97578" y="56253"/>
                  </a:lnTo>
                  <a:lnTo>
                    <a:pt x="64516" y="85080"/>
                  </a:lnTo>
                  <a:lnTo>
                    <a:pt x="37452" y="118463"/>
                  </a:lnTo>
                  <a:lnTo>
                    <a:pt x="17162" y="155725"/>
                  </a:lnTo>
                  <a:lnTo>
                    <a:pt x="4419" y="196190"/>
                  </a:lnTo>
                  <a:lnTo>
                    <a:pt x="0" y="239184"/>
                  </a:lnTo>
                  <a:lnTo>
                    <a:pt x="4419" y="282178"/>
                  </a:lnTo>
                  <a:lnTo>
                    <a:pt x="17162" y="322643"/>
                  </a:lnTo>
                  <a:lnTo>
                    <a:pt x="37452" y="359905"/>
                  </a:lnTo>
                  <a:lnTo>
                    <a:pt x="64516" y="393288"/>
                  </a:lnTo>
                  <a:lnTo>
                    <a:pt x="97578" y="422116"/>
                  </a:lnTo>
                  <a:lnTo>
                    <a:pt x="135865" y="445713"/>
                  </a:lnTo>
                  <a:lnTo>
                    <a:pt x="178600" y="463405"/>
                  </a:lnTo>
                  <a:lnTo>
                    <a:pt x="225010" y="474516"/>
                  </a:lnTo>
                  <a:lnTo>
                    <a:pt x="274320" y="478369"/>
                  </a:lnTo>
                  <a:lnTo>
                    <a:pt x="323629" y="474516"/>
                  </a:lnTo>
                  <a:lnTo>
                    <a:pt x="370038" y="463405"/>
                  </a:lnTo>
                  <a:lnTo>
                    <a:pt x="412774" y="445713"/>
                  </a:lnTo>
                  <a:lnTo>
                    <a:pt x="451060" y="422116"/>
                  </a:lnTo>
                  <a:lnTo>
                    <a:pt x="484123" y="393288"/>
                  </a:lnTo>
                  <a:lnTo>
                    <a:pt x="511187" y="359905"/>
                  </a:lnTo>
                  <a:lnTo>
                    <a:pt x="531477" y="322643"/>
                  </a:lnTo>
                  <a:lnTo>
                    <a:pt x="544220" y="282178"/>
                  </a:lnTo>
                  <a:lnTo>
                    <a:pt x="548639" y="239184"/>
                  </a:lnTo>
                  <a:lnTo>
                    <a:pt x="544220" y="196190"/>
                  </a:lnTo>
                  <a:lnTo>
                    <a:pt x="531477" y="155725"/>
                  </a:lnTo>
                  <a:lnTo>
                    <a:pt x="511187" y="118463"/>
                  </a:lnTo>
                  <a:lnTo>
                    <a:pt x="484123" y="85080"/>
                  </a:lnTo>
                  <a:lnTo>
                    <a:pt x="451060" y="56253"/>
                  </a:lnTo>
                  <a:lnTo>
                    <a:pt x="412774" y="32655"/>
                  </a:lnTo>
                  <a:lnTo>
                    <a:pt x="370038" y="14963"/>
                  </a:lnTo>
                  <a:lnTo>
                    <a:pt x="323629" y="3853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956950" y="4299729"/>
              <a:ext cx="548640" cy="478790"/>
            </a:xfrm>
            <a:custGeom>
              <a:avLst/>
              <a:gdLst/>
              <a:ahLst/>
              <a:cxnLst/>
              <a:rect l="l" t="t" r="r" b="b"/>
              <a:pathLst>
                <a:path w="548639" h="478789">
                  <a:moveTo>
                    <a:pt x="0" y="239184"/>
                  </a:moveTo>
                  <a:lnTo>
                    <a:pt x="4419" y="196190"/>
                  </a:lnTo>
                  <a:lnTo>
                    <a:pt x="17162" y="155725"/>
                  </a:lnTo>
                  <a:lnTo>
                    <a:pt x="37452" y="118463"/>
                  </a:lnTo>
                  <a:lnTo>
                    <a:pt x="64516" y="85080"/>
                  </a:lnTo>
                  <a:lnTo>
                    <a:pt x="97579" y="56253"/>
                  </a:lnTo>
                  <a:lnTo>
                    <a:pt x="135865" y="32655"/>
                  </a:lnTo>
                  <a:lnTo>
                    <a:pt x="178600" y="14963"/>
                  </a:lnTo>
                  <a:lnTo>
                    <a:pt x="225010" y="3853"/>
                  </a:lnTo>
                  <a:lnTo>
                    <a:pt x="274320" y="0"/>
                  </a:lnTo>
                  <a:lnTo>
                    <a:pt x="323629" y="3853"/>
                  </a:lnTo>
                  <a:lnTo>
                    <a:pt x="370039" y="14963"/>
                  </a:lnTo>
                  <a:lnTo>
                    <a:pt x="412774" y="32655"/>
                  </a:lnTo>
                  <a:lnTo>
                    <a:pt x="451060" y="56253"/>
                  </a:lnTo>
                  <a:lnTo>
                    <a:pt x="484123" y="85080"/>
                  </a:lnTo>
                  <a:lnTo>
                    <a:pt x="511187" y="118463"/>
                  </a:lnTo>
                  <a:lnTo>
                    <a:pt x="531477" y="155725"/>
                  </a:lnTo>
                  <a:lnTo>
                    <a:pt x="544220" y="196190"/>
                  </a:lnTo>
                  <a:lnTo>
                    <a:pt x="548640" y="239184"/>
                  </a:lnTo>
                  <a:lnTo>
                    <a:pt x="544220" y="282178"/>
                  </a:lnTo>
                  <a:lnTo>
                    <a:pt x="531477" y="322643"/>
                  </a:lnTo>
                  <a:lnTo>
                    <a:pt x="511187" y="359905"/>
                  </a:lnTo>
                  <a:lnTo>
                    <a:pt x="484123" y="393288"/>
                  </a:lnTo>
                  <a:lnTo>
                    <a:pt x="451060" y="422115"/>
                  </a:lnTo>
                  <a:lnTo>
                    <a:pt x="412774" y="445713"/>
                  </a:lnTo>
                  <a:lnTo>
                    <a:pt x="370039" y="463405"/>
                  </a:lnTo>
                  <a:lnTo>
                    <a:pt x="323629" y="474515"/>
                  </a:lnTo>
                  <a:lnTo>
                    <a:pt x="274320" y="478369"/>
                  </a:lnTo>
                  <a:lnTo>
                    <a:pt x="225010" y="474515"/>
                  </a:lnTo>
                  <a:lnTo>
                    <a:pt x="178600" y="463405"/>
                  </a:lnTo>
                  <a:lnTo>
                    <a:pt x="135865" y="445713"/>
                  </a:lnTo>
                  <a:lnTo>
                    <a:pt x="97579" y="422115"/>
                  </a:lnTo>
                  <a:lnTo>
                    <a:pt x="64516" y="393288"/>
                  </a:lnTo>
                  <a:lnTo>
                    <a:pt x="37452" y="359905"/>
                  </a:lnTo>
                  <a:lnTo>
                    <a:pt x="17162" y="322643"/>
                  </a:lnTo>
                  <a:lnTo>
                    <a:pt x="4419" y="282178"/>
                  </a:lnTo>
                  <a:lnTo>
                    <a:pt x="0" y="23918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5640970" y="4392676"/>
            <a:ext cx="2286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25">
                <a:solidFill>
                  <a:srgbClr val="132E51"/>
                </a:solidFill>
                <a:latin typeface="Times New Roman"/>
                <a:cs typeface="Times New Roman"/>
              </a:rPr>
              <a:t>20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4901372" y="4695342"/>
            <a:ext cx="1273810" cy="1395730"/>
            <a:chOff x="3377372" y="4695342"/>
            <a:chExt cx="1273810" cy="1395730"/>
          </a:xfrm>
        </p:grpSpPr>
        <p:sp>
          <p:nvSpPr>
            <p:cNvPr id="55" name="object 55"/>
            <p:cNvSpPr/>
            <p:nvPr/>
          </p:nvSpPr>
          <p:spPr>
            <a:xfrm>
              <a:off x="3957025" y="4708042"/>
              <a:ext cx="80645" cy="303530"/>
            </a:xfrm>
            <a:custGeom>
              <a:avLst/>
              <a:gdLst/>
              <a:ahLst/>
              <a:cxnLst/>
              <a:rect l="l" t="t" r="r" b="b"/>
              <a:pathLst>
                <a:path w="80645" h="303529">
                  <a:moveTo>
                    <a:pt x="80270" y="0"/>
                  </a:moveTo>
                  <a:lnTo>
                    <a:pt x="0" y="30321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425243" y="4708042"/>
              <a:ext cx="213360" cy="294640"/>
            </a:xfrm>
            <a:custGeom>
              <a:avLst/>
              <a:gdLst/>
              <a:ahLst/>
              <a:cxnLst/>
              <a:rect l="l" t="t" r="r" b="b"/>
              <a:pathLst>
                <a:path w="213360" h="294639">
                  <a:moveTo>
                    <a:pt x="0" y="0"/>
                  </a:moveTo>
                  <a:lnTo>
                    <a:pt x="213173" y="29433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382134" y="4839470"/>
              <a:ext cx="1039494" cy="1246505"/>
            </a:xfrm>
            <a:custGeom>
              <a:avLst/>
              <a:gdLst/>
              <a:ahLst/>
              <a:cxnLst/>
              <a:rect l="l" t="t" r="r" b="b"/>
              <a:pathLst>
                <a:path w="1039495" h="1246504">
                  <a:moveTo>
                    <a:pt x="247137" y="309661"/>
                  </a:moveTo>
                  <a:lnTo>
                    <a:pt x="274552" y="275063"/>
                  </a:lnTo>
                  <a:lnTo>
                    <a:pt x="304717" y="240706"/>
                  </a:lnTo>
                  <a:lnTo>
                    <a:pt x="337366" y="207015"/>
                  </a:lnTo>
                  <a:lnTo>
                    <a:pt x="372233" y="174414"/>
                  </a:lnTo>
                  <a:lnTo>
                    <a:pt x="409053" y="143327"/>
                  </a:lnTo>
                  <a:lnTo>
                    <a:pt x="447558" y="114177"/>
                  </a:lnTo>
                  <a:lnTo>
                    <a:pt x="487483" y="87389"/>
                  </a:lnTo>
                  <a:lnTo>
                    <a:pt x="528561" y="63386"/>
                  </a:lnTo>
                  <a:lnTo>
                    <a:pt x="570527" y="42593"/>
                  </a:lnTo>
                  <a:lnTo>
                    <a:pt x="613113" y="25434"/>
                  </a:lnTo>
                  <a:lnTo>
                    <a:pt x="656055" y="12333"/>
                  </a:lnTo>
                  <a:lnTo>
                    <a:pt x="699085" y="3713"/>
                  </a:lnTo>
                  <a:lnTo>
                    <a:pt x="741937" y="0"/>
                  </a:lnTo>
                  <a:lnTo>
                    <a:pt x="784347" y="1615"/>
                  </a:lnTo>
                  <a:lnTo>
                    <a:pt x="826046" y="8985"/>
                  </a:lnTo>
                  <a:lnTo>
                    <a:pt x="866769" y="22532"/>
                  </a:lnTo>
                  <a:lnTo>
                    <a:pt x="906250" y="42681"/>
                  </a:lnTo>
                  <a:lnTo>
                    <a:pt x="938659" y="64746"/>
                  </a:lnTo>
                  <a:lnTo>
                    <a:pt x="989847" y="114623"/>
                  </a:lnTo>
                  <a:lnTo>
                    <a:pt x="1022996" y="172172"/>
                  </a:lnTo>
                  <a:lnTo>
                    <a:pt x="1038264" y="237407"/>
                  </a:lnTo>
                  <a:lnTo>
                    <a:pt x="1039243" y="272910"/>
                  </a:lnTo>
                  <a:lnTo>
                    <a:pt x="1035810" y="310340"/>
                  </a:lnTo>
                  <a:lnTo>
                    <a:pt x="1027987" y="349697"/>
                  </a:lnTo>
                  <a:lnTo>
                    <a:pt x="1015792" y="390984"/>
                  </a:lnTo>
                  <a:lnTo>
                    <a:pt x="999246" y="434201"/>
                  </a:lnTo>
                  <a:lnTo>
                    <a:pt x="978369" y="479351"/>
                  </a:lnTo>
                  <a:lnTo>
                    <a:pt x="953181" y="526436"/>
                  </a:lnTo>
                  <a:lnTo>
                    <a:pt x="923700" y="575456"/>
                  </a:lnTo>
                  <a:lnTo>
                    <a:pt x="889948" y="626413"/>
                  </a:lnTo>
                  <a:lnTo>
                    <a:pt x="851944" y="679309"/>
                  </a:lnTo>
                  <a:lnTo>
                    <a:pt x="809707" y="734146"/>
                  </a:lnTo>
                  <a:lnTo>
                    <a:pt x="763258" y="790925"/>
                  </a:lnTo>
                  <a:lnTo>
                    <a:pt x="720506" y="853158"/>
                  </a:lnTo>
                  <a:lnTo>
                    <a:pt x="676661" y="910179"/>
                  </a:lnTo>
                  <a:lnTo>
                    <a:pt x="632005" y="962140"/>
                  </a:lnTo>
                  <a:lnTo>
                    <a:pt x="586824" y="1009193"/>
                  </a:lnTo>
                  <a:lnTo>
                    <a:pt x="541400" y="1051488"/>
                  </a:lnTo>
                  <a:lnTo>
                    <a:pt x="496018" y="1089179"/>
                  </a:lnTo>
                  <a:lnTo>
                    <a:pt x="450960" y="1122417"/>
                  </a:lnTo>
                  <a:lnTo>
                    <a:pt x="406512" y="1151353"/>
                  </a:lnTo>
                  <a:lnTo>
                    <a:pt x="362957" y="1176140"/>
                  </a:lnTo>
                  <a:lnTo>
                    <a:pt x="320578" y="1196929"/>
                  </a:lnTo>
                  <a:lnTo>
                    <a:pt x="279660" y="1213872"/>
                  </a:lnTo>
                  <a:lnTo>
                    <a:pt x="240486" y="1227120"/>
                  </a:lnTo>
                  <a:lnTo>
                    <a:pt x="203339" y="1236826"/>
                  </a:lnTo>
                  <a:lnTo>
                    <a:pt x="136266" y="1246218"/>
                  </a:lnTo>
                  <a:lnTo>
                    <a:pt x="106906" y="1246207"/>
                  </a:lnTo>
                  <a:lnTo>
                    <a:pt x="57959" y="1237531"/>
                  </a:lnTo>
                  <a:lnTo>
                    <a:pt x="23935" y="1218326"/>
                  </a:lnTo>
                  <a:lnTo>
                    <a:pt x="5312" y="1178683"/>
                  </a:lnTo>
                  <a:lnTo>
                    <a:pt x="0" y="1111835"/>
                  </a:lnTo>
                  <a:lnTo>
                    <a:pt x="1842" y="1070063"/>
                  </a:lnTo>
                  <a:lnTo>
                    <a:pt x="6419" y="1023715"/>
                  </a:lnTo>
                  <a:lnTo>
                    <a:pt x="13535" y="973532"/>
                  </a:lnTo>
                  <a:lnTo>
                    <a:pt x="22991" y="920256"/>
                  </a:lnTo>
                  <a:lnTo>
                    <a:pt x="34590" y="864629"/>
                  </a:lnTo>
                  <a:lnTo>
                    <a:pt x="48134" y="807393"/>
                  </a:lnTo>
                  <a:lnTo>
                    <a:pt x="63427" y="749288"/>
                  </a:lnTo>
                  <a:lnTo>
                    <a:pt x="80270" y="691057"/>
                  </a:lnTo>
                  <a:lnTo>
                    <a:pt x="98466" y="633442"/>
                  </a:lnTo>
                  <a:lnTo>
                    <a:pt x="117818" y="577183"/>
                  </a:lnTo>
                  <a:lnTo>
                    <a:pt x="138128" y="523023"/>
                  </a:lnTo>
                  <a:lnTo>
                    <a:pt x="159198" y="471704"/>
                  </a:lnTo>
                  <a:lnTo>
                    <a:pt x="180832" y="423966"/>
                  </a:lnTo>
                  <a:lnTo>
                    <a:pt x="202831" y="380552"/>
                  </a:lnTo>
                  <a:lnTo>
                    <a:pt x="224999" y="342203"/>
                  </a:lnTo>
                  <a:lnTo>
                    <a:pt x="247137" y="309661"/>
                  </a:lnTo>
                  <a:close/>
                </a:path>
              </a:pathLst>
            </a:custGeom>
            <a:ln w="9525">
              <a:solidFill>
                <a:srgbClr val="1A3E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751634" y="4921703"/>
              <a:ext cx="548640" cy="478790"/>
            </a:xfrm>
            <a:custGeom>
              <a:avLst/>
              <a:gdLst/>
              <a:ahLst/>
              <a:cxnLst/>
              <a:rect l="l" t="t" r="r" b="b"/>
              <a:pathLst>
                <a:path w="548639" h="478789">
                  <a:moveTo>
                    <a:pt x="274320" y="0"/>
                  </a:moveTo>
                  <a:lnTo>
                    <a:pt x="225010" y="3853"/>
                  </a:lnTo>
                  <a:lnTo>
                    <a:pt x="178601" y="14964"/>
                  </a:lnTo>
                  <a:lnTo>
                    <a:pt x="135865" y="32655"/>
                  </a:lnTo>
                  <a:lnTo>
                    <a:pt x="97579" y="56253"/>
                  </a:lnTo>
                  <a:lnTo>
                    <a:pt x="64516" y="85081"/>
                  </a:lnTo>
                  <a:lnTo>
                    <a:pt x="37452" y="118464"/>
                  </a:lnTo>
                  <a:lnTo>
                    <a:pt x="17162" y="155726"/>
                  </a:lnTo>
                  <a:lnTo>
                    <a:pt x="4419" y="196191"/>
                  </a:lnTo>
                  <a:lnTo>
                    <a:pt x="0" y="239185"/>
                  </a:lnTo>
                  <a:lnTo>
                    <a:pt x="4419" y="282179"/>
                  </a:lnTo>
                  <a:lnTo>
                    <a:pt x="17162" y="322644"/>
                  </a:lnTo>
                  <a:lnTo>
                    <a:pt x="37452" y="359906"/>
                  </a:lnTo>
                  <a:lnTo>
                    <a:pt x="64516" y="393288"/>
                  </a:lnTo>
                  <a:lnTo>
                    <a:pt x="97579" y="422116"/>
                  </a:lnTo>
                  <a:lnTo>
                    <a:pt x="135865" y="445713"/>
                  </a:lnTo>
                  <a:lnTo>
                    <a:pt x="178601" y="463405"/>
                  </a:lnTo>
                  <a:lnTo>
                    <a:pt x="225010" y="474516"/>
                  </a:lnTo>
                  <a:lnTo>
                    <a:pt x="274320" y="478369"/>
                  </a:lnTo>
                  <a:lnTo>
                    <a:pt x="323629" y="474516"/>
                  </a:lnTo>
                  <a:lnTo>
                    <a:pt x="370039" y="463405"/>
                  </a:lnTo>
                  <a:lnTo>
                    <a:pt x="412774" y="445713"/>
                  </a:lnTo>
                  <a:lnTo>
                    <a:pt x="451061" y="422116"/>
                  </a:lnTo>
                  <a:lnTo>
                    <a:pt x="484123" y="393288"/>
                  </a:lnTo>
                  <a:lnTo>
                    <a:pt x="511187" y="359906"/>
                  </a:lnTo>
                  <a:lnTo>
                    <a:pt x="531477" y="322644"/>
                  </a:lnTo>
                  <a:lnTo>
                    <a:pt x="544220" y="282179"/>
                  </a:lnTo>
                  <a:lnTo>
                    <a:pt x="548640" y="239185"/>
                  </a:lnTo>
                  <a:lnTo>
                    <a:pt x="544220" y="196191"/>
                  </a:lnTo>
                  <a:lnTo>
                    <a:pt x="531477" y="155726"/>
                  </a:lnTo>
                  <a:lnTo>
                    <a:pt x="511187" y="118464"/>
                  </a:lnTo>
                  <a:lnTo>
                    <a:pt x="484123" y="85081"/>
                  </a:lnTo>
                  <a:lnTo>
                    <a:pt x="451061" y="56253"/>
                  </a:lnTo>
                  <a:lnTo>
                    <a:pt x="412774" y="32655"/>
                  </a:lnTo>
                  <a:lnTo>
                    <a:pt x="370039" y="14964"/>
                  </a:lnTo>
                  <a:lnTo>
                    <a:pt x="323629" y="3853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C1D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751634" y="4921703"/>
              <a:ext cx="548640" cy="478790"/>
            </a:xfrm>
            <a:custGeom>
              <a:avLst/>
              <a:gdLst/>
              <a:ahLst/>
              <a:cxnLst/>
              <a:rect l="l" t="t" r="r" b="b"/>
              <a:pathLst>
                <a:path w="548639" h="478789">
                  <a:moveTo>
                    <a:pt x="0" y="239184"/>
                  </a:moveTo>
                  <a:lnTo>
                    <a:pt x="4419" y="196190"/>
                  </a:lnTo>
                  <a:lnTo>
                    <a:pt x="17162" y="155725"/>
                  </a:lnTo>
                  <a:lnTo>
                    <a:pt x="37452" y="118463"/>
                  </a:lnTo>
                  <a:lnTo>
                    <a:pt x="64516" y="85080"/>
                  </a:lnTo>
                  <a:lnTo>
                    <a:pt x="97579" y="56253"/>
                  </a:lnTo>
                  <a:lnTo>
                    <a:pt x="135865" y="32655"/>
                  </a:lnTo>
                  <a:lnTo>
                    <a:pt x="178600" y="14963"/>
                  </a:lnTo>
                  <a:lnTo>
                    <a:pt x="225010" y="3853"/>
                  </a:lnTo>
                  <a:lnTo>
                    <a:pt x="274320" y="0"/>
                  </a:lnTo>
                  <a:lnTo>
                    <a:pt x="323629" y="3853"/>
                  </a:lnTo>
                  <a:lnTo>
                    <a:pt x="370039" y="14963"/>
                  </a:lnTo>
                  <a:lnTo>
                    <a:pt x="412774" y="32655"/>
                  </a:lnTo>
                  <a:lnTo>
                    <a:pt x="451060" y="56253"/>
                  </a:lnTo>
                  <a:lnTo>
                    <a:pt x="484123" y="85080"/>
                  </a:lnTo>
                  <a:lnTo>
                    <a:pt x="511187" y="118463"/>
                  </a:lnTo>
                  <a:lnTo>
                    <a:pt x="531477" y="155725"/>
                  </a:lnTo>
                  <a:lnTo>
                    <a:pt x="544220" y="196190"/>
                  </a:lnTo>
                  <a:lnTo>
                    <a:pt x="548640" y="239184"/>
                  </a:lnTo>
                  <a:lnTo>
                    <a:pt x="544220" y="282178"/>
                  </a:lnTo>
                  <a:lnTo>
                    <a:pt x="531477" y="322643"/>
                  </a:lnTo>
                  <a:lnTo>
                    <a:pt x="511187" y="359905"/>
                  </a:lnTo>
                  <a:lnTo>
                    <a:pt x="484123" y="393288"/>
                  </a:lnTo>
                  <a:lnTo>
                    <a:pt x="451060" y="422115"/>
                  </a:lnTo>
                  <a:lnTo>
                    <a:pt x="412774" y="445713"/>
                  </a:lnTo>
                  <a:lnTo>
                    <a:pt x="370039" y="463405"/>
                  </a:lnTo>
                  <a:lnTo>
                    <a:pt x="323629" y="474515"/>
                  </a:lnTo>
                  <a:lnTo>
                    <a:pt x="274320" y="478369"/>
                  </a:lnTo>
                  <a:lnTo>
                    <a:pt x="225010" y="474515"/>
                  </a:lnTo>
                  <a:lnTo>
                    <a:pt x="178600" y="463405"/>
                  </a:lnTo>
                  <a:lnTo>
                    <a:pt x="135865" y="445713"/>
                  </a:lnTo>
                  <a:lnTo>
                    <a:pt x="97579" y="422115"/>
                  </a:lnTo>
                  <a:lnTo>
                    <a:pt x="64516" y="393288"/>
                  </a:lnTo>
                  <a:lnTo>
                    <a:pt x="37452" y="359905"/>
                  </a:lnTo>
                  <a:lnTo>
                    <a:pt x="17162" y="322643"/>
                  </a:lnTo>
                  <a:lnTo>
                    <a:pt x="4419" y="282178"/>
                  </a:lnTo>
                  <a:lnTo>
                    <a:pt x="0" y="23918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5435654" y="5014467"/>
            <a:ext cx="2286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25">
                <a:solidFill>
                  <a:srgbClr val="132E51"/>
                </a:solidFill>
                <a:latin typeface="Times New Roman"/>
                <a:cs typeface="Times New Roman"/>
              </a:rPr>
              <a:t>19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5137743" y="5643978"/>
            <a:ext cx="294005" cy="294005"/>
            <a:chOff x="3613742" y="5643977"/>
            <a:chExt cx="294005" cy="294005"/>
          </a:xfrm>
        </p:grpSpPr>
        <p:sp>
          <p:nvSpPr>
            <p:cNvPr id="62" name="object 62"/>
            <p:cNvSpPr/>
            <p:nvPr/>
          </p:nvSpPr>
          <p:spPr>
            <a:xfrm>
              <a:off x="3618505" y="5648739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284189" y="0"/>
                  </a:moveTo>
                  <a:lnTo>
                    <a:pt x="0" y="0"/>
                  </a:lnTo>
                  <a:lnTo>
                    <a:pt x="0" y="284176"/>
                  </a:lnTo>
                  <a:lnTo>
                    <a:pt x="284189" y="284176"/>
                  </a:lnTo>
                  <a:lnTo>
                    <a:pt x="28418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618505" y="5648739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0" y="0"/>
                  </a:moveTo>
                  <a:lnTo>
                    <a:pt x="284189" y="0"/>
                  </a:lnTo>
                  <a:lnTo>
                    <a:pt x="284189" y="284177"/>
                  </a:lnTo>
                  <a:lnTo>
                    <a:pt x="0" y="28417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4" name="object 64"/>
          <p:cNvGrpSpPr/>
          <p:nvPr/>
        </p:nvGrpSpPr>
        <p:grpSpPr>
          <a:xfrm>
            <a:off x="5685637" y="5664016"/>
            <a:ext cx="294005" cy="294005"/>
            <a:chOff x="4161636" y="5664015"/>
            <a:chExt cx="294005" cy="294005"/>
          </a:xfrm>
        </p:grpSpPr>
        <p:sp>
          <p:nvSpPr>
            <p:cNvPr id="65" name="object 65"/>
            <p:cNvSpPr/>
            <p:nvPr/>
          </p:nvSpPr>
          <p:spPr>
            <a:xfrm>
              <a:off x="4166398" y="5668778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284189" y="0"/>
                  </a:moveTo>
                  <a:lnTo>
                    <a:pt x="0" y="0"/>
                  </a:lnTo>
                  <a:lnTo>
                    <a:pt x="0" y="284176"/>
                  </a:lnTo>
                  <a:lnTo>
                    <a:pt x="284189" y="284176"/>
                  </a:lnTo>
                  <a:lnTo>
                    <a:pt x="28418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166398" y="5668778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0" y="0"/>
                  </a:moveTo>
                  <a:lnTo>
                    <a:pt x="284189" y="0"/>
                  </a:lnTo>
                  <a:lnTo>
                    <a:pt x="284189" y="284177"/>
                  </a:lnTo>
                  <a:lnTo>
                    <a:pt x="0" y="28417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7" name="object 67"/>
          <p:cNvGrpSpPr/>
          <p:nvPr/>
        </p:nvGrpSpPr>
        <p:grpSpPr>
          <a:xfrm>
            <a:off x="5265752" y="4161425"/>
            <a:ext cx="579755" cy="1520190"/>
            <a:chOff x="3741751" y="4161425"/>
            <a:chExt cx="579755" cy="1520190"/>
          </a:xfrm>
        </p:grpSpPr>
        <p:sp>
          <p:nvSpPr>
            <p:cNvPr id="68" name="object 68"/>
            <p:cNvSpPr/>
            <p:nvPr/>
          </p:nvSpPr>
          <p:spPr>
            <a:xfrm>
              <a:off x="3760601" y="5330017"/>
              <a:ext cx="71755" cy="318770"/>
            </a:xfrm>
            <a:custGeom>
              <a:avLst/>
              <a:gdLst/>
              <a:ahLst/>
              <a:cxnLst/>
              <a:rect l="l" t="t" r="r" b="b"/>
              <a:pathLst>
                <a:path w="71754" h="318770">
                  <a:moveTo>
                    <a:pt x="71380" y="0"/>
                  </a:moveTo>
                  <a:lnTo>
                    <a:pt x="0" y="31872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166398" y="5330017"/>
              <a:ext cx="142240" cy="339090"/>
            </a:xfrm>
            <a:custGeom>
              <a:avLst/>
              <a:gdLst/>
              <a:ahLst/>
              <a:cxnLst/>
              <a:rect l="l" t="t" r="r" b="b"/>
              <a:pathLst>
                <a:path w="142239" h="339089">
                  <a:moveTo>
                    <a:pt x="0" y="0"/>
                  </a:moveTo>
                  <a:lnTo>
                    <a:pt x="142095" y="33876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741751" y="4161425"/>
              <a:ext cx="118110" cy="731520"/>
            </a:xfrm>
            <a:custGeom>
              <a:avLst/>
              <a:gdLst/>
              <a:ahLst/>
              <a:cxnLst/>
              <a:rect l="l" t="t" r="r" b="b"/>
              <a:pathLst>
                <a:path w="118110" h="731520">
                  <a:moveTo>
                    <a:pt x="58954" y="50409"/>
                  </a:moveTo>
                  <a:lnTo>
                    <a:pt x="46254" y="72181"/>
                  </a:lnTo>
                  <a:lnTo>
                    <a:pt x="46253" y="731400"/>
                  </a:lnTo>
                  <a:lnTo>
                    <a:pt x="71653" y="731400"/>
                  </a:lnTo>
                  <a:lnTo>
                    <a:pt x="71654" y="72181"/>
                  </a:lnTo>
                  <a:lnTo>
                    <a:pt x="58954" y="50409"/>
                  </a:lnTo>
                  <a:close/>
                </a:path>
                <a:path w="118110" h="731520">
                  <a:moveTo>
                    <a:pt x="58954" y="0"/>
                  </a:moveTo>
                  <a:lnTo>
                    <a:pt x="0" y="101064"/>
                  </a:lnTo>
                  <a:lnTo>
                    <a:pt x="2045" y="108840"/>
                  </a:lnTo>
                  <a:lnTo>
                    <a:pt x="14163" y="115909"/>
                  </a:lnTo>
                  <a:lnTo>
                    <a:pt x="21940" y="113861"/>
                  </a:lnTo>
                  <a:lnTo>
                    <a:pt x="46254" y="72181"/>
                  </a:lnTo>
                  <a:lnTo>
                    <a:pt x="46254" y="25204"/>
                  </a:lnTo>
                  <a:lnTo>
                    <a:pt x="73657" y="25204"/>
                  </a:lnTo>
                  <a:lnTo>
                    <a:pt x="58954" y="0"/>
                  </a:lnTo>
                  <a:close/>
                </a:path>
                <a:path w="118110" h="731520">
                  <a:moveTo>
                    <a:pt x="73657" y="25204"/>
                  </a:moveTo>
                  <a:lnTo>
                    <a:pt x="71654" y="25204"/>
                  </a:lnTo>
                  <a:lnTo>
                    <a:pt x="71654" y="72181"/>
                  </a:lnTo>
                  <a:lnTo>
                    <a:pt x="95968" y="113861"/>
                  </a:lnTo>
                  <a:lnTo>
                    <a:pt x="103745" y="115909"/>
                  </a:lnTo>
                  <a:lnTo>
                    <a:pt x="115862" y="108840"/>
                  </a:lnTo>
                  <a:lnTo>
                    <a:pt x="117908" y="101064"/>
                  </a:lnTo>
                  <a:lnTo>
                    <a:pt x="73657" y="25204"/>
                  </a:lnTo>
                  <a:close/>
                </a:path>
                <a:path w="118110" h="731520">
                  <a:moveTo>
                    <a:pt x="71654" y="25204"/>
                  </a:moveTo>
                  <a:lnTo>
                    <a:pt x="46254" y="25204"/>
                  </a:lnTo>
                  <a:lnTo>
                    <a:pt x="46254" y="72181"/>
                  </a:lnTo>
                  <a:lnTo>
                    <a:pt x="58954" y="50409"/>
                  </a:lnTo>
                  <a:lnTo>
                    <a:pt x="47984" y="31603"/>
                  </a:lnTo>
                  <a:lnTo>
                    <a:pt x="71654" y="31603"/>
                  </a:lnTo>
                  <a:lnTo>
                    <a:pt x="71654" y="25204"/>
                  </a:lnTo>
                  <a:close/>
                </a:path>
                <a:path w="118110" h="731520">
                  <a:moveTo>
                    <a:pt x="71654" y="31603"/>
                  </a:moveTo>
                  <a:lnTo>
                    <a:pt x="69924" y="31603"/>
                  </a:lnTo>
                  <a:lnTo>
                    <a:pt x="58954" y="50409"/>
                  </a:lnTo>
                  <a:lnTo>
                    <a:pt x="71654" y="72181"/>
                  </a:lnTo>
                  <a:lnTo>
                    <a:pt x="71654" y="31603"/>
                  </a:lnTo>
                  <a:close/>
                </a:path>
                <a:path w="118110" h="731520">
                  <a:moveTo>
                    <a:pt x="69924" y="31603"/>
                  </a:moveTo>
                  <a:lnTo>
                    <a:pt x="47984" y="31603"/>
                  </a:lnTo>
                  <a:lnTo>
                    <a:pt x="58954" y="50409"/>
                  </a:lnTo>
                  <a:lnTo>
                    <a:pt x="69924" y="31603"/>
                  </a:lnTo>
                  <a:close/>
                </a:path>
              </a:pathLst>
            </a:custGeom>
            <a:solidFill>
              <a:srgbClr val="4986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t>Binary</a:t>
            </a:r>
            <a:r>
              <a:rPr spc="-30"/>
              <a:t> </a:t>
            </a:r>
            <a:r>
              <a:t>Search</a:t>
            </a:r>
            <a:r>
              <a:rPr spc="-50"/>
              <a:t> </a:t>
            </a:r>
            <a:r>
              <a:rPr spc="-20"/>
              <a:t>Trees</a:t>
            </a:r>
          </a:p>
        </p:txBody>
      </p:sp>
      <p:sp>
        <p:nvSpPr>
          <p:cNvPr id="72" name="object 7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pPr marL="38100">
                <a:lnSpc>
                  <a:spcPts val="1410"/>
                </a:lnSpc>
              </a:pPr>
              <a:t>28</a:t>
            </a:fld>
            <a:endParaRPr spc="-25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6342A10-A6E5-9BAF-322B-4C1B008923E0}"/>
              </a:ext>
            </a:extLst>
          </p:cNvPr>
          <p:cNvSpPr txBox="1"/>
          <p:nvPr/>
        </p:nvSpPr>
        <p:spPr>
          <a:xfrm>
            <a:off x="8775718" y="3105834"/>
            <a:ext cx="2236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Inorder</a:t>
            </a:r>
            <a:r>
              <a:rPr lang="en-US"/>
              <a:t> traversal:</a:t>
            </a:r>
          </a:p>
          <a:p>
            <a:r>
              <a:rPr lang="en-US"/>
              <a:t>9 </a:t>
            </a: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18 19 </a:t>
            </a:r>
            <a:r>
              <a:rPr lang="en-US"/>
              <a:t>20 22 80 90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384A4BB-AA2A-C90A-F197-5C10DC91E58A}"/>
              </a:ext>
            </a:extLst>
          </p:cNvPr>
          <p:cNvCxnSpPr/>
          <p:nvPr/>
        </p:nvCxnSpPr>
        <p:spPr>
          <a:xfrm flipH="1">
            <a:off x="8785010" y="3712824"/>
            <a:ext cx="102512" cy="334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B0BDB5D-98F9-7622-4277-1AC7D75EBBC4}"/>
              </a:ext>
            </a:extLst>
          </p:cNvPr>
          <p:cNvCxnSpPr/>
          <p:nvPr/>
        </p:nvCxnSpPr>
        <p:spPr>
          <a:xfrm>
            <a:off x="9508274" y="3648072"/>
            <a:ext cx="357821" cy="324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8E580AB-B5AA-5B6C-711B-B702050455B5}"/>
              </a:ext>
            </a:extLst>
          </p:cNvPr>
          <p:cNvSpPr txBox="1"/>
          <p:nvPr/>
        </p:nvSpPr>
        <p:spPr>
          <a:xfrm>
            <a:off x="7974102" y="3991356"/>
            <a:ext cx="1859805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100" err="1"/>
              <a:t>Inorder</a:t>
            </a:r>
            <a:r>
              <a:rPr lang="en-US" sz="1100" dirty="0"/>
              <a:t> </a:t>
            </a:r>
            <a:r>
              <a:rPr lang="en-US" sz="1100" b="1" dirty="0">
                <a:solidFill>
                  <a:srgbClr val="FF0000"/>
                </a:solidFill>
              </a:rPr>
              <a:t>predecessor </a:t>
            </a:r>
            <a:r>
              <a:rPr lang="en-US" sz="1100" dirty="0"/>
              <a:t>of 18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360F8C6-F013-E328-2355-18C37D2E154D}"/>
              </a:ext>
            </a:extLst>
          </p:cNvPr>
          <p:cNvSpPr txBox="1"/>
          <p:nvPr/>
        </p:nvSpPr>
        <p:spPr>
          <a:xfrm>
            <a:off x="9982200" y="3926237"/>
            <a:ext cx="1718740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100" err="1"/>
              <a:t>Inorder</a:t>
            </a:r>
            <a:r>
              <a:rPr lang="en-US" sz="1100" dirty="0"/>
              <a:t> </a:t>
            </a:r>
            <a:r>
              <a:rPr lang="en-US" sz="1100" b="1" dirty="0">
                <a:solidFill>
                  <a:srgbClr val="FF0000"/>
                </a:solidFill>
              </a:rPr>
              <a:t>successor </a:t>
            </a:r>
            <a:r>
              <a:rPr lang="en-US" sz="1100" dirty="0"/>
              <a:t>of 18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1100">
              <a:spcBef>
                <a:spcPts val="100"/>
              </a:spcBef>
            </a:pPr>
            <a:r>
              <a:t>BST</a:t>
            </a:r>
            <a:r>
              <a:rPr spc="-150"/>
              <a:t> </a:t>
            </a:r>
            <a:r>
              <a:t>–</a:t>
            </a:r>
            <a:r>
              <a:rPr spc="-65"/>
              <a:t> </a:t>
            </a:r>
            <a:r>
              <a:t>Delete</a:t>
            </a:r>
            <a:r>
              <a:rPr spc="-65"/>
              <a:t> </a:t>
            </a:r>
            <a:r>
              <a:rPr spc="-1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5462523"/>
            <a:ext cx="110363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200">
                <a:latin typeface="Times New Roman"/>
                <a:cs typeface="Times New Roman"/>
              </a:rPr>
              <a:t>Delete</a:t>
            </a:r>
            <a:r>
              <a:rPr sz="2200" spc="-35">
                <a:latin typeface="Times New Roman"/>
                <a:cs typeface="Times New Roman"/>
              </a:rPr>
              <a:t> </a:t>
            </a:r>
            <a:r>
              <a:rPr sz="2200" spc="-25">
                <a:latin typeface="Times New Roman"/>
                <a:cs typeface="Times New Roman"/>
              </a:rPr>
              <a:t>18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99583" y="2941238"/>
            <a:ext cx="548640" cy="478790"/>
          </a:xfrm>
          <a:custGeom>
            <a:avLst/>
            <a:gdLst/>
            <a:ahLst/>
            <a:cxnLst/>
            <a:rect l="l" t="t" r="r" b="b"/>
            <a:pathLst>
              <a:path w="548639" h="478789">
                <a:moveTo>
                  <a:pt x="0" y="239184"/>
                </a:moveTo>
                <a:lnTo>
                  <a:pt x="4419" y="196190"/>
                </a:lnTo>
                <a:lnTo>
                  <a:pt x="17162" y="155725"/>
                </a:lnTo>
                <a:lnTo>
                  <a:pt x="37452" y="118463"/>
                </a:lnTo>
                <a:lnTo>
                  <a:pt x="64516" y="85080"/>
                </a:lnTo>
                <a:lnTo>
                  <a:pt x="97579" y="56253"/>
                </a:lnTo>
                <a:lnTo>
                  <a:pt x="135865" y="32655"/>
                </a:lnTo>
                <a:lnTo>
                  <a:pt x="178600" y="14963"/>
                </a:lnTo>
                <a:lnTo>
                  <a:pt x="225010" y="3853"/>
                </a:lnTo>
                <a:lnTo>
                  <a:pt x="274320" y="0"/>
                </a:lnTo>
                <a:lnTo>
                  <a:pt x="323629" y="3853"/>
                </a:lnTo>
                <a:lnTo>
                  <a:pt x="370039" y="14963"/>
                </a:lnTo>
                <a:lnTo>
                  <a:pt x="412774" y="32655"/>
                </a:lnTo>
                <a:lnTo>
                  <a:pt x="451060" y="56253"/>
                </a:lnTo>
                <a:lnTo>
                  <a:pt x="484123" y="85080"/>
                </a:lnTo>
                <a:lnTo>
                  <a:pt x="511187" y="118463"/>
                </a:lnTo>
                <a:lnTo>
                  <a:pt x="531477" y="155725"/>
                </a:lnTo>
                <a:lnTo>
                  <a:pt x="544220" y="196190"/>
                </a:lnTo>
                <a:lnTo>
                  <a:pt x="548640" y="239184"/>
                </a:lnTo>
                <a:lnTo>
                  <a:pt x="544220" y="282178"/>
                </a:lnTo>
                <a:lnTo>
                  <a:pt x="531477" y="322643"/>
                </a:lnTo>
                <a:lnTo>
                  <a:pt x="511187" y="359905"/>
                </a:lnTo>
                <a:lnTo>
                  <a:pt x="484123" y="393288"/>
                </a:lnTo>
                <a:lnTo>
                  <a:pt x="451060" y="422115"/>
                </a:lnTo>
                <a:lnTo>
                  <a:pt x="412774" y="445713"/>
                </a:lnTo>
                <a:lnTo>
                  <a:pt x="370039" y="463405"/>
                </a:lnTo>
                <a:lnTo>
                  <a:pt x="323629" y="474515"/>
                </a:lnTo>
                <a:lnTo>
                  <a:pt x="274320" y="478369"/>
                </a:lnTo>
                <a:lnTo>
                  <a:pt x="225010" y="474515"/>
                </a:lnTo>
                <a:lnTo>
                  <a:pt x="178600" y="463405"/>
                </a:lnTo>
                <a:lnTo>
                  <a:pt x="135865" y="445713"/>
                </a:lnTo>
                <a:lnTo>
                  <a:pt x="97579" y="422115"/>
                </a:lnTo>
                <a:lnTo>
                  <a:pt x="64516" y="393288"/>
                </a:lnTo>
                <a:lnTo>
                  <a:pt x="37452" y="359905"/>
                </a:lnTo>
                <a:lnTo>
                  <a:pt x="17162" y="322643"/>
                </a:lnTo>
                <a:lnTo>
                  <a:pt x="4419" y="282178"/>
                </a:lnTo>
                <a:lnTo>
                  <a:pt x="0" y="23918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59940" y="1369061"/>
            <a:ext cx="7415530" cy="1954253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spcBef>
                <a:spcPts val="650"/>
              </a:spcBef>
            </a:pPr>
            <a:r>
              <a:rPr sz="2200">
                <a:latin typeface="Times New Roman"/>
                <a:cs typeface="Times New Roman"/>
              </a:rPr>
              <a:t>Case</a:t>
            </a:r>
            <a:r>
              <a:rPr sz="2200" spc="-3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2:</a:t>
            </a:r>
            <a:r>
              <a:rPr sz="2200" spc="-20">
                <a:latin typeface="Times New Roman"/>
                <a:cs typeface="Times New Roman"/>
              </a:rPr>
              <a:t> </a:t>
            </a:r>
            <a:r>
              <a:rPr sz="2200" i="1">
                <a:latin typeface="Times New Roman"/>
                <a:cs typeface="Times New Roman"/>
              </a:rPr>
              <a:t>n</a:t>
            </a:r>
            <a:r>
              <a:rPr sz="2200" i="1" spc="-2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has</a:t>
            </a:r>
            <a:r>
              <a:rPr sz="2200" spc="-3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two</a:t>
            </a:r>
            <a:r>
              <a:rPr sz="2200" spc="-2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children</a:t>
            </a:r>
            <a:r>
              <a:rPr sz="2200" spc="-2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which</a:t>
            </a:r>
            <a:r>
              <a:rPr sz="2200" spc="-2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are</a:t>
            </a:r>
            <a:r>
              <a:rPr sz="2200" spc="-2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internal</a:t>
            </a:r>
            <a:r>
              <a:rPr sz="2200" spc="-25">
                <a:latin typeface="Times New Roman"/>
                <a:cs typeface="Times New Roman"/>
              </a:rPr>
              <a:t> </a:t>
            </a:r>
            <a:r>
              <a:rPr sz="2200" spc="-10">
                <a:latin typeface="Times New Roman"/>
                <a:cs typeface="Times New Roman"/>
              </a:rPr>
              <a:t>nodes</a:t>
            </a:r>
            <a:endParaRPr sz="2200">
              <a:latin typeface="Times New Roman"/>
              <a:cs typeface="Times New Roman"/>
            </a:endParaRPr>
          </a:p>
          <a:p>
            <a:pPr marL="12700" marR="5080">
              <a:lnSpc>
                <a:spcPct val="120900"/>
              </a:lnSpc>
            </a:pPr>
            <a:r>
              <a:rPr sz="2200">
                <a:latin typeface="Times New Roman"/>
                <a:cs typeface="Times New Roman"/>
              </a:rPr>
              <a:t>Find</a:t>
            </a:r>
            <a:r>
              <a:rPr sz="2200" spc="-2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the</a:t>
            </a:r>
            <a:r>
              <a:rPr sz="2200" spc="-2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first</a:t>
            </a:r>
            <a:r>
              <a:rPr sz="2200" spc="-2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internal</a:t>
            </a:r>
            <a:r>
              <a:rPr sz="2200" spc="-2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node</a:t>
            </a:r>
            <a:r>
              <a:rPr sz="2200" spc="-20">
                <a:latin typeface="Times New Roman"/>
                <a:cs typeface="Times New Roman"/>
              </a:rPr>
              <a:t> </a:t>
            </a:r>
            <a:r>
              <a:rPr sz="2200" i="1">
                <a:latin typeface="Times New Roman"/>
                <a:cs typeface="Times New Roman"/>
              </a:rPr>
              <a:t>m</a:t>
            </a:r>
            <a:r>
              <a:rPr sz="2200" i="1" spc="-2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that</a:t>
            </a:r>
            <a:r>
              <a:rPr sz="2200" spc="-2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follows</a:t>
            </a:r>
            <a:r>
              <a:rPr sz="2200" spc="-25">
                <a:latin typeface="Times New Roman"/>
                <a:cs typeface="Times New Roman"/>
              </a:rPr>
              <a:t> </a:t>
            </a:r>
            <a:r>
              <a:rPr sz="2200" i="1">
                <a:latin typeface="Times New Roman"/>
                <a:cs typeface="Times New Roman"/>
              </a:rPr>
              <a:t>n</a:t>
            </a:r>
            <a:r>
              <a:rPr sz="2200" i="1" spc="-2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in</a:t>
            </a:r>
            <a:r>
              <a:rPr sz="2200" spc="-2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an</a:t>
            </a:r>
            <a:r>
              <a:rPr sz="2200" spc="-2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inorder</a:t>
            </a:r>
            <a:r>
              <a:rPr sz="2200" spc="-20">
                <a:latin typeface="Times New Roman"/>
                <a:cs typeface="Times New Roman"/>
              </a:rPr>
              <a:t> </a:t>
            </a:r>
            <a:r>
              <a:rPr sz="2200" spc="-10">
                <a:latin typeface="Times New Roman"/>
                <a:cs typeface="Times New Roman"/>
              </a:rPr>
              <a:t>traversal </a:t>
            </a:r>
            <a:r>
              <a:rPr sz="2200">
                <a:latin typeface="Times New Roman"/>
                <a:cs typeface="Times New Roman"/>
              </a:rPr>
              <a:t>Replace</a:t>
            </a:r>
            <a:r>
              <a:rPr sz="2200" spc="-25">
                <a:latin typeface="Times New Roman"/>
                <a:cs typeface="Times New Roman"/>
              </a:rPr>
              <a:t> </a:t>
            </a:r>
            <a:r>
              <a:rPr sz="2200" i="1">
                <a:latin typeface="Times New Roman"/>
                <a:cs typeface="Times New Roman"/>
              </a:rPr>
              <a:t>n</a:t>
            </a:r>
            <a:r>
              <a:rPr sz="2200" i="1" spc="-1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with</a:t>
            </a:r>
            <a:r>
              <a:rPr sz="2200" spc="-20">
                <a:latin typeface="Times New Roman"/>
                <a:cs typeface="Times New Roman"/>
              </a:rPr>
              <a:t> </a:t>
            </a:r>
            <a:r>
              <a:rPr sz="2200" i="1" spc="-50">
                <a:latin typeface="Times New Roman"/>
                <a:cs typeface="Times New Roman"/>
              </a:rPr>
              <a:t>m</a:t>
            </a:r>
            <a:endParaRPr sz="2200">
              <a:latin typeface="Times New Roman"/>
              <a:cs typeface="Times New Roman"/>
            </a:endParaRPr>
          </a:p>
          <a:p>
            <a:pPr>
              <a:spcBef>
                <a:spcPts val="1000"/>
              </a:spcBef>
            </a:pPr>
            <a:endParaRPr sz="2200">
              <a:latin typeface="Times New Roman"/>
              <a:cs typeface="Times New Roman"/>
            </a:endParaRPr>
          </a:p>
          <a:p>
            <a:pPr marL="612775" algn="ctr"/>
            <a:r>
              <a:rPr sz="1600" spc="-25">
                <a:solidFill>
                  <a:srgbClr val="132E51"/>
                </a:solidFill>
                <a:latin typeface="Times New Roman"/>
                <a:cs typeface="Times New Roman"/>
              </a:rPr>
              <a:t>22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117324" y="4382001"/>
            <a:ext cx="294005" cy="294005"/>
            <a:chOff x="4593323" y="4382000"/>
            <a:chExt cx="294005" cy="294005"/>
          </a:xfrm>
        </p:grpSpPr>
        <p:sp>
          <p:nvSpPr>
            <p:cNvPr id="7" name="object 7"/>
            <p:cNvSpPr/>
            <p:nvPr/>
          </p:nvSpPr>
          <p:spPr>
            <a:xfrm>
              <a:off x="4598085" y="4386762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284189" y="0"/>
                  </a:moveTo>
                  <a:lnTo>
                    <a:pt x="0" y="0"/>
                  </a:lnTo>
                  <a:lnTo>
                    <a:pt x="0" y="284176"/>
                  </a:lnTo>
                  <a:lnTo>
                    <a:pt x="284189" y="284176"/>
                  </a:lnTo>
                  <a:lnTo>
                    <a:pt x="28418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98085" y="4386762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0" y="0"/>
                  </a:moveTo>
                  <a:lnTo>
                    <a:pt x="284189" y="0"/>
                  </a:lnTo>
                  <a:lnTo>
                    <a:pt x="284189" y="284177"/>
                  </a:lnTo>
                  <a:lnTo>
                    <a:pt x="0" y="28417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5502983" y="3336851"/>
            <a:ext cx="1593215" cy="775970"/>
            <a:chOff x="3978982" y="3336851"/>
            <a:chExt cx="1593215" cy="775970"/>
          </a:xfrm>
        </p:grpSpPr>
        <p:sp>
          <p:nvSpPr>
            <p:cNvPr id="10" name="object 10"/>
            <p:cNvSpPr/>
            <p:nvPr/>
          </p:nvSpPr>
          <p:spPr>
            <a:xfrm>
              <a:off x="3991682" y="3349551"/>
              <a:ext cx="364490" cy="324485"/>
            </a:xfrm>
            <a:custGeom>
              <a:avLst/>
              <a:gdLst/>
              <a:ahLst/>
              <a:cxnLst/>
              <a:rect l="l" t="t" r="r" b="b"/>
              <a:pathLst>
                <a:path w="364489" h="324485">
                  <a:moveTo>
                    <a:pt x="364246" y="0"/>
                  </a:moveTo>
                  <a:lnTo>
                    <a:pt x="0" y="32390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43876" y="3349551"/>
              <a:ext cx="355600" cy="350520"/>
            </a:xfrm>
            <a:custGeom>
              <a:avLst/>
              <a:gdLst/>
              <a:ahLst/>
              <a:cxnLst/>
              <a:rect l="l" t="t" r="r" b="b"/>
              <a:pathLst>
                <a:path w="355600" h="350520">
                  <a:moveTo>
                    <a:pt x="0" y="0"/>
                  </a:moveTo>
                  <a:lnTo>
                    <a:pt x="355185" y="35014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018716" y="3629643"/>
              <a:ext cx="548640" cy="478790"/>
            </a:xfrm>
            <a:custGeom>
              <a:avLst/>
              <a:gdLst/>
              <a:ahLst/>
              <a:cxnLst/>
              <a:rect l="l" t="t" r="r" b="b"/>
              <a:pathLst>
                <a:path w="548639" h="478789">
                  <a:moveTo>
                    <a:pt x="274319" y="0"/>
                  </a:moveTo>
                  <a:lnTo>
                    <a:pt x="225010" y="3853"/>
                  </a:lnTo>
                  <a:lnTo>
                    <a:pt x="178600" y="14963"/>
                  </a:lnTo>
                  <a:lnTo>
                    <a:pt x="135865" y="32655"/>
                  </a:lnTo>
                  <a:lnTo>
                    <a:pt x="97578" y="56253"/>
                  </a:lnTo>
                  <a:lnTo>
                    <a:pt x="64516" y="85080"/>
                  </a:lnTo>
                  <a:lnTo>
                    <a:pt x="37452" y="118463"/>
                  </a:lnTo>
                  <a:lnTo>
                    <a:pt x="17162" y="155725"/>
                  </a:lnTo>
                  <a:lnTo>
                    <a:pt x="4419" y="196190"/>
                  </a:lnTo>
                  <a:lnTo>
                    <a:pt x="0" y="239184"/>
                  </a:lnTo>
                  <a:lnTo>
                    <a:pt x="4419" y="282177"/>
                  </a:lnTo>
                  <a:lnTo>
                    <a:pt x="17162" y="322643"/>
                  </a:lnTo>
                  <a:lnTo>
                    <a:pt x="37452" y="359905"/>
                  </a:lnTo>
                  <a:lnTo>
                    <a:pt x="64516" y="393287"/>
                  </a:lnTo>
                  <a:lnTo>
                    <a:pt x="97578" y="422115"/>
                  </a:lnTo>
                  <a:lnTo>
                    <a:pt x="135865" y="445712"/>
                  </a:lnTo>
                  <a:lnTo>
                    <a:pt x="178600" y="463404"/>
                  </a:lnTo>
                  <a:lnTo>
                    <a:pt x="225010" y="474514"/>
                  </a:lnTo>
                  <a:lnTo>
                    <a:pt x="274319" y="478368"/>
                  </a:lnTo>
                  <a:lnTo>
                    <a:pt x="323629" y="474514"/>
                  </a:lnTo>
                  <a:lnTo>
                    <a:pt x="370038" y="463404"/>
                  </a:lnTo>
                  <a:lnTo>
                    <a:pt x="412774" y="445712"/>
                  </a:lnTo>
                  <a:lnTo>
                    <a:pt x="451060" y="422115"/>
                  </a:lnTo>
                  <a:lnTo>
                    <a:pt x="484123" y="393287"/>
                  </a:lnTo>
                  <a:lnTo>
                    <a:pt x="511187" y="359905"/>
                  </a:lnTo>
                  <a:lnTo>
                    <a:pt x="531477" y="322643"/>
                  </a:lnTo>
                  <a:lnTo>
                    <a:pt x="544220" y="282177"/>
                  </a:lnTo>
                  <a:lnTo>
                    <a:pt x="548639" y="239184"/>
                  </a:lnTo>
                  <a:lnTo>
                    <a:pt x="544220" y="196190"/>
                  </a:lnTo>
                  <a:lnTo>
                    <a:pt x="531477" y="155725"/>
                  </a:lnTo>
                  <a:lnTo>
                    <a:pt x="511187" y="118463"/>
                  </a:lnTo>
                  <a:lnTo>
                    <a:pt x="484123" y="85080"/>
                  </a:lnTo>
                  <a:lnTo>
                    <a:pt x="451060" y="56253"/>
                  </a:lnTo>
                  <a:lnTo>
                    <a:pt x="412774" y="32655"/>
                  </a:lnTo>
                  <a:lnTo>
                    <a:pt x="370038" y="14963"/>
                  </a:lnTo>
                  <a:lnTo>
                    <a:pt x="323629" y="3853"/>
                  </a:lnTo>
                  <a:lnTo>
                    <a:pt x="2743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18716" y="3629643"/>
              <a:ext cx="548640" cy="478790"/>
            </a:xfrm>
            <a:custGeom>
              <a:avLst/>
              <a:gdLst/>
              <a:ahLst/>
              <a:cxnLst/>
              <a:rect l="l" t="t" r="r" b="b"/>
              <a:pathLst>
                <a:path w="548639" h="478789">
                  <a:moveTo>
                    <a:pt x="0" y="239184"/>
                  </a:moveTo>
                  <a:lnTo>
                    <a:pt x="4419" y="196190"/>
                  </a:lnTo>
                  <a:lnTo>
                    <a:pt x="17162" y="155725"/>
                  </a:lnTo>
                  <a:lnTo>
                    <a:pt x="37452" y="118463"/>
                  </a:lnTo>
                  <a:lnTo>
                    <a:pt x="64516" y="85080"/>
                  </a:lnTo>
                  <a:lnTo>
                    <a:pt x="97579" y="56253"/>
                  </a:lnTo>
                  <a:lnTo>
                    <a:pt x="135865" y="32655"/>
                  </a:lnTo>
                  <a:lnTo>
                    <a:pt x="178600" y="14963"/>
                  </a:lnTo>
                  <a:lnTo>
                    <a:pt x="225010" y="3853"/>
                  </a:lnTo>
                  <a:lnTo>
                    <a:pt x="274320" y="0"/>
                  </a:lnTo>
                  <a:lnTo>
                    <a:pt x="323629" y="3853"/>
                  </a:lnTo>
                  <a:lnTo>
                    <a:pt x="370039" y="14963"/>
                  </a:lnTo>
                  <a:lnTo>
                    <a:pt x="412774" y="32655"/>
                  </a:lnTo>
                  <a:lnTo>
                    <a:pt x="451060" y="56253"/>
                  </a:lnTo>
                  <a:lnTo>
                    <a:pt x="484123" y="85080"/>
                  </a:lnTo>
                  <a:lnTo>
                    <a:pt x="511187" y="118463"/>
                  </a:lnTo>
                  <a:lnTo>
                    <a:pt x="531477" y="155725"/>
                  </a:lnTo>
                  <a:lnTo>
                    <a:pt x="544220" y="196190"/>
                  </a:lnTo>
                  <a:lnTo>
                    <a:pt x="548640" y="239184"/>
                  </a:lnTo>
                  <a:lnTo>
                    <a:pt x="544220" y="282178"/>
                  </a:lnTo>
                  <a:lnTo>
                    <a:pt x="531477" y="322643"/>
                  </a:lnTo>
                  <a:lnTo>
                    <a:pt x="511187" y="359905"/>
                  </a:lnTo>
                  <a:lnTo>
                    <a:pt x="484123" y="393288"/>
                  </a:lnTo>
                  <a:lnTo>
                    <a:pt x="451060" y="422115"/>
                  </a:lnTo>
                  <a:lnTo>
                    <a:pt x="412774" y="445713"/>
                  </a:lnTo>
                  <a:lnTo>
                    <a:pt x="370039" y="463405"/>
                  </a:lnTo>
                  <a:lnTo>
                    <a:pt x="323629" y="474515"/>
                  </a:lnTo>
                  <a:lnTo>
                    <a:pt x="274320" y="478369"/>
                  </a:lnTo>
                  <a:lnTo>
                    <a:pt x="225010" y="474515"/>
                  </a:lnTo>
                  <a:lnTo>
                    <a:pt x="178600" y="463405"/>
                  </a:lnTo>
                  <a:lnTo>
                    <a:pt x="135865" y="445713"/>
                  </a:lnTo>
                  <a:lnTo>
                    <a:pt x="97579" y="422115"/>
                  </a:lnTo>
                  <a:lnTo>
                    <a:pt x="64516" y="393288"/>
                  </a:lnTo>
                  <a:lnTo>
                    <a:pt x="37452" y="359905"/>
                  </a:lnTo>
                  <a:lnTo>
                    <a:pt x="17162" y="322643"/>
                  </a:lnTo>
                  <a:lnTo>
                    <a:pt x="4419" y="282178"/>
                  </a:lnTo>
                  <a:lnTo>
                    <a:pt x="0" y="23918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702736" y="3722116"/>
            <a:ext cx="2286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25">
                <a:solidFill>
                  <a:srgbClr val="132E51"/>
                </a:solidFill>
                <a:latin typeface="Times New Roman"/>
                <a:cs typeface="Times New Roman"/>
              </a:rPr>
              <a:t>80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108704" y="3608497"/>
            <a:ext cx="2262505" cy="791210"/>
            <a:chOff x="3584703" y="3608497"/>
            <a:chExt cx="2262505" cy="791210"/>
          </a:xfrm>
        </p:grpSpPr>
        <p:sp>
          <p:nvSpPr>
            <p:cNvPr id="16" name="object 16"/>
            <p:cNvSpPr/>
            <p:nvPr/>
          </p:nvSpPr>
          <p:spPr>
            <a:xfrm>
              <a:off x="4740180" y="4037956"/>
              <a:ext cx="359410" cy="349250"/>
            </a:xfrm>
            <a:custGeom>
              <a:avLst/>
              <a:gdLst/>
              <a:ahLst/>
              <a:cxnLst/>
              <a:rect l="l" t="t" r="r" b="b"/>
              <a:pathLst>
                <a:path w="359410" h="349250">
                  <a:moveTo>
                    <a:pt x="358881" y="0"/>
                  </a:moveTo>
                  <a:lnTo>
                    <a:pt x="0" y="34880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487009" y="4037956"/>
              <a:ext cx="347980" cy="303530"/>
            </a:xfrm>
            <a:custGeom>
              <a:avLst/>
              <a:gdLst/>
              <a:ahLst/>
              <a:cxnLst/>
              <a:rect l="l" t="t" r="r" b="b"/>
              <a:pathLst>
                <a:path w="347979" h="303529">
                  <a:moveTo>
                    <a:pt x="0" y="0"/>
                  </a:moveTo>
                  <a:lnTo>
                    <a:pt x="347431" y="30297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89465" y="3613260"/>
              <a:ext cx="548640" cy="478790"/>
            </a:xfrm>
            <a:custGeom>
              <a:avLst/>
              <a:gdLst/>
              <a:ahLst/>
              <a:cxnLst/>
              <a:rect l="l" t="t" r="r" b="b"/>
              <a:pathLst>
                <a:path w="548639" h="478789">
                  <a:moveTo>
                    <a:pt x="274319" y="0"/>
                  </a:moveTo>
                  <a:lnTo>
                    <a:pt x="225010" y="3853"/>
                  </a:lnTo>
                  <a:lnTo>
                    <a:pt x="178601" y="14964"/>
                  </a:lnTo>
                  <a:lnTo>
                    <a:pt x="135865" y="32655"/>
                  </a:lnTo>
                  <a:lnTo>
                    <a:pt x="97579" y="56253"/>
                  </a:lnTo>
                  <a:lnTo>
                    <a:pt x="64516" y="85081"/>
                  </a:lnTo>
                  <a:lnTo>
                    <a:pt x="37452" y="118464"/>
                  </a:lnTo>
                  <a:lnTo>
                    <a:pt x="17162" y="155726"/>
                  </a:lnTo>
                  <a:lnTo>
                    <a:pt x="4419" y="196191"/>
                  </a:lnTo>
                  <a:lnTo>
                    <a:pt x="0" y="239185"/>
                  </a:lnTo>
                  <a:lnTo>
                    <a:pt x="4419" y="282179"/>
                  </a:lnTo>
                  <a:lnTo>
                    <a:pt x="17162" y="322644"/>
                  </a:lnTo>
                  <a:lnTo>
                    <a:pt x="37452" y="359906"/>
                  </a:lnTo>
                  <a:lnTo>
                    <a:pt x="64516" y="393288"/>
                  </a:lnTo>
                  <a:lnTo>
                    <a:pt x="97579" y="422116"/>
                  </a:lnTo>
                  <a:lnTo>
                    <a:pt x="135865" y="445713"/>
                  </a:lnTo>
                  <a:lnTo>
                    <a:pt x="178601" y="463405"/>
                  </a:lnTo>
                  <a:lnTo>
                    <a:pt x="225010" y="474516"/>
                  </a:lnTo>
                  <a:lnTo>
                    <a:pt x="274319" y="478369"/>
                  </a:lnTo>
                  <a:lnTo>
                    <a:pt x="323629" y="474516"/>
                  </a:lnTo>
                  <a:lnTo>
                    <a:pt x="370039" y="463405"/>
                  </a:lnTo>
                  <a:lnTo>
                    <a:pt x="412774" y="445713"/>
                  </a:lnTo>
                  <a:lnTo>
                    <a:pt x="451061" y="422116"/>
                  </a:lnTo>
                  <a:lnTo>
                    <a:pt x="484123" y="393288"/>
                  </a:lnTo>
                  <a:lnTo>
                    <a:pt x="511187" y="359906"/>
                  </a:lnTo>
                  <a:lnTo>
                    <a:pt x="531477" y="322644"/>
                  </a:lnTo>
                  <a:lnTo>
                    <a:pt x="544220" y="282179"/>
                  </a:lnTo>
                  <a:lnTo>
                    <a:pt x="548639" y="239185"/>
                  </a:lnTo>
                  <a:lnTo>
                    <a:pt x="544220" y="196191"/>
                  </a:lnTo>
                  <a:lnTo>
                    <a:pt x="531477" y="155726"/>
                  </a:lnTo>
                  <a:lnTo>
                    <a:pt x="511187" y="118464"/>
                  </a:lnTo>
                  <a:lnTo>
                    <a:pt x="484123" y="85081"/>
                  </a:lnTo>
                  <a:lnTo>
                    <a:pt x="451061" y="56253"/>
                  </a:lnTo>
                  <a:lnTo>
                    <a:pt x="412774" y="32655"/>
                  </a:lnTo>
                  <a:lnTo>
                    <a:pt x="370039" y="14964"/>
                  </a:lnTo>
                  <a:lnTo>
                    <a:pt x="323629" y="3853"/>
                  </a:lnTo>
                  <a:lnTo>
                    <a:pt x="274319" y="0"/>
                  </a:lnTo>
                  <a:close/>
                </a:path>
              </a:pathLst>
            </a:custGeom>
            <a:solidFill>
              <a:srgbClr val="C1D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589465" y="3613260"/>
              <a:ext cx="548640" cy="478790"/>
            </a:xfrm>
            <a:custGeom>
              <a:avLst/>
              <a:gdLst/>
              <a:ahLst/>
              <a:cxnLst/>
              <a:rect l="l" t="t" r="r" b="b"/>
              <a:pathLst>
                <a:path w="548639" h="478789">
                  <a:moveTo>
                    <a:pt x="0" y="239184"/>
                  </a:moveTo>
                  <a:lnTo>
                    <a:pt x="4419" y="196190"/>
                  </a:lnTo>
                  <a:lnTo>
                    <a:pt x="17162" y="155725"/>
                  </a:lnTo>
                  <a:lnTo>
                    <a:pt x="37452" y="118463"/>
                  </a:lnTo>
                  <a:lnTo>
                    <a:pt x="64516" y="85080"/>
                  </a:lnTo>
                  <a:lnTo>
                    <a:pt x="97579" y="56253"/>
                  </a:lnTo>
                  <a:lnTo>
                    <a:pt x="135865" y="32655"/>
                  </a:lnTo>
                  <a:lnTo>
                    <a:pt x="178600" y="14963"/>
                  </a:lnTo>
                  <a:lnTo>
                    <a:pt x="225010" y="3853"/>
                  </a:lnTo>
                  <a:lnTo>
                    <a:pt x="274320" y="0"/>
                  </a:lnTo>
                  <a:lnTo>
                    <a:pt x="323629" y="3853"/>
                  </a:lnTo>
                  <a:lnTo>
                    <a:pt x="370039" y="14963"/>
                  </a:lnTo>
                  <a:lnTo>
                    <a:pt x="412774" y="32655"/>
                  </a:lnTo>
                  <a:lnTo>
                    <a:pt x="451060" y="56253"/>
                  </a:lnTo>
                  <a:lnTo>
                    <a:pt x="484123" y="85080"/>
                  </a:lnTo>
                  <a:lnTo>
                    <a:pt x="511187" y="118463"/>
                  </a:lnTo>
                  <a:lnTo>
                    <a:pt x="531477" y="155725"/>
                  </a:lnTo>
                  <a:lnTo>
                    <a:pt x="544220" y="196190"/>
                  </a:lnTo>
                  <a:lnTo>
                    <a:pt x="548640" y="239184"/>
                  </a:lnTo>
                  <a:lnTo>
                    <a:pt x="544220" y="282178"/>
                  </a:lnTo>
                  <a:lnTo>
                    <a:pt x="531477" y="322643"/>
                  </a:lnTo>
                  <a:lnTo>
                    <a:pt x="511187" y="359905"/>
                  </a:lnTo>
                  <a:lnTo>
                    <a:pt x="484123" y="393288"/>
                  </a:lnTo>
                  <a:lnTo>
                    <a:pt x="451060" y="422115"/>
                  </a:lnTo>
                  <a:lnTo>
                    <a:pt x="412774" y="445713"/>
                  </a:lnTo>
                  <a:lnTo>
                    <a:pt x="370039" y="463405"/>
                  </a:lnTo>
                  <a:lnTo>
                    <a:pt x="323629" y="474515"/>
                  </a:lnTo>
                  <a:lnTo>
                    <a:pt x="274320" y="478369"/>
                  </a:lnTo>
                  <a:lnTo>
                    <a:pt x="225010" y="474515"/>
                  </a:lnTo>
                  <a:lnTo>
                    <a:pt x="178600" y="463405"/>
                  </a:lnTo>
                  <a:lnTo>
                    <a:pt x="135865" y="445713"/>
                  </a:lnTo>
                  <a:lnTo>
                    <a:pt x="97579" y="422115"/>
                  </a:lnTo>
                  <a:lnTo>
                    <a:pt x="64516" y="393288"/>
                  </a:lnTo>
                  <a:lnTo>
                    <a:pt x="37452" y="359905"/>
                  </a:lnTo>
                  <a:lnTo>
                    <a:pt x="17162" y="322643"/>
                  </a:lnTo>
                  <a:lnTo>
                    <a:pt x="4419" y="282178"/>
                  </a:lnTo>
                  <a:lnTo>
                    <a:pt x="0" y="23918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273485" y="3703828"/>
            <a:ext cx="2286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25">
                <a:solidFill>
                  <a:srgbClr val="132E51"/>
                </a:solidFill>
                <a:latin typeface="Times New Roman"/>
                <a:cs typeface="Times New Roman"/>
              </a:rPr>
              <a:t>19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333776" y="4008874"/>
            <a:ext cx="1478915" cy="815340"/>
            <a:chOff x="2809775" y="4008874"/>
            <a:chExt cx="1478915" cy="815340"/>
          </a:xfrm>
        </p:grpSpPr>
        <p:sp>
          <p:nvSpPr>
            <p:cNvPr id="22" name="object 22"/>
            <p:cNvSpPr/>
            <p:nvPr/>
          </p:nvSpPr>
          <p:spPr>
            <a:xfrm>
              <a:off x="3254856" y="4021574"/>
              <a:ext cx="415290" cy="365760"/>
            </a:xfrm>
            <a:custGeom>
              <a:avLst/>
              <a:gdLst/>
              <a:ahLst/>
              <a:cxnLst/>
              <a:rect l="l" t="t" r="r" b="b"/>
              <a:pathLst>
                <a:path w="415289" h="365760">
                  <a:moveTo>
                    <a:pt x="414956" y="0"/>
                  </a:moveTo>
                  <a:lnTo>
                    <a:pt x="0" y="36518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057760" y="4021574"/>
              <a:ext cx="218440" cy="365760"/>
            </a:xfrm>
            <a:custGeom>
              <a:avLst/>
              <a:gdLst/>
              <a:ahLst/>
              <a:cxnLst/>
              <a:rect l="l" t="t" r="r" b="b"/>
              <a:pathLst>
                <a:path w="218439" h="365760">
                  <a:moveTo>
                    <a:pt x="0" y="0"/>
                  </a:moveTo>
                  <a:lnTo>
                    <a:pt x="218112" y="36518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14538" y="4340932"/>
              <a:ext cx="548640" cy="478790"/>
            </a:xfrm>
            <a:custGeom>
              <a:avLst/>
              <a:gdLst/>
              <a:ahLst/>
              <a:cxnLst/>
              <a:rect l="l" t="t" r="r" b="b"/>
              <a:pathLst>
                <a:path w="548639" h="478789">
                  <a:moveTo>
                    <a:pt x="274319" y="0"/>
                  </a:moveTo>
                  <a:lnTo>
                    <a:pt x="225010" y="3853"/>
                  </a:lnTo>
                  <a:lnTo>
                    <a:pt x="178601" y="14963"/>
                  </a:lnTo>
                  <a:lnTo>
                    <a:pt x="135865" y="32655"/>
                  </a:lnTo>
                  <a:lnTo>
                    <a:pt x="97579" y="56253"/>
                  </a:lnTo>
                  <a:lnTo>
                    <a:pt x="64516" y="85080"/>
                  </a:lnTo>
                  <a:lnTo>
                    <a:pt x="37452" y="118463"/>
                  </a:lnTo>
                  <a:lnTo>
                    <a:pt x="17162" y="155725"/>
                  </a:lnTo>
                  <a:lnTo>
                    <a:pt x="4419" y="196190"/>
                  </a:lnTo>
                  <a:lnTo>
                    <a:pt x="0" y="239184"/>
                  </a:lnTo>
                  <a:lnTo>
                    <a:pt x="4419" y="282177"/>
                  </a:lnTo>
                  <a:lnTo>
                    <a:pt x="17162" y="322643"/>
                  </a:lnTo>
                  <a:lnTo>
                    <a:pt x="37452" y="359905"/>
                  </a:lnTo>
                  <a:lnTo>
                    <a:pt x="64516" y="393287"/>
                  </a:lnTo>
                  <a:lnTo>
                    <a:pt x="97579" y="422115"/>
                  </a:lnTo>
                  <a:lnTo>
                    <a:pt x="135865" y="445712"/>
                  </a:lnTo>
                  <a:lnTo>
                    <a:pt x="178601" y="463404"/>
                  </a:lnTo>
                  <a:lnTo>
                    <a:pt x="225010" y="474514"/>
                  </a:lnTo>
                  <a:lnTo>
                    <a:pt x="274319" y="478368"/>
                  </a:lnTo>
                  <a:lnTo>
                    <a:pt x="323629" y="474514"/>
                  </a:lnTo>
                  <a:lnTo>
                    <a:pt x="370039" y="463404"/>
                  </a:lnTo>
                  <a:lnTo>
                    <a:pt x="412774" y="445712"/>
                  </a:lnTo>
                  <a:lnTo>
                    <a:pt x="451061" y="422115"/>
                  </a:lnTo>
                  <a:lnTo>
                    <a:pt x="484123" y="393287"/>
                  </a:lnTo>
                  <a:lnTo>
                    <a:pt x="511187" y="359905"/>
                  </a:lnTo>
                  <a:lnTo>
                    <a:pt x="531477" y="322643"/>
                  </a:lnTo>
                  <a:lnTo>
                    <a:pt x="544220" y="282177"/>
                  </a:lnTo>
                  <a:lnTo>
                    <a:pt x="548640" y="239184"/>
                  </a:lnTo>
                  <a:lnTo>
                    <a:pt x="544220" y="196190"/>
                  </a:lnTo>
                  <a:lnTo>
                    <a:pt x="531477" y="155725"/>
                  </a:lnTo>
                  <a:lnTo>
                    <a:pt x="511187" y="118463"/>
                  </a:lnTo>
                  <a:lnTo>
                    <a:pt x="484123" y="85080"/>
                  </a:lnTo>
                  <a:lnTo>
                    <a:pt x="451061" y="56253"/>
                  </a:lnTo>
                  <a:lnTo>
                    <a:pt x="412774" y="32655"/>
                  </a:lnTo>
                  <a:lnTo>
                    <a:pt x="370039" y="14963"/>
                  </a:lnTo>
                  <a:lnTo>
                    <a:pt x="323629" y="3853"/>
                  </a:lnTo>
                  <a:lnTo>
                    <a:pt x="2743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814538" y="4340932"/>
              <a:ext cx="548640" cy="478790"/>
            </a:xfrm>
            <a:custGeom>
              <a:avLst/>
              <a:gdLst/>
              <a:ahLst/>
              <a:cxnLst/>
              <a:rect l="l" t="t" r="r" b="b"/>
              <a:pathLst>
                <a:path w="548639" h="478789">
                  <a:moveTo>
                    <a:pt x="0" y="239184"/>
                  </a:moveTo>
                  <a:lnTo>
                    <a:pt x="4419" y="196190"/>
                  </a:lnTo>
                  <a:lnTo>
                    <a:pt x="17162" y="155725"/>
                  </a:lnTo>
                  <a:lnTo>
                    <a:pt x="37452" y="118463"/>
                  </a:lnTo>
                  <a:lnTo>
                    <a:pt x="64516" y="85080"/>
                  </a:lnTo>
                  <a:lnTo>
                    <a:pt x="97579" y="56253"/>
                  </a:lnTo>
                  <a:lnTo>
                    <a:pt x="135865" y="32655"/>
                  </a:lnTo>
                  <a:lnTo>
                    <a:pt x="178600" y="14963"/>
                  </a:lnTo>
                  <a:lnTo>
                    <a:pt x="225010" y="3853"/>
                  </a:lnTo>
                  <a:lnTo>
                    <a:pt x="274320" y="0"/>
                  </a:lnTo>
                  <a:lnTo>
                    <a:pt x="323629" y="3853"/>
                  </a:lnTo>
                  <a:lnTo>
                    <a:pt x="370039" y="14963"/>
                  </a:lnTo>
                  <a:lnTo>
                    <a:pt x="412774" y="32655"/>
                  </a:lnTo>
                  <a:lnTo>
                    <a:pt x="451060" y="56253"/>
                  </a:lnTo>
                  <a:lnTo>
                    <a:pt x="484123" y="85080"/>
                  </a:lnTo>
                  <a:lnTo>
                    <a:pt x="511187" y="118463"/>
                  </a:lnTo>
                  <a:lnTo>
                    <a:pt x="531477" y="155725"/>
                  </a:lnTo>
                  <a:lnTo>
                    <a:pt x="544220" y="196190"/>
                  </a:lnTo>
                  <a:lnTo>
                    <a:pt x="548640" y="239184"/>
                  </a:lnTo>
                  <a:lnTo>
                    <a:pt x="544220" y="282178"/>
                  </a:lnTo>
                  <a:lnTo>
                    <a:pt x="531477" y="322643"/>
                  </a:lnTo>
                  <a:lnTo>
                    <a:pt x="511187" y="359905"/>
                  </a:lnTo>
                  <a:lnTo>
                    <a:pt x="484123" y="393288"/>
                  </a:lnTo>
                  <a:lnTo>
                    <a:pt x="451060" y="422115"/>
                  </a:lnTo>
                  <a:lnTo>
                    <a:pt x="412774" y="445713"/>
                  </a:lnTo>
                  <a:lnTo>
                    <a:pt x="370039" y="463405"/>
                  </a:lnTo>
                  <a:lnTo>
                    <a:pt x="323629" y="474515"/>
                  </a:lnTo>
                  <a:lnTo>
                    <a:pt x="274320" y="478369"/>
                  </a:lnTo>
                  <a:lnTo>
                    <a:pt x="225010" y="474515"/>
                  </a:lnTo>
                  <a:lnTo>
                    <a:pt x="178600" y="463405"/>
                  </a:lnTo>
                  <a:lnTo>
                    <a:pt x="135865" y="445713"/>
                  </a:lnTo>
                  <a:lnTo>
                    <a:pt x="97579" y="422115"/>
                  </a:lnTo>
                  <a:lnTo>
                    <a:pt x="64516" y="393288"/>
                  </a:lnTo>
                  <a:lnTo>
                    <a:pt x="37452" y="359905"/>
                  </a:lnTo>
                  <a:lnTo>
                    <a:pt x="17162" y="322643"/>
                  </a:lnTo>
                  <a:lnTo>
                    <a:pt x="4419" y="282178"/>
                  </a:lnTo>
                  <a:lnTo>
                    <a:pt x="0" y="23918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549358" y="4432300"/>
            <a:ext cx="1270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50">
                <a:solidFill>
                  <a:srgbClr val="132E51"/>
                </a:solidFill>
                <a:latin typeface="Times New Roman"/>
                <a:cs typeface="Times New Roman"/>
              </a:rPr>
              <a:t>9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009775" y="4266113"/>
            <a:ext cx="3699510" cy="1052195"/>
            <a:chOff x="2485775" y="4266112"/>
            <a:chExt cx="3699510" cy="1052195"/>
          </a:xfrm>
        </p:grpSpPr>
        <p:sp>
          <p:nvSpPr>
            <p:cNvPr id="28" name="object 28"/>
            <p:cNvSpPr/>
            <p:nvPr/>
          </p:nvSpPr>
          <p:spPr>
            <a:xfrm>
              <a:off x="2490538" y="5017282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79">
                  <a:moveTo>
                    <a:pt x="284189" y="0"/>
                  </a:moveTo>
                  <a:lnTo>
                    <a:pt x="0" y="0"/>
                  </a:lnTo>
                  <a:lnTo>
                    <a:pt x="0" y="284176"/>
                  </a:lnTo>
                  <a:lnTo>
                    <a:pt x="284189" y="284176"/>
                  </a:lnTo>
                  <a:lnTo>
                    <a:pt x="28418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490538" y="5017282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79">
                  <a:moveTo>
                    <a:pt x="0" y="0"/>
                  </a:moveTo>
                  <a:lnTo>
                    <a:pt x="284189" y="0"/>
                  </a:lnTo>
                  <a:lnTo>
                    <a:pt x="284189" y="284177"/>
                  </a:lnTo>
                  <a:lnTo>
                    <a:pt x="0" y="28417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254854" y="5029019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284189" y="0"/>
                  </a:moveTo>
                  <a:lnTo>
                    <a:pt x="0" y="0"/>
                  </a:lnTo>
                  <a:lnTo>
                    <a:pt x="0" y="284176"/>
                  </a:lnTo>
                  <a:lnTo>
                    <a:pt x="284189" y="284176"/>
                  </a:lnTo>
                  <a:lnTo>
                    <a:pt x="28418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254854" y="5029019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0" y="0"/>
                  </a:moveTo>
                  <a:lnTo>
                    <a:pt x="284189" y="0"/>
                  </a:lnTo>
                  <a:lnTo>
                    <a:pt x="284189" y="284177"/>
                  </a:lnTo>
                  <a:lnTo>
                    <a:pt x="0" y="28417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32633" y="4749244"/>
              <a:ext cx="262255" cy="268605"/>
            </a:xfrm>
            <a:custGeom>
              <a:avLst/>
              <a:gdLst/>
              <a:ahLst/>
              <a:cxnLst/>
              <a:rect l="l" t="t" r="r" b="b"/>
              <a:pathLst>
                <a:path w="262255" h="268604">
                  <a:moveTo>
                    <a:pt x="262251" y="0"/>
                  </a:moveTo>
                  <a:lnTo>
                    <a:pt x="0" y="26803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282833" y="4749244"/>
              <a:ext cx="114300" cy="280035"/>
            </a:xfrm>
            <a:custGeom>
              <a:avLst/>
              <a:gdLst/>
              <a:ahLst/>
              <a:cxnLst/>
              <a:rect l="l" t="t" r="r" b="b"/>
              <a:pathLst>
                <a:path w="114300" h="280035">
                  <a:moveTo>
                    <a:pt x="0" y="0"/>
                  </a:moveTo>
                  <a:lnTo>
                    <a:pt x="114117" y="27977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631818" y="4270875"/>
              <a:ext cx="548640" cy="478790"/>
            </a:xfrm>
            <a:custGeom>
              <a:avLst/>
              <a:gdLst/>
              <a:ahLst/>
              <a:cxnLst/>
              <a:rect l="l" t="t" r="r" b="b"/>
              <a:pathLst>
                <a:path w="548639" h="478789">
                  <a:moveTo>
                    <a:pt x="274319" y="0"/>
                  </a:moveTo>
                  <a:lnTo>
                    <a:pt x="225010" y="3853"/>
                  </a:lnTo>
                  <a:lnTo>
                    <a:pt x="178600" y="14964"/>
                  </a:lnTo>
                  <a:lnTo>
                    <a:pt x="135865" y="32655"/>
                  </a:lnTo>
                  <a:lnTo>
                    <a:pt x="97578" y="56253"/>
                  </a:lnTo>
                  <a:lnTo>
                    <a:pt x="64516" y="85081"/>
                  </a:lnTo>
                  <a:lnTo>
                    <a:pt x="37452" y="118464"/>
                  </a:lnTo>
                  <a:lnTo>
                    <a:pt x="17162" y="155726"/>
                  </a:lnTo>
                  <a:lnTo>
                    <a:pt x="4419" y="196191"/>
                  </a:lnTo>
                  <a:lnTo>
                    <a:pt x="0" y="239185"/>
                  </a:lnTo>
                  <a:lnTo>
                    <a:pt x="4419" y="282179"/>
                  </a:lnTo>
                  <a:lnTo>
                    <a:pt x="17162" y="322644"/>
                  </a:lnTo>
                  <a:lnTo>
                    <a:pt x="37452" y="359906"/>
                  </a:lnTo>
                  <a:lnTo>
                    <a:pt x="64516" y="393288"/>
                  </a:lnTo>
                  <a:lnTo>
                    <a:pt x="97578" y="422116"/>
                  </a:lnTo>
                  <a:lnTo>
                    <a:pt x="135865" y="445713"/>
                  </a:lnTo>
                  <a:lnTo>
                    <a:pt x="178600" y="463405"/>
                  </a:lnTo>
                  <a:lnTo>
                    <a:pt x="225010" y="474516"/>
                  </a:lnTo>
                  <a:lnTo>
                    <a:pt x="274319" y="478369"/>
                  </a:lnTo>
                  <a:lnTo>
                    <a:pt x="323629" y="474516"/>
                  </a:lnTo>
                  <a:lnTo>
                    <a:pt x="370038" y="463405"/>
                  </a:lnTo>
                  <a:lnTo>
                    <a:pt x="412774" y="445713"/>
                  </a:lnTo>
                  <a:lnTo>
                    <a:pt x="451060" y="422116"/>
                  </a:lnTo>
                  <a:lnTo>
                    <a:pt x="484123" y="393288"/>
                  </a:lnTo>
                  <a:lnTo>
                    <a:pt x="511187" y="359906"/>
                  </a:lnTo>
                  <a:lnTo>
                    <a:pt x="531477" y="322644"/>
                  </a:lnTo>
                  <a:lnTo>
                    <a:pt x="544220" y="282179"/>
                  </a:lnTo>
                  <a:lnTo>
                    <a:pt x="548639" y="239185"/>
                  </a:lnTo>
                  <a:lnTo>
                    <a:pt x="544220" y="196191"/>
                  </a:lnTo>
                  <a:lnTo>
                    <a:pt x="531477" y="155726"/>
                  </a:lnTo>
                  <a:lnTo>
                    <a:pt x="511187" y="118464"/>
                  </a:lnTo>
                  <a:lnTo>
                    <a:pt x="484123" y="85081"/>
                  </a:lnTo>
                  <a:lnTo>
                    <a:pt x="451060" y="56253"/>
                  </a:lnTo>
                  <a:lnTo>
                    <a:pt x="412774" y="32655"/>
                  </a:lnTo>
                  <a:lnTo>
                    <a:pt x="370038" y="14964"/>
                  </a:lnTo>
                  <a:lnTo>
                    <a:pt x="323629" y="3853"/>
                  </a:lnTo>
                  <a:lnTo>
                    <a:pt x="2743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631818" y="4270875"/>
              <a:ext cx="548640" cy="478790"/>
            </a:xfrm>
            <a:custGeom>
              <a:avLst/>
              <a:gdLst/>
              <a:ahLst/>
              <a:cxnLst/>
              <a:rect l="l" t="t" r="r" b="b"/>
              <a:pathLst>
                <a:path w="548639" h="478789">
                  <a:moveTo>
                    <a:pt x="0" y="239184"/>
                  </a:moveTo>
                  <a:lnTo>
                    <a:pt x="4419" y="196190"/>
                  </a:lnTo>
                  <a:lnTo>
                    <a:pt x="17162" y="155725"/>
                  </a:lnTo>
                  <a:lnTo>
                    <a:pt x="37452" y="118463"/>
                  </a:lnTo>
                  <a:lnTo>
                    <a:pt x="64516" y="85080"/>
                  </a:lnTo>
                  <a:lnTo>
                    <a:pt x="97579" y="56253"/>
                  </a:lnTo>
                  <a:lnTo>
                    <a:pt x="135865" y="32655"/>
                  </a:lnTo>
                  <a:lnTo>
                    <a:pt x="178600" y="14963"/>
                  </a:lnTo>
                  <a:lnTo>
                    <a:pt x="225010" y="3853"/>
                  </a:lnTo>
                  <a:lnTo>
                    <a:pt x="274320" y="0"/>
                  </a:lnTo>
                  <a:lnTo>
                    <a:pt x="323629" y="3853"/>
                  </a:lnTo>
                  <a:lnTo>
                    <a:pt x="370039" y="14963"/>
                  </a:lnTo>
                  <a:lnTo>
                    <a:pt x="412774" y="32655"/>
                  </a:lnTo>
                  <a:lnTo>
                    <a:pt x="451060" y="56253"/>
                  </a:lnTo>
                  <a:lnTo>
                    <a:pt x="484123" y="85080"/>
                  </a:lnTo>
                  <a:lnTo>
                    <a:pt x="511187" y="118463"/>
                  </a:lnTo>
                  <a:lnTo>
                    <a:pt x="531477" y="155725"/>
                  </a:lnTo>
                  <a:lnTo>
                    <a:pt x="544220" y="196190"/>
                  </a:lnTo>
                  <a:lnTo>
                    <a:pt x="548640" y="239184"/>
                  </a:lnTo>
                  <a:lnTo>
                    <a:pt x="544220" y="282178"/>
                  </a:lnTo>
                  <a:lnTo>
                    <a:pt x="531477" y="322643"/>
                  </a:lnTo>
                  <a:lnTo>
                    <a:pt x="511187" y="359905"/>
                  </a:lnTo>
                  <a:lnTo>
                    <a:pt x="484123" y="393288"/>
                  </a:lnTo>
                  <a:lnTo>
                    <a:pt x="451060" y="422115"/>
                  </a:lnTo>
                  <a:lnTo>
                    <a:pt x="412774" y="445713"/>
                  </a:lnTo>
                  <a:lnTo>
                    <a:pt x="370039" y="463405"/>
                  </a:lnTo>
                  <a:lnTo>
                    <a:pt x="323629" y="474515"/>
                  </a:lnTo>
                  <a:lnTo>
                    <a:pt x="274320" y="478369"/>
                  </a:lnTo>
                  <a:lnTo>
                    <a:pt x="225010" y="474515"/>
                  </a:lnTo>
                  <a:lnTo>
                    <a:pt x="178600" y="463405"/>
                  </a:lnTo>
                  <a:lnTo>
                    <a:pt x="135865" y="445713"/>
                  </a:lnTo>
                  <a:lnTo>
                    <a:pt x="97579" y="422115"/>
                  </a:lnTo>
                  <a:lnTo>
                    <a:pt x="64516" y="393288"/>
                  </a:lnTo>
                  <a:lnTo>
                    <a:pt x="37452" y="359905"/>
                  </a:lnTo>
                  <a:lnTo>
                    <a:pt x="17162" y="322643"/>
                  </a:lnTo>
                  <a:lnTo>
                    <a:pt x="4419" y="282178"/>
                  </a:lnTo>
                  <a:lnTo>
                    <a:pt x="0" y="23918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315838" y="4362196"/>
            <a:ext cx="2286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25">
                <a:solidFill>
                  <a:srgbClr val="132E51"/>
                </a:solidFill>
                <a:latin typeface="Times New Roman"/>
                <a:cs typeface="Times New Roman"/>
              </a:rPr>
              <a:t>90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5476187" y="4294968"/>
            <a:ext cx="2707640" cy="1023619"/>
            <a:chOff x="3952187" y="4294967"/>
            <a:chExt cx="2707640" cy="1023619"/>
          </a:xfrm>
        </p:grpSpPr>
        <p:sp>
          <p:nvSpPr>
            <p:cNvPr id="38" name="object 38"/>
            <p:cNvSpPr/>
            <p:nvPr/>
          </p:nvSpPr>
          <p:spPr>
            <a:xfrm>
              <a:off x="5347629" y="5017282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284189" y="0"/>
                  </a:moveTo>
                  <a:lnTo>
                    <a:pt x="0" y="0"/>
                  </a:lnTo>
                  <a:lnTo>
                    <a:pt x="0" y="284176"/>
                  </a:lnTo>
                  <a:lnTo>
                    <a:pt x="284189" y="284176"/>
                  </a:lnTo>
                  <a:lnTo>
                    <a:pt x="28418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347629" y="5017282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0" y="0"/>
                  </a:moveTo>
                  <a:lnTo>
                    <a:pt x="284189" y="0"/>
                  </a:lnTo>
                  <a:lnTo>
                    <a:pt x="284189" y="284177"/>
                  </a:lnTo>
                  <a:lnTo>
                    <a:pt x="0" y="28417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70280" y="5029019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284189" y="0"/>
                  </a:moveTo>
                  <a:lnTo>
                    <a:pt x="0" y="0"/>
                  </a:lnTo>
                  <a:lnTo>
                    <a:pt x="0" y="284176"/>
                  </a:lnTo>
                  <a:lnTo>
                    <a:pt x="284189" y="284176"/>
                  </a:lnTo>
                  <a:lnTo>
                    <a:pt x="28418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70280" y="5029019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0" y="0"/>
                  </a:moveTo>
                  <a:lnTo>
                    <a:pt x="284189" y="0"/>
                  </a:lnTo>
                  <a:lnTo>
                    <a:pt x="284189" y="284177"/>
                  </a:lnTo>
                  <a:lnTo>
                    <a:pt x="0" y="28417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100112" y="4679189"/>
              <a:ext cx="412750" cy="349885"/>
            </a:xfrm>
            <a:custGeom>
              <a:avLst/>
              <a:gdLst/>
              <a:ahLst/>
              <a:cxnLst/>
              <a:rect l="l" t="t" r="r" b="b"/>
              <a:pathLst>
                <a:path w="412750" h="349885">
                  <a:moveTo>
                    <a:pt x="0" y="0"/>
                  </a:moveTo>
                  <a:lnTo>
                    <a:pt x="412263" y="34983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489724" y="4679189"/>
              <a:ext cx="222885" cy="338455"/>
            </a:xfrm>
            <a:custGeom>
              <a:avLst/>
              <a:gdLst/>
              <a:ahLst/>
              <a:cxnLst/>
              <a:rect l="l" t="t" r="r" b="b"/>
              <a:pathLst>
                <a:path w="222885" h="338454">
                  <a:moveTo>
                    <a:pt x="222440" y="0"/>
                  </a:moveTo>
                  <a:lnTo>
                    <a:pt x="0" y="33809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496321" y="500237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284189" y="0"/>
                  </a:moveTo>
                  <a:lnTo>
                    <a:pt x="0" y="0"/>
                  </a:lnTo>
                  <a:lnTo>
                    <a:pt x="0" y="284176"/>
                  </a:lnTo>
                  <a:lnTo>
                    <a:pt x="284189" y="284176"/>
                  </a:lnTo>
                  <a:lnTo>
                    <a:pt x="28418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496321" y="500237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0" y="0"/>
                  </a:moveTo>
                  <a:lnTo>
                    <a:pt x="284189" y="0"/>
                  </a:lnTo>
                  <a:lnTo>
                    <a:pt x="284189" y="284177"/>
                  </a:lnTo>
                  <a:lnTo>
                    <a:pt x="0" y="28417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956950" y="4299729"/>
              <a:ext cx="548640" cy="478790"/>
            </a:xfrm>
            <a:custGeom>
              <a:avLst/>
              <a:gdLst/>
              <a:ahLst/>
              <a:cxnLst/>
              <a:rect l="l" t="t" r="r" b="b"/>
              <a:pathLst>
                <a:path w="548639" h="478789">
                  <a:moveTo>
                    <a:pt x="274320" y="0"/>
                  </a:moveTo>
                  <a:lnTo>
                    <a:pt x="225010" y="3853"/>
                  </a:lnTo>
                  <a:lnTo>
                    <a:pt x="178600" y="14963"/>
                  </a:lnTo>
                  <a:lnTo>
                    <a:pt x="135865" y="32655"/>
                  </a:lnTo>
                  <a:lnTo>
                    <a:pt x="97578" y="56253"/>
                  </a:lnTo>
                  <a:lnTo>
                    <a:pt x="64516" y="85080"/>
                  </a:lnTo>
                  <a:lnTo>
                    <a:pt x="37452" y="118463"/>
                  </a:lnTo>
                  <a:lnTo>
                    <a:pt x="17162" y="155725"/>
                  </a:lnTo>
                  <a:lnTo>
                    <a:pt x="4419" y="196190"/>
                  </a:lnTo>
                  <a:lnTo>
                    <a:pt x="0" y="239184"/>
                  </a:lnTo>
                  <a:lnTo>
                    <a:pt x="4419" y="282178"/>
                  </a:lnTo>
                  <a:lnTo>
                    <a:pt x="17162" y="322643"/>
                  </a:lnTo>
                  <a:lnTo>
                    <a:pt x="37452" y="359905"/>
                  </a:lnTo>
                  <a:lnTo>
                    <a:pt x="64516" y="393288"/>
                  </a:lnTo>
                  <a:lnTo>
                    <a:pt x="97578" y="422116"/>
                  </a:lnTo>
                  <a:lnTo>
                    <a:pt x="135865" y="445713"/>
                  </a:lnTo>
                  <a:lnTo>
                    <a:pt x="178600" y="463405"/>
                  </a:lnTo>
                  <a:lnTo>
                    <a:pt x="225010" y="474516"/>
                  </a:lnTo>
                  <a:lnTo>
                    <a:pt x="274320" y="478369"/>
                  </a:lnTo>
                  <a:lnTo>
                    <a:pt x="323629" y="474516"/>
                  </a:lnTo>
                  <a:lnTo>
                    <a:pt x="370038" y="463405"/>
                  </a:lnTo>
                  <a:lnTo>
                    <a:pt x="412774" y="445713"/>
                  </a:lnTo>
                  <a:lnTo>
                    <a:pt x="451060" y="422116"/>
                  </a:lnTo>
                  <a:lnTo>
                    <a:pt x="484123" y="393288"/>
                  </a:lnTo>
                  <a:lnTo>
                    <a:pt x="511187" y="359905"/>
                  </a:lnTo>
                  <a:lnTo>
                    <a:pt x="531477" y="322643"/>
                  </a:lnTo>
                  <a:lnTo>
                    <a:pt x="544220" y="282178"/>
                  </a:lnTo>
                  <a:lnTo>
                    <a:pt x="548639" y="239184"/>
                  </a:lnTo>
                  <a:lnTo>
                    <a:pt x="544220" y="196190"/>
                  </a:lnTo>
                  <a:lnTo>
                    <a:pt x="531477" y="155725"/>
                  </a:lnTo>
                  <a:lnTo>
                    <a:pt x="511187" y="118463"/>
                  </a:lnTo>
                  <a:lnTo>
                    <a:pt x="484123" y="85080"/>
                  </a:lnTo>
                  <a:lnTo>
                    <a:pt x="451060" y="56253"/>
                  </a:lnTo>
                  <a:lnTo>
                    <a:pt x="412774" y="32655"/>
                  </a:lnTo>
                  <a:lnTo>
                    <a:pt x="370038" y="14963"/>
                  </a:lnTo>
                  <a:lnTo>
                    <a:pt x="323629" y="3853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956950" y="4299729"/>
              <a:ext cx="548640" cy="478790"/>
            </a:xfrm>
            <a:custGeom>
              <a:avLst/>
              <a:gdLst/>
              <a:ahLst/>
              <a:cxnLst/>
              <a:rect l="l" t="t" r="r" b="b"/>
              <a:pathLst>
                <a:path w="548639" h="478789">
                  <a:moveTo>
                    <a:pt x="0" y="239184"/>
                  </a:moveTo>
                  <a:lnTo>
                    <a:pt x="4419" y="196190"/>
                  </a:lnTo>
                  <a:lnTo>
                    <a:pt x="17162" y="155725"/>
                  </a:lnTo>
                  <a:lnTo>
                    <a:pt x="37452" y="118463"/>
                  </a:lnTo>
                  <a:lnTo>
                    <a:pt x="64516" y="85080"/>
                  </a:lnTo>
                  <a:lnTo>
                    <a:pt x="97579" y="56253"/>
                  </a:lnTo>
                  <a:lnTo>
                    <a:pt x="135865" y="32655"/>
                  </a:lnTo>
                  <a:lnTo>
                    <a:pt x="178600" y="14963"/>
                  </a:lnTo>
                  <a:lnTo>
                    <a:pt x="225010" y="3853"/>
                  </a:lnTo>
                  <a:lnTo>
                    <a:pt x="274320" y="0"/>
                  </a:lnTo>
                  <a:lnTo>
                    <a:pt x="323629" y="3853"/>
                  </a:lnTo>
                  <a:lnTo>
                    <a:pt x="370039" y="14963"/>
                  </a:lnTo>
                  <a:lnTo>
                    <a:pt x="412774" y="32655"/>
                  </a:lnTo>
                  <a:lnTo>
                    <a:pt x="451060" y="56253"/>
                  </a:lnTo>
                  <a:lnTo>
                    <a:pt x="484123" y="85080"/>
                  </a:lnTo>
                  <a:lnTo>
                    <a:pt x="511187" y="118463"/>
                  </a:lnTo>
                  <a:lnTo>
                    <a:pt x="531477" y="155725"/>
                  </a:lnTo>
                  <a:lnTo>
                    <a:pt x="544220" y="196190"/>
                  </a:lnTo>
                  <a:lnTo>
                    <a:pt x="548640" y="239184"/>
                  </a:lnTo>
                  <a:lnTo>
                    <a:pt x="544220" y="282178"/>
                  </a:lnTo>
                  <a:lnTo>
                    <a:pt x="531477" y="322643"/>
                  </a:lnTo>
                  <a:lnTo>
                    <a:pt x="511187" y="359905"/>
                  </a:lnTo>
                  <a:lnTo>
                    <a:pt x="484123" y="393288"/>
                  </a:lnTo>
                  <a:lnTo>
                    <a:pt x="451060" y="422115"/>
                  </a:lnTo>
                  <a:lnTo>
                    <a:pt x="412774" y="445713"/>
                  </a:lnTo>
                  <a:lnTo>
                    <a:pt x="370039" y="463405"/>
                  </a:lnTo>
                  <a:lnTo>
                    <a:pt x="323629" y="474515"/>
                  </a:lnTo>
                  <a:lnTo>
                    <a:pt x="274320" y="478369"/>
                  </a:lnTo>
                  <a:lnTo>
                    <a:pt x="225010" y="474515"/>
                  </a:lnTo>
                  <a:lnTo>
                    <a:pt x="178600" y="463405"/>
                  </a:lnTo>
                  <a:lnTo>
                    <a:pt x="135865" y="445713"/>
                  </a:lnTo>
                  <a:lnTo>
                    <a:pt x="97579" y="422115"/>
                  </a:lnTo>
                  <a:lnTo>
                    <a:pt x="64516" y="393288"/>
                  </a:lnTo>
                  <a:lnTo>
                    <a:pt x="37452" y="359905"/>
                  </a:lnTo>
                  <a:lnTo>
                    <a:pt x="17162" y="322643"/>
                  </a:lnTo>
                  <a:lnTo>
                    <a:pt x="4419" y="282178"/>
                  </a:lnTo>
                  <a:lnTo>
                    <a:pt x="0" y="23918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5640970" y="4392676"/>
            <a:ext cx="2286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25">
                <a:solidFill>
                  <a:srgbClr val="132E51"/>
                </a:solidFill>
                <a:latin typeface="Times New Roman"/>
                <a:cs typeface="Times New Roman"/>
              </a:rPr>
              <a:t>20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5311814" y="4695343"/>
            <a:ext cx="863600" cy="596265"/>
            <a:chOff x="3787814" y="4695342"/>
            <a:chExt cx="863600" cy="596265"/>
          </a:xfrm>
        </p:grpSpPr>
        <p:sp>
          <p:nvSpPr>
            <p:cNvPr id="50" name="object 50"/>
            <p:cNvSpPr/>
            <p:nvPr/>
          </p:nvSpPr>
          <p:spPr>
            <a:xfrm>
              <a:off x="3957025" y="4708042"/>
              <a:ext cx="80645" cy="303530"/>
            </a:xfrm>
            <a:custGeom>
              <a:avLst/>
              <a:gdLst/>
              <a:ahLst/>
              <a:cxnLst/>
              <a:rect l="l" t="t" r="r" b="b"/>
              <a:pathLst>
                <a:path w="80645" h="303529">
                  <a:moveTo>
                    <a:pt x="80270" y="0"/>
                  </a:moveTo>
                  <a:lnTo>
                    <a:pt x="0" y="30321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425244" y="4708042"/>
              <a:ext cx="213360" cy="294640"/>
            </a:xfrm>
            <a:custGeom>
              <a:avLst/>
              <a:gdLst/>
              <a:ahLst/>
              <a:cxnLst/>
              <a:rect l="l" t="t" r="r" b="b"/>
              <a:pathLst>
                <a:path w="213360" h="294639">
                  <a:moveTo>
                    <a:pt x="0" y="0"/>
                  </a:moveTo>
                  <a:lnTo>
                    <a:pt x="213173" y="29433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792577" y="5002282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284189" y="0"/>
                  </a:moveTo>
                  <a:lnTo>
                    <a:pt x="0" y="0"/>
                  </a:lnTo>
                  <a:lnTo>
                    <a:pt x="0" y="284177"/>
                  </a:lnTo>
                  <a:lnTo>
                    <a:pt x="284189" y="284177"/>
                  </a:lnTo>
                  <a:lnTo>
                    <a:pt x="28418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792577" y="5002282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0" y="0"/>
                  </a:moveTo>
                  <a:lnTo>
                    <a:pt x="284189" y="0"/>
                  </a:lnTo>
                  <a:lnTo>
                    <a:pt x="284189" y="284177"/>
                  </a:lnTo>
                  <a:lnTo>
                    <a:pt x="0" y="28417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t>Binary</a:t>
            </a:r>
            <a:r>
              <a:rPr spc="-30"/>
              <a:t> </a:t>
            </a:r>
            <a:r>
              <a:t>Search</a:t>
            </a:r>
            <a:r>
              <a:rPr spc="-50"/>
              <a:t> </a:t>
            </a:r>
            <a:r>
              <a:rPr spc="-20"/>
              <a:t>Trees</a:t>
            </a:r>
          </a:p>
        </p:txBody>
      </p:sp>
      <p:sp>
        <p:nvSpPr>
          <p:cNvPr id="55" name="object 5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pPr marL="38100">
                <a:lnSpc>
                  <a:spcPts val="1410"/>
                </a:lnSpc>
              </a:pPr>
              <a:t>29</a:t>
            </a:fld>
            <a:endParaRPr spc="-25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t>Binary</a:t>
            </a:r>
            <a:r>
              <a:rPr spc="-30"/>
              <a:t> </a:t>
            </a:r>
            <a:r>
              <a:t>Search</a:t>
            </a:r>
            <a:r>
              <a:rPr spc="-50"/>
              <a:t> </a:t>
            </a:r>
            <a:r>
              <a:rPr spc="-20"/>
              <a:t>Trees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pPr marL="38100">
                <a:lnSpc>
                  <a:spcPts val="1410"/>
                </a:lnSpc>
              </a:pPr>
              <a:t>3</a:t>
            </a:fld>
            <a:endParaRPr spc="-25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41450">
              <a:spcBef>
                <a:spcPts val="100"/>
              </a:spcBef>
            </a:pPr>
            <a:r>
              <a:t>Ordered</a:t>
            </a:r>
            <a:r>
              <a:rPr spc="-140"/>
              <a:t> </a:t>
            </a:r>
            <a:r>
              <a:rPr spc="-10"/>
              <a:t>Dictionaries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69384" y="2014020"/>
            <a:ext cx="9085580" cy="4324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spcBef>
                <a:spcPts val="100"/>
              </a:spcBef>
              <a:buFont typeface="Arial"/>
              <a:buChar char="•"/>
              <a:tabLst>
                <a:tab pos="354965" algn="l"/>
              </a:tabLst>
            </a:pPr>
            <a:r>
              <a:rPr sz="2000">
                <a:latin typeface="Times New Roman"/>
                <a:cs typeface="Times New Roman"/>
              </a:rPr>
              <a:t>Keys</a:t>
            </a:r>
            <a:r>
              <a:rPr sz="2000" spc="-2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are</a:t>
            </a:r>
            <a:r>
              <a:rPr sz="2000" spc="-20">
                <a:latin typeface="Times New Roman"/>
                <a:cs typeface="Times New Roman"/>
              </a:rPr>
              <a:t> </a:t>
            </a:r>
            <a:r>
              <a:rPr sz="2000" spc="-10">
                <a:latin typeface="Times New Roman"/>
                <a:cs typeface="Times New Roman"/>
              </a:rPr>
              <a:t>ordered</a:t>
            </a:r>
            <a:endParaRPr lang="en-US" sz="2000" spc="-10">
              <a:latin typeface="Times New Roman"/>
              <a:cs typeface="Times New Roman"/>
            </a:endParaRPr>
          </a:p>
          <a:p>
            <a:pPr marL="354965" indent="-342265">
              <a:spcBef>
                <a:spcPts val="100"/>
              </a:spcBef>
              <a:buFont typeface="Arial"/>
              <a:buChar char="•"/>
              <a:tabLst>
                <a:tab pos="354965" algn="l"/>
              </a:tabLst>
            </a:pPr>
            <a:endParaRPr lang="en-US" sz="2000" spc="-10">
              <a:latin typeface="Times New Roman"/>
              <a:cs typeface="Times New Roman"/>
            </a:endParaRPr>
          </a:p>
          <a:p>
            <a:pPr marL="355600" marR="274320" indent="-342900">
              <a:lnSpc>
                <a:spcPts val="2620"/>
              </a:lnSpc>
              <a:buFont typeface="Arial"/>
              <a:buChar char="•"/>
              <a:tabLst>
                <a:tab pos="355600" algn="l"/>
              </a:tabLst>
            </a:pPr>
            <a:r>
              <a:rPr sz="2000">
                <a:latin typeface="Times New Roman"/>
                <a:cs typeface="Times New Roman"/>
              </a:rPr>
              <a:t>Perform</a:t>
            </a:r>
            <a:r>
              <a:rPr sz="2000" spc="-5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usual</a:t>
            </a:r>
            <a:r>
              <a:rPr sz="2000" spc="-5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dictionary</a:t>
            </a:r>
            <a:r>
              <a:rPr sz="2000" spc="-5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operations</a:t>
            </a:r>
            <a:r>
              <a:rPr sz="2000" spc="-6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(</a:t>
            </a:r>
            <a:r>
              <a:rPr sz="2000">
                <a:solidFill>
                  <a:srgbClr val="064FA8"/>
                </a:solidFill>
                <a:latin typeface="Times New Roman"/>
                <a:cs typeface="Times New Roman"/>
              </a:rPr>
              <a:t>insertItem</a:t>
            </a:r>
            <a:r>
              <a:rPr sz="2000">
                <a:latin typeface="Times New Roman"/>
                <a:cs typeface="Times New Roman"/>
              </a:rPr>
              <a:t>,</a:t>
            </a:r>
            <a:r>
              <a:rPr sz="2000" spc="-55">
                <a:latin typeface="Times New Roman"/>
                <a:cs typeface="Times New Roman"/>
              </a:rPr>
              <a:t> </a:t>
            </a:r>
            <a:r>
              <a:rPr sz="2000" spc="-10">
                <a:solidFill>
                  <a:srgbClr val="064FA8"/>
                </a:solidFill>
                <a:latin typeface="Times New Roman"/>
                <a:cs typeface="Times New Roman"/>
              </a:rPr>
              <a:t>removeItem</a:t>
            </a:r>
            <a:r>
              <a:rPr sz="2000" spc="-10">
                <a:latin typeface="Times New Roman"/>
                <a:cs typeface="Times New Roman"/>
              </a:rPr>
              <a:t>, </a:t>
            </a:r>
            <a:r>
              <a:rPr sz="2000">
                <a:solidFill>
                  <a:srgbClr val="064FA8"/>
                </a:solidFill>
                <a:latin typeface="Times New Roman"/>
                <a:cs typeface="Times New Roman"/>
              </a:rPr>
              <a:t>findElement</a:t>
            </a:r>
            <a:r>
              <a:rPr sz="2000">
                <a:latin typeface="Times New Roman"/>
                <a:cs typeface="Times New Roman"/>
              </a:rPr>
              <a:t>)</a:t>
            </a:r>
            <a:r>
              <a:rPr sz="2000" spc="-3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and</a:t>
            </a:r>
            <a:r>
              <a:rPr sz="2000" spc="-35">
                <a:latin typeface="Times New Roman"/>
                <a:cs typeface="Times New Roman"/>
              </a:rPr>
              <a:t> </a:t>
            </a:r>
            <a:r>
              <a:rPr sz="2000">
                <a:solidFill>
                  <a:srgbClr val="C0504D"/>
                </a:solidFill>
                <a:latin typeface="Times New Roman"/>
                <a:cs typeface="Times New Roman"/>
              </a:rPr>
              <a:t>maintain</a:t>
            </a:r>
            <a:r>
              <a:rPr sz="2000" spc="-35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000">
                <a:solidFill>
                  <a:srgbClr val="C0504D"/>
                </a:solidFill>
                <a:latin typeface="Times New Roman"/>
                <a:cs typeface="Times New Roman"/>
              </a:rPr>
              <a:t>an</a:t>
            </a:r>
            <a:r>
              <a:rPr sz="2000" spc="-3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000">
                <a:solidFill>
                  <a:srgbClr val="C0504D"/>
                </a:solidFill>
                <a:latin typeface="Times New Roman"/>
                <a:cs typeface="Times New Roman"/>
              </a:rPr>
              <a:t>order</a:t>
            </a:r>
            <a:r>
              <a:rPr sz="2000" spc="-35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relation</a:t>
            </a:r>
            <a:r>
              <a:rPr sz="2000" spc="-3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for</a:t>
            </a:r>
            <a:r>
              <a:rPr sz="2000" spc="-3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the</a:t>
            </a:r>
            <a:r>
              <a:rPr sz="2000" spc="-40">
                <a:latin typeface="Times New Roman"/>
                <a:cs typeface="Times New Roman"/>
              </a:rPr>
              <a:t> </a:t>
            </a:r>
            <a:r>
              <a:rPr sz="2000" spc="-20">
                <a:solidFill>
                  <a:srgbClr val="C00000"/>
                </a:solidFill>
                <a:latin typeface="Times New Roman"/>
                <a:cs typeface="Times New Roman"/>
              </a:rPr>
              <a:t>keys</a:t>
            </a:r>
            <a:endParaRPr sz="2000">
              <a:solidFill>
                <a:srgbClr val="C00000"/>
              </a:solidFill>
              <a:latin typeface="Times New Roman"/>
              <a:cs typeface="Times New Roman"/>
            </a:endParaRPr>
          </a:p>
          <a:p>
            <a:pPr marL="755015" lvl="1" indent="-285115">
              <a:spcBef>
                <a:spcPts val="465"/>
              </a:spcBef>
              <a:buFont typeface="Arial"/>
              <a:buChar char="–"/>
              <a:tabLst>
                <a:tab pos="755015" algn="l"/>
              </a:tabLst>
            </a:pPr>
            <a:r>
              <a:rPr sz="2000">
                <a:latin typeface="Times New Roman"/>
                <a:cs typeface="Times New Roman"/>
              </a:rPr>
              <a:t>we</a:t>
            </a:r>
            <a:r>
              <a:rPr sz="2000" spc="-3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use</a:t>
            </a:r>
            <a:r>
              <a:rPr sz="2000" spc="-3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an</a:t>
            </a:r>
            <a:r>
              <a:rPr sz="2000" spc="-3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external</a:t>
            </a:r>
            <a:r>
              <a:rPr sz="2000" spc="-2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comparator</a:t>
            </a:r>
            <a:r>
              <a:rPr sz="2000" spc="-3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for</a:t>
            </a:r>
            <a:r>
              <a:rPr sz="2000" spc="-30">
                <a:latin typeface="Times New Roman"/>
                <a:cs typeface="Times New Roman"/>
              </a:rPr>
              <a:t> </a:t>
            </a:r>
            <a:r>
              <a:rPr sz="2000" spc="-20">
                <a:latin typeface="Times New Roman"/>
                <a:cs typeface="Times New Roman"/>
              </a:rPr>
              <a:t>keys</a:t>
            </a:r>
            <a:endParaRPr sz="2000">
              <a:latin typeface="Times New Roman"/>
              <a:cs typeface="Times New Roman"/>
            </a:endParaRPr>
          </a:p>
          <a:p>
            <a:pPr lvl="1">
              <a:spcBef>
                <a:spcPts val="1120"/>
              </a:spcBef>
            </a:pPr>
            <a:endParaRPr sz="2000">
              <a:latin typeface="Times New Roman"/>
              <a:cs typeface="Times New Roman"/>
            </a:endParaRPr>
          </a:p>
          <a:p>
            <a:pPr marL="354965" indent="-342265">
              <a:buFont typeface="Arial"/>
              <a:buChar char="•"/>
              <a:tabLst>
                <a:tab pos="354965" algn="l"/>
              </a:tabLst>
            </a:pPr>
            <a:r>
              <a:rPr sz="2000">
                <a:latin typeface="Times New Roman"/>
                <a:cs typeface="Times New Roman"/>
              </a:rPr>
              <a:t>New</a:t>
            </a:r>
            <a:r>
              <a:rPr sz="2000" spc="-15">
                <a:latin typeface="Times New Roman"/>
                <a:cs typeface="Times New Roman"/>
              </a:rPr>
              <a:t> </a:t>
            </a:r>
            <a:r>
              <a:rPr sz="2000" spc="-10">
                <a:latin typeface="Times New Roman"/>
                <a:cs typeface="Times New Roman"/>
              </a:rPr>
              <a:t>operations:</a:t>
            </a:r>
            <a:endParaRPr sz="2000">
              <a:latin typeface="Times New Roman"/>
              <a:cs typeface="Times New Roman"/>
            </a:endParaRPr>
          </a:p>
          <a:p>
            <a:pPr marL="755015" lvl="1" indent="-285115">
              <a:spcBef>
                <a:spcPts val="575"/>
              </a:spcBef>
              <a:buFont typeface="Arial"/>
              <a:buChar char="–"/>
              <a:tabLst>
                <a:tab pos="755015" algn="l"/>
              </a:tabLst>
            </a:pPr>
            <a:r>
              <a:rPr sz="2000">
                <a:solidFill>
                  <a:srgbClr val="064FA8"/>
                </a:solidFill>
                <a:latin typeface="Times New Roman"/>
                <a:cs typeface="Times New Roman"/>
              </a:rPr>
              <a:t>closestKeyBefore</a:t>
            </a:r>
            <a:r>
              <a:rPr sz="2000">
                <a:latin typeface="Times New Roman"/>
                <a:cs typeface="Times New Roman"/>
              </a:rPr>
              <a:t>(</a:t>
            </a:r>
            <a:r>
              <a:rPr sz="2000" i="1">
                <a:latin typeface="Times New Roman"/>
                <a:cs typeface="Times New Roman"/>
              </a:rPr>
              <a:t>k</a:t>
            </a:r>
            <a:r>
              <a:rPr sz="2000">
                <a:latin typeface="Times New Roman"/>
                <a:cs typeface="Times New Roman"/>
              </a:rPr>
              <a:t>),</a:t>
            </a:r>
            <a:r>
              <a:rPr sz="2000" spc="-120">
                <a:latin typeface="Times New Roman"/>
                <a:cs typeface="Times New Roman"/>
              </a:rPr>
              <a:t> </a:t>
            </a:r>
            <a:r>
              <a:rPr sz="2000" spc="-10">
                <a:solidFill>
                  <a:srgbClr val="064FA8"/>
                </a:solidFill>
                <a:latin typeface="Times New Roman"/>
                <a:cs typeface="Times New Roman"/>
              </a:rPr>
              <a:t>closestElemBefore</a:t>
            </a:r>
            <a:r>
              <a:rPr sz="2000" spc="-10">
                <a:latin typeface="Times New Roman"/>
                <a:cs typeface="Times New Roman"/>
              </a:rPr>
              <a:t>(</a:t>
            </a:r>
            <a:r>
              <a:rPr sz="2000" i="1" spc="-10">
                <a:latin typeface="Times New Roman"/>
                <a:cs typeface="Times New Roman"/>
              </a:rPr>
              <a:t>k</a:t>
            </a:r>
            <a:r>
              <a:rPr sz="2000" spc="-1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755015" lvl="1" indent="-285115">
              <a:spcBef>
                <a:spcPts val="455"/>
              </a:spcBef>
              <a:buFont typeface="Arial"/>
              <a:buChar char="–"/>
              <a:tabLst>
                <a:tab pos="755015" algn="l"/>
                <a:tab pos="3090545" algn="l"/>
              </a:tabLst>
            </a:pPr>
            <a:r>
              <a:rPr sz="2000" spc="-10">
                <a:solidFill>
                  <a:srgbClr val="064FA8"/>
                </a:solidFill>
                <a:latin typeface="Times New Roman"/>
                <a:cs typeface="Times New Roman"/>
              </a:rPr>
              <a:t>closestKeyAfter</a:t>
            </a:r>
            <a:r>
              <a:rPr sz="2000" spc="-10">
                <a:latin typeface="Times New Roman"/>
                <a:cs typeface="Times New Roman"/>
              </a:rPr>
              <a:t>(</a:t>
            </a:r>
            <a:r>
              <a:rPr sz="2000" i="1" spc="-10">
                <a:latin typeface="Times New Roman"/>
                <a:cs typeface="Times New Roman"/>
              </a:rPr>
              <a:t>k</a:t>
            </a:r>
            <a:r>
              <a:rPr sz="2000" spc="-10">
                <a:latin typeface="Times New Roman"/>
                <a:cs typeface="Times New Roman"/>
              </a:rPr>
              <a:t>),</a:t>
            </a:r>
            <a:r>
              <a:rPr sz="2000">
                <a:latin typeface="Times New Roman"/>
                <a:cs typeface="Times New Roman"/>
              </a:rPr>
              <a:t>	</a:t>
            </a:r>
            <a:r>
              <a:rPr sz="2000" spc="-10">
                <a:solidFill>
                  <a:srgbClr val="064FA8"/>
                </a:solidFill>
                <a:latin typeface="Times New Roman"/>
                <a:cs typeface="Times New Roman"/>
              </a:rPr>
              <a:t>closestElemAfter</a:t>
            </a:r>
            <a:r>
              <a:rPr sz="2000" spc="-10">
                <a:latin typeface="Times New Roman"/>
                <a:cs typeface="Times New Roman"/>
              </a:rPr>
              <a:t>(</a:t>
            </a:r>
            <a:r>
              <a:rPr sz="2000" i="1" spc="-10">
                <a:latin typeface="Times New Roman"/>
                <a:cs typeface="Times New Roman"/>
              </a:rPr>
              <a:t>k</a:t>
            </a:r>
            <a:r>
              <a:rPr sz="2000" spc="-1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lvl="1">
              <a:spcBef>
                <a:spcPts val="1365"/>
              </a:spcBef>
              <a:buFont typeface="Arial"/>
              <a:buChar char="–"/>
            </a:pPr>
            <a:endParaRPr sz="20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590"/>
              </a:lnSpc>
              <a:buFont typeface="Arial"/>
              <a:buChar char="•"/>
              <a:tabLst>
                <a:tab pos="355600" algn="l"/>
              </a:tabLst>
            </a:pPr>
            <a:r>
              <a:rPr sz="2000">
                <a:latin typeface="Times New Roman"/>
                <a:cs typeface="Times New Roman"/>
              </a:rPr>
              <a:t>A</a:t>
            </a:r>
            <a:r>
              <a:rPr sz="2000" spc="-14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special</a:t>
            </a:r>
            <a:r>
              <a:rPr sz="2000" spc="-3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sentinel,</a:t>
            </a:r>
            <a:r>
              <a:rPr sz="2000" spc="-25">
                <a:latin typeface="Times New Roman"/>
                <a:cs typeface="Times New Roman"/>
              </a:rPr>
              <a:t> NO_SUCH_KEY, </a:t>
            </a:r>
            <a:r>
              <a:rPr sz="2000">
                <a:latin typeface="Times New Roman"/>
                <a:cs typeface="Times New Roman"/>
              </a:rPr>
              <a:t>is</a:t>
            </a:r>
            <a:r>
              <a:rPr sz="2000" spc="-3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returned</a:t>
            </a:r>
            <a:r>
              <a:rPr sz="2000" spc="-2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if</a:t>
            </a:r>
            <a:r>
              <a:rPr sz="2000" spc="-2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no</a:t>
            </a:r>
            <a:r>
              <a:rPr sz="2000" spc="-2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such</a:t>
            </a:r>
            <a:r>
              <a:rPr sz="2000" spc="-25">
                <a:latin typeface="Times New Roman"/>
                <a:cs typeface="Times New Roman"/>
              </a:rPr>
              <a:t> </a:t>
            </a:r>
            <a:r>
              <a:rPr sz="2000" spc="-20">
                <a:latin typeface="Times New Roman"/>
                <a:cs typeface="Times New Roman"/>
              </a:rPr>
              <a:t>item </a:t>
            </a:r>
            <a:r>
              <a:rPr sz="2000">
                <a:latin typeface="Times New Roman"/>
                <a:cs typeface="Times New Roman"/>
              </a:rPr>
              <a:t>in</a:t>
            </a:r>
            <a:r>
              <a:rPr sz="2000" spc="-2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the</a:t>
            </a:r>
            <a:r>
              <a:rPr sz="2000" spc="-3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dictionary</a:t>
            </a:r>
            <a:r>
              <a:rPr sz="2000" spc="-2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satisfies</a:t>
            </a:r>
            <a:r>
              <a:rPr sz="2000" spc="-3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the</a:t>
            </a:r>
            <a:r>
              <a:rPr sz="2000" spc="-30">
                <a:latin typeface="Times New Roman"/>
                <a:cs typeface="Times New Roman"/>
              </a:rPr>
              <a:t> </a:t>
            </a:r>
            <a:r>
              <a:rPr sz="2000" spc="-10">
                <a:latin typeface="Times New Roman"/>
                <a:cs typeface="Times New Roman"/>
              </a:rPr>
              <a:t>query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E28A5C-D956-5228-6955-426C7DE38501}"/>
              </a:ext>
            </a:extLst>
          </p:cNvPr>
          <p:cNvSpPr txBox="1"/>
          <p:nvPr/>
        </p:nvSpPr>
        <p:spPr>
          <a:xfrm>
            <a:off x="1553731" y="1441275"/>
            <a:ext cx="908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Dictionaries are maintained only based on Keys – Efficiently using </a:t>
            </a:r>
            <a:r>
              <a:rPr lang="en-US" b="1">
                <a:solidFill>
                  <a:srgbClr val="C00000"/>
                </a:solidFill>
              </a:rPr>
              <a:t>Binary Search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87525">
              <a:spcBef>
                <a:spcPts val="100"/>
              </a:spcBef>
            </a:pPr>
            <a:r>
              <a:t>BST</a:t>
            </a:r>
            <a:r>
              <a:rPr spc="-140"/>
              <a:t> </a:t>
            </a:r>
            <a:r>
              <a:rPr spc="-10"/>
              <a:t>Performance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822856" y="3104314"/>
            <a:ext cx="2211705" cy="1805305"/>
            <a:chOff x="3298855" y="3104313"/>
            <a:chExt cx="2211705" cy="1805305"/>
          </a:xfrm>
        </p:grpSpPr>
        <p:sp>
          <p:nvSpPr>
            <p:cNvPr id="4" name="object 4"/>
            <p:cNvSpPr/>
            <p:nvPr/>
          </p:nvSpPr>
          <p:spPr>
            <a:xfrm>
              <a:off x="3303618" y="3109075"/>
              <a:ext cx="544830" cy="478790"/>
            </a:xfrm>
            <a:custGeom>
              <a:avLst/>
              <a:gdLst/>
              <a:ahLst/>
              <a:cxnLst/>
              <a:rect l="l" t="t" r="r" b="b"/>
              <a:pathLst>
                <a:path w="544829" h="478789">
                  <a:moveTo>
                    <a:pt x="0" y="239184"/>
                  </a:moveTo>
                  <a:lnTo>
                    <a:pt x="4384" y="196190"/>
                  </a:lnTo>
                  <a:lnTo>
                    <a:pt x="17026" y="155725"/>
                  </a:lnTo>
                  <a:lnTo>
                    <a:pt x="37157" y="118463"/>
                  </a:lnTo>
                  <a:lnTo>
                    <a:pt x="64007" y="85080"/>
                  </a:lnTo>
                  <a:lnTo>
                    <a:pt x="96808" y="56253"/>
                  </a:lnTo>
                  <a:lnTo>
                    <a:pt x="134793" y="32655"/>
                  </a:lnTo>
                  <a:lnTo>
                    <a:pt x="177191" y="14963"/>
                  </a:lnTo>
                  <a:lnTo>
                    <a:pt x="223234" y="3853"/>
                  </a:lnTo>
                  <a:lnTo>
                    <a:pt x="272155" y="0"/>
                  </a:lnTo>
                  <a:lnTo>
                    <a:pt x="321075" y="3853"/>
                  </a:lnTo>
                  <a:lnTo>
                    <a:pt x="367118" y="14963"/>
                  </a:lnTo>
                  <a:lnTo>
                    <a:pt x="409516" y="32655"/>
                  </a:lnTo>
                  <a:lnTo>
                    <a:pt x="447501" y="56253"/>
                  </a:lnTo>
                  <a:lnTo>
                    <a:pt x="480302" y="85080"/>
                  </a:lnTo>
                  <a:lnTo>
                    <a:pt x="507152" y="118463"/>
                  </a:lnTo>
                  <a:lnTo>
                    <a:pt x="527283" y="155725"/>
                  </a:lnTo>
                  <a:lnTo>
                    <a:pt x="539925" y="196190"/>
                  </a:lnTo>
                  <a:lnTo>
                    <a:pt x="544310" y="239184"/>
                  </a:lnTo>
                  <a:lnTo>
                    <a:pt x="539925" y="282178"/>
                  </a:lnTo>
                  <a:lnTo>
                    <a:pt x="527283" y="322643"/>
                  </a:lnTo>
                  <a:lnTo>
                    <a:pt x="507152" y="359905"/>
                  </a:lnTo>
                  <a:lnTo>
                    <a:pt x="480302" y="393288"/>
                  </a:lnTo>
                  <a:lnTo>
                    <a:pt x="447501" y="422115"/>
                  </a:lnTo>
                  <a:lnTo>
                    <a:pt x="409516" y="445713"/>
                  </a:lnTo>
                  <a:lnTo>
                    <a:pt x="367118" y="463405"/>
                  </a:lnTo>
                  <a:lnTo>
                    <a:pt x="321075" y="474515"/>
                  </a:lnTo>
                  <a:lnTo>
                    <a:pt x="272155" y="478369"/>
                  </a:lnTo>
                  <a:lnTo>
                    <a:pt x="223234" y="474515"/>
                  </a:lnTo>
                  <a:lnTo>
                    <a:pt x="177191" y="463405"/>
                  </a:lnTo>
                  <a:lnTo>
                    <a:pt x="134793" y="445713"/>
                  </a:lnTo>
                  <a:lnTo>
                    <a:pt x="96808" y="422115"/>
                  </a:lnTo>
                  <a:lnTo>
                    <a:pt x="64007" y="393288"/>
                  </a:lnTo>
                  <a:lnTo>
                    <a:pt x="37157" y="359905"/>
                  </a:lnTo>
                  <a:lnTo>
                    <a:pt x="17026" y="322643"/>
                  </a:lnTo>
                  <a:lnTo>
                    <a:pt x="4384" y="282178"/>
                  </a:lnTo>
                  <a:lnTo>
                    <a:pt x="0" y="23918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90022" y="3635103"/>
              <a:ext cx="544830" cy="478790"/>
            </a:xfrm>
            <a:custGeom>
              <a:avLst/>
              <a:gdLst/>
              <a:ahLst/>
              <a:cxnLst/>
              <a:rect l="l" t="t" r="r" b="b"/>
              <a:pathLst>
                <a:path w="544829" h="478789">
                  <a:moveTo>
                    <a:pt x="0" y="239184"/>
                  </a:moveTo>
                  <a:lnTo>
                    <a:pt x="4384" y="196190"/>
                  </a:lnTo>
                  <a:lnTo>
                    <a:pt x="17026" y="155725"/>
                  </a:lnTo>
                  <a:lnTo>
                    <a:pt x="37157" y="118463"/>
                  </a:lnTo>
                  <a:lnTo>
                    <a:pt x="64007" y="85080"/>
                  </a:lnTo>
                  <a:lnTo>
                    <a:pt x="96808" y="56253"/>
                  </a:lnTo>
                  <a:lnTo>
                    <a:pt x="134793" y="32655"/>
                  </a:lnTo>
                  <a:lnTo>
                    <a:pt x="177191" y="14963"/>
                  </a:lnTo>
                  <a:lnTo>
                    <a:pt x="223234" y="3853"/>
                  </a:lnTo>
                  <a:lnTo>
                    <a:pt x="272155" y="0"/>
                  </a:lnTo>
                  <a:lnTo>
                    <a:pt x="321075" y="3853"/>
                  </a:lnTo>
                  <a:lnTo>
                    <a:pt x="367118" y="14963"/>
                  </a:lnTo>
                  <a:lnTo>
                    <a:pt x="409516" y="32655"/>
                  </a:lnTo>
                  <a:lnTo>
                    <a:pt x="447501" y="56253"/>
                  </a:lnTo>
                  <a:lnTo>
                    <a:pt x="480302" y="85080"/>
                  </a:lnTo>
                  <a:lnTo>
                    <a:pt x="507152" y="118463"/>
                  </a:lnTo>
                  <a:lnTo>
                    <a:pt x="527283" y="155725"/>
                  </a:lnTo>
                  <a:lnTo>
                    <a:pt x="539925" y="196190"/>
                  </a:lnTo>
                  <a:lnTo>
                    <a:pt x="544310" y="239184"/>
                  </a:lnTo>
                  <a:lnTo>
                    <a:pt x="539925" y="282178"/>
                  </a:lnTo>
                  <a:lnTo>
                    <a:pt x="527283" y="322643"/>
                  </a:lnTo>
                  <a:lnTo>
                    <a:pt x="507152" y="359905"/>
                  </a:lnTo>
                  <a:lnTo>
                    <a:pt x="480302" y="393288"/>
                  </a:lnTo>
                  <a:lnTo>
                    <a:pt x="447501" y="422115"/>
                  </a:lnTo>
                  <a:lnTo>
                    <a:pt x="409516" y="445713"/>
                  </a:lnTo>
                  <a:lnTo>
                    <a:pt x="367118" y="463405"/>
                  </a:lnTo>
                  <a:lnTo>
                    <a:pt x="321075" y="474515"/>
                  </a:lnTo>
                  <a:lnTo>
                    <a:pt x="272155" y="478369"/>
                  </a:lnTo>
                  <a:lnTo>
                    <a:pt x="223234" y="474515"/>
                  </a:lnTo>
                  <a:lnTo>
                    <a:pt x="177191" y="463405"/>
                  </a:lnTo>
                  <a:lnTo>
                    <a:pt x="134793" y="445713"/>
                  </a:lnTo>
                  <a:lnTo>
                    <a:pt x="96808" y="422115"/>
                  </a:lnTo>
                  <a:lnTo>
                    <a:pt x="64007" y="393288"/>
                  </a:lnTo>
                  <a:lnTo>
                    <a:pt x="37157" y="359905"/>
                  </a:lnTo>
                  <a:lnTo>
                    <a:pt x="17026" y="322643"/>
                  </a:lnTo>
                  <a:lnTo>
                    <a:pt x="4384" y="282178"/>
                  </a:lnTo>
                  <a:lnTo>
                    <a:pt x="0" y="23918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61468" y="4426005"/>
              <a:ext cx="544830" cy="478790"/>
            </a:xfrm>
            <a:custGeom>
              <a:avLst/>
              <a:gdLst/>
              <a:ahLst/>
              <a:cxnLst/>
              <a:rect l="l" t="t" r="r" b="b"/>
              <a:pathLst>
                <a:path w="544829" h="478789">
                  <a:moveTo>
                    <a:pt x="0" y="239184"/>
                  </a:moveTo>
                  <a:lnTo>
                    <a:pt x="4384" y="196190"/>
                  </a:lnTo>
                  <a:lnTo>
                    <a:pt x="17026" y="155725"/>
                  </a:lnTo>
                  <a:lnTo>
                    <a:pt x="37157" y="118463"/>
                  </a:lnTo>
                  <a:lnTo>
                    <a:pt x="64007" y="85080"/>
                  </a:lnTo>
                  <a:lnTo>
                    <a:pt x="96808" y="56253"/>
                  </a:lnTo>
                  <a:lnTo>
                    <a:pt x="134793" y="32655"/>
                  </a:lnTo>
                  <a:lnTo>
                    <a:pt x="177191" y="14963"/>
                  </a:lnTo>
                  <a:lnTo>
                    <a:pt x="223234" y="3853"/>
                  </a:lnTo>
                  <a:lnTo>
                    <a:pt x="272155" y="0"/>
                  </a:lnTo>
                  <a:lnTo>
                    <a:pt x="321075" y="3853"/>
                  </a:lnTo>
                  <a:lnTo>
                    <a:pt x="367118" y="14963"/>
                  </a:lnTo>
                  <a:lnTo>
                    <a:pt x="409516" y="32655"/>
                  </a:lnTo>
                  <a:lnTo>
                    <a:pt x="447501" y="56253"/>
                  </a:lnTo>
                  <a:lnTo>
                    <a:pt x="480302" y="85080"/>
                  </a:lnTo>
                  <a:lnTo>
                    <a:pt x="507152" y="118463"/>
                  </a:lnTo>
                  <a:lnTo>
                    <a:pt x="527283" y="155725"/>
                  </a:lnTo>
                  <a:lnTo>
                    <a:pt x="539925" y="196190"/>
                  </a:lnTo>
                  <a:lnTo>
                    <a:pt x="544310" y="239184"/>
                  </a:lnTo>
                  <a:lnTo>
                    <a:pt x="539925" y="282178"/>
                  </a:lnTo>
                  <a:lnTo>
                    <a:pt x="527283" y="322643"/>
                  </a:lnTo>
                  <a:lnTo>
                    <a:pt x="507152" y="359905"/>
                  </a:lnTo>
                  <a:lnTo>
                    <a:pt x="480302" y="393288"/>
                  </a:lnTo>
                  <a:lnTo>
                    <a:pt x="447501" y="422115"/>
                  </a:lnTo>
                  <a:lnTo>
                    <a:pt x="409516" y="445713"/>
                  </a:lnTo>
                  <a:lnTo>
                    <a:pt x="367118" y="463405"/>
                  </a:lnTo>
                  <a:lnTo>
                    <a:pt x="321075" y="474515"/>
                  </a:lnTo>
                  <a:lnTo>
                    <a:pt x="272155" y="478369"/>
                  </a:lnTo>
                  <a:lnTo>
                    <a:pt x="223234" y="474515"/>
                  </a:lnTo>
                  <a:lnTo>
                    <a:pt x="177191" y="463405"/>
                  </a:lnTo>
                  <a:lnTo>
                    <a:pt x="134793" y="445713"/>
                  </a:lnTo>
                  <a:lnTo>
                    <a:pt x="96808" y="422115"/>
                  </a:lnTo>
                  <a:lnTo>
                    <a:pt x="64007" y="393288"/>
                  </a:lnTo>
                  <a:lnTo>
                    <a:pt x="37157" y="359905"/>
                  </a:lnTo>
                  <a:lnTo>
                    <a:pt x="17026" y="322643"/>
                  </a:lnTo>
                  <a:lnTo>
                    <a:pt x="4384" y="282178"/>
                  </a:lnTo>
                  <a:lnTo>
                    <a:pt x="0" y="23918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59940" y="1214627"/>
            <a:ext cx="4972050" cy="483081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spcBef>
                <a:spcPts val="290"/>
              </a:spcBef>
            </a:pPr>
            <a:r>
              <a:rPr sz="2000">
                <a:latin typeface="Times New Roman"/>
                <a:cs typeface="Times New Roman"/>
              </a:rPr>
              <a:t>Space</a:t>
            </a:r>
            <a:r>
              <a:rPr sz="2000" spc="-2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used</a:t>
            </a:r>
            <a:r>
              <a:rPr sz="2000" spc="-1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is</a:t>
            </a:r>
            <a:r>
              <a:rPr sz="2000" spc="-20">
                <a:latin typeface="Times New Roman"/>
                <a:cs typeface="Times New Roman"/>
              </a:rPr>
              <a:t> O(</a:t>
            </a:r>
            <a:r>
              <a:rPr sz="2000" i="1" spc="-20">
                <a:latin typeface="Times New Roman"/>
                <a:cs typeface="Times New Roman"/>
              </a:rPr>
              <a:t>n</a:t>
            </a:r>
            <a:r>
              <a:rPr sz="2000" spc="-2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00">
              <a:spcBef>
                <a:spcPts val="195"/>
              </a:spcBef>
            </a:pPr>
            <a:r>
              <a:rPr sz="2000">
                <a:latin typeface="Times New Roman"/>
                <a:cs typeface="Times New Roman"/>
              </a:rPr>
              <a:t>Runtime</a:t>
            </a:r>
            <a:r>
              <a:rPr sz="2000" spc="-2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of</a:t>
            </a:r>
            <a:r>
              <a:rPr sz="2000" spc="-2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all</a:t>
            </a:r>
            <a:r>
              <a:rPr sz="2000" spc="-2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operations</a:t>
            </a:r>
            <a:r>
              <a:rPr sz="2000" spc="-2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is</a:t>
            </a:r>
            <a:r>
              <a:rPr sz="2000" spc="-25">
                <a:latin typeface="Times New Roman"/>
                <a:cs typeface="Times New Roman"/>
              </a:rPr>
              <a:t> </a:t>
            </a:r>
            <a:r>
              <a:rPr sz="2000" i="1" spc="-20">
                <a:latin typeface="Times New Roman"/>
                <a:cs typeface="Times New Roman"/>
              </a:rPr>
              <a:t>O</a:t>
            </a:r>
            <a:r>
              <a:rPr sz="2000" spc="-20">
                <a:latin typeface="Times New Roman"/>
                <a:cs typeface="Times New Roman"/>
              </a:rPr>
              <a:t>(</a:t>
            </a:r>
            <a:r>
              <a:rPr sz="2000" i="1" spc="-20">
                <a:latin typeface="Times New Roman"/>
                <a:cs typeface="Times New Roman"/>
              </a:rPr>
              <a:t>h</a:t>
            </a:r>
            <a:r>
              <a:rPr sz="2000" spc="-2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spcBef>
                <a:spcPts val="310"/>
              </a:spcBef>
              <a:buFont typeface="Arial"/>
              <a:buChar char="•"/>
              <a:tabLst>
                <a:tab pos="354965" algn="l"/>
              </a:tabLst>
            </a:pPr>
            <a:r>
              <a:rPr sz="2000">
                <a:latin typeface="Times New Roman"/>
                <a:cs typeface="Times New Roman"/>
              </a:rPr>
              <a:t>What</a:t>
            </a:r>
            <a:r>
              <a:rPr sz="2000" spc="-2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is</a:t>
            </a:r>
            <a:r>
              <a:rPr sz="2000" spc="-10">
                <a:latin typeface="Times New Roman"/>
                <a:cs typeface="Times New Roman"/>
              </a:rPr>
              <a:t> </a:t>
            </a:r>
            <a:r>
              <a:rPr sz="2000" i="1">
                <a:latin typeface="Times New Roman"/>
                <a:cs typeface="Times New Roman"/>
              </a:rPr>
              <a:t>h</a:t>
            </a:r>
            <a:r>
              <a:rPr sz="2000" i="1" spc="-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in</a:t>
            </a:r>
            <a:r>
              <a:rPr sz="2000" spc="-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the</a:t>
            </a:r>
            <a:r>
              <a:rPr sz="2000" spc="-1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worst</a:t>
            </a:r>
            <a:r>
              <a:rPr sz="2000" spc="-15">
                <a:latin typeface="Times New Roman"/>
                <a:cs typeface="Times New Roman"/>
              </a:rPr>
              <a:t> </a:t>
            </a:r>
            <a:r>
              <a:rPr sz="2000" spc="-20">
                <a:latin typeface="Times New Roman"/>
                <a:cs typeface="Times New Roman"/>
              </a:rPr>
              <a:t>case?</a:t>
            </a:r>
            <a:endParaRPr sz="2000">
              <a:latin typeface="Times New Roman"/>
              <a:cs typeface="Times New Roman"/>
            </a:endParaRPr>
          </a:p>
          <a:p>
            <a:pPr>
              <a:spcBef>
                <a:spcPts val="580"/>
              </a:spcBef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12700"/>
            <a:r>
              <a:rPr sz="2000">
                <a:latin typeface="Times New Roman"/>
                <a:cs typeface="Times New Roman"/>
              </a:rPr>
              <a:t>Consider</a:t>
            </a:r>
            <a:r>
              <a:rPr sz="2000" spc="-1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inserting</a:t>
            </a:r>
            <a:r>
              <a:rPr sz="2000" spc="-1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the</a:t>
            </a:r>
            <a:r>
              <a:rPr sz="2000" spc="-1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sequence</a:t>
            </a:r>
            <a:r>
              <a:rPr sz="2000" spc="-1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1,</a:t>
            </a:r>
            <a:r>
              <a:rPr sz="2000" spc="-1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2,</a:t>
            </a:r>
            <a:r>
              <a:rPr sz="2000" spc="-1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…,</a:t>
            </a:r>
            <a:r>
              <a:rPr sz="2000" spc="-10">
                <a:latin typeface="Times New Roman"/>
                <a:cs typeface="Times New Roman"/>
              </a:rPr>
              <a:t> </a:t>
            </a:r>
            <a:r>
              <a:rPr sz="2000" i="1">
                <a:latin typeface="Times New Roman"/>
                <a:cs typeface="Times New Roman"/>
              </a:rPr>
              <a:t>n</a:t>
            </a:r>
            <a:r>
              <a:rPr sz="2000" i="1" spc="-1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–</a:t>
            </a:r>
            <a:r>
              <a:rPr sz="2000" spc="-1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1,</a:t>
            </a:r>
            <a:r>
              <a:rPr sz="2000" spc="-10">
                <a:latin typeface="Times New Roman"/>
                <a:cs typeface="Times New Roman"/>
              </a:rPr>
              <a:t> </a:t>
            </a:r>
            <a:r>
              <a:rPr sz="2000" i="1" spc="-5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  <a:p>
            <a:pPr>
              <a:spcBef>
                <a:spcPts val="165"/>
              </a:spcBef>
            </a:pPr>
            <a:endParaRPr sz="2000">
              <a:latin typeface="Times New Roman"/>
              <a:cs typeface="Times New Roman"/>
            </a:endParaRPr>
          </a:p>
          <a:p>
            <a:pPr marL="1107440" algn="ctr"/>
            <a:r>
              <a:rPr sz="1600" spc="-50">
                <a:solidFill>
                  <a:srgbClr val="132E51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>
              <a:spcBef>
                <a:spcPts val="390"/>
              </a:spcBef>
            </a:pPr>
            <a:endParaRPr sz="1600">
              <a:latin typeface="Times New Roman"/>
              <a:cs typeface="Times New Roman"/>
            </a:endParaRPr>
          </a:p>
          <a:p>
            <a:pPr marR="1186815" algn="r"/>
            <a:r>
              <a:rPr sz="1600" spc="-50">
                <a:solidFill>
                  <a:srgbClr val="132E51"/>
                </a:solidFill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spcBef>
                <a:spcPts val="615"/>
              </a:spcBef>
            </a:pPr>
            <a:endParaRPr sz="1600">
              <a:latin typeface="Times New Roman"/>
              <a:cs typeface="Times New Roman"/>
            </a:endParaRPr>
          </a:p>
          <a:p>
            <a:pPr marR="215900" algn="r"/>
            <a:r>
              <a:rPr sz="1600" i="1" spc="-50">
                <a:solidFill>
                  <a:srgbClr val="132E51"/>
                </a:solidFill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spcBef>
                <a:spcPts val="7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/>
            <a:r>
              <a:rPr sz="2000" spc="-20">
                <a:latin typeface="Times New Roman"/>
                <a:cs typeface="Times New Roman"/>
              </a:rPr>
              <a:t>Worst</a:t>
            </a:r>
            <a:r>
              <a:rPr sz="2000" spc="-4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case</a:t>
            </a:r>
            <a:r>
              <a:rPr sz="2000" spc="-4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height</a:t>
            </a:r>
            <a:r>
              <a:rPr sz="2000" spc="-45">
                <a:latin typeface="Times New Roman"/>
                <a:cs typeface="Times New Roman"/>
              </a:rPr>
              <a:t> </a:t>
            </a:r>
            <a:r>
              <a:rPr sz="2000" i="1">
                <a:latin typeface="Times New Roman"/>
                <a:cs typeface="Times New Roman"/>
              </a:rPr>
              <a:t>h</a:t>
            </a:r>
            <a:r>
              <a:rPr sz="2000" i="1" spc="-35">
                <a:latin typeface="Times New Roman"/>
                <a:cs typeface="Times New Roman"/>
              </a:rPr>
              <a:t> </a:t>
            </a:r>
            <a:r>
              <a:rPr sz="2100" i="1">
                <a:latin typeface="Cambria Math"/>
                <a:cs typeface="Cambria Math"/>
              </a:rPr>
              <a:t>∈</a:t>
            </a:r>
            <a:r>
              <a:rPr sz="2100" i="1" spc="5">
                <a:latin typeface="Cambria Math"/>
                <a:cs typeface="Cambria Math"/>
              </a:rPr>
              <a:t> </a:t>
            </a:r>
            <a:r>
              <a:rPr sz="2000" i="1" spc="-20">
                <a:latin typeface="Times New Roman"/>
                <a:cs typeface="Times New Roman"/>
              </a:rPr>
              <a:t>O</a:t>
            </a:r>
            <a:r>
              <a:rPr sz="2000" spc="-20">
                <a:latin typeface="Times New Roman"/>
                <a:cs typeface="Times New Roman"/>
              </a:rPr>
              <a:t>(</a:t>
            </a:r>
            <a:r>
              <a:rPr sz="2000" i="1" spc="-20">
                <a:latin typeface="Times New Roman"/>
                <a:cs typeface="Times New Roman"/>
              </a:rPr>
              <a:t>n</a:t>
            </a:r>
            <a:r>
              <a:rPr sz="2000" spc="-20">
                <a:latin typeface="Times New Roman"/>
                <a:cs typeface="Times New Roman"/>
              </a:rPr>
              <a:t>).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spcBef>
                <a:spcPts val="295"/>
              </a:spcBef>
              <a:buFont typeface="Arial"/>
              <a:buChar char="•"/>
              <a:tabLst>
                <a:tab pos="354965" algn="l"/>
              </a:tabLst>
            </a:pPr>
            <a:r>
              <a:rPr sz="2000">
                <a:latin typeface="Times New Roman"/>
                <a:cs typeface="Times New Roman"/>
              </a:rPr>
              <a:t>How</a:t>
            </a:r>
            <a:r>
              <a:rPr sz="2000" spc="-1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do</a:t>
            </a:r>
            <a:r>
              <a:rPr sz="2000" spc="-1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we</a:t>
            </a:r>
            <a:r>
              <a:rPr sz="2000" spc="-1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keep</a:t>
            </a:r>
            <a:r>
              <a:rPr sz="2000" spc="-1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the</a:t>
            </a:r>
            <a:r>
              <a:rPr sz="2000" spc="-1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tree</a:t>
            </a:r>
            <a:r>
              <a:rPr sz="2000" spc="-20">
                <a:latin typeface="Times New Roman"/>
                <a:cs typeface="Times New Roman"/>
              </a:rPr>
              <a:t> </a:t>
            </a:r>
            <a:r>
              <a:rPr sz="2000" spc="-10">
                <a:latin typeface="Times New Roman"/>
                <a:cs typeface="Times New Roman"/>
              </a:rPr>
              <a:t>balanced?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360161" y="3726844"/>
            <a:ext cx="294005" cy="294005"/>
            <a:chOff x="2836160" y="3726843"/>
            <a:chExt cx="294005" cy="294005"/>
          </a:xfrm>
        </p:grpSpPr>
        <p:sp>
          <p:nvSpPr>
            <p:cNvPr id="9" name="object 9"/>
            <p:cNvSpPr/>
            <p:nvPr/>
          </p:nvSpPr>
          <p:spPr>
            <a:xfrm>
              <a:off x="2840922" y="3731605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79">
                  <a:moveTo>
                    <a:pt x="284189" y="0"/>
                  </a:moveTo>
                  <a:lnTo>
                    <a:pt x="0" y="0"/>
                  </a:lnTo>
                  <a:lnTo>
                    <a:pt x="0" y="284176"/>
                  </a:lnTo>
                  <a:lnTo>
                    <a:pt x="284189" y="284176"/>
                  </a:lnTo>
                  <a:lnTo>
                    <a:pt x="28418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40922" y="3731605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80" h="284479">
                  <a:moveTo>
                    <a:pt x="0" y="0"/>
                  </a:moveTo>
                  <a:lnTo>
                    <a:pt x="284189" y="0"/>
                  </a:lnTo>
                  <a:lnTo>
                    <a:pt x="284189" y="284177"/>
                  </a:lnTo>
                  <a:lnTo>
                    <a:pt x="0" y="28417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6178695" y="5147281"/>
            <a:ext cx="294005" cy="294005"/>
            <a:chOff x="4654694" y="5147280"/>
            <a:chExt cx="294005" cy="294005"/>
          </a:xfrm>
        </p:grpSpPr>
        <p:sp>
          <p:nvSpPr>
            <p:cNvPr id="12" name="object 12"/>
            <p:cNvSpPr/>
            <p:nvPr/>
          </p:nvSpPr>
          <p:spPr>
            <a:xfrm>
              <a:off x="4659457" y="5152043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284189" y="0"/>
                  </a:moveTo>
                  <a:lnTo>
                    <a:pt x="0" y="0"/>
                  </a:lnTo>
                  <a:lnTo>
                    <a:pt x="0" y="284176"/>
                  </a:lnTo>
                  <a:lnTo>
                    <a:pt x="284189" y="284176"/>
                  </a:lnTo>
                  <a:lnTo>
                    <a:pt x="28418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59457" y="5152043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0" y="0"/>
                  </a:moveTo>
                  <a:lnTo>
                    <a:pt x="284189" y="0"/>
                  </a:lnTo>
                  <a:lnTo>
                    <a:pt x="284189" y="284177"/>
                  </a:lnTo>
                  <a:lnTo>
                    <a:pt x="0" y="28417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7193594" y="5164135"/>
            <a:ext cx="294005" cy="294005"/>
            <a:chOff x="5669593" y="5164134"/>
            <a:chExt cx="294005" cy="294005"/>
          </a:xfrm>
        </p:grpSpPr>
        <p:sp>
          <p:nvSpPr>
            <p:cNvPr id="15" name="object 15"/>
            <p:cNvSpPr/>
            <p:nvPr/>
          </p:nvSpPr>
          <p:spPr>
            <a:xfrm>
              <a:off x="5674356" y="516889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284189" y="0"/>
                  </a:moveTo>
                  <a:lnTo>
                    <a:pt x="0" y="0"/>
                  </a:lnTo>
                  <a:lnTo>
                    <a:pt x="0" y="284176"/>
                  </a:lnTo>
                  <a:lnTo>
                    <a:pt x="284189" y="284176"/>
                  </a:lnTo>
                  <a:lnTo>
                    <a:pt x="28418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74356" y="516889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0" y="0"/>
                  </a:moveTo>
                  <a:lnTo>
                    <a:pt x="284189" y="0"/>
                  </a:lnTo>
                  <a:lnTo>
                    <a:pt x="284189" y="284177"/>
                  </a:lnTo>
                  <a:lnTo>
                    <a:pt x="0" y="28417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4494318" y="3504690"/>
            <a:ext cx="2859405" cy="1677035"/>
            <a:chOff x="2970317" y="3504689"/>
            <a:chExt cx="2859405" cy="1677035"/>
          </a:xfrm>
        </p:grpSpPr>
        <p:sp>
          <p:nvSpPr>
            <p:cNvPr id="18" name="object 18"/>
            <p:cNvSpPr/>
            <p:nvPr/>
          </p:nvSpPr>
          <p:spPr>
            <a:xfrm>
              <a:off x="3574204" y="428391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284189" y="0"/>
                  </a:moveTo>
                  <a:lnTo>
                    <a:pt x="0" y="0"/>
                  </a:lnTo>
                  <a:lnTo>
                    <a:pt x="0" y="284176"/>
                  </a:lnTo>
                  <a:lnTo>
                    <a:pt x="284189" y="284176"/>
                  </a:lnTo>
                  <a:lnTo>
                    <a:pt x="28418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574204" y="4283917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0" y="0"/>
                  </a:moveTo>
                  <a:lnTo>
                    <a:pt x="284189" y="0"/>
                  </a:lnTo>
                  <a:lnTo>
                    <a:pt x="284189" y="284177"/>
                  </a:lnTo>
                  <a:lnTo>
                    <a:pt x="0" y="28417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68215" y="3517389"/>
              <a:ext cx="301625" cy="187960"/>
            </a:xfrm>
            <a:custGeom>
              <a:avLst/>
              <a:gdLst/>
              <a:ahLst/>
              <a:cxnLst/>
              <a:rect l="l" t="t" r="r" b="b"/>
              <a:pathLst>
                <a:path w="301625" h="187960">
                  <a:moveTo>
                    <a:pt x="0" y="0"/>
                  </a:moveTo>
                  <a:lnTo>
                    <a:pt x="301518" y="18777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54620" y="4043417"/>
              <a:ext cx="205104" cy="159385"/>
            </a:xfrm>
            <a:custGeom>
              <a:avLst/>
              <a:gdLst/>
              <a:ahLst/>
              <a:cxnLst/>
              <a:rect l="l" t="t" r="r" b="b"/>
              <a:pathLst>
                <a:path w="205104" h="159385">
                  <a:moveTo>
                    <a:pt x="0" y="0"/>
                  </a:moveTo>
                  <a:lnTo>
                    <a:pt x="204837" y="15931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943645" y="4426005"/>
              <a:ext cx="97790" cy="70485"/>
            </a:xfrm>
            <a:custGeom>
              <a:avLst/>
              <a:gdLst/>
              <a:ahLst/>
              <a:cxnLst/>
              <a:rect l="l" t="t" r="r" b="b"/>
              <a:pathLst>
                <a:path w="97789" h="70485">
                  <a:moveTo>
                    <a:pt x="97534" y="70056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59457" y="4202732"/>
              <a:ext cx="284480" cy="223520"/>
            </a:xfrm>
            <a:custGeom>
              <a:avLst/>
              <a:gdLst/>
              <a:ahLst/>
              <a:cxnLst/>
              <a:rect l="l" t="t" r="r" b="b"/>
              <a:pathLst>
                <a:path w="284479" h="223520">
                  <a:moveTo>
                    <a:pt x="0" y="0"/>
                  </a:moveTo>
                  <a:lnTo>
                    <a:pt x="284189" y="22327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983017" y="3517389"/>
              <a:ext cx="400685" cy="214629"/>
            </a:xfrm>
            <a:custGeom>
              <a:avLst/>
              <a:gdLst/>
              <a:ahLst/>
              <a:cxnLst/>
              <a:rect l="l" t="t" r="r" b="b"/>
              <a:pathLst>
                <a:path w="400685" h="214629">
                  <a:moveTo>
                    <a:pt x="400312" y="0"/>
                  </a:moveTo>
                  <a:lnTo>
                    <a:pt x="0" y="21421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16299" y="4043417"/>
              <a:ext cx="353695" cy="240665"/>
            </a:xfrm>
            <a:custGeom>
              <a:avLst/>
              <a:gdLst/>
              <a:ahLst/>
              <a:cxnLst/>
              <a:rect l="l" t="t" r="r" b="b"/>
              <a:pathLst>
                <a:path w="353695" h="240664">
                  <a:moveTo>
                    <a:pt x="353435" y="0"/>
                  </a:moveTo>
                  <a:lnTo>
                    <a:pt x="0" y="2405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801551" y="4834318"/>
              <a:ext cx="240029" cy="318135"/>
            </a:xfrm>
            <a:custGeom>
              <a:avLst/>
              <a:gdLst/>
              <a:ahLst/>
              <a:cxnLst/>
              <a:rect l="l" t="t" r="r" b="b"/>
              <a:pathLst>
                <a:path w="240029" h="318135">
                  <a:moveTo>
                    <a:pt x="239628" y="0"/>
                  </a:moveTo>
                  <a:lnTo>
                    <a:pt x="0" y="31772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426066" y="4834318"/>
              <a:ext cx="390525" cy="334645"/>
            </a:xfrm>
            <a:custGeom>
              <a:avLst/>
              <a:gdLst/>
              <a:ahLst/>
              <a:cxnLst/>
              <a:rect l="l" t="t" r="r" b="b"/>
              <a:pathLst>
                <a:path w="390525" h="334645">
                  <a:moveTo>
                    <a:pt x="0" y="0"/>
                  </a:moveTo>
                  <a:lnTo>
                    <a:pt x="390386" y="33457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t>Binary</a:t>
            </a:r>
            <a:r>
              <a:rPr spc="-30"/>
              <a:t> </a:t>
            </a:r>
            <a:r>
              <a:t>Search</a:t>
            </a:r>
            <a:r>
              <a:rPr spc="-50"/>
              <a:t> </a:t>
            </a:r>
            <a:r>
              <a:rPr spc="-20"/>
              <a:t>Trees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pPr marL="38100">
                <a:lnSpc>
                  <a:spcPts val="1410"/>
                </a:lnSpc>
              </a:pPr>
              <a:t>30</a:t>
            </a:fld>
            <a:endParaRPr spc="-25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AA17E39-9979-B58E-BEE4-6DFD51244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332" y="1294716"/>
            <a:ext cx="4978068" cy="1368271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t>Binary</a:t>
            </a:r>
            <a:r>
              <a:rPr spc="-30"/>
              <a:t> </a:t>
            </a:r>
            <a:r>
              <a:t>Search</a:t>
            </a:r>
            <a:r>
              <a:rPr spc="-50"/>
              <a:t> </a:t>
            </a:r>
            <a:r>
              <a:rPr spc="-20"/>
              <a:t>Trees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pPr marL="38100">
                <a:lnSpc>
                  <a:spcPts val="1410"/>
                </a:lnSpc>
              </a:pPr>
              <a:t>31</a:t>
            </a:fld>
            <a:endParaRPr spc="-25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0498" y="486157"/>
            <a:ext cx="10679007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/>
              <a:t>Dictionary:</a:t>
            </a:r>
            <a:r>
              <a:rPr sz="4000" spc="-95"/>
              <a:t> </a:t>
            </a:r>
            <a:r>
              <a:rPr sz="4000" spc="-35"/>
              <a:t>Worst-</a:t>
            </a:r>
            <a:r>
              <a:rPr sz="4000"/>
              <a:t>case</a:t>
            </a:r>
            <a:r>
              <a:rPr sz="4000" spc="-105"/>
              <a:t> </a:t>
            </a:r>
            <a:r>
              <a:rPr sz="4000" spc="-10"/>
              <a:t>Comparison</a:t>
            </a:r>
            <a:endParaRPr sz="4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448250"/>
              </p:ext>
            </p:extLst>
          </p:nvPr>
        </p:nvGraphicFramePr>
        <p:xfrm>
          <a:off x="1775189" y="1278084"/>
          <a:ext cx="8329928" cy="3828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9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2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4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24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95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48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4BACC6"/>
                      </a:solidFill>
                      <a:prstDash val="solid"/>
                    </a:lnT>
                    <a:lnB w="12700">
                      <a:solidFill>
                        <a:srgbClr val="4BACC6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051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u="heavy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Unordered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4BACC6"/>
                      </a:solidFill>
                      <a:prstDash val="solid"/>
                    </a:lnT>
                    <a:lnB w="12700">
                      <a:solidFill>
                        <a:srgbClr val="4BACC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u="heavy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Ordered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4BACC6"/>
                      </a:solidFill>
                      <a:prstDash val="solid"/>
                    </a:lnT>
                    <a:lnB w="12700">
                      <a:solidFill>
                        <a:srgbClr val="4BACC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4BACC6"/>
                      </a:solidFill>
                      <a:prstDash val="solid"/>
                    </a:lnT>
                    <a:solidFill>
                      <a:srgbClr val="4BACC6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25425" marR="219075" indent="-38100">
                        <a:lnSpc>
                          <a:spcPct val="101099"/>
                        </a:lnSpc>
                        <a:spcBef>
                          <a:spcPts val="240"/>
                        </a:spcBef>
                      </a:pP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Log </a:t>
                      </a: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file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4BACC6"/>
                      </a:solidFill>
                      <a:prstDash val="solid"/>
                    </a:lnT>
                    <a:solidFill>
                      <a:srgbClr val="4BACC6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solidFill>
                            <a:srgbClr val="C0504D"/>
                          </a:solidFill>
                          <a:latin typeface="Times New Roman"/>
                          <a:cs typeface="Times New Roman"/>
                        </a:rPr>
                        <a:t>Hash</a:t>
                      </a:r>
                      <a:r>
                        <a:rPr sz="1800" b="1" spc="-20" dirty="0">
                          <a:solidFill>
                            <a:srgbClr val="C0504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C0504D"/>
                          </a:solidFill>
                          <a:latin typeface="Times New Roman"/>
                          <a:cs typeface="Times New Roman"/>
                        </a:rPr>
                        <a:t>table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4BACC6"/>
                      </a:solidFill>
                      <a:prstDash val="solid"/>
                    </a:lnT>
                    <a:solidFill>
                      <a:srgbClr val="4BACC6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88620" marR="164465" indent="-139700">
                        <a:lnSpc>
                          <a:spcPct val="101099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00B0F0"/>
                          </a:solidFill>
                          <a:latin typeface="Times New Roman"/>
                          <a:cs typeface="Times New Roman"/>
                        </a:rPr>
                        <a:t>Lookup table</a:t>
                      </a:r>
                      <a:endParaRPr sz="1800">
                        <a:solidFill>
                          <a:srgbClr val="00B0F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4BACC6"/>
                      </a:solidFill>
                      <a:prstDash val="solid"/>
                    </a:lnT>
                    <a:solidFill>
                      <a:srgbClr val="4BACC6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2085" marR="163195" indent="241935">
                        <a:lnSpc>
                          <a:spcPct val="101099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00B0F0"/>
                          </a:solidFill>
                          <a:latin typeface="Times New Roman"/>
                          <a:cs typeface="Times New Roman"/>
                        </a:rPr>
                        <a:t>Binary </a:t>
                      </a:r>
                      <a:r>
                        <a:rPr sz="1800" b="1" dirty="0">
                          <a:solidFill>
                            <a:srgbClr val="00B0F0"/>
                          </a:solidFill>
                          <a:latin typeface="Times New Roman"/>
                          <a:cs typeface="Times New Roman"/>
                        </a:rPr>
                        <a:t>Search</a:t>
                      </a:r>
                      <a:r>
                        <a:rPr sz="1800" b="1" spc="-110" dirty="0">
                          <a:solidFill>
                            <a:srgbClr val="00B0F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45" dirty="0">
                          <a:solidFill>
                            <a:srgbClr val="00B0F0"/>
                          </a:solidFill>
                          <a:latin typeface="Times New Roman"/>
                          <a:cs typeface="Times New Roman"/>
                        </a:rPr>
                        <a:t>Tree</a:t>
                      </a:r>
                      <a:endParaRPr sz="1800">
                        <a:solidFill>
                          <a:srgbClr val="00B0F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T w="12700">
                      <a:solidFill>
                        <a:srgbClr val="4BACC6"/>
                      </a:solidFill>
                      <a:prstDash val="solid"/>
                    </a:lnT>
                    <a:solidFill>
                      <a:srgbClr val="4BACC6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59410" marR="238125" indent="-188595">
                        <a:lnSpc>
                          <a:spcPct val="101099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C0504D"/>
                          </a:solidFill>
                          <a:latin typeface="Times New Roman"/>
                          <a:cs typeface="Times New Roman"/>
                        </a:rPr>
                        <a:t>Balanced Trees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T w="12700">
                      <a:solidFill>
                        <a:srgbClr val="4BACC6"/>
                      </a:solidFill>
                      <a:prstDash val="solid"/>
                    </a:lnT>
                    <a:solidFill>
                      <a:srgbClr val="4BACC6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815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size,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 err="1">
                          <a:latin typeface="Times New Roman"/>
                          <a:cs typeface="Times New Roman"/>
                        </a:rPr>
                        <a:t>isEmpty</a:t>
                      </a:r>
                      <a:endParaRPr sz="1800" dirty="0" err="1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i="1" spc="-2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(1)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i="1" spc="-2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(1)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620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i="1" spc="-20" dirty="0">
                          <a:solidFill>
                            <a:srgbClr val="00B0F0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800" spc="-20" dirty="0">
                          <a:solidFill>
                            <a:srgbClr val="00B0F0"/>
                          </a:solidFill>
                          <a:latin typeface="Times New Roman"/>
                          <a:cs typeface="Times New Roman"/>
                        </a:rPr>
                        <a:t>(1)</a:t>
                      </a:r>
                      <a:endParaRPr sz="1800">
                        <a:solidFill>
                          <a:srgbClr val="00B0F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i="1" spc="-20" dirty="0">
                          <a:solidFill>
                            <a:srgbClr val="00B0F0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800" spc="-20" dirty="0">
                          <a:solidFill>
                            <a:srgbClr val="00B0F0"/>
                          </a:solidFill>
                          <a:latin typeface="Times New Roman"/>
                          <a:cs typeface="Times New Roman"/>
                        </a:rPr>
                        <a:t>(1)</a:t>
                      </a:r>
                      <a:endParaRPr sz="1800">
                        <a:solidFill>
                          <a:srgbClr val="00B0F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R="6731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i="1" spc="-2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(1)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815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keys,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elements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4BACC6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i="1" spc="-2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800" b="1" i="1" spc="-2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)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4BACC6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i="1" spc="-2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800" b="1" i="1" spc="-2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)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4BACC6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620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i="1" spc="-20" dirty="0">
                          <a:solidFill>
                            <a:srgbClr val="00B0F0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800" spc="-20" dirty="0">
                          <a:solidFill>
                            <a:srgbClr val="00B0F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800" b="1" i="1" spc="-20" dirty="0">
                          <a:solidFill>
                            <a:srgbClr val="00B0F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800" spc="-20" dirty="0">
                          <a:solidFill>
                            <a:srgbClr val="00B0F0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1800">
                        <a:solidFill>
                          <a:srgbClr val="00B0F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4BACC6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i="1" spc="-20" dirty="0">
                          <a:solidFill>
                            <a:srgbClr val="00B0F0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800" spc="-20" dirty="0">
                          <a:solidFill>
                            <a:srgbClr val="00B0F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800" b="1" i="1" spc="-20" dirty="0">
                          <a:solidFill>
                            <a:srgbClr val="00B0F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800" spc="-20" dirty="0">
                          <a:solidFill>
                            <a:srgbClr val="00B0F0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1800">
                        <a:solidFill>
                          <a:srgbClr val="00B0F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solidFill>
                      <a:srgbClr val="4BACC6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6731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i="1" spc="-2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800" b="1" i="1" spc="-2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)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solidFill>
                      <a:srgbClr val="4BACC6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4815"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0" dirty="0" err="1">
                          <a:latin typeface="Times New Roman"/>
                          <a:cs typeface="Times New Roman"/>
                        </a:rPr>
                        <a:t>findElement</a:t>
                      </a:r>
                      <a:endParaRPr sz="1800" dirty="0" err="1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i="1" spc="-2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800" b="1" i="1" spc="-2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)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i="1" spc="-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800" b="1" i="1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1800" spc="-10" dirty="0">
                          <a:solidFill>
                            <a:srgbClr val="C0504D"/>
                          </a:solidFill>
                          <a:latin typeface="Times New Roman"/>
                          <a:cs typeface="Times New Roman"/>
                        </a:rPr>
                        <a:t>**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620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i="1" spc="-10" dirty="0">
                          <a:solidFill>
                            <a:srgbClr val="00B0F0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800" spc="-10" dirty="0">
                          <a:solidFill>
                            <a:srgbClr val="00B0F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800" spc="-10" err="1">
                          <a:solidFill>
                            <a:srgbClr val="00B0F0"/>
                          </a:solidFill>
                          <a:latin typeface="Times New Roman"/>
                          <a:cs typeface="Times New Roman"/>
                        </a:rPr>
                        <a:t>log</a:t>
                      </a:r>
                      <a:r>
                        <a:rPr sz="1800" b="1" i="1" spc="-10" err="1">
                          <a:solidFill>
                            <a:srgbClr val="00B0F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800" spc="-10" dirty="0">
                          <a:solidFill>
                            <a:srgbClr val="00B0F0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1800">
                        <a:solidFill>
                          <a:srgbClr val="00B0F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i="1" spc="-20" dirty="0">
                          <a:solidFill>
                            <a:srgbClr val="00B0F0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800" spc="-20" dirty="0">
                          <a:solidFill>
                            <a:srgbClr val="00B0F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800" b="1" i="1" spc="-20" dirty="0">
                          <a:solidFill>
                            <a:srgbClr val="00B0F0"/>
                          </a:solidFill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800" spc="-20" dirty="0">
                          <a:solidFill>
                            <a:srgbClr val="00B0F0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1800">
                        <a:solidFill>
                          <a:srgbClr val="00B0F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R="6731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i="1" spc="-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800" spc="-10" dirty="0" err="1">
                          <a:latin typeface="Times New Roman"/>
                          <a:cs typeface="Times New Roman"/>
                        </a:rPr>
                        <a:t>log</a:t>
                      </a:r>
                      <a:r>
                        <a:rPr sz="1800" b="1" i="1" spc="-10" dirty="0" err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)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815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10" dirty="0" err="1">
                          <a:latin typeface="Times New Roman"/>
                          <a:cs typeface="Times New Roman"/>
                        </a:rPr>
                        <a:t>insertItem</a:t>
                      </a:r>
                      <a:endParaRPr sz="1800" dirty="0" err="1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4BACC6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i="1" spc="-2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(1)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4BACC6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i="1" spc="-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800" b="1" i="1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1800" spc="-10" dirty="0">
                          <a:solidFill>
                            <a:srgbClr val="C0504D"/>
                          </a:solidFill>
                          <a:latin typeface="Times New Roman"/>
                          <a:cs typeface="Times New Roman"/>
                        </a:rPr>
                        <a:t>**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4BACC6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620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i="1" spc="-20" dirty="0">
                          <a:solidFill>
                            <a:srgbClr val="00B0F0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800" spc="-20" dirty="0">
                          <a:solidFill>
                            <a:srgbClr val="00B0F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800" b="1" i="1" spc="-20" dirty="0">
                          <a:solidFill>
                            <a:srgbClr val="00B0F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800" spc="-20" dirty="0">
                          <a:solidFill>
                            <a:srgbClr val="00B0F0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1800">
                        <a:solidFill>
                          <a:srgbClr val="00B0F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4BACC6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i="1" spc="-20" dirty="0">
                          <a:solidFill>
                            <a:srgbClr val="00B0F0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800" spc="-20" dirty="0">
                          <a:solidFill>
                            <a:srgbClr val="00B0F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800" b="1" i="1" spc="-20" dirty="0">
                          <a:solidFill>
                            <a:srgbClr val="00B0F0"/>
                          </a:solidFill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800" spc="-20" dirty="0">
                          <a:solidFill>
                            <a:srgbClr val="00B0F0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1800">
                        <a:solidFill>
                          <a:srgbClr val="00B0F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solidFill>
                      <a:srgbClr val="4BACC6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6731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i="1" spc="-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800" spc="-10" dirty="0" err="1">
                          <a:latin typeface="Times New Roman"/>
                          <a:cs typeface="Times New Roman"/>
                        </a:rPr>
                        <a:t>log</a:t>
                      </a:r>
                      <a:r>
                        <a:rPr sz="1800" b="1" i="1" spc="-10" dirty="0" err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)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solidFill>
                      <a:srgbClr val="4BACC6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815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0" dirty="0" err="1">
                          <a:latin typeface="Times New Roman"/>
                          <a:cs typeface="Times New Roman"/>
                        </a:rPr>
                        <a:t>removeElement</a:t>
                      </a:r>
                      <a:endParaRPr sz="1800" dirty="0" err="1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i="1" spc="-2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800" b="1" i="1" spc="-2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)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i="1" spc="-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800" b="1" i="1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1800" spc="-10" dirty="0">
                          <a:solidFill>
                            <a:srgbClr val="C0504D"/>
                          </a:solidFill>
                          <a:latin typeface="Times New Roman"/>
                          <a:cs typeface="Times New Roman"/>
                        </a:rPr>
                        <a:t>**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620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i="1" spc="-20" dirty="0">
                          <a:solidFill>
                            <a:srgbClr val="00B0F0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800" spc="-20" dirty="0">
                          <a:solidFill>
                            <a:srgbClr val="00B0F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800" b="1" i="1" spc="-20" dirty="0">
                          <a:solidFill>
                            <a:srgbClr val="00B0F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800" spc="-20" dirty="0">
                          <a:solidFill>
                            <a:srgbClr val="00B0F0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1800">
                        <a:solidFill>
                          <a:srgbClr val="00B0F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i="1" spc="-20" dirty="0">
                          <a:solidFill>
                            <a:srgbClr val="00B0F0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800" spc="-20" dirty="0">
                          <a:solidFill>
                            <a:srgbClr val="00B0F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800" b="1" i="1" spc="-20" dirty="0">
                          <a:solidFill>
                            <a:srgbClr val="00B0F0"/>
                          </a:solidFill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800" spc="-20" dirty="0">
                          <a:solidFill>
                            <a:srgbClr val="00B0F0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1800">
                        <a:solidFill>
                          <a:srgbClr val="00B0F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R="6731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i="1" spc="-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800" spc="-10" dirty="0" err="1">
                          <a:latin typeface="Times New Roman"/>
                          <a:cs typeface="Times New Roman"/>
                        </a:rPr>
                        <a:t>log</a:t>
                      </a:r>
                      <a:r>
                        <a:rPr sz="1800" b="1" i="1" spc="-10" dirty="0" err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)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851535" marR="84455" indent="101600">
                        <a:lnSpc>
                          <a:spcPct val="102200"/>
                        </a:lnSpc>
                        <a:spcBef>
                          <a:spcPts val="204"/>
                        </a:spcBef>
                      </a:pPr>
                      <a:r>
                        <a:rPr sz="1800" spc="-10" dirty="0" err="1">
                          <a:latin typeface="Times New Roman"/>
                          <a:cs typeface="Times New Roman"/>
                        </a:rPr>
                        <a:t>closestKey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 err="1">
                          <a:latin typeface="Times New Roman"/>
                          <a:cs typeface="Times New Roman"/>
                        </a:rPr>
                        <a:t>closestElem</a:t>
                      </a:r>
                      <a:endParaRPr sz="1800" dirty="0" err="1">
                        <a:latin typeface="Times New Roman"/>
                        <a:cs typeface="Times New Roman"/>
                      </a:endParaRPr>
                    </a:p>
                  </a:txBody>
                  <a:tcPr marL="0" marR="0" marT="26034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4BACC6"/>
                      </a:solidFill>
                      <a:prstDash val="solid"/>
                    </a:lnB>
                    <a:solidFill>
                      <a:srgbClr val="4BACC6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i="1" spc="-2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800" b="1" i="1" spc="-2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)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4BACC6"/>
                      </a:solidFill>
                      <a:prstDash val="solid"/>
                    </a:lnB>
                    <a:solidFill>
                      <a:srgbClr val="4BACC6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i="1" spc="-2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800" b="1" i="1" spc="-2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)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4BACC6"/>
                      </a:solidFill>
                      <a:prstDash val="solid"/>
                    </a:lnB>
                    <a:solidFill>
                      <a:srgbClr val="4BACC6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620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i="1" spc="-10" dirty="0">
                          <a:solidFill>
                            <a:srgbClr val="00B0F0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800" spc="-10" dirty="0">
                          <a:solidFill>
                            <a:srgbClr val="00B0F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800" spc="-10" err="1">
                          <a:solidFill>
                            <a:srgbClr val="00B0F0"/>
                          </a:solidFill>
                          <a:latin typeface="Times New Roman"/>
                          <a:cs typeface="Times New Roman"/>
                        </a:rPr>
                        <a:t>log</a:t>
                      </a:r>
                      <a:r>
                        <a:rPr sz="1800" b="1" i="1" spc="-10" err="1">
                          <a:solidFill>
                            <a:srgbClr val="00B0F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800" spc="-10" dirty="0">
                          <a:solidFill>
                            <a:srgbClr val="00B0F0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1800">
                        <a:solidFill>
                          <a:srgbClr val="00B0F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4BACC6"/>
                      </a:solidFill>
                      <a:prstDash val="solid"/>
                    </a:lnB>
                    <a:solidFill>
                      <a:srgbClr val="4BACC6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i="1" spc="-20" dirty="0">
                          <a:solidFill>
                            <a:srgbClr val="00B0F0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800" spc="-20" dirty="0">
                          <a:solidFill>
                            <a:srgbClr val="00B0F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800" b="1" i="1" spc="-20" dirty="0">
                          <a:solidFill>
                            <a:srgbClr val="00B0F0"/>
                          </a:solidFill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800" spc="-20" dirty="0">
                          <a:solidFill>
                            <a:srgbClr val="00B0F0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1800">
                        <a:solidFill>
                          <a:srgbClr val="00B0F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B w="12700">
                      <a:solidFill>
                        <a:srgbClr val="4BACC6"/>
                      </a:solidFill>
                      <a:prstDash val="solid"/>
                    </a:lnB>
                    <a:solidFill>
                      <a:srgbClr val="4BACC6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6731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i="1" spc="-1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800" spc="-10" dirty="0" err="1">
                          <a:latin typeface="Times New Roman"/>
                          <a:cs typeface="Times New Roman"/>
                        </a:rPr>
                        <a:t>log</a:t>
                      </a:r>
                      <a:r>
                        <a:rPr sz="1800" b="1" i="1" spc="-10" dirty="0" err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)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B w="12700">
                      <a:solidFill>
                        <a:srgbClr val="4BACC6"/>
                      </a:solidFill>
                      <a:prstDash val="solid"/>
                    </a:lnB>
                    <a:solidFill>
                      <a:srgbClr val="4BACC6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724400" y="5602401"/>
            <a:ext cx="4752341" cy="362407"/>
          </a:xfrm>
          <a:prstGeom prst="rect">
            <a:avLst/>
          </a:prstGeom>
        </p:spPr>
        <p:txBody>
          <a:bodyPr vert="horz" wrap="square" lIns="0" tIns="7620" rIns="0" bIns="0" rtlCol="0" anchor="t">
            <a:spAutoFit/>
          </a:bodyPr>
          <a:lstStyle/>
          <a:p>
            <a:pPr marL="12700" marR="5080" algn="just">
              <a:lnSpc>
                <a:spcPct val="101699"/>
              </a:lnSpc>
              <a:spcBef>
                <a:spcPts val="60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** 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Expected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running</a:t>
            </a:r>
            <a:r>
              <a:rPr sz="24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time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(1)</a:t>
            </a:r>
            <a:endParaRPr lang="en-US" sz="2400" b="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t>Binary</a:t>
            </a:r>
            <a:r>
              <a:rPr spc="-30"/>
              <a:t> </a:t>
            </a:r>
            <a:r>
              <a:t>Search</a:t>
            </a:r>
            <a:r>
              <a:rPr spc="-50"/>
              <a:t> </a:t>
            </a:r>
            <a:r>
              <a:rPr spc="-20"/>
              <a:t>Trees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pPr marL="38100">
                <a:lnSpc>
                  <a:spcPts val="1410"/>
                </a:lnSpc>
              </a:pPr>
              <a:t>32</a:t>
            </a:fld>
            <a:endParaRPr spc="-25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5175">
              <a:spcBef>
                <a:spcPts val="100"/>
              </a:spcBef>
            </a:pPr>
            <a:r>
              <a:rPr spc="-10"/>
              <a:t>Other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439164"/>
            <a:ext cx="8069580" cy="3558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200" spc="-45">
                <a:latin typeface="Times New Roman"/>
                <a:cs typeface="Times New Roman"/>
              </a:rPr>
              <a:t>You</a:t>
            </a:r>
            <a:r>
              <a:rPr sz="2200" spc="-2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are</a:t>
            </a:r>
            <a:r>
              <a:rPr sz="2200" spc="-3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given</a:t>
            </a:r>
            <a:r>
              <a:rPr sz="2200" spc="-2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two</a:t>
            </a:r>
            <a:r>
              <a:rPr sz="2200" spc="-2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sorted</a:t>
            </a:r>
            <a:r>
              <a:rPr sz="2200" spc="-2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integer</a:t>
            </a:r>
            <a:r>
              <a:rPr sz="2200" spc="-2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arrays</a:t>
            </a:r>
            <a:r>
              <a:rPr sz="2200" spc="-35">
                <a:latin typeface="Times New Roman"/>
                <a:cs typeface="Times New Roman"/>
              </a:rPr>
              <a:t> </a:t>
            </a:r>
            <a:r>
              <a:rPr sz="2200" i="1">
                <a:latin typeface="Times New Roman"/>
                <a:cs typeface="Times New Roman"/>
              </a:rPr>
              <a:t>A</a:t>
            </a:r>
            <a:r>
              <a:rPr sz="2200" i="1" spc="-5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and</a:t>
            </a:r>
            <a:r>
              <a:rPr sz="2200" spc="-25">
                <a:latin typeface="Times New Roman"/>
                <a:cs typeface="Times New Roman"/>
              </a:rPr>
              <a:t> </a:t>
            </a:r>
            <a:r>
              <a:rPr sz="2200" i="1">
                <a:latin typeface="Times New Roman"/>
                <a:cs typeface="Times New Roman"/>
              </a:rPr>
              <a:t>B</a:t>
            </a:r>
            <a:r>
              <a:rPr sz="2200" i="1" spc="-2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such</a:t>
            </a:r>
            <a:r>
              <a:rPr sz="2200" spc="-2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that</a:t>
            </a:r>
            <a:r>
              <a:rPr sz="2200" spc="-2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no</a:t>
            </a:r>
            <a:r>
              <a:rPr sz="2200" spc="-20">
                <a:latin typeface="Times New Roman"/>
                <a:cs typeface="Times New Roman"/>
              </a:rPr>
              <a:t> </a:t>
            </a:r>
            <a:r>
              <a:rPr sz="2200" spc="-10">
                <a:latin typeface="Times New Roman"/>
                <a:cs typeface="Times New Roman"/>
              </a:rPr>
              <a:t>integer </a:t>
            </a:r>
            <a:r>
              <a:rPr sz="2200">
                <a:latin typeface="Times New Roman"/>
                <a:cs typeface="Times New Roman"/>
              </a:rPr>
              <a:t>is</a:t>
            </a:r>
            <a:r>
              <a:rPr sz="2200" spc="-3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contained</a:t>
            </a:r>
            <a:r>
              <a:rPr sz="2200" spc="-2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twice</a:t>
            </a:r>
            <a:r>
              <a:rPr sz="2200" spc="-3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in</a:t>
            </a:r>
            <a:r>
              <a:rPr sz="2200" spc="-2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the</a:t>
            </a:r>
            <a:r>
              <a:rPr sz="2200" spc="-3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same</a:t>
            </a:r>
            <a:r>
              <a:rPr sz="2200" spc="-30">
                <a:latin typeface="Times New Roman"/>
                <a:cs typeface="Times New Roman"/>
              </a:rPr>
              <a:t> </a:t>
            </a:r>
            <a:r>
              <a:rPr sz="2200" spc="-10">
                <a:latin typeface="Times New Roman"/>
                <a:cs typeface="Times New Roman"/>
              </a:rPr>
              <a:t>array.</a:t>
            </a:r>
            <a:r>
              <a:rPr sz="2200" spc="-30">
                <a:latin typeface="Times New Roman"/>
                <a:cs typeface="Times New Roman"/>
              </a:rPr>
              <a:t> </a:t>
            </a:r>
            <a:r>
              <a:rPr sz="2200" i="1">
                <a:latin typeface="Times New Roman"/>
                <a:cs typeface="Times New Roman"/>
              </a:rPr>
              <a:t>A</a:t>
            </a:r>
            <a:r>
              <a:rPr sz="2200" i="1" spc="-2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and</a:t>
            </a:r>
            <a:r>
              <a:rPr sz="2200" spc="-25">
                <a:latin typeface="Times New Roman"/>
                <a:cs typeface="Times New Roman"/>
              </a:rPr>
              <a:t> </a:t>
            </a:r>
            <a:r>
              <a:rPr sz="2200" i="1">
                <a:latin typeface="Times New Roman"/>
                <a:cs typeface="Times New Roman"/>
              </a:rPr>
              <a:t>B</a:t>
            </a:r>
            <a:r>
              <a:rPr sz="2200" i="1" spc="-2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are</a:t>
            </a:r>
            <a:r>
              <a:rPr sz="2200" spc="-3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nearly</a:t>
            </a:r>
            <a:r>
              <a:rPr sz="2200" spc="-25">
                <a:latin typeface="Times New Roman"/>
                <a:cs typeface="Times New Roman"/>
              </a:rPr>
              <a:t> </a:t>
            </a:r>
            <a:r>
              <a:rPr sz="2200" spc="-10">
                <a:latin typeface="Times New Roman"/>
                <a:cs typeface="Times New Roman"/>
              </a:rPr>
              <a:t>identical. </a:t>
            </a:r>
            <a:r>
              <a:rPr sz="2200">
                <a:latin typeface="Times New Roman"/>
                <a:cs typeface="Times New Roman"/>
              </a:rPr>
              <a:t>However,</a:t>
            </a:r>
            <a:r>
              <a:rPr sz="2200" spc="-40">
                <a:latin typeface="Times New Roman"/>
                <a:cs typeface="Times New Roman"/>
              </a:rPr>
              <a:t> </a:t>
            </a:r>
            <a:r>
              <a:rPr sz="2200" i="1">
                <a:latin typeface="Times New Roman"/>
                <a:cs typeface="Times New Roman"/>
              </a:rPr>
              <a:t>B</a:t>
            </a:r>
            <a:r>
              <a:rPr sz="2200" i="1" spc="-3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is</a:t>
            </a:r>
            <a:r>
              <a:rPr sz="2200" spc="-5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missing</a:t>
            </a:r>
            <a:r>
              <a:rPr sz="2200" spc="-4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exactly</a:t>
            </a:r>
            <a:r>
              <a:rPr sz="2200" spc="-3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one</a:t>
            </a:r>
            <a:r>
              <a:rPr sz="2200" spc="-45">
                <a:latin typeface="Times New Roman"/>
                <a:cs typeface="Times New Roman"/>
              </a:rPr>
              <a:t> </a:t>
            </a:r>
            <a:r>
              <a:rPr sz="2200" spc="-10">
                <a:latin typeface="Times New Roman"/>
                <a:cs typeface="Times New Roman"/>
              </a:rPr>
              <a:t>number.</a:t>
            </a:r>
            <a:r>
              <a:rPr sz="2200" spc="-4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Find</a:t>
            </a:r>
            <a:r>
              <a:rPr sz="2200" spc="-4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the</a:t>
            </a:r>
            <a:r>
              <a:rPr sz="2200" spc="-4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missing</a:t>
            </a:r>
            <a:r>
              <a:rPr sz="2200" spc="-40">
                <a:latin typeface="Times New Roman"/>
                <a:cs typeface="Times New Roman"/>
              </a:rPr>
              <a:t> </a:t>
            </a:r>
            <a:r>
              <a:rPr sz="2200" spc="-10">
                <a:latin typeface="Times New Roman"/>
                <a:cs typeface="Times New Roman"/>
              </a:rPr>
              <a:t>number </a:t>
            </a:r>
            <a:r>
              <a:rPr sz="2200">
                <a:latin typeface="Times New Roman"/>
                <a:cs typeface="Times New Roman"/>
              </a:rPr>
              <a:t>in</a:t>
            </a:r>
            <a:r>
              <a:rPr sz="2200" spc="-10">
                <a:latin typeface="Times New Roman"/>
                <a:cs typeface="Times New Roman"/>
              </a:rPr>
              <a:t> </a:t>
            </a:r>
            <a:r>
              <a:rPr sz="2200" i="1" spc="-25">
                <a:latin typeface="Times New Roman"/>
                <a:cs typeface="Times New Roman"/>
              </a:rPr>
              <a:t>B.</a:t>
            </a:r>
            <a:endParaRPr lang="en-US" sz="2200" i="1" spc="-25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2200" i="1" spc="-25">
                <a:latin typeface="Times New Roman"/>
                <a:cs typeface="Times New Roman"/>
              </a:rPr>
              <a:t>Example: </a:t>
            </a:r>
            <a:endParaRPr sz="2200">
              <a:latin typeface="Times New Roman"/>
              <a:cs typeface="Times New Roman"/>
            </a:endParaRPr>
          </a:p>
          <a:p>
            <a:pPr>
              <a:spcBef>
                <a:spcPts val="1320"/>
              </a:spcBef>
              <a:buFont typeface="Arial"/>
              <a:buChar char="•"/>
            </a:pPr>
            <a:endParaRPr sz="2200">
              <a:latin typeface="Times New Roman"/>
              <a:cs typeface="Times New Roman"/>
            </a:endParaRPr>
          </a:p>
          <a:p>
            <a:pPr marL="355600" marR="850265" indent="-342900">
              <a:lnSpc>
                <a:spcPts val="2620"/>
              </a:lnSpc>
              <a:buFont typeface="Arial"/>
              <a:buChar char="•"/>
              <a:tabLst>
                <a:tab pos="355600" algn="l"/>
              </a:tabLst>
            </a:pPr>
            <a:endParaRPr lang="en-US" sz="2200" spc="-45">
              <a:latin typeface="Times New Roman"/>
              <a:cs typeface="Times New Roman"/>
            </a:endParaRPr>
          </a:p>
          <a:p>
            <a:pPr marL="12700" marR="850265">
              <a:lnSpc>
                <a:spcPts val="2620"/>
              </a:lnSpc>
              <a:tabLst>
                <a:tab pos="355600" algn="l"/>
              </a:tabLst>
            </a:pPr>
            <a:endParaRPr lang="en-US" sz="2200" spc="-45">
              <a:latin typeface="Times New Roman"/>
              <a:cs typeface="Times New Roman"/>
            </a:endParaRPr>
          </a:p>
          <a:p>
            <a:pPr marL="355600" marR="850265" indent="-342900">
              <a:lnSpc>
                <a:spcPts val="2620"/>
              </a:lnSpc>
              <a:buFont typeface="Arial"/>
              <a:buChar char="•"/>
              <a:tabLst>
                <a:tab pos="355600" algn="l"/>
              </a:tabLst>
            </a:pPr>
            <a:r>
              <a:rPr sz="2200" spc="-45">
                <a:latin typeface="Times New Roman"/>
                <a:cs typeface="Times New Roman"/>
              </a:rPr>
              <a:t>You</a:t>
            </a:r>
            <a:r>
              <a:rPr sz="2200" spc="-3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are</a:t>
            </a:r>
            <a:r>
              <a:rPr sz="2200" spc="-3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given</a:t>
            </a:r>
            <a:r>
              <a:rPr sz="2200" spc="-3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a</a:t>
            </a:r>
            <a:r>
              <a:rPr sz="2200" spc="-3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sorted</a:t>
            </a:r>
            <a:r>
              <a:rPr sz="2200" spc="-3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array</a:t>
            </a:r>
            <a:r>
              <a:rPr sz="2200" spc="-35">
                <a:latin typeface="Times New Roman"/>
                <a:cs typeface="Times New Roman"/>
              </a:rPr>
              <a:t> </a:t>
            </a:r>
            <a:r>
              <a:rPr sz="2200" i="1">
                <a:latin typeface="Times New Roman"/>
                <a:cs typeface="Times New Roman"/>
              </a:rPr>
              <a:t>A</a:t>
            </a:r>
            <a:r>
              <a:rPr sz="2200" i="1" spc="-2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of</a:t>
            </a:r>
            <a:r>
              <a:rPr sz="2200" spc="-3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distinct</a:t>
            </a:r>
            <a:r>
              <a:rPr sz="2200" spc="-3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integers.</a:t>
            </a:r>
            <a:r>
              <a:rPr sz="2200" spc="-35">
                <a:latin typeface="Times New Roman"/>
                <a:cs typeface="Times New Roman"/>
              </a:rPr>
              <a:t> </a:t>
            </a:r>
            <a:r>
              <a:rPr sz="2200" spc="-10">
                <a:latin typeface="Times New Roman"/>
                <a:cs typeface="Times New Roman"/>
              </a:rPr>
              <a:t>Determine </a:t>
            </a:r>
            <a:r>
              <a:rPr sz="2200">
                <a:latin typeface="Times New Roman"/>
                <a:cs typeface="Times New Roman"/>
              </a:rPr>
              <a:t>whether</a:t>
            </a:r>
            <a:r>
              <a:rPr sz="2200" spc="-2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there</a:t>
            </a:r>
            <a:r>
              <a:rPr sz="2200" spc="-1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exists</a:t>
            </a:r>
            <a:r>
              <a:rPr sz="2200" spc="-2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an</a:t>
            </a:r>
            <a:r>
              <a:rPr sz="2200" spc="-1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index</a:t>
            </a:r>
            <a:r>
              <a:rPr sz="2200" spc="-20">
                <a:latin typeface="Times New Roman"/>
                <a:cs typeface="Times New Roman"/>
              </a:rPr>
              <a:t> </a:t>
            </a:r>
            <a:r>
              <a:rPr sz="2200" i="1">
                <a:latin typeface="Times New Roman"/>
                <a:cs typeface="Times New Roman"/>
              </a:rPr>
              <a:t>i</a:t>
            </a:r>
            <a:r>
              <a:rPr sz="2200" i="1" spc="-1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such</a:t>
            </a:r>
            <a:r>
              <a:rPr sz="2200" spc="-15">
                <a:latin typeface="Times New Roman"/>
                <a:cs typeface="Times New Roman"/>
              </a:rPr>
              <a:t> </a:t>
            </a:r>
            <a:r>
              <a:rPr sz="2200" spc="-10">
                <a:latin typeface="Times New Roman"/>
                <a:cs typeface="Times New Roman"/>
              </a:rPr>
              <a:t>that</a:t>
            </a:r>
            <a:r>
              <a:rPr sz="2200" spc="-12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A[</a:t>
            </a:r>
            <a:r>
              <a:rPr sz="2200" i="1">
                <a:latin typeface="Times New Roman"/>
                <a:cs typeface="Times New Roman"/>
              </a:rPr>
              <a:t>i</a:t>
            </a:r>
            <a:r>
              <a:rPr sz="2200">
                <a:latin typeface="Times New Roman"/>
                <a:cs typeface="Times New Roman"/>
              </a:rPr>
              <a:t>]</a:t>
            </a:r>
            <a:r>
              <a:rPr sz="2200" spc="-1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=</a:t>
            </a:r>
            <a:r>
              <a:rPr sz="2200" spc="-20">
                <a:latin typeface="Times New Roman"/>
                <a:cs typeface="Times New Roman"/>
              </a:rPr>
              <a:t> </a:t>
            </a:r>
            <a:r>
              <a:rPr sz="2200" i="1" spc="-25">
                <a:latin typeface="Times New Roman"/>
                <a:cs typeface="Times New Roman"/>
              </a:rPr>
              <a:t>i</a:t>
            </a:r>
            <a:r>
              <a:rPr sz="2200" spc="-25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58B712-1697-891D-4A1B-88618CAD0685}"/>
              </a:ext>
            </a:extLst>
          </p:cNvPr>
          <p:cNvSpPr txBox="1"/>
          <p:nvPr/>
        </p:nvSpPr>
        <p:spPr>
          <a:xfrm>
            <a:off x="3505200" y="3288268"/>
            <a:ext cx="609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A = 4  12  45  67  89  95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B7ECCA-8C09-6ACB-B89E-FBDBF3FF0A2C}"/>
              </a:ext>
            </a:extLst>
          </p:cNvPr>
          <p:cNvSpPr txBox="1"/>
          <p:nvPr/>
        </p:nvSpPr>
        <p:spPr>
          <a:xfrm>
            <a:off x="3505200" y="3657600"/>
            <a:ext cx="609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B = 4  45  67  89  95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t>Binary</a:t>
            </a:r>
            <a:r>
              <a:rPr spc="-30"/>
              <a:t> </a:t>
            </a:r>
            <a:r>
              <a:t>Search</a:t>
            </a:r>
            <a:r>
              <a:rPr spc="-50"/>
              <a:t> </a:t>
            </a:r>
            <a:r>
              <a:rPr spc="-20"/>
              <a:t>Trees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pPr marL="38100">
                <a:lnSpc>
                  <a:spcPts val="1410"/>
                </a:lnSpc>
              </a:pPr>
              <a:t>4</a:t>
            </a:fld>
            <a:endParaRPr spc="-25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8535">
              <a:spcBef>
                <a:spcPts val="100"/>
              </a:spcBef>
            </a:pPr>
            <a:r>
              <a:t>Binary</a:t>
            </a:r>
            <a:r>
              <a:rPr spc="-90"/>
              <a:t> </a:t>
            </a:r>
            <a:r>
              <a:rPr spc="-1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369060"/>
            <a:ext cx="4650740" cy="836294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354965" indent="-342265">
              <a:spcBef>
                <a:spcPts val="650"/>
              </a:spcBef>
              <a:buFont typeface="Arial"/>
              <a:buChar char="•"/>
              <a:tabLst>
                <a:tab pos="354965" algn="l"/>
              </a:tabLst>
            </a:pPr>
            <a:r>
              <a:rPr sz="2200">
                <a:latin typeface="Times New Roman"/>
                <a:cs typeface="Times New Roman"/>
              </a:rPr>
              <a:t>Items</a:t>
            </a:r>
            <a:r>
              <a:rPr sz="2200" spc="-3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are</a:t>
            </a:r>
            <a:r>
              <a:rPr sz="2200" spc="-2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ordered</a:t>
            </a:r>
            <a:r>
              <a:rPr sz="2200" spc="-2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in</a:t>
            </a:r>
            <a:r>
              <a:rPr sz="2200" spc="-2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a</a:t>
            </a:r>
            <a:r>
              <a:rPr sz="2200" spc="-2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sorted</a:t>
            </a:r>
            <a:r>
              <a:rPr sz="2200" spc="-20">
                <a:latin typeface="Times New Roman"/>
                <a:cs typeface="Times New Roman"/>
              </a:rPr>
              <a:t> </a:t>
            </a:r>
            <a:r>
              <a:rPr sz="2200" spc="-10">
                <a:latin typeface="Times New Roman"/>
                <a:cs typeface="Times New Roman"/>
              </a:rPr>
              <a:t>sequence</a:t>
            </a:r>
            <a:endParaRPr sz="2200">
              <a:latin typeface="Times New Roman"/>
              <a:cs typeface="Times New Roman"/>
            </a:endParaRPr>
          </a:p>
          <a:p>
            <a:pPr marL="354965" indent="-342265">
              <a:spcBef>
                <a:spcPts val="550"/>
              </a:spcBef>
              <a:buFont typeface="Arial"/>
              <a:buChar char="•"/>
              <a:tabLst>
                <a:tab pos="354965" algn="l"/>
              </a:tabLst>
            </a:pPr>
            <a:r>
              <a:rPr sz="2200">
                <a:latin typeface="Times New Roman"/>
                <a:cs typeface="Times New Roman"/>
              </a:rPr>
              <a:t>Find</a:t>
            </a:r>
            <a:r>
              <a:rPr sz="2200" spc="-3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an</a:t>
            </a:r>
            <a:r>
              <a:rPr sz="2200" spc="-2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element</a:t>
            </a:r>
            <a:r>
              <a:rPr sz="2200" spc="-25">
                <a:latin typeface="Times New Roman"/>
                <a:cs typeface="Times New Roman"/>
              </a:rPr>
              <a:t> </a:t>
            </a:r>
            <a:r>
              <a:rPr sz="2200" i="1" spc="-50">
                <a:latin typeface="Times New Roman"/>
                <a:cs typeface="Times New Roman"/>
              </a:rPr>
              <a:t>k</a:t>
            </a:r>
            <a:endParaRPr sz="22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559955" y="4142037"/>
          <a:ext cx="4997446" cy="399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7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7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97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97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97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97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97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94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990765" y="3769867"/>
            <a:ext cx="151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>
                <a:latin typeface="Times New Roman"/>
                <a:cs typeface="Times New Roman"/>
              </a:rPr>
              <a:t>≤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3376" y="3769867"/>
            <a:ext cx="3601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537845" algn="l"/>
                <a:tab pos="1005840" algn="l"/>
                <a:tab pos="1474470" algn="l"/>
                <a:tab pos="1999614" algn="l"/>
                <a:tab pos="2468245" algn="l"/>
                <a:tab pos="2936240" algn="l"/>
                <a:tab pos="3462020" algn="l"/>
              </a:tabLst>
            </a:pPr>
            <a:r>
              <a:rPr spc="-50">
                <a:latin typeface="Times New Roman"/>
                <a:cs typeface="Times New Roman"/>
              </a:rPr>
              <a:t>≤</a:t>
            </a:r>
            <a:r>
              <a:rPr>
                <a:latin typeface="Times New Roman"/>
                <a:cs typeface="Times New Roman"/>
              </a:rPr>
              <a:t>	</a:t>
            </a:r>
            <a:r>
              <a:rPr spc="-50">
                <a:latin typeface="Times New Roman"/>
                <a:cs typeface="Times New Roman"/>
              </a:rPr>
              <a:t>≤</a:t>
            </a:r>
            <a:r>
              <a:rPr>
                <a:latin typeface="Times New Roman"/>
                <a:cs typeface="Times New Roman"/>
              </a:rPr>
              <a:t>	</a:t>
            </a:r>
            <a:r>
              <a:rPr spc="-50">
                <a:latin typeface="Times New Roman"/>
                <a:cs typeface="Times New Roman"/>
              </a:rPr>
              <a:t>≤</a:t>
            </a:r>
            <a:r>
              <a:rPr>
                <a:latin typeface="Times New Roman"/>
                <a:cs typeface="Times New Roman"/>
              </a:rPr>
              <a:t>	</a:t>
            </a:r>
            <a:r>
              <a:rPr spc="-50">
                <a:latin typeface="Times New Roman"/>
                <a:cs typeface="Times New Roman"/>
              </a:rPr>
              <a:t>≤</a:t>
            </a:r>
            <a:r>
              <a:rPr>
                <a:latin typeface="Times New Roman"/>
                <a:cs typeface="Times New Roman"/>
              </a:rPr>
              <a:t>	</a:t>
            </a:r>
            <a:r>
              <a:rPr spc="-50">
                <a:latin typeface="Times New Roman"/>
                <a:cs typeface="Times New Roman"/>
              </a:rPr>
              <a:t>≤</a:t>
            </a:r>
            <a:r>
              <a:rPr>
                <a:latin typeface="Times New Roman"/>
                <a:cs typeface="Times New Roman"/>
              </a:rPr>
              <a:t>	</a:t>
            </a:r>
            <a:r>
              <a:rPr spc="-50">
                <a:latin typeface="Times New Roman"/>
                <a:cs typeface="Times New Roman"/>
              </a:rPr>
              <a:t>≤</a:t>
            </a:r>
            <a:r>
              <a:rPr>
                <a:latin typeface="Times New Roman"/>
                <a:cs typeface="Times New Roman"/>
              </a:rPr>
              <a:t>	</a:t>
            </a:r>
            <a:r>
              <a:rPr spc="-50">
                <a:latin typeface="Times New Roman"/>
                <a:cs typeface="Times New Roman"/>
              </a:rPr>
              <a:t>≤</a:t>
            </a:r>
            <a:r>
              <a:rPr>
                <a:latin typeface="Times New Roman"/>
                <a:cs typeface="Times New Roman"/>
              </a:rPr>
              <a:t>	</a:t>
            </a:r>
            <a:r>
              <a:rPr spc="-50">
                <a:latin typeface="Times New Roman"/>
                <a:cs typeface="Times New Roman"/>
              </a:rPr>
              <a:t>≤</a:t>
            </a:r>
            <a:endParaRPr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8535">
              <a:spcBef>
                <a:spcPts val="100"/>
              </a:spcBef>
            </a:pPr>
            <a:r>
              <a:t>Binary</a:t>
            </a:r>
            <a:r>
              <a:rPr spc="-90"/>
              <a:t> </a:t>
            </a:r>
            <a:r>
              <a:rPr spc="-1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369060"/>
            <a:ext cx="8071484" cy="1594026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354965" indent="-342265">
              <a:spcBef>
                <a:spcPts val="650"/>
              </a:spcBef>
              <a:buFont typeface="Arial"/>
              <a:buChar char="•"/>
              <a:tabLst>
                <a:tab pos="354965" algn="l"/>
              </a:tabLst>
            </a:pPr>
            <a:r>
              <a:rPr sz="2200">
                <a:latin typeface="Times New Roman"/>
                <a:cs typeface="Times New Roman"/>
              </a:rPr>
              <a:t>Items</a:t>
            </a:r>
            <a:r>
              <a:rPr sz="2200" spc="-3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are</a:t>
            </a:r>
            <a:r>
              <a:rPr sz="2200" spc="-2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ordered</a:t>
            </a:r>
            <a:r>
              <a:rPr sz="2200" spc="-2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in</a:t>
            </a:r>
            <a:r>
              <a:rPr sz="2200" spc="-2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a</a:t>
            </a:r>
            <a:r>
              <a:rPr sz="2200" spc="-2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sorted</a:t>
            </a:r>
            <a:r>
              <a:rPr sz="2200" spc="-20">
                <a:latin typeface="Times New Roman"/>
                <a:cs typeface="Times New Roman"/>
              </a:rPr>
              <a:t> </a:t>
            </a:r>
            <a:r>
              <a:rPr sz="2200" spc="-10">
                <a:latin typeface="Times New Roman"/>
                <a:cs typeface="Times New Roman"/>
              </a:rPr>
              <a:t>sequence</a:t>
            </a:r>
            <a:endParaRPr sz="2200">
              <a:latin typeface="Times New Roman"/>
              <a:cs typeface="Times New Roman"/>
            </a:endParaRPr>
          </a:p>
          <a:p>
            <a:pPr marL="354965" indent="-342265">
              <a:spcBef>
                <a:spcPts val="550"/>
              </a:spcBef>
              <a:buFont typeface="Arial"/>
              <a:buChar char="•"/>
              <a:tabLst>
                <a:tab pos="354965" algn="l"/>
              </a:tabLst>
            </a:pPr>
            <a:r>
              <a:rPr sz="2200">
                <a:latin typeface="Times New Roman"/>
                <a:cs typeface="Times New Roman"/>
              </a:rPr>
              <a:t>Find</a:t>
            </a:r>
            <a:r>
              <a:rPr sz="2200" spc="-3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an</a:t>
            </a:r>
            <a:r>
              <a:rPr sz="2200" spc="-2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element</a:t>
            </a:r>
            <a:r>
              <a:rPr sz="2200" spc="-25">
                <a:latin typeface="Times New Roman"/>
                <a:cs typeface="Times New Roman"/>
              </a:rPr>
              <a:t> </a:t>
            </a:r>
            <a:r>
              <a:rPr sz="2200" i="1" spc="-50">
                <a:latin typeface="Times New Roman"/>
                <a:cs typeface="Times New Roman"/>
              </a:rPr>
              <a:t>k</a:t>
            </a:r>
            <a:endParaRPr sz="2200">
              <a:latin typeface="Times New Roman"/>
              <a:cs typeface="Times New Roman"/>
            </a:endParaRPr>
          </a:p>
          <a:p>
            <a:pPr marL="755650" marR="5080" indent="-285750">
              <a:lnSpc>
                <a:spcPts val="2620"/>
              </a:lnSpc>
              <a:spcBef>
                <a:spcPts val="660"/>
              </a:spcBef>
              <a:tabLst>
                <a:tab pos="755015" algn="l"/>
              </a:tabLst>
            </a:pPr>
            <a:r>
              <a:rPr sz="2200" spc="-50">
                <a:latin typeface="Arial"/>
                <a:cs typeface="Arial"/>
              </a:rPr>
              <a:t>–</a:t>
            </a:r>
            <a:r>
              <a:rPr sz="2200">
                <a:latin typeface="Arial"/>
                <a:cs typeface="Arial"/>
              </a:rPr>
              <a:t>	</a:t>
            </a:r>
            <a:r>
              <a:rPr sz="2200">
                <a:latin typeface="Times New Roman"/>
                <a:cs typeface="Times New Roman"/>
              </a:rPr>
              <a:t>After</a:t>
            </a:r>
            <a:r>
              <a:rPr sz="2200" spc="16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checking</a:t>
            </a:r>
            <a:r>
              <a:rPr sz="2200" spc="16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a</a:t>
            </a:r>
            <a:r>
              <a:rPr sz="2200" spc="16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key</a:t>
            </a:r>
            <a:r>
              <a:rPr sz="2200" spc="160">
                <a:latin typeface="Times New Roman"/>
                <a:cs typeface="Times New Roman"/>
              </a:rPr>
              <a:t> </a:t>
            </a:r>
            <a:r>
              <a:rPr sz="2200" i="1">
                <a:latin typeface="Times New Roman"/>
                <a:cs typeface="Times New Roman"/>
              </a:rPr>
              <a:t>j</a:t>
            </a:r>
            <a:r>
              <a:rPr sz="2200" i="1" spc="16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in</a:t>
            </a:r>
            <a:r>
              <a:rPr sz="2200" spc="16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the</a:t>
            </a:r>
            <a:r>
              <a:rPr sz="2200" spc="16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sequence,</a:t>
            </a:r>
            <a:r>
              <a:rPr sz="2200" spc="16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we</a:t>
            </a:r>
            <a:r>
              <a:rPr sz="2200" spc="16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can</a:t>
            </a:r>
            <a:r>
              <a:rPr sz="2200" spc="16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tell</a:t>
            </a:r>
            <a:r>
              <a:rPr sz="2200" spc="16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if</a:t>
            </a:r>
            <a:r>
              <a:rPr sz="2200" spc="17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item</a:t>
            </a:r>
            <a:r>
              <a:rPr sz="2200" spc="165">
                <a:latin typeface="Times New Roman"/>
                <a:cs typeface="Times New Roman"/>
              </a:rPr>
              <a:t> </a:t>
            </a:r>
            <a:r>
              <a:rPr sz="2200" spc="-20">
                <a:latin typeface="Times New Roman"/>
                <a:cs typeface="Times New Roman"/>
              </a:rPr>
              <a:t>with </a:t>
            </a:r>
            <a:r>
              <a:rPr sz="2200">
                <a:latin typeface="Times New Roman"/>
                <a:cs typeface="Times New Roman"/>
              </a:rPr>
              <a:t>key</a:t>
            </a:r>
            <a:r>
              <a:rPr sz="2200" spc="-30">
                <a:latin typeface="Times New Roman"/>
                <a:cs typeface="Times New Roman"/>
              </a:rPr>
              <a:t> </a:t>
            </a:r>
            <a:r>
              <a:rPr sz="2200" i="1">
                <a:latin typeface="Times New Roman"/>
                <a:cs typeface="Times New Roman"/>
              </a:rPr>
              <a:t>k</a:t>
            </a:r>
            <a:r>
              <a:rPr sz="2200" i="1" spc="-2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will</a:t>
            </a:r>
            <a:r>
              <a:rPr sz="2200" spc="-3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come</a:t>
            </a:r>
            <a:r>
              <a:rPr sz="2200" spc="-2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before</a:t>
            </a:r>
            <a:r>
              <a:rPr sz="2200" spc="-3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or</a:t>
            </a:r>
            <a:r>
              <a:rPr sz="2200" spc="-2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after</a:t>
            </a:r>
            <a:r>
              <a:rPr sz="2200" spc="-15">
                <a:latin typeface="Times New Roman"/>
                <a:cs typeface="Times New Roman"/>
              </a:rPr>
              <a:t> </a:t>
            </a:r>
            <a:r>
              <a:rPr sz="2200" spc="-25">
                <a:latin typeface="Times New Roman"/>
                <a:cs typeface="Times New Roman"/>
              </a:rPr>
              <a:t>it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17139" y="4993132"/>
            <a:ext cx="53695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297815" algn="l"/>
              </a:tabLst>
            </a:pPr>
            <a:r>
              <a:rPr sz="2200" spc="-50">
                <a:latin typeface="Arial"/>
                <a:cs typeface="Arial"/>
              </a:rPr>
              <a:t>–</a:t>
            </a:r>
            <a:r>
              <a:rPr sz="2200">
                <a:latin typeface="Arial"/>
                <a:cs typeface="Arial"/>
              </a:rPr>
              <a:t>	</a:t>
            </a:r>
            <a:r>
              <a:rPr sz="2200">
                <a:latin typeface="Times New Roman"/>
                <a:cs typeface="Times New Roman"/>
              </a:rPr>
              <a:t>Which</a:t>
            </a:r>
            <a:r>
              <a:rPr sz="2200" spc="-4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item</a:t>
            </a:r>
            <a:r>
              <a:rPr sz="2200" spc="-3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should</a:t>
            </a:r>
            <a:r>
              <a:rPr sz="2200" spc="-4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we</a:t>
            </a:r>
            <a:r>
              <a:rPr sz="2200" spc="-4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compare</a:t>
            </a:r>
            <a:r>
              <a:rPr sz="2200" spc="-4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against</a:t>
            </a:r>
            <a:r>
              <a:rPr sz="2200" spc="-35">
                <a:latin typeface="Times New Roman"/>
                <a:cs typeface="Times New Roman"/>
              </a:rPr>
              <a:t> </a:t>
            </a:r>
            <a:r>
              <a:rPr sz="2200" spc="-10">
                <a:latin typeface="Times New Roman"/>
                <a:cs typeface="Times New Roman"/>
              </a:rPr>
              <a:t>first?</a:t>
            </a:r>
            <a:endParaRPr sz="22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997374"/>
              </p:ext>
            </p:extLst>
          </p:nvPr>
        </p:nvGraphicFramePr>
        <p:xfrm>
          <a:off x="3559955" y="4142037"/>
          <a:ext cx="4997446" cy="399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7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7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97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97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97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97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97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94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200">
                          <a:latin typeface="Times New Roman"/>
                          <a:cs typeface="Times New Roman"/>
                        </a:rPr>
                        <a:t>4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200">
                          <a:latin typeface="Times New Roman"/>
                          <a:cs typeface="Times New Roman"/>
                        </a:rPr>
                        <a:t>8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200">
                          <a:latin typeface="Times New Roman"/>
                          <a:cs typeface="Times New Roman"/>
                        </a:rPr>
                        <a:t>23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200">
                          <a:latin typeface="Times New Roman"/>
                          <a:cs typeface="Times New Roman"/>
                        </a:rPr>
                        <a:t>25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200">
                          <a:latin typeface="Times New Roman"/>
                          <a:cs typeface="Times New Roman"/>
                        </a:rPr>
                        <a:t>29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200">
                          <a:latin typeface="Times New Roman"/>
                          <a:cs typeface="Times New Roman"/>
                        </a:rPr>
                        <a:t>45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200">
                          <a:latin typeface="Times New Roman"/>
                          <a:cs typeface="Times New Roman"/>
                        </a:rPr>
                        <a:t>67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200">
                          <a:latin typeface="Times New Roman"/>
                          <a:cs typeface="Times New Roman"/>
                        </a:rPr>
                        <a:t>78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200">
                          <a:latin typeface="Times New Roman"/>
                          <a:cs typeface="Times New Roman"/>
                        </a:rPr>
                        <a:t>89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200">
                          <a:latin typeface="Times New Roman"/>
                          <a:cs typeface="Times New Roman"/>
                        </a:rPr>
                        <a:t>100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2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5325467" y="3358896"/>
            <a:ext cx="953769" cy="822960"/>
            <a:chOff x="3801466" y="3358896"/>
            <a:chExt cx="953769" cy="822960"/>
          </a:xfrm>
        </p:grpSpPr>
        <p:sp>
          <p:nvSpPr>
            <p:cNvPr id="7" name="object 7"/>
            <p:cNvSpPr/>
            <p:nvPr/>
          </p:nvSpPr>
          <p:spPr>
            <a:xfrm>
              <a:off x="4394314" y="3694987"/>
              <a:ext cx="356235" cy="330200"/>
            </a:xfrm>
            <a:custGeom>
              <a:avLst/>
              <a:gdLst/>
              <a:ahLst/>
              <a:cxnLst/>
              <a:rect l="l" t="t" r="r" b="b"/>
              <a:pathLst>
                <a:path w="356235" h="330200">
                  <a:moveTo>
                    <a:pt x="273561" y="0"/>
                  </a:moveTo>
                  <a:lnTo>
                    <a:pt x="273561" y="41239"/>
                  </a:lnTo>
                  <a:lnTo>
                    <a:pt x="144335" y="41239"/>
                  </a:lnTo>
                  <a:lnTo>
                    <a:pt x="98714" y="48597"/>
                  </a:lnTo>
                  <a:lnTo>
                    <a:pt x="59092" y="69087"/>
                  </a:lnTo>
                  <a:lnTo>
                    <a:pt x="27848" y="100331"/>
                  </a:lnTo>
                  <a:lnTo>
                    <a:pt x="7358" y="139953"/>
                  </a:lnTo>
                  <a:lnTo>
                    <a:pt x="0" y="185574"/>
                  </a:lnTo>
                  <a:lnTo>
                    <a:pt x="0" y="329910"/>
                  </a:lnTo>
                  <a:lnTo>
                    <a:pt x="82477" y="329910"/>
                  </a:lnTo>
                  <a:lnTo>
                    <a:pt x="82477" y="185574"/>
                  </a:lnTo>
                  <a:lnTo>
                    <a:pt x="87338" y="161496"/>
                  </a:lnTo>
                  <a:lnTo>
                    <a:pt x="100595" y="141834"/>
                  </a:lnTo>
                  <a:lnTo>
                    <a:pt x="120257" y="128577"/>
                  </a:lnTo>
                  <a:lnTo>
                    <a:pt x="144335" y="123717"/>
                  </a:lnTo>
                  <a:lnTo>
                    <a:pt x="273561" y="123717"/>
                  </a:lnTo>
                  <a:lnTo>
                    <a:pt x="273561" y="164955"/>
                  </a:lnTo>
                  <a:lnTo>
                    <a:pt x="356039" y="82477"/>
                  </a:lnTo>
                  <a:lnTo>
                    <a:pt x="273561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94314" y="3694987"/>
              <a:ext cx="356235" cy="330200"/>
            </a:xfrm>
            <a:custGeom>
              <a:avLst/>
              <a:gdLst/>
              <a:ahLst/>
              <a:cxnLst/>
              <a:rect l="l" t="t" r="r" b="b"/>
              <a:pathLst>
                <a:path w="356235" h="330200">
                  <a:moveTo>
                    <a:pt x="0" y="329910"/>
                  </a:moveTo>
                  <a:lnTo>
                    <a:pt x="0" y="185574"/>
                  </a:lnTo>
                  <a:lnTo>
                    <a:pt x="7358" y="139953"/>
                  </a:lnTo>
                  <a:lnTo>
                    <a:pt x="27848" y="100331"/>
                  </a:lnTo>
                  <a:lnTo>
                    <a:pt x="59092" y="69087"/>
                  </a:lnTo>
                  <a:lnTo>
                    <a:pt x="98714" y="48596"/>
                  </a:lnTo>
                  <a:lnTo>
                    <a:pt x="144335" y="41238"/>
                  </a:lnTo>
                  <a:lnTo>
                    <a:pt x="273562" y="41238"/>
                  </a:lnTo>
                  <a:lnTo>
                    <a:pt x="273562" y="0"/>
                  </a:lnTo>
                  <a:lnTo>
                    <a:pt x="356040" y="82477"/>
                  </a:lnTo>
                  <a:lnTo>
                    <a:pt x="273562" y="164955"/>
                  </a:lnTo>
                  <a:lnTo>
                    <a:pt x="273562" y="123716"/>
                  </a:lnTo>
                  <a:lnTo>
                    <a:pt x="144335" y="123716"/>
                  </a:lnTo>
                  <a:lnTo>
                    <a:pt x="120257" y="128577"/>
                  </a:lnTo>
                  <a:lnTo>
                    <a:pt x="100595" y="141834"/>
                  </a:lnTo>
                  <a:lnTo>
                    <a:pt x="87338" y="161496"/>
                  </a:lnTo>
                  <a:lnTo>
                    <a:pt x="82477" y="185574"/>
                  </a:lnTo>
                  <a:lnTo>
                    <a:pt x="82477" y="329910"/>
                  </a:lnTo>
                  <a:lnTo>
                    <a:pt x="0" y="32991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06229" y="3694987"/>
              <a:ext cx="374015" cy="330200"/>
            </a:xfrm>
            <a:custGeom>
              <a:avLst/>
              <a:gdLst/>
              <a:ahLst/>
              <a:cxnLst/>
              <a:rect l="l" t="t" r="r" b="b"/>
              <a:pathLst>
                <a:path w="374014" h="330200">
                  <a:moveTo>
                    <a:pt x="82477" y="0"/>
                  </a:moveTo>
                  <a:lnTo>
                    <a:pt x="0" y="82477"/>
                  </a:lnTo>
                  <a:lnTo>
                    <a:pt x="82477" y="164955"/>
                  </a:lnTo>
                  <a:lnTo>
                    <a:pt x="82477" y="123717"/>
                  </a:lnTo>
                  <a:lnTo>
                    <a:pt x="229325" y="123717"/>
                  </a:lnTo>
                  <a:lnTo>
                    <a:pt x="253402" y="128578"/>
                  </a:lnTo>
                  <a:lnTo>
                    <a:pt x="273065" y="141834"/>
                  </a:lnTo>
                  <a:lnTo>
                    <a:pt x="286321" y="161497"/>
                  </a:lnTo>
                  <a:lnTo>
                    <a:pt x="291183" y="185574"/>
                  </a:lnTo>
                  <a:lnTo>
                    <a:pt x="291183" y="329910"/>
                  </a:lnTo>
                  <a:lnTo>
                    <a:pt x="373660" y="329910"/>
                  </a:lnTo>
                  <a:lnTo>
                    <a:pt x="373660" y="185574"/>
                  </a:lnTo>
                  <a:lnTo>
                    <a:pt x="366302" y="139953"/>
                  </a:lnTo>
                  <a:lnTo>
                    <a:pt x="345812" y="100332"/>
                  </a:lnTo>
                  <a:lnTo>
                    <a:pt x="314567" y="69087"/>
                  </a:lnTo>
                  <a:lnTo>
                    <a:pt x="274946" y="48597"/>
                  </a:lnTo>
                  <a:lnTo>
                    <a:pt x="229325" y="41239"/>
                  </a:lnTo>
                  <a:lnTo>
                    <a:pt x="82477" y="41239"/>
                  </a:lnTo>
                  <a:lnTo>
                    <a:pt x="82477" y="0"/>
                  </a:lnTo>
                  <a:close/>
                </a:path>
              </a:pathLst>
            </a:custGeom>
            <a:solidFill>
              <a:srgbClr val="9BBB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06228" y="3694987"/>
              <a:ext cx="374015" cy="330200"/>
            </a:xfrm>
            <a:custGeom>
              <a:avLst/>
              <a:gdLst/>
              <a:ahLst/>
              <a:cxnLst/>
              <a:rect l="l" t="t" r="r" b="b"/>
              <a:pathLst>
                <a:path w="374014" h="330200">
                  <a:moveTo>
                    <a:pt x="373661" y="329910"/>
                  </a:moveTo>
                  <a:lnTo>
                    <a:pt x="373661" y="185574"/>
                  </a:lnTo>
                  <a:lnTo>
                    <a:pt x="366302" y="139953"/>
                  </a:lnTo>
                  <a:lnTo>
                    <a:pt x="345812" y="100331"/>
                  </a:lnTo>
                  <a:lnTo>
                    <a:pt x="314568" y="69087"/>
                  </a:lnTo>
                  <a:lnTo>
                    <a:pt x="274946" y="48597"/>
                  </a:lnTo>
                  <a:lnTo>
                    <a:pt x="229325" y="41238"/>
                  </a:lnTo>
                  <a:lnTo>
                    <a:pt x="82477" y="41238"/>
                  </a:lnTo>
                  <a:lnTo>
                    <a:pt x="82477" y="0"/>
                  </a:lnTo>
                  <a:lnTo>
                    <a:pt x="0" y="82477"/>
                  </a:lnTo>
                  <a:lnTo>
                    <a:pt x="82477" y="164955"/>
                  </a:lnTo>
                  <a:lnTo>
                    <a:pt x="82477" y="123716"/>
                  </a:lnTo>
                  <a:lnTo>
                    <a:pt x="229325" y="123716"/>
                  </a:lnTo>
                  <a:lnTo>
                    <a:pt x="253403" y="128577"/>
                  </a:lnTo>
                  <a:lnTo>
                    <a:pt x="273065" y="141834"/>
                  </a:lnTo>
                  <a:lnTo>
                    <a:pt x="286322" y="161496"/>
                  </a:lnTo>
                  <a:lnTo>
                    <a:pt x="291183" y="185574"/>
                  </a:lnTo>
                  <a:lnTo>
                    <a:pt x="291183" y="329910"/>
                  </a:lnTo>
                  <a:lnTo>
                    <a:pt x="373661" y="32991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39183" y="3358896"/>
              <a:ext cx="310896" cy="82295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236394" y="3381575"/>
              <a:ext cx="118110" cy="627380"/>
            </a:xfrm>
            <a:custGeom>
              <a:avLst/>
              <a:gdLst/>
              <a:ahLst/>
              <a:cxnLst/>
              <a:rect l="l" t="t" r="r" b="b"/>
              <a:pathLst>
                <a:path w="118110" h="627379">
                  <a:moveTo>
                    <a:pt x="14163" y="510976"/>
                  </a:moveTo>
                  <a:lnTo>
                    <a:pt x="2045" y="518045"/>
                  </a:lnTo>
                  <a:lnTo>
                    <a:pt x="0" y="525821"/>
                  </a:lnTo>
                  <a:lnTo>
                    <a:pt x="58953" y="626885"/>
                  </a:lnTo>
                  <a:lnTo>
                    <a:pt x="73655" y="601681"/>
                  </a:lnTo>
                  <a:lnTo>
                    <a:pt x="46253" y="601681"/>
                  </a:lnTo>
                  <a:lnTo>
                    <a:pt x="46253" y="554705"/>
                  </a:lnTo>
                  <a:lnTo>
                    <a:pt x="21939" y="513024"/>
                  </a:lnTo>
                  <a:lnTo>
                    <a:pt x="14163" y="510976"/>
                  </a:lnTo>
                  <a:close/>
                </a:path>
                <a:path w="118110" h="627379">
                  <a:moveTo>
                    <a:pt x="46253" y="554705"/>
                  </a:moveTo>
                  <a:lnTo>
                    <a:pt x="46253" y="601681"/>
                  </a:lnTo>
                  <a:lnTo>
                    <a:pt x="71653" y="601681"/>
                  </a:lnTo>
                  <a:lnTo>
                    <a:pt x="71653" y="595282"/>
                  </a:lnTo>
                  <a:lnTo>
                    <a:pt x="47984" y="595282"/>
                  </a:lnTo>
                  <a:lnTo>
                    <a:pt x="58953" y="576476"/>
                  </a:lnTo>
                  <a:lnTo>
                    <a:pt x="46253" y="554705"/>
                  </a:lnTo>
                  <a:close/>
                </a:path>
                <a:path w="118110" h="627379">
                  <a:moveTo>
                    <a:pt x="103743" y="510976"/>
                  </a:moveTo>
                  <a:lnTo>
                    <a:pt x="95966" y="513024"/>
                  </a:lnTo>
                  <a:lnTo>
                    <a:pt x="71653" y="554705"/>
                  </a:lnTo>
                  <a:lnTo>
                    <a:pt x="71653" y="601681"/>
                  </a:lnTo>
                  <a:lnTo>
                    <a:pt x="73655" y="601681"/>
                  </a:lnTo>
                  <a:lnTo>
                    <a:pt x="117908" y="525821"/>
                  </a:lnTo>
                  <a:lnTo>
                    <a:pt x="115860" y="518045"/>
                  </a:lnTo>
                  <a:lnTo>
                    <a:pt x="103743" y="510976"/>
                  </a:lnTo>
                  <a:close/>
                </a:path>
                <a:path w="118110" h="627379">
                  <a:moveTo>
                    <a:pt x="58953" y="576476"/>
                  </a:moveTo>
                  <a:lnTo>
                    <a:pt x="47984" y="595282"/>
                  </a:lnTo>
                  <a:lnTo>
                    <a:pt x="69923" y="595282"/>
                  </a:lnTo>
                  <a:lnTo>
                    <a:pt x="58953" y="576476"/>
                  </a:lnTo>
                  <a:close/>
                </a:path>
                <a:path w="118110" h="627379">
                  <a:moveTo>
                    <a:pt x="71653" y="554705"/>
                  </a:moveTo>
                  <a:lnTo>
                    <a:pt x="58953" y="576476"/>
                  </a:lnTo>
                  <a:lnTo>
                    <a:pt x="69923" y="595282"/>
                  </a:lnTo>
                  <a:lnTo>
                    <a:pt x="71653" y="595282"/>
                  </a:lnTo>
                  <a:lnTo>
                    <a:pt x="71653" y="554705"/>
                  </a:lnTo>
                  <a:close/>
                </a:path>
                <a:path w="118110" h="627379">
                  <a:moveTo>
                    <a:pt x="71653" y="0"/>
                  </a:moveTo>
                  <a:lnTo>
                    <a:pt x="46253" y="0"/>
                  </a:lnTo>
                  <a:lnTo>
                    <a:pt x="46253" y="554705"/>
                  </a:lnTo>
                  <a:lnTo>
                    <a:pt x="58953" y="576476"/>
                  </a:lnTo>
                  <a:lnTo>
                    <a:pt x="71653" y="554705"/>
                  </a:lnTo>
                  <a:lnTo>
                    <a:pt x="716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056280" y="4980940"/>
            <a:ext cx="130683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200">
                <a:solidFill>
                  <a:srgbClr val="C00000"/>
                </a:solidFill>
                <a:latin typeface="Times New Roman"/>
                <a:cs typeface="Times New Roman"/>
              </a:rPr>
              <a:t>The</a:t>
            </a:r>
            <a:r>
              <a:rPr sz="2200" spc="-15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spc="-10">
                <a:solidFill>
                  <a:srgbClr val="C00000"/>
                </a:solidFill>
                <a:latin typeface="Times New Roman"/>
                <a:cs typeface="Times New Roman"/>
              </a:rPr>
              <a:t>middle</a:t>
            </a:r>
            <a:endParaRPr sz="220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t>Binary</a:t>
            </a:r>
            <a:r>
              <a:rPr spc="-30"/>
              <a:t> </a:t>
            </a:r>
            <a:r>
              <a:t>Search</a:t>
            </a:r>
            <a:r>
              <a:rPr spc="-50"/>
              <a:t> </a:t>
            </a:r>
            <a:r>
              <a:rPr spc="-20"/>
              <a:t>Trees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pPr marL="38100">
                <a:lnSpc>
                  <a:spcPts val="1410"/>
                </a:lnSpc>
              </a:pPr>
              <a:t>5</a:t>
            </a:fld>
            <a:endParaRPr spc="-25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1675">
              <a:spcBef>
                <a:spcPts val="100"/>
              </a:spcBef>
            </a:pPr>
            <a:r>
              <a:t>Binary</a:t>
            </a:r>
            <a:r>
              <a:rPr spc="-65"/>
              <a:t> </a:t>
            </a:r>
            <a:r>
              <a:t>Search:</a:t>
            </a:r>
            <a:r>
              <a:rPr spc="-60"/>
              <a:t> </a:t>
            </a:r>
            <a:r>
              <a:t>Find</a:t>
            </a:r>
            <a:r>
              <a:rPr spc="-60"/>
              <a:t> </a:t>
            </a:r>
            <a:r>
              <a:rPr i="1">
                <a:latin typeface="Arial"/>
                <a:cs typeface="Arial"/>
              </a:rPr>
              <a:t>k</a:t>
            </a:r>
            <a:r>
              <a:rPr i="1" spc="-65"/>
              <a:t> </a:t>
            </a:r>
            <a:r>
              <a:t>=</a:t>
            </a:r>
            <a:r>
              <a:rPr spc="-60"/>
              <a:t> </a:t>
            </a:r>
            <a:r>
              <a:rPr spc="-25"/>
              <a:t>52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569826" y="5202149"/>
          <a:ext cx="4997446" cy="399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7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7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97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97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97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97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97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9415"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25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25">
                          <a:latin typeface="Times New Roman"/>
                          <a:cs typeface="Times New Roman"/>
                        </a:rPr>
                        <a:t>18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25">
                          <a:latin typeface="Times New Roman"/>
                          <a:cs typeface="Times New Roman"/>
                        </a:rPr>
                        <a:t>22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25">
                          <a:latin typeface="Times New Roman"/>
                          <a:cs typeface="Times New Roman"/>
                        </a:rPr>
                        <a:t>34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25">
                          <a:latin typeface="Times New Roman"/>
                          <a:cs typeface="Times New Roman"/>
                        </a:rPr>
                        <a:t>41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25">
                          <a:latin typeface="Times New Roman"/>
                          <a:cs typeface="Times New Roman"/>
                        </a:rPr>
                        <a:t>52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25">
                          <a:latin typeface="Times New Roman"/>
                          <a:cs typeface="Times New Roman"/>
                        </a:rPr>
                        <a:t>54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25">
                          <a:latin typeface="Times New Roman"/>
                          <a:cs typeface="Times New Roman"/>
                        </a:rPr>
                        <a:t>63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25">
                          <a:latin typeface="Times New Roman"/>
                          <a:cs typeface="Times New Roman"/>
                        </a:rPr>
                        <a:t>68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25">
                          <a:latin typeface="Times New Roman"/>
                          <a:cs typeface="Times New Roman"/>
                        </a:rPr>
                        <a:t>74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69792" y="4767072"/>
            <a:ext cx="307848" cy="515111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763790" y="4787893"/>
            <a:ext cx="118110" cy="320675"/>
          </a:xfrm>
          <a:custGeom>
            <a:avLst/>
            <a:gdLst/>
            <a:ahLst/>
            <a:cxnLst/>
            <a:rect l="l" t="t" r="r" b="b"/>
            <a:pathLst>
              <a:path w="118110" h="320675">
                <a:moveTo>
                  <a:pt x="13928" y="204917"/>
                </a:moveTo>
                <a:lnTo>
                  <a:pt x="1924" y="212175"/>
                </a:lnTo>
                <a:lnTo>
                  <a:pt x="0" y="219983"/>
                </a:lnTo>
                <a:lnTo>
                  <a:pt x="60538" y="320107"/>
                </a:lnTo>
                <a:lnTo>
                  <a:pt x="74600" y="295104"/>
                </a:lnTo>
                <a:lnTo>
                  <a:pt x="47442" y="295104"/>
                </a:lnTo>
                <a:lnTo>
                  <a:pt x="46702" y="248133"/>
                </a:lnTo>
                <a:lnTo>
                  <a:pt x="21736" y="206841"/>
                </a:lnTo>
                <a:lnTo>
                  <a:pt x="13928" y="204917"/>
                </a:lnTo>
                <a:close/>
              </a:path>
              <a:path w="118110" h="320675">
                <a:moveTo>
                  <a:pt x="46702" y="248133"/>
                </a:moveTo>
                <a:lnTo>
                  <a:pt x="47335" y="288334"/>
                </a:lnTo>
                <a:lnTo>
                  <a:pt x="47442" y="295104"/>
                </a:lnTo>
                <a:lnTo>
                  <a:pt x="72839" y="294704"/>
                </a:lnTo>
                <a:lnTo>
                  <a:pt x="72744" y="288679"/>
                </a:lnTo>
                <a:lnTo>
                  <a:pt x="49071" y="288679"/>
                </a:lnTo>
                <a:lnTo>
                  <a:pt x="59744" y="269703"/>
                </a:lnTo>
                <a:lnTo>
                  <a:pt x="46702" y="248133"/>
                </a:lnTo>
                <a:close/>
              </a:path>
              <a:path w="118110" h="320675">
                <a:moveTo>
                  <a:pt x="103498" y="203507"/>
                </a:moveTo>
                <a:lnTo>
                  <a:pt x="95755" y="205676"/>
                </a:lnTo>
                <a:lnTo>
                  <a:pt x="72100" y="247734"/>
                </a:lnTo>
                <a:lnTo>
                  <a:pt x="72739" y="288334"/>
                </a:lnTo>
                <a:lnTo>
                  <a:pt x="72839" y="294704"/>
                </a:lnTo>
                <a:lnTo>
                  <a:pt x="47442" y="295104"/>
                </a:lnTo>
                <a:lnTo>
                  <a:pt x="74600" y="295104"/>
                </a:lnTo>
                <a:lnTo>
                  <a:pt x="117894" y="218127"/>
                </a:lnTo>
                <a:lnTo>
                  <a:pt x="115726" y="210384"/>
                </a:lnTo>
                <a:lnTo>
                  <a:pt x="103498" y="203507"/>
                </a:lnTo>
                <a:close/>
              </a:path>
              <a:path w="118110" h="320675">
                <a:moveTo>
                  <a:pt x="59744" y="269703"/>
                </a:moveTo>
                <a:lnTo>
                  <a:pt x="49071" y="288679"/>
                </a:lnTo>
                <a:lnTo>
                  <a:pt x="71009" y="288334"/>
                </a:lnTo>
                <a:lnTo>
                  <a:pt x="59744" y="269703"/>
                </a:lnTo>
                <a:close/>
              </a:path>
              <a:path w="118110" h="320675">
                <a:moveTo>
                  <a:pt x="72100" y="247734"/>
                </a:moveTo>
                <a:lnTo>
                  <a:pt x="59744" y="269703"/>
                </a:lnTo>
                <a:lnTo>
                  <a:pt x="71009" y="288334"/>
                </a:lnTo>
                <a:lnTo>
                  <a:pt x="49071" y="288679"/>
                </a:lnTo>
                <a:lnTo>
                  <a:pt x="72744" y="288679"/>
                </a:lnTo>
                <a:lnTo>
                  <a:pt x="72106" y="248133"/>
                </a:lnTo>
                <a:lnTo>
                  <a:pt x="72100" y="247734"/>
                </a:lnTo>
                <a:close/>
              </a:path>
              <a:path w="118110" h="320675">
                <a:moveTo>
                  <a:pt x="68201" y="0"/>
                </a:moveTo>
                <a:lnTo>
                  <a:pt x="42804" y="400"/>
                </a:lnTo>
                <a:lnTo>
                  <a:pt x="46696" y="247734"/>
                </a:lnTo>
                <a:lnTo>
                  <a:pt x="46702" y="248133"/>
                </a:lnTo>
                <a:lnTo>
                  <a:pt x="59744" y="269703"/>
                </a:lnTo>
                <a:lnTo>
                  <a:pt x="72100" y="247734"/>
                </a:lnTo>
                <a:lnTo>
                  <a:pt x="68207" y="400"/>
                </a:lnTo>
                <a:lnTo>
                  <a:pt x="68201" y="0"/>
                </a:lnTo>
                <a:close/>
              </a:path>
            </a:pathLst>
          </a:custGeom>
          <a:solidFill>
            <a:srgbClr val="064FA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29016" y="4757928"/>
            <a:ext cx="307848" cy="518160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8222312" y="4780370"/>
            <a:ext cx="118110" cy="320675"/>
          </a:xfrm>
          <a:custGeom>
            <a:avLst/>
            <a:gdLst/>
            <a:ahLst/>
            <a:cxnLst/>
            <a:rect l="l" t="t" r="r" b="b"/>
            <a:pathLst>
              <a:path w="118109" h="320675">
                <a:moveTo>
                  <a:pt x="13928" y="204917"/>
                </a:moveTo>
                <a:lnTo>
                  <a:pt x="1924" y="212175"/>
                </a:lnTo>
                <a:lnTo>
                  <a:pt x="0" y="219983"/>
                </a:lnTo>
                <a:lnTo>
                  <a:pt x="60537" y="320107"/>
                </a:lnTo>
                <a:lnTo>
                  <a:pt x="74599" y="295103"/>
                </a:lnTo>
                <a:lnTo>
                  <a:pt x="47442" y="295103"/>
                </a:lnTo>
                <a:lnTo>
                  <a:pt x="46702" y="248134"/>
                </a:lnTo>
                <a:lnTo>
                  <a:pt x="21736" y="206841"/>
                </a:lnTo>
                <a:lnTo>
                  <a:pt x="13928" y="204917"/>
                </a:lnTo>
                <a:close/>
              </a:path>
              <a:path w="118109" h="320675">
                <a:moveTo>
                  <a:pt x="46702" y="248134"/>
                </a:moveTo>
                <a:lnTo>
                  <a:pt x="47335" y="288334"/>
                </a:lnTo>
                <a:lnTo>
                  <a:pt x="47442" y="295103"/>
                </a:lnTo>
                <a:lnTo>
                  <a:pt x="72838" y="294704"/>
                </a:lnTo>
                <a:lnTo>
                  <a:pt x="72743" y="288678"/>
                </a:lnTo>
                <a:lnTo>
                  <a:pt x="49071" y="288678"/>
                </a:lnTo>
                <a:lnTo>
                  <a:pt x="59743" y="269703"/>
                </a:lnTo>
                <a:lnTo>
                  <a:pt x="46702" y="248134"/>
                </a:lnTo>
                <a:close/>
              </a:path>
              <a:path w="118109" h="320675">
                <a:moveTo>
                  <a:pt x="103498" y="203507"/>
                </a:moveTo>
                <a:lnTo>
                  <a:pt x="95755" y="205675"/>
                </a:lnTo>
                <a:lnTo>
                  <a:pt x="72099" y="247735"/>
                </a:lnTo>
                <a:lnTo>
                  <a:pt x="72738" y="288334"/>
                </a:lnTo>
                <a:lnTo>
                  <a:pt x="72838" y="294704"/>
                </a:lnTo>
                <a:lnTo>
                  <a:pt x="47442" y="295103"/>
                </a:lnTo>
                <a:lnTo>
                  <a:pt x="74599" y="295103"/>
                </a:lnTo>
                <a:lnTo>
                  <a:pt x="117894" y="218127"/>
                </a:lnTo>
                <a:lnTo>
                  <a:pt x="115724" y="210384"/>
                </a:lnTo>
                <a:lnTo>
                  <a:pt x="103498" y="203507"/>
                </a:lnTo>
                <a:close/>
              </a:path>
              <a:path w="118109" h="320675">
                <a:moveTo>
                  <a:pt x="59743" y="269703"/>
                </a:moveTo>
                <a:lnTo>
                  <a:pt x="49071" y="288678"/>
                </a:lnTo>
                <a:lnTo>
                  <a:pt x="71008" y="288334"/>
                </a:lnTo>
                <a:lnTo>
                  <a:pt x="59743" y="269703"/>
                </a:lnTo>
                <a:close/>
              </a:path>
              <a:path w="118109" h="320675">
                <a:moveTo>
                  <a:pt x="72099" y="247735"/>
                </a:moveTo>
                <a:lnTo>
                  <a:pt x="59743" y="269703"/>
                </a:lnTo>
                <a:lnTo>
                  <a:pt x="71008" y="288334"/>
                </a:lnTo>
                <a:lnTo>
                  <a:pt x="49071" y="288678"/>
                </a:lnTo>
                <a:lnTo>
                  <a:pt x="72743" y="288678"/>
                </a:lnTo>
                <a:lnTo>
                  <a:pt x="72105" y="248134"/>
                </a:lnTo>
                <a:lnTo>
                  <a:pt x="72099" y="247735"/>
                </a:lnTo>
                <a:close/>
              </a:path>
              <a:path w="118109" h="320675">
                <a:moveTo>
                  <a:pt x="68200" y="0"/>
                </a:moveTo>
                <a:lnTo>
                  <a:pt x="42804" y="400"/>
                </a:lnTo>
                <a:lnTo>
                  <a:pt x="46696" y="247735"/>
                </a:lnTo>
                <a:lnTo>
                  <a:pt x="46702" y="248134"/>
                </a:lnTo>
                <a:lnTo>
                  <a:pt x="59743" y="269703"/>
                </a:lnTo>
                <a:lnTo>
                  <a:pt x="72099" y="247735"/>
                </a:lnTo>
                <a:lnTo>
                  <a:pt x="68206" y="400"/>
                </a:lnTo>
                <a:lnTo>
                  <a:pt x="68200" y="0"/>
                </a:lnTo>
                <a:close/>
              </a:path>
            </a:pathLst>
          </a:custGeom>
          <a:solidFill>
            <a:srgbClr val="064F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136705" y="5196333"/>
            <a:ext cx="5213985" cy="71437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spcBef>
                <a:spcPts val="650"/>
              </a:spcBef>
            </a:pPr>
            <a:r>
              <a:rPr i="1" spc="-50">
                <a:latin typeface="Times New Roman"/>
                <a:cs typeface="Times New Roman"/>
              </a:rPr>
              <a:t>S</a:t>
            </a:r>
            <a:endParaRPr>
              <a:latin typeface="Times New Roman"/>
              <a:cs typeface="Times New Roman"/>
            </a:endParaRPr>
          </a:p>
          <a:p>
            <a:pPr marL="628650">
              <a:spcBef>
                <a:spcPts val="555"/>
              </a:spcBef>
              <a:tabLst>
                <a:tab pos="1143000" algn="l"/>
                <a:tab pos="1657350" algn="l"/>
                <a:tab pos="2114550" algn="l"/>
                <a:tab pos="2628900" algn="l"/>
                <a:tab pos="3143250" algn="l"/>
                <a:tab pos="3600450" algn="l"/>
                <a:tab pos="4114800" algn="l"/>
                <a:tab pos="4572000" algn="l"/>
                <a:tab pos="5086350" algn="l"/>
              </a:tabLst>
            </a:pPr>
            <a:r>
              <a:rPr spc="-50">
                <a:latin typeface="Times New Roman"/>
                <a:cs typeface="Times New Roman"/>
              </a:rPr>
              <a:t>0</a:t>
            </a:r>
            <a:r>
              <a:rPr>
                <a:latin typeface="Times New Roman"/>
                <a:cs typeface="Times New Roman"/>
              </a:rPr>
              <a:t>	</a:t>
            </a:r>
            <a:r>
              <a:rPr spc="-50">
                <a:latin typeface="Times New Roman"/>
                <a:cs typeface="Times New Roman"/>
              </a:rPr>
              <a:t>1</a:t>
            </a:r>
            <a:r>
              <a:rPr>
                <a:latin typeface="Times New Roman"/>
                <a:cs typeface="Times New Roman"/>
              </a:rPr>
              <a:t>	</a:t>
            </a:r>
            <a:r>
              <a:rPr spc="-50">
                <a:latin typeface="Times New Roman"/>
                <a:cs typeface="Times New Roman"/>
              </a:rPr>
              <a:t>2</a:t>
            </a:r>
            <a:r>
              <a:rPr>
                <a:latin typeface="Times New Roman"/>
                <a:cs typeface="Times New Roman"/>
              </a:rPr>
              <a:t>	</a:t>
            </a:r>
            <a:r>
              <a:rPr spc="-50">
                <a:latin typeface="Times New Roman"/>
                <a:cs typeface="Times New Roman"/>
              </a:rPr>
              <a:t>3</a:t>
            </a:r>
            <a:r>
              <a:rPr>
                <a:latin typeface="Times New Roman"/>
                <a:cs typeface="Times New Roman"/>
              </a:rPr>
              <a:t>	</a:t>
            </a:r>
            <a:r>
              <a:rPr spc="-50">
                <a:latin typeface="Times New Roman"/>
                <a:cs typeface="Times New Roman"/>
              </a:rPr>
              <a:t>4</a:t>
            </a:r>
            <a:r>
              <a:rPr>
                <a:latin typeface="Times New Roman"/>
                <a:cs typeface="Times New Roman"/>
              </a:rPr>
              <a:t>	</a:t>
            </a:r>
            <a:r>
              <a:rPr spc="-50">
                <a:latin typeface="Times New Roman"/>
                <a:cs typeface="Times New Roman"/>
              </a:rPr>
              <a:t>5</a:t>
            </a:r>
            <a:r>
              <a:rPr>
                <a:latin typeface="Times New Roman"/>
                <a:cs typeface="Times New Roman"/>
              </a:rPr>
              <a:t>	</a:t>
            </a:r>
            <a:r>
              <a:rPr spc="-50">
                <a:latin typeface="Times New Roman"/>
                <a:cs typeface="Times New Roman"/>
              </a:rPr>
              <a:t>6</a:t>
            </a:r>
            <a:r>
              <a:rPr>
                <a:latin typeface="Times New Roman"/>
                <a:cs typeface="Times New Roman"/>
              </a:rPr>
              <a:t>	</a:t>
            </a:r>
            <a:r>
              <a:rPr spc="-50">
                <a:latin typeface="Times New Roman"/>
                <a:cs typeface="Times New Roman"/>
              </a:rPr>
              <a:t>7</a:t>
            </a:r>
            <a:r>
              <a:rPr>
                <a:latin typeface="Times New Roman"/>
                <a:cs typeface="Times New Roman"/>
              </a:rPr>
              <a:t>	</a:t>
            </a:r>
            <a:r>
              <a:rPr spc="-50">
                <a:latin typeface="Times New Roman"/>
                <a:cs typeface="Times New Roman"/>
              </a:rPr>
              <a:t>8</a:t>
            </a:r>
            <a:r>
              <a:rPr>
                <a:latin typeface="Times New Roman"/>
                <a:cs typeface="Times New Roman"/>
              </a:rPr>
              <a:t>	</a:t>
            </a:r>
            <a:r>
              <a:rPr spc="-50">
                <a:latin typeface="Times New Roman"/>
                <a:cs typeface="Times New Roman"/>
              </a:rPr>
              <a:t>9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t>Binary</a:t>
            </a:r>
            <a:r>
              <a:rPr spc="-30"/>
              <a:t> </a:t>
            </a:r>
            <a:r>
              <a:t>Search</a:t>
            </a:r>
            <a:r>
              <a:rPr spc="-50"/>
              <a:t> </a:t>
            </a:r>
            <a:r>
              <a:rPr spc="-20"/>
              <a:t>Trees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pPr marL="38100">
                <a:lnSpc>
                  <a:spcPts val="1410"/>
                </a:lnSpc>
              </a:pPr>
              <a:t>6</a:t>
            </a:fld>
            <a:endParaRPr spc="-25"/>
          </a:p>
        </p:txBody>
      </p:sp>
      <p:sp>
        <p:nvSpPr>
          <p:cNvPr id="9" name="object 9"/>
          <p:cNvSpPr txBox="1"/>
          <p:nvPr/>
        </p:nvSpPr>
        <p:spPr>
          <a:xfrm>
            <a:off x="3654263" y="4392676"/>
            <a:ext cx="429259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200" i="1" spc="-25">
                <a:latin typeface="Times New Roman"/>
                <a:cs typeface="Times New Roman"/>
              </a:rPr>
              <a:t>low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93623" y="4346955"/>
            <a:ext cx="5226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200" i="1" spc="-20">
                <a:latin typeface="Times New Roman"/>
                <a:cs typeface="Times New Roman"/>
              </a:rPr>
              <a:t>high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xfrm>
            <a:off x="2292921" y="1366014"/>
            <a:ext cx="10275145" cy="2283061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spcBef>
                <a:spcPts val="505"/>
              </a:spcBef>
            </a:pPr>
            <a:r>
              <a:rPr b="1">
                <a:latin typeface="Times New Roman"/>
                <a:cs typeface="Times New Roman"/>
              </a:rPr>
              <a:t>Algorithm</a:t>
            </a:r>
            <a:r>
              <a:rPr b="1" spc="-40"/>
              <a:t> </a:t>
            </a:r>
            <a:r>
              <a:t>BinarySearch(</a:t>
            </a:r>
            <a:r>
              <a:rPr i="1">
                <a:latin typeface="Times New Roman"/>
                <a:cs typeface="Times New Roman"/>
              </a:rPr>
              <a:t>S</a:t>
            </a:r>
            <a:r>
              <a:t>,</a:t>
            </a:r>
            <a:r>
              <a:rPr spc="-40"/>
              <a:t> </a:t>
            </a:r>
            <a:r>
              <a:rPr i="1">
                <a:latin typeface="Times New Roman"/>
                <a:cs typeface="Times New Roman"/>
              </a:rPr>
              <a:t>k</a:t>
            </a:r>
            <a:r>
              <a:t>,</a:t>
            </a:r>
            <a:r>
              <a:rPr spc="-40"/>
              <a:t> </a:t>
            </a:r>
            <a:r>
              <a:rPr i="1">
                <a:latin typeface="Times New Roman"/>
                <a:cs typeface="Times New Roman"/>
              </a:rPr>
              <a:t>low</a:t>
            </a:r>
            <a:r>
              <a:t>,</a:t>
            </a:r>
            <a:r>
              <a:rPr spc="-40"/>
              <a:t> </a:t>
            </a:r>
            <a:r>
              <a:rPr i="1" spc="-10"/>
              <a:t>high</a:t>
            </a:r>
            <a:r>
              <a:rPr spc="-10"/>
              <a:t>):</a:t>
            </a:r>
          </a:p>
          <a:p>
            <a:pPr marL="523875" marR="1986280" indent="20320">
              <a:lnSpc>
                <a:spcPct val="102699"/>
              </a:lnSpc>
              <a:spcBef>
                <a:spcPts val="340"/>
              </a:spcBef>
              <a:tabLst>
                <a:tab pos="1431925" algn="l"/>
                <a:tab pos="2223770" algn="l"/>
                <a:tab pos="2892425" algn="l"/>
                <a:tab pos="3803015" algn="l"/>
              </a:tabLst>
            </a:pPr>
            <a:r>
              <a:rPr b="1">
                <a:latin typeface="Times New Roman"/>
                <a:cs typeface="Times New Roman"/>
              </a:rPr>
              <a:t>if</a:t>
            </a:r>
            <a:r>
              <a:rPr b="1" spc="-10"/>
              <a:t> </a:t>
            </a:r>
            <a:r>
              <a:rPr i="1">
                <a:latin typeface="Times New Roman"/>
                <a:cs typeface="Times New Roman"/>
              </a:rPr>
              <a:t>low</a:t>
            </a:r>
            <a:r>
              <a:rPr i="1" spc="-15"/>
              <a:t> </a:t>
            </a:r>
            <a:r>
              <a:rPr i="1">
                <a:latin typeface="Times New Roman"/>
                <a:cs typeface="Times New Roman"/>
              </a:rPr>
              <a:t>&gt;</a:t>
            </a:r>
            <a:r>
              <a:rPr i="1" spc="-10"/>
              <a:t> </a:t>
            </a:r>
            <a:r>
              <a:rPr i="1" spc="-20"/>
              <a:t>high</a:t>
            </a:r>
            <a:r>
              <a:rPr i="1">
                <a:latin typeface="Times New Roman"/>
                <a:cs typeface="Times New Roman"/>
              </a:rPr>
              <a:t>	</a:t>
            </a:r>
            <a:r>
              <a:rPr b="1" spc="-20"/>
              <a:t>then</a:t>
            </a:r>
            <a:r>
              <a:rPr b="1">
                <a:latin typeface="Times New Roman"/>
                <a:cs typeface="Times New Roman"/>
              </a:rPr>
              <a:t>	</a:t>
            </a:r>
            <a:r>
              <a:rPr b="1" spc="-10"/>
              <a:t>return</a:t>
            </a:r>
            <a:r>
              <a:rPr b="1">
                <a:latin typeface="Times New Roman"/>
                <a:cs typeface="Times New Roman"/>
              </a:rPr>
              <a:t>	</a:t>
            </a:r>
            <a:r>
              <a:rPr i="1" spc="-10"/>
              <a:t>NO_SUCH_KEY </a:t>
            </a:r>
            <a:endParaRPr lang="en-US" i="1" spc="-10"/>
          </a:p>
          <a:p>
            <a:pPr marL="523875" marR="1986280" indent="20320">
              <a:lnSpc>
                <a:spcPct val="102699"/>
              </a:lnSpc>
              <a:spcBef>
                <a:spcPts val="340"/>
              </a:spcBef>
              <a:tabLst>
                <a:tab pos="1431925" algn="l"/>
                <a:tab pos="2223770" algn="l"/>
                <a:tab pos="2892425" algn="l"/>
                <a:tab pos="3803015" algn="l"/>
              </a:tabLst>
            </a:pPr>
            <a:r>
              <a:rPr i="1">
                <a:solidFill>
                  <a:srgbClr val="C0504D"/>
                </a:solidFill>
                <a:latin typeface="Times New Roman"/>
                <a:cs typeface="Times New Roman"/>
              </a:rPr>
              <a:t>mid</a:t>
            </a:r>
            <a:r>
              <a:rPr i="1" spc="-10">
                <a:solidFill>
                  <a:srgbClr val="C0504D"/>
                </a:solidFill>
              </a:rPr>
              <a:t> </a:t>
            </a:r>
            <a:r>
              <a:rPr spc="-50"/>
              <a:t>←</a:t>
            </a:r>
            <a:r>
              <a:t>	</a:t>
            </a:r>
            <a:r>
              <a:rPr>
                <a:latin typeface="Cambria Math"/>
                <a:cs typeface="Cambria Math"/>
              </a:rPr>
              <a:t>⌊</a:t>
            </a:r>
            <a:r>
              <a:t>(</a:t>
            </a:r>
            <a:r>
              <a:rPr i="1">
                <a:latin typeface="Times New Roman"/>
                <a:cs typeface="Times New Roman"/>
              </a:rPr>
              <a:t>low</a:t>
            </a:r>
            <a:r>
              <a:rPr i="1" spc="-20"/>
              <a:t> </a:t>
            </a:r>
            <a:r>
              <a:t>+</a:t>
            </a:r>
            <a:r>
              <a:rPr spc="-20"/>
              <a:t> </a:t>
            </a:r>
            <a:r>
              <a:rPr i="1">
                <a:latin typeface="Times New Roman"/>
                <a:cs typeface="Times New Roman"/>
              </a:rPr>
              <a:t>high</a:t>
            </a:r>
            <a:r>
              <a:t>)</a:t>
            </a:r>
            <a:r>
              <a:rPr spc="-15"/>
              <a:t> </a:t>
            </a:r>
            <a:r>
              <a:t>/</a:t>
            </a:r>
            <a:r>
              <a:rPr spc="-15"/>
              <a:t> </a:t>
            </a:r>
            <a:r>
              <a:rPr spc="-25"/>
              <a:t>2</a:t>
            </a:r>
            <a:r>
              <a:rPr spc="-25">
                <a:latin typeface="Cambria Math"/>
                <a:cs typeface="Cambria Math"/>
              </a:rPr>
              <a:t>⌋</a:t>
            </a:r>
          </a:p>
          <a:p>
            <a:pPr marL="507365">
              <a:spcBef>
                <a:spcPts val="215"/>
              </a:spcBef>
              <a:tabLst>
                <a:tab pos="2388870" algn="l"/>
                <a:tab pos="3898265" algn="l"/>
              </a:tabLst>
            </a:pPr>
            <a:r>
              <a:rPr b="1">
                <a:latin typeface="Times New Roman"/>
                <a:cs typeface="Times New Roman"/>
              </a:rPr>
              <a:t>if</a:t>
            </a:r>
            <a:r>
              <a:rPr b="1" spc="-25"/>
              <a:t> </a:t>
            </a:r>
            <a:r>
              <a:rPr i="1">
                <a:latin typeface="Times New Roman"/>
                <a:cs typeface="Times New Roman"/>
              </a:rPr>
              <a:t>key(mid)</a:t>
            </a:r>
            <a:r>
              <a:rPr i="1" spc="-25"/>
              <a:t> </a:t>
            </a:r>
            <a:r>
              <a:rPr i="1">
                <a:latin typeface="Times New Roman"/>
                <a:cs typeface="Times New Roman"/>
              </a:rPr>
              <a:t>=</a:t>
            </a:r>
            <a:r>
              <a:rPr i="1" spc="-30"/>
              <a:t> </a:t>
            </a:r>
            <a:r>
              <a:rPr i="1" spc="-50"/>
              <a:t>k</a:t>
            </a:r>
            <a:r>
              <a:rPr i="1">
                <a:latin typeface="Times New Roman"/>
                <a:cs typeface="Times New Roman"/>
              </a:rPr>
              <a:t>	</a:t>
            </a:r>
            <a:r>
              <a:rPr b="1">
                <a:latin typeface="Times New Roman"/>
                <a:cs typeface="Times New Roman"/>
              </a:rPr>
              <a:t>then</a:t>
            </a:r>
            <a:r>
              <a:rPr b="1" spc="-40"/>
              <a:t> </a:t>
            </a:r>
            <a:r>
              <a:rPr b="1" spc="-10"/>
              <a:t>return</a:t>
            </a:r>
            <a:r>
              <a:rPr b="1">
                <a:latin typeface="Times New Roman"/>
                <a:cs typeface="Times New Roman"/>
              </a:rPr>
              <a:t>	</a:t>
            </a:r>
            <a:r>
              <a:rPr i="1" spc="-10"/>
              <a:t>elem(mid)</a:t>
            </a:r>
          </a:p>
          <a:p>
            <a:pPr marL="523875">
              <a:spcBef>
                <a:spcPts val="285"/>
              </a:spcBef>
              <a:tabLst>
                <a:tab pos="2141855" algn="l"/>
                <a:tab pos="2405380" algn="l"/>
                <a:tab pos="3914775" algn="l"/>
              </a:tabLst>
            </a:pPr>
            <a:r>
              <a:rPr b="1">
                <a:latin typeface="Times New Roman"/>
                <a:cs typeface="Times New Roman"/>
              </a:rPr>
              <a:t>if</a:t>
            </a:r>
            <a:r>
              <a:rPr b="1" spc="-30"/>
              <a:t> </a:t>
            </a:r>
            <a:r>
              <a:rPr i="1">
                <a:latin typeface="Times New Roman"/>
                <a:cs typeface="Times New Roman"/>
              </a:rPr>
              <a:t>key(mid)</a:t>
            </a:r>
            <a:r>
              <a:rPr i="1" spc="-35"/>
              <a:t> </a:t>
            </a:r>
            <a:r>
              <a:rPr i="1" spc="-50"/>
              <a:t>&lt;</a:t>
            </a:r>
            <a:r>
              <a:rPr i="1">
                <a:latin typeface="Times New Roman"/>
                <a:cs typeface="Times New Roman"/>
              </a:rPr>
              <a:t>	</a:t>
            </a:r>
            <a:r>
              <a:rPr i="1" spc="-50"/>
              <a:t>k</a:t>
            </a:r>
            <a:r>
              <a:rPr i="1">
                <a:latin typeface="Times New Roman"/>
                <a:cs typeface="Times New Roman"/>
              </a:rPr>
              <a:t>	</a:t>
            </a:r>
            <a:r>
              <a:rPr b="1">
                <a:latin typeface="Times New Roman"/>
                <a:cs typeface="Times New Roman"/>
              </a:rPr>
              <a:t>then</a:t>
            </a:r>
            <a:r>
              <a:rPr b="1" spc="-40"/>
              <a:t> </a:t>
            </a:r>
            <a:r>
              <a:rPr b="1" spc="-10"/>
              <a:t>return</a:t>
            </a:r>
            <a:r>
              <a:rPr b="1">
                <a:latin typeface="Times New Roman"/>
                <a:cs typeface="Times New Roman"/>
              </a:rPr>
              <a:t>	</a:t>
            </a:r>
            <a:r>
              <a:rPr i="1" spc="-10"/>
              <a:t>BinarySearch(S, </a:t>
            </a:r>
            <a:r>
              <a:rPr i="1">
                <a:latin typeface="Times New Roman"/>
                <a:cs typeface="Times New Roman"/>
              </a:rPr>
              <a:t>k,</a:t>
            </a:r>
            <a:r>
              <a:rPr i="1" spc="-5"/>
              <a:t> </a:t>
            </a:r>
            <a:r>
              <a:rPr i="1">
                <a:latin typeface="Times New Roman"/>
                <a:cs typeface="Times New Roman"/>
              </a:rPr>
              <a:t>mid</a:t>
            </a:r>
            <a:r>
              <a:rPr i="1" spc="-5"/>
              <a:t> </a:t>
            </a:r>
            <a:r>
              <a:rPr i="1">
                <a:latin typeface="Times New Roman"/>
                <a:cs typeface="Times New Roman"/>
              </a:rPr>
              <a:t>+</a:t>
            </a:r>
            <a:r>
              <a:rPr i="1" spc="-10"/>
              <a:t> </a:t>
            </a:r>
            <a:r>
              <a:rPr i="1">
                <a:latin typeface="Times New Roman"/>
                <a:cs typeface="Times New Roman"/>
              </a:rPr>
              <a:t>1,</a:t>
            </a:r>
            <a:r>
              <a:rPr i="1" spc="-5"/>
              <a:t> </a:t>
            </a:r>
            <a:r>
              <a:rPr i="1" spc="-10"/>
              <a:t>high)</a:t>
            </a:r>
          </a:p>
          <a:p>
            <a:pPr marL="527685">
              <a:spcBef>
                <a:spcPts val="240"/>
              </a:spcBef>
              <a:tabLst>
                <a:tab pos="2145665" algn="l"/>
                <a:tab pos="2409190" algn="l"/>
                <a:tab pos="3918585" algn="l"/>
              </a:tabLst>
            </a:pPr>
            <a:r>
              <a:rPr b="1">
                <a:latin typeface="Times New Roman"/>
                <a:cs typeface="Times New Roman"/>
              </a:rPr>
              <a:t>if</a:t>
            </a:r>
            <a:r>
              <a:rPr b="1" spc="-30"/>
              <a:t> </a:t>
            </a:r>
            <a:r>
              <a:rPr i="1">
                <a:latin typeface="Times New Roman"/>
                <a:cs typeface="Times New Roman"/>
              </a:rPr>
              <a:t>key(mid)</a:t>
            </a:r>
            <a:r>
              <a:rPr i="1" spc="-35"/>
              <a:t> </a:t>
            </a:r>
            <a:r>
              <a:rPr i="1" spc="-50"/>
              <a:t>&gt;</a:t>
            </a:r>
            <a:r>
              <a:rPr i="1">
                <a:latin typeface="Times New Roman"/>
                <a:cs typeface="Times New Roman"/>
              </a:rPr>
              <a:t>	</a:t>
            </a:r>
            <a:r>
              <a:rPr i="1" spc="-50"/>
              <a:t>k</a:t>
            </a:r>
            <a:r>
              <a:rPr i="1">
                <a:latin typeface="Times New Roman"/>
                <a:cs typeface="Times New Roman"/>
              </a:rPr>
              <a:t>	</a:t>
            </a:r>
            <a:r>
              <a:rPr b="1">
                <a:latin typeface="Times New Roman"/>
                <a:cs typeface="Times New Roman"/>
              </a:rPr>
              <a:t>then</a:t>
            </a:r>
            <a:r>
              <a:rPr b="1" spc="-40"/>
              <a:t> </a:t>
            </a:r>
            <a:r>
              <a:rPr b="1" spc="-10"/>
              <a:t>return</a:t>
            </a:r>
            <a:r>
              <a:rPr b="1">
                <a:latin typeface="Times New Roman"/>
                <a:cs typeface="Times New Roman"/>
              </a:rPr>
              <a:t>	</a:t>
            </a:r>
            <a:r>
              <a:rPr i="1" spc="-10"/>
              <a:t>BinarySearch(S,</a:t>
            </a:r>
            <a:r>
              <a:rPr i="1" spc="-30"/>
              <a:t> </a:t>
            </a:r>
            <a:r>
              <a:rPr i="1">
                <a:latin typeface="Times New Roman"/>
                <a:cs typeface="Times New Roman"/>
              </a:rPr>
              <a:t>k,</a:t>
            </a:r>
            <a:r>
              <a:rPr i="1" spc="-30"/>
              <a:t> </a:t>
            </a:r>
            <a:r>
              <a:rPr i="1" spc="-20"/>
              <a:t>low,</a:t>
            </a:r>
            <a:r>
              <a:rPr i="1" spc="-25"/>
              <a:t> </a:t>
            </a:r>
            <a:r>
              <a:rPr i="1">
                <a:latin typeface="Times New Roman"/>
                <a:cs typeface="Times New Roman"/>
              </a:rPr>
              <a:t>mid</a:t>
            </a:r>
            <a:r>
              <a:rPr i="1" spc="-35"/>
              <a:t> </a:t>
            </a:r>
            <a:r>
              <a:rPr i="1" spc="-10"/>
              <a:t>-</a:t>
            </a:r>
            <a:r>
              <a:rPr i="1" spc="-25"/>
              <a:t>1)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1675">
              <a:spcBef>
                <a:spcPts val="100"/>
              </a:spcBef>
            </a:pPr>
            <a:r>
              <a:t>Binary</a:t>
            </a:r>
            <a:r>
              <a:rPr spc="-65"/>
              <a:t> </a:t>
            </a:r>
            <a:r>
              <a:t>Search:</a:t>
            </a:r>
            <a:r>
              <a:rPr spc="-60"/>
              <a:t> </a:t>
            </a:r>
            <a:r>
              <a:t>Find</a:t>
            </a:r>
            <a:r>
              <a:rPr spc="-60"/>
              <a:t> </a:t>
            </a:r>
            <a:r>
              <a:rPr i="1">
                <a:latin typeface="Arial"/>
                <a:cs typeface="Arial"/>
              </a:rPr>
              <a:t>k</a:t>
            </a:r>
            <a:r>
              <a:rPr i="1" spc="-65"/>
              <a:t> </a:t>
            </a:r>
            <a:r>
              <a:t>=</a:t>
            </a:r>
            <a:r>
              <a:rPr spc="-60"/>
              <a:t> </a:t>
            </a:r>
            <a:r>
              <a:rPr spc="-25"/>
              <a:t>52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569826" y="5202149"/>
          <a:ext cx="4997446" cy="399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7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7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97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97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97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97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97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9415"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25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25">
                          <a:latin typeface="Times New Roman"/>
                          <a:cs typeface="Times New Roman"/>
                        </a:rPr>
                        <a:t>18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25">
                          <a:latin typeface="Times New Roman"/>
                          <a:cs typeface="Times New Roman"/>
                        </a:rPr>
                        <a:t>22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25">
                          <a:latin typeface="Times New Roman"/>
                          <a:cs typeface="Times New Roman"/>
                        </a:rPr>
                        <a:t>34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25">
                          <a:latin typeface="Times New Roman"/>
                          <a:cs typeface="Times New Roman"/>
                        </a:rPr>
                        <a:t>41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25">
                          <a:latin typeface="Times New Roman"/>
                          <a:cs typeface="Times New Roman"/>
                        </a:rPr>
                        <a:t>52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25">
                          <a:latin typeface="Times New Roman"/>
                          <a:cs typeface="Times New Roman"/>
                        </a:rPr>
                        <a:t>54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25">
                          <a:latin typeface="Times New Roman"/>
                          <a:cs typeface="Times New Roman"/>
                        </a:rPr>
                        <a:t>63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25">
                          <a:latin typeface="Times New Roman"/>
                          <a:cs typeface="Times New Roman"/>
                        </a:rPr>
                        <a:t>68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25">
                          <a:latin typeface="Times New Roman"/>
                          <a:cs typeface="Times New Roman"/>
                        </a:rPr>
                        <a:t>74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69792" y="4767072"/>
            <a:ext cx="307848" cy="515111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763790" y="4787893"/>
            <a:ext cx="118110" cy="320675"/>
          </a:xfrm>
          <a:custGeom>
            <a:avLst/>
            <a:gdLst/>
            <a:ahLst/>
            <a:cxnLst/>
            <a:rect l="l" t="t" r="r" b="b"/>
            <a:pathLst>
              <a:path w="118110" h="320675">
                <a:moveTo>
                  <a:pt x="13928" y="204917"/>
                </a:moveTo>
                <a:lnTo>
                  <a:pt x="1924" y="212175"/>
                </a:lnTo>
                <a:lnTo>
                  <a:pt x="0" y="219983"/>
                </a:lnTo>
                <a:lnTo>
                  <a:pt x="60538" y="320107"/>
                </a:lnTo>
                <a:lnTo>
                  <a:pt x="74600" y="295104"/>
                </a:lnTo>
                <a:lnTo>
                  <a:pt x="47442" y="295104"/>
                </a:lnTo>
                <a:lnTo>
                  <a:pt x="46702" y="248133"/>
                </a:lnTo>
                <a:lnTo>
                  <a:pt x="21736" y="206841"/>
                </a:lnTo>
                <a:lnTo>
                  <a:pt x="13928" y="204917"/>
                </a:lnTo>
                <a:close/>
              </a:path>
              <a:path w="118110" h="320675">
                <a:moveTo>
                  <a:pt x="46702" y="248133"/>
                </a:moveTo>
                <a:lnTo>
                  <a:pt x="47335" y="288334"/>
                </a:lnTo>
                <a:lnTo>
                  <a:pt x="47442" y="295104"/>
                </a:lnTo>
                <a:lnTo>
                  <a:pt x="72839" y="294704"/>
                </a:lnTo>
                <a:lnTo>
                  <a:pt x="72744" y="288679"/>
                </a:lnTo>
                <a:lnTo>
                  <a:pt x="49071" y="288679"/>
                </a:lnTo>
                <a:lnTo>
                  <a:pt x="59744" y="269703"/>
                </a:lnTo>
                <a:lnTo>
                  <a:pt x="46702" y="248133"/>
                </a:lnTo>
                <a:close/>
              </a:path>
              <a:path w="118110" h="320675">
                <a:moveTo>
                  <a:pt x="103498" y="203507"/>
                </a:moveTo>
                <a:lnTo>
                  <a:pt x="95755" y="205676"/>
                </a:lnTo>
                <a:lnTo>
                  <a:pt x="72100" y="247734"/>
                </a:lnTo>
                <a:lnTo>
                  <a:pt x="72739" y="288334"/>
                </a:lnTo>
                <a:lnTo>
                  <a:pt x="72839" y="294704"/>
                </a:lnTo>
                <a:lnTo>
                  <a:pt x="47442" y="295104"/>
                </a:lnTo>
                <a:lnTo>
                  <a:pt x="74600" y="295104"/>
                </a:lnTo>
                <a:lnTo>
                  <a:pt x="117894" y="218127"/>
                </a:lnTo>
                <a:lnTo>
                  <a:pt x="115726" y="210384"/>
                </a:lnTo>
                <a:lnTo>
                  <a:pt x="103498" y="203507"/>
                </a:lnTo>
                <a:close/>
              </a:path>
              <a:path w="118110" h="320675">
                <a:moveTo>
                  <a:pt x="59744" y="269703"/>
                </a:moveTo>
                <a:lnTo>
                  <a:pt x="49071" y="288679"/>
                </a:lnTo>
                <a:lnTo>
                  <a:pt x="71009" y="288334"/>
                </a:lnTo>
                <a:lnTo>
                  <a:pt x="59744" y="269703"/>
                </a:lnTo>
                <a:close/>
              </a:path>
              <a:path w="118110" h="320675">
                <a:moveTo>
                  <a:pt x="72100" y="247734"/>
                </a:moveTo>
                <a:lnTo>
                  <a:pt x="59744" y="269703"/>
                </a:lnTo>
                <a:lnTo>
                  <a:pt x="71009" y="288334"/>
                </a:lnTo>
                <a:lnTo>
                  <a:pt x="49071" y="288679"/>
                </a:lnTo>
                <a:lnTo>
                  <a:pt x="72744" y="288679"/>
                </a:lnTo>
                <a:lnTo>
                  <a:pt x="72106" y="248133"/>
                </a:lnTo>
                <a:lnTo>
                  <a:pt x="72100" y="247734"/>
                </a:lnTo>
                <a:close/>
              </a:path>
              <a:path w="118110" h="320675">
                <a:moveTo>
                  <a:pt x="68201" y="0"/>
                </a:moveTo>
                <a:lnTo>
                  <a:pt x="42804" y="400"/>
                </a:lnTo>
                <a:lnTo>
                  <a:pt x="46696" y="247734"/>
                </a:lnTo>
                <a:lnTo>
                  <a:pt x="46702" y="248133"/>
                </a:lnTo>
                <a:lnTo>
                  <a:pt x="59744" y="269703"/>
                </a:lnTo>
                <a:lnTo>
                  <a:pt x="72100" y="247734"/>
                </a:lnTo>
                <a:lnTo>
                  <a:pt x="68207" y="400"/>
                </a:lnTo>
                <a:lnTo>
                  <a:pt x="68201" y="0"/>
                </a:lnTo>
                <a:close/>
              </a:path>
            </a:pathLst>
          </a:custGeom>
          <a:solidFill>
            <a:srgbClr val="064FA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29016" y="4757928"/>
            <a:ext cx="307848" cy="518160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8222312" y="4780370"/>
            <a:ext cx="118110" cy="320675"/>
          </a:xfrm>
          <a:custGeom>
            <a:avLst/>
            <a:gdLst/>
            <a:ahLst/>
            <a:cxnLst/>
            <a:rect l="l" t="t" r="r" b="b"/>
            <a:pathLst>
              <a:path w="118109" h="320675">
                <a:moveTo>
                  <a:pt x="13928" y="204917"/>
                </a:moveTo>
                <a:lnTo>
                  <a:pt x="1924" y="212175"/>
                </a:lnTo>
                <a:lnTo>
                  <a:pt x="0" y="219983"/>
                </a:lnTo>
                <a:lnTo>
                  <a:pt x="60537" y="320107"/>
                </a:lnTo>
                <a:lnTo>
                  <a:pt x="74599" y="295103"/>
                </a:lnTo>
                <a:lnTo>
                  <a:pt x="47442" y="295103"/>
                </a:lnTo>
                <a:lnTo>
                  <a:pt x="46702" y="248134"/>
                </a:lnTo>
                <a:lnTo>
                  <a:pt x="21736" y="206841"/>
                </a:lnTo>
                <a:lnTo>
                  <a:pt x="13928" y="204917"/>
                </a:lnTo>
                <a:close/>
              </a:path>
              <a:path w="118109" h="320675">
                <a:moveTo>
                  <a:pt x="46702" y="248134"/>
                </a:moveTo>
                <a:lnTo>
                  <a:pt x="47335" y="288334"/>
                </a:lnTo>
                <a:lnTo>
                  <a:pt x="47442" y="295103"/>
                </a:lnTo>
                <a:lnTo>
                  <a:pt x="72838" y="294704"/>
                </a:lnTo>
                <a:lnTo>
                  <a:pt x="72743" y="288678"/>
                </a:lnTo>
                <a:lnTo>
                  <a:pt x="49071" y="288678"/>
                </a:lnTo>
                <a:lnTo>
                  <a:pt x="59743" y="269703"/>
                </a:lnTo>
                <a:lnTo>
                  <a:pt x="46702" y="248134"/>
                </a:lnTo>
                <a:close/>
              </a:path>
              <a:path w="118109" h="320675">
                <a:moveTo>
                  <a:pt x="103498" y="203507"/>
                </a:moveTo>
                <a:lnTo>
                  <a:pt x="95755" y="205675"/>
                </a:lnTo>
                <a:lnTo>
                  <a:pt x="72099" y="247735"/>
                </a:lnTo>
                <a:lnTo>
                  <a:pt x="72738" y="288334"/>
                </a:lnTo>
                <a:lnTo>
                  <a:pt x="72838" y="294704"/>
                </a:lnTo>
                <a:lnTo>
                  <a:pt x="47442" y="295103"/>
                </a:lnTo>
                <a:lnTo>
                  <a:pt x="74599" y="295103"/>
                </a:lnTo>
                <a:lnTo>
                  <a:pt x="117894" y="218127"/>
                </a:lnTo>
                <a:lnTo>
                  <a:pt x="115724" y="210384"/>
                </a:lnTo>
                <a:lnTo>
                  <a:pt x="103498" y="203507"/>
                </a:lnTo>
                <a:close/>
              </a:path>
              <a:path w="118109" h="320675">
                <a:moveTo>
                  <a:pt x="59743" y="269703"/>
                </a:moveTo>
                <a:lnTo>
                  <a:pt x="49071" y="288678"/>
                </a:lnTo>
                <a:lnTo>
                  <a:pt x="71008" y="288334"/>
                </a:lnTo>
                <a:lnTo>
                  <a:pt x="59743" y="269703"/>
                </a:lnTo>
                <a:close/>
              </a:path>
              <a:path w="118109" h="320675">
                <a:moveTo>
                  <a:pt x="72099" y="247735"/>
                </a:moveTo>
                <a:lnTo>
                  <a:pt x="59743" y="269703"/>
                </a:lnTo>
                <a:lnTo>
                  <a:pt x="71008" y="288334"/>
                </a:lnTo>
                <a:lnTo>
                  <a:pt x="49071" y="288678"/>
                </a:lnTo>
                <a:lnTo>
                  <a:pt x="72743" y="288678"/>
                </a:lnTo>
                <a:lnTo>
                  <a:pt x="72105" y="248134"/>
                </a:lnTo>
                <a:lnTo>
                  <a:pt x="72099" y="247735"/>
                </a:lnTo>
                <a:close/>
              </a:path>
              <a:path w="118109" h="320675">
                <a:moveTo>
                  <a:pt x="68200" y="0"/>
                </a:moveTo>
                <a:lnTo>
                  <a:pt x="42804" y="400"/>
                </a:lnTo>
                <a:lnTo>
                  <a:pt x="46696" y="247735"/>
                </a:lnTo>
                <a:lnTo>
                  <a:pt x="46702" y="248134"/>
                </a:lnTo>
                <a:lnTo>
                  <a:pt x="59743" y="269703"/>
                </a:lnTo>
                <a:lnTo>
                  <a:pt x="72099" y="247735"/>
                </a:lnTo>
                <a:lnTo>
                  <a:pt x="68206" y="400"/>
                </a:lnTo>
                <a:lnTo>
                  <a:pt x="68200" y="0"/>
                </a:lnTo>
                <a:close/>
              </a:path>
            </a:pathLst>
          </a:custGeom>
          <a:solidFill>
            <a:srgbClr val="064F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54263" y="4392676"/>
            <a:ext cx="429259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200" i="1" spc="-25">
                <a:latin typeface="Times New Roman"/>
                <a:cs typeface="Times New Roman"/>
              </a:rPr>
              <a:t>low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93623" y="4346955"/>
            <a:ext cx="5226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200" i="1" spc="-20">
                <a:latin typeface="Times New Roman"/>
                <a:cs typeface="Times New Roman"/>
              </a:rPr>
              <a:t>high</a:t>
            </a:r>
            <a:endParaRPr sz="220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84520" y="4797552"/>
            <a:ext cx="310896" cy="518160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5780041" y="4819795"/>
            <a:ext cx="118110" cy="320675"/>
          </a:xfrm>
          <a:custGeom>
            <a:avLst/>
            <a:gdLst/>
            <a:ahLst/>
            <a:cxnLst/>
            <a:rect l="l" t="t" r="r" b="b"/>
            <a:pathLst>
              <a:path w="118110" h="320675">
                <a:moveTo>
                  <a:pt x="13928" y="204915"/>
                </a:moveTo>
                <a:lnTo>
                  <a:pt x="1924" y="212175"/>
                </a:lnTo>
                <a:lnTo>
                  <a:pt x="0" y="219981"/>
                </a:lnTo>
                <a:lnTo>
                  <a:pt x="60537" y="320106"/>
                </a:lnTo>
                <a:lnTo>
                  <a:pt x="74599" y="295103"/>
                </a:lnTo>
                <a:lnTo>
                  <a:pt x="47442" y="295103"/>
                </a:lnTo>
                <a:lnTo>
                  <a:pt x="46702" y="248133"/>
                </a:lnTo>
                <a:lnTo>
                  <a:pt x="21736" y="206839"/>
                </a:lnTo>
                <a:lnTo>
                  <a:pt x="13928" y="204915"/>
                </a:lnTo>
                <a:close/>
              </a:path>
              <a:path w="118110" h="320675">
                <a:moveTo>
                  <a:pt x="46702" y="248133"/>
                </a:moveTo>
                <a:lnTo>
                  <a:pt x="47335" y="288333"/>
                </a:lnTo>
                <a:lnTo>
                  <a:pt x="47442" y="295103"/>
                </a:lnTo>
                <a:lnTo>
                  <a:pt x="72838" y="294703"/>
                </a:lnTo>
                <a:lnTo>
                  <a:pt x="72743" y="288678"/>
                </a:lnTo>
                <a:lnTo>
                  <a:pt x="49071" y="288678"/>
                </a:lnTo>
                <a:lnTo>
                  <a:pt x="59744" y="269702"/>
                </a:lnTo>
                <a:lnTo>
                  <a:pt x="46702" y="248133"/>
                </a:lnTo>
                <a:close/>
              </a:path>
              <a:path w="118110" h="320675">
                <a:moveTo>
                  <a:pt x="103498" y="203506"/>
                </a:moveTo>
                <a:lnTo>
                  <a:pt x="95755" y="205675"/>
                </a:lnTo>
                <a:lnTo>
                  <a:pt x="72099" y="247735"/>
                </a:lnTo>
                <a:lnTo>
                  <a:pt x="72738" y="288333"/>
                </a:lnTo>
                <a:lnTo>
                  <a:pt x="72838" y="294703"/>
                </a:lnTo>
                <a:lnTo>
                  <a:pt x="47442" y="295103"/>
                </a:lnTo>
                <a:lnTo>
                  <a:pt x="74599" y="295103"/>
                </a:lnTo>
                <a:lnTo>
                  <a:pt x="117894" y="218126"/>
                </a:lnTo>
                <a:lnTo>
                  <a:pt x="115724" y="210383"/>
                </a:lnTo>
                <a:lnTo>
                  <a:pt x="103498" y="203506"/>
                </a:lnTo>
                <a:close/>
              </a:path>
              <a:path w="118110" h="320675">
                <a:moveTo>
                  <a:pt x="59744" y="269702"/>
                </a:moveTo>
                <a:lnTo>
                  <a:pt x="49071" y="288678"/>
                </a:lnTo>
                <a:lnTo>
                  <a:pt x="71008" y="288333"/>
                </a:lnTo>
                <a:lnTo>
                  <a:pt x="59744" y="269702"/>
                </a:lnTo>
                <a:close/>
              </a:path>
              <a:path w="118110" h="320675">
                <a:moveTo>
                  <a:pt x="72099" y="247735"/>
                </a:moveTo>
                <a:lnTo>
                  <a:pt x="59744" y="269702"/>
                </a:lnTo>
                <a:lnTo>
                  <a:pt x="71008" y="288333"/>
                </a:lnTo>
                <a:lnTo>
                  <a:pt x="49071" y="288678"/>
                </a:lnTo>
                <a:lnTo>
                  <a:pt x="72743" y="288678"/>
                </a:lnTo>
                <a:lnTo>
                  <a:pt x="72105" y="248133"/>
                </a:lnTo>
                <a:lnTo>
                  <a:pt x="72099" y="247735"/>
                </a:lnTo>
                <a:close/>
              </a:path>
              <a:path w="118110" h="320675">
                <a:moveTo>
                  <a:pt x="68200" y="0"/>
                </a:moveTo>
                <a:lnTo>
                  <a:pt x="42804" y="398"/>
                </a:lnTo>
                <a:lnTo>
                  <a:pt x="46696" y="247735"/>
                </a:lnTo>
                <a:lnTo>
                  <a:pt x="46702" y="248133"/>
                </a:lnTo>
                <a:lnTo>
                  <a:pt x="59744" y="269702"/>
                </a:lnTo>
                <a:lnTo>
                  <a:pt x="72099" y="247735"/>
                </a:lnTo>
                <a:lnTo>
                  <a:pt x="68206" y="398"/>
                </a:lnTo>
                <a:lnTo>
                  <a:pt x="68200" y="0"/>
                </a:lnTo>
                <a:close/>
              </a:path>
            </a:pathLst>
          </a:custGeom>
          <a:solidFill>
            <a:srgbClr val="6325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136705" y="5196333"/>
            <a:ext cx="5213985" cy="71437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spcBef>
                <a:spcPts val="650"/>
              </a:spcBef>
            </a:pPr>
            <a:r>
              <a:rPr i="1" spc="-50">
                <a:latin typeface="Times New Roman"/>
                <a:cs typeface="Times New Roman"/>
              </a:rPr>
              <a:t>S</a:t>
            </a:r>
            <a:endParaRPr>
              <a:latin typeface="Times New Roman"/>
              <a:cs typeface="Times New Roman"/>
            </a:endParaRPr>
          </a:p>
          <a:p>
            <a:pPr marL="628650">
              <a:spcBef>
                <a:spcPts val="555"/>
              </a:spcBef>
              <a:tabLst>
                <a:tab pos="1143000" algn="l"/>
                <a:tab pos="1657350" algn="l"/>
                <a:tab pos="2114550" algn="l"/>
                <a:tab pos="2628900" algn="l"/>
                <a:tab pos="3143250" algn="l"/>
                <a:tab pos="3600450" algn="l"/>
                <a:tab pos="4114800" algn="l"/>
                <a:tab pos="4572000" algn="l"/>
                <a:tab pos="5086350" algn="l"/>
              </a:tabLst>
            </a:pPr>
            <a:r>
              <a:rPr spc="-50">
                <a:latin typeface="Times New Roman"/>
                <a:cs typeface="Times New Roman"/>
              </a:rPr>
              <a:t>0</a:t>
            </a:r>
            <a:r>
              <a:rPr>
                <a:latin typeface="Times New Roman"/>
                <a:cs typeface="Times New Roman"/>
              </a:rPr>
              <a:t>	</a:t>
            </a:r>
            <a:r>
              <a:rPr spc="-50">
                <a:latin typeface="Times New Roman"/>
                <a:cs typeface="Times New Roman"/>
              </a:rPr>
              <a:t>1</a:t>
            </a:r>
            <a:r>
              <a:rPr>
                <a:latin typeface="Times New Roman"/>
                <a:cs typeface="Times New Roman"/>
              </a:rPr>
              <a:t>	</a:t>
            </a:r>
            <a:r>
              <a:rPr spc="-50">
                <a:latin typeface="Times New Roman"/>
                <a:cs typeface="Times New Roman"/>
              </a:rPr>
              <a:t>2</a:t>
            </a:r>
            <a:r>
              <a:rPr>
                <a:latin typeface="Times New Roman"/>
                <a:cs typeface="Times New Roman"/>
              </a:rPr>
              <a:t>	</a:t>
            </a:r>
            <a:r>
              <a:rPr spc="-50">
                <a:latin typeface="Times New Roman"/>
                <a:cs typeface="Times New Roman"/>
              </a:rPr>
              <a:t>3</a:t>
            </a:r>
            <a:r>
              <a:rPr>
                <a:latin typeface="Times New Roman"/>
                <a:cs typeface="Times New Roman"/>
              </a:rPr>
              <a:t>	</a:t>
            </a:r>
            <a:r>
              <a:rPr spc="-50">
                <a:latin typeface="Times New Roman"/>
                <a:cs typeface="Times New Roman"/>
              </a:rPr>
              <a:t>4</a:t>
            </a:r>
            <a:r>
              <a:rPr>
                <a:latin typeface="Times New Roman"/>
                <a:cs typeface="Times New Roman"/>
              </a:rPr>
              <a:t>	</a:t>
            </a:r>
            <a:r>
              <a:rPr spc="-50">
                <a:latin typeface="Times New Roman"/>
                <a:cs typeface="Times New Roman"/>
              </a:rPr>
              <a:t>5</a:t>
            </a:r>
            <a:r>
              <a:rPr>
                <a:latin typeface="Times New Roman"/>
                <a:cs typeface="Times New Roman"/>
              </a:rPr>
              <a:t>	</a:t>
            </a:r>
            <a:r>
              <a:rPr spc="-50">
                <a:latin typeface="Times New Roman"/>
                <a:cs typeface="Times New Roman"/>
              </a:rPr>
              <a:t>6</a:t>
            </a:r>
            <a:r>
              <a:rPr>
                <a:latin typeface="Times New Roman"/>
                <a:cs typeface="Times New Roman"/>
              </a:rPr>
              <a:t>	</a:t>
            </a:r>
            <a:r>
              <a:rPr spc="-50">
                <a:latin typeface="Times New Roman"/>
                <a:cs typeface="Times New Roman"/>
              </a:rPr>
              <a:t>7</a:t>
            </a:r>
            <a:r>
              <a:rPr>
                <a:latin typeface="Times New Roman"/>
                <a:cs typeface="Times New Roman"/>
              </a:rPr>
              <a:t>	</a:t>
            </a:r>
            <a:r>
              <a:rPr spc="-50">
                <a:latin typeface="Times New Roman"/>
                <a:cs typeface="Times New Roman"/>
              </a:rPr>
              <a:t>8</a:t>
            </a:r>
            <a:r>
              <a:rPr>
                <a:latin typeface="Times New Roman"/>
                <a:cs typeface="Times New Roman"/>
              </a:rPr>
              <a:t>	</a:t>
            </a:r>
            <a:r>
              <a:rPr spc="-50">
                <a:latin typeface="Times New Roman"/>
                <a:cs typeface="Times New Roman"/>
              </a:rPr>
              <a:t>9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t>Binary</a:t>
            </a:r>
            <a:r>
              <a:rPr spc="-30"/>
              <a:t> </a:t>
            </a:r>
            <a:r>
              <a:t>Search</a:t>
            </a:r>
            <a:r>
              <a:rPr spc="-50"/>
              <a:t> </a:t>
            </a:r>
            <a:r>
              <a:rPr spc="-20"/>
              <a:t>Trees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pPr marL="38100">
                <a:lnSpc>
                  <a:spcPts val="1410"/>
                </a:lnSpc>
              </a:pPr>
              <a:t>7</a:t>
            </a:fld>
            <a:endParaRPr spc="-25"/>
          </a:p>
        </p:txBody>
      </p:sp>
      <p:sp>
        <p:nvSpPr>
          <p:cNvPr id="13" name="object 13"/>
          <p:cNvSpPr txBox="1"/>
          <p:nvPr/>
        </p:nvSpPr>
        <p:spPr>
          <a:xfrm>
            <a:off x="5569512" y="4398772"/>
            <a:ext cx="445134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200" i="1" spc="-25">
                <a:latin typeface="Times New Roman"/>
                <a:cs typeface="Times New Roman"/>
              </a:rPr>
              <a:t>mid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xfrm>
            <a:off x="2292921" y="1366014"/>
            <a:ext cx="10275145" cy="2283061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spcBef>
                <a:spcPts val="505"/>
              </a:spcBef>
            </a:pPr>
            <a:r>
              <a:rPr b="1">
                <a:latin typeface="Times New Roman"/>
                <a:cs typeface="Times New Roman"/>
              </a:rPr>
              <a:t>Algorithm</a:t>
            </a:r>
            <a:r>
              <a:rPr b="1" spc="-40"/>
              <a:t> </a:t>
            </a:r>
            <a:r>
              <a:t>BinarySearch(</a:t>
            </a:r>
            <a:r>
              <a:rPr i="1">
                <a:latin typeface="Times New Roman"/>
                <a:cs typeface="Times New Roman"/>
              </a:rPr>
              <a:t>S</a:t>
            </a:r>
            <a:r>
              <a:t>,</a:t>
            </a:r>
            <a:r>
              <a:rPr spc="-40"/>
              <a:t> </a:t>
            </a:r>
            <a:r>
              <a:rPr i="1">
                <a:latin typeface="Times New Roman"/>
                <a:cs typeface="Times New Roman"/>
              </a:rPr>
              <a:t>k</a:t>
            </a:r>
            <a:r>
              <a:t>,</a:t>
            </a:r>
            <a:r>
              <a:rPr spc="-40"/>
              <a:t> </a:t>
            </a:r>
            <a:r>
              <a:rPr i="1">
                <a:latin typeface="Times New Roman"/>
                <a:cs typeface="Times New Roman"/>
              </a:rPr>
              <a:t>low</a:t>
            </a:r>
            <a:r>
              <a:t>,</a:t>
            </a:r>
            <a:r>
              <a:rPr spc="-40"/>
              <a:t> </a:t>
            </a:r>
            <a:r>
              <a:rPr i="1" spc="-10"/>
              <a:t>high</a:t>
            </a:r>
            <a:r>
              <a:rPr spc="-10"/>
              <a:t>):</a:t>
            </a:r>
          </a:p>
          <a:p>
            <a:pPr marL="523875" marR="1986280" indent="20320">
              <a:lnSpc>
                <a:spcPct val="102699"/>
              </a:lnSpc>
              <a:spcBef>
                <a:spcPts val="340"/>
              </a:spcBef>
              <a:tabLst>
                <a:tab pos="1431925" algn="l"/>
                <a:tab pos="2223770" algn="l"/>
                <a:tab pos="2892425" algn="l"/>
                <a:tab pos="3803015" algn="l"/>
              </a:tabLst>
            </a:pPr>
            <a:r>
              <a:rPr b="1">
                <a:latin typeface="Times New Roman"/>
                <a:cs typeface="Times New Roman"/>
              </a:rPr>
              <a:t>if</a:t>
            </a:r>
            <a:r>
              <a:rPr b="1" spc="-10"/>
              <a:t> </a:t>
            </a:r>
            <a:r>
              <a:rPr i="1">
                <a:latin typeface="Times New Roman"/>
                <a:cs typeface="Times New Roman"/>
              </a:rPr>
              <a:t>low</a:t>
            </a:r>
            <a:r>
              <a:rPr i="1" spc="-15"/>
              <a:t> </a:t>
            </a:r>
            <a:r>
              <a:rPr i="1">
                <a:latin typeface="Times New Roman"/>
                <a:cs typeface="Times New Roman"/>
              </a:rPr>
              <a:t>&gt;</a:t>
            </a:r>
            <a:r>
              <a:rPr i="1" spc="-10"/>
              <a:t> </a:t>
            </a:r>
            <a:r>
              <a:rPr i="1" spc="-20"/>
              <a:t>high</a:t>
            </a:r>
            <a:r>
              <a:rPr i="1">
                <a:latin typeface="Times New Roman"/>
                <a:cs typeface="Times New Roman"/>
              </a:rPr>
              <a:t>	</a:t>
            </a:r>
            <a:r>
              <a:rPr b="1" spc="-20"/>
              <a:t>then</a:t>
            </a:r>
            <a:r>
              <a:rPr b="1">
                <a:latin typeface="Times New Roman"/>
                <a:cs typeface="Times New Roman"/>
              </a:rPr>
              <a:t>	</a:t>
            </a:r>
            <a:r>
              <a:rPr b="1" spc="-10"/>
              <a:t>return</a:t>
            </a:r>
            <a:r>
              <a:rPr b="1">
                <a:latin typeface="Times New Roman"/>
                <a:cs typeface="Times New Roman"/>
              </a:rPr>
              <a:t>	</a:t>
            </a:r>
            <a:r>
              <a:rPr i="1" spc="-10"/>
              <a:t>NO_SUCH_KEY </a:t>
            </a:r>
            <a:endParaRPr lang="en-US" i="1" spc="-10"/>
          </a:p>
          <a:p>
            <a:pPr marL="523875" marR="1986280" indent="20320">
              <a:lnSpc>
                <a:spcPct val="102699"/>
              </a:lnSpc>
              <a:spcBef>
                <a:spcPts val="340"/>
              </a:spcBef>
              <a:tabLst>
                <a:tab pos="1431925" algn="l"/>
                <a:tab pos="2223770" algn="l"/>
                <a:tab pos="2892425" algn="l"/>
                <a:tab pos="3803015" algn="l"/>
              </a:tabLst>
            </a:pPr>
            <a:r>
              <a:rPr i="1">
                <a:solidFill>
                  <a:srgbClr val="C0504D"/>
                </a:solidFill>
                <a:latin typeface="Times New Roman"/>
                <a:cs typeface="Times New Roman"/>
              </a:rPr>
              <a:t>mid</a:t>
            </a:r>
            <a:r>
              <a:rPr i="1" spc="-10">
                <a:solidFill>
                  <a:srgbClr val="C0504D"/>
                </a:solidFill>
              </a:rPr>
              <a:t> </a:t>
            </a:r>
            <a:r>
              <a:rPr spc="-50"/>
              <a:t>←</a:t>
            </a:r>
            <a:r>
              <a:t>	</a:t>
            </a:r>
            <a:r>
              <a:rPr>
                <a:latin typeface="Cambria Math"/>
                <a:cs typeface="Cambria Math"/>
              </a:rPr>
              <a:t>⌊</a:t>
            </a:r>
            <a:r>
              <a:t>(</a:t>
            </a:r>
            <a:r>
              <a:rPr i="1">
                <a:latin typeface="Times New Roman"/>
                <a:cs typeface="Times New Roman"/>
              </a:rPr>
              <a:t>low</a:t>
            </a:r>
            <a:r>
              <a:rPr i="1" spc="-20"/>
              <a:t> </a:t>
            </a:r>
            <a:r>
              <a:t>+</a:t>
            </a:r>
            <a:r>
              <a:rPr spc="-20"/>
              <a:t> </a:t>
            </a:r>
            <a:r>
              <a:rPr i="1">
                <a:latin typeface="Times New Roman"/>
                <a:cs typeface="Times New Roman"/>
              </a:rPr>
              <a:t>high</a:t>
            </a:r>
            <a:r>
              <a:t>)</a:t>
            </a:r>
            <a:r>
              <a:rPr spc="-15"/>
              <a:t> </a:t>
            </a:r>
            <a:r>
              <a:t>/</a:t>
            </a:r>
            <a:r>
              <a:rPr spc="-15"/>
              <a:t> </a:t>
            </a:r>
            <a:r>
              <a:rPr spc="-25"/>
              <a:t>2</a:t>
            </a:r>
            <a:r>
              <a:rPr spc="-25">
                <a:latin typeface="Cambria Math"/>
                <a:cs typeface="Cambria Math"/>
              </a:rPr>
              <a:t>⌋</a:t>
            </a:r>
          </a:p>
          <a:p>
            <a:pPr marL="507365">
              <a:spcBef>
                <a:spcPts val="215"/>
              </a:spcBef>
              <a:tabLst>
                <a:tab pos="2388870" algn="l"/>
                <a:tab pos="3898265" algn="l"/>
              </a:tabLst>
            </a:pPr>
            <a:r>
              <a:rPr b="1">
                <a:latin typeface="Times New Roman"/>
                <a:cs typeface="Times New Roman"/>
              </a:rPr>
              <a:t>if</a:t>
            </a:r>
            <a:r>
              <a:rPr b="1" spc="-25"/>
              <a:t> </a:t>
            </a:r>
            <a:r>
              <a:rPr i="1">
                <a:latin typeface="Times New Roman"/>
                <a:cs typeface="Times New Roman"/>
              </a:rPr>
              <a:t>key(mid)</a:t>
            </a:r>
            <a:r>
              <a:rPr i="1" spc="-25"/>
              <a:t> </a:t>
            </a:r>
            <a:r>
              <a:rPr i="1">
                <a:latin typeface="Times New Roman"/>
                <a:cs typeface="Times New Roman"/>
              </a:rPr>
              <a:t>=</a:t>
            </a:r>
            <a:r>
              <a:rPr i="1" spc="-30"/>
              <a:t> </a:t>
            </a:r>
            <a:r>
              <a:rPr i="1" spc="-50"/>
              <a:t>k</a:t>
            </a:r>
            <a:r>
              <a:rPr i="1">
                <a:latin typeface="Times New Roman"/>
                <a:cs typeface="Times New Roman"/>
              </a:rPr>
              <a:t>	</a:t>
            </a:r>
            <a:r>
              <a:rPr b="1">
                <a:latin typeface="Times New Roman"/>
                <a:cs typeface="Times New Roman"/>
              </a:rPr>
              <a:t>then</a:t>
            </a:r>
            <a:r>
              <a:rPr b="1" spc="-40"/>
              <a:t> </a:t>
            </a:r>
            <a:r>
              <a:rPr b="1" spc="-10"/>
              <a:t>return</a:t>
            </a:r>
            <a:r>
              <a:rPr b="1">
                <a:latin typeface="Times New Roman"/>
                <a:cs typeface="Times New Roman"/>
              </a:rPr>
              <a:t>	</a:t>
            </a:r>
            <a:r>
              <a:rPr i="1" spc="-10"/>
              <a:t>elem(mid)</a:t>
            </a:r>
          </a:p>
          <a:p>
            <a:pPr marL="523875">
              <a:spcBef>
                <a:spcPts val="285"/>
              </a:spcBef>
              <a:tabLst>
                <a:tab pos="2141855" algn="l"/>
                <a:tab pos="2405380" algn="l"/>
                <a:tab pos="3914775" algn="l"/>
              </a:tabLst>
            </a:pPr>
            <a:r>
              <a:rPr b="1">
                <a:latin typeface="Times New Roman"/>
                <a:cs typeface="Times New Roman"/>
              </a:rPr>
              <a:t>if</a:t>
            </a:r>
            <a:r>
              <a:rPr b="1" spc="-30"/>
              <a:t> </a:t>
            </a:r>
            <a:r>
              <a:rPr i="1">
                <a:latin typeface="Times New Roman"/>
                <a:cs typeface="Times New Roman"/>
              </a:rPr>
              <a:t>key(mid)</a:t>
            </a:r>
            <a:r>
              <a:rPr i="1" spc="-35"/>
              <a:t> </a:t>
            </a:r>
            <a:r>
              <a:rPr i="1" spc="-50"/>
              <a:t>&lt;</a:t>
            </a:r>
            <a:r>
              <a:rPr i="1">
                <a:latin typeface="Times New Roman"/>
                <a:cs typeface="Times New Roman"/>
              </a:rPr>
              <a:t>	</a:t>
            </a:r>
            <a:r>
              <a:rPr i="1" spc="-50"/>
              <a:t>k</a:t>
            </a:r>
            <a:r>
              <a:rPr i="1">
                <a:latin typeface="Times New Roman"/>
                <a:cs typeface="Times New Roman"/>
              </a:rPr>
              <a:t>	</a:t>
            </a:r>
            <a:r>
              <a:rPr b="1">
                <a:latin typeface="Times New Roman"/>
                <a:cs typeface="Times New Roman"/>
              </a:rPr>
              <a:t>then</a:t>
            </a:r>
            <a:r>
              <a:rPr b="1" spc="-40"/>
              <a:t> </a:t>
            </a:r>
            <a:r>
              <a:rPr b="1" spc="-10"/>
              <a:t>return</a:t>
            </a:r>
            <a:r>
              <a:rPr b="1">
                <a:latin typeface="Times New Roman"/>
                <a:cs typeface="Times New Roman"/>
              </a:rPr>
              <a:t>	</a:t>
            </a:r>
            <a:r>
              <a:rPr i="1" spc="-10"/>
              <a:t>BinarySearch(S, </a:t>
            </a:r>
            <a:r>
              <a:rPr i="1">
                <a:latin typeface="Times New Roman"/>
                <a:cs typeface="Times New Roman"/>
              </a:rPr>
              <a:t>k,</a:t>
            </a:r>
            <a:r>
              <a:rPr i="1" spc="-5"/>
              <a:t> </a:t>
            </a:r>
            <a:r>
              <a:rPr i="1">
                <a:latin typeface="Times New Roman"/>
                <a:cs typeface="Times New Roman"/>
              </a:rPr>
              <a:t>mid</a:t>
            </a:r>
            <a:r>
              <a:rPr i="1" spc="-5"/>
              <a:t> </a:t>
            </a:r>
            <a:r>
              <a:rPr i="1">
                <a:latin typeface="Times New Roman"/>
                <a:cs typeface="Times New Roman"/>
              </a:rPr>
              <a:t>+</a:t>
            </a:r>
            <a:r>
              <a:rPr i="1" spc="-10"/>
              <a:t> </a:t>
            </a:r>
            <a:r>
              <a:rPr i="1">
                <a:latin typeface="Times New Roman"/>
                <a:cs typeface="Times New Roman"/>
              </a:rPr>
              <a:t>1,</a:t>
            </a:r>
            <a:r>
              <a:rPr i="1" spc="-5"/>
              <a:t> </a:t>
            </a:r>
            <a:r>
              <a:rPr i="1" spc="-10"/>
              <a:t>high)</a:t>
            </a:r>
          </a:p>
          <a:p>
            <a:pPr marL="527685">
              <a:spcBef>
                <a:spcPts val="240"/>
              </a:spcBef>
              <a:tabLst>
                <a:tab pos="2145665" algn="l"/>
                <a:tab pos="2409190" algn="l"/>
                <a:tab pos="3918585" algn="l"/>
              </a:tabLst>
            </a:pPr>
            <a:r>
              <a:rPr b="1">
                <a:latin typeface="Times New Roman"/>
                <a:cs typeface="Times New Roman"/>
              </a:rPr>
              <a:t>if</a:t>
            </a:r>
            <a:r>
              <a:rPr b="1" spc="-30"/>
              <a:t> </a:t>
            </a:r>
            <a:r>
              <a:rPr i="1">
                <a:latin typeface="Times New Roman"/>
                <a:cs typeface="Times New Roman"/>
              </a:rPr>
              <a:t>key(mid)</a:t>
            </a:r>
            <a:r>
              <a:rPr i="1" spc="-35"/>
              <a:t> </a:t>
            </a:r>
            <a:r>
              <a:rPr i="1" spc="-50"/>
              <a:t>&gt;</a:t>
            </a:r>
            <a:r>
              <a:rPr i="1">
                <a:latin typeface="Times New Roman"/>
                <a:cs typeface="Times New Roman"/>
              </a:rPr>
              <a:t>	</a:t>
            </a:r>
            <a:r>
              <a:rPr i="1" spc="-50"/>
              <a:t>k</a:t>
            </a:r>
            <a:r>
              <a:rPr i="1">
                <a:latin typeface="Times New Roman"/>
                <a:cs typeface="Times New Roman"/>
              </a:rPr>
              <a:t>	</a:t>
            </a:r>
            <a:r>
              <a:rPr b="1">
                <a:latin typeface="Times New Roman"/>
                <a:cs typeface="Times New Roman"/>
              </a:rPr>
              <a:t>then</a:t>
            </a:r>
            <a:r>
              <a:rPr b="1" spc="-40"/>
              <a:t> </a:t>
            </a:r>
            <a:r>
              <a:rPr b="1" spc="-10"/>
              <a:t>return</a:t>
            </a:r>
            <a:r>
              <a:rPr b="1">
                <a:latin typeface="Times New Roman"/>
                <a:cs typeface="Times New Roman"/>
              </a:rPr>
              <a:t>	</a:t>
            </a:r>
            <a:r>
              <a:rPr i="1" spc="-10"/>
              <a:t>BinarySearch(S,</a:t>
            </a:r>
            <a:r>
              <a:rPr i="1" spc="-30"/>
              <a:t> </a:t>
            </a:r>
            <a:r>
              <a:rPr i="1">
                <a:latin typeface="Times New Roman"/>
                <a:cs typeface="Times New Roman"/>
              </a:rPr>
              <a:t>k,</a:t>
            </a:r>
            <a:r>
              <a:rPr i="1" spc="-30"/>
              <a:t> </a:t>
            </a:r>
            <a:r>
              <a:rPr i="1" spc="-20"/>
              <a:t>low,</a:t>
            </a:r>
            <a:r>
              <a:rPr i="1" spc="-25"/>
              <a:t> </a:t>
            </a:r>
            <a:r>
              <a:rPr i="1">
                <a:latin typeface="Times New Roman"/>
                <a:cs typeface="Times New Roman"/>
              </a:rPr>
              <a:t>mid</a:t>
            </a:r>
            <a:r>
              <a:rPr i="1" spc="-35"/>
              <a:t> </a:t>
            </a:r>
            <a:r>
              <a:rPr i="1" spc="-10"/>
              <a:t>-</a:t>
            </a:r>
            <a:r>
              <a:rPr i="1" spc="-25"/>
              <a:t>1)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1675">
              <a:spcBef>
                <a:spcPts val="100"/>
              </a:spcBef>
            </a:pPr>
            <a:r>
              <a:t>Binary</a:t>
            </a:r>
            <a:r>
              <a:rPr spc="-65"/>
              <a:t> </a:t>
            </a:r>
            <a:r>
              <a:t>Search:</a:t>
            </a:r>
            <a:r>
              <a:rPr spc="-60"/>
              <a:t> </a:t>
            </a:r>
            <a:r>
              <a:t>Find</a:t>
            </a:r>
            <a:r>
              <a:rPr spc="-60"/>
              <a:t> </a:t>
            </a:r>
            <a:r>
              <a:rPr i="1">
                <a:latin typeface="Arial"/>
                <a:cs typeface="Arial"/>
              </a:rPr>
              <a:t>k</a:t>
            </a:r>
            <a:r>
              <a:rPr i="1" spc="-65"/>
              <a:t> </a:t>
            </a:r>
            <a:r>
              <a:t>=</a:t>
            </a:r>
            <a:r>
              <a:rPr spc="-60"/>
              <a:t> </a:t>
            </a:r>
            <a:r>
              <a:rPr spc="-25"/>
              <a:t>52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569826" y="5202149"/>
          <a:ext cx="4997446" cy="399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7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7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97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97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97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97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97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9415"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25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25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25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22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25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34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25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41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25">
                          <a:latin typeface="Times New Roman"/>
                          <a:cs typeface="Times New Roman"/>
                        </a:rPr>
                        <a:t>52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25">
                          <a:latin typeface="Times New Roman"/>
                          <a:cs typeface="Times New Roman"/>
                        </a:rPr>
                        <a:t>54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25">
                          <a:latin typeface="Times New Roman"/>
                          <a:cs typeface="Times New Roman"/>
                        </a:rPr>
                        <a:t>63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25">
                          <a:latin typeface="Times New Roman"/>
                          <a:cs typeface="Times New Roman"/>
                        </a:rPr>
                        <a:t>68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25">
                          <a:latin typeface="Times New Roman"/>
                          <a:cs typeface="Times New Roman"/>
                        </a:rPr>
                        <a:t>74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14871" y="4764023"/>
            <a:ext cx="310896" cy="515112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6309724" y="4784771"/>
            <a:ext cx="118110" cy="320675"/>
          </a:xfrm>
          <a:custGeom>
            <a:avLst/>
            <a:gdLst/>
            <a:ahLst/>
            <a:cxnLst/>
            <a:rect l="l" t="t" r="r" b="b"/>
            <a:pathLst>
              <a:path w="118110" h="320675">
                <a:moveTo>
                  <a:pt x="13928" y="204915"/>
                </a:moveTo>
                <a:lnTo>
                  <a:pt x="1924" y="212173"/>
                </a:lnTo>
                <a:lnTo>
                  <a:pt x="0" y="219981"/>
                </a:lnTo>
                <a:lnTo>
                  <a:pt x="60537" y="320106"/>
                </a:lnTo>
                <a:lnTo>
                  <a:pt x="74599" y="295103"/>
                </a:lnTo>
                <a:lnTo>
                  <a:pt x="47442" y="295103"/>
                </a:lnTo>
                <a:lnTo>
                  <a:pt x="46702" y="248133"/>
                </a:lnTo>
                <a:lnTo>
                  <a:pt x="21736" y="206839"/>
                </a:lnTo>
                <a:lnTo>
                  <a:pt x="13928" y="204915"/>
                </a:lnTo>
                <a:close/>
              </a:path>
              <a:path w="118110" h="320675">
                <a:moveTo>
                  <a:pt x="46702" y="248133"/>
                </a:moveTo>
                <a:lnTo>
                  <a:pt x="47335" y="288333"/>
                </a:lnTo>
                <a:lnTo>
                  <a:pt x="47442" y="295103"/>
                </a:lnTo>
                <a:lnTo>
                  <a:pt x="72839" y="294703"/>
                </a:lnTo>
                <a:lnTo>
                  <a:pt x="72744" y="288678"/>
                </a:lnTo>
                <a:lnTo>
                  <a:pt x="49071" y="288678"/>
                </a:lnTo>
                <a:lnTo>
                  <a:pt x="59744" y="269702"/>
                </a:lnTo>
                <a:lnTo>
                  <a:pt x="46702" y="248133"/>
                </a:lnTo>
                <a:close/>
              </a:path>
              <a:path w="118110" h="320675">
                <a:moveTo>
                  <a:pt x="103498" y="203506"/>
                </a:moveTo>
                <a:lnTo>
                  <a:pt x="95755" y="205675"/>
                </a:lnTo>
                <a:lnTo>
                  <a:pt x="72100" y="247733"/>
                </a:lnTo>
                <a:lnTo>
                  <a:pt x="72739" y="288333"/>
                </a:lnTo>
                <a:lnTo>
                  <a:pt x="72839" y="294703"/>
                </a:lnTo>
                <a:lnTo>
                  <a:pt x="47442" y="295103"/>
                </a:lnTo>
                <a:lnTo>
                  <a:pt x="74599" y="295103"/>
                </a:lnTo>
                <a:lnTo>
                  <a:pt x="117894" y="218126"/>
                </a:lnTo>
                <a:lnTo>
                  <a:pt x="115724" y="210383"/>
                </a:lnTo>
                <a:lnTo>
                  <a:pt x="103498" y="203506"/>
                </a:lnTo>
                <a:close/>
              </a:path>
              <a:path w="118110" h="320675">
                <a:moveTo>
                  <a:pt x="59744" y="269702"/>
                </a:moveTo>
                <a:lnTo>
                  <a:pt x="49071" y="288678"/>
                </a:lnTo>
                <a:lnTo>
                  <a:pt x="71008" y="288333"/>
                </a:lnTo>
                <a:lnTo>
                  <a:pt x="59744" y="269702"/>
                </a:lnTo>
                <a:close/>
              </a:path>
              <a:path w="118110" h="320675">
                <a:moveTo>
                  <a:pt x="72100" y="247733"/>
                </a:moveTo>
                <a:lnTo>
                  <a:pt x="59744" y="269702"/>
                </a:lnTo>
                <a:lnTo>
                  <a:pt x="71008" y="288333"/>
                </a:lnTo>
                <a:lnTo>
                  <a:pt x="49071" y="288678"/>
                </a:lnTo>
                <a:lnTo>
                  <a:pt x="72744" y="288678"/>
                </a:lnTo>
                <a:lnTo>
                  <a:pt x="72106" y="248133"/>
                </a:lnTo>
                <a:lnTo>
                  <a:pt x="72100" y="247733"/>
                </a:lnTo>
                <a:close/>
              </a:path>
              <a:path w="118110" h="320675">
                <a:moveTo>
                  <a:pt x="68201" y="0"/>
                </a:moveTo>
                <a:lnTo>
                  <a:pt x="42804" y="398"/>
                </a:lnTo>
                <a:lnTo>
                  <a:pt x="46696" y="247733"/>
                </a:lnTo>
                <a:lnTo>
                  <a:pt x="46702" y="248133"/>
                </a:lnTo>
                <a:lnTo>
                  <a:pt x="59744" y="269702"/>
                </a:lnTo>
                <a:lnTo>
                  <a:pt x="72100" y="247733"/>
                </a:lnTo>
                <a:lnTo>
                  <a:pt x="68207" y="398"/>
                </a:lnTo>
                <a:lnTo>
                  <a:pt x="68201" y="0"/>
                </a:lnTo>
                <a:close/>
              </a:path>
            </a:pathLst>
          </a:custGeom>
          <a:solidFill>
            <a:srgbClr val="064FA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29016" y="4757928"/>
            <a:ext cx="307848" cy="518160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8222312" y="4780370"/>
            <a:ext cx="118110" cy="320675"/>
          </a:xfrm>
          <a:custGeom>
            <a:avLst/>
            <a:gdLst/>
            <a:ahLst/>
            <a:cxnLst/>
            <a:rect l="l" t="t" r="r" b="b"/>
            <a:pathLst>
              <a:path w="118109" h="320675">
                <a:moveTo>
                  <a:pt x="13928" y="204917"/>
                </a:moveTo>
                <a:lnTo>
                  <a:pt x="1924" y="212175"/>
                </a:lnTo>
                <a:lnTo>
                  <a:pt x="0" y="219983"/>
                </a:lnTo>
                <a:lnTo>
                  <a:pt x="60537" y="320107"/>
                </a:lnTo>
                <a:lnTo>
                  <a:pt x="74599" y="295103"/>
                </a:lnTo>
                <a:lnTo>
                  <a:pt x="47442" y="295103"/>
                </a:lnTo>
                <a:lnTo>
                  <a:pt x="46702" y="248134"/>
                </a:lnTo>
                <a:lnTo>
                  <a:pt x="21736" y="206841"/>
                </a:lnTo>
                <a:lnTo>
                  <a:pt x="13928" y="204917"/>
                </a:lnTo>
                <a:close/>
              </a:path>
              <a:path w="118109" h="320675">
                <a:moveTo>
                  <a:pt x="46702" y="248134"/>
                </a:moveTo>
                <a:lnTo>
                  <a:pt x="47335" y="288334"/>
                </a:lnTo>
                <a:lnTo>
                  <a:pt x="47442" y="295103"/>
                </a:lnTo>
                <a:lnTo>
                  <a:pt x="72838" y="294704"/>
                </a:lnTo>
                <a:lnTo>
                  <a:pt x="72743" y="288678"/>
                </a:lnTo>
                <a:lnTo>
                  <a:pt x="49071" y="288678"/>
                </a:lnTo>
                <a:lnTo>
                  <a:pt x="59743" y="269703"/>
                </a:lnTo>
                <a:lnTo>
                  <a:pt x="46702" y="248134"/>
                </a:lnTo>
                <a:close/>
              </a:path>
              <a:path w="118109" h="320675">
                <a:moveTo>
                  <a:pt x="103498" y="203507"/>
                </a:moveTo>
                <a:lnTo>
                  <a:pt x="95755" y="205675"/>
                </a:lnTo>
                <a:lnTo>
                  <a:pt x="72099" y="247735"/>
                </a:lnTo>
                <a:lnTo>
                  <a:pt x="72738" y="288334"/>
                </a:lnTo>
                <a:lnTo>
                  <a:pt x="72838" y="294704"/>
                </a:lnTo>
                <a:lnTo>
                  <a:pt x="47442" y="295103"/>
                </a:lnTo>
                <a:lnTo>
                  <a:pt x="74599" y="295103"/>
                </a:lnTo>
                <a:lnTo>
                  <a:pt x="117894" y="218127"/>
                </a:lnTo>
                <a:lnTo>
                  <a:pt x="115724" y="210384"/>
                </a:lnTo>
                <a:lnTo>
                  <a:pt x="103498" y="203507"/>
                </a:lnTo>
                <a:close/>
              </a:path>
              <a:path w="118109" h="320675">
                <a:moveTo>
                  <a:pt x="59743" y="269703"/>
                </a:moveTo>
                <a:lnTo>
                  <a:pt x="49071" y="288678"/>
                </a:lnTo>
                <a:lnTo>
                  <a:pt x="71008" y="288334"/>
                </a:lnTo>
                <a:lnTo>
                  <a:pt x="59743" y="269703"/>
                </a:lnTo>
                <a:close/>
              </a:path>
              <a:path w="118109" h="320675">
                <a:moveTo>
                  <a:pt x="72099" y="247735"/>
                </a:moveTo>
                <a:lnTo>
                  <a:pt x="59743" y="269703"/>
                </a:lnTo>
                <a:lnTo>
                  <a:pt x="71008" y="288334"/>
                </a:lnTo>
                <a:lnTo>
                  <a:pt x="49071" y="288678"/>
                </a:lnTo>
                <a:lnTo>
                  <a:pt x="72743" y="288678"/>
                </a:lnTo>
                <a:lnTo>
                  <a:pt x="72105" y="248134"/>
                </a:lnTo>
                <a:lnTo>
                  <a:pt x="72099" y="247735"/>
                </a:lnTo>
                <a:close/>
              </a:path>
              <a:path w="118109" h="320675">
                <a:moveTo>
                  <a:pt x="68200" y="0"/>
                </a:moveTo>
                <a:lnTo>
                  <a:pt x="42804" y="400"/>
                </a:lnTo>
                <a:lnTo>
                  <a:pt x="46696" y="247735"/>
                </a:lnTo>
                <a:lnTo>
                  <a:pt x="46702" y="248134"/>
                </a:lnTo>
                <a:lnTo>
                  <a:pt x="59743" y="269703"/>
                </a:lnTo>
                <a:lnTo>
                  <a:pt x="72099" y="247735"/>
                </a:lnTo>
                <a:lnTo>
                  <a:pt x="68206" y="400"/>
                </a:lnTo>
                <a:lnTo>
                  <a:pt x="68200" y="0"/>
                </a:lnTo>
                <a:close/>
              </a:path>
            </a:pathLst>
          </a:custGeom>
          <a:solidFill>
            <a:srgbClr val="064F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00195" y="4389628"/>
            <a:ext cx="429259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200" i="1" spc="-25">
                <a:latin typeface="Times New Roman"/>
                <a:cs typeface="Times New Roman"/>
              </a:rPr>
              <a:t>low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93623" y="4346955"/>
            <a:ext cx="5226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200" i="1" spc="-20">
                <a:latin typeface="Times New Roman"/>
                <a:cs typeface="Times New Roman"/>
              </a:rPr>
              <a:t>high</a:t>
            </a:r>
            <a:endParaRPr sz="220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53655" y="4764024"/>
            <a:ext cx="310896" cy="518159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7249088" y="4786804"/>
            <a:ext cx="118110" cy="320675"/>
          </a:xfrm>
          <a:custGeom>
            <a:avLst/>
            <a:gdLst/>
            <a:ahLst/>
            <a:cxnLst/>
            <a:rect l="l" t="t" r="r" b="b"/>
            <a:pathLst>
              <a:path w="118110" h="320675">
                <a:moveTo>
                  <a:pt x="13929" y="204917"/>
                </a:moveTo>
                <a:lnTo>
                  <a:pt x="1924" y="212175"/>
                </a:lnTo>
                <a:lnTo>
                  <a:pt x="0" y="219983"/>
                </a:lnTo>
                <a:lnTo>
                  <a:pt x="60538" y="320107"/>
                </a:lnTo>
                <a:lnTo>
                  <a:pt x="74600" y="295104"/>
                </a:lnTo>
                <a:lnTo>
                  <a:pt x="47442" y="295104"/>
                </a:lnTo>
                <a:lnTo>
                  <a:pt x="46702" y="248133"/>
                </a:lnTo>
                <a:lnTo>
                  <a:pt x="21736" y="206841"/>
                </a:lnTo>
                <a:lnTo>
                  <a:pt x="13929" y="204917"/>
                </a:lnTo>
                <a:close/>
              </a:path>
              <a:path w="118110" h="320675">
                <a:moveTo>
                  <a:pt x="46702" y="248133"/>
                </a:moveTo>
                <a:lnTo>
                  <a:pt x="47335" y="288334"/>
                </a:lnTo>
                <a:lnTo>
                  <a:pt x="47442" y="295104"/>
                </a:lnTo>
                <a:lnTo>
                  <a:pt x="72839" y="294704"/>
                </a:lnTo>
                <a:lnTo>
                  <a:pt x="72744" y="288679"/>
                </a:lnTo>
                <a:lnTo>
                  <a:pt x="49071" y="288679"/>
                </a:lnTo>
                <a:lnTo>
                  <a:pt x="59744" y="269703"/>
                </a:lnTo>
                <a:lnTo>
                  <a:pt x="46702" y="248133"/>
                </a:lnTo>
                <a:close/>
              </a:path>
              <a:path w="118110" h="320675">
                <a:moveTo>
                  <a:pt x="103498" y="203507"/>
                </a:moveTo>
                <a:lnTo>
                  <a:pt x="95755" y="205676"/>
                </a:lnTo>
                <a:lnTo>
                  <a:pt x="72100" y="247734"/>
                </a:lnTo>
                <a:lnTo>
                  <a:pt x="72739" y="288334"/>
                </a:lnTo>
                <a:lnTo>
                  <a:pt x="72839" y="294704"/>
                </a:lnTo>
                <a:lnTo>
                  <a:pt x="47442" y="295104"/>
                </a:lnTo>
                <a:lnTo>
                  <a:pt x="74600" y="295104"/>
                </a:lnTo>
                <a:lnTo>
                  <a:pt x="117894" y="218127"/>
                </a:lnTo>
                <a:lnTo>
                  <a:pt x="115726" y="210384"/>
                </a:lnTo>
                <a:lnTo>
                  <a:pt x="103498" y="203507"/>
                </a:lnTo>
                <a:close/>
              </a:path>
              <a:path w="118110" h="320675">
                <a:moveTo>
                  <a:pt x="59744" y="269703"/>
                </a:moveTo>
                <a:lnTo>
                  <a:pt x="49071" y="288679"/>
                </a:lnTo>
                <a:lnTo>
                  <a:pt x="71009" y="288334"/>
                </a:lnTo>
                <a:lnTo>
                  <a:pt x="59744" y="269703"/>
                </a:lnTo>
                <a:close/>
              </a:path>
              <a:path w="118110" h="320675">
                <a:moveTo>
                  <a:pt x="72100" y="247734"/>
                </a:moveTo>
                <a:lnTo>
                  <a:pt x="59744" y="269703"/>
                </a:lnTo>
                <a:lnTo>
                  <a:pt x="71009" y="288334"/>
                </a:lnTo>
                <a:lnTo>
                  <a:pt x="49071" y="288679"/>
                </a:lnTo>
                <a:lnTo>
                  <a:pt x="72744" y="288679"/>
                </a:lnTo>
                <a:lnTo>
                  <a:pt x="72106" y="248133"/>
                </a:lnTo>
                <a:lnTo>
                  <a:pt x="72100" y="247734"/>
                </a:lnTo>
                <a:close/>
              </a:path>
              <a:path w="118110" h="320675">
                <a:moveTo>
                  <a:pt x="68201" y="0"/>
                </a:moveTo>
                <a:lnTo>
                  <a:pt x="42804" y="400"/>
                </a:lnTo>
                <a:lnTo>
                  <a:pt x="46696" y="247734"/>
                </a:lnTo>
                <a:lnTo>
                  <a:pt x="46702" y="248133"/>
                </a:lnTo>
                <a:lnTo>
                  <a:pt x="59744" y="269703"/>
                </a:lnTo>
                <a:lnTo>
                  <a:pt x="72100" y="247734"/>
                </a:lnTo>
                <a:lnTo>
                  <a:pt x="68207" y="400"/>
                </a:lnTo>
                <a:lnTo>
                  <a:pt x="68201" y="0"/>
                </a:lnTo>
                <a:close/>
              </a:path>
            </a:pathLst>
          </a:custGeom>
          <a:solidFill>
            <a:srgbClr val="6325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136705" y="5196333"/>
            <a:ext cx="5213985" cy="71437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spcBef>
                <a:spcPts val="650"/>
              </a:spcBef>
            </a:pPr>
            <a:r>
              <a:rPr i="1" spc="-50">
                <a:latin typeface="Times New Roman"/>
                <a:cs typeface="Times New Roman"/>
              </a:rPr>
              <a:t>S</a:t>
            </a:r>
            <a:endParaRPr>
              <a:latin typeface="Times New Roman"/>
              <a:cs typeface="Times New Roman"/>
            </a:endParaRPr>
          </a:p>
          <a:p>
            <a:pPr marL="628650">
              <a:spcBef>
                <a:spcPts val="555"/>
              </a:spcBef>
              <a:tabLst>
                <a:tab pos="1143000" algn="l"/>
                <a:tab pos="1657350" algn="l"/>
                <a:tab pos="2114550" algn="l"/>
                <a:tab pos="2628900" algn="l"/>
                <a:tab pos="3143250" algn="l"/>
                <a:tab pos="3600450" algn="l"/>
                <a:tab pos="4114800" algn="l"/>
                <a:tab pos="4572000" algn="l"/>
                <a:tab pos="5086350" algn="l"/>
              </a:tabLst>
            </a:pPr>
            <a:r>
              <a:rPr spc="-50">
                <a:latin typeface="Times New Roman"/>
                <a:cs typeface="Times New Roman"/>
              </a:rPr>
              <a:t>0</a:t>
            </a:r>
            <a:r>
              <a:rPr>
                <a:latin typeface="Times New Roman"/>
                <a:cs typeface="Times New Roman"/>
              </a:rPr>
              <a:t>	</a:t>
            </a:r>
            <a:r>
              <a:rPr spc="-50">
                <a:latin typeface="Times New Roman"/>
                <a:cs typeface="Times New Roman"/>
              </a:rPr>
              <a:t>1</a:t>
            </a:r>
            <a:r>
              <a:rPr>
                <a:latin typeface="Times New Roman"/>
                <a:cs typeface="Times New Roman"/>
              </a:rPr>
              <a:t>	</a:t>
            </a:r>
            <a:r>
              <a:rPr spc="-50">
                <a:latin typeface="Times New Roman"/>
                <a:cs typeface="Times New Roman"/>
              </a:rPr>
              <a:t>2</a:t>
            </a:r>
            <a:r>
              <a:rPr>
                <a:latin typeface="Times New Roman"/>
                <a:cs typeface="Times New Roman"/>
              </a:rPr>
              <a:t>	</a:t>
            </a:r>
            <a:r>
              <a:rPr spc="-50">
                <a:latin typeface="Times New Roman"/>
                <a:cs typeface="Times New Roman"/>
              </a:rPr>
              <a:t>3</a:t>
            </a:r>
            <a:r>
              <a:rPr>
                <a:latin typeface="Times New Roman"/>
                <a:cs typeface="Times New Roman"/>
              </a:rPr>
              <a:t>	</a:t>
            </a:r>
            <a:r>
              <a:rPr spc="-50">
                <a:latin typeface="Times New Roman"/>
                <a:cs typeface="Times New Roman"/>
              </a:rPr>
              <a:t>4</a:t>
            </a:r>
            <a:r>
              <a:rPr>
                <a:latin typeface="Times New Roman"/>
                <a:cs typeface="Times New Roman"/>
              </a:rPr>
              <a:t>	</a:t>
            </a:r>
            <a:r>
              <a:rPr spc="-50">
                <a:latin typeface="Times New Roman"/>
                <a:cs typeface="Times New Roman"/>
              </a:rPr>
              <a:t>5</a:t>
            </a:r>
            <a:r>
              <a:rPr>
                <a:latin typeface="Times New Roman"/>
                <a:cs typeface="Times New Roman"/>
              </a:rPr>
              <a:t>	</a:t>
            </a:r>
            <a:r>
              <a:rPr spc="-50">
                <a:latin typeface="Times New Roman"/>
                <a:cs typeface="Times New Roman"/>
              </a:rPr>
              <a:t>6</a:t>
            </a:r>
            <a:r>
              <a:rPr>
                <a:latin typeface="Times New Roman"/>
                <a:cs typeface="Times New Roman"/>
              </a:rPr>
              <a:t>	</a:t>
            </a:r>
            <a:r>
              <a:rPr spc="-50">
                <a:latin typeface="Times New Roman"/>
                <a:cs typeface="Times New Roman"/>
              </a:rPr>
              <a:t>7</a:t>
            </a:r>
            <a:r>
              <a:rPr>
                <a:latin typeface="Times New Roman"/>
                <a:cs typeface="Times New Roman"/>
              </a:rPr>
              <a:t>	</a:t>
            </a:r>
            <a:r>
              <a:rPr spc="-50">
                <a:latin typeface="Times New Roman"/>
                <a:cs typeface="Times New Roman"/>
              </a:rPr>
              <a:t>8</a:t>
            </a:r>
            <a:r>
              <a:rPr>
                <a:latin typeface="Times New Roman"/>
                <a:cs typeface="Times New Roman"/>
              </a:rPr>
              <a:t>	</a:t>
            </a:r>
            <a:r>
              <a:rPr spc="-50">
                <a:latin typeface="Times New Roman"/>
                <a:cs typeface="Times New Roman"/>
              </a:rPr>
              <a:t>9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t>Binary</a:t>
            </a:r>
            <a:r>
              <a:rPr spc="-30"/>
              <a:t> </a:t>
            </a:r>
            <a:r>
              <a:t>Search</a:t>
            </a:r>
            <a:r>
              <a:rPr spc="-50"/>
              <a:t> </a:t>
            </a:r>
            <a:r>
              <a:rPr spc="-20"/>
              <a:t>Trees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pPr marL="38100">
                <a:lnSpc>
                  <a:spcPts val="1410"/>
                </a:lnSpc>
              </a:pPr>
              <a:t>8</a:t>
            </a:fld>
            <a:endParaRPr spc="-25"/>
          </a:p>
        </p:txBody>
      </p:sp>
      <p:sp>
        <p:nvSpPr>
          <p:cNvPr id="13" name="object 13"/>
          <p:cNvSpPr txBox="1"/>
          <p:nvPr/>
        </p:nvSpPr>
        <p:spPr>
          <a:xfrm>
            <a:off x="7038561" y="4365244"/>
            <a:ext cx="445134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200" i="1" spc="-25">
                <a:latin typeface="Times New Roman"/>
                <a:cs typeface="Times New Roman"/>
              </a:rPr>
              <a:t>mid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xfrm>
            <a:off x="2292921" y="1366014"/>
            <a:ext cx="10275145" cy="2283061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spcBef>
                <a:spcPts val="505"/>
              </a:spcBef>
            </a:pPr>
            <a:r>
              <a:rPr b="1">
                <a:latin typeface="Times New Roman"/>
                <a:cs typeface="Times New Roman"/>
              </a:rPr>
              <a:t>Algorithm</a:t>
            </a:r>
            <a:r>
              <a:rPr b="1" spc="-40"/>
              <a:t> </a:t>
            </a:r>
            <a:r>
              <a:t>BinarySearch(</a:t>
            </a:r>
            <a:r>
              <a:rPr i="1">
                <a:latin typeface="Times New Roman"/>
                <a:cs typeface="Times New Roman"/>
              </a:rPr>
              <a:t>S</a:t>
            </a:r>
            <a:r>
              <a:t>,</a:t>
            </a:r>
            <a:r>
              <a:rPr spc="-40"/>
              <a:t> </a:t>
            </a:r>
            <a:r>
              <a:rPr i="1">
                <a:latin typeface="Times New Roman"/>
                <a:cs typeface="Times New Roman"/>
              </a:rPr>
              <a:t>k</a:t>
            </a:r>
            <a:r>
              <a:t>,</a:t>
            </a:r>
            <a:r>
              <a:rPr spc="-40"/>
              <a:t> </a:t>
            </a:r>
            <a:r>
              <a:rPr i="1">
                <a:latin typeface="Times New Roman"/>
                <a:cs typeface="Times New Roman"/>
              </a:rPr>
              <a:t>low</a:t>
            </a:r>
            <a:r>
              <a:t>,</a:t>
            </a:r>
            <a:r>
              <a:rPr spc="-40"/>
              <a:t> </a:t>
            </a:r>
            <a:r>
              <a:rPr i="1" spc="-10"/>
              <a:t>high</a:t>
            </a:r>
            <a:r>
              <a:rPr spc="-10"/>
              <a:t>):</a:t>
            </a:r>
          </a:p>
          <a:p>
            <a:pPr marL="523875" marR="1986280" indent="20320">
              <a:lnSpc>
                <a:spcPct val="102699"/>
              </a:lnSpc>
              <a:spcBef>
                <a:spcPts val="340"/>
              </a:spcBef>
              <a:tabLst>
                <a:tab pos="1431925" algn="l"/>
                <a:tab pos="2223770" algn="l"/>
                <a:tab pos="2892425" algn="l"/>
                <a:tab pos="3803015" algn="l"/>
              </a:tabLst>
            </a:pPr>
            <a:r>
              <a:rPr b="1">
                <a:latin typeface="Times New Roman"/>
                <a:cs typeface="Times New Roman"/>
              </a:rPr>
              <a:t>if</a:t>
            </a:r>
            <a:r>
              <a:rPr b="1" spc="-10"/>
              <a:t> </a:t>
            </a:r>
            <a:r>
              <a:rPr i="1">
                <a:latin typeface="Times New Roman"/>
                <a:cs typeface="Times New Roman"/>
              </a:rPr>
              <a:t>low</a:t>
            </a:r>
            <a:r>
              <a:rPr i="1" spc="-15"/>
              <a:t> </a:t>
            </a:r>
            <a:r>
              <a:rPr i="1">
                <a:latin typeface="Times New Roman"/>
                <a:cs typeface="Times New Roman"/>
              </a:rPr>
              <a:t>&gt;</a:t>
            </a:r>
            <a:r>
              <a:rPr i="1" spc="-10"/>
              <a:t> </a:t>
            </a:r>
            <a:r>
              <a:rPr i="1" spc="-20"/>
              <a:t>high</a:t>
            </a:r>
            <a:r>
              <a:rPr i="1">
                <a:latin typeface="Times New Roman"/>
                <a:cs typeface="Times New Roman"/>
              </a:rPr>
              <a:t>	</a:t>
            </a:r>
            <a:r>
              <a:rPr b="1" spc="-20"/>
              <a:t>then</a:t>
            </a:r>
            <a:r>
              <a:rPr b="1">
                <a:latin typeface="Times New Roman"/>
                <a:cs typeface="Times New Roman"/>
              </a:rPr>
              <a:t>	</a:t>
            </a:r>
            <a:r>
              <a:rPr b="1" spc="-10"/>
              <a:t>return</a:t>
            </a:r>
            <a:r>
              <a:rPr b="1">
                <a:latin typeface="Times New Roman"/>
                <a:cs typeface="Times New Roman"/>
              </a:rPr>
              <a:t>	</a:t>
            </a:r>
            <a:r>
              <a:rPr i="1" spc="-10"/>
              <a:t>NO_SUCH_KEY </a:t>
            </a:r>
            <a:endParaRPr lang="en-US" i="1" spc="-10"/>
          </a:p>
          <a:p>
            <a:pPr marL="523875" marR="1986280" indent="20320">
              <a:lnSpc>
                <a:spcPct val="102699"/>
              </a:lnSpc>
              <a:spcBef>
                <a:spcPts val="340"/>
              </a:spcBef>
              <a:tabLst>
                <a:tab pos="1431925" algn="l"/>
                <a:tab pos="2223770" algn="l"/>
                <a:tab pos="2892425" algn="l"/>
                <a:tab pos="3803015" algn="l"/>
              </a:tabLst>
            </a:pPr>
            <a:r>
              <a:rPr i="1">
                <a:solidFill>
                  <a:srgbClr val="C0504D"/>
                </a:solidFill>
                <a:latin typeface="Times New Roman"/>
                <a:cs typeface="Times New Roman"/>
              </a:rPr>
              <a:t>mid</a:t>
            </a:r>
            <a:r>
              <a:rPr i="1" spc="-10">
                <a:solidFill>
                  <a:srgbClr val="C0504D"/>
                </a:solidFill>
              </a:rPr>
              <a:t> </a:t>
            </a:r>
            <a:r>
              <a:rPr spc="-50"/>
              <a:t>←</a:t>
            </a:r>
            <a:r>
              <a:t>	</a:t>
            </a:r>
            <a:r>
              <a:rPr>
                <a:latin typeface="Cambria Math"/>
                <a:cs typeface="Cambria Math"/>
              </a:rPr>
              <a:t>⌊</a:t>
            </a:r>
            <a:r>
              <a:t>(</a:t>
            </a:r>
            <a:r>
              <a:rPr i="1">
                <a:latin typeface="Times New Roman"/>
                <a:cs typeface="Times New Roman"/>
              </a:rPr>
              <a:t>low</a:t>
            </a:r>
            <a:r>
              <a:rPr i="1" spc="-20"/>
              <a:t> </a:t>
            </a:r>
            <a:r>
              <a:t>+</a:t>
            </a:r>
            <a:r>
              <a:rPr spc="-20"/>
              <a:t> </a:t>
            </a:r>
            <a:r>
              <a:rPr i="1">
                <a:latin typeface="Times New Roman"/>
                <a:cs typeface="Times New Roman"/>
              </a:rPr>
              <a:t>high</a:t>
            </a:r>
            <a:r>
              <a:t>)</a:t>
            </a:r>
            <a:r>
              <a:rPr spc="-15"/>
              <a:t> </a:t>
            </a:r>
            <a:r>
              <a:t>/</a:t>
            </a:r>
            <a:r>
              <a:rPr spc="-15"/>
              <a:t> </a:t>
            </a:r>
            <a:r>
              <a:rPr spc="-25"/>
              <a:t>2</a:t>
            </a:r>
            <a:r>
              <a:rPr spc="-25">
                <a:latin typeface="Cambria Math"/>
                <a:cs typeface="Cambria Math"/>
              </a:rPr>
              <a:t>⌋</a:t>
            </a:r>
          </a:p>
          <a:p>
            <a:pPr marL="507365">
              <a:spcBef>
                <a:spcPts val="215"/>
              </a:spcBef>
              <a:tabLst>
                <a:tab pos="2388870" algn="l"/>
                <a:tab pos="3898265" algn="l"/>
              </a:tabLst>
            </a:pPr>
            <a:r>
              <a:rPr b="1">
                <a:latin typeface="Times New Roman"/>
                <a:cs typeface="Times New Roman"/>
              </a:rPr>
              <a:t>if</a:t>
            </a:r>
            <a:r>
              <a:rPr b="1" spc="-25"/>
              <a:t> </a:t>
            </a:r>
            <a:r>
              <a:rPr i="1">
                <a:latin typeface="Times New Roman"/>
                <a:cs typeface="Times New Roman"/>
              </a:rPr>
              <a:t>key(mid)</a:t>
            </a:r>
            <a:r>
              <a:rPr i="1" spc="-25"/>
              <a:t> </a:t>
            </a:r>
            <a:r>
              <a:rPr i="1">
                <a:latin typeface="Times New Roman"/>
                <a:cs typeface="Times New Roman"/>
              </a:rPr>
              <a:t>=</a:t>
            </a:r>
            <a:r>
              <a:rPr i="1" spc="-30"/>
              <a:t> </a:t>
            </a:r>
            <a:r>
              <a:rPr i="1" spc="-50"/>
              <a:t>k</a:t>
            </a:r>
            <a:r>
              <a:rPr i="1">
                <a:latin typeface="Times New Roman"/>
                <a:cs typeface="Times New Roman"/>
              </a:rPr>
              <a:t>	</a:t>
            </a:r>
            <a:r>
              <a:rPr b="1">
                <a:latin typeface="Times New Roman"/>
                <a:cs typeface="Times New Roman"/>
              </a:rPr>
              <a:t>then</a:t>
            </a:r>
            <a:r>
              <a:rPr b="1" spc="-40"/>
              <a:t> </a:t>
            </a:r>
            <a:r>
              <a:rPr b="1" spc="-10"/>
              <a:t>return</a:t>
            </a:r>
            <a:r>
              <a:rPr b="1">
                <a:latin typeface="Times New Roman"/>
                <a:cs typeface="Times New Roman"/>
              </a:rPr>
              <a:t>	</a:t>
            </a:r>
            <a:r>
              <a:rPr i="1" spc="-10"/>
              <a:t>elem(mid)</a:t>
            </a:r>
          </a:p>
          <a:p>
            <a:pPr marL="523875">
              <a:spcBef>
                <a:spcPts val="285"/>
              </a:spcBef>
              <a:tabLst>
                <a:tab pos="2141855" algn="l"/>
                <a:tab pos="2405380" algn="l"/>
                <a:tab pos="3914775" algn="l"/>
              </a:tabLst>
            </a:pPr>
            <a:r>
              <a:rPr b="1">
                <a:latin typeface="Times New Roman"/>
                <a:cs typeface="Times New Roman"/>
              </a:rPr>
              <a:t>if</a:t>
            </a:r>
            <a:r>
              <a:rPr b="1" spc="-30"/>
              <a:t> </a:t>
            </a:r>
            <a:r>
              <a:rPr i="1">
                <a:latin typeface="Times New Roman"/>
                <a:cs typeface="Times New Roman"/>
              </a:rPr>
              <a:t>key(mid)</a:t>
            </a:r>
            <a:r>
              <a:rPr i="1" spc="-35"/>
              <a:t> </a:t>
            </a:r>
            <a:r>
              <a:rPr i="1" spc="-50"/>
              <a:t>&lt;</a:t>
            </a:r>
            <a:r>
              <a:rPr i="1">
                <a:latin typeface="Times New Roman"/>
                <a:cs typeface="Times New Roman"/>
              </a:rPr>
              <a:t>	</a:t>
            </a:r>
            <a:r>
              <a:rPr i="1" spc="-50"/>
              <a:t>k</a:t>
            </a:r>
            <a:r>
              <a:rPr i="1">
                <a:latin typeface="Times New Roman"/>
                <a:cs typeface="Times New Roman"/>
              </a:rPr>
              <a:t>	</a:t>
            </a:r>
            <a:r>
              <a:rPr b="1">
                <a:latin typeface="Times New Roman"/>
                <a:cs typeface="Times New Roman"/>
              </a:rPr>
              <a:t>then</a:t>
            </a:r>
            <a:r>
              <a:rPr b="1" spc="-40"/>
              <a:t> </a:t>
            </a:r>
            <a:r>
              <a:rPr b="1" spc="-10"/>
              <a:t>return</a:t>
            </a:r>
            <a:r>
              <a:rPr b="1">
                <a:latin typeface="Times New Roman"/>
                <a:cs typeface="Times New Roman"/>
              </a:rPr>
              <a:t>	</a:t>
            </a:r>
            <a:r>
              <a:rPr i="1" spc="-10"/>
              <a:t>BinarySearch(S, </a:t>
            </a:r>
            <a:r>
              <a:rPr i="1">
                <a:latin typeface="Times New Roman"/>
                <a:cs typeface="Times New Roman"/>
              </a:rPr>
              <a:t>k,</a:t>
            </a:r>
            <a:r>
              <a:rPr i="1" spc="-5"/>
              <a:t> </a:t>
            </a:r>
            <a:r>
              <a:rPr i="1">
                <a:latin typeface="Times New Roman"/>
                <a:cs typeface="Times New Roman"/>
              </a:rPr>
              <a:t>mid</a:t>
            </a:r>
            <a:r>
              <a:rPr i="1" spc="-5"/>
              <a:t> </a:t>
            </a:r>
            <a:r>
              <a:rPr i="1">
                <a:latin typeface="Times New Roman"/>
                <a:cs typeface="Times New Roman"/>
              </a:rPr>
              <a:t>+</a:t>
            </a:r>
            <a:r>
              <a:rPr i="1" spc="-10"/>
              <a:t> </a:t>
            </a:r>
            <a:r>
              <a:rPr i="1">
                <a:latin typeface="Times New Roman"/>
                <a:cs typeface="Times New Roman"/>
              </a:rPr>
              <a:t>1,</a:t>
            </a:r>
            <a:r>
              <a:rPr i="1" spc="-5"/>
              <a:t> </a:t>
            </a:r>
            <a:r>
              <a:rPr i="1" spc="-10"/>
              <a:t>high)</a:t>
            </a:r>
          </a:p>
          <a:p>
            <a:pPr marL="527685">
              <a:spcBef>
                <a:spcPts val="240"/>
              </a:spcBef>
              <a:tabLst>
                <a:tab pos="2145665" algn="l"/>
                <a:tab pos="2409190" algn="l"/>
                <a:tab pos="3918585" algn="l"/>
              </a:tabLst>
            </a:pPr>
            <a:r>
              <a:rPr b="1">
                <a:latin typeface="Times New Roman"/>
                <a:cs typeface="Times New Roman"/>
              </a:rPr>
              <a:t>if</a:t>
            </a:r>
            <a:r>
              <a:rPr b="1" spc="-30"/>
              <a:t> </a:t>
            </a:r>
            <a:r>
              <a:rPr i="1">
                <a:latin typeface="Times New Roman"/>
                <a:cs typeface="Times New Roman"/>
              </a:rPr>
              <a:t>key(mid)</a:t>
            </a:r>
            <a:r>
              <a:rPr i="1" spc="-35"/>
              <a:t> </a:t>
            </a:r>
            <a:r>
              <a:rPr i="1" spc="-50"/>
              <a:t>&gt;</a:t>
            </a:r>
            <a:r>
              <a:rPr i="1">
                <a:latin typeface="Times New Roman"/>
                <a:cs typeface="Times New Roman"/>
              </a:rPr>
              <a:t>	</a:t>
            </a:r>
            <a:r>
              <a:rPr i="1" spc="-50"/>
              <a:t>k</a:t>
            </a:r>
            <a:r>
              <a:rPr i="1">
                <a:latin typeface="Times New Roman"/>
                <a:cs typeface="Times New Roman"/>
              </a:rPr>
              <a:t>	</a:t>
            </a:r>
            <a:r>
              <a:rPr b="1">
                <a:latin typeface="Times New Roman"/>
                <a:cs typeface="Times New Roman"/>
              </a:rPr>
              <a:t>then</a:t>
            </a:r>
            <a:r>
              <a:rPr b="1" spc="-40"/>
              <a:t> </a:t>
            </a:r>
            <a:r>
              <a:rPr b="1" spc="-10"/>
              <a:t>return</a:t>
            </a:r>
            <a:r>
              <a:rPr b="1">
                <a:latin typeface="Times New Roman"/>
                <a:cs typeface="Times New Roman"/>
              </a:rPr>
              <a:t>	</a:t>
            </a:r>
            <a:r>
              <a:rPr i="1" spc="-10"/>
              <a:t>BinarySearch(S,</a:t>
            </a:r>
            <a:r>
              <a:rPr i="1" spc="-30"/>
              <a:t> </a:t>
            </a:r>
            <a:r>
              <a:rPr i="1">
                <a:latin typeface="Times New Roman"/>
                <a:cs typeface="Times New Roman"/>
              </a:rPr>
              <a:t>k,</a:t>
            </a:r>
            <a:r>
              <a:rPr i="1" spc="-30"/>
              <a:t> </a:t>
            </a:r>
            <a:r>
              <a:rPr i="1" spc="-20"/>
              <a:t>low,</a:t>
            </a:r>
            <a:r>
              <a:rPr i="1" spc="-25"/>
              <a:t> </a:t>
            </a:r>
            <a:r>
              <a:rPr i="1">
                <a:latin typeface="Times New Roman"/>
                <a:cs typeface="Times New Roman"/>
              </a:rPr>
              <a:t>mid</a:t>
            </a:r>
            <a:r>
              <a:rPr i="1" spc="-35"/>
              <a:t> </a:t>
            </a:r>
            <a:r>
              <a:rPr i="1" spc="-10"/>
              <a:t>-</a:t>
            </a:r>
            <a:r>
              <a:rPr i="1" spc="-25"/>
              <a:t>1)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1675">
              <a:spcBef>
                <a:spcPts val="100"/>
              </a:spcBef>
            </a:pPr>
            <a:r>
              <a:t>Binary</a:t>
            </a:r>
            <a:r>
              <a:rPr spc="-65"/>
              <a:t> </a:t>
            </a:r>
            <a:r>
              <a:t>Search:</a:t>
            </a:r>
            <a:r>
              <a:rPr spc="-60"/>
              <a:t> </a:t>
            </a:r>
            <a:r>
              <a:t>Find</a:t>
            </a:r>
            <a:r>
              <a:rPr spc="-60"/>
              <a:t> </a:t>
            </a:r>
            <a:r>
              <a:rPr i="1">
                <a:latin typeface="Arial"/>
                <a:cs typeface="Arial"/>
              </a:rPr>
              <a:t>k</a:t>
            </a:r>
            <a:r>
              <a:rPr i="1" spc="-65"/>
              <a:t> </a:t>
            </a:r>
            <a:r>
              <a:t>=</a:t>
            </a:r>
            <a:r>
              <a:rPr spc="-60"/>
              <a:t> </a:t>
            </a:r>
            <a:r>
              <a:rPr spc="-25"/>
              <a:t>52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080542"/>
              </p:ext>
            </p:extLst>
          </p:nvPr>
        </p:nvGraphicFramePr>
        <p:xfrm>
          <a:off x="3569826" y="5202149"/>
          <a:ext cx="4997446" cy="399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7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7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97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97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97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97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97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9415"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25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25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25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22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25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34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25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41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25">
                          <a:latin typeface="Times New Roman"/>
                          <a:cs typeface="Times New Roman"/>
                        </a:rPr>
                        <a:t>52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25">
                          <a:latin typeface="Times New Roman"/>
                          <a:cs typeface="Times New Roman"/>
                        </a:rPr>
                        <a:t>54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25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63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25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68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spc="-25">
                          <a:solidFill>
                            <a:srgbClr val="7F7F7F"/>
                          </a:solidFill>
                          <a:latin typeface="Times New Roman"/>
                          <a:cs typeface="Times New Roman"/>
                        </a:rPr>
                        <a:t>74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14871" y="4764023"/>
            <a:ext cx="310896" cy="515112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6309724" y="4784771"/>
            <a:ext cx="118110" cy="320675"/>
          </a:xfrm>
          <a:custGeom>
            <a:avLst/>
            <a:gdLst/>
            <a:ahLst/>
            <a:cxnLst/>
            <a:rect l="l" t="t" r="r" b="b"/>
            <a:pathLst>
              <a:path w="118110" h="320675">
                <a:moveTo>
                  <a:pt x="13928" y="204915"/>
                </a:moveTo>
                <a:lnTo>
                  <a:pt x="1924" y="212173"/>
                </a:lnTo>
                <a:lnTo>
                  <a:pt x="0" y="219981"/>
                </a:lnTo>
                <a:lnTo>
                  <a:pt x="60537" y="320106"/>
                </a:lnTo>
                <a:lnTo>
                  <a:pt x="74599" y="295103"/>
                </a:lnTo>
                <a:lnTo>
                  <a:pt x="47442" y="295103"/>
                </a:lnTo>
                <a:lnTo>
                  <a:pt x="46702" y="248133"/>
                </a:lnTo>
                <a:lnTo>
                  <a:pt x="21736" y="206839"/>
                </a:lnTo>
                <a:lnTo>
                  <a:pt x="13928" y="204915"/>
                </a:lnTo>
                <a:close/>
              </a:path>
              <a:path w="118110" h="320675">
                <a:moveTo>
                  <a:pt x="46702" y="248133"/>
                </a:moveTo>
                <a:lnTo>
                  <a:pt x="47335" y="288333"/>
                </a:lnTo>
                <a:lnTo>
                  <a:pt x="47442" y="295103"/>
                </a:lnTo>
                <a:lnTo>
                  <a:pt x="72839" y="294703"/>
                </a:lnTo>
                <a:lnTo>
                  <a:pt x="72744" y="288678"/>
                </a:lnTo>
                <a:lnTo>
                  <a:pt x="49071" y="288678"/>
                </a:lnTo>
                <a:lnTo>
                  <a:pt x="59744" y="269702"/>
                </a:lnTo>
                <a:lnTo>
                  <a:pt x="46702" y="248133"/>
                </a:lnTo>
                <a:close/>
              </a:path>
              <a:path w="118110" h="320675">
                <a:moveTo>
                  <a:pt x="103498" y="203506"/>
                </a:moveTo>
                <a:lnTo>
                  <a:pt x="95755" y="205675"/>
                </a:lnTo>
                <a:lnTo>
                  <a:pt x="72100" y="247733"/>
                </a:lnTo>
                <a:lnTo>
                  <a:pt x="72739" y="288333"/>
                </a:lnTo>
                <a:lnTo>
                  <a:pt x="72839" y="294703"/>
                </a:lnTo>
                <a:lnTo>
                  <a:pt x="47442" y="295103"/>
                </a:lnTo>
                <a:lnTo>
                  <a:pt x="74599" y="295103"/>
                </a:lnTo>
                <a:lnTo>
                  <a:pt x="117894" y="218126"/>
                </a:lnTo>
                <a:lnTo>
                  <a:pt x="115724" y="210383"/>
                </a:lnTo>
                <a:lnTo>
                  <a:pt x="103498" y="203506"/>
                </a:lnTo>
                <a:close/>
              </a:path>
              <a:path w="118110" h="320675">
                <a:moveTo>
                  <a:pt x="59744" y="269702"/>
                </a:moveTo>
                <a:lnTo>
                  <a:pt x="49071" y="288678"/>
                </a:lnTo>
                <a:lnTo>
                  <a:pt x="71008" y="288333"/>
                </a:lnTo>
                <a:lnTo>
                  <a:pt x="59744" y="269702"/>
                </a:lnTo>
                <a:close/>
              </a:path>
              <a:path w="118110" h="320675">
                <a:moveTo>
                  <a:pt x="72100" y="247733"/>
                </a:moveTo>
                <a:lnTo>
                  <a:pt x="59744" y="269702"/>
                </a:lnTo>
                <a:lnTo>
                  <a:pt x="71008" y="288333"/>
                </a:lnTo>
                <a:lnTo>
                  <a:pt x="49071" y="288678"/>
                </a:lnTo>
                <a:lnTo>
                  <a:pt x="72744" y="288678"/>
                </a:lnTo>
                <a:lnTo>
                  <a:pt x="72106" y="248133"/>
                </a:lnTo>
                <a:lnTo>
                  <a:pt x="72100" y="247733"/>
                </a:lnTo>
                <a:close/>
              </a:path>
              <a:path w="118110" h="320675">
                <a:moveTo>
                  <a:pt x="68201" y="0"/>
                </a:moveTo>
                <a:lnTo>
                  <a:pt x="42804" y="398"/>
                </a:lnTo>
                <a:lnTo>
                  <a:pt x="46696" y="247733"/>
                </a:lnTo>
                <a:lnTo>
                  <a:pt x="46702" y="248133"/>
                </a:lnTo>
                <a:lnTo>
                  <a:pt x="59744" y="269702"/>
                </a:lnTo>
                <a:lnTo>
                  <a:pt x="72100" y="247733"/>
                </a:lnTo>
                <a:lnTo>
                  <a:pt x="68207" y="398"/>
                </a:lnTo>
                <a:lnTo>
                  <a:pt x="68201" y="0"/>
                </a:lnTo>
                <a:close/>
              </a:path>
            </a:pathLst>
          </a:custGeom>
          <a:solidFill>
            <a:srgbClr val="064FA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42176" y="4757928"/>
            <a:ext cx="310896" cy="518160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6836816" y="4780370"/>
            <a:ext cx="118110" cy="320675"/>
          </a:xfrm>
          <a:custGeom>
            <a:avLst/>
            <a:gdLst/>
            <a:ahLst/>
            <a:cxnLst/>
            <a:rect l="l" t="t" r="r" b="b"/>
            <a:pathLst>
              <a:path w="118110" h="320675">
                <a:moveTo>
                  <a:pt x="13928" y="204917"/>
                </a:moveTo>
                <a:lnTo>
                  <a:pt x="1924" y="212175"/>
                </a:lnTo>
                <a:lnTo>
                  <a:pt x="0" y="219983"/>
                </a:lnTo>
                <a:lnTo>
                  <a:pt x="60537" y="320107"/>
                </a:lnTo>
                <a:lnTo>
                  <a:pt x="74599" y="295103"/>
                </a:lnTo>
                <a:lnTo>
                  <a:pt x="47442" y="295103"/>
                </a:lnTo>
                <a:lnTo>
                  <a:pt x="46702" y="248134"/>
                </a:lnTo>
                <a:lnTo>
                  <a:pt x="21736" y="206841"/>
                </a:lnTo>
                <a:lnTo>
                  <a:pt x="13928" y="204917"/>
                </a:lnTo>
                <a:close/>
              </a:path>
              <a:path w="118110" h="320675">
                <a:moveTo>
                  <a:pt x="46702" y="248134"/>
                </a:moveTo>
                <a:lnTo>
                  <a:pt x="47335" y="288334"/>
                </a:lnTo>
                <a:lnTo>
                  <a:pt x="47442" y="295103"/>
                </a:lnTo>
                <a:lnTo>
                  <a:pt x="72839" y="294704"/>
                </a:lnTo>
                <a:lnTo>
                  <a:pt x="72744" y="288678"/>
                </a:lnTo>
                <a:lnTo>
                  <a:pt x="49071" y="288678"/>
                </a:lnTo>
                <a:lnTo>
                  <a:pt x="59743" y="269703"/>
                </a:lnTo>
                <a:lnTo>
                  <a:pt x="46702" y="248134"/>
                </a:lnTo>
                <a:close/>
              </a:path>
              <a:path w="118110" h="320675">
                <a:moveTo>
                  <a:pt x="103498" y="203507"/>
                </a:moveTo>
                <a:lnTo>
                  <a:pt x="95755" y="205675"/>
                </a:lnTo>
                <a:lnTo>
                  <a:pt x="72100" y="247733"/>
                </a:lnTo>
                <a:lnTo>
                  <a:pt x="72739" y="288334"/>
                </a:lnTo>
                <a:lnTo>
                  <a:pt x="72839" y="294704"/>
                </a:lnTo>
                <a:lnTo>
                  <a:pt x="47442" y="295103"/>
                </a:lnTo>
                <a:lnTo>
                  <a:pt x="74599" y="295103"/>
                </a:lnTo>
                <a:lnTo>
                  <a:pt x="117894" y="218127"/>
                </a:lnTo>
                <a:lnTo>
                  <a:pt x="115724" y="210384"/>
                </a:lnTo>
                <a:lnTo>
                  <a:pt x="103498" y="203507"/>
                </a:lnTo>
                <a:close/>
              </a:path>
              <a:path w="118110" h="320675">
                <a:moveTo>
                  <a:pt x="59743" y="269703"/>
                </a:moveTo>
                <a:lnTo>
                  <a:pt x="49071" y="288678"/>
                </a:lnTo>
                <a:lnTo>
                  <a:pt x="71008" y="288334"/>
                </a:lnTo>
                <a:lnTo>
                  <a:pt x="59743" y="269703"/>
                </a:lnTo>
                <a:close/>
              </a:path>
              <a:path w="118110" h="320675">
                <a:moveTo>
                  <a:pt x="72100" y="247733"/>
                </a:moveTo>
                <a:lnTo>
                  <a:pt x="59743" y="269703"/>
                </a:lnTo>
                <a:lnTo>
                  <a:pt x="71008" y="288334"/>
                </a:lnTo>
                <a:lnTo>
                  <a:pt x="49071" y="288678"/>
                </a:lnTo>
                <a:lnTo>
                  <a:pt x="72744" y="288678"/>
                </a:lnTo>
                <a:lnTo>
                  <a:pt x="72106" y="248134"/>
                </a:lnTo>
                <a:lnTo>
                  <a:pt x="72100" y="247733"/>
                </a:lnTo>
                <a:close/>
              </a:path>
              <a:path w="118110" h="320675">
                <a:moveTo>
                  <a:pt x="68201" y="0"/>
                </a:moveTo>
                <a:lnTo>
                  <a:pt x="42804" y="400"/>
                </a:lnTo>
                <a:lnTo>
                  <a:pt x="46696" y="247733"/>
                </a:lnTo>
                <a:lnTo>
                  <a:pt x="46702" y="248134"/>
                </a:lnTo>
                <a:lnTo>
                  <a:pt x="59743" y="269703"/>
                </a:lnTo>
                <a:lnTo>
                  <a:pt x="72100" y="247733"/>
                </a:lnTo>
                <a:lnTo>
                  <a:pt x="68207" y="400"/>
                </a:lnTo>
                <a:lnTo>
                  <a:pt x="68201" y="0"/>
                </a:lnTo>
                <a:close/>
              </a:path>
            </a:pathLst>
          </a:custGeom>
          <a:solidFill>
            <a:srgbClr val="064F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057400" y="1371600"/>
            <a:ext cx="7782559" cy="4604209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50800">
              <a:spcBef>
                <a:spcPts val="505"/>
              </a:spcBef>
            </a:pPr>
            <a:r>
              <a:rPr sz="2200" b="1">
                <a:latin typeface="Times New Roman"/>
                <a:cs typeface="Times New Roman"/>
              </a:rPr>
              <a:t>Algorithm</a:t>
            </a:r>
            <a:r>
              <a:rPr sz="2200" b="1" spc="-4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BinarySearch(</a:t>
            </a:r>
            <a:r>
              <a:rPr sz="2200" i="1">
                <a:latin typeface="Times New Roman"/>
                <a:cs typeface="Times New Roman"/>
              </a:rPr>
              <a:t>S</a:t>
            </a:r>
            <a:r>
              <a:rPr sz="2200">
                <a:latin typeface="Times New Roman"/>
                <a:cs typeface="Times New Roman"/>
              </a:rPr>
              <a:t>,</a:t>
            </a:r>
            <a:r>
              <a:rPr sz="2200" spc="-40">
                <a:latin typeface="Times New Roman"/>
                <a:cs typeface="Times New Roman"/>
              </a:rPr>
              <a:t> </a:t>
            </a:r>
            <a:r>
              <a:rPr sz="2200" i="1">
                <a:latin typeface="Times New Roman"/>
                <a:cs typeface="Times New Roman"/>
              </a:rPr>
              <a:t>k</a:t>
            </a:r>
            <a:r>
              <a:rPr sz="2200">
                <a:latin typeface="Times New Roman"/>
                <a:cs typeface="Times New Roman"/>
              </a:rPr>
              <a:t>,</a:t>
            </a:r>
            <a:r>
              <a:rPr sz="2200" spc="-40">
                <a:latin typeface="Times New Roman"/>
                <a:cs typeface="Times New Roman"/>
              </a:rPr>
              <a:t> </a:t>
            </a:r>
            <a:r>
              <a:rPr sz="2200" i="1">
                <a:latin typeface="Times New Roman"/>
                <a:cs typeface="Times New Roman"/>
              </a:rPr>
              <a:t>low</a:t>
            </a:r>
            <a:r>
              <a:rPr sz="2200">
                <a:latin typeface="Times New Roman"/>
                <a:cs typeface="Times New Roman"/>
              </a:rPr>
              <a:t>,</a:t>
            </a:r>
            <a:r>
              <a:rPr sz="2200" spc="-40">
                <a:latin typeface="Times New Roman"/>
                <a:cs typeface="Times New Roman"/>
              </a:rPr>
              <a:t> </a:t>
            </a:r>
            <a:r>
              <a:rPr sz="2200" i="1" spc="-10">
                <a:latin typeface="Times New Roman"/>
                <a:cs typeface="Times New Roman"/>
              </a:rPr>
              <a:t>high</a:t>
            </a:r>
            <a:r>
              <a:rPr sz="2200" spc="-10">
                <a:latin typeface="Times New Roman"/>
                <a:cs typeface="Times New Roman"/>
              </a:rPr>
              <a:t>):</a:t>
            </a:r>
            <a:endParaRPr sz="2200">
              <a:latin typeface="Times New Roman"/>
              <a:cs typeface="Times New Roman"/>
            </a:endParaRPr>
          </a:p>
          <a:p>
            <a:pPr marL="561975" marR="2024380" indent="20320">
              <a:lnSpc>
                <a:spcPct val="102699"/>
              </a:lnSpc>
              <a:spcBef>
                <a:spcPts val="340"/>
              </a:spcBef>
              <a:tabLst>
                <a:tab pos="1470025" algn="l"/>
                <a:tab pos="2261870" algn="l"/>
                <a:tab pos="2930525" algn="l"/>
                <a:tab pos="3841115" algn="l"/>
              </a:tabLst>
            </a:pPr>
            <a:r>
              <a:rPr sz="2200" b="1">
                <a:latin typeface="Times New Roman"/>
                <a:cs typeface="Times New Roman"/>
              </a:rPr>
              <a:t>if</a:t>
            </a:r>
            <a:r>
              <a:rPr sz="2200" b="1" spc="-10">
                <a:latin typeface="Times New Roman"/>
                <a:cs typeface="Times New Roman"/>
              </a:rPr>
              <a:t> </a:t>
            </a:r>
            <a:r>
              <a:rPr sz="2200" i="1">
                <a:latin typeface="Times New Roman"/>
                <a:cs typeface="Times New Roman"/>
              </a:rPr>
              <a:t>low</a:t>
            </a:r>
            <a:r>
              <a:rPr sz="2200" i="1" spc="-15">
                <a:latin typeface="Times New Roman"/>
                <a:cs typeface="Times New Roman"/>
              </a:rPr>
              <a:t> </a:t>
            </a:r>
            <a:r>
              <a:rPr sz="2200" i="1">
                <a:latin typeface="Times New Roman"/>
                <a:cs typeface="Times New Roman"/>
              </a:rPr>
              <a:t>&gt;</a:t>
            </a:r>
            <a:r>
              <a:rPr sz="2200" i="1" spc="-10">
                <a:latin typeface="Times New Roman"/>
                <a:cs typeface="Times New Roman"/>
              </a:rPr>
              <a:t> </a:t>
            </a:r>
            <a:r>
              <a:rPr sz="2200" i="1" spc="-20">
                <a:latin typeface="Times New Roman"/>
                <a:cs typeface="Times New Roman"/>
              </a:rPr>
              <a:t>high</a:t>
            </a:r>
            <a:r>
              <a:rPr sz="2200" i="1">
                <a:latin typeface="Times New Roman"/>
                <a:cs typeface="Times New Roman"/>
              </a:rPr>
              <a:t>	</a:t>
            </a:r>
            <a:r>
              <a:rPr sz="2200" b="1" spc="-20">
                <a:latin typeface="Times New Roman"/>
                <a:cs typeface="Times New Roman"/>
              </a:rPr>
              <a:t>then</a:t>
            </a:r>
            <a:r>
              <a:rPr sz="2200" b="1">
                <a:latin typeface="Times New Roman"/>
                <a:cs typeface="Times New Roman"/>
              </a:rPr>
              <a:t>	</a:t>
            </a:r>
            <a:r>
              <a:rPr sz="2200" b="1" spc="-10">
                <a:latin typeface="Times New Roman"/>
                <a:cs typeface="Times New Roman"/>
              </a:rPr>
              <a:t>return</a:t>
            </a:r>
            <a:r>
              <a:rPr sz="2200" b="1">
                <a:latin typeface="Times New Roman"/>
                <a:cs typeface="Times New Roman"/>
              </a:rPr>
              <a:t>	</a:t>
            </a:r>
            <a:r>
              <a:rPr sz="2200" i="1" spc="-10">
                <a:latin typeface="Times New Roman"/>
                <a:cs typeface="Times New Roman"/>
              </a:rPr>
              <a:t>NO_SUCH_KEY </a:t>
            </a:r>
            <a:r>
              <a:rPr sz="2200" i="1">
                <a:solidFill>
                  <a:srgbClr val="C0504D"/>
                </a:solidFill>
                <a:latin typeface="Times New Roman"/>
                <a:cs typeface="Times New Roman"/>
              </a:rPr>
              <a:t>mid</a:t>
            </a:r>
            <a:r>
              <a:rPr sz="2200" i="1" spc="-1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200" spc="-50">
                <a:latin typeface="Times New Roman"/>
                <a:cs typeface="Times New Roman"/>
              </a:rPr>
              <a:t>←</a:t>
            </a:r>
            <a:r>
              <a:rPr sz="2200">
                <a:latin typeface="Times New Roman"/>
                <a:cs typeface="Times New Roman"/>
              </a:rPr>
              <a:t>	</a:t>
            </a:r>
            <a:r>
              <a:rPr sz="2200">
                <a:latin typeface="Cambria Math"/>
                <a:cs typeface="Cambria Math"/>
              </a:rPr>
              <a:t>⌊</a:t>
            </a:r>
            <a:r>
              <a:rPr sz="2200">
                <a:latin typeface="Times New Roman"/>
                <a:cs typeface="Times New Roman"/>
              </a:rPr>
              <a:t>(</a:t>
            </a:r>
            <a:r>
              <a:rPr sz="2200" i="1">
                <a:latin typeface="Times New Roman"/>
                <a:cs typeface="Times New Roman"/>
              </a:rPr>
              <a:t>low</a:t>
            </a:r>
            <a:r>
              <a:rPr sz="2200" i="1" spc="-20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+</a:t>
            </a:r>
            <a:r>
              <a:rPr sz="2200" spc="-20">
                <a:latin typeface="Times New Roman"/>
                <a:cs typeface="Times New Roman"/>
              </a:rPr>
              <a:t> </a:t>
            </a:r>
            <a:r>
              <a:rPr sz="2200" i="1">
                <a:latin typeface="Times New Roman"/>
                <a:cs typeface="Times New Roman"/>
              </a:rPr>
              <a:t>high</a:t>
            </a:r>
            <a:r>
              <a:rPr sz="2200">
                <a:latin typeface="Times New Roman"/>
                <a:cs typeface="Times New Roman"/>
              </a:rPr>
              <a:t>)</a:t>
            </a:r>
            <a:r>
              <a:rPr sz="2200" spc="-15">
                <a:latin typeface="Times New Roman"/>
                <a:cs typeface="Times New Roman"/>
              </a:rPr>
              <a:t> </a:t>
            </a:r>
            <a:r>
              <a:rPr sz="2200">
                <a:latin typeface="Times New Roman"/>
                <a:cs typeface="Times New Roman"/>
              </a:rPr>
              <a:t>/</a:t>
            </a:r>
            <a:r>
              <a:rPr sz="2200" spc="-15">
                <a:latin typeface="Times New Roman"/>
                <a:cs typeface="Times New Roman"/>
              </a:rPr>
              <a:t> </a:t>
            </a:r>
            <a:r>
              <a:rPr sz="2200" spc="-25">
                <a:latin typeface="Times New Roman"/>
                <a:cs typeface="Times New Roman"/>
              </a:rPr>
              <a:t>2</a:t>
            </a:r>
            <a:r>
              <a:rPr sz="2200" spc="-25">
                <a:latin typeface="Cambria Math"/>
                <a:cs typeface="Cambria Math"/>
              </a:rPr>
              <a:t>⌋</a:t>
            </a:r>
            <a:endParaRPr sz="2200">
              <a:latin typeface="Cambria Math"/>
              <a:cs typeface="Cambria Math"/>
            </a:endParaRPr>
          </a:p>
          <a:p>
            <a:pPr marL="545465">
              <a:spcBef>
                <a:spcPts val="215"/>
              </a:spcBef>
              <a:tabLst>
                <a:tab pos="2426970" algn="l"/>
                <a:tab pos="3936365" algn="l"/>
              </a:tabLst>
            </a:pPr>
            <a:r>
              <a:rPr sz="2200" b="1">
                <a:latin typeface="Times New Roman"/>
                <a:cs typeface="Times New Roman"/>
              </a:rPr>
              <a:t>if</a:t>
            </a:r>
            <a:r>
              <a:rPr sz="2200" b="1" spc="-25">
                <a:latin typeface="Times New Roman"/>
                <a:cs typeface="Times New Roman"/>
              </a:rPr>
              <a:t> </a:t>
            </a:r>
            <a:r>
              <a:rPr sz="2200" i="1">
                <a:latin typeface="Times New Roman"/>
                <a:cs typeface="Times New Roman"/>
              </a:rPr>
              <a:t>key(mid)</a:t>
            </a:r>
            <a:r>
              <a:rPr sz="2200" i="1" spc="-25">
                <a:latin typeface="Times New Roman"/>
                <a:cs typeface="Times New Roman"/>
              </a:rPr>
              <a:t> </a:t>
            </a:r>
            <a:r>
              <a:rPr sz="2200" i="1">
                <a:latin typeface="Times New Roman"/>
                <a:cs typeface="Times New Roman"/>
              </a:rPr>
              <a:t>=</a:t>
            </a:r>
            <a:r>
              <a:rPr sz="2200" i="1" spc="-30">
                <a:latin typeface="Times New Roman"/>
                <a:cs typeface="Times New Roman"/>
              </a:rPr>
              <a:t> </a:t>
            </a:r>
            <a:r>
              <a:rPr sz="2200" i="1" spc="-50">
                <a:latin typeface="Times New Roman"/>
                <a:cs typeface="Times New Roman"/>
              </a:rPr>
              <a:t>k</a:t>
            </a:r>
            <a:r>
              <a:rPr sz="2200" i="1">
                <a:latin typeface="Times New Roman"/>
                <a:cs typeface="Times New Roman"/>
              </a:rPr>
              <a:t>	</a:t>
            </a:r>
            <a:r>
              <a:rPr sz="2200" b="1">
                <a:latin typeface="Times New Roman"/>
                <a:cs typeface="Times New Roman"/>
              </a:rPr>
              <a:t>then</a:t>
            </a:r>
            <a:r>
              <a:rPr sz="2200" b="1" spc="-40">
                <a:latin typeface="Times New Roman"/>
                <a:cs typeface="Times New Roman"/>
              </a:rPr>
              <a:t> </a:t>
            </a:r>
            <a:r>
              <a:rPr sz="2200" b="1" spc="-10">
                <a:latin typeface="Times New Roman"/>
                <a:cs typeface="Times New Roman"/>
              </a:rPr>
              <a:t>return</a:t>
            </a:r>
            <a:r>
              <a:rPr sz="2200" b="1">
                <a:latin typeface="Times New Roman"/>
                <a:cs typeface="Times New Roman"/>
              </a:rPr>
              <a:t>	</a:t>
            </a:r>
            <a:r>
              <a:rPr sz="2200" i="1" spc="-10">
                <a:latin typeface="Times New Roman"/>
                <a:cs typeface="Times New Roman"/>
              </a:rPr>
              <a:t>elem(mid)</a:t>
            </a:r>
            <a:endParaRPr sz="2200">
              <a:latin typeface="Times New Roman"/>
              <a:cs typeface="Times New Roman"/>
            </a:endParaRPr>
          </a:p>
          <a:p>
            <a:pPr marL="561975">
              <a:spcBef>
                <a:spcPts val="285"/>
              </a:spcBef>
              <a:tabLst>
                <a:tab pos="2179955" algn="l"/>
                <a:tab pos="2443480" algn="l"/>
                <a:tab pos="3952875" algn="l"/>
              </a:tabLst>
            </a:pPr>
            <a:r>
              <a:rPr sz="2200" b="1">
                <a:latin typeface="Times New Roman"/>
                <a:cs typeface="Times New Roman"/>
              </a:rPr>
              <a:t>if</a:t>
            </a:r>
            <a:r>
              <a:rPr sz="2200" b="1" spc="-30">
                <a:latin typeface="Times New Roman"/>
                <a:cs typeface="Times New Roman"/>
              </a:rPr>
              <a:t> </a:t>
            </a:r>
            <a:r>
              <a:rPr sz="2200" i="1">
                <a:latin typeface="Times New Roman"/>
                <a:cs typeface="Times New Roman"/>
              </a:rPr>
              <a:t>key(mid)</a:t>
            </a:r>
            <a:r>
              <a:rPr sz="2200" i="1" spc="-35">
                <a:latin typeface="Times New Roman"/>
                <a:cs typeface="Times New Roman"/>
              </a:rPr>
              <a:t> </a:t>
            </a:r>
            <a:r>
              <a:rPr sz="2200" i="1" spc="-50">
                <a:latin typeface="Times New Roman"/>
                <a:cs typeface="Times New Roman"/>
              </a:rPr>
              <a:t>&lt;</a:t>
            </a:r>
            <a:r>
              <a:rPr sz="2200" i="1">
                <a:latin typeface="Times New Roman"/>
                <a:cs typeface="Times New Roman"/>
              </a:rPr>
              <a:t>	</a:t>
            </a:r>
            <a:r>
              <a:rPr sz="2200" i="1" spc="-50">
                <a:latin typeface="Times New Roman"/>
                <a:cs typeface="Times New Roman"/>
              </a:rPr>
              <a:t>k</a:t>
            </a:r>
            <a:r>
              <a:rPr sz="2200" i="1">
                <a:latin typeface="Times New Roman"/>
                <a:cs typeface="Times New Roman"/>
              </a:rPr>
              <a:t>	</a:t>
            </a:r>
            <a:r>
              <a:rPr sz="2200" b="1">
                <a:latin typeface="Times New Roman"/>
                <a:cs typeface="Times New Roman"/>
              </a:rPr>
              <a:t>then</a:t>
            </a:r>
            <a:r>
              <a:rPr sz="2200" b="1" spc="-40">
                <a:latin typeface="Times New Roman"/>
                <a:cs typeface="Times New Roman"/>
              </a:rPr>
              <a:t> </a:t>
            </a:r>
            <a:r>
              <a:rPr sz="2200" b="1" spc="-10">
                <a:latin typeface="Times New Roman"/>
                <a:cs typeface="Times New Roman"/>
              </a:rPr>
              <a:t>return</a:t>
            </a:r>
            <a:r>
              <a:rPr sz="2200" b="1">
                <a:latin typeface="Times New Roman"/>
                <a:cs typeface="Times New Roman"/>
              </a:rPr>
              <a:t>	</a:t>
            </a:r>
            <a:r>
              <a:rPr sz="2200" i="1" spc="-10">
                <a:latin typeface="Times New Roman"/>
                <a:cs typeface="Times New Roman"/>
              </a:rPr>
              <a:t>BinarySearch(S, </a:t>
            </a:r>
            <a:r>
              <a:rPr sz="2200" i="1">
                <a:latin typeface="Times New Roman"/>
                <a:cs typeface="Times New Roman"/>
              </a:rPr>
              <a:t>k,</a:t>
            </a:r>
            <a:r>
              <a:rPr sz="2200" i="1" spc="-5">
                <a:latin typeface="Times New Roman"/>
                <a:cs typeface="Times New Roman"/>
              </a:rPr>
              <a:t> </a:t>
            </a:r>
            <a:r>
              <a:rPr sz="2200" i="1">
                <a:latin typeface="Times New Roman"/>
                <a:cs typeface="Times New Roman"/>
              </a:rPr>
              <a:t>mid</a:t>
            </a:r>
            <a:r>
              <a:rPr sz="2200" i="1" spc="-5">
                <a:latin typeface="Times New Roman"/>
                <a:cs typeface="Times New Roman"/>
              </a:rPr>
              <a:t> </a:t>
            </a:r>
            <a:r>
              <a:rPr sz="2200" i="1">
                <a:latin typeface="Times New Roman"/>
                <a:cs typeface="Times New Roman"/>
              </a:rPr>
              <a:t>+</a:t>
            </a:r>
            <a:r>
              <a:rPr sz="2200" i="1" spc="-10">
                <a:latin typeface="Times New Roman"/>
                <a:cs typeface="Times New Roman"/>
              </a:rPr>
              <a:t> </a:t>
            </a:r>
            <a:r>
              <a:rPr sz="2200" i="1">
                <a:latin typeface="Times New Roman"/>
                <a:cs typeface="Times New Roman"/>
              </a:rPr>
              <a:t>1,</a:t>
            </a:r>
            <a:r>
              <a:rPr sz="2200" i="1" spc="-5">
                <a:latin typeface="Times New Roman"/>
                <a:cs typeface="Times New Roman"/>
              </a:rPr>
              <a:t> </a:t>
            </a:r>
            <a:r>
              <a:rPr sz="2200" i="1" spc="-10">
                <a:latin typeface="Times New Roman"/>
                <a:cs typeface="Times New Roman"/>
              </a:rPr>
              <a:t>high)</a:t>
            </a:r>
            <a:endParaRPr sz="2200">
              <a:latin typeface="Times New Roman"/>
              <a:cs typeface="Times New Roman"/>
            </a:endParaRPr>
          </a:p>
          <a:p>
            <a:pPr marL="565785">
              <a:spcBef>
                <a:spcPts val="240"/>
              </a:spcBef>
              <a:tabLst>
                <a:tab pos="2183765" algn="l"/>
                <a:tab pos="2447290" algn="l"/>
                <a:tab pos="3956685" algn="l"/>
              </a:tabLst>
            </a:pPr>
            <a:r>
              <a:rPr sz="2200" b="1">
                <a:latin typeface="Times New Roman"/>
                <a:cs typeface="Times New Roman"/>
              </a:rPr>
              <a:t>if</a:t>
            </a:r>
            <a:r>
              <a:rPr sz="2200" b="1" spc="-30">
                <a:latin typeface="Times New Roman"/>
                <a:cs typeface="Times New Roman"/>
              </a:rPr>
              <a:t> </a:t>
            </a:r>
            <a:r>
              <a:rPr sz="2200" i="1">
                <a:latin typeface="Times New Roman"/>
                <a:cs typeface="Times New Roman"/>
              </a:rPr>
              <a:t>key(mid)</a:t>
            </a:r>
            <a:r>
              <a:rPr sz="2200" i="1" spc="-35">
                <a:latin typeface="Times New Roman"/>
                <a:cs typeface="Times New Roman"/>
              </a:rPr>
              <a:t> </a:t>
            </a:r>
            <a:r>
              <a:rPr sz="2200" i="1" spc="-50">
                <a:latin typeface="Times New Roman"/>
                <a:cs typeface="Times New Roman"/>
              </a:rPr>
              <a:t>&gt;</a:t>
            </a:r>
            <a:r>
              <a:rPr sz="2200" i="1">
                <a:latin typeface="Times New Roman"/>
                <a:cs typeface="Times New Roman"/>
              </a:rPr>
              <a:t>	</a:t>
            </a:r>
            <a:r>
              <a:rPr sz="2200" i="1" spc="-50">
                <a:latin typeface="Times New Roman"/>
                <a:cs typeface="Times New Roman"/>
              </a:rPr>
              <a:t>k</a:t>
            </a:r>
            <a:r>
              <a:rPr sz="2200" i="1">
                <a:latin typeface="Times New Roman"/>
                <a:cs typeface="Times New Roman"/>
              </a:rPr>
              <a:t>	</a:t>
            </a:r>
            <a:r>
              <a:rPr sz="2200" b="1">
                <a:latin typeface="Times New Roman"/>
                <a:cs typeface="Times New Roman"/>
              </a:rPr>
              <a:t>then</a:t>
            </a:r>
            <a:r>
              <a:rPr sz="2200" b="1" spc="-40">
                <a:latin typeface="Times New Roman"/>
                <a:cs typeface="Times New Roman"/>
              </a:rPr>
              <a:t> </a:t>
            </a:r>
            <a:r>
              <a:rPr sz="2200" b="1" spc="-10">
                <a:latin typeface="Times New Roman"/>
                <a:cs typeface="Times New Roman"/>
              </a:rPr>
              <a:t>return</a:t>
            </a:r>
            <a:r>
              <a:rPr sz="2200" b="1">
                <a:latin typeface="Times New Roman"/>
                <a:cs typeface="Times New Roman"/>
              </a:rPr>
              <a:t>	</a:t>
            </a:r>
            <a:r>
              <a:rPr sz="2200" i="1" spc="-10">
                <a:latin typeface="Times New Roman"/>
                <a:cs typeface="Times New Roman"/>
              </a:rPr>
              <a:t>BinarySearch(S,</a:t>
            </a:r>
            <a:r>
              <a:rPr sz="2200" i="1" spc="-30">
                <a:latin typeface="Times New Roman"/>
                <a:cs typeface="Times New Roman"/>
              </a:rPr>
              <a:t> </a:t>
            </a:r>
            <a:r>
              <a:rPr sz="2200" i="1">
                <a:latin typeface="Times New Roman"/>
                <a:cs typeface="Times New Roman"/>
              </a:rPr>
              <a:t>k,</a:t>
            </a:r>
            <a:r>
              <a:rPr sz="2200" i="1" spc="-30">
                <a:latin typeface="Times New Roman"/>
                <a:cs typeface="Times New Roman"/>
              </a:rPr>
              <a:t> </a:t>
            </a:r>
            <a:r>
              <a:rPr sz="2200" i="1" spc="-20">
                <a:latin typeface="Times New Roman"/>
                <a:cs typeface="Times New Roman"/>
              </a:rPr>
              <a:t>low,</a:t>
            </a:r>
            <a:r>
              <a:rPr sz="2200" i="1" spc="-25">
                <a:latin typeface="Times New Roman"/>
                <a:cs typeface="Times New Roman"/>
              </a:rPr>
              <a:t> </a:t>
            </a:r>
            <a:r>
              <a:rPr sz="2200" i="1">
                <a:latin typeface="Times New Roman"/>
                <a:cs typeface="Times New Roman"/>
              </a:rPr>
              <a:t>mid</a:t>
            </a:r>
            <a:r>
              <a:rPr sz="2200" i="1" spc="-35">
                <a:latin typeface="Times New Roman"/>
                <a:cs typeface="Times New Roman"/>
              </a:rPr>
              <a:t> </a:t>
            </a:r>
            <a:r>
              <a:rPr sz="2200" i="1" spc="-10">
                <a:latin typeface="Times New Roman"/>
                <a:cs typeface="Times New Roman"/>
              </a:rPr>
              <a:t>-</a:t>
            </a:r>
            <a:r>
              <a:rPr sz="2200" i="1" spc="-25">
                <a:latin typeface="Times New Roman"/>
                <a:cs typeface="Times New Roman"/>
              </a:rPr>
              <a:t>1)</a:t>
            </a:r>
            <a:endParaRPr lang="en-US" sz="2200">
              <a:latin typeface="Times New Roman"/>
              <a:cs typeface="Times New Roman"/>
            </a:endParaRPr>
          </a:p>
          <a:p>
            <a:pPr>
              <a:spcBef>
                <a:spcPts val="1265"/>
              </a:spcBef>
            </a:pPr>
            <a:endParaRPr lang="en-US" sz="2200">
              <a:latin typeface="Times New Roman"/>
              <a:cs typeface="Times New Roman"/>
            </a:endParaRPr>
          </a:p>
          <a:p>
            <a:pPr marL="4114165">
              <a:lnSpc>
                <a:spcPts val="2425"/>
              </a:lnSpc>
            </a:pPr>
            <a:r>
              <a:rPr sz="2200" i="1" spc="-25">
                <a:latin typeface="Times New Roman"/>
                <a:cs typeface="Times New Roman"/>
              </a:rPr>
              <a:t>mid</a:t>
            </a:r>
            <a:endParaRPr sz="2200">
              <a:latin typeface="Times New Roman"/>
              <a:cs typeface="Times New Roman"/>
            </a:endParaRPr>
          </a:p>
          <a:p>
            <a:pPr marL="4149725">
              <a:lnSpc>
                <a:spcPts val="2425"/>
              </a:lnSpc>
            </a:pPr>
            <a:r>
              <a:rPr sz="3300" i="1" baseline="-8838">
                <a:latin typeface="Times New Roman"/>
                <a:cs typeface="Times New Roman"/>
              </a:rPr>
              <a:t>low</a:t>
            </a:r>
            <a:r>
              <a:rPr sz="3300" i="1" spc="382" baseline="-8838">
                <a:latin typeface="Times New Roman"/>
                <a:cs typeface="Times New Roman"/>
              </a:rPr>
              <a:t> </a:t>
            </a:r>
            <a:r>
              <a:rPr sz="2200" i="1" spc="-20">
                <a:latin typeface="Times New Roman"/>
                <a:cs typeface="Times New Roman"/>
              </a:rPr>
              <a:t>high</a:t>
            </a:r>
            <a:endParaRPr sz="2200">
              <a:latin typeface="Times New Roman"/>
              <a:cs typeface="Times New Roman"/>
            </a:endParaRPr>
          </a:p>
          <a:p>
            <a:pPr>
              <a:spcBef>
                <a:spcPts val="2070"/>
              </a:spcBef>
            </a:pPr>
            <a:endParaRPr sz="2200">
              <a:latin typeface="Times New Roman"/>
              <a:cs typeface="Times New Roman"/>
            </a:endParaRPr>
          </a:p>
          <a:p>
            <a:pPr marL="1086485"/>
            <a:r>
              <a:rPr i="1" spc="-50">
                <a:latin typeface="Times New Roman"/>
                <a:cs typeface="Times New Roman"/>
              </a:rPr>
              <a:t>S</a:t>
            </a:r>
            <a:endParaRPr>
              <a:latin typeface="Times New Roman"/>
              <a:cs typeface="Times New Roman"/>
            </a:endParaRPr>
          </a:p>
          <a:p>
            <a:pPr marL="1703070">
              <a:spcBef>
                <a:spcPts val="550"/>
              </a:spcBef>
              <a:tabLst>
                <a:tab pos="2217420" algn="l"/>
                <a:tab pos="2731770" algn="l"/>
                <a:tab pos="3188970" algn="l"/>
                <a:tab pos="3703320" algn="l"/>
                <a:tab pos="4217670" algn="l"/>
                <a:tab pos="4674870" algn="l"/>
                <a:tab pos="5189220" algn="l"/>
                <a:tab pos="5646420" algn="l"/>
                <a:tab pos="6160770" algn="l"/>
              </a:tabLst>
            </a:pPr>
            <a:r>
              <a:rPr spc="-50">
                <a:latin typeface="Times New Roman"/>
                <a:cs typeface="Times New Roman"/>
              </a:rPr>
              <a:t>0</a:t>
            </a:r>
            <a:r>
              <a:rPr>
                <a:latin typeface="Times New Roman"/>
                <a:cs typeface="Times New Roman"/>
              </a:rPr>
              <a:t>	</a:t>
            </a:r>
            <a:r>
              <a:rPr spc="-50">
                <a:latin typeface="Times New Roman"/>
                <a:cs typeface="Times New Roman"/>
              </a:rPr>
              <a:t>1</a:t>
            </a:r>
            <a:r>
              <a:rPr>
                <a:latin typeface="Times New Roman"/>
                <a:cs typeface="Times New Roman"/>
              </a:rPr>
              <a:t>	</a:t>
            </a:r>
            <a:r>
              <a:rPr spc="-50">
                <a:latin typeface="Times New Roman"/>
                <a:cs typeface="Times New Roman"/>
              </a:rPr>
              <a:t>2</a:t>
            </a:r>
            <a:r>
              <a:rPr>
                <a:latin typeface="Times New Roman"/>
                <a:cs typeface="Times New Roman"/>
              </a:rPr>
              <a:t>	</a:t>
            </a:r>
            <a:r>
              <a:rPr spc="-50">
                <a:latin typeface="Times New Roman"/>
                <a:cs typeface="Times New Roman"/>
              </a:rPr>
              <a:t>3</a:t>
            </a:r>
            <a:r>
              <a:rPr>
                <a:latin typeface="Times New Roman"/>
                <a:cs typeface="Times New Roman"/>
              </a:rPr>
              <a:t>	</a:t>
            </a:r>
            <a:r>
              <a:rPr spc="-50">
                <a:latin typeface="Times New Roman"/>
                <a:cs typeface="Times New Roman"/>
              </a:rPr>
              <a:t>4</a:t>
            </a:r>
            <a:r>
              <a:rPr>
                <a:latin typeface="Times New Roman"/>
                <a:cs typeface="Times New Roman"/>
              </a:rPr>
              <a:t>	</a:t>
            </a:r>
            <a:r>
              <a:rPr spc="-50">
                <a:latin typeface="Times New Roman"/>
                <a:cs typeface="Times New Roman"/>
              </a:rPr>
              <a:t>5</a:t>
            </a:r>
            <a:r>
              <a:rPr>
                <a:latin typeface="Times New Roman"/>
                <a:cs typeface="Times New Roman"/>
              </a:rPr>
              <a:t>	</a:t>
            </a:r>
            <a:r>
              <a:rPr spc="-50">
                <a:latin typeface="Times New Roman"/>
                <a:cs typeface="Times New Roman"/>
              </a:rPr>
              <a:t>6</a:t>
            </a:r>
            <a:r>
              <a:rPr>
                <a:latin typeface="Times New Roman"/>
                <a:cs typeface="Times New Roman"/>
              </a:rPr>
              <a:t>	</a:t>
            </a:r>
            <a:r>
              <a:rPr spc="-50">
                <a:latin typeface="Times New Roman"/>
                <a:cs typeface="Times New Roman"/>
              </a:rPr>
              <a:t>7</a:t>
            </a:r>
            <a:r>
              <a:rPr>
                <a:latin typeface="Times New Roman"/>
                <a:cs typeface="Times New Roman"/>
              </a:rPr>
              <a:t>	</a:t>
            </a:r>
            <a:r>
              <a:rPr spc="-50">
                <a:latin typeface="Times New Roman"/>
                <a:cs typeface="Times New Roman"/>
              </a:rPr>
              <a:t>8</a:t>
            </a:r>
            <a:r>
              <a:rPr>
                <a:latin typeface="Times New Roman"/>
                <a:cs typeface="Times New Roman"/>
              </a:rPr>
              <a:t>	</a:t>
            </a:r>
            <a:r>
              <a:rPr spc="-50">
                <a:latin typeface="Times New Roman"/>
                <a:cs typeface="Times New Roman"/>
              </a:rPr>
              <a:t>9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t>Binary</a:t>
            </a:r>
            <a:r>
              <a:rPr spc="-30"/>
              <a:t> </a:t>
            </a:r>
            <a:r>
              <a:t>Search</a:t>
            </a:r>
            <a:r>
              <a:rPr spc="-50"/>
              <a:t> </a:t>
            </a:r>
            <a:r>
              <a:rPr spc="-20"/>
              <a:t>Trees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pPr marL="38100">
                <a:lnSpc>
                  <a:spcPts val="1410"/>
                </a:lnSpc>
              </a:pPr>
              <a:t>9</a:t>
            </a:fld>
            <a:endParaRPr spc="-25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2217</Words>
  <Application>Microsoft Office PowerPoint</Application>
  <PresentationFormat>Widescreen</PresentationFormat>
  <Paragraphs>446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PowerPoint Presentation</vt:lpstr>
      <vt:lpstr>Ordered Dictionaries</vt:lpstr>
      <vt:lpstr>Ordered Dictionaries</vt:lpstr>
      <vt:lpstr>Binary Search</vt:lpstr>
      <vt:lpstr>Binary Search</vt:lpstr>
      <vt:lpstr>Binary Search: Find k = 52</vt:lpstr>
      <vt:lpstr>Binary Search: Find k = 52</vt:lpstr>
      <vt:lpstr>Binary Search: Find k = 52</vt:lpstr>
      <vt:lpstr>Binary Search: Find k = 52</vt:lpstr>
      <vt:lpstr>Binary Search</vt:lpstr>
      <vt:lpstr>Lookup Table</vt:lpstr>
      <vt:lpstr>Binary Search Tree</vt:lpstr>
      <vt:lpstr>BST – Insert(k, v)</vt:lpstr>
      <vt:lpstr>BST – Insert Example</vt:lpstr>
      <vt:lpstr>BST – Insert Example</vt:lpstr>
      <vt:lpstr>BST – Insert Example</vt:lpstr>
      <vt:lpstr>BST – Insert Example</vt:lpstr>
      <vt:lpstr>BST – Insert Example</vt:lpstr>
      <vt:lpstr>BST – Insert Example</vt:lpstr>
      <vt:lpstr>BST – Insert Example</vt:lpstr>
      <vt:lpstr>BST - Find</vt:lpstr>
      <vt:lpstr>BST – Find Example</vt:lpstr>
      <vt:lpstr>BST - Delete</vt:lpstr>
      <vt:lpstr>BST – Delete Example</vt:lpstr>
      <vt:lpstr>BST – Delete Example</vt:lpstr>
      <vt:lpstr>BST – Delete Example</vt:lpstr>
      <vt:lpstr>BST – Delete Example</vt:lpstr>
      <vt:lpstr>BST – Delete Example</vt:lpstr>
      <vt:lpstr>BST – Delete Example</vt:lpstr>
      <vt:lpstr>BST Performance</vt:lpstr>
      <vt:lpstr>Dictionary: Worst-case Comparison</vt:lpstr>
      <vt:lpstr>Other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Md Amjad Hossain</cp:lastModifiedBy>
  <cp:revision>13</cp:revision>
  <dcterms:created xsi:type="dcterms:W3CDTF">2024-09-13T02:50:38Z</dcterms:created>
  <dcterms:modified xsi:type="dcterms:W3CDTF">2025-02-02T15:59:40Z</dcterms:modified>
</cp:coreProperties>
</file>