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A7DB6-7B09-48D7-A147-C74FE73879E2}" v="362" dt="2024-09-29T05:25:58.3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1" y="8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mjad Hossain" userId="5eb3eea5-43df-412e-88a9-51c879b408e5" providerId="ADAL" clId="{1BFA7DB6-7B09-48D7-A147-C74FE73879E2}"/>
    <pc:docChg chg="undo redo custSel modSld modMainMaster">
      <pc:chgData name="Md Amjad Hossain" userId="5eb3eea5-43df-412e-88a9-51c879b408e5" providerId="ADAL" clId="{1BFA7DB6-7B09-48D7-A147-C74FE73879E2}" dt="2024-09-29T05:25:58.325" v="975"/>
      <pc:docMkLst>
        <pc:docMk/>
      </pc:docMkLst>
      <pc:sldChg chg="addSp delSp modSp mod">
        <pc:chgData name="Md Amjad Hossain" userId="5eb3eea5-43df-412e-88a9-51c879b408e5" providerId="ADAL" clId="{1BFA7DB6-7B09-48D7-A147-C74FE73879E2}" dt="2024-09-29T05:25:58.325" v="975"/>
        <pc:sldMkLst>
          <pc:docMk/>
          <pc:sldMk cId="0" sldId="256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6"/>
            <ac:spMk id="2" creationId="{00000000-0000-0000-0000-000000000000}"/>
          </ac:spMkLst>
        </pc:spChg>
        <pc:inkChg chg="add del mod">
          <ac:chgData name="Md Amjad Hossain" userId="5eb3eea5-43df-412e-88a9-51c879b408e5" providerId="ADAL" clId="{1BFA7DB6-7B09-48D7-A147-C74FE73879E2}" dt="2024-09-29T05:25:58.325" v="975"/>
          <ac:inkMkLst>
            <pc:docMk/>
            <pc:sldMk cId="0" sldId="256"/>
            <ac:inkMk id="3" creationId="{A1C59414-3F31-AEEA-BFC1-0E1F1F9ECD27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25" v="973"/>
        <pc:sldMkLst>
          <pc:docMk/>
          <pc:sldMk cId="0" sldId="257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7"/>
            <ac:spMk id="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7"/>
            <ac:spMk id="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7"/>
            <ac:spMk id="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2:00:50.334" v="244" actId="1076"/>
          <ac:spMkLst>
            <pc:docMk/>
            <pc:sldMk cId="0" sldId="257"/>
            <ac:spMk id="6" creationId="{00000000-0000-0000-0000-000000000000}"/>
          </ac:spMkLst>
        </pc:spChg>
        <pc:inkChg chg="add del mod">
          <ac:chgData name="Md Amjad Hossain" userId="5eb3eea5-43df-412e-88a9-51c879b408e5" providerId="ADAL" clId="{1BFA7DB6-7B09-48D7-A147-C74FE73879E2}" dt="2024-09-29T05:25:58.325" v="973"/>
          <ac:inkMkLst>
            <pc:docMk/>
            <pc:sldMk cId="0" sldId="257"/>
            <ac:inkMk id="8" creationId="{7B4D4599-29CA-3C55-7231-E68416CBD8FB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24" v="971"/>
        <pc:sldMkLst>
          <pc:docMk/>
          <pc:sldMk cId="0" sldId="258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8"/>
            <ac:spMk id="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8"/>
            <ac:spMk id="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8"/>
            <ac:spMk id="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58"/>
            <ac:spMk id="8" creationId="{00000000-0000-0000-0000-000000000000}"/>
          </ac:spMkLst>
        </pc:sp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58"/>
            <ac:picMk id="3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24" v="971"/>
          <ac:inkMkLst>
            <pc:docMk/>
            <pc:sldMk cId="0" sldId="258"/>
            <ac:inkMk id="10" creationId="{10FB7DC2-7D00-740A-5FA9-48F95A98B99F}"/>
          </ac:inkMkLst>
        </pc:inkChg>
      </pc:sldChg>
      <pc:sldChg chg="addSp delSp modSp mod modNotesTx">
        <pc:chgData name="Md Amjad Hossain" userId="5eb3eea5-43df-412e-88a9-51c879b408e5" providerId="ADAL" clId="{1BFA7DB6-7B09-48D7-A147-C74FE73879E2}" dt="2024-09-29T05:25:58.323" v="969"/>
        <pc:sldMkLst>
          <pc:docMk/>
          <pc:sldMk cId="0" sldId="259"/>
        </pc:sldMkLst>
        <pc:spChg chg="mod">
          <ac:chgData name="Md Amjad Hossain" userId="5eb3eea5-43df-412e-88a9-51c879b408e5" providerId="ADAL" clId="{1BFA7DB6-7B09-48D7-A147-C74FE73879E2}" dt="2024-09-28T22:01:07.619" v="248" actId="20577"/>
          <ac:spMkLst>
            <pc:docMk/>
            <pc:sldMk cId="0" sldId="259"/>
            <ac:spMk id="4" creationId="{00000000-0000-0000-0000-000000000000}"/>
          </ac:spMkLst>
        </pc:sp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59"/>
            <ac:picMk id="3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23" v="969"/>
          <ac:inkMkLst>
            <pc:docMk/>
            <pc:sldMk cId="0" sldId="259"/>
            <ac:inkMk id="6" creationId="{E2C2B4F3-09D6-71D1-9D64-B2A311CA3A1F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22" v="967"/>
        <pc:sldMkLst>
          <pc:docMk/>
          <pc:sldMk cId="0" sldId="260"/>
        </pc:sldMkLst>
        <pc:spChg chg="mod">
          <ac:chgData name="Md Amjad Hossain" userId="5eb3eea5-43df-412e-88a9-51c879b408e5" providerId="ADAL" clId="{1BFA7DB6-7B09-48D7-A147-C74FE73879E2}" dt="2024-09-28T21:45:40.017" v="16" actId="14100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8T21:53:15.407" v="48" actId="1076"/>
          <ac:spMkLst>
            <pc:docMk/>
            <pc:sldMk cId="0" sldId="260"/>
            <ac:spMk id="6" creationId="{2A83FFC1-FE9E-9AA1-4DE1-BA01AEF59235}"/>
          </ac:spMkLst>
        </pc:spChg>
        <pc:spChg chg="add del mod">
          <ac:chgData name="Md Amjad Hossain" userId="5eb3eea5-43df-412e-88a9-51c879b408e5" providerId="ADAL" clId="{1BFA7DB6-7B09-48D7-A147-C74FE73879E2}" dt="2024-09-28T21:53:45.708" v="50" actId="478"/>
          <ac:spMkLst>
            <pc:docMk/>
            <pc:sldMk cId="0" sldId="260"/>
            <ac:spMk id="7" creationId="{BE904714-EECF-BDE9-C378-C1BCDD02104E}"/>
          </ac:spMkLst>
        </pc:spChg>
        <pc:inkChg chg="add del mod">
          <ac:chgData name="Md Amjad Hossain" userId="5eb3eea5-43df-412e-88a9-51c879b408e5" providerId="ADAL" clId="{1BFA7DB6-7B09-48D7-A147-C74FE73879E2}" dt="2024-09-29T05:25:58.322" v="967"/>
          <ac:inkMkLst>
            <pc:docMk/>
            <pc:sldMk cId="0" sldId="260"/>
            <ac:inkMk id="8" creationId="{6202D62E-1DD8-9B08-0418-A6528D35DA24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21" v="965"/>
        <pc:sldMkLst>
          <pc:docMk/>
          <pc:sldMk cId="0" sldId="261"/>
        </pc:sldMkLst>
        <pc:spChg chg="mod">
          <ac:chgData name="Md Amjad Hossain" userId="5eb3eea5-43df-412e-88a9-51c879b408e5" providerId="ADAL" clId="{1BFA7DB6-7B09-48D7-A147-C74FE73879E2}" dt="2024-09-28T22:13:38.812" v="310" actId="20577"/>
          <ac:spMkLst>
            <pc:docMk/>
            <pc:sldMk cId="0" sldId="261"/>
            <ac:spMk id="3" creationId="{00000000-0000-0000-0000-000000000000}"/>
          </ac:spMkLst>
        </pc:spChg>
        <pc:inkChg chg="add del mod">
          <ac:chgData name="Md Amjad Hossain" userId="5eb3eea5-43df-412e-88a9-51c879b408e5" providerId="ADAL" clId="{1BFA7DB6-7B09-48D7-A147-C74FE73879E2}" dt="2024-09-29T05:25:58.321" v="965"/>
          <ac:inkMkLst>
            <pc:docMk/>
            <pc:sldMk cId="0" sldId="261"/>
            <ac:inkMk id="5" creationId="{42D362D2-1407-B2BA-EB74-754996E3C6FE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20" v="963"/>
        <pc:sldMkLst>
          <pc:docMk/>
          <pc:sldMk cId="0" sldId="262"/>
        </pc:sldMkLst>
        <pc:spChg chg="mod">
          <ac:chgData name="Md Amjad Hossain" userId="5eb3eea5-43df-412e-88a9-51c879b408e5" providerId="ADAL" clId="{1BFA7DB6-7B09-48D7-A147-C74FE73879E2}" dt="2024-09-28T22:14:30.364" v="311" actId="1076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2:15:21.256" v="313" actId="478"/>
          <ac:spMkLst>
            <pc:docMk/>
            <pc:sldMk cId="0" sldId="262"/>
            <ac:spMk id="4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2:15:21.256" v="313" actId="478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2:15:21.256" v="313" actId="478"/>
          <ac:spMkLst>
            <pc:docMk/>
            <pc:sldMk cId="0" sldId="262"/>
            <ac:spMk id="6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2:15:21.256" v="313" actId="478"/>
          <ac:spMkLst>
            <pc:docMk/>
            <pc:sldMk cId="0" sldId="262"/>
            <ac:spMk id="7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2:15:21.256" v="313" actId="478"/>
          <ac:spMkLst>
            <pc:docMk/>
            <pc:sldMk cId="0" sldId="262"/>
            <ac:spMk id="8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2:15:21.256" v="313" actId="478"/>
          <ac:spMkLst>
            <pc:docMk/>
            <pc:sldMk cId="0" sldId="262"/>
            <ac:spMk id="9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2:15:21.256" v="313" actId="478"/>
          <ac:spMkLst>
            <pc:docMk/>
            <pc:sldMk cId="0" sldId="262"/>
            <ac:spMk id="10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2:15:21.256" v="313" actId="478"/>
          <ac:spMkLst>
            <pc:docMk/>
            <pc:sldMk cId="0" sldId="262"/>
            <ac:spMk id="11" creationId="{00000000-0000-0000-0000-000000000000}"/>
          </ac:spMkLst>
        </pc:spChg>
        <pc:spChg chg="add del mod">
          <ac:chgData name="Md Amjad Hossain" userId="5eb3eea5-43df-412e-88a9-51c879b408e5" providerId="ADAL" clId="{1BFA7DB6-7B09-48D7-A147-C74FE73879E2}" dt="2024-09-28T23:46:40.412" v="414" actId="11529"/>
          <ac:spMkLst>
            <pc:docMk/>
            <pc:sldMk cId="0" sldId="262"/>
            <ac:spMk id="20" creationId="{6B5CDCCD-10D6-8A4D-D7A8-F49D97F5294C}"/>
          </ac:spMkLst>
        </pc:spChg>
        <pc:spChg chg="add mod">
          <ac:chgData name="Md Amjad Hossain" userId="5eb3eea5-43df-412e-88a9-51c879b408e5" providerId="ADAL" clId="{1BFA7DB6-7B09-48D7-A147-C74FE73879E2}" dt="2024-09-28T23:52:57.212" v="462"/>
          <ac:spMkLst>
            <pc:docMk/>
            <pc:sldMk cId="0" sldId="262"/>
            <ac:spMk id="22" creationId="{0F13381B-A385-0913-6480-397798BAF702}"/>
          </ac:spMkLst>
        </pc:spChg>
        <pc:spChg chg="add mod">
          <ac:chgData name="Md Amjad Hossain" userId="5eb3eea5-43df-412e-88a9-51c879b408e5" providerId="ADAL" clId="{1BFA7DB6-7B09-48D7-A147-C74FE73879E2}" dt="2024-09-28T23:52:57.212" v="462"/>
          <ac:spMkLst>
            <pc:docMk/>
            <pc:sldMk cId="0" sldId="262"/>
            <ac:spMk id="23" creationId="{00FF1244-FE67-3710-7D3B-8F21BF29CA94}"/>
          </ac:spMkLst>
        </pc:spChg>
        <pc:graphicFrameChg chg="add del mod modGraphic">
          <ac:chgData name="Md Amjad Hossain" userId="5eb3eea5-43df-412e-88a9-51c879b408e5" providerId="ADAL" clId="{1BFA7DB6-7B09-48D7-A147-C74FE73879E2}" dt="2024-09-28T23:38:59.579" v="338" actId="478"/>
          <ac:graphicFrameMkLst>
            <pc:docMk/>
            <pc:sldMk cId="0" sldId="262"/>
            <ac:graphicFrameMk id="15" creationId="{4184727E-B8C5-A378-A3E7-78FAE7ACCEC7}"/>
          </ac:graphicFrameMkLst>
        </pc:graphicFrameChg>
        <pc:graphicFrameChg chg="add del mod modGraphic">
          <ac:chgData name="Md Amjad Hossain" userId="5eb3eea5-43df-412e-88a9-51c879b408e5" providerId="ADAL" clId="{1BFA7DB6-7B09-48D7-A147-C74FE73879E2}" dt="2024-09-28T23:52:33.164" v="461" actId="478"/>
          <ac:graphicFrameMkLst>
            <pc:docMk/>
            <pc:sldMk cId="0" sldId="262"/>
            <ac:graphicFrameMk id="16" creationId="{9CD16584-F5C3-6094-7747-A1FC481C28EA}"/>
          </ac:graphicFrameMkLst>
        </pc:graphicFrameChg>
        <pc:graphicFrameChg chg="add mod">
          <ac:chgData name="Md Amjad Hossain" userId="5eb3eea5-43df-412e-88a9-51c879b408e5" providerId="ADAL" clId="{1BFA7DB6-7B09-48D7-A147-C74FE73879E2}" dt="2024-09-28T23:52:57.212" v="462"/>
          <ac:graphicFrameMkLst>
            <pc:docMk/>
            <pc:sldMk cId="0" sldId="262"/>
            <ac:graphicFrameMk id="21" creationId="{BAA95D5E-568E-EA34-EB26-ACDB78117879}"/>
          </ac:graphicFrameMkLst>
        </pc:graphicFrameChg>
        <pc:picChg chg="add mod">
          <ac:chgData name="Md Amjad Hossain" userId="5eb3eea5-43df-412e-88a9-51c879b408e5" providerId="ADAL" clId="{1BFA7DB6-7B09-48D7-A147-C74FE73879E2}" dt="2024-09-28T22:15:36.276" v="319" actId="1076"/>
          <ac:picMkLst>
            <pc:docMk/>
            <pc:sldMk cId="0" sldId="262"/>
            <ac:picMk id="14" creationId="{7AA17693-D596-E24D-82D5-B3C77F9DC555}"/>
          </ac:picMkLst>
        </pc:picChg>
        <pc:inkChg chg="add del">
          <ac:chgData name="Md Amjad Hossain" userId="5eb3eea5-43df-412e-88a9-51c879b408e5" providerId="ADAL" clId="{1BFA7DB6-7B09-48D7-A147-C74FE73879E2}" dt="2024-09-28T23:45:36.602" v="402" actId="9405"/>
          <ac:inkMkLst>
            <pc:docMk/>
            <pc:sldMk cId="0" sldId="262"/>
            <ac:inkMk id="17" creationId="{5289697B-F78B-365E-A961-ECB553F1A45D}"/>
          </ac:inkMkLst>
        </pc:inkChg>
        <pc:inkChg chg="add del">
          <ac:chgData name="Md Amjad Hossain" userId="5eb3eea5-43df-412e-88a9-51c879b408e5" providerId="ADAL" clId="{1BFA7DB6-7B09-48D7-A147-C74FE73879E2}" dt="2024-09-28T23:46:46.850" v="419" actId="9405"/>
          <ac:inkMkLst>
            <pc:docMk/>
            <pc:sldMk cId="0" sldId="262"/>
            <ac:inkMk id="18" creationId="{F30F7B73-C9EA-946F-8130-DFB82541C759}"/>
          </ac:inkMkLst>
        </pc:inkChg>
        <pc:inkChg chg="add del">
          <ac:chgData name="Md Amjad Hossain" userId="5eb3eea5-43df-412e-88a9-51c879b408e5" providerId="ADAL" clId="{1BFA7DB6-7B09-48D7-A147-C74FE73879E2}" dt="2024-09-28T23:46:47.619" v="420" actId="9405"/>
          <ac:inkMkLst>
            <pc:docMk/>
            <pc:sldMk cId="0" sldId="262"/>
            <ac:inkMk id="19" creationId="{9A4E6B3F-F174-5FFA-64AD-F63C272A9A67}"/>
          </ac:inkMkLst>
        </pc:inkChg>
        <pc:inkChg chg="add del mod">
          <ac:chgData name="Md Amjad Hossain" userId="5eb3eea5-43df-412e-88a9-51c879b408e5" providerId="ADAL" clId="{1BFA7DB6-7B09-48D7-A147-C74FE73879E2}" dt="2024-09-29T05:25:58.320" v="963"/>
          <ac:inkMkLst>
            <pc:docMk/>
            <pc:sldMk cId="0" sldId="262"/>
            <ac:inkMk id="24" creationId="{10A0C472-F621-9F5A-A139-693909031B94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20" v="961"/>
        <pc:sldMkLst>
          <pc:docMk/>
          <pc:sldMk cId="0" sldId="263"/>
        </pc:sldMkLst>
        <pc:spChg chg="mod">
          <ac:chgData name="Md Amjad Hossain" userId="5eb3eea5-43df-412e-88a9-51c879b408e5" providerId="ADAL" clId="{1BFA7DB6-7B09-48D7-A147-C74FE73879E2}" dt="2024-09-28T23:48:27.300" v="450" actId="1076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1:39.680" v="320" actId="478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1:39.680" v="320" actId="478"/>
          <ac:spMkLst>
            <pc:docMk/>
            <pc:sldMk cId="0" sldId="263"/>
            <ac:spMk id="5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1:39.680" v="320" actId="478"/>
          <ac:spMkLst>
            <pc:docMk/>
            <pc:sldMk cId="0" sldId="263"/>
            <ac:spMk id="6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1:39.680" v="320" actId="478"/>
          <ac:spMkLst>
            <pc:docMk/>
            <pc:sldMk cId="0" sldId="263"/>
            <ac:spMk id="7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1:39.680" v="320" actId="478"/>
          <ac:spMkLst>
            <pc:docMk/>
            <pc:sldMk cId="0" sldId="263"/>
            <ac:spMk id="8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1:39.680" v="320" actId="478"/>
          <ac:spMkLst>
            <pc:docMk/>
            <pc:sldMk cId="0" sldId="263"/>
            <ac:spMk id="9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1:39.680" v="320" actId="478"/>
          <ac:spMkLst>
            <pc:docMk/>
            <pc:sldMk cId="0" sldId="263"/>
            <ac:spMk id="10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1:39.680" v="320" actId="478"/>
          <ac:spMkLst>
            <pc:docMk/>
            <pc:sldMk cId="0" sldId="263"/>
            <ac:spMk id="11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8T23:52:04.089" v="455" actId="1076"/>
          <ac:spMkLst>
            <pc:docMk/>
            <pc:sldMk cId="0" sldId="263"/>
            <ac:spMk id="16" creationId="{5619BD11-BB1A-44C8-C72B-C8303BB7B675}"/>
          </ac:spMkLst>
        </pc:spChg>
        <pc:spChg chg="add mod">
          <ac:chgData name="Md Amjad Hossain" userId="5eb3eea5-43df-412e-88a9-51c879b408e5" providerId="ADAL" clId="{1BFA7DB6-7B09-48D7-A147-C74FE73879E2}" dt="2024-09-28T23:52:17.519" v="460" actId="20577"/>
          <ac:spMkLst>
            <pc:docMk/>
            <pc:sldMk cId="0" sldId="263"/>
            <ac:spMk id="18" creationId="{A88E0A61-BD05-8D3B-751B-0F708F57D720}"/>
          </ac:spMkLst>
        </pc:spChg>
        <pc:graphicFrameChg chg="add mod">
          <ac:chgData name="Md Amjad Hossain" userId="5eb3eea5-43df-412e-88a9-51c879b408e5" providerId="ADAL" clId="{1BFA7DB6-7B09-48D7-A147-C74FE73879E2}" dt="2024-09-28T23:48:28.424" v="451"/>
          <ac:graphicFrameMkLst>
            <pc:docMk/>
            <pc:sldMk cId="0" sldId="263"/>
            <ac:graphicFrameMk id="14" creationId="{A75EF355-742E-43A6-BBC5-F4AA5952DBFB}"/>
          </ac:graphicFrameMkLst>
        </pc:graphicFrameChg>
        <pc:picChg chg="add mod">
          <ac:chgData name="Md Amjad Hossain" userId="5eb3eea5-43df-412e-88a9-51c879b408e5" providerId="ADAL" clId="{1BFA7DB6-7B09-48D7-A147-C74FE73879E2}" dt="2024-09-28T23:01:54.503" v="323" actId="1076"/>
          <ac:picMkLst>
            <pc:docMk/>
            <pc:sldMk cId="0" sldId="263"/>
            <ac:picMk id="13" creationId="{D5031891-C57D-5804-7560-3FCAEFDDFD59}"/>
          </ac:picMkLst>
        </pc:picChg>
        <pc:inkChg chg="add del mod">
          <ac:chgData name="Md Amjad Hossain" userId="5eb3eea5-43df-412e-88a9-51c879b408e5" providerId="ADAL" clId="{1BFA7DB6-7B09-48D7-A147-C74FE73879E2}" dt="2024-09-29T05:25:58.320" v="961"/>
          <ac:inkMkLst>
            <pc:docMk/>
            <pc:sldMk cId="0" sldId="263"/>
            <ac:inkMk id="19" creationId="{B861F093-4BA3-6B82-CEA7-5EDE192A5D19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9" v="959"/>
        <pc:sldMkLst>
          <pc:docMk/>
          <pc:sldMk cId="0" sldId="264"/>
        </pc:sldMkLst>
        <pc:spChg chg="mod">
          <ac:chgData name="Md Amjad Hossain" userId="5eb3eea5-43df-412e-88a9-51c879b408e5" providerId="ADAL" clId="{1BFA7DB6-7B09-48D7-A147-C74FE73879E2}" dt="2024-09-28T23:53:49.637" v="464" actId="1076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35.328" v="324" actId="478"/>
          <ac:spMkLst>
            <pc:docMk/>
            <pc:sldMk cId="0" sldId="264"/>
            <ac:spMk id="4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35.328" v="324" actId="478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35.328" v="324" actId="478"/>
          <ac:spMkLst>
            <pc:docMk/>
            <pc:sldMk cId="0" sldId="264"/>
            <ac:spMk id="6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35.328" v="324" actId="478"/>
          <ac:spMkLst>
            <pc:docMk/>
            <pc:sldMk cId="0" sldId="264"/>
            <ac:spMk id="7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35.328" v="324" actId="478"/>
          <ac:spMkLst>
            <pc:docMk/>
            <pc:sldMk cId="0" sldId="264"/>
            <ac:spMk id="8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35.328" v="324" actId="478"/>
          <ac:spMkLst>
            <pc:docMk/>
            <pc:sldMk cId="0" sldId="264"/>
            <ac:spMk id="9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35.328" v="324" actId="478"/>
          <ac:spMkLst>
            <pc:docMk/>
            <pc:sldMk cId="0" sldId="264"/>
            <ac:spMk id="10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35.328" v="324" actId="478"/>
          <ac:spMkLst>
            <pc:docMk/>
            <pc:sldMk cId="0" sldId="264"/>
            <ac:spMk id="11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8T23:53:51.006" v="465"/>
          <ac:spMkLst>
            <pc:docMk/>
            <pc:sldMk cId="0" sldId="264"/>
            <ac:spMk id="15" creationId="{F037AFC5-D1B5-EA0D-5B50-95A2949AFD4B}"/>
          </ac:spMkLst>
        </pc:spChg>
        <pc:spChg chg="add mod">
          <ac:chgData name="Md Amjad Hossain" userId="5eb3eea5-43df-412e-88a9-51c879b408e5" providerId="ADAL" clId="{1BFA7DB6-7B09-48D7-A147-C74FE73879E2}" dt="2024-09-28T23:53:51.006" v="465"/>
          <ac:spMkLst>
            <pc:docMk/>
            <pc:sldMk cId="0" sldId="264"/>
            <ac:spMk id="16" creationId="{08C9B48B-B6E6-D27E-6D5E-8752A2334889}"/>
          </ac:spMkLst>
        </pc:spChg>
        <pc:graphicFrameChg chg="add mod">
          <ac:chgData name="Md Amjad Hossain" userId="5eb3eea5-43df-412e-88a9-51c879b408e5" providerId="ADAL" clId="{1BFA7DB6-7B09-48D7-A147-C74FE73879E2}" dt="2024-09-28T23:53:51.006" v="465"/>
          <ac:graphicFrameMkLst>
            <pc:docMk/>
            <pc:sldMk cId="0" sldId="264"/>
            <ac:graphicFrameMk id="14" creationId="{EAFB8910-F064-AD15-5AF2-B72867B2424B}"/>
          </ac:graphicFrameMkLst>
        </pc:graphicFrameChg>
        <pc:picChg chg="add mod">
          <ac:chgData name="Md Amjad Hossain" userId="5eb3eea5-43df-412e-88a9-51c879b408e5" providerId="ADAL" clId="{1BFA7DB6-7B09-48D7-A147-C74FE73879E2}" dt="2024-09-28T23:02:41.031" v="326" actId="1076"/>
          <ac:picMkLst>
            <pc:docMk/>
            <pc:sldMk cId="0" sldId="264"/>
            <ac:picMk id="13" creationId="{C8E229C1-5887-63FD-F7C3-8FE1D030451F}"/>
          </ac:picMkLst>
        </pc:picChg>
        <pc:inkChg chg="add del mod">
          <ac:chgData name="Md Amjad Hossain" userId="5eb3eea5-43df-412e-88a9-51c879b408e5" providerId="ADAL" clId="{1BFA7DB6-7B09-48D7-A147-C74FE73879E2}" dt="2024-09-29T05:25:58.319" v="959"/>
          <ac:inkMkLst>
            <pc:docMk/>
            <pc:sldMk cId="0" sldId="264"/>
            <ac:inkMk id="17" creationId="{1208BE2C-A74B-8686-8AE9-7DAC9C410565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8" v="957"/>
        <pc:sldMkLst>
          <pc:docMk/>
          <pc:sldMk cId="0" sldId="265"/>
        </pc:sldMkLst>
        <pc:spChg chg="mod">
          <ac:chgData name="Md Amjad Hossain" userId="5eb3eea5-43df-412e-88a9-51c879b408e5" providerId="ADAL" clId="{1BFA7DB6-7B09-48D7-A147-C74FE73879E2}" dt="2024-09-28T23:55:18.191" v="471" actId="20577"/>
          <ac:spMkLst>
            <pc:docMk/>
            <pc:sldMk cId="0" sldId="265"/>
            <ac:spMk id="3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54.247" v="327" actId="478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54.247" v="327" actId="478"/>
          <ac:spMkLst>
            <pc:docMk/>
            <pc:sldMk cId="0" sldId="265"/>
            <ac:spMk id="5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54.247" v="327" actId="478"/>
          <ac:spMkLst>
            <pc:docMk/>
            <pc:sldMk cId="0" sldId="265"/>
            <ac:spMk id="6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54.247" v="327" actId="478"/>
          <ac:spMkLst>
            <pc:docMk/>
            <pc:sldMk cId="0" sldId="265"/>
            <ac:spMk id="7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54.247" v="327" actId="478"/>
          <ac:spMkLst>
            <pc:docMk/>
            <pc:sldMk cId="0" sldId="265"/>
            <ac:spMk id="8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54.247" v="327" actId="478"/>
          <ac:spMkLst>
            <pc:docMk/>
            <pc:sldMk cId="0" sldId="265"/>
            <ac:spMk id="9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54.247" v="327" actId="478"/>
          <ac:spMkLst>
            <pc:docMk/>
            <pc:sldMk cId="0" sldId="265"/>
            <ac:spMk id="10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8T23:02:54.247" v="327" actId="478"/>
          <ac:spMkLst>
            <pc:docMk/>
            <pc:sldMk cId="0" sldId="265"/>
            <ac:spMk id="11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8T23:54:00.779" v="467"/>
          <ac:spMkLst>
            <pc:docMk/>
            <pc:sldMk cId="0" sldId="265"/>
            <ac:spMk id="15" creationId="{C7C56672-19DE-022F-1A95-546237A1AE19}"/>
          </ac:spMkLst>
        </pc:spChg>
        <pc:spChg chg="add mod">
          <ac:chgData name="Md Amjad Hossain" userId="5eb3eea5-43df-412e-88a9-51c879b408e5" providerId="ADAL" clId="{1BFA7DB6-7B09-48D7-A147-C74FE73879E2}" dt="2024-09-28T23:54:00.779" v="467"/>
          <ac:spMkLst>
            <pc:docMk/>
            <pc:sldMk cId="0" sldId="265"/>
            <ac:spMk id="16" creationId="{49679835-846C-671C-F2A4-7EBAA5ACDBBC}"/>
          </ac:spMkLst>
        </pc:spChg>
        <pc:graphicFrameChg chg="add mod">
          <ac:chgData name="Md Amjad Hossain" userId="5eb3eea5-43df-412e-88a9-51c879b408e5" providerId="ADAL" clId="{1BFA7DB6-7B09-48D7-A147-C74FE73879E2}" dt="2024-09-28T23:54:00.779" v="467"/>
          <ac:graphicFrameMkLst>
            <pc:docMk/>
            <pc:sldMk cId="0" sldId="265"/>
            <ac:graphicFrameMk id="14" creationId="{27FF7686-3BCE-7C21-E062-16BE7620A630}"/>
          </ac:graphicFrameMkLst>
        </pc:graphicFrameChg>
        <pc:picChg chg="add mod">
          <ac:chgData name="Md Amjad Hossain" userId="5eb3eea5-43df-412e-88a9-51c879b408e5" providerId="ADAL" clId="{1BFA7DB6-7B09-48D7-A147-C74FE73879E2}" dt="2024-09-28T23:03:00.024" v="329" actId="1076"/>
          <ac:picMkLst>
            <pc:docMk/>
            <pc:sldMk cId="0" sldId="265"/>
            <ac:picMk id="13" creationId="{EBF9393D-40D2-69F6-8AF0-AA9B529252FA}"/>
          </ac:picMkLst>
        </pc:picChg>
        <pc:inkChg chg="add del mod">
          <ac:chgData name="Md Amjad Hossain" userId="5eb3eea5-43df-412e-88a9-51c879b408e5" providerId="ADAL" clId="{1BFA7DB6-7B09-48D7-A147-C74FE73879E2}" dt="2024-09-29T05:25:58.318" v="957"/>
          <ac:inkMkLst>
            <pc:docMk/>
            <pc:sldMk cId="0" sldId="265"/>
            <ac:inkMk id="17" creationId="{2513FA50-DE67-DDAE-90CC-A47770201BB9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7" v="955"/>
        <pc:sldMkLst>
          <pc:docMk/>
          <pc:sldMk cId="0" sldId="266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2:26.485" v="480" actId="20577"/>
          <ac:spMkLst>
            <pc:docMk/>
            <pc:sldMk cId="0" sldId="266"/>
            <ac:spMk id="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1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1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1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2:35.832" v="481" actId="20577"/>
          <ac:spMkLst>
            <pc:docMk/>
            <pc:sldMk cId="0" sldId="266"/>
            <ac:spMk id="1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3:09.903" v="482" actId="14100"/>
          <ac:spMkLst>
            <pc:docMk/>
            <pc:sldMk cId="0" sldId="266"/>
            <ac:spMk id="1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6"/>
            <ac:spMk id="16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1:29.806" v="473" actId="1076"/>
          <ac:spMkLst>
            <pc:docMk/>
            <pc:sldMk cId="0" sldId="266"/>
            <ac:spMk id="19" creationId="{5DE1FD11-B1BB-D172-4A86-FF8AF936BB15}"/>
          </ac:spMkLst>
        </pc:spChg>
        <pc:spChg chg="add mod">
          <ac:chgData name="Md Amjad Hossain" userId="5eb3eea5-43df-412e-88a9-51c879b408e5" providerId="ADAL" clId="{1BFA7DB6-7B09-48D7-A147-C74FE73879E2}" dt="2024-09-29T03:51:29.806" v="473" actId="1076"/>
          <ac:spMkLst>
            <pc:docMk/>
            <pc:sldMk cId="0" sldId="266"/>
            <ac:spMk id="20" creationId="{F213C42A-01F7-E14C-1AF3-04A0EEB52C6D}"/>
          </ac:spMkLst>
        </pc:spChg>
        <pc:graphicFrameChg chg="add mod">
          <ac:chgData name="Md Amjad Hossain" userId="5eb3eea5-43df-412e-88a9-51c879b408e5" providerId="ADAL" clId="{1BFA7DB6-7B09-48D7-A147-C74FE73879E2}" dt="2024-09-29T03:51:29.806" v="473" actId="1076"/>
          <ac:graphicFrameMkLst>
            <pc:docMk/>
            <pc:sldMk cId="0" sldId="266"/>
            <ac:graphicFrameMk id="18" creationId="{0E4C5ECF-4E2E-0B1D-3FEB-F0298E0734A6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66"/>
            <ac:picMk id="15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17" v="955"/>
          <ac:inkMkLst>
            <pc:docMk/>
            <pc:sldMk cId="0" sldId="266"/>
            <ac:inkMk id="21" creationId="{C4160D39-0C07-4984-5A83-423893C7C9EE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6" v="953"/>
        <pc:sldMkLst>
          <pc:docMk/>
          <pc:sldMk cId="0" sldId="267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7"/>
            <ac:spMk id="3" creationId="{00000000-0000-0000-0000-000000000000}"/>
          </ac:spMkLst>
        </pc:spChg>
        <pc:inkChg chg="add del mod">
          <ac:chgData name="Md Amjad Hossain" userId="5eb3eea5-43df-412e-88a9-51c879b408e5" providerId="ADAL" clId="{1BFA7DB6-7B09-48D7-A147-C74FE73879E2}" dt="2024-09-29T05:25:58.316" v="953"/>
          <ac:inkMkLst>
            <pc:docMk/>
            <pc:sldMk cId="0" sldId="267"/>
            <ac:inkMk id="5" creationId="{CCC934F0-568F-686C-14EE-13B36554BC80}"/>
          </ac:inkMkLst>
        </pc:inkChg>
        <pc:inkChg chg="add del mod">
          <ac:chgData name="Md Amjad Hossain" userId="5eb3eea5-43df-412e-88a9-51c879b408e5" providerId="ADAL" clId="{1BFA7DB6-7B09-48D7-A147-C74FE73879E2}" dt="2024-09-29T05:25:58.315" v="951"/>
          <ac:inkMkLst>
            <pc:docMk/>
            <pc:sldMk cId="0" sldId="267"/>
            <ac:inkMk id="6" creationId="{F73F9D93-8936-35CA-3839-CF66E223948E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5" v="949"/>
        <pc:sldMkLst>
          <pc:docMk/>
          <pc:sldMk cId="0" sldId="268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8"/>
            <ac:spMk id="4" creationId="{00000000-0000-0000-0000-000000000000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68"/>
            <ac:graphicFrameMk id="3" creationId="{00000000-0000-0000-0000-000000000000}"/>
          </ac:graphicFrameMkLst>
        </pc:graphicFrameChg>
        <pc:inkChg chg="add del mod">
          <ac:chgData name="Md Amjad Hossain" userId="5eb3eea5-43df-412e-88a9-51c879b408e5" providerId="ADAL" clId="{1BFA7DB6-7B09-48D7-A147-C74FE73879E2}" dt="2024-09-29T05:25:58.315" v="949"/>
          <ac:inkMkLst>
            <pc:docMk/>
            <pc:sldMk cId="0" sldId="268"/>
            <ac:inkMk id="6" creationId="{2AFDD067-766B-3E16-CB40-D5524CF9345D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4" v="947"/>
        <pc:sldMkLst>
          <pc:docMk/>
          <pc:sldMk cId="0" sldId="269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9"/>
            <ac:spMk id="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69"/>
            <ac:spMk id="5" creationId="{00000000-0000-0000-0000-000000000000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69"/>
            <ac:graphicFrameMk id="3" creationId="{00000000-0000-0000-0000-000000000000}"/>
          </ac:graphicFrameMkLst>
        </pc:graphicFrameChg>
        <pc:inkChg chg="add del mod">
          <ac:chgData name="Md Amjad Hossain" userId="5eb3eea5-43df-412e-88a9-51c879b408e5" providerId="ADAL" clId="{1BFA7DB6-7B09-48D7-A147-C74FE73879E2}" dt="2024-09-29T05:25:58.314" v="947"/>
          <ac:inkMkLst>
            <pc:docMk/>
            <pc:sldMk cId="0" sldId="269"/>
            <ac:inkMk id="7" creationId="{DC570AA1-4167-0150-5E93-D326767BA658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3" v="945"/>
        <pc:sldMkLst>
          <pc:docMk/>
          <pc:sldMk cId="0" sldId="270"/>
        </pc:sldMkLst>
        <pc:spChg chg="add del mod">
          <ac:chgData name="Md Amjad Hossain" userId="5eb3eea5-43df-412e-88a9-51c879b408e5" providerId="ADAL" clId="{1BFA7DB6-7B09-48D7-A147-C74FE73879E2}" dt="2024-09-29T03:55:14.127" v="492" actId="21"/>
          <ac:spMkLst>
            <pc:docMk/>
            <pc:sldMk cId="0" sldId="270"/>
            <ac:spMk id="6" creationId="{00000000-0000-0000-0000-000000000000}"/>
          </ac:spMkLst>
        </pc:spChg>
        <pc:spChg chg="add del mod">
          <ac:chgData name="Md Amjad Hossain" userId="5eb3eea5-43df-412e-88a9-51c879b408e5" providerId="ADAL" clId="{1BFA7DB6-7B09-48D7-A147-C74FE73879E2}" dt="2024-09-29T03:55:14.127" v="492" actId="21"/>
          <ac:spMkLst>
            <pc:docMk/>
            <pc:sldMk cId="0" sldId="270"/>
            <ac:spMk id="7" creationId="{00000000-0000-0000-0000-000000000000}"/>
          </ac:spMkLst>
        </pc:spChg>
        <pc:spChg chg="add del mod">
          <ac:chgData name="Md Amjad Hossain" userId="5eb3eea5-43df-412e-88a9-51c879b408e5" providerId="ADAL" clId="{1BFA7DB6-7B09-48D7-A147-C74FE73879E2}" dt="2024-09-29T03:55:31.139" v="496" actId="14100"/>
          <ac:spMkLst>
            <pc:docMk/>
            <pc:sldMk cId="0" sldId="270"/>
            <ac:spMk id="8" creationId="{00000000-0000-0000-0000-000000000000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0"/>
            <ac:graphicFrameMk id="3" creationId="{00000000-0000-0000-0000-000000000000}"/>
          </ac:graphicFrameMkLst>
        </pc:graphicFrameChg>
        <pc:graphicFrameChg chg="add del mod modGraphic">
          <ac:chgData name="Md Amjad Hossain" userId="5eb3eea5-43df-412e-88a9-51c879b408e5" providerId="ADAL" clId="{1BFA7DB6-7B09-48D7-A147-C74FE73879E2}" dt="2024-09-29T03:55:14.127" v="492" actId="21"/>
          <ac:graphicFrameMkLst>
            <pc:docMk/>
            <pc:sldMk cId="0" sldId="270"/>
            <ac:graphicFrameMk id="5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0"/>
            <ac:picMk id="4" creationId="{00000000-0000-0000-0000-000000000000}"/>
          </ac:picMkLst>
        </pc:picChg>
        <pc:picChg chg="add del mod">
          <ac:chgData name="Md Amjad Hossain" userId="5eb3eea5-43df-412e-88a9-51c879b408e5" providerId="ADAL" clId="{1BFA7DB6-7B09-48D7-A147-C74FE73879E2}" dt="2024-09-29T03:55:14.127" v="492" actId="21"/>
          <ac:picMkLst>
            <pc:docMk/>
            <pc:sldMk cId="0" sldId="270"/>
            <ac:picMk id="9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13" v="945"/>
          <ac:inkMkLst>
            <pc:docMk/>
            <pc:sldMk cId="0" sldId="270"/>
            <ac:inkMk id="11" creationId="{2295D086-0165-8A21-809F-236E44488030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1" v="943"/>
        <pc:sldMkLst>
          <pc:docMk/>
          <pc:sldMk cId="0" sldId="271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1"/>
            <ac:spMk id="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1"/>
            <ac:spMk id="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1"/>
            <ac:spMk id="1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1"/>
            <ac:spMk id="1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1"/>
            <ac:spMk id="13" creationId="{00000000-0000-0000-0000-000000000000}"/>
          </ac:spMkLst>
        </pc:spChg>
        <pc:spChg chg="add del mod">
          <ac:chgData name="Md Amjad Hossain" userId="5eb3eea5-43df-412e-88a9-51c879b408e5" providerId="ADAL" clId="{1BFA7DB6-7B09-48D7-A147-C74FE73879E2}" dt="2024-09-29T03:56:16.399" v="498" actId="20577"/>
          <ac:spMkLst>
            <pc:docMk/>
            <pc:sldMk cId="0" sldId="271"/>
            <ac:spMk id="14" creationId="{00000000-0000-0000-0000-000000000000}"/>
          </ac:spMkLst>
        </pc:spChg>
        <pc:spChg chg="add del mod">
          <ac:chgData name="Md Amjad Hossain" userId="5eb3eea5-43df-412e-88a9-51c879b408e5" providerId="ADAL" clId="{1BFA7DB6-7B09-48D7-A147-C74FE73879E2}" dt="2024-09-29T03:55:26.831" v="494" actId="478"/>
          <ac:spMkLst>
            <pc:docMk/>
            <pc:sldMk cId="0" sldId="271"/>
            <ac:spMk id="15" creationId="{00000000-0000-0000-0000-000000000000}"/>
          </ac:spMkLst>
        </pc:spChg>
        <pc:spChg chg="add del mod">
          <ac:chgData name="Md Amjad Hossain" userId="5eb3eea5-43df-412e-88a9-51c879b408e5" providerId="ADAL" clId="{1BFA7DB6-7B09-48D7-A147-C74FE73879E2}" dt="2024-09-29T03:55:26.831" v="494" actId="478"/>
          <ac:spMkLst>
            <pc:docMk/>
            <pc:sldMk cId="0" sldId="271"/>
            <ac:spMk id="16" creationId="{00000000-0000-0000-0000-000000000000}"/>
          </ac:spMkLst>
        </pc:spChg>
        <pc:spChg chg="add del mod">
          <ac:chgData name="Md Amjad Hossain" userId="5eb3eea5-43df-412e-88a9-51c879b408e5" providerId="ADAL" clId="{1BFA7DB6-7B09-48D7-A147-C74FE73879E2}" dt="2024-09-29T03:59:15.389" v="535" actId="478"/>
          <ac:spMkLst>
            <pc:docMk/>
            <pc:sldMk cId="0" sldId="271"/>
            <ac:spMk id="17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9:16.232" v="536"/>
          <ac:spMkLst>
            <pc:docMk/>
            <pc:sldMk cId="0" sldId="271"/>
            <ac:spMk id="19" creationId="{E0D02BE1-D3CB-3CE9-E13E-B8776E374814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1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1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1"/>
            <ac:picMk id="5" creationId="{00000000-0000-0000-0000-000000000000}"/>
          </ac:picMkLst>
        </pc:picChg>
        <pc:picChg chg="add del mod">
          <ac:chgData name="Md Amjad Hossain" userId="5eb3eea5-43df-412e-88a9-51c879b408e5" providerId="ADAL" clId="{1BFA7DB6-7B09-48D7-A147-C74FE73879E2}" dt="2024-09-29T03:55:26.831" v="494" actId="478"/>
          <ac:picMkLst>
            <pc:docMk/>
            <pc:sldMk cId="0" sldId="271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1"/>
            <ac:picMk id="7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11" v="943"/>
          <ac:inkMkLst>
            <pc:docMk/>
            <pc:sldMk cId="0" sldId="271"/>
            <ac:inkMk id="20" creationId="{580074E1-8364-E69E-E477-055D1F6D5C0A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10" v="941"/>
        <pc:sldMkLst>
          <pc:docMk/>
          <pc:sldMk cId="0" sldId="272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2"/>
            <ac:spMk id="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2"/>
            <ac:spMk id="1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2"/>
            <ac:spMk id="1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2"/>
            <ac:spMk id="1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2"/>
            <ac:spMk id="1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6:32.755" v="501" actId="20577"/>
          <ac:spMkLst>
            <pc:docMk/>
            <pc:sldMk cId="0" sldId="272"/>
            <ac:spMk id="1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2"/>
            <ac:spMk id="1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2"/>
            <ac:spMk id="16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3:59:22.250" v="537" actId="478"/>
          <ac:spMkLst>
            <pc:docMk/>
            <pc:sldMk cId="0" sldId="272"/>
            <ac:spMk id="17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9:23.636" v="538"/>
          <ac:spMkLst>
            <pc:docMk/>
            <pc:sldMk cId="0" sldId="272"/>
            <ac:spMk id="19" creationId="{5CA6B42E-BCC7-ACE9-F463-81F151CFFDB2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2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2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2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2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2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2"/>
            <ac:picMk id="8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10" v="941"/>
          <ac:inkMkLst>
            <pc:docMk/>
            <pc:sldMk cId="0" sldId="272"/>
            <ac:inkMk id="20" creationId="{7291213B-CAD2-C9B4-40AF-65B245E19398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09" v="939"/>
        <pc:sldMkLst>
          <pc:docMk/>
          <pc:sldMk cId="0" sldId="273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3"/>
            <ac:spMk id="1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3"/>
            <ac:spMk id="1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3"/>
            <ac:spMk id="1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3"/>
            <ac:spMk id="1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3"/>
            <ac:spMk id="1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6:44.117" v="504" actId="20577"/>
          <ac:spMkLst>
            <pc:docMk/>
            <pc:sldMk cId="0" sldId="273"/>
            <ac:spMk id="1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3"/>
            <ac:spMk id="1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3"/>
            <ac:spMk id="17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3:59:29.174" v="539" actId="478"/>
          <ac:spMkLst>
            <pc:docMk/>
            <pc:sldMk cId="0" sldId="273"/>
            <ac:spMk id="18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9:30.089" v="540"/>
          <ac:spMkLst>
            <pc:docMk/>
            <pc:sldMk cId="0" sldId="273"/>
            <ac:spMk id="20" creationId="{6938BF52-9062-796A-D0EF-E0DDED853D7A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3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3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3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3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3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3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3"/>
            <ac:picMk id="9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09" v="939"/>
          <ac:inkMkLst>
            <pc:docMk/>
            <pc:sldMk cId="0" sldId="273"/>
            <ac:inkMk id="21" creationId="{C398B099-4C6A-E09E-940B-F42A2EA5D6F7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08" v="937"/>
        <pc:sldMkLst>
          <pc:docMk/>
          <pc:sldMk cId="0" sldId="274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4"/>
            <ac:spMk id="1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4"/>
            <ac:spMk id="1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4"/>
            <ac:spMk id="1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4"/>
            <ac:spMk id="1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4"/>
            <ac:spMk id="1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6:56.565" v="507" actId="20577"/>
          <ac:spMkLst>
            <pc:docMk/>
            <pc:sldMk cId="0" sldId="274"/>
            <ac:spMk id="1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4"/>
            <ac:spMk id="1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4"/>
            <ac:spMk id="18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3:59:36.363" v="542" actId="478"/>
          <ac:spMkLst>
            <pc:docMk/>
            <pc:sldMk cId="0" sldId="274"/>
            <ac:spMk id="19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9:37.310" v="543"/>
          <ac:spMkLst>
            <pc:docMk/>
            <pc:sldMk cId="0" sldId="274"/>
            <ac:spMk id="21" creationId="{7DCA4257-3B41-8960-8329-1DE87F437D43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4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4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4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4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4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4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4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4"/>
            <ac:picMk id="10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08" v="937"/>
          <ac:inkMkLst>
            <pc:docMk/>
            <pc:sldMk cId="0" sldId="274"/>
            <ac:inkMk id="22" creationId="{F6375BB0-9CE4-B9E9-08DF-7F200CAE5FF3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307" v="935"/>
        <pc:sldMkLst>
          <pc:docMk/>
          <pc:sldMk cId="0" sldId="275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5"/>
            <ac:spMk id="1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5"/>
            <ac:spMk id="1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5"/>
            <ac:spMk id="1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5"/>
            <ac:spMk id="1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5"/>
            <ac:spMk id="1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7:06.477" v="510" actId="20577"/>
          <ac:spMkLst>
            <pc:docMk/>
            <pc:sldMk cId="0" sldId="275"/>
            <ac:spMk id="1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5"/>
            <ac:spMk id="1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5"/>
            <ac:spMk id="19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3:59:41.596" v="544" actId="478"/>
          <ac:spMkLst>
            <pc:docMk/>
            <pc:sldMk cId="0" sldId="275"/>
            <ac:spMk id="20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9:42.561" v="545"/>
          <ac:spMkLst>
            <pc:docMk/>
            <pc:sldMk cId="0" sldId="275"/>
            <ac:spMk id="22" creationId="{1FB5DB39-7918-FBB4-6DFA-8FD7BB7CBB06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5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5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5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5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5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5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5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5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5"/>
            <ac:picMk id="11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07" v="935"/>
          <ac:inkMkLst>
            <pc:docMk/>
            <pc:sldMk cId="0" sldId="275"/>
            <ac:inkMk id="23" creationId="{9A636363-E130-9F80-D03A-7951BF061388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3:59:48.630" v="547"/>
        <pc:sldMkLst>
          <pc:docMk/>
          <pc:sldMk cId="0" sldId="276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6"/>
            <ac:spMk id="1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6"/>
            <ac:spMk id="1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6"/>
            <ac:spMk id="1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6"/>
            <ac:spMk id="1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6"/>
            <ac:spMk id="1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7:23.280" v="513" actId="20577"/>
          <ac:spMkLst>
            <pc:docMk/>
            <pc:sldMk cId="0" sldId="276"/>
            <ac:spMk id="2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6"/>
            <ac:spMk id="2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6"/>
            <ac:spMk id="22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3:59:47.718" v="546" actId="478"/>
          <ac:spMkLst>
            <pc:docMk/>
            <pc:sldMk cId="0" sldId="276"/>
            <ac:spMk id="23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9:48.630" v="547"/>
          <ac:spMkLst>
            <pc:docMk/>
            <pc:sldMk cId="0" sldId="276"/>
            <ac:spMk id="25" creationId="{DBEC7FEC-49B4-C1AC-AEF2-868BA02DAC73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6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6"/>
            <ac:picMk id="14" creationId="{00000000-0000-0000-0000-000000000000}"/>
          </ac:picMkLst>
        </pc:picChg>
      </pc:sldChg>
      <pc:sldChg chg="addSp delSp modSp mod">
        <pc:chgData name="Md Amjad Hossain" userId="5eb3eea5-43df-412e-88a9-51c879b408e5" providerId="ADAL" clId="{1BFA7DB6-7B09-48D7-A147-C74FE73879E2}" dt="2024-09-29T05:25:58.305" v="933"/>
        <pc:sldMkLst>
          <pc:docMk/>
          <pc:sldMk cId="0" sldId="277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7"/>
            <ac:spMk id="1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7"/>
            <ac:spMk id="1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7"/>
            <ac:spMk id="1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7"/>
            <ac:spMk id="2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7"/>
            <ac:spMk id="2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7:35.501" v="516" actId="20577"/>
          <ac:spMkLst>
            <pc:docMk/>
            <pc:sldMk cId="0" sldId="277"/>
            <ac:spMk id="2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7"/>
            <ac:spMk id="2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7"/>
            <ac:spMk id="24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3:59:52.835" v="548" actId="478"/>
          <ac:spMkLst>
            <pc:docMk/>
            <pc:sldMk cId="0" sldId="277"/>
            <ac:spMk id="25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9:53.798" v="549"/>
          <ac:spMkLst>
            <pc:docMk/>
            <pc:sldMk cId="0" sldId="277"/>
            <ac:spMk id="27" creationId="{5C34DAA8-7108-60E1-56E6-B6BB86E1917F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7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7"/>
            <ac:picMk id="16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05" v="933"/>
          <ac:inkMkLst>
            <pc:docMk/>
            <pc:sldMk cId="0" sldId="277"/>
            <ac:inkMk id="28" creationId="{2B980FA9-D4BE-4A52-1C6F-5905BA76F245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3:59:58.726" v="551"/>
        <pc:sldMkLst>
          <pc:docMk/>
          <pc:sldMk cId="0" sldId="278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8"/>
            <ac:spMk id="2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8"/>
            <ac:spMk id="2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8"/>
            <ac:spMk id="2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8"/>
            <ac:spMk id="2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8"/>
            <ac:spMk id="2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7:46.424" v="519" actId="20577"/>
          <ac:spMkLst>
            <pc:docMk/>
            <pc:sldMk cId="0" sldId="278"/>
            <ac:spMk id="2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8"/>
            <ac:spMk id="2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8"/>
            <ac:spMk id="27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3:59:57.910" v="550" actId="478"/>
          <ac:spMkLst>
            <pc:docMk/>
            <pc:sldMk cId="0" sldId="278"/>
            <ac:spMk id="28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3:59:58.726" v="551"/>
          <ac:spMkLst>
            <pc:docMk/>
            <pc:sldMk cId="0" sldId="278"/>
            <ac:spMk id="30" creationId="{FD46497F-7297-DB46-0A44-BEC8F3E97CCA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8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8"/>
            <ac:picMk id="19" creationId="{00000000-0000-0000-0000-000000000000}"/>
          </ac:picMkLst>
        </pc:picChg>
      </pc:sldChg>
      <pc:sldChg chg="addSp delSp modSp mod">
        <pc:chgData name="Md Amjad Hossain" userId="5eb3eea5-43df-412e-88a9-51c879b408e5" providerId="ADAL" clId="{1BFA7DB6-7B09-48D7-A147-C74FE73879E2}" dt="2024-09-29T04:00:03.016" v="553"/>
        <pc:sldMkLst>
          <pc:docMk/>
          <pc:sldMk cId="0" sldId="279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9"/>
            <ac:spMk id="2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9"/>
            <ac:spMk id="2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9"/>
            <ac:spMk id="2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9"/>
            <ac:spMk id="2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9"/>
            <ac:spMk id="2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7:56.693" v="522" actId="20577"/>
          <ac:spMkLst>
            <pc:docMk/>
            <pc:sldMk cId="0" sldId="279"/>
            <ac:spMk id="2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9"/>
            <ac:spMk id="2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79"/>
            <ac:spMk id="30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4:00:02.115" v="552" actId="478"/>
          <ac:spMkLst>
            <pc:docMk/>
            <pc:sldMk cId="0" sldId="279"/>
            <ac:spMk id="31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4:00:03.016" v="553"/>
          <ac:spMkLst>
            <pc:docMk/>
            <pc:sldMk cId="0" sldId="279"/>
            <ac:spMk id="33" creationId="{1D4BDC1C-4E3A-0670-978E-01DE2F91BDE5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79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79"/>
            <ac:picMk id="22" creationId="{00000000-0000-0000-0000-000000000000}"/>
          </ac:picMkLst>
        </pc:picChg>
      </pc:sldChg>
      <pc:sldChg chg="addSp delSp modSp mod">
        <pc:chgData name="Md Amjad Hossain" userId="5eb3eea5-43df-412e-88a9-51c879b408e5" providerId="ADAL" clId="{1BFA7DB6-7B09-48D7-A147-C74FE73879E2}" dt="2024-09-29T04:00:07.623" v="555"/>
        <pc:sldMkLst>
          <pc:docMk/>
          <pc:sldMk cId="0" sldId="280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0"/>
            <ac:spMk id="2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0"/>
            <ac:spMk id="3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0"/>
            <ac:spMk id="3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0"/>
            <ac:spMk id="3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0"/>
            <ac:spMk id="3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8:09.955" v="525" actId="20577"/>
          <ac:spMkLst>
            <pc:docMk/>
            <pc:sldMk cId="0" sldId="280"/>
            <ac:spMk id="3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0"/>
            <ac:spMk id="3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0"/>
            <ac:spMk id="36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4:00:06.876" v="554" actId="478"/>
          <ac:spMkLst>
            <pc:docMk/>
            <pc:sldMk cId="0" sldId="280"/>
            <ac:spMk id="37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4:00:07.623" v="555"/>
          <ac:spMkLst>
            <pc:docMk/>
            <pc:sldMk cId="0" sldId="280"/>
            <ac:spMk id="39" creationId="{91C1D76F-1178-582C-469C-751E86AFB375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80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0"/>
            <ac:picMk id="28" creationId="{00000000-0000-0000-0000-000000000000}"/>
          </ac:picMkLst>
        </pc:picChg>
      </pc:sldChg>
      <pc:sldChg chg="addSp delSp modSp mod">
        <pc:chgData name="Md Amjad Hossain" userId="5eb3eea5-43df-412e-88a9-51c879b408e5" providerId="ADAL" clId="{1BFA7DB6-7B09-48D7-A147-C74FE73879E2}" dt="2024-09-29T04:00:12.800" v="557"/>
        <pc:sldMkLst>
          <pc:docMk/>
          <pc:sldMk cId="0" sldId="281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1"/>
            <ac:spMk id="3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1"/>
            <ac:spMk id="3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1"/>
            <ac:spMk id="3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1"/>
            <ac:spMk id="3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1"/>
            <ac:spMk id="3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8:21.708" v="528" actId="20577"/>
          <ac:spMkLst>
            <pc:docMk/>
            <pc:sldMk cId="0" sldId="281"/>
            <ac:spMk id="4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1"/>
            <ac:spMk id="4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1"/>
            <ac:spMk id="42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4:00:11.952" v="556" actId="478"/>
          <ac:spMkLst>
            <pc:docMk/>
            <pc:sldMk cId="0" sldId="281"/>
            <ac:spMk id="43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4:00:12.800" v="557"/>
          <ac:spMkLst>
            <pc:docMk/>
            <pc:sldMk cId="0" sldId="281"/>
            <ac:spMk id="45" creationId="{C8AABA27-7D6D-1978-BD6A-20314EC21B1B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81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2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3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3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3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3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1"/>
            <ac:picMk id="34" creationId="{00000000-0000-0000-0000-000000000000}"/>
          </ac:picMkLst>
        </pc:picChg>
      </pc:sldChg>
      <pc:sldChg chg="addSp delSp modSp mod">
        <pc:chgData name="Md Amjad Hossain" userId="5eb3eea5-43df-412e-88a9-51c879b408e5" providerId="ADAL" clId="{1BFA7DB6-7B09-48D7-A147-C74FE73879E2}" dt="2024-09-29T05:25:58.301" v="931"/>
        <pc:sldMkLst>
          <pc:docMk/>
          <pc:sldMk cId="0" sldId="282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2"/>
            <ac:spMk id="4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2"/>
            <ac:spMk id="4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2"/>
            <ac:spMk id="4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2"/>
            <ac:spMk id="4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2"/>
            <ac:spMk id="4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8:33.708" v="531" actId="20577"/>
          <ac:spMkLst>
            <pc:docMk/>
            <pc:sldMk cId="0" sldId="282"/>
            <ac:spMk id="4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2"/>
            <ac:spMk id="4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2"/>
            <ac:spMk id="48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4:00:16.652" v="558" actId="478"/>
          <ac:spMkLst>
            <pc:docMk/>
            <pc:sldMk cId="0" sldId="282"/>
            <ac:spMk id="49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4:00:17.162" v="559"/>
          <ac:spMkLst>
            <pc:docMk/>
            <pc:sldMk cId="0" sldId="282"/>
            <ac:spMk id="51" creationId="{1595A80D-2FE7-2BAF-B7B2-0BDFA23662CC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82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2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3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2"/>
            <ac:picMk id="40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301" v="931"/>
          <ac:inkMkLst>
            <pc:docMk/>
            <pc:sldMk cId="0" sldId="282"/>
            <ac:inkMk id="52" creationId="{91A53946-C5E1-94D8-65FE-99C7FA2635CF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99" v="929"/>
        <pc:sldMkLst>
          <pc:docMk/>
          <pc:sldMk cId="0" sldId="283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3"/>
            <ac:spMk id="4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3"/>
            <ac:spMk id="4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3"/>
            <ac:spMk id="4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3"/>
            <ac:spMk id="5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3"/>
            <ac:spMk id="5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3:58:43.614" v="534" actId="20577"/>
          <ac:spMkLst>
            <pc:docMk/>
            <pc:sldMk cId="0" sldId="283"/>
            <ac:spMk id="5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3"/>
            <ac:spMk id="5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3"/>
            <ac:spMk id="54" creationId="{00000000-0000-0000-0000-000000000000}"/>
          </ac:spMkLst>
        </pc:spChg>
        <pc:spChg chg="del mod">
          <ac:chgData name="Md Amjad Hossain" userId="5eb3eea5-43df-412e-88a9-51c879b408e5" providerId="ADAL" clId="{1BFA7DB6-7B09-48D7-A147-C74FE73879E2}" dt="2024-09-29T04:00:21.034" v="560" actId="478"/>
          <ac:spMkLst>
            <pc:docMk/>
            <pc:sldMk cId="0" sldId="283"/>
            <ac:spMk id="55" creationId="{00000000-0000-0000-0000-000000000000}"/>
          </ac:spMkLst>
        </pc:spChg>
        <pc:spChg chg="add mod">
          <ac:chgData name="Md Amjad Hossain" userId="5eb3eea5-43df-412e-88a9-51c879b408e5" providerId="ADAL" clId="{1BFA7DB6-7B09-48D7-A147-C74FE73879E2}" dt="2024-09-29T04:00:21.517" v="561"/>
          <ac:spMkLst>
            <pc:docMk/>
            <pc:sldMk cId="0" sldId="283"/>
            <ac:spMk id="57" creationId="{EE3CABE7-214C-09BC-AF7A-4B6182E7617F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83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2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3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4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4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4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4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4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4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3"/>
            <ac:picMk id="46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299" v="929"/>
          <ac:inkMkLst>
            <pc:docMk/>
            <pc:sldMk cId="0" sldId="283"/>
            <ac:inkMk id="58" creationId="{F6E4F41A-9CA1-A472-02FA-931FC5A362C8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98" v="927"/>
        <pc:sldMkLst>
          <pc:docMk/>
          <pc:sldMk cId="0" sldId="284"/>
        </pc:sldMkLst>
        <pc:spChg chg="mod">
          <ac:chgData name="Md Amjad Hossain" userId="5eb3eea5-43df-412e-88a9-51c879b408e5" providerId="ADAL" clId="{1BFA7DB6-7B09-48D7-A147-C74FE73879E2}" dt="2024-09-29T04:00:39.893" v="563" actId="20577"/>
          <ac:spMkLst>
            <pc:docMk/>
            <pc:sldMk cId="0" sldId="284"/>
            <ac:spMk id="3" creationId="{00000000-0000-0000-0000-000000000000}"/>
          </ac:spMkLst>
        </pc:spChg>
        <pc:inkChg chg="add del mod">
          <ac:chgData name="Md Amjad Hossain" userId="5eb3eea5-43df-412e-88a9-51c879b408e5" providerId="ADAL" clId="{1BFA7DB6-7B09-48D7-A147-C74FE73879E2}" dt="2024-09-29T05:25:58.298" v="927"/>
          <ac:inkMkLst>
            <pc:docMk/>
            <pc:sldMk cId="0" sldId="284"/>
            <ac:inkMk id="5" creationId="{AED7E0CA-ECFE-8B22-F555-058A0093CA82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97" v="925"/>
        <pc:sldMkLst>
          <pc:docMk/>
          <pc:sldMk cId="0" sldId="285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5"/>
            <ac:spMk id="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5"/>
            <ac:spMk id="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5"/>
            <ac:spMk id="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9T04:01:39.654" v="567" actId="20577"/>
          <ac:spMkLst>
            <pc:docMk/>
            <pc:sldMk cId="0" sldId="285"/>
            <ac:spMk id="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5"/>
            <ac:spMk id="8" creationId="{00000000-0000-0000-0000-000000000000}"/>
          </ac:spMkLst>
        </pc:sp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5"/>
            <ac:picMk id="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5"/>
            <ac:picMk id="9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297" v="925"/>
          <ac:inkMkLst>
            <pc:docMk/>
            <pc:sldMk cId="0" sldId="285"/>
            <ac:inkMk id="11" creationId="{06EEBB9E-B1A9-1F2F-FE0B-EA4CBFF82A62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95" v="923"/>
        <pc:sldMkLst>
          <pc:docMk/>
          <pc:sldMk cId="0" sldId="286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6"/>
            <ac:spMk id="3" creationId="{00000000-0000-0000-0000-000000000000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86"/>
            <ac:graphicFrameMk id="4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2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3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4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4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4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4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4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4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6"/>
            <ac:picMk id="46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295" v="923"/>
          <ac:inkMkLst>
            <pc:docMk/>
            <pc:sldMk cId="0" sldId="286"/>
            <ac:inkMk id="48" creationId="{3BF8A097-8024-CD38-642A-56A7B94BAD46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93" v="921"/>
        <pc:sldMkLst>
          <pc:docMk/>
          <pc:sldMk cId="0" sldId="287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7"/>
            <ac:spMk id="4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7"/>
            <ac:spMk id="4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7"/>
            <ac:spMk id="5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7"/>
            <ac:spMk id="5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7"/>
            <ac:spMk id="5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7"/>
            <ac:spMk id="54" creationId="{00000000-0000-0000-0000-000000000000}"/>
          </ac:spMkLst>
        </pc:s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7"/>
            <ac:grpSpMk id="45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7"/>
            <ac:grpSpMk id="48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7"/>
            <ac:grpSpMk id="51" creationId="{00000000-0000-0000-0000-000000000000}"/>
          </ac:grpSpMkLst>
        </pc:gr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87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2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3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4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4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4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4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4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7"/>
            <ac:picMk id="46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293" v="921"/>
          <ac:inkMkLst>
            <pc:docMk/>
            <pc:sldMk cId="0" sldId="287"/>
            <ac:inkMk id="56" creationId="{B409D490-A505-968C-E59C-5D9D76157479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91" v="919"/>
        <pc:sldMkLst>
          <pc:docMk/>
          <pc:sldMk cId="0" sldId="288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4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4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5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5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5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5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5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5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8"/>
            <ac:spMk id="58" creationId="{00000000-0000-0000-0000-000000000000}"/>
          </ac:spMkLst>
        </pc:s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8"/>
            <ac:grpSpMk id="44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8"/>
            <ac:grpSpMk id="47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8"/>
            <ac:grpSpMk id="52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8"/>
            <ac:grpSpMk id="55" creationId="{00000000-0000-0000-0000-000000000000}"/>
          </ac:grpSpMkLst>
        </pc:gr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88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2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3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4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4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4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4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4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8"/>
            <ac:picMk id="48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291" v="919"/>
          <ac:inkMkLst>
            <pc:docMk/>
            <pc:sldMk cId="0" sldId="288"/>
            <ac:inkMk id="60" creationId="{F35BE946-CF89-4B48-826F-38997897B8C8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88" v="917"/>
        <pc:sldMkLst>
          <pc:docMk/>
          <pc:sldMk cId="0" sldId="289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4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4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5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5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5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5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5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5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5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6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6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89"/>
            <ac:spMk id="62" creationId="{00000000-0000-0000-0000-000000000000}"/>
          </ac:spMkLst>
        </pc:s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9"/>
            <ac:grpSpMk id="43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9"/>
            <ac:grpSpMk id="46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9"/>
            <ac:grpSpMk id="49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9"/>
            <ac:grpSpMk id="55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89"/>
            <ac:grpSpMk id="59" creationId="{00000000-0000-0000-0000-000000000000}"/>
          </ac:grpSpMkLst>
        </pc:gr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89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2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3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4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4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4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4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4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89"/>
            <ac:picMk id="50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288" v="917"/>
          <ac:inkMkLst>
            <pc:docMk/>
            <pc:sldMk cId="0" sldId="289"/>
            <ac:inkMk id="64" creationId="{D343C5FD-F4B6-D778-CCFD-B94628243FDA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86" v="915"/>
        <pc:sldMkLst>
          <pc:docMk/>
          <pc:sldMk cId="0" sldId="290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4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4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5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5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5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5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5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5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5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60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61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6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6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6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6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0"/>
            <ac:spMk id="67" creationId="{00000000-0000-0000-0000-000000000000}"/>
          </ac:spMkLst>
        </pc:s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90"/>
            <ac:grpSpMk id="42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90"/>
            <ac:grpSpMk id="45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90"/>
            <ac:grpSpMk id="48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90"/>
            <ac:grpSpMk id="51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90"/>
            <ac:grpSpMk id="58" creationId="{00000000-0000-0000-0000-000000000000}"/>
          </ac:grpSpMkLst>
        </pc:grpChg>
        <pc:grpChg chg="mod">
          <ac:chgData name="Md Amjad Hossain" userId="5eb3eea5-43df-412e-88a9-51c879b408e5" providerId="ADAL" clId="{1BFA7DB6-7B09-48D7-A147-C74FE73879E2}" dt="2024-09-28T20:41:11.881" v="0"/>
          <ac:grpSpMkLst>
            <pc:docMk/>
            <pc:sldMk cId="0" sldId="290"/>
            <ac:grpSpMk id="63" creationId="{00000000-0000-0000-0000-000000000000}"/>
          </ac:grpSpMkLst>
        </pc:gr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90"/>
            <ac:graphicFrameMk id="3" creationId="{00000000-0000-0000-0000-000000000000}"/>
          </ac:graphicFrameMkLst>
        </pc:graphicFrame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2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2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4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5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3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40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41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43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4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4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k cId="0" sldId="290"/>
            <ac:picMk id="52" creationId="{00000000-0000-0000-0000-000000000000}"/>
          </ac:picMkLst>
        </pc:picChg>
        <pc:inkChg chg="add del mod">
          <ac:chgData name="Md Amjad Hossain" userId="5eb3eea5-43df-412e-88a9-51c879b408e5" providerId="ADAL" clId="{1BFA7DB6-7B09-48D7-A147-C74FE73879E2}" dt="2024-09-29T05:25:58.286" v="915"/>
          <ac:inkMkLst>
            <pc:docMk/>
            <pc:sldMk cId="0" sldId="290"/>
            <ac:inkMk id="69" creationId="{3445D64A-0B96-8452-D996-906E0B4EA97E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85" v="913"/>
        <pc:sldMkLst>
          <pc:docMk/>
          <pc:sldMk cId="0" sldId="291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1"/>
            <ac:spMk id="3" creationId="{00000000-0000-0000-0000-000000000000}"/>
          </ac:spMkLst>
        </pc:spChg>
        <pc:inkChg chg="add del mod">
          <ac:chgData name="Md Amjad Hossain" userId="5eb3eea5-43df-412e-88a9-51c879b408e5" providerId="ADAL" clId="{1BFA7DB6-7B09-48D7-A147-C74FE73879E2}" dt="2024-09-29T05:25:58.285" v="913"/>
          <ac:inkMkLst>
            <pc:docMk/>
            <pc:sldMk cId="0" sldId="291"/>
            <ac:inkMk id="5" creationId="{A12D8B17-7932-CB65-53FF-3321C92E13F1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84" v="911"/>
        <pc:sldMkLst>
          <pc:docMk/>
          <pc:sldMk cId="0" sldId="292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2"/>
            <ac:spMk id="3" creationId="{00000000-0000-0000-0000-000000000000}"/>
          </ac:spMkLst>
        </pc:spChg>
        <pc:inkChg chg="add del mod">
          <ac:chgData name="Md Amjad Hossain" userId="5eb3eea5-43df-412e-88a9-51c879b408e5" providerId="ADAL" clId="{1BFA7DB6-7B09-48D7-A147-C74FE73879E2}" dt="2024-09-29T05:25:58.284" v="911"/>
          <ac:inkMkLst>
            <pc:docMk/>
            <pc:sldMk cId="0" sldId="292"/>
            <ac:inkMk id="5" creationId="{42B70543-88BC-3B8E-2FC6-E9611C72F436}"/>
          </ac:inkMkLst>
        </pc:inkChg>
      </pc:sldChg>
      <pc:sldChg chg="addSp delSp modSp mod">
        <pc:chgData name="Md Amjad Hossain" userId="5eb3eea5-43df-412e-88a9-51c879b408e5" providerId="ADAL" clId="{1BFA7DB6-7B09-48D7-A147-C74FE73879E2}" dt="2024-09-29T05:25:58.282" v="909"/>
        <pc:sldMkLst>
          <pc:docMk/>
          <pc:sldMk cId="0" sldId="293"/>
        </pc:sld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3"/>
            <ac:spMk id="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3"/>
            <ac:spMk id="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3"/>
            <ac:spMk id="6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3"/>
            <ac:spMk id="7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3"/>
            <ac:spMk id="8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3"/>
            <ac:spMk id="9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k cId="0" sldId="293"/>
            <ac:spMk id="10" creationId="{00000000-0000-0000-0000-000000000000}"/>
          </ac:spMkLst>
        </pc:spChg>
        <pc:graphicFrameChg chg="mod">
          <ac:chgData name="Md Amjad Hossain" userId="5eb3eea5-43df-412e-88a9-51c879b408e5" providerId="ADAL" clId="{1BFA7DB6-7B09-48D7-A147-C74FE73879E2}" dt="2024-09-28T20:41:11.881" v="0"/>
          <ac:graphicFrameMkLst>
            <pc:docMk/>
            <pc:sldMk cId="0" sldId="293"/>
            <ac:graphicFrameMk id="4" creationId="{00000000-0000-0000-0000-000000000000}"/>
          </ac:graphicFrameMkLst>
        </pc:graphicFrameChg>
        <pc:inkChg chg="add del mod">
          <ac:chgData name="Md Amjad Hossain" userId="5eb3eea5-43df-412e-88a9-51c879b408e5" providerId="ADAL" clId="{1BFA7DB6-7B09-48D7-A147-C74FE73879E2}" dt="2024-09-29T05:25:58.282" v="909"/>
          <ac:inkMkLst>
            <pc:docMk/>
            <pc:sldMk cId="0" sldId="293"/>
            <ac:inkMk id="12" creationId="{1B2033DD-2DDA-AA8B-EB7B-0221E9FDFD6C}"/>
          </ac:inkMkLst>
        </pc:inkChg>
      </pc:sldChg>
      <pc:sldMasterChg chg="modSp modSldLayout">
        <pc:chgData name="Md Amjad Hossain" userId="5eb3eea5-43df-412e-88a9-51c879b408e5" providerId="ADAL" clId="{1BFA7DB6-7B09-48D7-A147-C74FE73879E2}" dt="2024-09-28T20:41:11.881" v="0"/>
        <pc:sldMasterMkLst>
          <pc:docMk/>
          <pc:sldMasterMk cId="0" sldId="2147483648"/>
        </pc:sldMasterMkLst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Md Amjad Hossain" userId="5eb3eea5-43df-412e-88a9-51c879b408e5" providerId="ADAL" clId="{1BFA7DB6-7B09-48D7-A147-C74FE73879E2}" dt="2024-09-28T20:41:11.881" v="0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asterMk cId="0" sldId="2147483648"/>
            <ac:picMk id="16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asterMk cId="0" sldId="2147483648"/>
            <ac:picMk id="17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asterMk cId="0" sldId="2147483648"/>
            <ac:picMk id="18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asterMk cId="0" sldId="2147483648"/>
            <ac:picMk id="19" creationId="{00000000-0000-0000-0000-000000000000}"/>
          </ac:picMkLst>
        </pc:picChg>
        <pc:picChg chg="mod">
          <ac:chgData name="Md Amjad Hossain" userId="5eb3eea5-43df-412e-88a9-51c879b408e5" providerId="ADAL" clId="{1BFA7DB6-7B09-48D7-A147-C74FE73879E2}" dt="2024-09-28T20:41:11.881" v="0"/>
          <ac:picMkLst>
            <pc:docMk/>
            <pc:sldMasterMk cId="0" sldId="2147483648"/>
            <ac:picMk id="20" creationId="{00000000-0000-0000-0000-000000000000}"/>
          </ac:picMkLst>
        </pc:picChg>
        <pc:sldLayoutChg chg="modSp">
          <pc:chgData name="Md Amjad Hossain" userId="5eb3eea5-43df-412e-88a9-51c879b408e5" providerId="ADAL" clId="{1BFA7DB6-7B09-48D7-A147-C74FE73879E2}" dt="2024-09-28T20:41:11.881" v="0"/>
          <pc:sldLayoutMkLst>
            <pc:docMk/>
            <pc:sldMasterMk cId="0" sldId="2147483648"/>
            <pc:sldLayoutMk cId="0" sldId="2147483661"/>
          </pc:sldLayoutMkLst>
          <pc:spChg chg="mod">
            <ac:chgData name="Md Amjad Hossain" userId="5eb3eea5-43df-412e-88a9-51c879b408e5" providerId="ADAL" clId="{1BFA7DB6-7B09-48D7-A147-C74FE73879E2}" dt="2024-09-28T20:41:11.881" v="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Md Amjad Hossain" userId="5eb3eea5-43df-412e-88a9-51c879b408e5" providerId="ADAL" clId="{1BFA7DB6-7B09-48D7-A147-C74FE73879E2}" dt="2024-09-28T20:41:11.881" v="0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Md Amjad Hossain" userId="5eb3eea5-43df-412e-88a9-51c879b408e5" providerId="ADAL" clId="{1BFA7DB6-7B09-48D7-A147-C74FE73879E2}" dt="2024-09-28T20:41:11.881" v="0"/>
          <pc:sldLayoutMkLst>
            <pc:docMk/>
            <pc:sldMasterMk cId="0" sldId="2147483648"/>
            <pc:sldLayoutMk cId="0" sldId="2147483663"/>
          </pc:sldLayoutMkLst>
          <pc:spChg chg="mod">
            <ac:chgData name="Md Amjad Hossain" userId="5eb3eea5-43df-412e-88a9-51c879b408e5" providerId="ADAL" clId="{1BFA7DB6-7B09-48D7-A147-C74FE73879E2}" dt="2024-09-28T20:41:11.881" v="0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Md Amjad Hossain" userId="5eb3eea5-43df-412e-88a9-51c879b408e5" providerId="ADAL" clId="{1BFA7DB6-7B09-48D7-A147-C74FE73879E2}" dt="2024-09-28T20:41:11.881" v="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Md Amjad Hossain" userId="5eb3eea5-43df-412e-88a9-51c879b408e5" providerId="ADAL" clId="{1BFA7DB6-7B09-48D7-A147-C74FE73879E2}" dt="2024-09-28T20:41:11.881" v="0"/>
          <pc:sldLayoutMkLst>
            <pc:docMk/>
            <pc:sldMasterMk cId="0" sldId="2147483648"/>
            <pc:sldLayoutMk cId="0" sldId="2147483665"/>
          </pc:sldLayoutMkLst>
          <pc:picChg chg="mod">
            <ac:chgData name="Md Amjad Hossain" userId="5eb3eea5-43df-412e-88a9-51c879b408e5" providerId="ADAL" clId="{1BFA7DB6-7B09-48D7-A147-C74FE73879E2}" dt="2024-09-28T20:41:11.881" v="0"/>
            <ac:picMkLst>
              <pc:docMk/>
              <pc:sldMasterMk cId="0" sldId="2147483648"/>
              <pc:sldLayoutMk cId="0" sldId="2147483665"/>
              <ac:picMk id="16" creationId="{00000000-0000-0000-0000-000000000000}"/>
            </ac:picMkLst>
          </pc:picChg>
          <pc:picChg chg="mod">
            <ac:chgData name="Md Amjad Hossain" userId="5eb3eea5-43df-412e-88a9-51c879b408e5" providerId="ADAL" clId="{1BFA7DB6-7B09-48D7-A147-C74FE73879E2}" dt="2024-09-28T20:41:11.881" v="0"/>
            <ac:picMkLst>
              <pc:docMk/>
              <pc:sldMasterMk cId="0" sldId="2147483648"/>
              <pc:sldLayoutMk cId="0" sldId="2147483665"/>
              <ac:picMk id="17" creationId="{00000000-0000-0000-0000-000000000000}"/>
            </ac:picMkLst>
          </pc:picChg>
          <pc:picChg chg="mod">
            <ac:chgData name="Md Amjad Hossain" userId="5eb3eea5-43df-412e-88a9-51c879b408e5" providerId="ADAL" clId="{1BFA7DB6-7B09-48D7-A147-C74FE73879E2}" dt="2024-09-28T20:41:11.881" v="0"/>
            <ac:picMkLst>
              <pc:docMk/>
              <pc:sldMasterMk cId="0" sldId="2147483648"/>
              <pc:sldLayoutMk cId="0" sldId="2147483665"/>
              <ac:picMk id="18" creationId="{00000000-0000-0000-0000-000000000000}"/>
            </ac:picMkLst>
          </pc:picChg>
          <pc:picChg chg="mod">
            <ac:chgData name="Md Amjad Hossain" userId="5eb3eea5-43df-412e-88a9-51c879b408e5" providerId="ADAL" clId="{1BFA7DB6-7B09-48D7-A147-C74FE73879E2}" dt="2024-09-28T20:41:11.881" v="0"/>
            <ac:picMkLst>
              <pc:docMk/>
              <pc:sldMasterMk cId="0" sldId="2147483648"/>
              <pc:sldLayoutMk cId="0" sldId="2147483665"/>
              <ac:picMk id="19" creationId="{00000000-0000-0000-0000-000000000000}"/>
            </ac:picMkLst>
          </pc:picChg>
          <pc:picChg chg="mod">
            <ac:chgData name="Md Amjad Hossain" userId="5eb3eea5-43df-412e-88a9-51c879b408e5" providerId="ADAL" clId="{1BFA7DB6-7B09-48D7-A147-C74FE73879E2}" dt="2024-09-28T20:41:11.881" v="0"/>
            <ac:picMkLst>
              <pc:docMk/>
              <pc:sldMasterMk cId="0" sldId="2147483648"/>
              <pc:sldLayoutMk cId="0" sldId="2147483665"/>
              <ac:picMk id="20" creationId="{00000000-0000-0000-0000-000000000000}"/>
            </ac:picMkLst>
          </pc:picChg>
          <pc:picChg chg="mod">
            <ac:chgData name="Md Amjad Hossain" userId="5eb3eea5-43df-412e-88a9-51c879b408e5" providerId="ADAL" clId="{1BFA7DB6-7B09-48D7-A147-C74FE73879E2}" dt="2024-09-28T20:41:11.881" v="0"/>
            <ac:picMkLst>
              <pc:docMk/>
              <pc:sldMasterMk cId="0" sldId="2147483648"/>
              <pc:sldLayoutMk cId="0" sldId="2147483665"/>
              <ac:picMk id="21" creationId="{00000000-0000-0000-0000-000000000000}"/>
            </ac:picMkLst>
          </pc:pic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23:45:43.647"/>
    </inkml:context>
    <inkml:brush xml:id="br0">
      <inkml:brushProperty name="width" value="0.3" units="cm"/>
      <inkml:brushProperty name="height" value="0.6" units="cm"/>
      <inkml:brushProperty name="color" value="#D96B27"/>
      <inkml:brushProperty name="tip" value="rectangle"/>
      <inkml:brushProperty name="rasterOp" value="maskPen"/>
      <inkml:brushProperty name="ignorePressure" value="1"/>
    </inkml:brush>
  </inkml:definitions>
  <inkml:trace contextRef="#ctx0" brushRef="#br0">4308 213,'-79'0,"3"2,-144-17,144 7,1 4,-92 6,43 0,-810-2,803-11,7 1,-386 9,242 2,133 10,11-1,94-8,0 2,1 0,-1 2,1 1,-41 16,27-11,-48 8,35-9,-5-1,0-4,-1-2,-97-6,40-1,44 3,-77-12,-15-13,279 20,-53 7,-36 0,-1-1,1-1,-1-1,1-1,-1-1,0-1,25-7,-15-1,1 1,0 2,46-7,16-1,-56 8,51-3,-68 9,0-1,39-12,11-2,4 7,1 3,110 3,596 5,-654-10,-1-1,72-5,-174 12,43-13,16-4,-25 16,-1 2,65 6,-19-1,640-2,-734 1,0 0,0 1,0 0,0 1,19 8,-18-6,1-1,0-1,25 5,70-6,-82-3,1 2,-1 0,0 1,1 2,45 12,-51-9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23:45:56.40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5733 44,'-28'2,"0"1,-49 11,-2 1,14-9,0-4,-1-2,-77-12,91 8,-44-4,-329-36,303 32,-240 6,196 9,-352-3,499 1,1 1,-1 1,-34 10,29-6,-38 4,-115-3,-7 1,-26-3,42-3,149-1,-1 2,-37 11,39-10,1 0,-2-1,1-1,-21 1,14-4,-1 2,1 0,-43 10,31-4,-1-1,1-1,-41 0,-116-7,76-1,-203 2,305-1,1-1,-1-1,0 0,-20-7,16 4,-37-6,-134 3,14 1,-278-2,284 12,158-2,1 0,0 1,-1 0,1 1,0 0,0 1,0 1,0-1,1 2,-20 10,31-15,-1 0,0 0,1 1,-1-1,0 1,1-1,-1 0,1 1,-1-1,1 1,-1-1,1 1,-1 0,1-1,-1 1,1-1,0 1,-1 0,1-1,0 1,0 0,-1 0,1-1,0 1,0 0,0-1,0 1,0 0,0 1,1-1,0 0,0 0,-1 0,1 0,0 0,0 0,0 0,0-1,0 1,1 0,-1-1,0 1,0-1,0 1,2 0,49 10,150-1,-15-2,48 16,-178-18,-34-4,1 0,34 10,-5 1,0-3,1-1,57 1,165-8,3 0,-255 0,0 2,33 9,-31-6,43 5,46-10,-75-3,41 5,-56 0,38 11,-41-9,0-1,32 4,75-1,143 15,-178-10,-34-4,92 3,552-14,-514-8,-3-1,47-1,2-13,129 19,-208 8,343-2,-721 1,-266-3,74-38,77 5,215 26,0 6,0 6,-179 25,243-19,0-3,0-2,0-3,-92-10,46-8,62 9,-2 1,-44 0,-41 6,-136 16,-242 15,-720-31,1202 2,0 2,0 1,-34 9,29-6,-47 6,-3-11,60-3,0 1,0 1,-1 1,1 0,-32 9,25-3,0-2,0-1,-1-1,0-2,-34 0,39-2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73E47-91E8-429E-A53E-B84D5E60DA9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2ABFC-E288-4080-9027-4689D8DF1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3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longest common subsequence (LCS) of 𝑋=(A, B, C, B, D, A, B) and 𝑌=(B, D, C, A, B, A) is BDAB.</a:t>
            </a:r>
          </a:p>
          <a:p>
            <a:r>
              <a:rPr lang="en-US" dirty="0"/>
              <a:t>The length of LCS represents the maximum similarity. </a:t>
            </a:r>
          </a:p>
          <a:p>
            <a:r>
              <a:rPr lang="en-US" dirty="0"/>
              <a:t>- Many applications – DNA similarity, Data compression, Pattern recognition.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ABFC-E288-4080-9027-4689D8DF11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2ABFC-E288-4080-9027-4689D8DF11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3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7790">
              <a:lnSpc>
                <a:spcPts val="1240"/>
              </a:lnSpc>
            </a:pPr>
            <a:fld id="{81D60167-4931-47E6-BA6A-407CBD079E47}" type="slidenum">
              <a:rPr lang="en-US" spc="-25" smtClean="0"/>
              <a:pPr marL="9779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7790">
              <a:lnSpc>
                <a:spcPts val="1240"/>
              </a:lnSpc>
            </a:pPr>
            <a:fld id="{81D60167-4931-47E6-BA6A-407CBD079E47}" type="slidenum">
              <a:rPr lang="en-US" spc="-25" smtClean="0"/>
              <a:pPr marL="9779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7790">
              <a:lnSpc>
                <a:spcPts val="1240"/>
              </a:lnSpc>
            </a:pPr>
            <a:fld id="{81D60167-4931-47E6-BA6A-407CBD079E47}" type="slidenum">
              <a:rPr lang="en-US" spc="-25" smtClean="0"/>
              <a:pPr marL="9779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7790">
              <a:lnSpc>
                <a:spcPts val="1240"/>
              </a:lnSpc>
            </a:pPr>
            <a:fld id="{81D60167-4931-47E6-BA6A-407CBD079E47}" type="slidenum">
              <a:rPr lang="en-US" spc="-25" smtClean="0"/>
              <a:pPr marL="9779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036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9968" y="1"/>
            <a:ext cx="6352032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67616" cy="1021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1816"/>
            <a:ext cx="12192000" cy="90525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2544" y="1679447"/>
            <a:ext cx="6815327" cy="152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7790">
              <a:lnSpc>
                <a:spcPts val="1240"/>
              </a:lnSpc>
            </a:pPr>
            <a:fld id="{81D60167-4931-47E6-BA6A-407CBD079E47}" type="slidenum">
              <a:rPr lang="en-US" spc="-25" smtClean="0"/>
              <a:pPr marL="9779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1036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39968" y="1"/>
            <a:ext cx="6352032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2167616" cy="1021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51816"/>
            <a:ext cx="12192000" cy="905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68" y="1034796"/>
            <a:ext cx="10783993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1243" y="2039620"/>
            <a:ext cx="696298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23996" y="6551020"/>
            <a:ext cx="327405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97790">
              <a:lnSpc>
                <a:spcPts val="1240"/>
              </a:lnSpc>
            </a:pPr>
            <a:fld id="{81D60167-4931-47E6-BA6A-407CBD079E47}" type="slidenum">
              <a:rPr lang="en-US" spc="-25" smtClean="0"/>
              <a:pPr marL="97790">
                <a:lnSpc>
                  <a:spcPts val="1240"/>
                </a:lnSpc>
              </a:pPr>
              <a:t>‹#›</a:t>
            </a:fld>
            <a:endParaRPr lang="en-US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9.pn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3825" y="3235452"/>
            <a:ext cx="3385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Constantia"/>
                <a:cs typeface="Constantia"/>
              </a:rPr>
              <a:t>Prepared</a:t>
            </a:r>
            <a:r>
              <a:rPr sz="2600" spc="-5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by</a:t>
            </a:r>
            <a:r>
              <a:rPr sz="26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Suk</a:t>
            </a:r>
            <a:r>
              <a:rPr sz="2600" spc="-7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Jin</a:t>
            </a:r>
            <a:r>
              <a:rPr sz="26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nstantia"/>
                <a:cs typeface="Constantia"/>
              </a:rPr>
              <a:t>Lee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185" dirty="0"/>
              <a:t> </a:t>
            </a:r>
            <a:r>
              <a:rPr dirty="0"/>
              <a:t>recursive</a:t>
            </a:r>
            <a:r>
              <a:rPr spc="-19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2387" y="3429000"/>
            <a:ext cx="7830820" cy="16516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12420" indent="-274320">
              <a:spcBef>
                <a:spcPts val="6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312420" algn="l"/>
              </a:tabLst>
            </a:pPr>
            <a:r>
              <a:rPr sz="2600" b="1" spc="-10" dirty="0">
                <a:latin typeface="Constantia"/>
                <a:cs typeface="Constantia"/>
              </a:rPr>
              <a:t>Second</a:t>
            </a:r>
            <a:r>
              <a:rPr sz="2600" b="1" spc="-8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case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550" i="1" baseline="-16339" dirty="0">
                <a:latin typeface="Constantia"/>
                <a:cs typeface="Constantia"/>
              </a:rPr>
              <a:t>i</a:t>
            </a:r>
            <a:r>
              <a:rPr lang="en-US" sz="2550" i="1" spc="352" baseline="-16339" dirty="0">
                <a:latin typeface="Constantia"/>
                <a:cs typeface="Constantia"/>
              </a:rPr>
              <a:t> ≠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y</a:t>
            </a:r>
            <a:r>
              <a:rPr sz="2550" i="1" spc="-37" baseline="-16339" dirty="0">
                <a:latin typeface="Constantia"/>
                <a:cs typeface="Constantia"/>
              </a:rPr>
              <a:t>i</a:t>
            </a:r>
            <a:endParaRPr sz="2550" baseline="-16339" dirty="0">
              <a:latin typeface="Constantia"/>
              <a:cs typeface="Constantia"/>
            </a:endParaRPr>
          </a:p>
          <a:p>
            <a:pPr marL="675640" marR="30480" lvl="1" indent="-245110" algn="just">
              <a:lnSpc>
                <a:spcPct val="100400"/>
              </a:lnSpc>
              <a:spcBef>
                <a:spcPts val="48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77545" algn="l"/>
              </a:tabLst>
            </a:pP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symbols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don’t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match,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our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solution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not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improved, 	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length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LCS(</a:t>
            </a: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baseline="-17361" dirty="0">
                <a:latin typeface="Constantia"/>
                <a:cs typeface="Constantia"/>
              </a:rPr>
              <a:t>i</a:t>
            </a:r>
            <a:r>
              <a:rPr sz="2400" i="1" spc="284" baseline="-17361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Y</a:t>
            </a:r>
            <a:r>
              <a:rPr sz="2400" i="1" baseline="-17361" dirty="0">
                <a:latin typeface="Constantia"/>
                <a:cs typeface="Constantia"/>
              </a:rPr>
              <a:t>j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same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before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(i.e. 	</a:t>
            </a:r>
            <a:r>
              <a:rPr sz="2400" dirty="0">
                <a:latin typeface="Constantia"/>
                <a:cs typeface="Constantia"/>
              </a:rPr>
              <a:t>maximum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LCS(</a:t>
            </a: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baseline="-17361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Y</a:t>
            </a:r>
            <a:r>
              <a:rPr sz="2400" i="1" spc="-15" baseline="-17361" dirty="0">
                <a:latin typeface="Constantia"/>
                <a:cs typeface="Constantia"/>
              </a:rPr>
              <a:t>j</a:t>
            </a:r>
            <a:r>
              <a:rPr sz="2400" spc="-15" baseline="-17361" dirty="0">
                <a:latin typeface="Constantia"/>
                <a:cs typeface="Constantia"/>
              </a:rPr>
              <a:t>-</a:t>
            </a:r>
            <a:r>
              <a:rPr sz="2400" baseline="-17361" dirty="0">
                <a:latin typeface="Constantia"/>
                <a:cs typeface="Constantia"/>
              </a:rPr>
              <a:t>1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LCS(</a:t>
            </a:r>
            <a:r>
              <a:rPr sz="2400" i="1" spc="-20" dirty="0">
                <a:latin typeface="Constantia"/>
                <a:cs typeface="Constantia"/>
              </a:rPr>
              <a:t>X</a:t>
            </a:r>
            <a:r>
              <a:rPr sz="2400" i="1" spc="-30" baseline="-17361" dirty="0">
                <a:latin typeface="Constantia"/>
                <a:cs typeface="Constantia"/>
              </a:rPr>
              <a:t>i</a:t>
            </a:r>
            <a:r>
              <a:rPr sz="2400" spc="-30" baseline="-17361" dirty="0">
                <a:latin typeface="Constantia"/>
                <a:cs typeface="Constantia"/>
              </a:rPr>
              <a:t>-</a:t>
            </a:r>
            <a:r>
              <a:rPr sz="2400" baseline="-17361" dirty="0">
                <a:latin typeface="Constantia"/>
                <a:cs typeface="Constantia"/>
              </a:rPr>
              <a:t>1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i="1" spc="-25" dirty="0">
                <a:latin typeface="Constantia"/>
                <a:cs typeface="Constantia"/>
              </a:rPr>
              <a:t>Y</a:t>
            </a:r>
            <a:r>
              <a:rPr sz="2400" i="1" spc="-37" baseline="-17361" dirty="0">
                <a:latin typeface="Constantia"/>
                <a:cs typeface="Constantia"/>
              </a:rPr>
              <a:t>j</a:t>
            </a:r>
            <a:r>
              <a:rPr sz="2400" spc="-25" dirty="0">
                <a:latin typeface="Constantia"/>
                <a:cs typeface="Constantia"/>
              </a:rPr>
              <a:t>)</a:t>
            </a:r>
            <a:endParaRPr sz="2400" dirty="0">
              <a:latin typeface="Constantia"/>
              <a:cs typeface="Constanti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F9393D-40D2-69F6-8AF0-AA9B5292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81200"/>
            <a:ext cx="5853345" cy="120828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FF7686-3BCE-7C21-E062-16BE7620A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07525"/>
              </p:ext>
            </p:extLst>
          </p:nvPr>
        </p:nvGraphicFramePr>
        <p:xfrm>
          <a:off x="8635999" y="3581400"/>
          <a:ext cx="330200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889">
                  <a:extLst>
                    <a:ext uri="{9D8B030D-6E8A-4147-A177-3AD203B41FA5}">
                      <a16:colId xmlns:a16="http://schemas.microsoft.com/office/drawing/2014/main" val="125361595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10962966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01463650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84361162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91161898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14861901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236155210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9011166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617289184"/>
                    </a:ext>
                  </a:extLst>
                </a:gridCol>
              </a:tblGrid>
              <a:tr h="346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992742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6043103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444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8837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69580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5784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39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7C56672-19DE-022F-1A95-546237A1AE19}"/>
              </a:ext>
            </a:extLst>
          </p:cNvPr>
          <p:cNvSpPr txBox="1"/>
          <p:nvPr/>
        </p:nvSpPr>
        <p:spPr>
          <a:xfrm>
            <a:off x="8327600" y="5334000"/>
            <a:ext cx="616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Constantia"/>
                <a:cs typeface="Constantia"/>
              </a:rPr>
              <a:t>X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79835-846C-671C-F2A4-7EBAA5ACDBBC}"/>
              </a:ext>
            </a:extLst>
          </p:cNvPr>
          <p:cNvSpPr txBox="1"/>
          <p:nvPr/>
        </p:nvSpPr>
        <p:spPr>
          <a:xfrm>
            <a:off x="10515600" y="3261610"/>
            <a:ext cx="68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onstantia"/>
              </a:rPr>
              <a:t>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dirty="0"/>
              <a:t>Length</a:t>
            </a:r>
            <a:r>
              <a:rPr spc="-10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541" y="1925828"/>
            <a:ext cx="1858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nstantia"/>
                <a:cs typeface="Constantia"/>
              </a:rPr>
              <a:t>LCS-</a:t>
            </a:r>
            <a:r>
              <a:rPr b="1" dirty="0">
                <a:latin typeface="Constantia"/>
                <a:cs typeface="Constantia"/>
              </a:rPr>
              <a:t>L</a:t>
            </a:r>
            <a:r>
              <a:rPr sz="1400" b="1" dirty="0">
                <a:latin typeface="Constantia"/>
                <a:cs typeface="Constantia"/>
              </a:rPr>
              <a:t>ENGTH</a:t>
            </a:r>
            <a:r>
              <a:rPr b="1" dirty="0">
                <a:latin typeface="Constantia"/>
                <a:cs typeface="Constantia"/>
              </a:rPr>
              <a:t>(</a:t>
            </a:r>
            <a:r>
              <a:rPr b="1" i="1" dirty="0">
                <a:latin typeface="Constantia"/>
                <a:cs typeface="Constantia"/>
              </a:rPr>
              <a:t>X</a:t>
            </a:r>
            <a:r>
              <a:rPr b="1" dirty="0">
                <a:latin typeface="Constantia"/>
                <a:cs typeface="Constantia"/>
              </a:rPr>
              <a:t>,</a:t>
            </a:r>
            <a:r>
              <a:rPr b="1" spc="-65" dirty="0">
                <a:latin typeface="Constantia"/>
                <a:cs typeface="Constantia"/>
              </a:rPr>
              <a:t> </a:t>
            </a:r>
            <a:r>
              <a:rPr b="1" i="1" spc="-25" dirty="0">
                <a:latin typeface="Constantia"/>
                <a:cs typeface="Constantia"/>
              </a:rPr>
              <a:t>Y</a:t>
            </a:r>
            <a:r>
              <a:rPr b="1" spc="-25" dirty="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9741" y="3005836"/>
            <a:ext cx="1610995" cy="11322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spcBef>
                <a:spcPts val="385"/>
              </a:spcBef>
            </a:pP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//</a:t>
            </a:r>
            <a:r>
              <a:rPr sz="1600" spc="-6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special</a:t>
            </a:r>
            <a:r>
              <a:rPr sz="16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case:</a:t>
            </a:r>
            <a:r>
              <a:rPr sz="16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spc="-25" dirty="0">
                <a:solidFill>
                  <a:srgbClr val="0000FF"/>
                </a:solidFill>
                <a:latin typeface="Constantia"/>
                <a:cs typeface="Constantia"/>
              </a:rPr>
              <a:t>Y</a:t>
            </a:r>
            <a:r>
              <a:rPr sz="1650" spc="-37" baseline="-15151" dirty="0">
                <a:solidFill>
                  <a:srgbClr val="0000FF"/>
                </a:solidFill>
                <a:latin typeface="Constantia"/>
                <a:cs typeface="Constantia"/>
              </a:rPr>
              <a:t>0</a:t>
            </a:r>
            <a:endParaRPr sz="1650" baseline="-15151">
              <a:latin typeface="Constantia"/>
              <a:cs typeface="Constantia"/>
            </a:endParaRPr>
          </a:p>
          <a:p>
            <a:pPr marL="38100">
              <a:spcBef>
                <a:spcPts val="290"/>
              </a:spcBef>
            </a:pP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//</a:t>
            </a:r>
            <a:r>
              <a:rPr sz="1600" spc="-6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special</a:t>
            </a:r>
            <a:r>
              <a:rPr sz="16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case:</a:t>
            </a:r>
            <a:r>
              <a:rPr sz="16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spc="-25" dirty="0">
                <a:solidFill>
                  <a:srgbClr val="0000FF"/>
                </a:solidFill>
                <a:latin typeface="Constantia"/>
                <a:cs typeface="Constantia"/>
              </a:rPr>
              <a:t>X</a:t>
            </a:r>
            <a:r>
              <a:rPr sz="1650" spc="-37" baseline="-15151" dirty="0">
                <a:solidFill>
                  <a:srgbClr val="0000FF"/>
                </a:solidFill>
                <a:latin typeface="Constantia"/>
                <a:cs typeface="Constantia"/>
              </a:rPr>
              <a:t>0</a:t>
            </a:r>
            <a:endParaRPr sz="1650" baseline="-15151">
              <a:latin typeface="Constantia"/>
              <a:cs typeface="Constantia"/>
            </a:endParaRPr>
          </a:p>
          <a:p>
            <a:pPr marL="38100">
              <a:spcBef>
                <a:spcPts val="265"/>
              </a:spcBef>
            </a:pP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//</a:t>
            </a:r>
            <a:r>
              <a:rPr sz="16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for</a:t>
            </a:r>
            <a:r>
              <a:rPr sz="1600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all</a:t>
            </a:r>
            <a:r>
              <a:rPr sz="1600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spc="-25" dirty="0">
                <a:solidFill>
                  <a:srgbClr val="0000FF"/>
                </a:solidFill>
                <a:latin typeface="Constantia"/>
                <a:cs typeface="Constantia"/>
              </a:rPr>
              <a:t>x</a:t>
            </a:r>
            <a:r>
              <a:rPr sz="1650" i="1" spc="-37" baseline="-15151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1650" baseline="-15151">
              <a:latin typeface="Constantia"/>
              <a:cs typeface="Constantia"/>
            </a:endParaRPr>
          </a:p>
          <a:p>
            <a:pPr marL="38100">
              <a:spcBef>
                <a:spcPts val="190"/>
              </a:spcBef>
            </a:pP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//</a:t>
            </a:r>
            <a:r>
              <a:rPr sz="16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for</a:t>
            </a:r>
            <a:r>
              <a:rPr sz="1600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all</a:t>
            </a:r>
            <a:r>
              <a:rPr sz="1600" spc="-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spc="-25" dirty="0">
                <a:solidFill>
                  <a:srgbClr val="0000FF"/>
                </a:solidFill>
                <a:latin typeface="Constantia"/>
                <a:cs typeface="Constantia"/>
              </a:rPr>
              <a:t>y</a:t>
            </a:r>
            <a:r>
              <a:rPr sz="1650" i="1" spc="-37" baseline="-15151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1650" baseline="-15151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141" y="4148835"/>
            <a:ext cx="27285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//</a:t>
            </a:r>
            <a:r>
              <a:rPr sz="16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20" dirty="0">
                <a:solidFill>
                  <a:srgbClr val="0000FF"/>
                </a:solidFill>
                <a:latin typeface="Constantia"/>
                <a:cs typeface="Constantia"/>
              </a:rPr>
              <a:t>two</a:t>
            </a:r>
            <a:r>
              <a:rPr sz="16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subsequences</a:t>
            </a:r>
            <a:r>
              <a:rPr sz="16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are</a:t>
            </a:r>
            <a:r>
              <a:rPr sz="16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equal?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740" y="4388611"/>
            <a:ext cx="2327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-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+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1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0740" y="4669028"/>
            <a:ext cx="579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77595" algn="l"/>
              </a:tabLst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50" dirty="0">
                <a:latin typeface="Constantia"/>
                <a:cs typeface="Constantia"/>
              </a:rPr>
              <a:t>“</a:t>
            </a:r>
            <a:r>
              <a:rPr dirty="0">
                <a:latin typeface="Constantia"/>
                <a:cs typeface="Constantia"/>
              </a:rPr>
              <a:t>	”</a:t>
            </a:r>
            <a:r>
              <a:rPr spc="-25" dirty="0"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//</a:t>
            </a:r>
            <a:r>
              <a:rPr sz="1600" spc="-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points</a:t>
            </a:r>
            <a:r>
              <a:rPr sz="1600" spc="-6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to</a:t>
            </a:r>
            <a:r>
              <a:rPr sz="16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1600" spc="-9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optimal</a:t>
            </a:r>
            <a:r>
              <a:rPr sz="1600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subproblem</a:t>
            </a:r>
            <a:r>
              <a:rPr sz="16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solution</a:t>
            </a:r>
            <a:r>
              <a:rPr sz="16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tantia"/>
                <a:cs typeface="Constantia"/>
              </a:rPr>
              <a:t>chosen</a:t>
            </a:r>
            <a:endParaRPr sz="1600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340" y="4946395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nstantia"/>
                <a:cs typeface="Constantia"/>
              </a:rPr>
              <a:t>elseif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0740" y="4946395"/>
            <a:ext cx="197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dirty="0">
                <a:latin typeface="Constantia"/>
                <a:cs typeface="Constanti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2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320" dirty="0">
                <a:latin typeface="Times New Roman"/>
                <a:cs typeface="Times New Roman"/>
              </a:rPr>
              <a:t>1</a:t>
            </a:r>
            <a:r>
              <a:rPr spc="-320" dirty="0">
                <a:latin typeface="Constantia"/>
                <a:cs typeface="Constantia"/>
              </a:rPr>
              <a:t>]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0740" y="5214620"/>
            <a:ext cx="488124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40864" algn="l"/>
              </a:tabLst>
            </a:pP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//</a:t>
            </a:r>
            <a:r>
              <a:rPr sz="16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dirty="0">
                <a:solidFill>
                  <a:srgbClr val="0000FF"/>
                </a:solidFill>
                <a:latin typeface="Constantia"/>
                <a:cs typeface="Constantia"/>
              </a:rPr>
              <a:t>i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&gt;</a:t>
            </a:r>
            <a:r>
              <a:rPr sz="1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,</a:t>
            </a:r>
            <a:r>
              <a:rPr sz="1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LCS</a:t>
            </a:r>
            <a:r>
              <a:rPr sz="16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length</a:t>
            </a:r>
            <a:r>
              <a:rPr sz="1600" spc="-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determined</a:t>
            </a:r>
            <a:r>
              <a:rPr sz="1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by</a:t>
            </a:r>
            <a:r>
              <a:rPr sz="1600" spc="-6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spc="-50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endParaRPr sz="1600">
              <a:latin typeface="Constantia"/>
              <a:cs typeface="Constantia"/>
            </a:endParaRPr>
          </a:p>
          <a:p>
            <a:pPr marL="12700">
              <a:spcBef>
                <a:spcPts val="4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6340" y="5760211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9541" y="5785611"/>
            <a:ext cx="3056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//</a:t>
            </a:r>
            <a:r>
              <a:rPr sz="16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dirty="0">
                <a:solidFill>
                  <a:srgbClr val="0000FF"/>
                </a:solidFill>
                <a:latin typeface="Constantia"/>
                <a:cs typeface="Constantia"/>
              </a:rPr>
              <a:t>i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&lt;</a:t>
            </a:r>
            <a:r>
              <a:rPr sz="1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,</a:t>
            </a:r>
            <a:r>
              <a:rPr sz="1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LCS</a:t>
            </a:r>
            <a:r>
              <a:rPr sz="16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length</a:t>
            </a:r>
            <a:r>
              <a:rPr sz="1600" spc="-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determined</a:t>
            </a:r>
            <a:r>
              <a:rPr sz="16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0000FF"/>
                </a:solidFill>
                <a:latin typeface="Constantia"/>
                <a:cs typeface="Constantia"/>
              </a:rPr>
              <a:t>by</a:t>
            </a:r>
            <a:r>
              <a:rPr sz="1600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600" i="1" spc="-50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0739" y="5760211"/>
            <a:ext cx="161671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1</a:t>
            </a:r>
            <a:r>
              <a:rPr spc="-25" dirty="0">
                <a:latin typeface="Constantia"/>
                <a:cs typeface="Constantia"/>
              </a:rPr>
              <a:t>]</a:t>
            </a:r>
            <a:endParaRPr dirty="0">
              <a:latin typeface="Constantia"/>
              <a:cs typeface="Constantia"/>
            </a:endParaRPr>
          </a:p>
          <a:p>
            <a:pPr marL="12700">
              <a:spcBef>
                <a:spcPts val="4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9441" y="2188973"/>
            <a:ext cx="6760205" cy="440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indent="-456565">
              <a:spcBef>
                <a:spcPts val="100"/>
              </a:spcBef>
              <a:buAutoNum type="arabicPeriod"/>
              <a:tabLst>
                <a:tab pos="507365" algn="l"/>
              </a:tabLst>
            </a:pPr>
            <a:r>
              <a:rPr i="1" dirty="0">
                <a:latin typeface="Constantia"/>
                <a:cs typeface="Constantia"/>
              </a:rPr>
              <a:t>m</a:t>
            </a:r>
            <a:r>
              <a:rPr i="1" spc="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10" dirty="0">
                <a:latin typeface="Constantia"/>
                <a:cs typeface="Constantia"/>
              </a:rPr>
              <a:t>X</a:t>
            </a:r>
            <a:r>
              <a:rPr spc="-10" dirty="0">
                <a:latin typeface="Constantia"/>
                <a:cs typeface="Constantia"/>
              </a:rPr>
              <a:t>.</a:t>
            </a:r>
            <a:r>
              <a:rPr i="1" spc="-10" dirty="0">
                <a:latin typeface="Constantia"/>
                <a:cs typeface="Constantia"/>
              </a:rPr>
              <a:t>length</a:t>
            </a:r>
            <a:endParaRPr dirty="0">
              <a:latin typeface="Constantia"/>
              <a:cs typeface="Constantia"/>
            </a:endParaRPr>
          </a:p>
          <a:p>
            <a:pPr marL="507365" indent="-456565">
              <a:spcBef>
                <a:spcPts val="45"/>
              </a:spcBef>
              <a:buAutoNum type="arabicPeriod"/>
              <a:tabLst>
                <a:tab pos="507365" algn="l"/>
              </a:tabLst>
            </a:pPr>
            <a:r>
              <a:rPr i="1" dirty="0">
                <a:latin typeface="Constantia"/>
                <a:cs typeface="Constantia"/>
              </a:rPr>
              <a:t>n</a:t>
            </a:r>
            <a:r>
              <a:rPr i="1" spc="-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=</a:t>
            </a:r>
            <a:r>
              <a:rPr i="1" spc="375" dirty="0">
                <a:latin typeface="Constantia"/>
                <a:cs typeface="Constantia"/>
              </a:rPr>
              <a:t> </a:t>
            </a:r>
            <a:r>
              <a:rPr i="1" spc="-10" dirty="0">
                <a:latin typeface="Constantia"/>
                <a:cs typeface="Constantia"/>
              </a:rPr>
              <a:t>Y.length</a:t>
            </a:r>
            <a:endParaRPr dirty="0">
              <a:latin typeface="Constantia"/>
              <a:cs typeface="Constantia"/>
            </a:endParaRPr>
          </a:p>
          <a:p>
            <a:pPr marL="507365" indent="-456565">
              <a:lnSpc>
                <a:spcPts val="2125"/>
              </a:lnSpc>
              <a:spcBef>
                <a:spcPts val="50"/>
              </a:spcBef>
              <a:buAutoNum type="arabicPeriod"/>
              <a:tabLst>
                <a:tab pos="507365" algn="l"/>
              </a:tabLst>
            </a:pPr>
            <a:r>
              <a:rPr dirty="0">
                <a:latin typeface="Constantia"/>
                <a:cs typeface="Constantia"/>
              </a:rPr>
              <a:t>Let</a:t>
            </a:r>
            <a:r>
              <a:rPr spc="-50" dirty="0">
                <a:latin typeface="Constantia"/>
                <a:cs typeface="Constantia"/>
              </a:rPr>
              <a:t> </a:t>
            </a:r>
            <a:r>
              <a:rPr i="1" dirty="0">
                <a:latin typeface="Times New Roman"/>
                <a:cs typeface="Times New Roman"/>
              </a:rPr>
              <a:t>b</a:t>
            </a:r>
            <a:r>
              <a:rPr dirty="0">
                <a:latin typeface="Times New Roman"/>
                <a:cs typeface="Times New Roman"/>
              </a:rPr>
              <a:t>[1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1 .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]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and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i="1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[0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 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0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] </a:t>
            </a:r>
            <a:r>
              <a:rPr dirty="0">
                <a:latin typeface="Constantia"/>
                <a:cs typeface="Constantia"/>
              </a:rPr>
              <a:t>be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new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tables</a:t>
            </a:r>
            <a:endParaRPr dirty="0">
              <a:latin typeface="Constantia"/>
              <a:cs typeface="Constantia"/>
            </a:endParaRPr>
          </a:p>
          <a:p>
            <a:pPr marL="507365" indent="-456565">
              <a:lnSpc>
                <a:spcPts val="2125"/>
              </a:lnSpc>
              <a:buAutoNum type="arabicPeriod"/>
              <a:tabLst>
                <a:tab pos="507365" algn="l"/>
              </a:tabLst>
            </a:pPr>
            <a:r>
              <a:rPr dirty="0">
                <a:latin typeface="Constantia"/>
                <a:cs typeface="Constantia"/>
              </a:rPr>
              <a:t>for</a:t>
            </a:r>
            <a:r>
              <a:rPr spc="-8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to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m</a:t>
            </a:r>
            <a:r>
              <a:rPr i="1" spc="60" dirty="0">
                <a:latin typeface="Constantia"/>
                <a:cs typeface="Constantia"/>
              </a:rPr>
              <a:t>  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5" dirty="0">
                <a:latin typeface="Constantia"/>
                <a:cs typeface="Constantia"/>
              </a:rPr>
              <a:t> </a:t>
            </a:r>
            <a:r>
              <a:rPr dirty="0">
                <a:latin typeface="Times New Roman"/>
                <a:cs typeface="Times New Roman"/>
              </a:rPr>
              <a:t>0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 marL="507365" indent="-456565">
              <a:spcBef>
                <a:spcPts val="50"/>
              </a:spcBef>
              <a:buAutoNum type="arabicPeriod"/>
              <a:tabLst>
                <a:tab pos="507365" algn="l"/>
                <a:tab pos="1878964" algn="l"/>
              </a:tabLst>
            </a:pPr>
            <a:r>
              <a:rPr dirty="0">
                <a:latin typeface="Constantia"/>
                <a:cs typeface="Constantia"/>
              </a:rPr>
              <a:t>for</a:t>
            </a:r>
            <a:r>
              <a:rPr spc="-8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5" dirty="0">
                <a:latin typeface="Constantia"/>
                <a:cs typeface="Constantia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to</a:t>
            </a:r>
            <a:r>
              <a:rPr spc="-60" dirty="0">
                <a:latin typeface="Constantia"/>
                <a:cs typeface="Constantia"/>
              </a:rPr>
              <a:t> </a:t>
            </a:r>
            <a:r>
              <a:rPr i="1" spc="-50" dirty="0">
                <a:latin typeface="Constantia"/>
                <a:cs typeface="Constantia"/>
              </a:rPr>
              <a:t>n</a:t>
            </a:r>
            <a:r>
              <a:rPr i="1" dirty="0">
                <a:latin typeface="Constantia"/>
                <a:cs typeface="Constantia"/>
              </a:rPr>
              <a:t>	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dirty="0">
                <a:latin typeface="Times New Roman"/>
                <a:cs typeface="Times New Roman"/>
              </a:rPr>
              <a:t>0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0</a:t>
            </a:r>
            <a:endParaRPr dirty="0">
              <a:latin typeface="Times New Roman"/>
              <a:cs typeface="Times New Roman"/>
            </a:endParaRPr>
          </a:p>
          <a:p>
            <a:pPr marL="507365" indent="-456565">
              <a:lnSpc>
                <a:spcPts val="2135"/>
              </a:lnSpc>
              <a:spcBef>
                <a:spcPts val="20"/>
              </a:spcBef>
              <a:buAutoNum type="arabicPeriod"/>
              <a:tabLst>
                <a:tab pos="507365" algn="l"/>
              </a:tabLst>
            </a:pPr>
            <a:r>
              <a:rPr dirty="0">
                <a:latin typeface="Constantia"/>
                <a:cs typeface="Constantia"/>
              </a:rPr>
              <a:t>for</a:t>
            </a:r>
            <a:r>
              <a:rPr spc="-8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5" dirty="0">
                <a:latin typeface="Constantia"/>
                <a:cs typeface="Constantia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to</a:t>
            </a:r>
            <a:r>
              <a:rPr spc="-60" dirty="0">
                <a:latin typeface="Constantia"/>
                <a:cs typeface="Constantia"/>
              </a:rPr>
              <a:t> </a:t>
            </a:r>
            <a:r>
              <a:rPr i="1" spc="-50" dirty="0">
                <a:latin typeface="Constantia"/>
                <a:cs typeface="Constantia"/>
              </a:rPr>
              <a:t>m</a:t>
            </a:r>
            <a:endParaRPr dirty="0">
              <a:latin typeface="Constantia"/>
              <a:cs typeface="Constantia"/>
            </a:endParaRPr>
          </a:p>
          <a:p>
            <a:pPr marL="964565" indent="-913765">
              <a:lnSpc>
                <a:spcPts val="2135"/>
              </a:lnSpc>
              <a:buAutoNum type="arabicPeriod"/>
              <a:tabLst>
                <a:tab pos="964565" algn="l"/>
              </a:tabLst>
            </a:pPr>
            <a:r>
              <a:rPr dirty="0">
                <a:latin typeface="Constantia"/>
                <a:cs typeface="Constantia"/>
              </a:rPr>
              <a:t>for</a:t>
            </a:r>
            <a:r>
              <a:rPr spc="-8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5" dirty="0">
                <a:latin typeface="Constantia"/>
                <a:cs typeface="Constantia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to</a:t>
            </a:r>
            <a:r>
              <a:rPr spc="-60" dirty="0">
                <a:latin typeface="Constantia"/>
                <a:cs typeface="Constantia"/>
              </a:rPr>
              <a:t> </a:t>
            </a:r>
            <a:r>
              <a:rPr i="1" spc="-50" dirty="0">
                <a:latin typeface="Constantia"/>
                <a:cs typeface="Constantia"/>
              </a:rPr>
              <a:t>n</a:t>
            </a:r>
            <a:endParaRPr dirty="0">
              <a:latin typeface="Constantia"/>
              <a:cs typeface="Constantia"/>
            </a:endParaRPr>
          </a:p>
          <a:p>
            <a:pPr marL="1878964" indent="-1828164">
              <a:lnSpc>
                <a:spcPts val="2125"/>
              </a:lnSpc>
              <a:spcBef>
                <a:spcPts val="50"/>
              </a:spcBef>
              <a:buAutoNum type="arabicPeriod"/>
              <a:tabLst>
                <a:tab pos="1878964" algn="l"/>
              </a:tabLst>
            </a:pPr>
            <a:r>
              <a:rPr dirty="0">
                <a:latin typeface="Constantia"/>
                <a:cs typeface="Constantia"/>
              </a:rPr>
              <a:t>if</a:t>
            </a:r>
            <a:r>
              <a:rPr spc="3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(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x</a:t>
            </a:r>
            <a:r>
              <a:rPr i="1" baseline="-13888" dirty="0">
                <a:latin typeface="Constantia"/>
                <a:cs typeface="Constantia"/>
              </a:rPr>
              <a:t>i</a:t>
            </a:r>
            <a:r>
              <a:rPr i="1" spc="232" baseline="-13888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==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y</a:t>
            </a:r>
            <a:r>
              <a:rPr i="1" baseline="-13888" dirty="0">
                <a:latin typeface="Constantia"/>
                <a:cs typeface="Constantia"/>
              </a:rPr>
              <a:t>j</a:t>
            </a:r>
            <a:r>
              <a:rPr i="1" spc="232" baseline="-13888" dirty="0">
                <a:latin typeface="Constantia"/>
                <a:cs typeface="Constantia"/>
              </a:rPr>
              <a:t> </a:t>
            </a:r>
            <a:r>
              <a:rPr spc="-50" dirty="0">
                <a:latin typeface="Constantia"/>
                <a:cs typeface="Constantia"/>
              </a:rPr>
              <a:t>)</a:t>
            </a:r>
            <a:endParaRPr dirty="0">
              <a:latin typeface="Constantia"/>
              <a:cs typeface="Constantia"/>
            </a:endParaRPr>
          </a:p>
          <a:p>
            <a:pPr marL="50800">
              <a:lnSpc>
                <a:spcPts val="2125"/>
              </a:lnSpc>
            </a:pPr>
            <a:r>
              <a:rPr spc="-25" dirty="0">
                <a:latin typeface="Constantia"/>
                <a:cs typeface="Constantia"/>
              </a:rPr>
              <a:t>9.</a:t>
            </a:r>
            <a:endParaRPr dirty="0">
              <a:latin typeface="Constantia"/>
              <a:cs typeface="Constantia"/>
            </a:endParaRPr>
          </a:p>
          <a:p>
            <a:pPr marL="50800">
              <a:spcBef>
                <a:spcPts val="45"/>
              </a:spcBef>
            </a:pPr>
            <a:r>
              <a:rPr spc="-25" dirty="0">
                <a:latin typeface="Constantia"/>
                <a:cs typeface="Constantia"/>
              </a:rPr>
              <a:t>10.</a:t>
            </a:r>
            <a:endParaRPr dirty="0">
              <a:latin typeface="Constantia"/>
              <a:cs typeface="Constantia"/>
            </a:endParaRPr>
          </a:p>
          <a:p>
            <a:pPr marL="50800">
              <a:lnSpc>
                <a:spcPts val="2135"/>
              </a:lnSpc>
              <a:spcBef>
                <a:spcPts val="25"/>
              </a:spcBef>
            </a:pPr>
            <a:r>
              <a:rPr spc="-25" dirty="0">
                <a:latin typeface="Constantia"/>
                <a:cs typeface="Constantia"/>
              </a:rPr>
              <a:t>11.</a:t>
            </a:r>
            <a:endParaRPr dirty="0">
              <a:latin typeface="Constantia"/>
              <a:cs typeface="Constantia"/>
            </a:endParaRPr>
          </a:p>
          <a:p>
            <a:pPr marL="50800">
              <a:lnSpc>
                <a:spcPts val="2135"/>
              </a:lnSpc>
            </a:pPr>
            <a:r>
              <a:rPr i="1" spc="-25" dirty="0">
                <a:latin typeface="Constantia"/>
                <a:cs typeface="Constantia"/>
              </a:rPr>
              <a:t>12.</a:t>
            </a:r>
            <a:endParaRPr dirty="0">
              <a:latin typeface="Constantia"/>
              <a:cs typeface="Constantia"/>
            </a:endParaRPr>
          </a:p>
          <a:p>
            <a:pPr marL="50800">
              <a:lnSpc>
                <a:spcPts val="2125"/>
              </a:lnSpc>
              <a:spcBef>
                <a:spcPts val="50"/>
              </a:spcBef>
            </a:pPr>
            <a:r>
              <a:rPr spc="-25" dirty="0">
                <a:latin typeface="Constantia"/>
                <a:cs typeface="Constantia"/>
              </a:rPr>
              <a:t>13.</a:t>
            </a:r>
            <a:endParaRPr dirty="0">
              <a:latin typeface="Constantia"/>
              <a:cs typeface="Constantia"/>
            </a:endParaRPr>
          </a:p>
          <a:p>
            <a:pPr marL="50800">
              <a:lnSpc>
                <a:spcPts val="2125"/>
              </a:lnSpc>
            </a:pPr>
            <a:r>
              <a:rPr spc="-25" dirty="0">
                <a:latin typeface="Constantia"/>
                <a:cs typeface="Constantia"/>
              </a:rPr>
              <a:t>14.</a:t>
            </a:r>
            <a:endParaRPr dirty="0">
              <a:latin typeface="Constantia"/>
              <a:cs typeface="Constantia"/>
            </a:endParaRPr>
          </a:p>
          <a:p>
            <a:pPr marL="50800">
              <a:lnSpc>
                <a:spcPts val="2125"/>
              </a:lnSpc>
              <a:spcBef>
                <a:spcPts val="45"/>
              </a:spcBef>
            </a:pPr>
            <a:r>
              <a:rPr spc="-25" dirty="0">
                <a:latin typeface="Constantia"/>
                <a:cs typeface="Constantia"/>
              </a:rPr>
              <a:t>15.</a:t>
            </a:r>
            <a:endParaRPr dirty="0">
              <a:latin typeface="Constantia"/>
              <a:cs typeface="Constantia"/>
            </a:endParaRPr>
          </a:p>
          <a:p>
            <a:pPr marL="50800">
              <a:lnSpc>
                <a:spcPts val="2125"/>
              </a:lnSpc>
              <a:tabLst>
                <a:tab pos="507365" algn="l"/>
              </a:tabLst>
            </a:pPr>
            <a:r>
              <a:rPr spc="-25" dirty="0">
                <a:latin typeface="Constantia"/>
                <a:cs typeface="Constantia"/>
              </a:rPr>
              <a:t>16.</a:t>
            </a:r>
            <a:r>
              <a:rPr dirty="0">
                <a:latin typeface="Constantia"/>
                <a:cs typeface="Constantia"/>
              </a:rPr>
              <a:t>	return</a:t>
            </a:r>
            <a:r>
              <a:rPr spc="-7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i="1" spc="-5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and</a:t>
            </a:r>
            <a:r>
              <a:rPr spc="-35" dirty="0">
                <a:latin typeface="Constantia"/>
                <a:cs typeface="Constantia"/>
              </a:rPr>
              <a:t> </a:t>
            </a:r>
            <a:r>
              <a:rPr i="1" spc="-50" dirty="0">
                <a:latin typeface="Constantia"/>
                <a:cs typeface="Constantia"/>
              </a:rPr>
              <a:t>b</a:t>
            </a:r>
            <a:endParaRPr dirty="0">
              <a:latin typeface="Constantia"/>
              <a:cs typeface="Constant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583" y="4741445"/>
            <a:ext cx="151768" cy="1388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219570" y="6193028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latin typeface="Constantia"/>
                <a:cs typeface="Constantia"/>
              </a:rPr>
              <a:t>Running</a:t>
            </a:r>
            <a:r>
              <a:rPr spc="-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pc="-20" dirty="0">
                <a:solidFill>
                  <a:srgbClr val="FF0000"/>
                </a:solidFill>
                <a:latin typeface="Constantia"/>
                <a:cs typeface="Constantia"/>
              </a:rPr>
              <a:t>time?</a:t>
            </a:r>
            <a:endParaRPr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11</a:t>
            </a:fld>
            <a:endParaRPr spc="-25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E4C5ECF-4E2E-0B1D-3FEB-F0298E073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47071"/>
              </p:ext>
            </p:extLst>
          </p:nvPr>
        </p:nvGraphicFramePr>
        <p:xfrm>
          <a:off x="8633458" y="1558036"/>
          <a:ext cx="330200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889">
                  <a:extLst>
                    <a:ext uri="{9D8B030D-6E8A-4147-A177-3AD203B41FA5}">
                      <a16:colId xmlns:a16="http://schemas.microsoft.com/office/drawing/2014/main" val="125361595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10962966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01463650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84361162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91161898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14861901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236155210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9011166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617289184"/>
                    </a:ext>
                  </a:extLst>
                </a:gridCol>
              </a:tblGrid>
              <a:tr h="346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992742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6043103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444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8837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69580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5784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395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DE1FD11-B1BB-D172-4A86-FF8AF936BB15}"/>
              </a:ext>
            </a:extLst>
          </p:cNvPr>
          <p:cNvSpPr txBox="1"/>
          <p:nvPr/>
        </p:nvSpPr>
        <p:spPr>
          <a:xfrm>
            <a:off x="8325059" y="3310636"/>
            <a:ext cx="616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Constantia"/>
                <a:cs typeface="Constantia"/>
              </a:rPr>
              <a:t>X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13C42A-01F7-E14C-1AF3-04A0EEB52C6D}"/>
              </a:ext>
            </a:extLst>
          </p:cNvPr>
          <p:cNvSpPr txBox="1"/>
          <p:nvPr/>
        </p:nvSpPr>
        <p:spPr>
          <a:xfrm>
            <a:off x="10513059" y="1238246"/>
            <a:ext cx="68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onstantia"/>
              </a:rPr>
              <a:t>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849544"/>
            <a:ext cx="6074410" cy="14001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7020" indent="-274320">
              <a:spcBef>
                <a:spcPts val="83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LCS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algorithm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example:</a:t>
            </a:r>
            <a:endParaRPr sz="2600">
              <a:latin typeface="Constantia"/>
              <a:cs typeface="Constantia"/>
            </a:endParaRPr>
          </a:p>
          <a:p>
            <a:pPr marL="650875" lvl="1" indent="-245110">
              <a:spcBef>
                <a:spcPts val="68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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i="1" spc="2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  <a:p>
            <a:pPr marL="650875" lvl="1" indent="-245110">
              <a:spcBef>
                <a:spcPts val="53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i="1" dirty="0">
                <a:latin typeface="Constantia"/>
                <a:cs typeface="Constantia"/>
              </a:rPr>
              <a:t>Y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Symbol"/>
                <a:cs typeface="Symbol"/>
              </a:rPr>
              <a:t>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spc="-25" dirty="0">
                <a:latin typeface="Constantia"/>
                <a:cs typeface="Constantia"/>
              </a:rPr>
              <a:t>A</a:t>
            </a:r>
            <a:r>
              <a:rPr sz="2400" spc="-25" dirty="0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13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26739" y="5774436"/>
            <a:ext cx="2504440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355"/>
              </a:spcBef>
            </a:pPr>
            <a:r>
              <a:rPr sz="2000" i="1" dirty="0">
                <a:latin typeface="Constantia"/>
                <a:cs typeface="Constantia"/>
              </a:rPr>
              <a:t>m</a:t>
            </a:r>
            <a:r>
              <a:rPr sz="2000" i="1" spc="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|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dirty="0">
                <a:latin typeface="Constantia"/>
                <a:cs typeface="Constantia"/>
              </a:rPr>
              <a:t>|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7,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n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|</a:t>
            </a: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|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Constantia"/>
                <a:cs typeface="Constantia"/>
              </a:rPr>
              <a:t>6 </a:t>
            </a:r>
            <a:r>
              <a:rPr sz="2000" spc="-10" dirty="0">
                <a:latin typeface="Constantia"/>
                <a:cs typeface="Constantia"/>
              </a:rPr>
              <a:t>Allocate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array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c</a:t>
            </a:r>
            <a:r>
              <a:rPr sz="2000" spc="-10" dirty="0">
                <a:latin typeface="Constantia"/>
                <a:cs typeface="Constantia"/>
              </a:rPr>
              <a:t>[7,6]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240"/>
              </a:lnSpc>
            </a:pPr>
            <a:fld id="{81D60167-4931-47E6-BA6A-407CBD079E47}" type="slidenum">
              <a:rPr spc="-25" dirty="0"/>
              <a:pPr marL="74295">
                <a:lnSpc>
                  <a:spcPts val="1240"/>
                </a:lnSpc>
              </a:pPr>
              <a:t>14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26739" y="5774436"/>
            <a:ext cx="1407160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0"/>
              </a:spcBef>
            </a:pPr>
            <a:r>
              <a:rPr sz="2000" dirty="0">
                <a:latin typeface="Constantia"/>
                <a:cs typeface="Constantia"/>
              </a:rPr>
              <a:t>for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i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i="1" spc="-50" dirty="0">
                <a:latin typeface="Constantia"/>
                <a:cs typeface="Constantia"/>
              </a:rPr>
              <a:t>m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latin typeface="Constantia"/>
                <a:cs typeface="Constantia"/>
              </a:rPr>
              <a:t>for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j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nstantia"/>
                <a:cs typeface="Constantia"/>
              </a:rPr>
              <a:t>to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i="1" spc="-50" dirty="0">
                <a:latin typeface="Constantia"/>
                <a:cs typeface="Constantia"/>
              </a:rPr>
              <a:t>n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55541" y="5774436"/>
            <a:ext cx="1036955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0"/>
              </a:spcBef>
            </a:pPr>
            <a:r>
              <a:rPr sz="2000" dirty="0">
                <a:latin typeface="Constantia"/>
                <a:cs typeface="Constantia"/>
              </a:rPr>
              <a:t>c[</a:t>
            </a:r>
            <a:r>
              <a:rPr sz="2000" i="1" dirty="0">
                <a:latin typeface="Constantia"/>
                <a:cs typeface="Constantia"/>
              </a:rPr>
              <a:t>i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Constantia"/>
                <a:cs typeface="Constantia"/>
              </a:rPr>
              <a:t>]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</a:pPr>
            <a:r>
              <a:rPr sz="2000" dirty="0">
                <a:latin typeface="Constantia"/>
                <a:cs typeface="Constantia"/>
              </a:rPr>
              <a:t>c[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j</a:t>
            </a:r>
            <a:r>
              <a:rPr sz="2000" dirty="0">
                <a:latin typeface="Constantia"/>
                <a:cs typeface="Constantia"/>
              </a:rPr>
              <a:t>]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9984"/>
              </p:ext>
            </p:extLst>
          </p:nvPr>
        </p:nvGraphicFramePr>
        <p:xfrm>
          <a:off x="2726690" y="5799116"/>
          <a:ext cx="6696709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8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if</a:t>
                      </a:r>
                      <a:r>
                        <a:rPr sz="1800" spc="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(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x</a:t>
                      </a:r>
                      <a:r>
                        <a:rPr sz="1800" i="1" baseline="-13888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i="1" spc="232" baseline="-13888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==</a:t>
                      </a:r>
                      <a:r>
                        <a:rPr sz="18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y</a:t>
                      </a:r>
                      <a:r>
                        <a:rPr sz="1800" i="1" baseline="-13888" dirty="0"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i="1" spc="232" baseline="-13888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0" dirty="0">
                          <a:latin typeface="Constantia"/>
                          <a:cs typeface="Constantia"/>
                        </a:rPr>
                        <a:t>)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i="1" dirty="0">
                          <a:latin typeface="Constantia"/>
                          <a:cs typeface="Constantia"/>
                        </a:rPr>
                        <a:t>c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[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,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]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8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c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[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i="1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1,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i="1" spc="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1]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+</a:t>
                      </a:r>
                      <a:r>
                        <a:rPr sz="18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25" dirty="0">
                          <a:latin typeface="Constantia"/>
                          <a:cs typeface="Constantia"/>
                        </a:rPr>
                        <a:t>1;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i="1" dirty="0">
                          <a:latin typeface="Constantia"/>
                          <a:cs typeface="Constantia"/>
                        </a:rPr>
                        <a:t>b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[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,</a:t>
                      </a:r>
                      <a:r>
                        <a:rPr sz="18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]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8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50" dirty="0">
                          <a:latin typeface="Constantia"/>
                          <a:cs typeface="Constantia"/>
                        </a:rPr>
                        <a:t>“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0" dirty="0">
                          <a:latin typeface="Constantia"/>
                          <a:cs typeface="Constantia"/>
                        </a:rPr>
                        <a:t>”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elseif</a:t>
                      </a:r>
                      <a:r>
                        <a:rPr sz="1800" spc="-2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c[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i="1" spc="1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1,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]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spc="-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≥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c[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,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i="1" spc="1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1]</a:t>
                      </a:r>
                      <a:endParaRPr sz="1800" dirty="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ts val="2050"/>
                        </a:lnSpc>
                      </a:pP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c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[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,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]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800" spc="-6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c[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i="1" spc="1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1800" spc="-2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1,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spc="-2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];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2050"/>
                        </a:lnSpc>
                      </a:pP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b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[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i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,</a:t>
                      </a:r>
                      <a:r>
                        <a:rPr sz="1800" spc="-1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i="1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j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]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=</a:t>
                      </a:r>
                      <a:r>
                        <a:rPr sz="1800" spc="-20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“</a:t>
                      </a:r>
                      <a:r>
                        <a:rPr sz="1400" spc="-25" dirty="0">
                          <a:solidFill>
                            <a:srgbClr val="0000FF"/>
                          </a:solidFill>
                          <a:latin typeface="Symbol"/>
                          <a:cs typeface="Symbol"/>
                        </a:rPr>
                        <a:t>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Constantia"/>
                          <a:cs typeface="Constantia"/>
                        </a:rPr>
                        <a:t>”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745740" y="6333235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8941" y="6333235"/>
            <a:ext cx="163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240"/>
              </a:lnSpc>
            </a:pPr>
            <a:fld id="{81D60167-4931-47E6-BA6A-407CBD079E47}" type="slidenum">
              <a:rPr spc="-25" dirty="0"/>
              <a:pPr marL="74295">
                <a:lnSpc>
                  <a:spcPts val="1240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8941" y="5786417"/>
            <a:ext cx="225742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-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+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5739" y="5844570"/>
            <a:ext cx="117602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>
                <a:latin typeface="Constantia"/>
                <a:cs typeface="Constantia"/>
              </a:rPr>
              <a:t>if</a:t>
            </a:r>
            <a:r>
              <a:rPr spc="3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(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x</a:t>
            </a:r>
            <a:r>
              <a:rPr i="1" baseline="-13888" dirty="0">
                <a:latin typeface="Constantia"/>
                <a:cs typeface="Constantia"/>
              </a:rPr>
              <a:t>i</a:t>
            </a:r>
            <a:r>
              <a:rPr i="1" spc="232" baseline="-13888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==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y</a:t>
            </a:r>
            <a:r>
              <a:rPr i="1" baseline="-13888" dirty="0">
                <a:latin typeface="Constantia"/>
                <a:cs typeface="Constantia"/>
              </a:rPr>
              <a:t>j</a:t>
            </a:r>
            <a:r>
              <a:rPr i="1" spc="232" baseline="-13888" dirty="0">
                <a:latin typeface="Constantia"/>
                <a:cs typeface="Constantia"/>
              </a:rPr>
              <a:t> </a:t>
            </a:r>
            <a:r>
              <a:rPr spc="-50" dirty="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2141" y="5844571"/>
            <a:ext cx="105346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50" dirty="0">
                <a:latin typeface="Constantia"/>
                <a:cs typeface="Constantia"/>
              </a:rPr>
              <a:t>“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b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[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,</a:t>
            </a:r>
            <a:r>
              <a:rPr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]</a:t>
            </a:r>
            <a:r>
              <a:rPr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=</a:t>
            </a:r>
            <a:r>
              <a:rPr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pc="-25" dirty="0">
                <a:solidFill>
                  <a:srgbClr val="0000FF"/>
                </a:solidFill>
                <a:latin typeface="Constantia"/>
                <a:cs typeface="Constantia"/>
              </a:rPr>
              <a:t>“</a:t>
            </a:r>
            <a:r>
              <a:rPr sz="1400" spc="-25" dirty="0">
                <a:solidFill>
                  <a:srgbClr val="0000FF"/>
                </a:solidFill>
                <a:latin typeface="Symbol"/>
                <a:cs typeface="Symbol"/>
              </a:rPr>
              <a:t></a:t>
            </a:r>
            <a:r>
              <a:rPr spc="-25" dirty="0">
                <a:solidFill>
                  <a:srgbClr val="0000FF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97548" y="5844570"/>
            <a:ext cx="1085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50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elseif</a:t>
            </a:r>
            <a:r>
              <a:rPr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c[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i="1" spc="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1,</a:t>
            </a:r>
            <a:r>
              <a:rPr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]</a:t>
            </a:r>
            <a:r>
              <a:rPr lang="en-US" spc="-5" dirty="0">
                <a:solidFill>
                  <a:srgbClr val="0000FF"/>
                </a:solidFill>
                <a:latin typeface="Constantia"/>
                <a:cs typeface="Constantia"/>
              </a:rPr>
              <a:t>≥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c[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,</a:t>
            </a:r>
            <a:r>
              <a:rPr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i="1" spc="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FF"/>
                </a:solidFill>
                <a:latin typeface="Constantia"/>
                <a:cs typeface="Constantia"/>
              </a:rPr>
              <a:t>1]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	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[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,</a:t>
            </a:r>
            <a:r>
              <a:rPr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]</a:t>
            </a:r>
            <a:r>
              <a:rPr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=</a:t>
            </a:r>
            <a:r>
              <a:rPr spc="-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c[</a:t>
            </a:r>
            <a:r>
              <a:rPr i="1" dirty="0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i="1" spc="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FF"/>
                </a:solidFill>
                <a:latin typeface="Constantia"/>
                <a:cs typeface="Constantia"/>
              </a:rPr>
              <a:t>1,</a:t>
            </a:r>
            <a:r>
              <a:rPr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i="1" spc="-25" dirty="0">
                <a:solidFill>
                  <a:srgbClr val="0000FF"/>
                </a:solidFill>
                <a:latin typeface="Constantia"/>
                <a:cs typeface="Constantia"/>
              </a:rPr>
              <a:t>j</a:t>
            </a:r>
            <a:r>
              <a:rPr spc="-25" dirty="0">
                <a:solidFill>
                  <a:srgbClr val="0000FF"/>
                </a:solidFill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ts val="1240"/>
              </a:lnSpc>
            </a:pPr>
            <a:fld id="{81D60167-4931-47E6-BA6A-407CBD079E47}" type="slidenum">
              <a:rPr spc="-25" dirty="0"/>
              <a:pPr marL="63500">
                <a:lnSpc>
                  <a:spcPts val="1240"/>
                </a:lnSpc>
              </a:pPr>
              <a:t>16</a:t>
            </a:fld>
            <a:endParaRPr spc="-25"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0D02BE1-D3CB-3CE9-E13E-B8776E374814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17</a:t>
            </a:fld>
            <a:endParaRPr spc="-25" dirty="0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CA6B42E-BCC7-ACE9-F463-81F151CFFDB2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18</a:t>
            </a:fld>
            <a:endParaRPr spc="-25" dirty="0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6938BF52-9062-796A-D0EF-E0DDED853D7A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19</a:t>
            </a:fld>
            <a:endParaRPr spc="-25" dirty="0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7DCA4257-3B41-8960-8329-1DE87F437D43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Biological</a:t>
            </a:r>
            <a:r>
              <a:rPr spc="-204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862752"/>
            <a:ext cx="7873365" cy="13874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70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strand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DNA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consists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molecules</a:t>
            </a:r>
            <a:endParaRPr sz="26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dirty="0">
                <a:latin typeface="Constantia"/>
                <a:cs typeface="Constantia"/>
              </a:rPr>
              <a:t>Adnine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(A),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guanine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(C),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cytosine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(G),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thymine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(T)</a:t>
            </a:r>
            <a:endParaRPr sz="2400" dirty="0">
              <a:latin typeface="Constantia"/>
              <a:cs typeface="Constantia"/>
            </a:endParaRPr>
          </a:p>
          <a:p>
            <a:pPr marL="6508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50875" algn="l"/>
              </a:tabLst>
            </a:pPr>
            <a:r>
              <a:rPr sz="2400" spc="-40" dirty="0">
                <a:latin typeface="Constantia"/>
                <a:cs typeface="Constantia"/>
              </a:rPr>
              <a:t>For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example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7325" y="3289808"/>
            <a:ext cx="65786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marR="5080" indent="-246379" algn="r">
              <a:lnSpc>
                <a:spcPts val="2510"/>
              </a:lnSpc>
              <a:spcBef>
                <a:spcPts val="10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246379" algn="l"/>
              </a:tabLst>
            </a:pPr>
            <a:r>
              <a:rPr sz="2100" i="1" dirty="0">
                <a:latin typeface="Constantia"/>
                <a:cs typeface="Constantia"/>
              </a:rPr>
              <a:t>X</a:t>
            </a:r>
            <a:r>
              <a:rPr sz="2100" i="1" spc="25" dirty="0">
                <a:latin typeface="Constantia"/>
                <a:cs typeface="Constantia"/>
              </a:rPr>
              <a:t> </a:t>
            </a:r>
            <a:r>
              <a:rPr sz="2100" spc="-5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  <a:p>
            <a:pPr marR="19050" algn="r">
              <a:lnSpc>
                <a:spcPts val="2510"/>
              </a:lnSpc>
            </a:pPr>
            <a:r>
              <a:rPr sz="2100" i="1" dirty="0">
                <a:latin typeface="Constantia"/>
                <a:cs typeface="Constantia"/>
              </a:rPr>
              <a:t>Y</a:t>
            </a:r>
            <a:r>
              <a:rPr sz="2100" i="1" spc="20" dirty="0">
                <a:latin typeface="Constantia"/>
                <a:cs typeface="Constantia"/>
              </a:rPr>
              <a:t> </a:t>
            </a:r>
            <a:r>
              <a:rPr sz="2100" spc="-50" dirty="0">
                <a:latin typeface="Constantia"/>
                <a:cs typeface="Constantia"/>
              </a:rPr>
              <a:t>=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8739" y="3289808"/>
            <a:ext cx="511048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2100" spc="-40" dirty="0">
                <a:latin typeface="Constantia"/>
                <a:cs typeface="Constantia"/>
              </a:rPr>
              <a:t>ACC</a:t>
            </a:r>
            <a:r>
              <a:rPr sz="2100" spc="-40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100" spc="-40" dirty="0">
                <a:latin typeface="Constantia"/>
                <a:cs typeface="Constantia"/>
              </a:rPr>
              <a:t>G</a:t>
            </a:r>
            <a:r>
              <a:rPr sz="2100" spc="-40" dirty="0">
                <a:solidFill>
                  <a:srgbClr val="0000FF"/>
                </a:solidFill>
                <a:latin typeface="Constantia"/>
                <a:cs typeface="Constantia"/>
              </a:rPr>
              <a:t>TCG</a:t>
            </a:r>
            <a:r>
              <a:rPr sz="2100" spc="-40" dirty="0">
                <a:latin typeface="Constantia"/>
                <a:cs typeface="Constantia"/>
              </a:rPr>
              <a:t>AG</a:t>
            </a:r>
            <a:r>
              <a:rPr sz="2100" spc="-40" dirty="0">
                <a:solidFill>
                  <a:srgbClr val="0000FF"/>
                </a:solidFill>
                <a:latin typeface="Constantia"/>
                <a:cs typeface="Constantia"/>
              </a:rPr>
              <a:t>T</a:t>
            </a:r>
            <a:r>
              <a:rPr sz="2100" spc="-40" dirty="0">
                <a:latin typeface="Constantia"/>
                <a:cs typeface="Constantia"/>
              </a:rPr>
              <a:t>G</a:t>
            </a:r>
            <a:r>
              <a:rPr sz="2100" spc="-40" dirty="0">
                <a:solidFill>
                  <a:srgbClr val="0000FF"/>
                </a:solidFill>
                <a:latin typeface="Constantia"/>
                <a:cs typeface="Constantia"/>
              </a:rPr>
              <a:t>CG</a:t>
            </a:r>
            <a:r>
              <a:rPr sz="2100" spc="-40" dirty="0">
                <a:latin typeface="Constantia"/>
                <a:cs typeface="Constantia"/>
              </a:rPr>
              <a:t>C</a:t>
            </a:r>
            <a:r>
              <a:rPr sz="2100" spc="-40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100" spc="-40" dirty="0">
                <a:latin typeface="Constantia"/>
                <a:cs typeface="Constantia"/>
              </a:rPr>
              <a:t>G</a:t>
            </a:r>
            <a:r>
              <a:rPr sz="2100" spc="-40" dirty="0">
                <a:solidFill>
                  <a:srgbClr val="0000FF"/>
                </a:solidFill>
                <a:latin typeface="Constantia"/>
                <a:cs typeface="Constantia"/>
              </a:rPr>
              <a:t>AAGCCGGCCGAA 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GTCGT</a:t>
            </a:r>
            <a:r>
              <a:rPr sz="2100" spc="-10" dirty="0">
                <a:latin typeface="Constantia"/>
                <a:cs typeface="Constantia"/>
              </a:rPr>
              <a:t>T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CGGAA</a:t>
            </a:r>
            <a:r>
              <a:rPr sz="2100" spc="-10" dirty="0">
                <a:latin typeface="Constantia"/>
                <a:cs typeface="Constantia"/>
              </a:rPr>
              <a:t>T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GCCG</a:t>
            </a:r>
            <a:r>
              <a:rPr sz="2100" spc="-10" dirty="0">
                <a:latin typeface="Constantia"/>
                <a:cs typeface="Constantia"/>
              </a:rPr>
              <a:t>TT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GC</a:t>
            </a:r>
            <a:r>
              <a:rPr sz="2100" spc="-10" dirty="0">
                <a:latin typeface="Constantia"/>
                <a:cs typeface="Constantia"/>
              </a:rPr>
              <a:t>T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100" spc="-10" dirty="0">
                <a:latin typeface="Constantia"/>
                <a:cs typeface="Constantia"/>
              </a:rPr>
              <a:t>T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G</a:t>
            </a:r>
            <a:r>
              <a:rPr sz="2100" spc="-10" dirty="0">
                <a:latin typeface="Constantia"/>
                <a:cs typeface="Constantia"/>
              </a:rPr>
              <a:t>T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AA</a:t>
            </a:r>
            <a:r>
              <a:rPr sz="2100" spc="-10" dirty="0">
                <a:latin typeface="Constantia"/>
                <a:cs typeface="Constantia"/>
              </a:rPr>
              <a:t>A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00" y="3952748"/>
            <a:ext cx="50946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indent="-247015">
              <a:spcBef>
                <a:spcPts val="10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533400" algn="l"/>
              </a:tabLst>
            </a:pPr>
            <a:r>
              <a:rPr sz="2100" spc="-10" dirty="0">
                <a:latin typeface="Constantia"/>
                <a:cs typeface="Constantia"/>
              </a:rPr>
              <a:t>Similarity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-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strands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X</a:t>
            </a:r>
            <a:r>
              <a:rPr sz="2100" i="1" spc="-3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Y</a:t>
            </a:r>
            <a:endParaRPr sz="2100" dirty="0">
              <a:latin typeface="Constantia"/>
              <a:cs typeface="Constantia"/>
            </a:endParaRPr>
          </a:p>
          <a:p>
            <a:pPr marL="534035">
              <a:spcBef>
                <a:spcPts val="70"/>
              </a:spcBef>
              <a:tabLst>
                <a:tab pos="1447800" algn="l"/>
              </a:tabLst>
            </a:pPr>
            <a:r>
              <a:rPr sz="2100" i="1" dirty="0">
                <a:latin typeface="Constantia"/>
                <a:cs typeface="Constantia"/>
              </a:rPr>
              <a:t>Z</a:t>
            </a:r>
            <a:r>
              <a:rPr sz="2100" i="1" spc="25" dirty="0">
                <a:latin typeface="Constantia"/>
                <a:cs typeface="Constantia"/>
              </a:rPr>
              <a:t> </a:t>
            </a:r>
            <a:r>
              <a:rPr sz="2100" spc="-50" dirty="0">
                <a:latin typeface="Constantia"/>
                <a:cs typeface="Constantia"/>
              </a:rPr>
              <a:t>=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GTCGTCGGAAGCCGGCCGAA</a:t>
            </a:r>
            <a:endParaRPr sz="2100" dirty="0">
              <a:latin typeface="Constantia"/>
              <a:cs typeface="Constantia"/>
            </a:endParaRPr>
          </a:p>
          <a:p>
            <a:pPr marL="257810" indent="-245110">
              <a:spcBef>
                <a:spcPts val="49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257810" algn="l"/>
              </a:tabLst>
            </a:pPr>
            <a:r>
              <a:rPr sz="2400" spc="-20" dirty="0">
                <a:latin typeface="Constantia"/>
                <a:cs typeface="Constantia"/>
              </a:rPr>
              <a:t>Formalize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this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similarity</a:t>
            </a:r>
            <a:r>
              <a:rPr lang="en-US" sz="2400" spc="-10" dirty="0">
                <a:latin typeface="Constantia"/>
                <a:cs typeface="Constantia"/>
              </a:rPr>
              <a:t> as</a:t>
            </a:r>
            <a:endParaRPr sz="2400" dirty="0">
              <a:latin typeface="Constantia"/>
              <a:cs typeface="Constantia"/>
            </a:endParaRPr>
          </a:p>
          <a:p>
            <a:pPr marL="533400" lvl="1" indent="-247015">
              <a:spcBef>
                <a:spcPts val="520"/>
              </a:spcBef>
              <a:buClr>
                <a:srgbClr val="009DD9"/>
              </a:buClr>
              <a:buSzPct val="71428"/>
              <a:buFont typeface="Arial"/>
              <a:buChar char="•"/>
              <a:tabLst>
                <a:tab pos="533400" algn="l"/>
              </a:tabLst>
            </a:pPr>
            <a:r>
              <a:rPr sz="2100" spc="-10" dirty="0">
                <a:latin typeface="Constantia"/>
                <a:cs typeface="Constantia"/>
              </a:rPr>
              <a:t>Longest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common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subsequence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problem</a:t>
            </a:r>
            <a:endParaRPr sz="21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20</a:t>
            </a:fld>
            <a:endParaRPr spc="-25" dirty="0"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1FB5DB39-7918-FBB4-6DFA-8FD7BB7CBB06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21</a:t>
            </a:fld>
            <a:endParaRPr spc="-25" dirty="0"/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DBEC7FEC-49B4-C1AC-AEF2-868BA02DAC73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22</a:t>
            </a:fld>
            <a:endParaRPr spc="-25" dirty="0"/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5C34DAA8-7108-60E1-56E6-B6BB86E1917F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23</a:t>
            </a:fld>
            <a:endParaRPr spc="-25" dirty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FD46497F-7297-DB46-0A44-BEC8F3E97CCA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24</a:t>
            </a:fld>
            <a:endParaRPr spc="-25" dirty="0"/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1D4BDC1C-4E3A-0670-978E-01DE2F91BDE5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4328915"/>
            <a:ext cx="151768" cy="1388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25</a:t>
            </a:fld>
            <a:endParaRPr spc="-25" dirty="0"/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91C1D76F-1178-582C-469C-751E86AFB375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4328915"/>
            <a:ext cx="151768" cy="1388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4648179"/>
            <a:ext cx="99777" cy="22862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018" y="4703365"/>
            <a:ext cx="151768" cy="13887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1463" y="4648179"/>
            <a:ext cx="99777" cy="22862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648179"/>
            <a:ext cx="99777" cy="22862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7091" y="4648179"/>
            <a:ext cx="99778" cy="2286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063" y="4648179"/>
            <a:ext cx="99777" cy="22862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26</a:t>
            </a:fld>
            <a:endParaRPr spc="-25" dirty="0"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C8AABA27-7D6D-1978-BD6A-20314EC21B1B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4328915"/>
            <a:ext cx="151768" cy="1388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4648179"/>
            <a:ext cx="99777" cy="22862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018" y="4703365"/>
            <a:ext cx="151768" cy="13887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1463" y="4648179"/>
            <a:ext cx="99777" cy="22862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648179"/>
            <a:ext cx="99777" cy="22862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7091" y="4648179"/>
            <a:ext cx="99778" cy="2286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063" y="4648179"/>
            <a:ext cx="99777" cy="22862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5912" y="5008157"/>
            <a:ext cx="99777" cy="22862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008157"/>
            <a:ext cx="99778" cy="2286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4090" y="5008157"/>
            <a:ext cx="99778" cy="22862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7058" y="5056754"/>
            <a:ext cx="151768" cy="1388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7090" y="5008157"/>
            <a:ext cx="99778" cy="22862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4728" y="5056754"/>
            <a:ext cx="151768" cy="13887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27</a:t>
            </a:fld>
            <a:endParaRPr spc="-25" dirty="0"/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1595A80D-2FE7-2BAF-B7B2-0BDFA23662CC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5637" y="4328915"/>
            <a:ext cx="151768" cy="1388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913" y="4648179"/>
            <a:ext cx="99777" cy="22862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018" y="4703365"/>
            <a:ext cx="151768" cy="13887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1463" y="4648179"/>
            <a:ext cx="99777" cy="22862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648179"/>
            <a:ext cx="99777" cy="22862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7091" y="4648179"/>
            <a:ext cx="99778" cy="2286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063" y="4648179"/>
            <a:ext cx="99777" cy="22862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5912" y="5008157"/>
            <a:ext cx="99777" cy="22862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008157"/>
            <a:ext cx="99778" cy="2286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4090" y="5008157"/>
            <a:ext cx="99778" cy="22862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7058" y="5056754"/>
            <a:ext cx="151768" cy="1388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7090" y="5008157"/>
            <a:ext cx="99778" cy="22862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4728" y="5056754"/>
            <a:ext cx="151768" cy="13887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7837" y="5867384"/>
            <a:ext cx="151768" cy="138876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378649"/>
            <a:ext cx="99778" cy="22862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4091" y="5386529"/>
            <a:ext cx="99778" cy="22862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23439" y="5427244"/>
            <a:ext cx="151768" cy="1388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5386529"/>
            <a:ext cx="99777" cy="22862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5637" y="5431205"/>
            <a:ext cx="151768" cy="1388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94063" y="5378649"/>
            <a:ext cx="99777" cy="228621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817282" y="4992624"/>
            <a:ext cx="139700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pc="-50"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spc="-50" dirty="0">
                <a:latin typeface="Times New Roman"/>
                <a:cs typeface="Times New Roman"/>
              </a:rPr>
              <a:t>7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390901" y="4992624"/>
            <a:ext cx="17843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b="1" i="1" spc="-50" dirty="0">
                <a:latin typeface="Times New Roman"/>
                <a:cs typeface="Times New Roman"/>
              </a:rPr>
              <a:t>A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765"/>
              </a:spcBef>
            </a:pPr>
            <a:r>
              <a:rPr b="1" i="1" spc="-50" dirty="0">
                <a:latin typeface="Times New Roman"/>
                <a:cs typeface="Times New Roman"/>
              </a:rPr>
              <a:t>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88940" y="5787935"/>
            <a:ext cx="23495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c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1,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sz="1750" b="1" dirty="0">
                <a:solidFill>
                  <a:srgbClr val="008000"/>
                </a:solidFill>
                <a:latin typeface="Symbol"/>
                <a:cs typeface="Symbol"/>
              </a:rPr>
              <a:t></a:t>
            </a:r>
            <a:r>
              <a:rPr sz="1750" spc="-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1]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+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1;</a:t>
            </a:r>
            <a:endParaRPr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45739" y="5844570"/>
            <a:ext cx="122555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if</a:t>
            </a:r>
            <a:r>
              <a:rPr b="1" spc="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(</a:t>
            </a:r>
            <a:r>
              <a:rPr b="1" spc="-1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x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==</a:t>
            </a:r>
            <a:r>
              <a:rPr b="1" spc="-2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y</a:t>
            </a:r>
            <a:r>
              <a:rPr b="1" i="1" baseline="-13888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i="1" spc="202" baseline="-13888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32141" y="5844571"/>
            <a:ext cx="1213485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  <a:tabLst>
                <a:tab pos="1109345" algn="l"/>
              </a:tabLst>
            </a:pP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b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[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i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,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i="1" dirty="0">
                <a:solidFill>
                  <a:srgbClr val="008000"/>
                </a:solidFill>
                <a:latin typeface="Constantia"/>
                <a:cs typeface="Constantia"/>
              </a:rPr>
              <a:t>j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]</a:t>
            </a:r>
            <a:r>
              <a:rPr b="1" spc="-15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=</a:t>
            </a:r>
            <a:r>
              <a:rPr b="1" spc="-20" dirty="0">
                <a:solidFill>
                  <a:srgbClr val="008000"/>
                </a:solidFill>
                <a:latin typeface="Constantia"/>
                <a:cs typeface="Constantia"/>
              </a:rPr>
              <a:t> 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“</a:t>
            </a:r>
            <a:r>
              <a:rPr b="1" dirty="0">
                <a:solidFill>
                  <a:srgbClr val="008000"/>
                </a:solidFill>
                <a:latin typeface="Constantia"/>
                <a:cs typeface="Constantia"/>
              </a:rPr>
              <a:t>	</a:t>
            </a:r>
            <a:r>
              <a:rPr b="1" spc="-50" dirty="0">
                <a:solidFill>
                  <a:srgbClr val="008000"/>
                </a:solidFill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“</a:t>
            </a:r>
            <a:r>
              <a:rPr sz="1400" spc="-25" dirty="0">
                <a:latin typeface="Symbol"/>
                <a:cs typeface="Symbol"/>
              </a:rPr>
              <a:t></a:t>
            </a:r>
            <a:r>
              <a:rPr spc="-25" dirty="0">
                <a:latin typeface="Constantia"/>
                <a:cs typeface="Constantia"/>
              </a:rPr>
              <a:t>”</a:t>
            </a:r>
            <a:endParaRPr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45739" y="6063785"/>
            <a:ext cx="4376420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2755265" algn="l"/>
              </a:tabLst>
            </a:pPr>
            <a:r>
              <a:rPr dirty="0">
                <a:latin typeface="Constantia"/>
                <a:cs typeface="Constantia"/>
              </a:rPr>
              <a:t>elseif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lang="en-US" spc="-5" dirty="0">
                <a:latin typeface="Constantia"/>
                <a:cs typeface="Constantia"/>
              </a:rPr>
              <a:t>≥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</a:t>
            </a:r>
            <a:r>
              <a:rPr dirty="0">
                <a:latin typeface="Constantia"/>
                <a:cs typeface="Constantia"/>
              </a:rPr>
              <a:t>	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Constantia"/>
                <a:cs typeface="Constantia"/>
              </a:rPr>
              <a:t>1,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];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88941" y="6332009"/>
            <a:ext cx="163258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c[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onstantia"/>
                <a:cs typeface="Constantia"/>
              </a:rPr>
              <a:t>1];</a:t>
            </a:r>
            <a:endParaRPr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45740" y="6390162"/>
            <a:ext cx="40068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20" dirty="0">
                <a:latin typeface="Constantia"/>
                <a:cs typeface="Constantia"/>
              </a:rPr>
              <a:t>else</a:t>
            </a:r>
            <a:endParaRPr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40"/>
              </a:lnSpc>
            </a:pPr>
            <a:fld id="{81D60167-4931-47E6-BA6A-407CBD079E47}" type="slidenum">
              <a:rPr spc="-25" dirty="0"/>
              <a:pPr marL="36195">
                <a:lnSpc>
                  <a:spcPts val="1240"/>
                </a:lnSpc>
              </a:pPr>
              <a:t>28</a:t>
            </a:fld>
            <a:endParaRPr spc="-25" dirty="0"/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EE3CABE7-214C-09BC-AF7A-4B6182E7617F}"/>
              </a:ext>
            </a:extLst>
          </p:cNvPr>
          <p:cNvSpPr txBox="1"/>
          <p:nvPr/>
        </p:nvSpPr>
        <p:spPr>
          <a:xfrm>
            <a:off x="8232140" y="6333235"/>
            <a:ext cx="13690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100" dirty="0">
                <a:latin typeface="Constantia"/>
                <a:cs typeface="Constantia"/>
              </a:rPr>
              <a:t>“</a:t>
            </a:r>
            <a:r>
              <a:rPr lang="en-US" sz="1400" spc="100" dirty="0">
                <a:solidFill>
                  <a:srgbClr val="0000FF"/>
                </a:solidFill>
                <a:latin typeface="Symbol"/>
                <a:cs typeface="Constantia"/>
                <a:sym typeface="Symbol" panose="05050102010706020507" pitchFamily="18" charset="2"/>
              </a:rPr>
              <a:t></a:t>
            </a:r>
            <a:r>
              <a:rPr spc="10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110" dirty="0"/>
              <a:t> </a:t>
            </a:r>
            <a:r>
              <a:rPr dirty="0"/>
              <a:t>Algorithm</a:t>
            </a:r>
            <a:r>
              <a:rPr spc="-100" dirty="0"/>
              <a:t> </a:t>
            </a:r>
            <a:r>
              <a:rPr dirty="0"/>
              <a:t>Running</a:t>
            </a:r>
            <a:r>
              <a:rPr spc="-110" dirty="0"/>
              <a:t> </a:t>
            </a:r>
            <a:r>
              <a:rPr spc="-20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0"/>
            <a:ext cx="7807959" cy="35013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250825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dirty="0">
                <a:latin typeface="Constantia"/>
                <a:cs typeface="Constantia"/>
              </a:rPr>
              <a:t>LCS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algorithm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calculates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values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entry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of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array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]</a:t>
            </a:r>
            <a:endParaRPr sz="2600" dirty="0">
              <a:latin typeface="Constantia"/>
              <a:cs typeface="Constantia"/>
            </a:endParaRPr>
          </a:p>
          <a:p>
            <a:pPr marL="287020" indent="-274320">
              <a:spcBef>
                <a:spcPts val="58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what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running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time?</a:t>
            </a:r>
            <a:endParaRPr sz="2600" dirty="0">
              <a:latin typeface="Constantia"/>
              <a:cs typeface="Constantia"/>
            </a:endParaRPr>
          </a:p>
          <a:p>
            <a:pPr>
              <a:spcBef>
                <a:spcPts val="1215"/>
              </a:spcBef>
            </a:pPr>
            <a:endParaRPr sz="2600" dirty="0">
              <a:latin typeface="Constantia"/>
              <a:cs typeface="Constantia"/>
            </a:endParaRPr>
          </a:p>
          <a:p>
            <a:pPr marL="1841500"/>
            <a:r>
              <a:rPr sz="2600" spc="-10" dirty="0">
                <a:solidFill>
                  <a:srgbClr val="0000FF"/>
                </a:solidFill>
                <a:latin typeface="Constantia"/>
                <a:cs typeface="Constantia"/>
              </a:rPr>
              <a:t>O(</a:t>
            </a:r>
            <a:r>
              <a:rPr sz="2600" i="1" spc="-10" dirty="0" err="1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lang="en-US" sz="2600" i="1" spc="-10" dirty="0" err="1">
                <a:solidFill>
                  <a:srgbClr val="0000FF"/>
                </a:solidFill>
                <a:latin typeface="Symbol"/>
                <a:cs typeface="Constantia"/>
              </a:rPr>
              <a:t>×</a:t>
            </a:r>
            <a:r>
              <a:rPr sz="2600" i="1" spc="-10" dirty="0" err="1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600" spc="-10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endParaRPr sz="2600" dirty="0">
              <a:latin typeface="Constantia"/>
              <a:cs typeface="Constantia"/>
            </a:endParaRPr>
          </a:p>
          <a:p>
            <a:pPr>
              <a:spcBef>
                <a:spcPts val="915"/>
              </a:spcBef>
            </a:pPr>
            <a:endParaRPr sz="2600" dirty="0">
              <a:latin typeface="Constantia"/>
              <a:cs typeface="Constantia"/>
            </a:endParaRPr>
          </a:p>
          <a:p>
            <a:pPr marL="405765" marR="5080"/>
            <a:r>
              <a:rPr sz="2400" spc="-20" dirty="0">
                <a:latin typeface="Constantia"/>
                <a:cs typeface="Constantia"/>
              </a:rPr>
              <a:t>since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[</a:t>
            </a:r>
            <a:r>
              <a:rPr sz="2400" i="1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j</a:t>
            </a:r>
            <a:r>
              <a:rPr sz="2400" dirty="0">
                <a:latin typeface="Constantia"/>
                <a:cs typeface="Constantia"/>
              </a:rPr>
              <a:t>]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calculated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constant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time,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there </a:t>
            </a:r>
            <a:r>
              <a:rPr sz="2400" dirty="0">
                <a:latin typeface="Constantia"/>
                <a:cs typeface="Constantia"/>
              </a:rPr>
              <a:t>are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i="1" dirty="0" err="1">
                <a:latin typeface="Constantia"/>
                <a:cs typeface="Constantia"/>
              </a:rPr>
              <a:t>m</a:t>
            </a:r>
            <a:r>
              <a:rPr lang="en-US" sz="2400" i="1" dirty="0" err="1">
                <a:latin typeface="Symbol"/>
                <a:cs typeface="Constantia"/>
              </a:rPr>
              <a:t>×</a:t>
            </a:r>
            <a:r>
              <a:rPr sz="2400" i="1" dirty="0" err="1">
                <a:latin typeface="Constantia"/>
                <a:cs typeface="Constantia"/>
              </a:rPr>
              <a:t>n</a:t>
            </a:r>
            <a:r>
              <a:rPr sz="2400" i="1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array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Longest</a:t>
            </a:r>
            <a:r>
              <a:rPr spc="-145" dirty="0"/>
              <a:t> </a:t>
            </a:r>
            <a:r>
              <a:rPr dirty="0"/>
              <a:t>Common</a:t>
            </a:r>
            <a:r>
              <a:rPr spc="-140" dirty="0"/>
              <a:t> </a:t>
            </a:r>
            <a:r>
              <a:rPr spc="-10" dirty="0"/>
              <a:t>Subsequence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072" y="2282951"/>
            <a:ext cx="2401824" cy="731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7240" y="1955293"/>
            <a:ext cx="808609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74320">
              <a:lnSpc>
                <a:spcPts val="3110"/>
              </a:lnSpc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</a:tabLst>
            </a:pPr>
            <a:r>
              <a:rPr sz="2600" spc="-25" dirty="0">
                <a:latin typeface="Constantia"/>
                <a:cs typeface="Constantia"/>
              </a:rPr>
              <a:t>Given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sequence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6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550" baseline="-1633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6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550" baseline="-1633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,...,</a:t>
            </a:r>
            <a:r>
              <a:rPr sz="26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550" i="1" baseline="-16339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550" i="1" spc="337" baseline="-163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another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sequence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  <a:p>
            <a:pPr marL="299085" marR="52705">
              <a:lnSpc>
                <a:spcPts val="31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6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550" baseline="-16339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550" baseline="-16339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,...,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z</a:t>
            </a:r>
            <a:r>
              <a:rPr sz="2550" i="1" baseline="-16339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550" i="1" spc="352" baseline="-1633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b="1" i="1" spc="-10" dirty="0">
                <a:solidFill>
                  <a:srgbClr val="0000FF"/>
                </a:solidFill>
                <a:latin typeface="Constantia"/>
                <a:cs typeface="Constantia"/>
              </a:rPr>
              <a:t>subsequence</a:t>
            </a:r>
            <a:r>
              <a:rPr sz="2600" b="1" i="1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2600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there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exists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a </a:t>
            </a:r>
            <a:r>
              <a:rPr sz="2600" dirty="0">
                <a:latin typeface="Constantia"/>
                <a:cs typeface="Constantia"/>
              </a:rPr>
              <a:t>strictly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increasing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sequence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Symbol"/>
                <a:cs typeface="Symbol"/>
              </a:rPr>
              <a:t>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550" baseline="-1633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550" baseline="-1633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,...,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550" i="1" baseline="-16339" dirty="0">
                <a:latin typeface="Times New Roman"/>
                <a:cs typeface="Times New Roman"/>
              </a:rPr>
              <a:t>k</a:t>
            </a:r>
            <a:r>
              <a:rPr sz="2550" i="1" spc="330" baseline="-1633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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indices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334260" y="3137916"/>
            <a:ext cx="5175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dirty="0">
                <a:latin typeface="Constantia"/>
                <a:cs typeface="Constantia"/>
              </a:rPr>
              <a:t>such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that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for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j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2,...,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k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have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005" y="3607308"/>
            <a:ext cx="7620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35" dirty="0">
                <a:latin typeface="Constantia"/>
                <a:cs typeface="Constantia"/>
              </a:rPr>
              <a:t>For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example,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Z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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Symbol"/>
                <a:cs typeface="Symbol"/>
              </a:rPr>
              <a:t>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subsequence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of</a:t>
            </a:r>
            <a:endParaRPr sz="2000">
              <a:latin typeface="Constantia"/>
              <a:cs typeface="Constantia"/>
            </a:endParaRPr>
          </a:p>
          <a:p>
            <a:pPr marL="12700"/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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B</a:t>
            </a:r>
            <a:r>
              <a:rPr sz="2000" i="1" spc="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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nstantia"/>
                <a:cs typeface="Constantia"/>
              </a:rPr>
              <a:t>with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corresponding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index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sequence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</a:t>
            </a:r>
            <a:r>
              <a:rPr sz="2000" dirty="0">
                <a:latin typeface="Constantia"/>
                <a:cs typeface="Constantia"/>
              </a:rPr>
              <a:t>2,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3,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5,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7</a:t>
            </a:r>
            <a:r>
              <a:rPr sz="2000" spc="-25" dirty="0">
                <a:latin typeface="Symbol"/>
                <a:cs typeface="Symbol"/>
              </a:rPr>
              <a:t>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81805" y="3427269"/>
            <a:ext cx="6032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950" i="1" spc="-50" dirty="0">
                <a:latin typeface="Times New Roman"/>
                <a:cs typeface="Times New Roman"/>
              </a:rPr>
              <a:t>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5881" y="3136230"/>
            <a:ext cx="88900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  <a:tabLst>
                <a:tab pos="398780" algn="l"/>
              </a:tabLst>
            </a:pPr>
            <a:r>
              <a:rPr sz="2350" i="1" spc="-25" dirty="0">
                <a:latin typeface="Times New Roman"/>
                <a:cs typeface="Times New Roman"/>
              </a:rPr>
              <a:t>x</a:t>
            </a:r>
            <a:r>
              <a:rPr sz="2025" i="1" spc="-37" baseline="-24691" dirty="0">
                <a:latin typeface="Times New Roman"/>
                <a:cs typeface="Times New Roman"/>
              </a:rPr>
              <a:t>i</a:t>
            </a:r>
            <a:r>
              <a:rPr sz="2025" i="1" baseline="-24691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Times New Roman"/>
                <a:cs typeface="Times New Roman"/>
              </a:rPr>
              <a:t>z</a:t>
            </a:r>
            <a:r>
              <a:rPr sz="2350" i="1" spc="-270" dirty="0">
                <a:latin typeface="Times New Roman"/>
                <a:cs typeface="Times New Roman"/>
              </a:rPr>
              <a:t> </a:t>
            </a:r>
            <a:r>
              <a:rPr sz="2025" i="1" spc="-75" baseline="-24691" dirty="0">
                <a:latin typeface="Times New Roman"/>
                <a:cs typeface="Times New Roman"/>
              </a:rPr>
              <a:t>j</a:t>
            </a:r>
            <a:endParaRPr sz="2025" baseline="-246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Constructing</a:t>
            </a:r>
            <a:r>
              <a:rPr spc="-95" dirty="0"/>
              <a:t> </a:t>
            </a:r>
            <a:r>
              <a:rPr dirty="0"/>
              <a:t>an</a:t>
            </a:r>
            <a:r>
              <a:rPr spc="-95" dirty="0"/>
              <a:t> </a:t>
            </a:r>
            <a:r>
              <a:rPr spc="-25" dirty="0"/>
              <a:t>LCS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85" y="2971783"/>
            <a:ext cx="221625" cy="242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7241" y="1943101"/>
            <a:ext cx="7973695" cy="21939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9085" marR="177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085" algn="l"/>
              </a:tabLst>
            </a:pPr>
            <a:r>
              <a:rPr sz="2600" dirty="0">
                <a:latin typeface="Constantia"/>
                <a:cs typeface="Constantia"/>
              </a:rPr>
              <a:t>Simply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begin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]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trace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through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table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by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arrows</a:t>
            </a:r>
            <a:endParaRPr sz="2600">
              <a:latin typeface="Constantia"/>
              <a:cs typeface="Constantia"/>
            </a:endParaRPr>
          </a:p>
          <a:p>
            <a:pPr marL="299720" indent="-274320">
              <a:spcBef>
                <a:spcPts val="58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  <a:tab pos="3176905" algn="l"/>
              </a:tabLst>
            </a:pP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encountering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“</a:t>
            </a:r>
            <a:r>
              <a:rPr sz="2600" dirty="0">
                <a:latin typeface="Constantia"/>
                <a:cs typeface="Constantia"/>
              </a:rPr>
              <a:t>	”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entry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],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implies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that</a:t>
            </a:r>
            <a:endParaRPr sz="2600">
              <a:latin typeface="Constantia"/>
              <a:cs typeface="Constantia"/>
            </a:endParaRPr>
          </a:p>
          <a:p>
            <a:pPr marL="299085"/>
            <a:r>
              <a:rPr sz="2600" i="1" dirty="0">
                <a:latin typeface="Constantia"/>
                <a:cs typeface="Constantia"/>
              </a:rPr>
              <a:t>x</a:t>
            </a:r>
            <a:r>
              <a:rPr sz="2550" i="1" baseline="-16339" dirty="0">
                <a:latin typeface="Constantia"/>
                <a:cs typeface="Constantia"/>
              </a:rPr>
              <a:t>i</a:t>
            </a:r>
            <a:r>
              <a:rPr sz="2550" i="1" spc="367" baseline="-1633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y</a:t>
            </a:r>
            <a:r>
              <a:rPr sz="2550" i="1" baseline="-16339" dirty="0">
                <a:latin typeface="Constantia"/>
                <a:cs typeface="Constantia"/>
              </a:rPr>
              <a:t>i</a:t>
            </a:r>
            <a:r>
              <a:rPr sz="2550" i="1" spc="375" baseline="-1633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element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LCS</a:t>
            </a:r>
            <a:endParaRPr sz="2600">
              <a:latin typeface="Constantia"/>
              <a:cs typeface="Constantia"/>
            </a:endParaRPr>
          </a:p>
          <a:p>
            <a:pPr marL="330200">
              <a:spcBef>
                <a:spcPts val="1780"/>
              </a:spcBef>
            </a:pPr>
            <a:r>
              <a:rPr b="1" spc="-10" dirty="0">
                <a:latin typeface="Constantia"/>
                <a:cs typeface="Constantia"/>
              </a:rPr>
              <a:t>P</a:t>
            </a:r>
            <a:r>
              <a:rPr sz="1400" b="1" spc="-10" dirty="0">
                <a:latin typeface="Constantia"/>
                <a:cs typeface="Constantia"/>
              </a:rPr>
              <a:t>RINT</a:t>
            </a:r>
            <a:r>
              <a:rPr b="1" spc="-10" dirty="0">
                <a:latin typeface="Constantia"/>
                <a:cs typeface="Constantia"/>
              </a:rPr>
              <a:t>-</a:t>
            </a:r>
            <a:r>
              <a:rPr b="1" dirty="0">
                <a:latin typeface="Constantia"/>
                <a:cs typeface="Constantia"/>
              </a:rPr>
              <a:t>LCS(</a:t>
            </a:r>
            <a:r>
              <a:rPr b="1" i="1" dirty="0">
                <a:latin typeface="Constantia"/>
                <a:cs typeface="Constantia"/>
              </a:rPr>
              <a:t>b</a:t>
            </a:r>
            <a:r>
              <a:rPr b="1" dirty="0">
                <a:latin typeface="Constantia"/>
                <a:cs typeface="Constantia"/>
              </a:rPr>
              <a:t>,</a:t>
            </a:r>
            <a:r>
              <a:rPr b="1" spc="-65" dirty="0">
                <a:latin typeface="Constantia"/>
                <a:cs typeface="Constantia"/>
              </a:rPr>
              <a:t> </a:t>
            </a:r>
            <a:r>
              <a:rPr b="1" dirty="0">
                <a:latin typeface="Constantia"/>
                <a:cs typeface="Constantia"/>
              </a:rPr>
              <a:t>X,</a:t>
            </a:r>
            <a:r>
              <a:rPr b="1" spc="-25" dirty="0">
                <a:latin typeface="Constantia"/>
                <a:cs typeface="Constantia"/>
              </a:rPr>
              <a:t> </a:t>
            </a:r>
            <a:r>
              <a:rPr b="1" i="1" dirty="0">
                <a:latin typeface="Constantia"/>
                <a:cs typeface="Constantia"/>
              </a:rPr>
              <a:t>i</a:t>
            </a:r>
            <a:r>
              <a:rPr b="1" dirty="0">
                <a:latin typeface="Constantia"/>
                <a:cs typeface="Constantia"/>
              </a:rPr>
              <a:t>,</a:t>
            </a:r>
            <a:r>
              <a:rPr b="1" spc="-25" dirty="0">
                <a:latin typeface="Constantia"/>
                <a:cs typeface="Constantia"/>
              </a:rPr>
              <a:t> </a:t>
            </a:r>
            <a:r>
              <a:rPr b="1" i="1" spc="-25" dirty="0">
                <a:latin typeface="Constantia"/>
                <a:cs typeface="Constantia"/>
              </a:rPr>
              <a:t>j</a:t>
            </a:r>
            <a:r>
              <a:rPr b="1" spc="-25" dirty="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3739" y="4928107"/>
            <a:ext cx="270256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10" dirty="0">
                <a:latin typeface="Constantia"/>
                <a:cs typeface="Constantia"/>
              </a:rPr>
              <a:t>P</a:t>
            </a:r>
            <a:r>
              <a:rPr sz="1400" spc="-10" dirty="0">
                <a:latin typeface="Constantia"/>
                <a:cs typeface="Constantia"/>
              </a:rPr>
              <a:t>RINT</a:t>
            </a:r>
            <a:r>
              <a:rPr spc="-10" dirty="0">
                <a:latin typeface="Constantia"/>
                <a:cs typeface="Constantia"/>
              </a:rPr>
              <a:t>-</a:t>
            </a:r>
            <a:r>
              <a:rPr dirty="0">
                <a:latin typeface="Constantia"/>
                <a:cs typeface="Constantia"/>
              </a:rPr>
              <a:t>LCS(</a:t>
            </a: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X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-15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-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1</a:t>
            </a:r>
            <a:r>
              <a:rPr spc="-25" dirty="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  <a:p>
            <a:pPr marL="38100">
              <a:spcBef>
                <a:spcPts val="45"/>
              </a:spcBef>
            </a:pPr>
            <a:r>
              <a:rPr dirty="0">
                <a:latin typeface="Constantia"/>
                <a:cs typeface="Constantia"/>
              </a:rPr>
              <a:t>print</a:t>
            </a:r>
            <a:r>
              <a:rPr spc="-90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x</a:t>
            </a:r>
            <a:r>
              <a:rPr i="1" spc="-37" baseline="-13888" dirty="0">
                <a:latin typeface="Constantia"/>
                <a:cs typeface="Constantia"/>
              </a:rPr>
              <a:t>i</a:t>
            </a:r>
            <a:endParaRPr baseline="-13888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139" y="5754116"/>
            <a:ext cx="230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nstantia"/>
                <a:cs typeface="Constantia"/>
              </a:rPr>
              <a:t>P</a:t>
            </a:r>
            <a:r>
              <a:rPr sz="1400" spc="-10" dirty="0">
                <a:latin typeface="Constantia"/>
                <a:cs typeface="Constantia"/>
              </a:rPr>
              <a:t>RINT</a:t>
            </a:r>
            <a:r>
              <a:rPr spc="-10" dirty="0">
                <a:latin typeface="Constantia"/>
                <a:cs typeface="Constantia"/>
              </a:rPr>
              <a:t>-</a:t>
            </a:r>
            <a:r>
              <a:rPr dirty="0">
                <a:latin typeface="Constantia"/>
                <a:cs typeface="Constantia"/>
              </a:rPr>
              <a:t>LCS(</a:t>
            </a: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X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-2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spc="-25" dirty="0">
                <a:latin typeface="Constantia"/>
                <a:cs typeface="Constantia"/>
              </a:rPr>
              <a:t>j</a:t>
            </a:r>
            <a:r>
              <a:rPr spc="-25" dirty="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740" y="4102101"/>
            <a:ext cx="3218815" cy="222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b="1" dirty="0">
                <a:latin typeface="Constantia"/>
                <a:cs typeface="Constantia"/>
              </a:rPr>
              <a:t>if</a:t>
            </a:r>
            <a:r>
              <a:rPr b="1" spc="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==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0</a:t>
            </a:r>
            <a:r>
              <a:rPr spc="-5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or</a:t>
            </a:r>
            <a:r>
              <a:rPr spc="-7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50" dirty="0">
                <a:latin typeface="Constantia"/>
                <a:cs typeface="Constantia"/>
              </a:rPr>
              <a:t>0</a:t>
            </a:r>
            <a:endParaRPr dirty="0">
              <a:latin typeface="Constantia"/>
              <a:cs typeface="Constantia"/>
            </a:endParaRPr>
          </a:p>
          <a:p>
            <a:pPr marL="926465" indent="-913765">
              <a:spcBef>
                <a:spcPts val="45"/>
              </a:spcBef>
              <a:buFont typeface="Constantia"/>
              <a:buAutoNum type="arabicPeriod"/>
              <a:tabLst>
                <a:tab pos="926465" algn="l"/>
              </a:tabLst>
            </a:pPr>
            <a:r>
              <a:rPr b="1" spc="-10" dirty="0">
                <a:latin typeface="Constantia"/>
                <a:cs typeface="Constantia"/>
              </a:rPr>
              <a:t>return</a:t>
            </a:r>
            <a:endParaRPr dirty="0">
              <a:latin typeface="Constantia"/>
              <a:cs typeface="Constantia"/>
            </a:endParaRPr>
          </a:p>
          <a:p>
            <a:pPr marL="469265" indent="-456565">
              <a:lnSpc>
                <a:spcPts val="2135"/>
              </a:lnSpc>
              <a:spcBef>
                <a:spcPts val="25"/>
              </a:spcBef>
              <a:buAutoNum type="arabicPeriod"/>
              <a:tabLst>
                <a:tab pos="469265" algn="l"/>
                <a:tab pos="1899285" algn="l"/>
              </a:tabLst>
            </a:pPr>
            <a:r>
              <a:rPr b="1" dirty="0">
                <a:latin typeface="Constantia"/>
                <a:cs typeface="Constantia"/>
              </a:rPr>
              <a:t>If</a:t>
            </a:r>
            <a:r>
              <a:rPr b="1" spc="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b[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spc="-50" dirty="0">
                <a:latin typeface="Constantia"/>
                <a:cs typeface="Constantia"/>
              </a:rPr>
              <a:t>“</a:t>
            </a:r>
            <a:r>
              <a:rPr dirty="0">
                <a:latin typeface="Constantia"/>
                <a:cs typeface="Constantia"/>
              </a:rPr>
              <a:t>	</a:t>
            </a:r>
            <a:r>
              <a:rPr spc="-5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  <a:p>
            <a:pPr marL="12700">
              <a:lnSpc>
                <a:spcPts val="2135"/>
              </a:lnSpc>
            </a:pPr>
            <a:r>
              <a:rPr spc="-25" dirty="0">
                <a:latin typeface="Constantia"/>
                <a:cs typeface="Constantia"/>
              </a:rPr>
              <a:t>4.</a:t>
            </a:r>
            <a:endParaRPr dirty="0">
              <a:latin typeface="Constantia"/>
              <a:cs typeface="Constantia"/>
            </a:endParaRPr>
          </a:p>
          <a:p>
            <a:pPr marL="12700">
              <a:lnSpc>
                <a:spcPts val="2125"/>
              </a:lnSpc>
              <a:spcBef>
                <a:spcPts val="50"/>
              </a:spcBef>
            </a:pPr>
            <a:r>
              <a:rPr i="1" spc="-25" dirty="0">
                <a:latin typeface="Constantia"/>
                <a:cs typeface="Constantia"/>
              </a:rPr>
              <a:t>5.</a:t>
            </a:r>
            <a:endParaRPr dirty="0">
              <a:latin typeface="Constantia"/>
              <a:cs typeface="Constantia"/>
            </a:endParaRPr>
          </a:p>
          <a:p>
            <a:pPr marL="12700">
              <a:lnSpc>
                <a:spcPts val="2125"/>
              </a:lnSpc>
              <a:tabLst>
                <a:tab pos="469265" algn="l"/>
              </a:tabLst>
            </a:pPr>
            <a:r>
              <a:rPr b="1" spc="-25" dirty="0">
                <a:latin typeface="Constantia"/>
                <a:cs typeface="Constantia"/>
              </a:rPr>
              <a:t>6.</a:t>
            </a:r>
            <a:r>
              <a:rPr b="1" dirty="0">
                <a:latin typeface="Constantia"/>
                <a:cs typeface="Constantia"/>
              </a:rPr>
              <a:t>	elseif </a:t>
            </a: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[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dirty="0">
                <a:latin typeface="Constantia"/>
                <a:cs typeface="Constantia"/>
              </a:rPr>
              <a:t>]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==</a:t>
            </a:r>
            <a:r>
              <a:rPr spc="-2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“</a:t>
            </a:r>
            <a:r>
              <a:rPr lang="en-US" spc="-15" dirty="0">
                <a:latin typeface="Constantia"/>
                <a:cs typeface="Constantia"/>
              </a:rPr>
              <a:t>↑</a:t>
            </a:r>
            <a:r>
              <a:rPr spc="-50" dirty="0">
                <a:latin typeface="Constantia"/>
                <a:cs typeface="Constantia"/>
              </a:rPr>
              <a:t>”</a:t>
            </a:r>
            <a:endParaRPr dirty="0">
              <a:latin typeface="Constantia"/>
              <a:cs typeface="Constantia"/>
            </a:endParaRPr>
          </a:p>
          <a:p>
            <a:pPr marL="12700">
              <a:spcBef>
                <a:spcPts val="45"/>
              </a:spcBef>
            </a:pPr>
            <a:r>
              <a:rPr spc="-25" dirty="0">
                <a:latin typeface="Constantia"/>
                <a:cs typeface="Constantia"/>
              </a:rPr>
              <a:t>7.</a:t>
            </a:r>
            <a:endParaRPr dirty="0">
              <a:latin typeface="Constantia"/>
              <a:cs typeface="Constantia"/>
            </a:endParaRPr>
          </a:p>
          <a:p>
            <a:pPr marL="12700">
              <a:spcBef>
                <a:spcPts val="25"/>
              </a:spcBef>
              <a:tabLst>
                <a:tab pos="469265" algn="l"/>
              </a:tabLst>
            </a:pPr>
            <a:r>
              <a:rPr b="1" spc="-25" dirty="0">
                <a:latin typeface="Constantia"/>
                <a:cs typeface="Constantia"/>
              </a:rPr>
              <a:t>8.</a:t>
            </a:r>
            <a:r>
              <a:rPr b="1" dirty="0">
                <a:latin typeface="Constantia"/>
                <a:cs typeface="Constantia"/>
              </a:rPr>
              <a:t>	</a:t>
            </a:r>
            <a:r>
              <a:rPr b="1" spc="-10" dirty="0">
                <a:latin typeface="Constantia"/>
                <a:cs typeface="Constantia"/>
              </a:rPr>
              <a:t>else</a:t>
            </a:r>
            <a:r>
              <a:rPr b="1" spc="-18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P</a:t>
            </a:r>
            <a:r>
              <a:rPr sz="1400" spc="-10" dirty="0">
                <a:latin typeface="Constantia"/>
                <a:cs typeface="Constantia"/>
              </a:rPr>
              <a:t>RINT</a:t>
            </a:r>
            <a:r>
              <a:rPr spc="-10" dirty="0">
                <a:latin typeface="Constantia"/>
                <a:cs typeface="Constantia"/>
              </a:rPr>
              <a:t>-</a:t>
            </a:r>
            <a:r>
              <a:rPr dirty="0">
                <a:latin typeface="Constantia"/>
                <a:cs typeface="Constantia"/>
              </a:rPr>
              <a:t>LCS(</a:t>
            </a:r>
            <a:r>
              <a:rPr i="1" dirty="0">
                <a:latin typeface="Constantia"/>
                <a:cs typeface="Constantia"/>
              </a:rPr>
              <a:t>b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2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X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i</a:t>
            </a:r>
            <a:r>
              <a:rPr dirty="0">
                <a:latin typeface="Constantia"/>
                <a:cs typeface="Constantia"/>
              </a:rPr>
              <a:t>,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j</a:t>
            </a:r>
            <a:r>
              <a:rPr i="1" spc="10" dirty="0">
                <a:latin typeface="Constantia"/>
                <a:cs typeface="Constantia"/>
              </a:rPr>
              <a:t> </a:t>
            </a:r>
            <a:r>
              <a:rPr dirty="0">
                <a:latin typeface="Symbol"/>
                <a:cs typeface="Symbol"/>
              </a:rPr>
              <a:t>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1</a:t>
            </a:r>
            <a:r>
              <a:rPr spc="-25" dirty="0">
                <a:latin typeface="Constantia"/>
                <a:cs typeface="Constantia"/>
              </a:rPr>
              <a:t>)</a:t>
            </a:r>
            <a:endParaRPr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2341" y="5754117"/>
            <a:ext cx="117792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nstantia"/>
                <a:cs typeface="Constantia"/>
              </a:rPr>
              <a:t>//</a:t>
            </a:r>
            <a:r>
              <a:rPr spc="-15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move</a:t>
            </a:r>
            <a:r>
              <a:rPr spc="-80" dirty="0">
                <a:latin typeface="Constantia"/>
                <a:cs typeface="Constantia"/>
              </a:rPr>
              <a:t> </a:t>
            </a:r>
            <a:r>
              <a:rPr spc="-25" dirty="0">
                <a:latin typeface="Constantia"/>
                <a:cs typeface="Constantia"/>
              </a:rPr>
              <a:t>up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20"/>
              </a:spcBef>
            </a:pPr>
            <a:r>
              <a:rPr dirty="0">
                <a:latin typeface="Constantia"/>
                <a:cs typeface="Constantia"/>
              </a:rPr>
              <a:t>//</a:t>
            </a:r>
            <a:r>
              <a:rPr spc="-25" dirty="0">
                <a:latin typeface="Constantia"/>
                <a:cs typeface="Constantia"/>
              </a:rPr>
              <a:t> </a:t>
            </a:r>
            <a:r>
              <a:rPr spc="-20" dirty="0">
                <a:latin typeface="Constantia"/>
                <a:cs typeface="Constantia"/>
              </a:rPr>
              <a:t>move</a:t>
            </a:r>
            <a:r>
              <a:rPr spc="-65" dirty="0">
                <a:latin typeface="Constantia"/>
                <a:cs typeface="Constantia"/>
              </a:rPr>
              <a:t> </a:t>
            </a:r>
            <a:r>
              <a:rPr spc="-20" dirty="0">
                <a:latin typeface="Constantia"/>
                <a:cs typeface="Constantia"/>
              </a:rPr>
              <a:t>left</a:t>
            </a:r>
            <a:endParaRPr>
              <a:latin typeface="Constantia"/>
              <a:cs typeface="Constanti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784" y="4734894"/>
            <a:ext cx="152492" cy="16654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Constructing</a:t>
            </a:r>
            <a:r>
              <a:rPr spc="-95" dirty="0"/>
              <a:t> </a:t>
            </a:r>
            <a:r>
              <a:rPr dirty="0"/>
              <a:t>an</a:t>
            </a:r>
            <a:r>
              <a:rPr spc="-95" dirty="0"/>
              <a:t> </a:t>
            </a:r>
            <a:r>
              <a:rPr spc="-25" dirty="0"/>
              <a:t>LCS</a:t>
            </a:r>
          </a:p>
        </p:txBody>
      </p:sp>
      <p:sp>
        <p:nvSpPr>
          <p:cNvPr id="3" name="object 3"/>
          <p:cNvSpPr/>
          <p:nvPr/>
        </p:nvSpPr>
        <p:spPr>
          <a:xfrm>
            <a:off x="7332135" y="5318759"/>
            <a:ext cx="593090" cy="370840"/>
          </a:xfrm>
          <a:custGeom>
            <a:avLst/>
            <a:gdLst/>
            <a:ahLst/>
            <a:cxnLst/>
            <a:rect l="l" t="t" r="r" b="b"/>
            <a:pathLst>
              <a:path w="593089" h="370839">
                <a:moveTo>
                  <a:pt x="592666" y="0"/>
                </a:moveTo>
                <a:lnTo>
                  <a:pt x="0" y="0"/>
                </a:lnTo>
                <a:lnTo>
                  <a:pt x="0" y="370840"/>
                </a:lnTo>
                <a:lnTo>
                  <a:pt x="592666" y="370840"/>
                </a:lnTo>
                <a:lnTo>
                  <a:pt x="59266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85532" y="2039620"/>
          <a:ext cx="5142861" cy="364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5637" y="4328915"/>
            <a:ext cx="151768" cy="13887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913" y="4648179"/>
            <a:ext cx="99777" cy="22862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018" y="4703365"/>
            <a:ext cx="151768" cy="13887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1463" y="4648179"/>
            <a:ext cx="99777" cy="22862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648179"/>
            <a:ext cx="99777" cy="2286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7091" y="4648179"/>
            <a:ext cx="99778" cy="22862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063" y="4648179"/>
            <a:ext cx="99777" cy="22862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5912" y="5008157"/>
            <a:ext cx="99777" cy="2286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008157"/>
            <a:ext cx="99778" cy="22862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4090" y="5008157"/>
            <a:ext cx="99778" cy="22862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7058" y="5056754"/>
            <a:ext cx="151768" cy="13887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7090" y="5008157"/>
            <a:ext cx="99778" cy="22862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4728" y="5056754"/>
            <a:ext cx="151768" cy="13887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378649"/>
            <a:ext cx="99778" cy="22862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4091" y="5386529"/>
            <a:ext cx="99778" cy="22862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23439" y="5427244"/>
            <a:ext cx="151768" cy="1388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5386529"/>
            <a:ext cx="99777" cy="22862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85637" y="5431205"/>
            <a:ext cx="151768" cy="13887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94063" y="5378649"/>
            <a:ext cx="99777" cy="228621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Constructing</a:t>
            </a:r>
            <a:r>
              <a:rPr spc="-95" dirty="0"/>
              <a:t> </a:t>
            </a:r>
            <a:r>
              <a:rPr dirty="0"/>
              <a:t>an</a:t>
            </a:r>
            <a:r>
              <a:rPr spc="-95" dirty="0"/>
              <a:t> </a:t>
            </a:r>
            <a:r>
              <a:rPr spc="-25" dirty="0"/>
              <a:t>LCS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8232" y="2039619"/>
          <a:ext cx="5130161" cy="364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4328915"/>
            <a:ext cx="151768" cy="1388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4648179"/>
            <a:ext cx="99777" cy="22862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018" y="4703365"/>
            <a:ext cx="151768" cy="13887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1463" y="4648179"/>
            <a:ext cx="99777" cy="22862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648179"/>
            <a:ext cx="99777" cy="22862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7091" y="4648179"/>
            <a:ext cx="99778" cy="2286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063" y="4648179"/>
            <a:ext cx="99777" cy="22862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5912" y="5008157"/>
            <a:ext cx="99777" cy="22862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008157"/>
            <a:ext cx="99778" cy="2286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4090" y="5008157"/>
            <a:ext cx="99778" cy="22862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7058" y="5056754"/>
            <a:ext cx="151768" cy="1388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7090" y="5008157"/>
            <a:ext cx="99778" cy="22862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378649"/>
            <a:ext cx="99778" cy="22862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4091" y="5386529"/>
            <a:ext cx="99778" cy="22862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23439" y="5427244"/>
            <a:ext cx="151768" cy="1388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5386529"/>
            <a:ext cx="99777" cy="228621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5637" y="5431205"/>
            <a:ext cx="151768" cy="13887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94063" y="5378649"/>
            <a:ext cx="99777" cy="228621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384728" y="4950809"/>
            <a:ext cx="412750" cy="353060"/>
            <a:chOff x="5860728" y="4950809"/>
            <a:chExt cx="412750" cy="35306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0728" y="5056754"/>
              <a:ext cx="151768" cy="1388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33089" y="496350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306763" y="4959347"/>
            <a:ext cx="4147820" cy="353060"/>
            <a:chOff x="1782763" y="4959347"/>
            <a:chExt cx="4147820" cy="353060"/>
          </a:xfrm>
        </p:grpSpPr>
        <p:sp>
          <p:nvSpPr>
            <p:cNvPr id="49" name="object 49"/>
            <p:cNvSpPr/>
            <p:nvPr/>
          </p:nvSpPr>
          <p:spPr>
            <a:xfrm>
              <a:off x="2114246" y="5088320"/>
              <a:ext cx="3816350" cy="76200"/>
            </a:xfrm>
            <a:custGeom>
              <a:avLst/>
              <a:gdLst/>
              <a:ahLst/>
              <a:cxnLst/>
              <a:rect l="l" t="t" r="r" b="b"/>
              <a:pathLst>
                <a:path w="3816350" h="76200">
                  <a:moveTo>
                    <a:pt x="3816212" y="31748"/>
                  </a:moveTo>
                  <a:lnTo>
                    <a:pt x="3765412" y="31748"/>
                  </a:lnTo>
                  <a:lnTo>
                    <a:pt x="3765412" y="44448"/>
                  </a:lnTo>
                  <a:lnTo>
                    <a:pt x="3816212" y="44448"/>
                  </a:lnTo>
                  <a:lnTo>
                    <a:pt x="3816212" y="31748"/>
                  </a:lnTo>
                  <a:close/>
                </a:path>
                <a:path w="3816350" h="76200">
                  <a:moveTo>
                    <a:pt x="3727312" y="31748"/>
                  </a:moveTo>
                  <a:lnTo>
                    <a:pt x="3676512" y="31748"/>
                  </a:lnTo>
                  <a:lnTo>
                    <a:pt x="3676512" y="44448"/>
                  </a:lnTo>
                  <a:lnTo>
                    <a:pt x="3727312" y="44448"/>
                  </a:lnTo>
                  <a:lnTo>
                    <a:pt x="3727312" y="31748"/>
                  </a:lnTo>
                  <a:close/>
                </a:path>
                <a:path w="3816350" h="76200">
                  <a:moveTo>
                    <a:pt x="3638412" y="31748"/>
                  </a:moveTo>
                  <a:lnTo>
                    <a:pt x="3587612" y="31748"/>
                  </a:lnTo>
                  <a:lnTo>
                    <a:pt x="3587612" y="44448"/>
                  </a:lnTo>
                  <a:lnTo>
                    <a:pt x="3638412" y="44448"/>
                  </a:lnTo>
                  <a:lnTo>
                    <a:pt x="3638412" y="31748"/>
                  </a:lnTo>
                  <a:close/>
                </a:path>
                <a:path w="3816350" h="76200">
                  <a:moveTo>
                    <a:pt x="3549512" y="31748"/>
                  </a:moveTo>
                  <a:lnTo>
                    <a:pt x="3498712" y="31748"/>
                  </a:lnTo>
                  <a:lnTo>
                    <a:pt x="3498712" y="44448"/>
                  </a:lnTo>
                  <a:lnTo>
                    <a:pt x="3549512" y="44448"/>
                  </a:lnTo>
                  <a:lnTo>
                    <a:pt x="3549512" y="31748"/>
                  </a:lnTo>
                  <a:close/>
                </a:path>
                <a:path w="3816350" h="76200">
                  <a:moveTo>
                    <a:pt x="3460612" y="31748"/>
                  </a:moveTo>
                  <a:lnTo>
                    <a:pt x="3409812" y="31748"/>
                  </a:lnTo>
                  <a:lnTo>
                    <a:pt x="3409812" y="44448"/>
                  </a:lnTo>
                  <a:lnTo>
                    <a:pt x="3460612" y="44448"/>
                  </a:lnTo>
                  <a:lnTo>
                    <a:pt x="3460612" y="31748"/>
                  </a:lnTo>
                  <a:close/>
                </a:path>
                <a:path w="3816350" h="76200">
                  <a:moveTo>
                    <a:pt x="3371712" y="31748"/>
                  </a:moveTo>
                  <a:lnTo>
                    <a:pt x="3320912" y="31748"/>
                  </a:lnTo>
                  <a:lnTo>
                    <a:pt x="3320912" y="44448"/>
                  </a:lnTo>
                  <a:lnTo>
                    <a:pt x="3371712" y="44448"/>
                  </a:lnTo>
                  <a:lnTo>
                    <a:pt x="3371712" y="31748"/>
                  </a:lnTo>
                  <a:close/>
                </a:path>
                <a:path w="3816350" h="76200">
                  <a:moveTo>
                    <a:pt x="3282812" y="31748"/>
                  </a:moveTo>
                  <a:lnTo>
                    <a:pt x="3232012" y="31748"/>
                  </a:lnTo>
                  <a:lnTo>
                    <a:pt x="3232012" y="44448"/>
                  </a:lnTo>
                  <a:lnTo>
                    <a:pt x="3282812" y="44448"/>
                  </a:lnTo>
                  <a:lnTo>
                    <a:pt x="3282812" y="31748"/>
                  </a:lnTo>
                  <a:close/>
                </a:path>
                <a:path w="3816350" h="76200">
                  <a:moveTo>
                    <a:pt x="3193912" y="31748"/>
                  </a:moveTo>
                  <a:lnTo>
                    <a:pt x="3143112" y="31748"/>
                  </a:lnTo>
                  <a:lnTo>
                    <a:pt x="3143112" y="44448"/>
                  </a:lnTo>
                  <a:lnTo>
                    <a:pt x="3193912" y="44448"/>
                  </a:lnTo>
                  <a:lnTo>
                    <a:pt x="3193912" y="31748"/>
                  </a:lnTo>
                  <a:close/>
                </a:path>
                <a:path w="3816350" h="76200">
                  <a:moveTo>
                    <a:pt x="3105012" y="31748"/>
                  </a:moveTo>
                  <a:lnTo>
                    <a:pt x="3054212" y="31748"/>
                  </a:lnTo>
                  <a:lnTo>
                    <a:pt x="3054212" y="44448"/>
                  </a:lnTo>
                  <a:lnTo>
                    <a:pt x="3105012" y="44448"/>
                  </a:lnTo>
                  <a:lnTo>
                    <a:pt x="3105012" y="31748"/>
                  </a:lnTo>
                  <a:close/>
                </a:path>
                <a:path w="3816350" h="76200">
                  <a:moveTo>
                    <a:pt x="3016112" y="31748"/>
                  </a:moveTo>
                  <a:lnTo>
                    <a:pt x="2965312" y="31748"/>
                  </a:lnTo>
                  <a:lnTo>
                    <a:pt x="2965312" y="44448"/>
                  </a:lnTo>
                  <a:lnTo>
                    <a:pt x="3016112" y="44448"/>
                  </a:lnTo>
                  <a:lnTo>
                    <a:pt x="3016112" y="31748"/>
                  </a:lnTo>
                  <a:close/>
                </a:path>
                <a:path w="3816350" h="76200">
                  <a:moveTo>
                    <a:pt x="2927212" y="31748"/>
                  </a:moveTo>
                  <a:lnTo>
                    <a:pt x="2876412" y="31748"/>
                  </a:lnTo>
                  <a:lnTo>
                    <a:pt x="2876412" y="44448"/>
                  </a:lnTo>
                  <a:lnTo>
                    <a:pt x="2927212" y="44448"/>
                  </a:lnTo>
                  <a:lnTo>
                    <a:pt x="2927212" y="31748"/>
                  </a:lnTo>
                  <a:close/>
                </a:path>
                <a:path w="3816350" h="76200">
                  <a:moveTo>
                    <a:pt x="2838312" y="31748"/>
                  </a:moveTo>
                  <a:lnTo>
                    <a:pt x="2787512" y="31748"/>
                  </a:lnTo>
                  <a:lnTo>
                    <a:pt x="2787512" y="44448"/>
                  </a:lnTo>
                  <a:lnTo>
                    <a:pt x="2838312" y="44448"/>
                  </a:lnTo>
                  <a:lnTo>
                    <a:pt x="2838312" y="31748"/>
                  </a:lnTo>
                  <a:close/>
                </a:path>
                <a:path w="3816350" h="76200">
                  <a:moveTo>
                    <a:pt x="2749412" y="31748"/>
                  </a:moveTo>
                  <a:lnTo>
                    <a:pt x="2698612" y="31748"/>
                  </a:lnTo>
                  <a:lnTo>
                    <a:pt x="2698612" y="44448"/>
                  </a:lnTo>
                  <a:lnTo>
                    <a:pt x="2749412" y="44448"/>
                  </a:lnTo>
                  <a:lnTo>
                    <a:pt x="2749412" y="31748"/>
                  </a:lnTo>
                  <a:close/>
                </a:path>
                <a:path w="3816350" h="76200">
                  <a:moveTo>
                    <a:pt x="2660512" y="31748"/>
                  </a:moveTo>
                  <a:lnTo>
                    <a:pt x="2609712" y="31748"/>
                  </a:lnTo>
                  <a:lnTo>
                    <a:pt x="2609712" y="44448"/>
                  </a:lnTo>
                  <a:lnTo>
                    <a:pt x="2660512" y="44448"/>
                  </a:lnTo>
                  <a:lnTo>
                    <a:pt x="2660512" y="31748"/>
                  </a:lnTo>
                  <a:close/>
                </a:path>
                <a:path w="3816350" h="76200">
                  <a:moveTo>
                    <a:pt x="2571612" y="31748"/>
                  </a:moveTo>
                  <a:lnTo>
                    <a:pt x="2520812" y="31748"/>
                  </a:lnTo>
                  <a:lnTo>
                    <a:pt x="2520812" y="44448"/>
                  </a:lnTo>
                  <a:lnTo>
                    <a:pt x="2571612" y="44448"/>
                  </a:lnTo>
                  <a:lnTo>
                    <a:pt x="2571612" y="31748"/>
                  </a:lnTo>
                  <a:close/>
                </a:path>
                <a:path w="3816350" h="76200">
                  <a:moveTo>
                    <a:pt x="2482712" y="31748"/>
                  </a:moveTo>
                  <a:lnTo>
                    <a:pt x="2431912" y="31748"/>
                  </a:lnTo>
                  <a:lnTo>
                    <a:pt x="2431912" y="44448"/>
                  </a:lnTo>
                  <a:lnTo>
                    <a:pt x="2482712" y="44448"/>
                  </a:lnTo>
                  <a:lnTo>
                    <a:pt x="2482712" y="31748"/>
                  </a:lnTo>
                  <a:close/>
                </a:path>
                <a:path w="3816350" h="76200">
                  <a:moveTo>
                    <a:pt x="2393812" y="31748"/>
                  </a:moveTo>
                  <a:lnTo>
                    <a:pt x="2343012" y="31748"/>
                  </a:lnTo>
                  <a:lnTo>
                    <a:pt x="2343012" y="44448"/>
                  </a:lnTo>
                  <a:lnTo>
                    <a:pt x="2393812" y="44448"/>
                  </a:lnTo>
                  <a:lnTo>
                    <a:pt x="2393812" y="31748"/>
                  </a:lnTo>
                  <a:close/>
                </a:path>
                <a:path w="3816350" h="76200">
                  <a:moveTo>
                    <a:pt x="2304912" y="31749"/>
                  </a:moveTo>
                  <a:lnTo>
                    <a:pt x="2254112" y="31749"/>
                  </a:lnTo>
                  <a:lnTo>
                    <a:pt x="2254112" y="44449"/>
                  </a:lnTo>
                  <a:lnTo>
                    <a:pt x="2304912" y="44449"/>
                  </a:lnTo>
                  <a:lnTo>
                    <a:pt x="2304912" y="31749"/>
                  </a:lnTo>
                  <a:close/>
                </a:path>
                <a:path w="3816350" h="76200">
                  <a:moveTo>
                    <a:pt x="2216012" y="31749"/>
                  </a:moveTo>
                  <a:lnTo>
                    <a:pt x="2165212" y="31749"/>
                  </a:lnTo>
                  <a:lnTo>
                    <a:pt x="2165212" y="44449"/>
                  </a:lnTo>
                  <a:lnTo>
                    <a:pt x="2216012" y="44449"/>
                  </a:lnTo>
                  <a:lnTo>
                    <a:pt x="2216012" y="31749"/>
                  </a:lnTo>
                  <a:close/>
                </a:path>
                <a:path w="3816350" h="76200">
                  <a:moveTo>
                    <a:pt x="2127112" y="31749"/>
                  </a:moveTo>
                  <a:lnTo>
                    <a:pt x="2076312" y="31749"/>
                  </a:lnTo>
                  <a:lnTo>
                    <a:pt x="2076312" y="44449"/>
                  </a:lnTo>
                  <a:lnTo>
                    <a:pt x="2127112" y="44449"/>
                  </a:lnTo>
                  <a:lnTo>
                    <a:pt x="2127112" y="31749"/>
                  </a:lnTo>
                  <a:close/>
                </a:path>
                <a:path w="3816350" h="76200">
                  <a:moveTo>
                    <a:pt x="2038212" y="31749"/>
                  </a:moveTo>
                  <a:lnTo>
                    <a:pt x="1987412" y="31749"/>
                  </a:lnTo>
                  <a:lnTo>
                    <a:pt x="1987412" y="44449"/>
                  </a:lnTo>
                  <a:lnTo>
                    <a:pt x="2038212" y="44449"/>
                  </a:lnTo>
                  <a:lnTo>
                    <a:pt x="2038212" y="31749"/>
                  </a:lnTo>
                  <a:close/>
                </a:path>
                <a:path w="3816350" h="76200">
                  <a:moveTo>
                    <a:pt x="1949312" y="31749"/>
                  </a:moveTo>
                  <a:lnTo>
                    <a:pt x="1898512" y="31749"/>
                  </a:lnTo>
                  <a:lnTo>
                    <a:pt x="1898512" y="44449"/>
                  </a:lnTo>
                  <a:lnTo>
                    <a:pt x="1949312" y="44449"/>
                  </a:lnTo>
                  <a:lnTo>
                    <a:pt x="1949312" y="31749"/>
                  </a:lnTo>
                  <a:close/>
                </a:path>
                <a:path w="3816350" h="76200">
                  <a:moveTo>
                    <a:pt x="1860412" y="31749"/>
                  </a:moveTo>
                  <a:lnTo>
                    <a:pt x="1809612" y="31749"/>
                  </a:lnTo>
                  <a:lnTo>
                    <a:pt x="1809612" y="44449"/>
                  </a:lnTo>
                  <a:lnTo>
                    <a:pt x="1860412" y="44449"/>
                  </a:lnTo>
                  <a:lnTo>
                    <a:pt x="1860412" y="31749"/>
                  </a:lnTo>
                  <a:close/>
                </a:path>
                <a:path w="3816350" h="76200">
                  <a:moveTo>
                    <a:pt x="1771512" y="31749"/>
                  </a:moveTo>
                  <a:lnTo>
                    <a:pt x="1720712" y="31749"/>
                  </a:lnTo>
                  <a:lnTo>
                    <a:pt x="1720712" y="44449"/>
                  </a:lnTo>
                  <a:lnTo>
                    <a:pt x="1771512" y="44449"/>
                  </a:lnTo>
                  <a:lnTo>
                    <a:pt x="1771512" y="31749"/>
                  </a:lnTo>
                  <a:close/>
                </a:path>
                <a:path w="3816350" h="76200">
                  <a:moveTo>
                    <a:pt x="1682612" y="31749"/>
                  </a:moveTo>
                  <a:lnTo>
                    <a:pt x="1631812" y="31749"/>
                  </a:lnTo>
                  <a:lnTo>
                    <a:pt x="1631812" y="44449"/>
                  </a:lnTo>
                  <a:lnTo>
                    <a:pt x="1682612" y="44449"/>
                  </a:lnTo>
                  <a:lnTo>
                    <a:pt x="1682612" y="31749"/>
                  </a:lnTo>
                  <a:close/>
                </a:path>
                <a:path w="3816350" h="76200">
                  <a:moveTo>
                    <a:pt x="1593712" y="31749"/>
                  </a:moveTo>
                  <a:lnTo>
                    <a:pt x="1542912" y="31749"/>
                  </a:lnTo>
                  <a:lnTo>
                    <a:pt x="1542912" y="44449"/>
                  </a:lnTo>
                  <a:lnTo>
                    <a:pt x="1593712" y="44449"/>
                  </a:lnTo>
                  <a:lnTo>
                    <a:pt x="1593712" y="31749"/>
                  </a:lnTo>
                  <a:close/>
                </a:path>
                <a:path w="3816350" h="76200">
                  <a:moveTo>
                    <a:pt x="1504812" y="31749"/>
                  </a:moveTo>
                  <a:lnTo>
                    <a:pt x="1454012" y="31749"/>
                  </a:lnTo>
                  <a:lnTo>
                    <a:pt x="1454012" y="44449"/>
                  </a:lnTo>
                  <a:lnTo>
                    <a:pt x="1504812" y="44449"/>
                  </a:lnTo>
                  <a:lnTo>
                    <a:pt x="1504812" y="31749"/>
                  </a:lnTo>
                  <a:close/>
                </a:path>
                <a:path w="3816350" h="76200">
                  <a:moveTo>
                    <a:pt x="1415912" y="31749"/>
                  </a:moveTo>
                  <a:lnTo>
                    <a:pt x="1365112" y="31749"/>
                  </a:lnTo>
                  <a:lnTo>
                    <a:pt x="1365112" y="44449"/>
                  </a:lnTo>
                  <a:lnTo>
                    <a:pt x="1415912" y="44449"/>
                  </a:lnTo>
                  <a:lnTo>
                    <a:pt x="1415912" y="31749"/>
                  </a:lnTo>
                  <a:close/>
                </a:path>
                <a:path w="3816350" h="76200">
                  <a:moveTo>
                    <a:pt x="1327012" y="31749"/>
                  </a:moveTo>
                  <a:lnTo>
                    <a:pt x="1276212" y="31749"/>
                  </a:lnTo>
                  <a:lnTo>
                    <a:pt x="1276212" y="44449"/>
                  </a:lnTo>
                  <a:lnTo>
                    <a:pt x="1327012" y="44449"/>
                  </a:lnTo>
                  <a:lnTo>
                    <a:pt x="1327012" y="31749"/>
                  </a:lnTo>
                  <a:close/>
                </a:path>
                <a:path w="3816350" h="76200">
                  <a:moveTo>
                    <a:pt x="1238112" y="31749"/>
                  </a:moveTo>
                  <a:lnTo>
                    <a:pt x="1187312" y="31749"/>
                  </a:lnTo>
                  <a:lnTo>
                    <a:pt x="1187312" y="44449"/>
                  </a:lnTo>
                  <a:lnTo>
                    <a:pt x="1238112" y="44449"/>
                  </a:lnTo>
                  <a:lnTo>
                    <a:pt x="1238112" y="31749"/>
                  </a:lnTo>
                  <a:close/>
                </a:path>
                <a:path w="3816350" h="76200">
                  <a:moveTo>
                    <a:pt x="1149212" y="31749"/>
                  </a:moveTo>
                  <a:lnTo>
                    <a:pt x="1098412" y="31749"/>
                  </a:lnTo>
                  <a:lnTo>
                    <a:pt x="1098412" y="44449"/>
                  </a:lnTo>
                  <a:lnTo>
                    <a:pt x="1149212" y="44449"/>
                  </a:lnTo>
                  <a:lnTo>
                    <a:pt x="1149212" y="31749"/>
                  </a:lnTo>
                  <a:close/>
                </a:path>
                <a:path w="3816350" h="76200">
                  <a:moveTo>
                    <a:pt x="1060312" y="31749"/>
                  </a:moveTo>
                  <a:lnTo>
                    <a:pt x="1009512" y="31749"/>
                  </a:lnTo>
                  <a:lnTo>
                    <a:pt x="1009512" y="44449"/>
                  </a:lnTo>
                  <a:lnTo>
                    <a:pt x="1060312" y="44449"/>
                  </a:lnTo>
                  <a:lnTo>
                    <a:pt x="1060312" y="31749"/>
                  </a:lnTo>
                  <a:close/>
                </a:path>
                <a:path w="3816350" h="76200">
                  <a:moveTo>
                    <a:pt x="971412" y="31749"/>
                  </a:moveTo>
                  <a:lnTo>
                    <a:pt x="920612" y="31749"/>
                  </a:lnTo>
                  <a:lnTo>
                    <a:pt x="920612" y="44449"/>
                  </a:lnTo>
                  <a:lnTo>
                    <a:pt x="971412" y="44449"/>
                  </a:lnTo>
                  <a:lnTo>
                    <a:pt x="971412" y="31749"/>
                  </a:lnTo>
                  <a:close/>
                </a:path>
                <a:path w="3816350" h="76200">
                  <a:moveTo>
                    <a:pt x="882512" y="31749"/>
                  </a:moveTo>
                  <a:lnTo>
                    <a:pt x="831712" y="31749"/>
                  </a:lnTo>
                  <a:lnTo>
                    <a:pt x="831712" y="44449"/>
                  </a:lnTo>
                  <a:lnTo>
                    <a:pt x="882512" y="44449"/>
                  </a:lnTo>
                  <a:lnTo>
                    <a:pt x="882512" y="31749"/>
                  </a:lnTo>
                  <a:close/>
                </a:path>
                <a:path w="3816350" h="76200">
                  <a:moveTo>
                    <a:pt x="793612" y="31749"/>
                  </a:moveTo>
                  <a:lnTo>
                    <a:pt x="742812" y="31749"/>
                  </a:lnTo>
                  <a:lnTo>
                    <a:pt x="742812" y="44449"/>
                  </a:lnTo>
                  <a:lnTo>
                    <a:pt x="793612" y="44449"/>
                  </a:lnTo>
                  <a:lnTo>
                    <a:pt x="793612" y="31749"/>
                  </a:lnTo>
                  <a:close/>
                </a:path>
                <a:path w="3816350" h="76200">
                  <a:moveTo>
                    <a:pt x="704712" y="31749"/>
                  </a:moveTo>
                  <a:lnTo>
                    <a:pt x="653912" y="31749"/>
                  </a:lnTo>
                  <a:lnTo>
                    <a:pt x="653912" y="44449"/>
                  </a:lnTo>
                  <a:lnTo>
                    <a:pt x="704712" y="44449"/>
                  </a:lnTo>
                  <a:lnTo>
                    <a:pt x="704712" y="31749"/>
                  </a:lnTo>
                  <a:close/>
                </a:path>
                <a:path w="3816350" h="76200">
                  <a:moveTo>
                    <a:pt x="615812" y="31749"/>
                  </a:moveTo>
                  <a:lnTo>
                    <a:pt x="565012" y="31749"/>
                  </a:lnTo>
                  <a:lnTo>
                    <a:pt x="565012" y="44449"/>
                  </a:lnTo>
                  <a:lnTo>
                    <a:pt x="615812" y="44449"/>
                  </a:lnTo>
                  <a:lnTo>
                    <a:pt x="615812" y="31749"/>
                  </a:lnTo>
                  <a:close/>
                </a:path>
                <a:path w="3816350" h="76200">
                  <a:moveTo>
                    <a:pt x="526912" y="31749"/>
                  </a:moveTo>
                  <a:lnTo>
                    <a:pt x="476112" y="31749"/>
                  </a:lnTo>
                  <a:lnTo>
                    <a:pt x="476112" y="44449"/>
                  </a:lnTo>
                  <a:lnTo>
                    <a:pt x="526912" y="44449"/>
                  </a:lnTo>
                  <a:lnTo>
                    <a:pt x="526912" y="31749"/>
                  </a:lnTo>
                  <a:close/>
                </a:path>
                <a:path w="3816350" h="76200">
                  <a:moveTo>
                    <a:pt x="438012" y="31749"/>
                  </a:moveTo>
                  <a:lnTo>
                    <a:pt x="387212" y="31749"/>
                  </a:lnTo>
                  <a:lnTo>
                    <a:pt x="387212" y="44449"/>
                  </a:lnTo>
                  <a:lnTo>
                    <a:pt x="438012" y="44449"/>
                  </a:lnTo>
                  <a:lnTo>
                    <a:pt x="438012" y="31749"/>
                  </a:lnTo>
                  <a:close/>
                </a:path>
                <a:path w="3816350" h="76200">
                  <a:moveTo>
                    <a:pt x="349112" y="31749"/>
                  </a:moveTo>
                  <a:lnTo>
                    <a:pt x="298312" y="31749"/>
                  </a:lnTo>
                  <a:lnTo>
                    <a:pt x="298312" y="44449"/>
                  </a:lnTo>
                  <a:lnTo>
                    <a:pt x="349112" y="44449"/>
                  </a:lnTo>
                  <a:lnTo>
                    <a:pt x="349112" y="31749"/>
                  </a:lnTo>
                  <a:close/>
                </a:path>
                <a:path w="3816350" h="76200">
                  <a:moveTo>
                    <a:pt x="260212" y="31749"/>
                  </a:moveTo>
                  <a:lnTo>
                    <a:pt x="209412" y="31749"/>
                  </a:lnTo>
                  <a:lnTo>
                    <a:pt x="209412" y="44449"/>
                  </a:lnTo>
                  <a:lnTo>
                    <a:pt x="260212" y="44449"/>
                  </a:lnTo>
                  <a:lnTo>
                    <a:pt x="260212" y="31749"/>
                  </a:lnTo>
                  <a:close/>
                </a:path>
                <a:path w="3816350" h="76200">
                  <a:moveTo>
                    <a:pt x="171312" y="31749"/>
                  </a:moveTo>
                  <a:lnTo>
                    <a:pt x="120512" y="31749"/>
                  </a:lnTo>
                  <a:lnTo>
                    <a:pt x="120512" y="44449"/>
                  </a:lnTo>
                  <a:lnTo>
                    <a:pt x="171312" y="44449"/>
                  </a:lnTo>
                  <a:lnTo>
                    <a:pt x="171312" y="31749"/>
                  </a:lnTo>
                  <a:close/>
                </a:path>
                <a:path w="381635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497" y="44449"/>
                  </a:lnTo>
                  <a:lnTo>
                    <a:pt x="63497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3816350" h="76200">
                  <a:moveTo>
                    <a:pt x="76200" y="31749"/>
                  </a:moveTo>
                  <a:lnTo>
                    <a:pt x="63497" y="31749"/>
                  </a:lnTo>
                  <a:lnTo>
                    <a:pt x="63497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3816350" h="76200">
                  <a:moveTo>
                    <a:pt x="82412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82412" y="44449"/>
                  </a:lnTo>
                  <a:lnTo>
                    <a:pt x="82412" y="317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795463" y="4972047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449789" y="2354422"/>
            <a:ext cx="353060" cy="2596515"/>
            <a:chOff x="5925789" y="2354421"/>
            <a:chExt cx="353060" cy="2596515"/>
          </a:xfrm>
        </p:grpSpPr>
        <p:sp>
          <p:nvSpPr>
            <p:cNvPr id="52" name="object 52"/>
            <p:cNvSpPr/>
            <p:nvPr/>
          </p:nvSpPr>
          <p:spPr>
            <a:xfrm>
              <a:off x="6058617" y="2604200"/>
              <a:ext cx="76200" cy="2346325"/>
            </a:xfrm>
            <a:custGeom>
              <a:avLst/>
              <a:gdLst/>
              <a:ahLst/>
              <a:cxnLst/>
              <a:rect l="l" t="t" r="r" b="b"/>
              <a:pathLst>
                <a:path w="76200" h="2346325">
                  <a:moveTo>
                    <a:pt x="44448" y="2295370"/>
                  </a:moveTo>
                  <a:lnTo>
                    <a:pt x="31748" y="2295370"/>
                  </a:lnTo>
                  <a:lnTo>
                    <a:pt x="31748" y="2346170"/>
                  </a:lnTo>
                  <a:lnTo>
                    <a:pt x="44448" y="2346170"/>
                  </a:lnTo>
                  <a:lnTo>
                    <a:pt x="44448" y="2295370"/>
                  </a:lnTo>
                  <a:close/>
                </a:path>
                <a:path w="76200" h="2346325">
                  <a:moveTo>
                    <a:pt x="44448" y="2206470"/>
                  </a:moveTo>
                  <a:lnTo>
                    <a:pt x="31748" y="2206470"/>
                  </a:lnTo>
                  <a:lnTo>
                    <a:pt x="31748" y="2257270"/>
                  </a:lnTo>
                  <a:lnTo>
                    <a:pt x="44448" y="2257270"/>
                  </a:lnTo>
                  <a:lnTo>
                    <a:pt x="44448" y="2206470"/>
                  </a:lnTo>
                  <a:close/>
                </a:path>
                <a:path w="76200" h="2346325">
                  <a:moveTo>
                    <a:pt x="44450" y="2117570"/>
                  </a:moveTo>
                  <a:lnTo>
                    <a:pt x="31750" y="2117570"/>
                  </a:lnTo>
                  <a:lnTo>
                    <a:pt x="31750" y="2168370"/>
                  </a:lnTo>
                  <a:lnTo>
                    <a:pt x="44450" y="2168370"/>
                  </a:lnTo>
                  <a:lnTo>
                    <a:pt x="44450" y="2117570"/>
                  </a:lnTo>
                  <a:close/>
                </a:path>
                <a:path w="76200" h="2346325">
                  <a:moveTo>
                    <a:pt x="44450" y="2028670"/>
                  </a:moveTo>
                  <a:lnTo>
                    <a:pt x="31750" y="2028670"/>
                  </a:lnTo>
                  <a:lnTo>
                    <a:pt x="31750" y="2079470"/>
                  </a:lnTo>
                  <a:lnTo>
                    <a:pt x="44450" y="2079470"/>
                  </a:lnTo>
                  <a:lnTo>
                    <a:pt x="44450" y="2028670"/>
                  </a:lnTo>
                  <a:close/>
                </a:path>
                <a:path w="76200" h="2346325">
                  <a:moveTo>
                    <a:pt x="44450" y="1939770"/>
                  </a:moveTo>
                  <a:lnTo>
                    <a:pt x="31750" y="1939770"/>
                  </a:lnTo>
                  <a:lnTo>
                    <a:pt x="31750" y="1990570"/>
                  </a:lnTo>
                  <a:lnTo>
                    <a:pt x="44450" y="1990570"/>
                  </a:lnTo>
                  <a:lnTo>
                    <a:pt x="44450" y="1939770"/>
                  </a:lnTo>
                  <a:close/>
                </a:path>
                <a:path w="76200" h="2346325">
                  <a:moveTo>
                    <a:pt x="44450" y="1850870"/>
                  </a:moveTo>
                  <a:lnTo>
                    <a:pt x="31750" y="1850870"/>
                  </a:lnTo>
                  <a:lnTo>
                    <a:pt x="31750" y="1901670"/>
                  </a:lnTo>
                  <a:lnTo>
                    <a:pt x="44450" y="1901670"/>
                  </a:lnTo>
                  <a:lnTo>
                    <a:pt x="44450" y="1850870"/>
                  </a:lnTo>
                  <a:close/>
                </a:path>
                <a:path w="76200" h="2346325">
                  <a:moveTo>
                    <a:pt x="44450" y="1761970"/>
                  </a:moveTo>
                  <a:lnTo>
                    <a:pt x="31750" y="1761970"/>
                  </a:lnTo>
                  <a:lnTo>
                    <a:pt x="31750" y="1812770"/>
                  </a:lnTo>
                  <a:lnTo>
                    <a:pt x="44450" y="1812770"/>
                  </a:lnTo>
                  <a:lnTo>
                    <a:pt x="44450" y="1761970"/>
                  </a:lnTo>
                  <a:close/>
                </a:path>
                <a:path w="76200" h="2346325">
                  <a:moveTo>
                    <a:pt x="44450" y="1673070"/>
                  </a:moveTo>
                  <a:lnTo>
                    <a:pt x="31750" y="1673070"/>
                  </a:lnTo>
                  <a:lnTo>
                    <a:pt x="31750" y="1723870"/>
                  </a:lnTo>
                  <a:lnTo>
                    <a:pt x="44450" y="1723870"/>
                  </a:lnTo>
                  <a:lnTo>
                    <a:pt x="44450" y="1673070"/>
                  </a:lnTo>
                  <a:close/>
                </a:path>
                <a:path w="76200" h="2346325">
                  <a:moveTo>
                    <a:pt x="44450" y="1584170"/>
                  </a:moveTo>
                  <a:lnTo>
                    <a:pt x="31750" y="1584170"/>
                  </a:lnTo>
                  <a:lnTo>
                    <a:pt x="31750" y="1634970"/>
                  </a:lnTo>
                  <a:lnTo>
                    <a:pt x="44450" y="1634970"/>
                  </a:lnTo>
                  <a:lnTo>
                    <a:pt x="44450" y="1584170"/>
                  </a:lnTo>
                  <a:close/>
                </a:path>
                <a:path w="76200" h="2346325">
                  <a:moveTo>
                    <a:pt x="44450" y="1495270"/>
                  </a:moveTo>
                  <a:lnTo>
                    <a:pt x="31750" y="1495270"/>
                  </a:lnTo>
                  <a:lnTo>
                    <a:pt x="31750" y="1546070"/>
                  </a:lnTo>
                  <a:lnTo>
                    <a:pt x="44450" y="1546070"/>
                  </a:lnTo>
                  <a:lnTo>
                    <a:pt x="44450" y="1495270"/>
                  </a:lnTo>
                  <a:close/>
                </a:path>
                <a:path w="76200" h="2346325">
                  <a:moveTo>
                    <a:pt x="44450" y="1406370"/>
                  </a:moveTo>
                  <a:lnTo>
                    <a:pt x="31750" y="1406370"/>
                  </a:lnTo>
                  <a:lnTo>
                    <a:pt x="31750" y="1457170"/>
                  </a:lnTo>
                  <a:lnTo>
                    <a:pt x="44450" y="1457170"/>
                  </a:lnTo>
                  <a:lnTo>
                    <a:pt x="44450" y="1406370"/>
                  </a:lnTo>
                  <a:close/>
                </a:path>
                <a:path w="76200" h="2346325">
                  <a:moveTo>
                    <a:pt x="44450" y="1317470"/>
                  </a:moveTo>
                  <a:lnTo>
                    <a:pt x="31750" y="1317470"/>
                  </a:lnTo>
                  <a:lnTo>
                    <a:pt x="31750" y="1368270"/>
                  </a:lnTo>
                  <a:lnTo>
                    <a:pt x="44450" y="1368270"/>
                  </a:lnTo>
                  <a:lnTo>
                    <a:pt x="44450" y="1317470"/>
                  </a:lnTo>
                  <a:close/>
                </a:path>
                <a:path w="76200" h="2346325">
                  <a:moveTo>
                    <a:pt x="44450" y="1228570"/>
                  </a:moveTo>
                  <a:lnTo>
                    <a:pt x="31750" y="1228570"/>
                  </a:lnTo>
                  <a:lnTo>
                    <a:pt x="31750" y="1279370"/>
                  </a:lnTo>
                  <a:lnTo>
                    <a:pt x="44450" y="1279370"/>
                  </a:lnTo>
                  <a:lnTo>
                    <a:pt x="44450" y="1228570"/>
                  </a:lnTo>
                  <a:close/>
                </a:path>
                <a:path w="76200" h="2346325">
                  <a:moveTo>
                    <a:pt x="44450" y="1139670"/>
                  </a:moveTo>
                  <a:lnTo>
                    <a:pt x="31750" y="1139670"/>
                  </a:lnTo>
                  <a:lnTo>
                    <a:pt x="31750" y="1190470"/>
                  </a:lnTo>
                  <a:lnTo>
                    <a:pt x="44450" y="1190470"/>
                  </a:lnTo>
                  <a:lnTo>
                    <a:pt x="44450" y="1139670"/>
                  </a:lnTo>
                  <a:close/>
                </a:path>
                <a:path w="76200" h="2346325">
                  <a:moveTo>
                    <a:pt x="44450" y="1050770"/>
                  </a:moveTo>
                  <a:lnTo>
                    <a:pt x="31750" y="1050770"/>
                  </a:lnTo>
                  <a:lnTo>
                    <a:pt x="31750" y="1101570"/>
                  </a:lnTo>
                  <a:lnTo>
                    <a:pt x="44450" y="1101570"/>
                  </a:lnTo>
                  <a:lnTo>
                    <a:pt x="44450" y="1050770"/>
                  </a:lnTo>
                  <a:close/>
                </a:path>
                <a:path w="76200" h="2346325">
                  <a:moveTo>
                    <a:pt x="44450" y="961870"/>
                  </a:moveTo>
                  <a:lnTo>
                    <a:pt x="31750" y="961870"/>
                  </a:lnTo>
                  <a:lnTo>
                    <a:pt x="31750" y="1012670"/>
                  </a:lnTo>
                  <a:lnTo>
                    <a:pt x="44450" y="1012670"/>
                  </a:lnTo>
                  <a:lnTo>
                    <a:pt x="44450" y="961870"/>
                  </a:lnTo>
                  <a:close/>
                </a:path>
                <a:path w="76200" h="2346325">
                  <a:moveTo>
                    <a:pt x="44450" y="872970"/>
                  </a:moveTo>
                  <a:lnTo>
                    <a:pt x="31750" y="872970"/>
                  </a:lnTo>
                  <a:lnTo>
                    <a:pt x="31750" y="923770"/>
                  </a:lnTo>
                  <a:lnTo>
                    <a:pt x="44450" y="923770"/>
                  </a:lnTo>
                  <a:lnTo>
                    <a:pt x="44450" y="872970"/>
                  </a:lnTo>
                  <a:close/>
                </a:path>
                <a:path w="76200" h="2346325">
                  <a:moveTo>
                    <a:pt x="44450" y="784070"/>
                  </a:moveTo>
                  <a:lnTo>
                    <a:pt x="31750" y="784070"/>
                  </a:lnTo>
                  <a:lnTo>
                    <a:pt x="31750" y="834870"/>
                  </a:lnTo>
                  <a:lnTo>
                    <a:pt x="44450" y="834870"/>
                  </a:lnTo>
                  <a:lnTo>
                    <a:pt x="44450" y="784070"/>
                  </a:lnTo>
                  <a:close/>
                </a:path>
                <a:path w="76200" h="2346325">
                  <a:moveTo>
                    <a:pt x="44450" y="695170"/>
                  </a:moveTo>
                  <a:lnTo>
                    <a:pt x="31750" y="695170"/>
                  </a:lnTo>
                  <a:lnTo>
                    <a:pt x="31750" y="745970"/>
                  </a:lnTo>
                  <a:lnTo>
                    <a:pt x="44450" y="745970"/>
                  </a:lnTo>
                  <a:lnTo>
                    <a:pt x="44450" y="695170"/>
                  </a:lnTo>
                  <a:close/>
                </a:path>
                <a:path w="76200" h="2346325">
                  <a:moveTo>
                    <a:pt x="44450" y="606270"/>
                  </a:moveTo>
                  <a:lnTo>
                    <a:pt x="31750" y="606270"/>
                  </a:lnTo>
                  <a:lnTo>
                    <a:pt x="31750" y="657070"/>
                  </a:lnTo>
                  <a:lnTo>
                    <a:pt x="44450" y="657070"/>
                  </a:lnTo>
                  <a:lnTo>
                    <a:pt x="44450" y="606270"/>
                  </a:lnTo>
                  <a:close/>
                </a:path>
                <a:path w="76200" h="2346325">
                  <a:moveTo>
                    <a:pt x="44450" y="517370"/>
                  </a:moveTo>
                  <a:lnTo>
                    <a:pt x="31750" y="517370"/>
                  </a:lnTo>
                  <a:lnTo>
                    <a:pt x="31750" y="568170"/>
                  </a:lnTo>
                  <a:lnTo>
                    <a:pt x="44450" y="568170"/>
                  </a:lnTo>
                  <a:lnTo>
                    <a:pt x="44450" y="517370"/>
                  </a:lnTo>
                  <a:close/>
                </a:path>
                <a:path w="76200" h="2346325">
                  <a:moveTo>
                    <a:pt x="44450" y="428470"/>
                  </a:moveTo>
                  <a:lnTo>
                    <a:pt x="31750" y="428470"/>
                  </a:lnTo>
                  <a:lnTo>
                    <a:pt x="31750" y="479270"/>
                  </a:lnTo>
                  <a:lnTo>
                    <a:pt x="44450" y="479270"/>
                  </a:lnTo>
                  <a:lnTo>
                    <a:pt x="44450" y="428470"/>
                  </a:lnTo>
                  <a:close/>
                </a:path>
                <a:path w="76200" h="2346325">
                  <a:moveTo>
                    <a:pt x="44450" y="339570"/>
                  </a:moveTo>
                  <a:lnTo>
                    <a:pt x="31750" y="339570"/>
                  </a:lnTo>
                  <a:lnTo>
                    <a:pt x="31750" y="390370"/>
                  </a:lnTo>
                  <a:lnTo>
                    <a:pt x="44450" y="390370"/>
                  </a:lnTo>
                  <a:lnTo>
                    <a:pt x="44450" y="339570"/>
                  </a:lnTo>
                  <a:close/>
                </a:path>
                <a:path w="76200" h="2346325">
                  <a:moveTo>
                    <a:pt x="44450" y="250670"/>
                  </a:moveTo>
                  <a:lnTo>
                    <a:pt x="31750" y="250670"/>
                  </a:lnTo>
                  <a:lnTo>
                    <a:pt x="31750" y="301470"/>
                  </a:lnTo>
                  <a:lnTo>
                    <a:pt x="44450" y="301470"/>
                  </a:lnTo>
                  <a:lnTo>
                    <a:pt x="44450" y="250670"/>
                  </a:lnTo>
                  <a:close/>
                </a:path>
                <a:path w="76200" h="2346325">
                  <a:moveTo>
                    <a:pt x="44450" y="161770"/>
                  </a:moveTo>
                  <a:lnTo>
                    <a:pt x="31750" y="161770"/>
                  </a:lnTo>
                  <a:lnTo>
                    <a:pt x="31750" y="212570"/>
                  </a:lnTo>
                  <a:lnTo>
                    <a:pt x="44450" y="212570"/>
                  </a:lnTo>
                  <a:lnTo>
                    <a:pt x="44450" y="161770"/>
                  </a:lnTo>
                  <a:close/>
                </a:path>
                <a:path w="76200" h="2346325">
                  <a:moveTo>
                    <a:pt x="44450" y="72870"/>
                  </a:moveTo>
                  <a:lnTo>
                    <a:pt x="31750" y="72870"/>
                  </a:lnTo>
                  <a:lnTo>
                    <a:pt x="31750" y="123670"/>
                  </a:lnTo>
                  <a:lnTo>
                    <a:pt x="44450" y="123670"/>
                  </a:lnTo>
                  <a:lnTo>
                    <a:pt x="44450" y="72870"/>
                  </a:lnTo>
                  <a:close/>
                </a:path>
                <a:path w="76200" h="234632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72870"/>
                  </a:lnTo>
                  <a:lnTo>
                    <a:pt x="74535" y="72870"/>
                  </a:lnTo>
                  <a:lnTo>
                    <a:pt x="38100" y="0"/>
                  </a:lnTo>
                  <a:close/>
                </a:path>
                <a:path w="76200" h="2346325">
                  <a:moveTo>
                    <a:pt x="74535" y="72870"/>
                  </a:moveTo>
                  <a:lnTo>
                    <a:pt x="44450" y="7287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74535" y="728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38489" y="2367121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812539" y="5824220"/>
            <a:ext cx="214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nstantia"/>
                <a:cs typeface="Constantia"/>
              </a:rPr>
              <a:t>LCS</a:t>
            </a:r>
            <a:r>
              <a:rPr spc="-9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reversed</a:t>
            </a:r>
            <a:r>
              <a:rPr spc="-9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order:</a:t>
            </a:r>
            <a:r>
              <a:rPr spc="-60" dirty="0">
                <a:latin typeface="Constantia"/>
                <a:cs typeface="Constantia"/>
              </a:rPr>
              <a:t> </a:t>
            </a:r>
            <a:r>
              <a:rPr i="1" spc="-50" dirty="0">
                <a:latin typeface="Constantia"/>
                <a:cs typeface="Constantia"/>
              </a:rPr>
              <a:t>A</a:t>
            </a:r>
            <a:endParaRPr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Constructing</a:t>
            </a:r>
            <a:r>
              <a:rPr spc="-95" dirty="0"/>
              <a:t> </a:t>
            </a:r>
            <a:r>
              <a:rPr dirty="0"/>
              <a:t>an</a:t>
            </a:r>
            <a:r>
              <a:rPr spc="-95" dirty="0"/>
              <a:t> </a:t>
            </a:r>
            <a:r>
              <a:rPr spc="-25" dirty="0"/>
              <a:t>LCS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8232" y="2039619"/>
          <a:ext cx="5130161" cy="364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7458" y="3941365"/>
            <a:ext cx="151768" cy="1388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4648179"/>
            <a:ext cx="99777" cy="22862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018" y="4703365"/>
            <a:ext cx="151768" cy="13887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1463" y="4648179"/>
            <a:ext cx="99777" cy="22862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648179"/>
            <a:ext cx="99777" cy="22862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7091" y="4648179"/>
            <a:ext cx="99778" cy="22862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063" y="4648179"/>
            <a:ext cx="99777" cy="2286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5912" y="5008157"/>
            <a:ext cx="99777" cy="22862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008157"/>
            <a:ext cx="99778" cy="22862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4090" y="5008157"/>
            <a:ext cx="99778" cy="2286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7058" y="5056754"/>
            <a:ext cx="151768" cy="1388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7090" y="5008157"/>
            <a:ext cx="99778" cy="22862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378649"/>
            <a:ext cx="99778" cy="22862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4091" y="5386529"/>
            <a:ext cx="99778" cy="22862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23439" y="5427244"/>
            <a:ext cx="151768" cy="13887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5386529"/>
            <a:ext cx="99777" cy="228621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5637" y="5431205"/>
            <a:ext cx="151768" cy="13887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94063" y="5378649"/>
            <a:ext cx="99777" cy="228621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7384728" y="4950809"/>
            <a:ext cx="412750" cy="353060"/>
            <a:chOff x="5860728" y="4950809"/>
            <a:chExt cx="412750" cy="353060"/>
          </a:xfrm>
        </p:grpSpPr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0728" y="5056754"/>
              <a:ext cx="151768" cy="13887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33089" y="496350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785637" y="4211025"/>
            <a:ext cx="412750" cy="353060"/>
            <a:chOff x="5261637" y="4211025"/>
            <a:chExt cx="412750" cy="353060"/>
          </a:xfrm>
        </p:grpSpPr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1637" y="4328914"/>
              <a:ext cx="151768" cy="1388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333999" y="4223725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3319463" y="4972047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2489" y="2367121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3317645" y="4232045"/>
            <a:ext cx="3540760" cy="353060"/>
            <a:chOff x="1793645" y="4232045"/>
            <a:chExt cx="3540760" cy="353060"/>
          </a:xfrm>
        </p:grpSpPr>
        <p:sp>
          <p:nvSpPr>
            <p:cNvPr id="53" name="object 53"/>
            <p:cNvSpPr/>
            <p:nvPr/>
          </p:nvSpPr>
          <p:spPr>
            <a:xfrm>
              <a:off x="2180104" y="4361017"/>
              <a:ext cx="3154045" cy="76200"/>
            </a:xfrm>
            <a:custGeom>
              <a:avLst/>
              <a:gdLst/>
              <a:ahLst/>
              <a:cxnLst/>
              <a:rect l="l" t="t" r="r" b="b"/>
              <a:pathLst>
                <a:path w="3154045" h="76200">
                  <a:moveTo>
                    <a:pt x="3153895" y="31750"/>
                  </a:moveTo>
                  <a:lnTo>
                    <a:pt x="3103095" y="31750"/>
                  </a:lnTo>
                  <a:lnTo>
                    <a:pt x="3103095" y="44450"/>
                  </a:lnTo>
                  <a:lnTo>
                    <a:pt x="3153895" y="44450"/>
                  </a:lnTo>
                  <a:lnTo>
                    <a:pt x="3153895" y="31750"/>
                  </a:lnTo>
                  <a:close/>
                </a:path>
                <a:path w="3154045" h="76200">
                  <a:moveTo>
                    <a:pt x="3064995" y="31750"/>
                  </a:moveTo>
                  <a:lnTo>
                    <a:pt x="3014195" y="31750"/>
                  </a:lnTo>
                  <a:lnTo>
                    <a:pt x="3014195" y="44450"/>
                  </a:lnTo>
                  <a:lnTo>
                    <a:pt x="3064995" y="44450"/>
                  </a:lnTo>
                  <a:lnTo>
                    <a:pt x="3064995" y="31750"/>
                  </a:lnTo>
                  <a:close/>
                </a:path>
                <a:path w="3154045" h="76200">
                  <a:moveTo>
                    <a:pt x="2976095" y="31750"/>
                  </a:moveTo>
                  <a:lnTo>
                    <a:pt x="2925295" y="31750"/>
                  </a:lnTo>
                  <a:lnTo>
                    <a:pt x="2925295" y="44450"/>
                  </a:lnTo>
                  <a:lnTo>
                    <a:pt x="2976095" y="44450"/>
                  </a:lnTo>
                  <a:lnTo>
                    <a:pt x="2976095" y="31750"/>
                  </a:lnTo>
                  <a:close/>
                </a:path>
                <a:path w="3154045" h="76200">
                  <a:moveTo>
                    <a:pt x="2887195" y="31750"/>
                  </a:moveTo>
                  <a:lnTo>
                    <a:pt x="2836395" y="31750"/>
                  </a:lnTo>
                  <a:lnTo>
                    <a:pt x="2836395" y="44450"/>
                  </a:lnTo>
                  <a:lnTo>
                    <a:pt x="2887195" y="44450"/>
                  </a:lnTo>
                  <a:lnTo>
                    <a:pt x="2887195" y="31750"/>
                  </a:lnTo>
                  <a:close/>
                </a:path>
                <a:path w="3154045" h="76200">
                  <a:moveTo>
                    <a:pt x="2798295" y="31750"/>
                  </a:moveTo>
                  <a:lnTo>
                    <a:pt x="2747495" y="31750"/>
                  </a:lnTo>
                  <a:lnTo>
                    <a:pt x="2747495" y="44450"/>
                  </a:lnTo>
                  <a:lnTo>
                    <a:pt x="2798295" y="44450"/>
                  </a:lnTo>
                  <a:lnTo>
                    <a:pt x="2798295" y="31750"/>
                  </a:lnTo>
                  <a:close/>
                </a:path>
                <a:path w="3154045" h="76200">
                  <a:moveTo>
                    <a:pt x="2709395" y="31750"/>
                  </a:moveTo>
                  <a:lnTo>
                    <a:pt x="2658595" y="31750"/>
                  </a:lnTo>
                  <a:lnTo>
                    <a:pt x="2658595" y="44450"/>
                  </a:lnTo>
                  <a:lnTo>
                    <a:pt x="2709395" y="44450"/>
                  </a:lnTo>
                  <a:lnTo>
                    <a:pt x="2709395" y="31750"/>
                  </a:lnTo>
                  <a:close/>
                </a:path>
                <a:path w="3154045" h="76200">
                  <a:moveTo>
                    <a:pt x="2620495" y="31750"/>
                  </a:moveTo>
                  <a:lnTo>
                    <a:pt x="2569695" y="31750"/>
                  </a:lnTo>
                  <a:lnTo>
                    <a:pt x="2569695" y="44450"/>
                  </a:lnTo>
                  <a:lnTo>
                    <a:pt x="2620495" y="44450"/>
                  </a:lnTo>
                  <a:lnTo>
                    <a:pt x="2620495" y="31750"/>
                  </a:lnTo>
                  <a:close/>
                </a:path>
                <a:path w="3154045" h="76200">
                  <a:moveTo>
                    <a:pt x="2531595" y="31750"/>
                  </a:moveTo>
                  <a:lnTo>
                    <a:pt x="2480795" y="31750"/>
                  </a:lnTo>
                  <a:lnTo>
                    <a:pt x="2480795" y="44450"/>
                  </a:lnTo>
                  <a:lnTo>
                    <a:pt x="2531595" y="44450"/>
                  </a:lnTo>
                  <a:lnTo>
                    <a:pt x="2531595" y="31750"/>
                  </a:lnTo>
                  <a:close/>
                </a:path>
                <a:path w="3154045" h="76200">
                  <a:moveTo>
                    <a:pt x="2442695" y="31750"/>
                  </a:moveTo>
                  <a:lnTo>
                    <a:pt x="2391895" y="31750"/>
                  </a:lnTo>
                  <a:lnTo>
                    <a:pt x="2391895" y="44450"/>
                  </a:lnTo>
                  <a:lnTo>
                    <a:pt x="2442695" y="44450"/>
                  </a:lnTo>
                  <a:lnTo>
                    <a:pt x="2442695" y="31750"/>
                  </a:lnTo>
                  <a:close/>
                </a:path>
                <a:path w="3154045" h="76200">
                  <a:moveTo>
                    <a:pt x="2353795" y="31750"/>
                  </a:moveTo>
                  <a:lnTo>
                    <a:pt x="2302995" y="31750"/>
                  </a:lnTo>
                  <a:lnTo>
                    <a:pt x="2302995" y="44450"/>
                  </a:lnTo>
                  <a:lnTo>
                    <a:pt x="2353795" y="44450"/>
                  </a:lnTo>
                  <a:lnTo>
                    <a:pt x="2353795" y="31750"/>
                  </a:lnTo>
                  <a:close/>
                </a:path>
                <a:path w="3154045" h="76200">
                  <a:moveTo>
                    <a:pt x="2264895" y="31750"/>
                  </a:moveTo>
                  <a:lnTo>
                    <a:pt x="2214095" y="31750"/>
                  </a:lnTo>
                  <a:lnTo>
                    <a:pt x="2214095" y="44450"/>
                  </a:lnTo>
                  <a:lnTo>
                    <a:pt x="2264895" y="44450"/>
                  </a:lnTo>
                  <a:lnTo>
                    <a:pt x="2264895" y="31750"/>
                  </a:lnTo>
                  <a:close/>
                </a:path>
                <a:path w="3154045" h="76200">
                  <a:moveTo>
                    <a:pt x="2175995" y="31750"/>
                  </a:moveTo>
                  <a:lnTo>
                    <a:pt x="2125195" y="31750"/>
                  </a:lnTo>
                  <a:lnTo>
                    <a:pt x="2125195" y="44450"/>
                  </a:lnTo>
                  <a:lnTo>
                    <a:pt x="2175995" y="44450"/>
                  </a:lnTo>
                  <a:lnTo>
                    <a:pt x="2175995" y="31750"/>
                  </a:lnTo>
                  <a:close/>
                </a:path>
                <a:path w="3154045" h="76200">
                  <a:moveTo>
                    <a:pt x="2087095" y="31750"/>
                  </a:moveTo>
                  <a:lnTo>
                    <a:pt x="2036295" y="31750"/>
                  </a:lnTo>
                  <a:lnTo>
                    <a:pt x="2036295" y="44450"/>
                  </a:lnTo>
                  <a:lnTo>
                    <a:pt x="2087095" y="44450"/>
                  </a:lnTo>
                  <a:lnTo>
                    <a:pt x="2087095" y="31750"/>
                  </a:lnTo>
                  <a:close/>
                </a:path>
                <a:path w="3154045" h="76200">
                  <a:moveTo>
                    <a:pt x="1998195" y="31750"/>
                  </a:moveTo>
                  <a:lnTo>
                    <a:pt x="1947395" y="31750"/>
                  </a:lnTo>
                  <a:lnTo>
                    <a:pt x="1947395" y="44450"/>
                  </a:lnTo>
                  <a:lnTo>
                    <a:pt x="1998195" y="44450"/>
                  </a:lnTo>
                  <a:lnTo>
                    <a:pt x="1998195" y="31750"/>
                  </a:lnTo>
                  <a:close/>
                </a:path>
                <a:path w="3154045" h="76200">
                  <a:moveTo>
                    <a:pt x="1909295" y="31750"/>
                  </a:moveTo>
                  <a:lnTo>
                    <a:pt x="1858495" y="31750"/>
                  </a:lnTo>
                  <a:lnTo>
                    <a:pt x="1858495" y="44450"/>
                  </a:lnTo>
                  <a:lnTo>
                    <a:pt x="1909295" y="44450"/>
                  </a:lnTo>
                  <a:lnTo>
                    <a:pt x="1909295" y="31750"/>
                  </a:lnTo>
                  <a:close/>
                </a:path>
                <a:path w="3154045" h="76200">
                  <a:moveTo>
                    <a:pt x="1820395" y="31750"/>
                  </a:moveTo>
                  <a:lnTo>
                    <a:pt x="1769595" y="31750"/>
                  </a:lnTo>
                  <a:lnTo>
                    <a:pt x="1769595" y="44450"/>
                  </a:lnTo>
                  <a:lnTo>
                    <a:pt x="1820395" y="44450"/>
                  </a:lnTo>
                  <a:lnTo>
                    <a:pt x="1820395" y="31750"/>
                  </a:lnTo>
                  <a:close/>
                </a:path>
                <a:path w="3154045" h="76200">
                  <a:moveTo>
                    <a:pt x="1731495" y="31750"/>
                  </a:moveTo>
                  <a:lnTo>
                    <a:pt x="1680695" y="31750"/>
                  </a:lnTo>
                  <a:lnTo>
                    <a:pt x="1680695" y="44450"/>
                  </a:lnTo>
                  <a:lnTo>
                    <a:pt x="1731495" y="44450"/>
                  </a:lnTo>
                  <a:lnTo>
                    <a:pt x="1731495" y="31750"/>
                  </a:lnTo>
                  <a:close/>
                </a:path>
                <a:path w="3154045" h="76200">
                  <a:moveTo>
                    <a:pt x="1642595" y="31750"/>
                  </a:moveTo>
                  <a:lnTo>
                    <a:pt x="1591795" y="31750"/>
                  </a:lnTo>
                  <a:lnTo>
                    <a:pt x="1591795" y="44450"/>
                  </a:lnTo>
                  <a:lnTo>
                    <a:pt x="1642595" y="44450"/>
                  </a:lnTo>
                  <a:lnTo>
                    <a:pt x="1642595" y="31750"/>
                  </a:lnTo>
                  <a:close/>
                </a:path>
                <a:path w="3154045" h="76200">
                  <a:moveTo>
                    <a:pt x="1553695" y="31750"/>
                  </a:moveTo>
                  <a:lnTo>
                    <a:pt x="1502895" y="31750"/>
                  </a:lnTo>
                  <a:lnTo>
                    <a:pt x="1502895" y="44450"/>
                  </a:lnTo>
                  <a:lnTo>
                    <a:pt x="1553695" y="44450"/>
                  </a:lnTo>
                  <a:lnTo>
                    <a:pt x="1553695" y="31750"/>
                  </a:lnTo>
                  <a:close/>
                </a:path>
                <a:path w="3154045" h="76200">
                  <a:moveTo>
                    <a:pt x="1464795" y="31750"/>
                  </a:moveTo>
                  <a:lnTo>
                    <a:pt x="1413995" y="31750"/>
                  </a:lnTo>
                  <a:lnTo>
                    <a:pt x="1413995" y="44450"/>
                  </a:lnTo>
                  <a:lnTo>
                    <a:pt x="1464795" y="44450"/>
                  </a:lnTo>
                  <a:lnTo>
                    <a:pt x="1464795" y="31750"/>
                  </a:lnTo>
                  <a:close/>
                </a:path>
                <a:path w="3154045" h="76200">
                  <a:moveTo>
                    <a:pt x="1375895" y="31750"/>
                  </a:moveTo>
                  <a:lnTo>
                    <a:pt x="1325095" y="31750"/>
                  </a:lnTo>
                  <a:lnTo>
                    <a:pt x="1325095" y="44450"/>
                  </a:lnTo>
                  <a:lnTo>
                    <a:pt x="1375895" y="44450"/>
                  </a:lnTo>
                  <a:lnTo>
                    <a:pt x="1375895" y="31750"/>
                  </a:lnTo>
                  <a:close/>
                </a:path>
                <a:path w="3154045" h="76200">
                  <a:moveTo>
                    <a:pt x="1286995" y="31750"/>
                  </a:moveTo>
                  <a:lnTo>
                    <a:pt x="1236195" y="31750"/>
                  </a:lnTo>
                  <a:lnTo>
                    <a:pt x="1236195" y="44450"/>
                  </a:lnTo>
                  <a:lnTo>
                    <a:pt x="1286995" y="44450"/>
                  </a:lnTo>
                  <a:lnTo>
                    <a:pt x="1286995" y="31750"/>
                  </a:lnTo>
                  <a:close/>
                </a:path>
                <a:path w="3154045" h="76200">
                  <a:moveTo>
                    <a:pt x="1198095" y="31750"/>
                  </a:moveTo>
                  <a:lnTo>
                    <a:pt x="1147295" y="31750"/>
                  </a:lnTo>
                  <a:lnTo>
                    <a:pt x="1147295" y="44450"/>
                  </a:lnTo>
                  <a:lnTo>
                    <a:pt x="1198095" y="44450"/>
                  </a:lnTo>
                  <a:lnTo>
                    <a:pt x="1198095" y="31750"/>
                  </a:lnTo>
                  <a:close/>
                </a:path>
                <a:path w="3154045" h="76200">
                  <a:moveTo>
                    <a:pt x="1109195" y="31750"/>
                  </a:moveTo>
                  <a:lnTo>
                    <a:pt x="1058395" y="31750"/>
                  </a:lnTo>
                  <a:lnTo>
                    <a:pt x="1058395" y="44450"/>
                  </a:lnTo>
                  <a:lnTo>
                    <a:pt x="1109195" y="44450"/>
                  </a:lnTo>
                  <a:lnTo>
                    <a:pt x="1109195" y="31750"/>
                  </a:lnTo>
                  <a:close/>
                </a:path>
                <a:path w="3154045" h="76200">
                  <a:moveTo>
                    <a:pt x="1020295" y="31750"/>
                  </a:moveTo>
                  <a:lnTo>
                    <a:pt x="969495" y="31750"/>
                  </a:lnTo>
                  <a:lnTo>
                    <a:pt x="969495" y="44450"/>
                  </a:lnTo>
                  <a:lnTo>
                    <a:pt x="1020295" y="44450"/>
                  </a:lnTo>
                  <a:lnTo>
                    <a:pt x="1020295" y="31750"/>
                  </a:lnTo>
                  <a:close/>
                </a:path>
                <a:path w="3154045" h="76200">
                  <a:moveTo>
                    <a:pt x="931395" y="31750"/>
                  </a:moveTo>
                  <a:lnTo>
                    <a:pt x="880595" y="31750"/>
                  </a:lnTo>
                  <a:lnTo>
                    <a:pt x="880595" y="44450"/>
                  </a:lnTo>
                  <a:lnTo>
                    <a:pt x="931395" y="44450"/>
                  </a:lnTo>
                  <a:lnTo>
                    <a:pt x="931395" y="31750"/>
                  </a:lnTo>
                  <a:close/>
                </a:path>
                <a:path w="3154045" h="76200">
                  <a:moveTo>
                    <a:pt x="842495" y="31750"/>
                  </a:moveTo>
                  <a:lnTo>
                    <a:pt x="791695" y="31750"/>
                  </a:lnTo>
                  <a:lnTo>
                    <a:pt x="791695" y="44450"/>
                  </a:lnTo>
                  <a:lnTo>
                    <a:pt x="842495" y="44450"/>
                  </a:lnTo>
                  <a:lnTo>
                    <a:pt x="842495" y="31750"/>
                  </a:lnTo>
                  <a:close/>
                </a:path>
                <a:path w="3154045" h="76200">
                  <a:moveTo>
                    <a:pt x="753595" y="31750"/>
                  </a:moveTo>
                  <a:lnTo>
                    <a:pt x="702795" y="31750"/>
                  </a:lnTo>
                  <a:lnTo>
                    <a:pt x="702795" y="44450"/>
                  </a:lnTo>
                  <a:lnTo>
                    <a:pt x="753595" y="44450"/>
                  </a:lnTo>
                  <a:lnTo>
                    <a:pt x="753595" y="31750"/>
                  </a:lnTo>
                  <a:close/>
                </a:path>
                <a:path w="3154045" h="76200">
                  <a:moveTo>
                    <a:pt x="664695" y="31750"/>
                  </a:moveTo>
                  <a:lnTo>
                    <a:pt x="613895" y="31750"/>
                  </a:lnTo>
                  <a:lnTo>
                    <a:pt x="613895" y="44450"/>
                  </a:lnTo>
                  <a:lnTo>
                    <a:pt x="664695" y="44450"/>
                  </a:lnTo>
                  <a:lnTo>
                    <a:pt x="664695" y="31750"/>
                  </a:lnTo>
                  <a:close/>
                </a:path>
                <a:path w="3154045" h="76200">
                  <a:moveTo>
                    <a:pt x="575795" y="31750"/>
                  </a:moveTo>
                  <a:lnTo>
                    <a:pt x="524995" y="31750"/>
                  </a:lnTo>
                  <a:lnTo>
                    <a:pt x="524995" y="44450"/>
                  </a:lnTo>
                  <a:lnTo>
                    <a:pt x="575795" y="44450"/>
                  </a:lnTo>
                  <a:lnTo>
                    <a:pt x="575795" y="31750"/>
                  </a:lnTo>
                  <a:close/>
                </a:path>
                <a:path w="3154045" h="76200">
                  <a:moveTo>
                    <a:pt x="486895" y="31750"/>
                  </a:moveTo>
                  <a:lnTo>
                    <a:pt x="436095" y="31750"/>
                  </a:lnTo>
                  <a:lnTo>
                    <a:pt x="436095" y="44450"/>
                  </a:lnTo>
                  <a:lnTo>
                    <a:pt x="486895" y="44450"/>
                  </a:lnTo>
                  <a:lnTo>
                    <a:pt x="486895" y="31750"/>
                  </a:lnTo>
                  <a:close/>
                </a:path>
                <a:path w="3154045" h="76200">
                  <a:moveTo>
                    <a:pt x="397995" y="31750"/>
                  </a:moveTo>
                  <a:lnTo>
                    <a:pt x="347195" y="31750"/>
                  </a:lnTo>
                  <a:lnTo>
                    <a:pt x="347195" y="44450"/>
                  </a:lnTo>
                  <a:lnTo>
                    <a:pt x="397995" y="44450"/>
                  </a:lnTo>
                  <a:lnTo>
                    <a:pt x="397995" y="31750"/>
                  </a:lnTo>
                  <a:close/>
                </a:path>
                <a:path w="3154045" h="76200">
                  <a:moveTo>
                    <a:pt x="309095" y="31750"/>
                  </a:moveTo>
                  <a:lnTo>
                    <a:pt x="258295" y="31750"/>
                  </a:lnTo>
                  <a:lnTo>
                    <a:pt x="258295" y="44450"/>
                  </a:lnTo>
                  <a:lnTo>
                    <a:pt x="309095" y="44450"/>
                  </a:lnTo>
                  <a:lnTo>
                    <a:pt x="309095" y="31750"/>
                  </a:lnTo>
                  <a:close/>
                </a:path>
                <a:path w="3154045" h="76200">
                  <a:moveTo>
                    <a:pt x="220195" y="31750"/>
                  </a:moveTo>
                  <a:lnTo>
                    <a:pt x="169395" y="31750"/>
                  </a:lnTo>
                  <a:lnTo>
                    <a:pt x="169395" y="44450"/>
                  </a:lnTo>
                  <a:lnTo>
                    <a:pt x="220195" y="44450"/>
                  </a:lnTo>
                  <a:lnTo>
                    <a:pt x="220195" y="31750"/>
                  </a:lnTo>
                  <a:close/>
                </a:path>
                <a:path w="3154045" h="76200">
                  <a:moveTo>
                    <a:pt x="131295" y="31750"/>
                  </a:moveTo>
                  <a:lnTo>
                    <a:pt x="80495" y="31750"/>
                  </a:lnTo>
                  <a:lnTo>
                    <a:pt x="80495" y="44450"/>
                  </a:lnTo>
                  <a:lnTo>
                    <a:pt x="131295" y="44450"/>
                  </a:lnTo>
                  <a:lnTo>
                    <a:pt x="131295" y="31750"/>
                  </a:lnTo>
                  <a:close/>
                </a:path>
                <a:path w="315404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06345" y="4244745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873525" y="2363787"/>
            <a:ext cx="353060" cy="1822450"/>
            <a:chOff x="5349525" y="2363787"/>
            <a:chExt cx="353060" cy="1822450"/>
          </a:xfrm>
        </p:grpSpPr>
        <p:sp>
          <p:nvSpPr>
            <p:cNvPr id="56" name="object 56"/>
            <p:cNvSpPr/>
            <p:nvPr/>
          </p:nvSpPr>
          <p:spPr>
            <a:xfrm>
              <a:off x="5482353" y="2728889"/>
              <a:ext cx="76200" cy="1457325"/>
            </a:xfrm>
            <a:custGeom>
              <a:avLst/>
              <a:gdLst/>
              <a:ahLst/>
              <a:cxnLst/>
              <a:rect l="l" t="t" r="r" b="b"/>
              <a:pathLst>
                <a:path w="76200" h="1457325">
                  <a:moveTo>
                    <a:pt x="44448" y="1405987"/>
                  </a:moveTo>
                  <a:lnTo>
                    <a:pt x="31748" y="1405987"/>
                  </a:lnTo>
                  <a:lnTo>
                    <a:pt x="31748" y="1456787"/>
                  </a:lnTo>
                  <a:lnTo>
                    <a:pt x="44448" y="1456787"/>
                  </a:lnTo>
                  <a:lnTo>
                    <a:pt x="44448" y="1405987"/>
                  </a:lnTo>
                  <a:close/>
                </a:path>
                <a:path w="76200" h="1457325">
                  <a:moveTo>
                    <a:pt x="44448" y="1317087"/>
                  </a:moveTo>
                  <a:lnTo>
                    <a:pt x="31748" y="1317087"/>
                  </a:lnTo>
                  <a:lnTo>
                    <a:pt x="31748" y="1367887"/>
                  </a:lnTo>
                  <a:lnTo>
                    <a:pt x="44448" y="1367887"/>
                  </a:lnTo>
                  <a:lnTo>
                    <a:pt x="44448" y="1317087"/>
                  </a:lnTo>
                  <a:close/>
                </a:path>
                <a:path w="76200" h="1457325">
                  <a:moveTo>
                    <a:pt x="44448" y="1228187"/>
                  </a:moveTo>
                  <a:lnTo>
                    <a:pt x="31748" y="1228187"/>
                  </a:lnTo>
                  <a:lnTo>
                    <a:pt x="31748" y="1278987"/>
                  </a:lnTo>
                  <a:lnTo>
                    <a:pt x="44448" y="1278987"/>
                  </a:lnTo>
                  <a:lnTo>
                    <a:pt x="44448" y="1228187"/>
                  </a:lnTo>
                  <a:close/>
                </a:path>
                <a:path w="76200" h="1457325">
                  <a:moveTo>
                    <a:pt x="44448" y="1139287"/>
                  </a:moveTo>
                  <a:lnTo>
                    <a:pt x="31748" y="1139287"/>
                  </a:lnTo>
                  <a:lnTo>
                    <a:pt x="31748" y="1190087"/>
                  </a:lnTo>
                  <a:lnTo>
                    <a:pt x="44448" y="1190087"/>
                  </a:lnTo>
                  <a:lnTo>
                    <a:pt x="44448" y="1139287"/>
                  </a:lnTo>
                  <a:close/>
                </a:path>
                <a:path w="76200" h="1457325">
                  <a:moveTo>
                    <a:pt x="44450" y="1050387"/>
                  </a:moveTo>
                  <a:lnTo>
                    <a:pt x="31750" y="1050387"/>
                  </a:lnTo>
                  <a:lnTo>
                    <a:pt x="31748" y="1101187"/>
                  </a:lnTo>
                  <a:lnTo>
                    <a:pt x="44448" y="1101187"/>
                  </a:lnTo>
                  <a:lnTo>
                    <a:pt x="44450" y="1050387"/>
                  </a:lnTo>
                  <a:close/>
                </a:path>
                <a:path w="76200" h="1457325">
                  <a:moveTo>
                    <a:pt x="44450" y="961487"/>
                  </a:moveTo>
                  <a:lnTo>
                    <a:pt x="31750" y="961487"/>
                  </a:lnTo>
                  <a:lnTo>
                    <a:pt x="31750" y="1012287"/>
                  </a:lnTo>
                  <a:lnTo>
                    <a:pt x="44450" y="1012287"/>
                  </a:lnTo>
                  <a:lnTo>
                    <a:pt x="44450" y="961487"/>
                  </a:lnTo>
                  <a:close/>
                </a:path>
                <a:path w="76200" h="1457325">
                  <a:moveTo>
                    <a:pt x="44450" y="872587"/>
                  </a:moveTo>
                  <a:lnTo>
                    <a:pt x="31750" y="872587"/>
                  </a:lnTo>
                  <a:lnTo>
                    <a:pt x="31750" y="923387"/>
                  </a:lnTo>
                  <a:lnTo>
                    <a:pt x="44450" y="923387"/>
                  </a:lnTo>
                  <a:lnTo>
                    <a:pt x="44450" y="872587"/>
                  </a:lnTo>
                  <a:close/>
                </a:path>
                <a:path w="76200" h="1457325">
                  <a:moveTo>
                    <a:pt x="44450" y="783687"/>
                  </a:moveTo>
                  <a:lnTo>
                    <a:pt x="31750" y="783687"/>
                  </a:lnTo>
                  <a:lnTo>
                    <a:pt x="31750" y="834487"/>
                  </a:lnTo>
                  <a:lnTo>
                    <a:pt x="44450" y="834487"/>
                  </a:lnTo>
                  <a:lnTo>
                    <a:pt x="44450" y="783687"/>
                  </a:lnTo>
                  <a:close/>
                </a:path>
                <a:path w="76200" h="1457325">
                  <a:moveTo>
                    <a:pt x="44450" y="694787"/>
                  </a:moveTo>
                  <a:lnTo>
                    <a:pt x="31750" y="694787"/>
                  </a:lnTo>
                  <a:lnTo>
                    <a:pt x="31750" y="745587"/>
                  </a:lnTo>
                  <a:lnTo>
                    <a:pt x="44450" y="745587"/>
                  </a:lnTo>
                  <a:lnTo>
                    <a:pt x="44450" y="694787"/>
                  </a:lnTo>
                  <a:close/>
                </a:path>
                <a:path w="76200" h="1457325">
                  <a:moveTo>
                    <a:pt x="44450" y="605887"/>
                  </a:moveTo>
                  <a:lnTo>
                    <a:pt x="31750" y="605887"/>
                  </a:lnTo>
                  <a:lnTo>
                    <a:pt x="31750" y="656687"/>
                  </a:lnTo>
                  <a:lnTo>
                    <a:pt x="44450" y="656687"/>
                  </a:lnTo>
                  <a:lnTo>
                    <a:pt x="44450" y="605887"/>
                  </a:lnTo>
                  <a:close/>
                </a:path>
                <a:path w="76200" h="1457325">
                  <a:moveTo>
                    <a:pt x="44450" y="516987"/>
                  </a:moveTo>
                  <a:lnTo>
                    <a:pt x="31750" y="516987"/>
                  </a:lnTo>
                  <a:lnTo>
                    <a:pt x="31750" y="567787"/>
                  </a:lnTo>
                  <a:lnTo>
                    <a:pt x="44450" y="567787"/>
                  </a:lnTo>
                  <a:lnTo>
                    <a:pt x="44450" y="516987"/>
                  </a:lnTo>
                  <a:close/>
                </a:path>
                <a:path w="76200" h="1457325">
                  <a:moveTo>
                    <a:pt x="44450" y="428087"/>
                  </a:moveTo>
                  <a:lnTo>
                    <a:pt x="31750" y="428087"/>
                  </a:lnTo>
                  <a:lnTo>
                    <a:pt x="31750" y="478887"/>
                  </a:lnTo>
                  <a:lnTo>
                    <a:pt x="44450" y="478887"/>
                  </a:lnTo>
                  <a:lnTo>
                    <a:pt x="44450" y="428087"/>
                  </a:lnTo>
                  <a:close/>
                </a:path>
                <a:path w="76200" h="1457325">
                  <a:moveTo>
                    <a:pt x="44450" y="339187"/>
                  </a:moveTo>
                  <a:lnTo>
                    <a:pt x="31750" y="339187"/>
                  </a:lnTo>
                  <a:lnTo>
                    <a:pt x="31750" y="389987"/>
                  </a:lnTo>
                  <a:lnTo>
                    <a:pt x="44450" y="389987"/>
                  </a:lnTo>
                  <a:lnTo>
                    <a:pt x="44450" y="339187"/>
                  </a:lnTo>
                  <a:close/>
                </a:path>
                <a:path w="76200" h="1457325">
                  <a:moveTo>
                    <a:pt x="44450" y="250287"/>
                  </a:moveTo>
                  <a:lnTo>
                    <a:pt x="31750" y="250287"/>
                  </a:lnTo>
                  <a:lnTo>
                    <a:pt x="31750" y="301087"/>
                  </a:lnTo>
                  <a:lnTo>
                    <a:pt x="44450" y="301087"/>
                  </a:lnTo>
                  <a:lnTo>
                    <a:pt x="44450" y="250287"/>
                  </a:lnTo>
                  <a:close/>
                </a:path>
                <a:path w="76200" h="1457325">
                  <a:moveTo>
                    <a:pt x="44450" y="161387"/>
                  </a:moveTo>
                  <a:lnTo>
                    <a:pt x="31750" y="161387"/>
                  </a:lnTo>
                  <a:lnTo>
                    <a:pt x="31750" y="212187"/>
                  </a:lnTo>
                  <a:lnTo>
                    <a:pt x="44450" y="212187"/>
                  </a:lnTo>
                  <a:lnTo>
                    <a:pt x="44450" y="161387"/>
                  </a:lnTo>
                  <a:close/>
                </a:path>
                <a:path w="76200" h="1457325">
                  <a:moveTo>
                    <a:pt x="44450" y="72487"/>
                  </a:moveTo>
                  <a:lnTo>
                    <a:pt x="31750" y="72487"/>
                  </a:lnTo>
                  <a:lnTo>
                    <a:pt x="31750" y="123287"/>
                  </a:lnTo>
                  <a:lnTo>
                    <a:pt x="44450" y="123287"/>
                  </a:lnTo>
                  <a:lnTo>
                    <a:pt x="44450" y="72487"/>
                  </a:lnTo>
                  <a:close/>
                </a:path>
                <a:path w="76200" h="145732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72487"/>
                  </a:lnTo>
                  <a:lnTo>
                    <a:pt x="74343" y="72487"/>
                  </a:lnTo>
                  <a:lnTo>
                    <a:pt x="38100" y="0"/>
                  </a:lnTo>
                  <a:close/>
                </a:path>
                <a:path w="76200" h="1457325">
                  <a:moveTo>
                    <a:pt x="74343" y="72487"/>
                  </a:moveTo>
                  <a:lnTo>
                    <a:pt x="44450" y="72487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74343" y="724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62225" y="2376487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812538" y="5824220"/>
            <a:ext cx="233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nstantia"/>
                <a:cs typeface="Constantia"/>
              </a:rPr>
              <a:t>LCS</a:t>
            </a:r>
            <a:r>
              <a:rPr spc="-75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reversed</a:t>
            </a:r>
            <a:r>
              <a:rPr spc="-85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order:</a:t>
            </a:r>
            <a:r>
              <a:rPr spc="-5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A</a:t>
            </a:r>
            <a:r>
              <a:rPr i="1" spc="-65" dirty="0">
                <a:latin typeface="Constantia"/>
                <a:cs typeface="Constantia"/>
              </a:rPr>
              <a:t> </a:t>
            </a:r>
            <a:r>
              <a:rPr i="1" spc="-50" dirty="0">
                <a:latin typeface="Constantia"/>
                <a:cs typeface="Constantia"/>
              </a:rPr>
              <a:t>B</a:t>
            </a:r>
            <a:endParaRPr>
              <a:latin typeface="Constantia"/>
              <a:cs typeface="Constantia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Constructing</a:t>
            </a:r>
            <a:r>
              <a:rPr spc="-95" dirty="0"/>
              <a:t> </a:t>
            </a:r>
            <a:r>
              <a:rPr dirty="0"/>
              <a:t>an</a:t>
            </a:r>
            <a:r>
              <a:rPr spc="-95" dirty="0"/>
              <a:t> </a:t>
            </a:r>
            <a:r>
              <a:rPr spc="-25" dirty="0"/>
              <a:t>LCS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8232" y="2039619"/>
          <a:ext cx="5130161" cy="364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3439" y="3598445"/>
            <a:ext cx="151768" cy="138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4648179"/>
            <a:ext cx="99777" cy="2286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018" y="4703365"/>
            <a:ext cx="151768" cy="13887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1463" y="4648179"/>
            <a:ext cx="99777" cy="22862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648179"/>
            <a:ext cx="99777" cy="22862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7091" y="4648179"/>
            <a:ext cx="99778" cy="22862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063" y="4648179"/>
            <a:ext cx="99777" cy="22862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5912" y="5008157"/>
            <a:ext cx="99777" cy="22862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008157"/>
            <a:ext cx="99778" cy="22862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4090" y="5008157"/>
            <a:ext cx="99778" cy="22862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7058" y="5056754"/>
            <a:ext cx="151768" cy="1388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7090" y="5008157"/>
            <a:ext cx="99778" cy="22862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378649"/>
            <a:ext cx="99778" cy="22862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4091" y="5386529"/>
            <a:ext cx="99778" cy="22862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23439" y="5427244"/>
            <a:ext cx="151768" cy="13887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5386529"/>
            <a:ext cx="99777" cy="22862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5637" y="5431205"/>
            <a:ext cx="151768" cy="13887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94063" y="5378649"/>
            <a:ext cx="99777" cy="228621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7384728" y="4950809"/>
            <a:ext cx="412750" cy="353060"/>
            <a:chOff x="5860728" y="4950809"/>
            <a:chExt cx="412750" cy="353060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0728" y="5056754"/>
              <a:ext cx="151768" cy="13887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933089" y="496350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785637" y="4211025"/>
            <a:ext cx="412750" cy="353060"/>
            <a:chOff x="5261637" y="4211025"/>
            <a:chExt cx="412750" cy="35306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1637" y="4328914"/>
              <a:ext cx="151768" cy="13887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333999" y="4223725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587459" y="3841969"/>
            <a:ext cx="436245" cy="353060"/>
            <a:chOff x="4063458" y="3841969"/>
            <a:chExt cx="436245" cy="353060"/>
          </a:xfrm>
        </p:grpSpPr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3458" y="3941365"/>
              <a:ext cx="151768" cy="13887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159469" y="385466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3319463" y="4972047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62489" y="2367121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86225" y="2376487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317646" y="3836756"/>
            <a:ext cx="2350135" cy="748030"/>
            <a:chOff x="1793645" y="3836756"/>
            <a:chExt cx="2350135" cy="748030"/>
          </a:xfrm>
        </p:grpSpPr>
        <p:sp>
          <p:nvSpPr>
            <p:cNvPr id="56" name="object 56"/>
            <p:cNvSpPr/>
            <p:nvPr/>
          </p:nvSpPr>
          <p:spPr>
            <a:xfrm>
              <a:off x="1806345" y="4244745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85055" y="3965730"/>
              <a:ext cx="1958339" cy="76200"/>
            </a:xfrm>
            <a:custGeom>
              <a:avLst/>
              <a:gdLst/>
              <a:ahLst/>
              <a:cxnLst/>
              <a:rect l="l" t="t" r="r" b="b"/>
              <a:pathLst>
                <a:path w="1958339" h="76200">
                  <a:moveTo>
                    <a:pt x="1958320" y="31748"/>
                  </a:moveTo>
                  <a:lnTo>
                    <a:pt x="1907520" y="31748"/>
                  </a:lnTo>
                  <a:lnTo>
                    <a:pt x="1907520" y="44448"/>
                  </a:lnTo>
                  <a:lnTo>
                    <a:pt x="1958320" y="44448"/>
                  </a:lnTo>
                  <a:lnTo>
                    <a:pt x="1958320" y="31748"/>
                  </a:lnTo>
                  <a:close/>
                </a:path>
                <a:path w="1958339" h="76200">
                  <a:moveTo>
                    <a:pt x="1869420" y="31748"/>
                  </a:moveTo>
                  <a:lnTo>
                    <a:pt x="1818620" y="31748"/>
                  </a:lnTo>
                  <a:lnTo>
                    <a:pt x="1818620" y="44448"/>
                  </a:lnTo>
                  <a:lnTo>
                    <a:pt x="1869420" y="44448"/>
                  </a:lnTo>
                  <a:lnTo>
                    <a:pt x="1869420" y="31748"/>
                  </a:lnTo>
                  <a:close/>
                </a:path>
                <a:path w="1958339" h="76200">
                  <a:moveTo>
                    <a:pt x="1780520" y="31748"/>
                  </a:moveTo>
                  <a:lnTo>
                    <a:pt x="1729720" y="31748"/>
                  </a:lnTo>
                  <a:lnTo>
                    <a:pt x="1729720" y="44448"/>
                  </a:lnTo>
                  <a:lnTo>
                    <a:pt x="1780520" y="44448"/>
                  </a:lnTo>
                  <a:lnTo>
                    <a:pt x="1780520" y="31748"/>
                  </a:lnTo>
                  <a:close/>
                </a:path>
                <a:path w="1958339" h="76200">
                  <a:moveTo>
                    <a:pt x="1691620" y="31748"/>
                  </a:moveTo>
                  <a:lnTo>
                    <a:pt x="1640820" y="31748"/>
                  </a:lnTo>
                  <a:lnTo>
                    <a:pt x="1640820" y="44448"/>
                  </a:lnTo>
                  <a:lnTo>
                    <a:pt x="1691620" y="44448"/>
                  </a:lnTo>
                  <a:lnTo>
                    <a:pt x="1691620" y="31748"/>
                  </a:lnTo>
                  <a:close/>
                </a:path>
                <a:path w="1958339" h="76200">
                  <a:moveTo>
                    <a:pt x="1602720" y="31748"/>
                  </a:moveTo>
                  <a:lnTo>
                    <a:pt x="1551920" y="31748"/>
                  </a:lnTo>
                  <a:lnTo>
                    <a:pt x="1551920" y="44448"/>
                  </a:lnTo>
                  <a:lnTo>
                    <a:pt x="1602720" y="44448"/>
                  </a:lnTo>
                  <a:lnTo>
                    <a:pt x="1602720" y="31748"/>
                  </a:lnTo>
                  <a:close/>
                </a:path>
                <a:path w="1958339" h="76200">
                  <a:moveTo>
                    <a:pt x="1513820" y="31748"/>
                  </a:moveTo>
                  <a:lnTo>
                    <a:pt x="1463020" y="31748"/>
                  </a:lnTo>
                  <a:lnTo>
                    <a:pt x="1463020" y="44448"/>
                  </a:lnTo>
                  <a:lnTo>
                    <a:pt x="1513820" y="44448"/>
                  </a:lnTo>
                  <a:lnTo>
                    <a:pt x="1513820" y="31748"/>
                  </a:lnTo>
                  <a:close/>
                </a:path>
                <a:path w="1958339" h="76200">
                  <a:moveTo>
                    <a:pt x="1424920" y="31748"/>
                  </a:moveTo>
                  <a:lnTo>
                    <a:pt x="1374120" y="31748"/>
                  </a:lnTo>
                  <a:lnTo>
                    <a:pt x="1374120" y="44448"/>
                  </a:lnTo>
                  <a:lnTo>
                    <a:pt x="1424920" y="44448"/>
                  </a:lnTo>
                  <a:lnTo>
                    <a:pt x="1424920" y="31748"/>
                  </a:lnTo>
                  <a:close/>
                </a:path>
                <a:path w="1958339" h="76200">
                  <a:moveTo>
                    <a:pt x="1336020" y="31748"/>
                  </a:moveTo>
                  <a:lnTo>
                    <a:pt x="1285220" y="31748"/>
                  </a:lnTo>
                  <a:lnTo>
                    <a:pt x="1285220" y="44448"/>
                  </a:lnTo>
                  <a:lnTo>
                    <a:pt x="1336020" y="44448"/>
                  </a:lnTo>
                  <a:lnTo>
                    <a:pt x="1336020" y="31748"/>
                  </a:lnTo>
                  <a:close/>
                </a:path>
                <a:path w="1958339" h="76200">
                  <a:moveTo>
                    <a:pt x="1247120" y="31748"/>
                  </a:moveTo>
                  <a:lnTo>
                    <a:pt x="1196320" y="31748"/>
                  </a:lnTo>
                  <a:lnTo>
                    <a:pt x="1196320" y="44448"/>
                  </a:lnTo>
                  <a:lnTo>
                    <a:pt x="1247120" y="44448"/>
                  </a:lnTo>
                  <a:lnTo>
                    <a:pt x="1247120" y="31748"/>
                  </a:lnTo>
                  <a:close/>
                </a:path>
                <a:path w="1958339" h="76200">
                  <a:moveTo>
                    <a:pt x="1158220" y="31748"/>
                  </a:moveTo>
                  <a:lnTo>
                    <a:pt x="1107420" y="31748"/>
                  </a:lnTo>
                  <a:lnTo>
                    <a:pt x="1107420" y="44448"/>
                  </a:lnTo>
                  <a:lnTo>
                    <a:pt x="1158220" y="44448"/>
                  </a:lnTo>
                  <a:lnTo>
                    <a:pt x="1158220" y="31748"/>
                  </a:lnTo>
                  <a:close/>
                </a:path>
                <a:path w="1958339" h="76200">
                  <a:moveTo>
                    <a:pt x="1069320" y="31748"/>
                  </a:moveTo>
                  <a:lnTo>
                    <a:pt x="1018520" y="31748"/>
                  </a:lnTo>
                  <a:lnTo>
                    <a:pt x="1018520" y="44448"/>
                  </a:lnTo>
                  <a:lnTo>
                    <a:pt x="1069320" y="44448"/>
                  </a:lnTo>
                  <a:lnTo>
                    <a:pt x="1069320" y="31748"/>
                  </a:lnTo>
                  <a:close/>
                </a:path>
                <a:path w="1958339" h="76200">
                  <a:moveTo>
                    <a:pt x="980420" y="31750"/>
                  </a:moveTo>
                  <a:lnTo>
                    <a:pt x="929620" y="31750"/>
                  </a:lnTo>
                  <a:lnTo>
                    <a:pt x="929620" y="44450"/>
                  </a:lnTo>
                  <a:lnTo>
                    <a:pt x="980420" y="44450"/>
                  </a:lnTo>
                  <a:lnTo>
                    <a:pt x="980420" y="31750"/>
                  </a:lnTo>
                  <a:close/>
                </a:path>
                <a:path w="1958339" h="76200">
                  <a:moveTo>
                    <a:pt x="891520" y="31750"/>
                  </a:moveTo>
                  <a:lnTo>
                    <a:pt x="840720" y="31750"/>
                  </a:lnTo>
                  <a:lnTo>
                    <a:pt x="840720" y="44450"/>
                  </a:lnTo>
                  <a:lnTo>
                    <a:pt x="891520" y="44450"/>
                  </a:lnTo>
                  <a:lnTo>
                    <a:pt x="891520" y="31750"/>
                  </a:lnTo>
                  <a:close/>
                </a:path>
                <a:path w="1958339" h="76200">
                  <a:moveTo>
                    <a:pt x="802620" y="31750"/>
                  </a:moveTo>
                  <a:lnTo>
                    <a:pt x="751820" y="31750"/>
                  </a:lnTo>
                  <a:lnTo>
                    <a:pt x="751820" y="44450"/>
                  </a:lnTo>
                  <a:lnTo>
                    <a:pt x="802620" y="44450"/>
                  </a:lnTo>
                  <a:lnTo>
                    <a:pt x="802620" y="31750"/>
                  </a:lnTo>
                  <a:close/>
                </a:path>
                <a:path w="1958339" h="76200">
                  <a:moveTo>
                    <a:pt x="713720" y="31750"/>
                  </a:moveTo>
                  <a:lnTo>
                    <a:pt x="662920" y="31750"/>
                  </a:lnTo>
                  <a:lnTo>
                    <a:pt x="662920" y="44450"/>
                  </a:lnTo>
                  <a:lnTo>
                    <a:pt x="713720" y="44450"/>
                  </a:lnTo>
                  <a:lnTo>
                    <a:pt x="713720" y="31750"/>
                  </a:lnTo>
                  <a:close/>
                </a:path>
                <a:path w="1958339" h="76200">
                  <a:moveTo>
                    <a:pt x="624820" y="31750"/>
                  </a:moveTo>
                  <a:lnTo>
                    <a:pt x="574020" y="31750"/>
                  </a:lnTo>
                  <a:lnTo>
                    <a:pt x="574020" y="44450"/>
                  </a:lnTo>
                  <a:lnTo>
                    <a:pt x="624820" y="44450"/>
                  </a:lnTo>
                  <a:lnTo>
                    <a:pt x="624820" y="31750"/>
                  </a:lnTo>
                  <a:close/>
                </a:path>
                <a:path w="1958339" h="76200">
                  <a:moveTo>
                    <a:pt x="535920" y="31750"/>
                  </a:moveTo>
                  <a:lnTo>
                    <a:pt x="485120" y="31750"/>
                  </a:lnTo>
                  <a:lnTo>
                    <a:pt x="485120" y="44450"/>
                  </a:lnTo>
                  <a:lnTo>
                    <a:pt x="535920" y="44450"/>
                  </a:lnTo>
                  <a:lnTo>
                    <a:pt x="535920" y="31750"/>
                  </a:lnTo>
                  <a:close/>
                </a:path>
                <a:path w="1958339" h="76200">
                  <a:moveTo>
                    <a:pt x="447020" y="31750"/>
                  </a:moveTo>
                  <a:lnTo>
                    <a:pt x="396220" y="31750"/>
                  </a:lnTo>
                  <a:lnTo>
                    <a:pt x="396220" y="44450"/>
                  </a:lnTo>
                  <a:lnTo>
                    <a:pt x="447020" y="44450"/>
                  </a:lnTo>
                  <a:lnTo>
                    <a:pt x="447020" y="31750"/>
                  </a:lnTo>
                  <a:close/>
                </a:path>
                <a:path w="1958339" h="76200">
                  <a:moveTo>
                    <a:pt x="358120" y="31750"/>
                  </a:moveTo>
                  <a:lnTo>
                    <a:pt x="307320" y="31750"/>
                  </a:lnTo>
                  <a:lnTo>
                    <a:pt x="307320" y="44450"/>
                  </a:lnTo>
                  <a:lnTo>
                    <a:pt x="358120" y="44450"/>
                  </a:lnTo>
                  <a:lnTo>
                    <a:pt x="358120" y="31750"/>
                  </a:lnTo>
                  <a:close/>
                </a:path>
                <a:path w="1958339" h="76200">
                  <a:moveTo>
                    <a:pt x="269220" y="31750"/>
                  </a:moveTo>
                  <a:lnTo>
                    <a:pt x="218420" y="31750"/>
                  </a:lnTo>
                  <a:lnTo>
                    <a:pt x="218420" y="44450"/>
                  </a:lnTo>
                  <a:lnTo>
                    <a:pt x="269220" y="44450"/>
                  </a:lnTo>
                  <a:lnTo>
                    <a:pt x="269220" y="31750"/>
                  </a:lnTo>
                  <a:close/>
                </a:path>
                <a:path w="1958339" h="76200">
                  <a:moveTo>
                    <a:pt x="180320" y="31750"/>
                  </a:moveTo>
                  <a:lnTo>
                    <a:pt x="129520" y="31750"/>
                  </a:lnTo>
                  <a:lnTo>
                    <a:pt x="129520" y="44450"/>
                  </a:lnTo>
                  <a:lnTo>
                    <a:pt x="180320" y="44450"/>
                  </a:lnTo>
                  <a:lnTo>
                    <a:pt x="180320" y="31750"/>
                  </a:lnTo>
                  <a:close/>
                </a:path>
                <a:path w="195833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958339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958339" h="76200">
                  <a:moveTo>
                    <a:pt x="9142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1420" y="44450"/>
                  </a:lnTo>
                  <a:lnTo>
                    <a:pt x="91420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806345" y="3849456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676780" y="2363787"/>
            <a:ext cx="353060" cy="1468120"/>
            <a:chOff x="4152780" y="2363787"/>
            <a:chExt cx="353060" cy="1468120"/>
          </a:xfrm>
        </p:grpSpPr>
        <p:sp>
          <p:nvSpPr>
            <p:cNvPr id="60" name="object 60"/>
            <p:cNvSpPr/>
            <p:nvPr/>
          </p:nvSpPr>
          <p:spPr>
            <a:xfrm>
              <a:off x="4285608" y="2736970"/>
              <a:ext cx="76200" cy="1094740"/>
            </a:xfrm>
            <a:custGeom>
              <a:avLst/>
              <a:gdLst/>
              <a:ahLst/>
              <a:cxnLst/>
              <a:rect l="l" t="t" r="r" b="b"/>
              <a:pathLst>
                <a:path w="76200" h="1094739">
                  <a:moveTo>
                    <a:pt x="44450" y="1043705"/>
                  </a:moveTo>
                  <a:lnTo>
                    <a:pt x="31750" y="1043705"/>
                  </a:lnTo>
                  <a:lnTo>
                    <a:pt x="31750" y="1094505"/>
                  </a:lnTo>
                  <a:lnTo>
                    <a:pt x="44450" y="1094505"/>
                  </a:lnTo>
                  <a:lnTo>
                    <a:pt x="44450" y="1043705"/>
                  </a:lnTo>
                  <a:close/>
                </a:path>
                <a:path w="76200" h="1094739">
                  <a:moveTo>
                    <a:pt x="44450" y="954805"/>
                  </a:moveTo>
                  <a:lnTo>
                    <a:pt x="31750" y="954805"/>
                  </a:lnTo>
                  <a:lnTo>
                    <a:pt x="31750" y="1005605"/>
                  </a:lnTo>
                  <a:lnTo>
                    <a:pt x="44450" y="1005605"/>
                  </a:lnTo>
                  <a:lnTo>
                    <a:pt x="44450" y="954805"/>
                  </a:lnTo>
                  <a:close/>
                </a:path>
                <a:path w="76200" h="1094739">
                  <a:moveTo>
                    <a:pt x="44450" y="865905"/>
                  </a:moveTo>
                  <a:lnTo>
                    <a:pt x="31750" y="865905"/>
                  </a:lnTo>
                  <a:lnTo>
                    <a:pt x="31750" y="916705"/>
                  </a:lnTo>
                  <a:lnTo>
                    <a:pt x="44450" y="916705"/>
                  </a:lnTo>
                  <a:lnTo>
                    <a:pt x="44450" y="865905"/>
                  </a:lnTo>
                  <a:close/>
                </a:path>
                <a:path w="76200" h="1094739">
                  <a:moveTo>
                    <a:pt x="44450" y="777005"/>
                  </a:moveTo>
                  <a:lnTo>
                    <a:pt x="31750" y="777005"/>
                  </a:lnTo>
                  <a:lnTo>
                    <a:pt x="31750" y="827805"/>
                  </a:lnTo>
                  <a:lnTo>
                    <a:pt x="44450" y="827805"/>
                  </a:lnTo>
                  <a:lnTo>
                    <a:pt x="44450" y="777005"/>
                  </a:lnTo>
                  <a:close/>
                </a:path>
                <a:path w="76200" h="1094739">
                  <a:moveTo>
                    <a:pt x="44450" y="688105"/>
                  </a:moveTo>
                  <a:lnTo>
                    <a:pt x="31750" y="688105"/>
                  </a:lnTo>
                  <a:lnTo>
                    <a:pt x="31750" y="738905"/>
                  </a:lnTo>
                  <a:lnTo>
                    <a:pt x="44450" y="738905"/>
                  </a:lnTo>
                  <a:lnTo>
                    <a:pt x="44450" y="688105"/>
                  </a:lnTo>
                  <a:close/>
                </a:path>
                <a:path w="76200" h="1094739">
                  <a:moveTo>
                    <a:pt x="44450" y="599205"/>
                  </a:moveTo>
                  <a:lnTo>
                    <a:pt x="31750" y="599205"/>
                  </a:lnTo>
                  <a:lnTo>
                    <a:pt x="31750" y="650005"/>
                  </a:lnTo>
                  <a:lnTo>
                    <a:pt x="44450" y="650005"/>
                  </a:lnTo>
                  <a:lnTo>
                    <a:pt x="44450" y="599205"/>
                  </a:lnTo>
                  <a:close/>
                </a:path>
                <a:path w="76200" h="1094739">
                  <a:moveTo>
                    <a:pt x="44450" y="510305"/>
                  </a:moveTo>
                  <a:lnTo>
                    <a:pt x="31750" y="510305"/>
                  </a:lnTo>
                  <a:lnTo>
                    <a:pt x="31750" y="561105"/>
                  </a:lnTo>
                  <a:lnTo>
                    <a:pt x="44450" y="561105"/>
                  </a:lnTo>
                  <a:lnTo>
                    <a:pt x="44450" y="510305"/>
                  </a:lnTo>
                  <a:close/>
                </a:path>
                <a:path w="76200" h="1094739">
                  <a:moveTo>
                    <a:pt x="44450" y="421405"/>
                  </a:moveTo>
                  <a:lnTo>
                    <a:pt x="31750" y="421405"/>
                  </a:lnTo>
                  <a:lnTo>
                    <a:pt x="31750" y="472205"/>
                  </a:lnTo>
                  <a:lnTo>
                    <a:pt x="44450" y="472205"/>
                  </a:lnTo>
                  <a:lnTo>
                    <a:pt x="44450" y="421405"/>
                  </a:lnTo>
                  <a:close/>
                </a:path>
                <a:path w="76200" h="1094739">
                  <a:moveTo>
                    <a:pt x="44450" y="332505"/>
                  </a:moveTo>
                  <a:lnTo>
                    <a:pt x="31750" y="332505"/>
                  </a:lnTo>
                  <a:lnTo>
                    <a:pt x="31750" y="383305"/>
                  </a:lnTo>
                  <a:lnTo>
                    <a:pt x="44450" y="383305"/>
                  </a:lnTo>
                  <a:lnTo>
                    <a:pt x="44450" y="332505"/>
                  </a:lnTo>
                  <a:close/>
                </a:path>
                <a:path w="76200" h="1094739">
                  <a:moveTo>
                    <a:pt x="44450" y="243605"/>
                  </a:moveTo>
                  <a:lnTo>
                    <a:pt x="31750" y="243605"/>
                  </a:lnTo>
                  <a:lnTo>
                    <a:pt x="31750" y="294405"/>
                  </a:lnTo>
                  <a:lnTo>
                    <a:pt x="44450" y="294405"/>
                  </a:lnTo>
                  <a:lnTo>
                    <a:pt x="44450" y="243605"/>
                  </a:lnTo>
                  <a:close/>
                </a:path>
                <a:path w="76200" h="1094739">
                  <a:moveTo>
                    <a:pt x="44450" y="154705"/>
                  </a:moveTo>
                  <a:lnTo>
                    <a:pt x="31750" y="154705"/>
                  </a:lnTo>
                  <a:lnTo>
                    <a:pt x="31750" y="205505"/>
                  </a:lnTo>
                  <a:lnTo>
                    <a:pt x="44450" y="205505"/>
                  </a:lnTo>
                  <a:lnTo>
                    <a:pt x="44450" y="154705"/>
                  </a:lnTo>
                  <a:close/>
                </a:path>
                <a:path w="76200" h="1094739">
                  <a:moveTo>
                    <a:pt x="44450" y="65805"/>
                  </a:moveTo>
                  <a:lnTo>
                    <a:pt x="31750" y="65805"/>
                  </a:lnTo>
                  <a:lnTo>
                    <a:pt x="31750" y="116605"/>
                  </a:lnTo>
                  <a:lnTo>
                    <a:pt x="44450" y="116605"/>
                  </a:lnTo>
                  <a:lnTo>
                    <a:pt x="44450" y="65805"/>
                  </a:lnTo>
                  <a:close/>
                </a:path>
                <a:path w="76200" h="109473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5805"/>
                  </a:lnTo>
                  <a:lnTo>
                    <a:pt x="71002" y="65805"/>
                  </a:lnTo>
                  <a:lnTo>
                    <a:pt x="38100" y="0"/>
                  </a:lnTo>
                  <a:close/>
                </a:path>
                <a:path w="76200" h="1094739">
                  <a:moveTo>
                    <a:pt x="71002" y="65805"/>
                  </a:moveTo>
                  <a:lnTo>
                    <a:pt x="44450" y="65805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71002" y="658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65480" y="2376487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812538" y="5824220"/>
            <a:ext cx="253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nstantia"/>
                <a:cs typeface="Constantia"/>
              </a:rPr>
              <a:t>LCS</a:t>
            </a:r>
            <a:r>
              <a:rPr spc="-7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reversed</a:t>
            </a:r>
            <a:r>
              <a:rPr spc="-8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order:</a:t>
            </a:r>
            <a:r>
              <a:rPr spc="-4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A</a:t>
            </a:r>
            <a:r>
              <a:rPr i="1" spc="-6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B</a:t>
            </a:r>
            <a:r>
              <a:rPr i="1" spc="-30" dirty="0">
                <a:latin typeface="Constantia"/>
                <a:cs typeface="Constantia"/>
              </a:rPr>
              <a:t> </a:t>
            </a:r>
            <a:r>
              <a:rPr i="1" spc="-50" dirty="0">
                <a:latin typeface="Constantia"/>
                <a:cs typeface="Constantia"/>
              </a:rPr>
              <a:t>C</a:t>
            </a:r>
            <a:endParaRPr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Constructing</a:t>
            </a:r>
            <a:r>
              <a:rPr spc="-95" dirty="0"/>
              <a:t> </a:t>
            </a:r>
            <a:r>
              <a:rPr dirty="0"/>
              <a:t>an</a:t>
            </a:r>
            <a:r>
              <a:rPr spc="-95" dirty="0"/>
              <a:t> </a:t>
            </a:r>
            <a:r>
              <a:rPr spc="-25" dirty="0"/>
              <a:t>LCS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8232" y="2039619"/>
          <a:ext cx="5130161" cy="364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964"/>
                        </a:lnSpc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j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i="1" spc="-37" baseline="-13888" dirty="0">
                          <a:latin typeface="Times New Roman"/>
                          <a:cs typeface="Times New Roman"/>
                        </a:rPr>
                        <a:t>i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145199"/>
            <a:ext cx="99777" cy="2286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637" y="3598445"/>
            <a:ext cx="151768" cy="138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849" y="3607712"/>
            <a:ext cx="171771" cy="9977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9827" y="3607712"/>
            <a:ext cx="171772" cy="997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8407" y="3607712"/>
            <a:ext cx="171772" cy="997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9021" y="3526199"/>
            <a:ext cx="99778" cy="2286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5237" y="3200385"/>
            <a:ext cx="151768" cy="13887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1267" y="3237221"/>
            <a:ext cx="171772" cy="9977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039" y="3200385"/>
            <a:ext cx="151768" cy="13887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145199"/>
            <a:ext cx="99777" cy="22862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3145199"/>
            <a:ext cx="99777" cy="2286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3886179"/>
            <a:ext cx="99777" cy="22862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3886179"/>
            <a:ext cx="99777" cy="2286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3199" y="3988712"/>
            <a:ext cx="171771" cy="9977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7601" y="3886179"/>
            <a:ext cx="99778" cy="22862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6182" y="3886179"/>
            <a:ext cx="99777" cy="2286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583" y="4343385"/>
            <a:ext cx="151768" cy="13887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13" y="4267179"/>
            <a:ext cx="99777" cy="22862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582" y="4267179"/>
            <a:ext cx="99777" cy="22862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267179"/>
            <a:ext cx="99777" cy="22862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61519" y="4338182"/>
            <a:ext cx="171771" cy="9977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5913" y="4648179"/>
            <a:ext cx="99777" cy="228621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018" y="4703365"/>
            <a:ext cx="151768" cy="1388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1463" y="4648179"/>
            <a:ext cx="99777" cy="228621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4648179"/>
            <a:ext cx="99777" cy="22862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7091" y="4648179"/>
            <a:ext cx="99778" cy="22862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94063" y="4648179"/>
            <a:ext cx="99777" cy="22862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5912" y="5008157"/>
            <a:ext cx="99777" cy="22862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008157"/>
            <a:ext cx="99778" cy="22862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4090" y="5008157"/>
            <a:ext cx="99778" cy="22862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7058" y="5056754"/>
            <a:ext cx="151768" cy="13887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7090" y="5008157"/>
            <a:ext cx="99778" cy="22862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5001" y="5378649"/>
            <a:ext cx="99778" cy="22862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4091" y="5386529"/>
            <a:ext cx="99778" cy="22862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23439" y="5427244"/>
            <a:ext cx="151768" cy="13887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532" y="5386529"/>
            <a:ext cx="99777" cy="22862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5637" y="5431205"/>
            <a:ext cx="151768" cy="13887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94063" y="5378649"/>
            <a:ext cx="99777" cy="228621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7384728" y="4950809"/>
            <a:ext cx="412750" cy="353060"/>
            <a:chOff x="5860728" y="4950809"/>
            <a:chExt cx="412750" cy="353060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0728" y="5056754"/>
              <a:ext cx="151768" cy="1388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933089" y="496350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785637" y="4211025"/>
            <a:ext cx="412750" cy="353060"/>
            <a:chOff x="5261637" y="4211025"/>
            <a:chExt cx="412750" cy="353060"/>
          </a:xfrm>
        </p:grpSpPr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1637" y="4328914"/>
              <a:ext cx="151768" cy="1388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333999" y="4223725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587459" y="3841969"/>
            <a:ext cx="436245" cy="353060"/>
            <a:chOff x="4063458" y="3841969"/>
            <a:chExt cx="436245" cy="35306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3458" y="3941365"/>
              <a:ext cx="151768" cy="13887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159469" y="3854669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423440" y="3470045"/>
            <a:ext cx="422909" cy="353060"/>
            <a:chOff x="2899439" y="3470045"/>
            <a:chExt cx="422909" cy="353060"/>
          </a:xfrm>
        </p:grpSpPr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9439" y="3598444"/>
              <a:ext cx="151768" cy="13887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82310" y="3482745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3319463" y="4972047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62489" y="2367121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86225" y="2376487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89480" y="2376487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163627"/>
                </a:moveTo>
                <a:lnTo>
                  <a:pt x="5844" y="120128"/>
                </a:lnTo>
                <a:lnTo>
                  <a:pt x="22339" y="81041"/>
                </a:lnTo>
                <a:lnTo>
                  <a:pt x="47925" y="47925"/>
                </a:lnTo>
                <a:lnTo>
                  <a:pt x="81041" y="22339"/>
                </a:lnTo>
                <a:lnTo>
                  <a:pt x="120128" y="5844"/>
                </a:lnTo>
                <a:lnTo>
                  <a:pt x="163627" y="0"/>
                </a:lnTo>
                <a:lnTo>
                  <a:pt x="207126" y="5844"/>
                </a:lnTo>
                <a:lnTo>
                  <a:pt x="246213" y="22339"/>
                </a:lnTo>
                <a:lnTo>
                  <a:pt x="279329" y="47925"/>
                </a:lnTo>
                <a:lnTo>
                  <a:pt x="304915" y="81041"/>
                </a:lnTo>
                <a:lnTo>
                  <a:pt x="321410" y="120128"/>
                </a:lnTo>
                <a:lnTo>
                  <a:pt x="327255" y="163627"/>
                </a:lnTo>
                <a:lnTo>
                  <a:pt x="321410" y="207126"/>
                </a:lnTo>
                <a:lnTo>
                  <a:pt x="304915" y="246213"/>
                </a:lnTo>
                <a:lnTo>
                  <a:pt x="279329" y="279329"/>
                </a:lnTo>
                <a:lnTo>
                  <a:pt x="246213" y="304915"/>
                </a:lnTo>
                <a:lnTo>
                  <a:pt x="207126" y="321410"/>
                </a:lnTo>
                <a:lnTo>
                  <a:pt x="163627" y="327255"/>
                </a:lnTo>
                <a:lnTo>
                  <a:pt x="120128" y="321410"/>
                </a:lnTo>
                <a:lnTo>
                  <a:pt x="81041" y="304915"/>
                </a:lnTo>
                <a:lnTo>
                  <a:pt x="47925" y="279329"/>
                </a:lnTo>
                <a:lnTo>
                  <a:pt x="22339" y="246213"/>
                </a:lnTo>
                <a:lnTo>
                  <a:pt x="5844" y="207126"/>
                </a:lnTo>
                <a:lnTo>
                  <a:pt x="0" y="1636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317645" y="3444877"/>
            <a:ext cx="1178560" cy="1139825"/>
            <a:chOff x="1793645" y="3444876"/>
            <a:chExt cx="1178560" cy="1139825"/>
          </a:xfrm>
        </p:grpSpPr>
        <p:sp>
          <p:nvSpPr>
            <p:cNvPr id="59" name="object 59"/>
            <p:cNvSpPr/>
            <p:nvPr/>
          </p:nvSpPr>
          <p:spPr>
            <a:xfrm>
              <a:off x="1806345" y="4244745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806345" y="3849456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41280" y="3599017"/>
              <a:ext cx="830580" cy="76200"/>
            </a:xfrm>
            <a:custGeom>
              <a:avLst/>
              <a:gdLst/>
              <a:ahLst/>
              <a:cxnLst/>
              <a:rect l="l" t="t" r="r" b="b"/>
              <a:pathLst>
                <a:path w="830580" h="76200">
                  <a:moveTo>
                    <a:pt x="830519" y="31750"/>
                  </a:moveTo>
                  <a:lnTo>
                    <a:pt x="779719" y="31750"/>
                  </a:lnTo>
                  <a:lnTo>
                    <a:pt x="779719" y="44450"/>
                  </a:lnTo>
                  <a:lnTo>
                    <a:pt x="830519" y="44450"/>
                  </a:lnTo>
                  <a:lnTo>
                    <a:pt x="830519" y="31750"/>
                  </a:lnTo>
                  <a:close/>
                </a:path>
                <a:path w="830580" h="76200">
                  <a:moveTo>
                    <a:pt x="741619" y="31750"/>
                  </a:moveTo>
                  <a:lnTo>
                    <a:pt x="690819" y="31750"/>
                  </a:lnTo>
                  <a:lnTo>
                    <a:pt x="690819" y="44450"/>
                  </a:lnTo>
                  <a:lnTo>
                    <a:pt x="741619" y="44450"/>
                  </a:lnTo>
                  <a:lnTo>
                    <a:pt x="741619" y="31750"/>
                  </a:lnTo>
                  <a:close/>
                </a:path>
                <a:path w="830580" h="76200">
                  <a:moveTo>
                    <a:pt x="652719" y="31750"/>
                  </a:moveTo>
                  <a:lnTo>
                    <a:pt x="601919" y="31750"/>
                  </a:lnTo>
                  <a:lnTo>
                    <a:pt x="601919" y="44450"/>
                  </a:lnTo>
                  <a:lnTo>
                    <a:pt x="652719" y="44450"/>
                  </a:lnTo>
                  <a:lnTo>
                    <a:pt x="652719" y="31750"/>
                  </a:lnTo>
                  <a:close/>
                </a:path>
                <a:path w="830580" h="76200">
                  <a:moveTo>
                    <a:pt x="563819" y="31750"/>
                  </a:moveTo>
                  <a:lnTo>
                    <a:pt x="513019" y="31750"/>
                  </a:lnTo>
                  <a:lnTo>
                    <a:pt x="513019" y="44450"/>
                  </a:lnTo>
                  <a:lnTo>
                    <a:pt x="563819" y="44450"/>
                  </a:lnTo>
                  <a:lnTo>
                    <a:pt x="563819" y="31750"/>
                  </a:lnTo>
                  <a:close/>
                </a:path>
                <a:path w="830580" h="76200">
                  <a:moveTo>
                    <a:pt x="474919" y="31750"/>
                  </a:moveTo>
                  <a:lnTo>
                    <a:pt x="424119" y="31750"/>
                  </a:lnTo>
                  <a:lnTo>
                    <a:pt x="424119" y="44450"/>
                  </a:lnTo>
                  <a:lnTo>
                    <a:pt x="474919" y="44450"/>
                  </a:lnTo>
                  <a:lnTo>
                    <a:pt x="474919" y="31750"/>
                  </a:lnTo>
                  <a:close/>
                </a:path>
                <a:path w="830580" h="76200">
                  <a:moveTo>
                    <a:pt x="386019" y="31750"/>
                  </a:moveTo>
                  <a:lnTo>
                    <a:pt x="335219" y="31750"/>
                  </a:lnTo>
                  <a:lnTo>
                    <a:pt x="335219" y="44450"/>
                  </a:lnTo>
                  <a:lnTo>
                    <a:pt x="386019" y="44450"/>
                  </a:lnTo>
                  <a:lnTo>
                    <a:pt x="386019" y="31750"/>
                  </a:lnTo>
                  <a:close/>
                </a:path>
                <a:path w="830580" h="76200">
                  <a:moveTo>
                    <a:pt x="297119" y="31750"/>
                  </a:moveTo>
                  <a:lnTo>
                    <a:pt x="246319" y="31750"/>
                  </a:lnTo>
                  <a:lnTo>
                    <a:pt x="246319" y="44450"/>
                  </a:lnTo>
                  <a:lnTo>
                    <a:pt x="297119" y="44450"/>
                  </a:lnTo>
                  <a:lnTo>
                    <a:pt x="297119" y="31750"/>
                  </a:lnTo>
                  <a:close/>
                </a:path>
                <a:path w="830580" h="76200">
                  <a:moveTo>
                    <a:pt x="208219" y="31750"/>
                  </a:moveTo>
                  <a:lnTo>
                    <a:pt x="157419" y="31750"/>
                  </a:lnTo>
                  <a:lnTo>
                    <a:pt x="157419" y="44450"/>
                  </a:lnTo>
                  <a:lnTo>
                    <a:pt x="208219" y="44450"/>
                  </a:lnTo>
                  <a:lnTo>
                    <a:pt x="208219" y="31750"/>
                  </a:lnTo>
                  <a:close/>
                </a:path>
                <a:path w="830580" h="76200">
                  <a:moveTo>
                    <a:pt x="76200" y="0"/>
                  </a:moveTo>
                  <a:lnTo>
                    <a:pt x="0" y="38101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8519" y="44450"/>
                  </a:lnTo>
                  <a:lnTo>
                    <a:pt x="68519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830580" h="76200">
                  <a:moveTo>
                    <a:pt x="76200" y="31750"/>
                  </a:moveTo>
                  <a:lnTo>
                    <a:pt x="68519" y="31750"/>
                  </a:lnTo>
                  <a:lnTo>
                    <a:pt x="68519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830580" h="76200">
                  <a:moveTo>
                    <a:pt x="1193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19319" y="44450"/>
                  </a:lnTo>
                  <a:lnTo>
                    <a:pt x="119319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06345" y="3457576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4480035" y="2363788"/>
            <a:ext cx="353060" cy="1113155"/>
            <a:chOff x="2956035" y="2363787"/>
            <a:chExt cx="353060" cy="1113155"/>
          </a:xfrm>
        </p:grpSpPr>
        <p:sp>
          <p:nvSpPr>
            <p:cNvPr id="64" name="object 64"/>
            <p:cNvSpPr/>
            <p:nvPr/>
          </p:nvSpPr>
          <p:spPr>
            <a:xfrm>
              <a:off x="3103152" y="2729062"/>
              <a:ext cx="76200" cy="748030"/>
            </a:xfrm>
            <a:custGeom>
              <a:avLst/>
              <a:gdLst/>
              <a:ahLst/>
              <a:cxnLst/>
              <a:rect l="l" t="t" r="r" b="b"/>
              <a:pathLst>
                <a:path w="76200" h="748029">
                  <a:moveTo>
                    <a:pt x="44448" y="696761"/>
                  </a:moveTo>
                  <a:lnTo>
                    <a:pt x="31748" y="696761"/>
                  </a:lnTo>
                  <a:lnTo>
                    <a:pt x="31748" y="747561"/>
                  </a:lnTo>
                  <a:lnTo>
                    <a:pt x="44448" y="747561"/>
                  </a:lnTo>
                  <a:lnTo>
                    <a:pt x="44448" y="696761"/>
                  </a:lnTo>
                  <a:close/>
                </a:path>
                <a:path w="76200" h="748029">
                  <a:moveTo>
                    <a:pt x="44448" y="607861"/>
                  </a:moveTo>
                  <a:lnTo>
                    <a:pt x="31748" y="607861"/>
                  </a:lnTo>
                  <a:lnTo>
                    <a:pt x="31748" y="658661"/>
                  </a:lnTo>
                  <a:lnTo>
                    <a:pt x="44448" y="658661"/>
                  </a:lnTo>
                  <a:lnTo>
                    <a:pt x="44448" y="607861"/>
                  </a:lnTo>
                  <a:close/>
                </a:path>
                <a:path w="76200" h="748029">
                  <a:moveTo>
                    <a:pt x="44448" y="518961"/>
                  </a:moveTo>
                  <a:lnTo>
                    <a:pt x="31748" y="518961"/>
                  </a:lnTo>
                  <a:lnTo>
                    <a:pt x="31748" y="569761"/>
                  </a:lnTo>
                  <a:lnTo>
                    <a:pt x="44448" y="569761"/>
                  </a:lnTo>
                  <a:lnTo>
                    <a:pt x="44448" y="518961"/>
                  </a:lnTo>
                  <a:close/>
                </a:path>
                <a:path w="76200" h="748029">
                  <a:moveTo>
                    <a:pt x="44448" y="430061"/>
                  </a:moveTo>
                  <a:lnTo>
                    <a:pt x="31748" y="430061"/>
                  </a:lnTo>
                  <a:lnTo>
                    <a:pt x="31748" y="480861"/>
                  </a:lnTo>
                  <a:lnTo>
                    <a:pt x="44448" y="480861"/>
                  </a:lnTo>
                  <a:lnTo>
                    <a:pt x="44448" y="430061"/>
                  </a:lnTo>
                  <a:close/>
                </a:path>
                <a:path w="76200" h="748029">
                  <a:moveTo>
                    <a:pt x="44448" y="341161"/>
                  </a:moveTo>
                  <a:lnTo>
                    <a:pt x="31748" y="341161"/>
                  </a:lnTo>
                  <a:lnTo>
                    <a:pt x="31748" y="391961"/>
                  </a:lnTo>
                  <a:lnTo>
                    <a:pt x="44448" y="391961"/>
                  </a:lnTo>
                  <a:lnTo>
                    <a:pt x="44448" y="341161"/>
                  </a:lnTo>
                  <a:close/>
                </a:path>
                <a:path w="76200" h="748029">
                  <a:moveTo>
                    <a:pt x="44448" y="252261"/>
                  </a:moveTo>
                  <a:lnTo>
                    <a:pt x="31748" y="252261"/>
                  </a:lnTo>
                  <a:lnTo>
                    <a:pt x="31748" y="303061"/>
                  </a:lnTo>
                  <a:lnTo>
                    <a:pt x="44448" y="303061"/>
                  </a:lnTo>
                  <a:lnTo>
                    <a:pt x="44448" y="252261"/>
                  </a:lnTo>
                  <a:close/>
                </a:path>
                <a:path w="76200" h="748029">
                  <a:moveTo>
                    <a:pt x="44448" y="163361"/>
                  </a:moveTo>
                  <a:lnTo>
                    <a:pt x="31748" y="163361"/>
                  </a:lnTo>
                  <a:lnTo>
                    <a:pt x="31748" y="214161"/>
                  </a:lnTo>
                  <a:lnTo>
                    <a:pt x="44448" y="214161"/>
                  </a:lnTo>
                  <a:lnTo>
                    <a:pt x="44448" y="163361"/>
                  </a:lnTo>
                  <a:close/>
                </a:path>
                <a:path w="76200" h="748029">
                  <a:moveTo>
                    <a:pt x="44450" y="74461"/>
                  </a:moveTo>
                  <a:lnTo>
                    <a:pt x="31750" y="74461"/>
                  </a:lnTo>
                  <a:lnTo>
                    <a:pt x="31748" y="125261"/>
                  </a:lnTo>
                  <a:lnTo>
                    <a:pt x="44448" y="125261"/>
                  </a:lnTo>
                  <a:lnTo>
                    <a:pt x="44450" y="74461"/>
                  </a:lnTo>
                  <a:close/>
                </a:path>
                <a:path w="76200" h="748029">
                  <a:moveTo>
                    <a:pt x="38100" y="0"/>
                  </a:moveTo>
                  <a:lnTo>
                    <a:pt x="0" y="76200"/>
                  </a:lnTo>
                  <a:lnTo>
                    <a:pt x="31749" y="76200"/>
                  </a:lnTo>
                  <a:lnTo>
                    <a:pt x="31750" y="74461"/>
                  </a:lnTo>
                  <a:lnTo>
                    <a:pt x="75330" y="74461"/>
                  </a:lnTo>
                  <a:lnTo>
                    <a:pt x="38100" y="0"/>
                  </a:lnTo>
                  <a:close/>
                </a:path>
                <a:path w="76200" h="748029">
                  <a:moveTo>
                    <a:pt x="75330" y="74461"/>
                  </a:moveTo>
                  <a:lnTo>
                    <a:pt x="44450" y="74461"/>
                  </a:lnTo>
                  <a:lnTo>
                    <a:pt x="44449" y="76200"/>
                  </a:lnTo>
                  <a:lnTo>
                    <a:pt x="76200" y="76200"/>
                  </a:lnTo>
                  <a:lnTo>
                    <a:pt x="75330" y="7446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68735" y="2376487"/>
              <a:ext cx="327660" cy="327660"/>
            </a:xfrm>
            <a:custGeom>
              <a:avLst/>
              <a:gdLst/>
              <a:ahLst/>
              <a:cxnLst/>
              <a:rect l="l" t="t" r="r" b="b"/>
              <a:pathLst>
                <a:path w="327660" h="327660">
                  <a:moveTo>
                    <a:pt x="0" y="163627"/>
                  </a:moveTo>
                  <a:lnTo>
                    <a:pt x="5844" y="120128"/>
                  </a:lnTo>
                  <a:lnTo>
                    <a:pt x="22339" y="81041"/>
                  </a:lnTo>
                  <a:lnTo>
                    <a:pt x="47925" y="47925"/>
                  </a:lnTo>
                  <a:lnTo>
                    <a:pt x="81041" y="22339"/>
                  </a:lnTo>
                  <a:lnTo>
                    <a:pt x="120128" y="5844"/>
                  </a:lnTo>
                  <a:lnTo>
                    <a:pt x="163627" y="0"/>
                  </a:lnTo>
                  <a:lnTo>
                    <a:pt x="207126" y="5844"/>
                  </a:lnTo>
                  <a:lnTo>
                    <a:pt x="246213" y="22339"/>
                  </a:lnTo>
                  <a:lnTo>
                    <a:pt x="279329" y="47925"/>
                  </a:lnTo>
                  <a:lnTo>
                    <a:pt x="304915" y="81041"/>
                  </a:lnTo>
                  <a:lnTo>
                    <a:pt x="321410" y="120128"/>
                  </a:lnTo>
                  <a:lnTo>
                    <a:pt x="327255" y="163627"/>
                  </a:lnTo>
                  <a:lnTo>
                    <a:pt x="321410" y="207126"/>
                  </a:lnTo>
                  <a:lnTo>
                    <a:pt x="304915" y="246213"/>
                  </a:lnTo>
                  <a:lnTo>
                    <a:pt x="279329" y="279329"/>
                  </a:lnTo>
                  <a:lnTo>
                    <a:pt x="246213" y="304915"/>
                  </a:lnTo>
                  <a:lnTo>
                    <a:pt x="207126" y="321410"/>
                  </a:lnTo>
                  <a:lnTo>
                    <a:pt x="163627" y="327255"/>
                  </a:lnTo>
                  <a:lnTo>
                    <a:pt x="120128" y="321410"/>
                  </a:lnTo>
                  <a:lnTo>
                    <a:pt x="81041" y="304915"/>
                  </a:lnTo>
                  <a:lnTo>
                    <a:pt x="47925" y="279329"/>
                  </a:lnTo>
                  <a:lnTo>
                    <a:pt x="22339" y="246213"/>
                  </a:lnTo>
                  <a:lnTo>
                    <a:pt x="5844" y="207126"/>
                  </a:lnTo>
                  <a:lnTo>
                    <a:pt x="0" y="16362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812539" y="5824220"/>
            <a:ext cx="272224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>
                <a:latin typeface="Constantia"/>
                <a:cs typeface="Constantia"/>
              </a:rPr>
              <a:t>LCS</a:t>
            </a:r>
            <a:r>
              <a:rPr spc="-7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reversed</a:t>
            </a:r>
            <a:r>
              <a:rPr spc="-70" dirty="0">
                <a:latin typeface="Constantia"/>
                <a:cs typeface="Constantia"/>
              </a:rPr>
              <a:t> </a:t>
            </a:r>
            <a:r>
              <a:rPr dirty="0">
                <a:latin typeface="Constantia"/>
                <a:cs typeface="Constantia"/>
              </a:rPr>
              <a:t>order:</a:t>
            </a:r>
            <a:r>
              <a:rPr spc="-4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A</a:t>
            </a:r>
            <a:r>
              <a:rPr i="1" spc="-6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B</a:t>
            </a:r>
            <a:r>
              <a:rPr i="1" spc="-2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i="1" spc="-50" dirty="0">
                <a:latin typeface="Constantia"/>
                <a:cs typeface="Constantia"/>
              </a:rPr>
              <a:t> B</a:t>
            </a:r>
            <a:endParaRPr>
              <a:latin typeface="Constantia"/>
              <a:cs typeface="Constantia"/>
            </a:endParaRPr>
          </a:p>
          <a:p>
            <a:pPr marL="12700">
              <a:lnSpc>
                <a:spcPts val="2125"/>
              </a:lnSpc>
            </a:pPr>
            <a:r>
              <a:rPr dirty="0">
                <a:latin typeface="Constantia"/>
                <a:cs typeface="Constantia"/>
              </a:rPr>
              <a:t>LCS</a:t>
            </a:r>
            <a:r>
              <a:rPr spc="-35" dirty="0">
                <a:latin typeface="Constantia"/>
                <a:cs typeface="Constantia"/>
              </a:rPr>
              <a:t> </a:t>
            </a:r>
            <a:r>
              <a:rPr spc="-20" dirty="0">
                <a:latin typeface="Constantia"/>
                <a:cs typeface="Constantia"/>
              </a:rPr>
              <a:t>straight</a:t>
            </a:r>
            <a:r>
              <a:rPr spc="-80" dirty="0">
                <a:latin typeface="Constantia"/>
                <a:cs typeface="Constantia"/>
              </a:rPr>
              <a:t> </a:t>
            </a:r>
            <a:r>
              <a:rPr spc="-10" dirty="0">
                <a:latin typeface="Constantia"/>
                <a:cs typeface="Constantia"/>
              </a:rPr>
              <a:t>order:</a:t>
            </a:r>
            <a:endParaRPr>
              <a:latin typeface="Constantia"/>
              <a:cs typeface="Constantia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35</a:t>
            </a:fld>
            <a:endParaRPr spc="-25" dirty="0"/>
          </a:p>
        </p:txBody>
      </p:sp>
      <p:sp>
        <p:nvSpPr>
          <p:cNvPr id="67" name="object 67"/>
          <p:cNvSpPr txBox="1"/>
          <p:nvPr/>
        </p:nvSpPr>
        <p:spPr>
          <a:xfrm>
            <a:off x="6555738" y="6089396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Constantia"/>
                <a:cs typeface="Constantia"/>
              </a:rPr>
              <a:t>B</a:t>
            </a:r>
            <a:r>
              <a:rPr i="1" spc="-10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C</a:t>
            </a:r>
            <a:r>
              <a:rPr i="1" spc="-25" dirty="0">
                <a:latin typeface="Constantia"/>
                <a:cs typeface="Constantia"/>
              </a:rPr>
              <a:t> </a:t>
            </a:r>
            <a:r>
              <a:rPr i="1" dirty="0">
                <a:latin typeface="Constantia"/>
                <a:cs typeface="Constantia"/>
              </a:rPr>
              <a:t>B</a:t>
            </a:r>
            <a:r>
              <a:rPr i="1" spc="-35" dirty="0">
                <a:latin typeface="Constantia"/>
                <a:cs typeface="Constantia"/>
              </a:rPr>
              <a:t> </a:t>
            </a:r>
            <a:r>
              <a:rPr i="1" spc="-50" dirty="0">
                <a:latin typeface="Constantia"/>
                <a:cs typeface="Constantia"/>
              </a:rPr>
              <a:t>A</a:t>
            </a:r>
            <a:endParaRPr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Running</a:t>
            </a:r>
            <a:r>
              <a:rPr spc="-30" dirty="0"/>
              <a:t> </a:t>
            </a:r>
            <a:r>
              <a:rPr spc="-20" dirty="0"/>
              <a:t>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0"/>
            <a:ext cx="7718425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7020" algn="l"/>
              </a:tabLst>
            </a:pPr>
            <a:r>
              <a:rPr sz="2600" spc="-20" dirty="0">
                <a:latin typeface="Constantia"/>
                <a:cs typeface="Constantia"/>
              </a:rPr>
              <a:t>From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b</a:t>
            </a:r>
            <a:r>
              <a:rPr sz="2600" i="1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table,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decrements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least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i="1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spc="-50" dirty="0">
                <a:latin typeface="Constantia"/>
                <a:cs typeface="Constantia"/>
              </a:rPr>
              <a:t>j</a:t>
            </a:r>
            <a:endParaRPr sz="2600">
              <a:latin typeface="Constantia"/>
              <a:cs typeface="Constantia"/>
            </a:endParaRPr>
          </a:p>
          <a:p>
            <a:pPr marL="286385">
              <a:spcBef>
                <a:spcPts val="70"/>
              </a:spcBef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recursive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call</a:t>
            </a:r>
            <a:endParaRPr sz="2600">
              <a:latin typeface="Constantia"/>
              <a:cs typeface="Constantia"/>
            </a:endParaRPr>
          </a:p>
          <a:p>
            <a:pPr marL="1841500">
              <a:spcBef>
                <a:spcPts val="585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O(</a:t>
            </a:r>
            <a:r>
              <a:rPr sz="2400" i="1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2400" i="1" spc="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+</a:t>
            </a:r>
            <a:r>
              <a:rPr sz="2400"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spc="-25" dirty="0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400" spc="-25" dirty="0">
                <a:solidFill>
                  <a:srgbClr val="0000FF"/>
                </a:solidFill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Demonstration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1"/>
            <a:ext cx="6685915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spc="-20" dirty="0">
                <a:latin typeface="Constantia"/>
                <a:cs typeface="Constantia"/>
              </a:rPr>
              <a:t>What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spanking</a:t>
            </a:r>
            <a:r>
              <a:rPr sz="2400" spc="-850" dirty="0">
                <a:latin typeface="Courier New"/>
                <a:cs typeface="Courier New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urier New"/>
                <a:cs typeface="Courier New"/>
              </a:rPr>
              <a:t>amputation</a:t>
            </a:r>
            <a:r>
              <a:rPr sz="2400" spc="-785" dirty="0">
                <a:latin typeface="Courier New"/>
                <a:cs typeface="Courier New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common?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[show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only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j</a:t>
            </a:r>
            <a:r>
              <a:rPr sz="2600" spc="-25" dirty="0">
                <a:latin typeface="Constantia"/>
                <a:cs typeface="Constantia"/>
              </a:rPr>
              <a:t>]]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Demonstration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943101"/>
            <a:ext cx="6685915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spc="-20" dirty="0">
                <a:latin typeface="Constantia"/>
                <a:cs typeface="Constantia"/>
              </a:rPr>
              <a:t>What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spanking</a:t>
            </a:r>
            <a:r>
              <a:rPr sz="2400" spc="-850" dirty="0">
                <a:latin typeface="Courier New"/>
                <a:cs typeface="Courier New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urier New"/>
                <a:cs typeface="Courier New"/>
              </a:rPr>
              <a:t>amputation</a:t>
            </a:r>
            <a:r>
              <a:rPr sz="2400" spc="-785" dirty="0">
                <a:latin typeface="Courier New"/>
                <a:cs typeface="Courier New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have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in </a:t>
            </a:r>
            <a:r>
              <a:rPr sz="2600" dirty="0">
                <a:latin typeface="Constantia"/>
                <a:cs typeface="Constantia"/>
              </a:rPr>
              <a:t>common?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[show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only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j</a:t>
            </a:r>
            <a:r>
              <a:rPr sz="2600" spc="-25" dirty="0">
                <a:latin typeface="Constantia"/>
                <a:cs typeface="Constantia"/>
              </a:rPr>
              <a:t>]]</a:t>
            </a:r>
            <a:endParaRPr sz="26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20427" y="2933982"/>
          <a:ext cx="6456673" cy="363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45"/>
                        </a:lnSpc>
                      </a:pPr>
                      <a:r>
                        <a:rPr sz="1600" i="1" spc="-50" dirty="0">
                          <a:latin typeface="Times New Roman"/>
                          <a:cs typeface="Times New Roman"/>
                        </a:rPr>
                        <a:t>j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50" i="1" spc="-37" baseline="-15151" dirty="0">
                          <a:latin typeface="Times New Roman"/>
                          <a:cs typeface="Times New Roman"/>
                        </a:rPr>
                        <a:t>j</a:t>
                      </a:r>
                      <a:endParaRPr sz="1650" baseline="-15151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u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i="1" spc="-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50" i="1" spc="-37" baseline="-15151" dirty="0">
                          <a:latin typeface="Times New Roman"/>
                          <a:cs typeface="Times New Roman"/>
                        </a:rPr>
                        <a:t>i</a:t>
                      </a:r>
                      <a:endParaRPr sz="1650" baseline="-15151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440180" y="4085070"/>
            <a:ext cx="307975" cy="232410"/>
          </a:xfrm>
          <a:custGeom>
            <a:avLst/>
            <a:gdLst/>
            <a:ahLst/>
            <a:cxnLst/>
            <a:rect l="l" t="t" r="r" b="b"/>
            <a:pathLst>
              <a:path w="307975" h="232410">
                <a:moveTo>
                  <a:pt x="63817" y="41910"/>
                </a:moveTo>
                <a:lnTo>
                  <a:pt x="58102" y="49530"/>
                </a:lnTo>
                <a:lnTo>
                  <a:pt x="301942" y="232410"/>
                </a:lnTo>
                <a:lnTo>
                  <a:pt x="307657" y="224790"/>
                </a:lnTo>
                <a:lnTo>
                  <a:pt x="63817" y="41910"/>
                </a:lnTo>
                <a:close/>
              </a:path>
              <a:path w="307975" h="232410">
                <a:moveTo>
                  <a:pt x="0" y="0"/>
                </a:moveTo>
                <a:lnTo>
                  <a:pt x="38100" y="76200"/>
                </a:lnTo>
                <a:lnTo>
                  <a:pt x="58102" y="49530"/>
                </a:lnTo>
                <a:lnTo>
                  <a:pt x="47942" y="41910"/>
                </a:lnTo>
                <a:lnTo>
                  <a:pt x="53657" y="34290"/>
                </a:lnTo>
                <a:lnTo>
                  <a:pt x="69532" y="34290"/>
                </a:lnTo>
                <a:lnTo>
                  <a:pt x="83820" y="15240"/>
                </a:lnTo>
                <a:lnTo>
                  <a:pt x="0" y="0"/>
                </a:lnTo>
                <a:close/>
              </a:path>
              <a:path w="307975" h="232410">
                <a:moveTo>
                  <a:pt x="53657" y="34290"/>
                </a:moveTo>
                <a:lnTo>
                  <a:pt x="47942" y="41910"/>
                </a:lnTo>
                <a:lnTo>
                  <a:pt x="58102" y="49530"/>
                </a:lnTo>
                <a:lnTo>
                  <a:pt x="63817" y="41910"/>
                </a:lnTo>
                <a:lnTo>
                  <a:pt x="53657" y="34290"/>
                </a:lnTo>
                <a:close/>
              </a:path>
              <a:path w="307975" h="232410">
                <a:moveTo>
                  <a:pt x="69532" y="34290"/>
                </a:moveTo>
                <a:lnTo>
                  <a:pt x="53657" y="34290"/>
                </a:lnTo>
                <a:lnTo>
                  <a:pt x="63817" y="41910"/>
                </a:lnTo>
                <a:lnTo>
                  <a:pt x="69532" y="34290"/>
                </a:lnTo>
                <a:close/>
              </a:path>
            </a:pathLst>
          </a:custGeom>
          <a:solidFill>
            <a:srgbClr val="065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601" y="4419600"/>
            <a:ext cx="307975" cy="232410"/>
          </a:xfrm>
          <a:custGeom>
            <a:avLst/>
            <a:gdLst/>
            <a:ahLst/>
            <a:cxnLst/>
            <a:rect l="l" t="t" r="r" b="b"/>
            <a:pathLst>
              <a:path w="307975" h="232410">
                <a:moveTo>
                  <a:pt x="63817" y="41910"/>
                </a:moveTo>
                <a:lnTo>
                  <a:pt x="58102" y="49530"/>
                </a:lnTo>
                <a:lnTo>
                  <a:pt x="301942" y="232410"/>
                </a:lnTo>
                <a:lnTo>
                  <a:pt x="307657" y="224789"/>
                </a:lnTo>
                <a:lnTo>
                  <a:pt x="63817" y="41910"/>
                </a:lnTo>
                <a:close/>
              </a:path>
              <a:path w="307975" h="232410">
                <a:moveTo>
                  <a:pt x="0" y="0"/>
                </a:moveTo>
                <a:lnTo>
                  <a:pt x="38100" y="76200"/>
                </a:lnTo>
                <a:lnTo>
                  <a:pt x="58102" y="49530"/>
                </a:lnTo>
                <a:lnTo>
                  <a:pt x="47942" y="41910"/>
                </a:lnTo>
                <a:lnTo>
                  <a:pt x="53657" y="34289"/>
                </a:lnTo>
                <a:lnTo>
                  <a:pt x="69532" y="34289"/>
                </a:lnTo>
                <a:lnTo>
                  <a:pt x="83819" y="15239"/>
                </a:lnTo>
                <a:lnTo>
                  <a:pt x="0" y="0"/>
                </a:lnTo>
                <a:close/>
              </a:path>
              <a:path w="307975" h="232410">
                <a:moveTo>
                  <a:pt x="53657" y="34289"/>
                </a:moveTo>
                <a:lnTo>
                  <a:pt x="47942" y="41910"/>
                </a:lnTo>
                <a:lnTo>
                  <a:pt x="58102" y="49530"/>
                </a:lnTo>
                <a:lnTo>
                  <a:pt x="63817" y="41910"/>
                </a:lnTo>
                <a:lnTo>
                  <a:pt x="53657" y="34289"/>
                </a:lnTo>
                <a:close/>
              </a:path>
              <a:path w="307975" h="232410">
                <a:moveTo>
                  <a:pt x="69532" y="34289"/>
                </a:moveTo>
                <a:lnTo>
                  <a:pt x="53657" y="34289"/>
                </a:lnTo>
                <a:lnTo>
                  <a:pt x="63817" y="41910"/>
                </a:lnTo>
                <a:lnTo>
                  <a:pt x="69532" y="34289"/>
                </a:lnTo>
                <a:close/>
              </a:path>
            </a:pathLst>
          </a:custGeom>
          <a:solidFill>
            <a:srgbClr val="065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4180" y="4419600"/>
            <a:ext cx="307975" cy="232410"/>
          </a:xfrm>
          <a:custGeom>
            <a:avLst/>
            <a:gdLst/>
            <a:ahLst/>
            <a:cxnLst/>
            <a:rect l="l" t="t" r="r" b="b"/>
            <a:pathLst>
              <a:path w="307975" h="232410">
                <a:moveTo>
                  <a:pt x="63817" y="41910"/>
                </a:moveTo>
                <a:lnTo>
                  <a:pt x="58102" y="49530"/>
                </a:lnTo>
                <a:lnTo>
                  <a:pt x="301942" y="232410"/>
                </a:lnTo>
                <a:lnTo>
                  <a:pt x="307657" y="224789"/>
                </a:lnTo>
                <a:lnTo>
                  <a:pt x="63817" y="41910"/>
                </a:lnTo>
                <a:close/>
              </a:path>
              <a:path w="307975" h="232410">
                <a:moveTo>
                  <a:pt x="0" y="0"/>
                </a:moveTo>
                <a:lnTo>
                  <a:pt x="38100" y="76200"/>
                </a:lnTo>
                <a:lnTo>
                  <a:pt x="58102" y="49530"/>
                </a:lnTo>
                <a:lnTo>
                  <a:pt x="47942" y="41910"/>
                </a:lnTo>
                <a:lnTo>
                  <a:pt x="53657" y="34289"/>
                </a:lnTo>
                <a:lnTo>
                  <a:pt x="69532" y="34289"/>
                </a:lnTo>
                <a:lnTo>
                  <a:pt x="83820" y="15239"/>
                </a:lnTo>
                <a:lnTo>
                  <a:pt x="0" y="0"/>
                </a:lnTo>
                <a:close/>
              </a:path>
              <a:path w="307975" h="232410">
                <a:moveTo>
                  <a:pt x="53657" y="34289"/>
                </a:moveTo>
                <a:lnTo>
                  <a:pt x="47942" y="41910"/>
                </a:lnTo>
                <a:lnTo>
                  <a:pt x="58102" y="49530"/>
                </a:lnTo>
                <a:lnTo>
                  <a:pt x="63817" y="41910"/>
                </a:lnTo>
                <a:lnTo>
                  <a:pt x="53657" y="34289"/>
                </a:lnTo>
                <a:close/>
              </a:path>
              <a:path w="307975" h="232410">
                <a:moveTo>
                  <a:pt x="69532" y="34289"/>
                </a:moveTo>
                <a:lnTo>
                  <a:pt x="53657" y="34289"/>
                </a:lnTo>
                <a:lnTo>
                  <a:pt x="63817" y="41910"/>
                </a:lnTo>
                <a:lnTo>
                  <a:pt x="69532" y="34289"/>
                </a:lnTo>
                <a:close/>
              </a:path>
            </a:pathLst>
          </a:custGeom>
          <a:solidFill>
            <a:srgbClr val="065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6590" y="4770620"/>
            <a:ext cx="307975" cy="232410"/>
          </a:xfrm>
          <a:custGeom>
            <a:avLst/>
            <a:gdLst/>
            <a:ahLst/>
            <a:cxnLst/>
            <a:rect l="l" t="t" r="r" b="b"/>
            <a:pathLst>
              <a:path w="307975" h="232410">
                <a:moveTo>
                  <a:pt x="63817" y="41909"/>
                </a:moveTo>
                <a:lnTo>
                  <a:pt x="58102" y="49530"/>
                </a:lnTo>
                <a:lnTo>
                  <a:pt x="301942" y="232409"/>
                </a:lnTo>
                <a:lnTo>
                  <a:pt x="307657" y="224789"/>
                </a:lnTo>
                <a:lnTo>
                  <a:pt x="63817" y="41909"/>
                </a:lnTo>
                <a:close/>
              </a:path>
              <a:path w="307975" h="232410">
                <a:moveTo>
                  <a:pt x="0" y="0"/>
                </a:moveTo>
                <a:lnTo>
                  <a:pt x="38100" y="76199"/>
                </a:lnTo>
                <a:lnTo>
                  <a:pt x="58102" y="49530"/>
                </a:lnTo>
                <a:lnTo>
                  <a:pt x="47942" y="41909"/>
                </a:lnTo>
                <a:lnTo>
                  <a:pt x="53657" y="34289"/>
                </a:lnTo>
                <a:lnTo>
                  <a:pt x="69532" y="34289"/>
                </a:lnTo>
                <a:lnTo>
                  <a:pt x="83820" y="15239"/>
                </a:lnTo>
                <a:lnTo>
                  <a:pt x="0" y="0"/>
                </a:lnTo>
                <a:close/>
              </a:path>
              <a:path w="307975" h="232410">
                <a:moveTo>
                  <a:pt x="53657" y="34289"/>
                </a:moveTo>
                <a:lnTo>
                  <a:pt x="47942" y="41909"/>
                </a:lnTo>
                <a:lnTo>
                  <a:pt x="58102" y="49530"/>
                </a:lnTo>
                <a:lnTo>
                  <a:pt x="63817" y="41909"/>
                </a:lnTo>
                <a:lnTo>
                  <a:pt x="53657" y="34289"/>
                </a:lnTo>
                <a:close/>
              </a:path>
              <a:path w="307975" h="232410">
                <a:moveTo>
                  <a:pt x="69532" y="34289"/>
                </a:moveTo>
                <a:lnTo>
                  <a:pt x="53657" y="34289"/>
                </a:lnTo>
                <a:lnTo>
                  <a:pt x="63817" y="41909"/>
                </a:lnTo>
                <a:lnTo>
                  <a:pt x="69532" y="34289"/>
                </a:lnTo>
                <a:close/>
              </a:path>
            </a:pathLst>
          </a:custGeom>
          <a:solidFill>
            <a:srgbClr val="065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6011" y="5425189"/>
            <a:ext cx="307975" cy="232410"/>
          </a:xfrm>
          <a:custGeom>
            <a:avLst/>
            <a:gdLst/>
            <a:ahLst/>
            <a:cxnLst/>
            <a:rect l="l" t="t" r="r" b="b"/>
            <a:pathLst>
              <a:path w="307975" h="232410">
                <a:moveTo>
                  <a:pt x="63817" y="41910"/>
                </a:moveTo>
                <a:lnTo>
                  <a:pt x="58102" y="49530"/>
                </a:lnTo>
                <a:lnTo>
                  <a:pt x="301942" y="232410"/>
                </a:lnTo>
                <a:lnTo>
                  <a:pt x="307657" y="224790"/>
                </a:lnTo>
                <a:lnTo>
                  <a:pt x="63817" y="41910"/>
                </a:lnTo>
                <a:close/>
              </a:path>
              <a:path w="307975" h="232410">
                <a:moveTo>
                  <a:pt x="0" y="0"/>
                </a:moveTo>
                <a:lnTo>
                  <a:pt x="38100" y="76200"/>
                </a:lnTo>
                <a:lnTo>
                  <a:pt x="58102" y="49530"/>
                </a:lnTo>
                <a:lnTo>
                  <a:pt x="47942" y="41910"/>
                </a:lnTo>
                <a:lnTo>
                  <a:pt x="53657" y="34290"/>
                </a:lnTo>
                <a:lnTo>
                  <a:pt x="69532" y="34290"/>
                </a:lnTo>
                <a:lnTo>
                  <a:pt x="83820" y="15240"/>
                </a:lnTo>
                <a:lnTo>
                  <a:pt x="0" y="0"/>
                </a:lnTo>
                <a:close/>
              </a:path>
              <a:path w="307975" h="232410">
                <a:moveTo>
                  <a:pt x="53657" y="34290"/>
                </a:moveTo>
                <a:lnTo>
                  <a:pt x="47942" y="41910"/>
                </a:lnTo>
                <a:lnTo>
                  <a:pt x="58102" y="49530"/>
                </a:lnTo>
                <a:lnTo>
                  <a:pt x="63817" y="41910"/>
                </a:lnTo>
                <a:lnTo>
                  <a:pt x="53657" y="34290"/>
                </a:lnTo>
                <a:close/>
              </a:path>
              <a:path w="307975" h="232410">
                <a:moveTo>
                  <a:pt x="69532" y="34290"/>
                </a:moveTo>
                <a:lnTo>
                  <a:pt x="53657" y="34290"/>
                </a:lnTo>
                <a:lnTo>
                  <a:pt x="63817" y="41910"/>
                </a:lnTo>
                <a:lnTo>
                  <a:pt x="69532" y="34290"/>
                </a:lnTo>
                <a:close/>
              </a:path>
            </a:pathLst>
          </a:custGeom>
          <a:solidFill>
            <a:srgbClr val="065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6590" y="5761220"/>
            <a:ext cx="307975" cy="232410"/>
          </a:xfrm>
          <a:custGeom>
            <a:avLst/>
            <a:gdLst/>
            <a:ahLst/>
            <a:cxnLst/>
            <a:rect l="l" t="t" r="r" b="b"/>
            <a:pathLst>
              <a:path w="307975" h="232410">
                <a:moveTo>
                  <a:pt x="63817" y="41910"/>
                </a:moveTo>
                <a:lnTo>
                  <a:pt x="58102" y="49530"/>
                </a:lnTo>
                <a:lnTo>
                  <a:pt x="301942" y="232409"/>
                </a:lnTo>
                <a:lnTo>
                  <a:pt x="307657" y="224789"/>
                </a:lnTo>
                <a:lnTo>
                  <a:pt x="63817" y="41910"/>
                </a:lnTo>
                <a:close/>
              </a:path>
              <a:path w="307975" h="232410">
                <a:moveTo>
                  <a:pt x="0" y="0"/>
                </a:moveTo>
                <a:lnTo>
                  <a:pt x="38100" y="76199"/>
                </a:lnTo>
                <a:lnTo>
                  <a:pt x="58102" y="49530"/>
                </a:lnTo>
                <a:lnTo>
                  <a:pt x="47942" y="41910"/>
                </a:lnTo>
                <a:lnTo>
                  <a:pt x="53657" y="34290"/>
                </a:lnTo>
                <a:lnTo>
                  <a:pt x="69532" y="34290"/>
                </a:lnTo>
                <a:lnTo>
                  <a:pt x="83820" y="15240"/>
                </a:lnTo>
                <a:lnTo>
                  <a:pt x="0" y="0"/>
                </a:lnTo>
                <a:close/>
              </a:path>
              <a:path w="307975" h="232410">
                <a:moveTo>
                  <a:pt x="53657" y="34290"/>
                </a:moveTo>
                <a:lnTo>
                  <a:pt x="47942" y="41910"/>
                </a:lnTo>
                <a:lnTo>
                  <a:pt x="58102" y="49530"/>
                </a:lnTo>
                <a:lnTo>
                  <a:pt x="63817" y="41910"/>
                </a:lnTo>
                <a:lnTo>
                  <a:pt x="53657" y="34290"/>
                </a:lnTo>
                <a:close/>
              </a:path>
              <a:path w="307975" h="232410">
                <a:moveTo>
                  <a:pt x="69532" y="34290"/>
                </a:moveTo>
                <a:lnTo>
                  <a:pt x="53657" y="34290"/>
                </a:lnTo>
                <a:lnTo>
                  <a:pt x="63817" y="41910"/>
                </a:lnTo>
                <a:lnTo>
                  <a:pt x="69532" y="34290"/>
                </a:lnTo>
                <a:close/>
              </a:path>
            </a:pathLst>
          </a:custGeom>
          <a:solidFill>
            <a:srgbClr val="065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240"/>
              </a:lnSpc>
            </a:pPr>
            <a:fld id="{81D60167-4931-47E6-BA6A-407CBD079E47}" type="slidenum">
              <a:rPr spc="-25" dirty="0"/>
              <a:pPr marL="41275">
                <a:lnSpc>
                  <a:spcPts val="1240"/>
                </a:lnSpc>
              </a:pPr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Longest</a:t>
            </a:r>
            <a:r>
              <a:rPr spc="-145" dirty="0"/>
              <a:t> </a:t>
            </a:r>
            <a:r>
              <a:rPr dirty="0"/>
              <a:t>Common</a:t>
            </a:r>
            <a:r>
              <a:rPr spc="-140" dirty="0"/>
              <a:t> </a:t>
            </a:r>
            <a:r>
              <a:rPr spc="-10" dirty="0"/>
              <a:t>Subsequence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320" y="2282951"/>
            <a:ext cx="3828287" cy="731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9941" y="1943100"/>
            <a:ext cx="7908925" cy="42483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6385" marR="81915" indent="-274320">
              <a:lnSpc>
                <a:spcPct val="100800"/>
              </a:lnSpc>
              <a:spcBef>
                <a:spcPts val="7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86385" algn="l"/>
              </a:tabLst>
            </a:pPr>
            <a:r>
              <a:rPr sz="2600" spc="-20" dirty="0">
                <a:latin typeface="Constantia"/>
                <a:cs typeface="Constantia"/>
              </a:rPr>
              <a:t>Given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two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sequences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600" i="1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Y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we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say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that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sequence </a:t>
            </a:r>
            <a:r>
              <a:rPr sz="2600" i="1" dirty="0">
                <a:latin typeface="Constantia"/>
                <a:cs typeface="Constantia"/>
              </a:rPr>
              <a:t>Z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b="1" i="1" dirty="0">
                <a:solidFill>
                  <a:srgbClr val="0000FF"/>
                </a:solidFill>
                <a:latin typeface="Constantia"/>
                <a:cs typeface="Constantia"/>
              </a:rPr>
              <a:t>common</a:t>
            </a:r>
            <a:r>
              <a:rPr sz="2600" b="1" i="1" spc="-10" dirty="0">
                <a:solidFill>
                  <a:srgbClr val="0000FF"/>
                </a:solidFill>
                <a:latin typeface="Constantia"/>
                <a:cs typeface="Constantia"/>
              </a:rPr>
              <a:t> subsequence</a:t>
            </a:r>
            <a:r>
              <a:rPr sz="2600" b="1" i="1" spc="-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Y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Z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Constantia"/>
                <a:cs typeface="Constantia"/>
              </a:rPr>
              <a:t>a </a:t>
            </a:r>
            <a:r>
              <a:rPr sz="2600" spc="-20" dirty="0">
                <a:latin typeface="Constantia"/>
                <a:cs typeface="Constantia"/>
              </a:rPr>
              <a:t>subsequence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both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Y</a:t>
            </a:r>
            <a:r>
              <a:rPr sz="2600" spc="-25" dirty="0"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  <a:p>
            <a:pPr marL="405765" marR="5080">
              <a:spcBef>
                <a:spcPts val="480"/>
              </a:spcBef>
            </a:pPr>
            <a:r>
              <a:rPr sz="2000" spc="-35" dirty="0">
                <a:latin typeface="Constantia"/>
                <a:cs typeface="Constantia"/>
              </a:rPr>
              <a:t>For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example,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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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Y</a:t>
            </a:r>
            <a:r>
              <a:rPr sz="2000" i="1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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Symbol"/>
                <a:cs typeface="Symbol"/>
              </a:rPr>
              <a:t>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25" dirty="0">
                <a:latin typeface="Constantia"/>
                <a:cs typeface="Constantia"/>
              </a:rPr>
              <a:t>the </a:t>
            </a:r>
            <a:r>
              <a:rPr sz="2000" spc="-10" dirty="0">
                <a:latin typeface="Constantia"/>
                <a:cs typeface="Constantia"/>
              </a:rPr>
              <a:t>sequence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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Symbol"/>
                <a:cs typeface="Symbol"/>
              </a:rPr>
              <a:t>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common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subsequence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both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-50" dirty="0">
                <a:latin typeface="Constantia"/>
                <a:cs typeface="Constantia"/>
              </a:rPr>
              <a:t>Y</a:t>
            </a:r>
            <a:endParaRPr sz="2000" dirty="0">
              <a:latin typeface="Constantia"/>
              <a:cs typeface="Constantia"/>
            </a:endParaRPr>
          </a:p>
          <a:p>
            <a:pPr>
              <a:spcBef>
                <a:spcPts val="965"/>
              </a:spcBef>
            </a:pPr>
            <a:endParaRPr sz="2000" dirty="0">
              <a:latin typeface="Constantia"/>
              <a:cs typeface="Constantia"/>
            </a:endParaRPr>
          </a:p>
          <a:p>
            <a:pPr marL="405765"/>
            <a:r>
              <a:rPr sz="2000" dirty="0">
                <a:latin typeface="Constantia"/>
                <a:cs typeface="Constantia"/>
              </a:rPr>
              <a:t>What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longest</a:t>
            </a:r>
            <a:r>
              <a:rPr sz="2000" i="1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common</a:t>
            </a:r>
            <a:r>
              <a:rPr sz="2000" i="1" spc="-30" dirty="0">
                <a:latin typeface="Constantia"/>
                <a:cs typeface="Constantia"/>
              </a:rPr>
              <a:t> </a:t>
            </a:r>
            <a:r>
              <a:rPr sz="2000" i="1" spc="-10" dirty="0">
                <a:latin typeface="Constantia"/>
                <a:cs typeface="Constantia"/>
              </a:rPr>
              <a:t>subsequence</a:t>
            </a:r>
            <a:r>
              <a:rPr lang="en-US" sz="2000" i="1" spc="-10" dirty="0">
                <a:latin typeface="Constantia"/>
                <a:cs typeface="Constantia"/>
              </a:rPr>
              <a:t>(LCS)</a:t>
            </a:r>
            <a:r>
              <a:rPr sz="2000" i="1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both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i="1" spc="-25" dirty="0">
                <a:latin typeface="Constantia"/>
                <a:cs typeface="Constantia"/>
              </a:rPr>
              <a:t>Y</a:t>
            </a:r>
            <a:r>
              <a:rPr sz="2000" spc="-25" dirty="0">
                <a:latin typeface="Constantia"/>
                <a:cs typeface="Constantia"/>
              </a:rPr>
              <a:t>?</a:t>
            </a:r>
            <a:endParaRPr lang="en-US" sz="2000" spc="-25" dirty="0">
              <a:latin typeface="Constantia"/>
              <a:cs typeface="Constantia"/>
            </a:endParaRPr>
          </a:p>
          <a:p>
            <a:pPr marL="405765"/>
            <a:endParaRPr lang="en-US" sz="2000" spc="-25" dirty="0">
              <a:latin typeface="Constantia"/>
              <a:cs typeface="Constantia"/>
            </a:endParaRPr>
          </a:p>
          <a:p>
            <a:pPr marL="405765"/>
            <a:r>
              <a:rPr lang="en-US" sz="2000" spc="-25" dirty="0">
                <a:latin typeface="Constantia"/>
                <a:cs typeface="Constantia"/>
              </a:rPr>
              <a:t>Why LCS is important?</a:t>
            </a:r>
          </a:p>
          <a:p>
            <a:pPr marL="405765"/>
            <a:endParaRPr lang="en-US" sz="2000" spc="-25" dirty="0">
              <a:latin typeface="Constantia"/>
              <a:cs typeface="Constantia"/>
            </a:endParaRPr>
          </a:p>
          <a:p>
            <a:pPr marL="405765"/>
            <a:r>
              <a:rPr lang="en-US" sz="2000" spc="-25" dirty="0">
                <a:latin typeface="Constantia"/>
                <a:cs typeface="Constantia"/>
              </a:rPr>
              <a:t>How to find LCS? - </a:t>
            </a:r>
            <a:r>
              <a:rPr lang="en-US" sz="2000" spc="-10" dirty="0">
                <a:latin typeface="Constantia"/>
                <a:cs typeface="Constantia"/>
              </a:rPr>
              <a:t>Longest</a:t>
            </a:r>
            <a:r>
              <a:rPr lang="en-US" sz="2000" spc="-110" dirty="0">
                <a:latin typeface="Constantia"/>
                <a:cs typeface="Constantia"/>
              </a:rPr>
              <a:t> </a:t>
            </a:r>
            <a:r>
              <a:rPr lang="en-US" sz="2000" spc="-20" dirty="0">
                <a:latin typeface="Constantia"/>
                <a:cs typeface="Constantia"/>
              </a:rPr>
              <a:t>common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subsequence</a:t>
            </a:r>
            <a:r>
              <a:rPr lang="en-US" sz="2000" spc="-95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problem</a:t>
            </a:r>
            <a:endParaRPr lang="en-US" sz="2000" dirty="0">
              <a:latin typeface="Constantia"/>
              <a:cs typeface="Constantia"/>
            </a:endParaRPr>
          </a:p>
          <a:p>
            <a:pPr marL="405765"/>
            <a:endParaRPr sz="20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Solve</a:t>
            </a:r>
            <a:r>
              <a:rPr spc="-8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LCS</a:t>
            </a:r>
            <a:r>
              <a:rPr spc="-8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1" y="2057400"/>
            <a:ext cx="6400800" cy="3820277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9720" indent="-274320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</a:tabLst>
            </a:pPr>
            <a:r>
              <a:rPr sz="2600" spc="-20" dirty="0">
                <a:latin typeface="Constantia"/>
                <a:cs typeface="Constantia"/>
              </a:rPr>
              <a:t>Brute-</a:t>
            </a:r>
            <a:r>
              <a:rPr sz="2600" spc="-35" dirty="0">
                <a:latin typeface="Constantia"/>
                <a:cs typeface="Constantia"/>
              </a:rPr>
              <a:t>force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approach</a:t>
            </a:r>
            <a:endParaRPr sz="26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58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sz="2400" spc="-20" dirty="0">
                <a:latin typeface="Constantia"/>
                <a:cs typeface="Constantia"/>
              </a:rPr>
              <a:t>Exhaustive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search</a:t>
            </a:r>
            <a:endParaRPr sz="2400" dirty="0">
              <a:latin typeface="Constantia"/>
              <a:cs typeface="Constantia"/>
            </a:endParaRPr>
          </a:p>
          <a:p>
            <a:pPr marL="662940" marR="17780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4845" algn="l"/>
              </a:tabLst>
            </a:pPr>
            <a:r>
              <a:rPr sz="2400" spc="-20" dirty="0">
                <a:latin typeface="Constantia"/>
                <a:cs typeface="Constantia"/>
              </a:rPr>
              <a:t>Enumerate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subsequences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check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each 	</a:t>
            </a:r>
            <a:r>
              <a:rPr sz="2400" spc="-10" dirty="0">
                <a:latin typeface="Constantia"/>
                <a:cs typeface="Constantia"/>
              </a:rPr>
              <a:t>subsequence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whether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also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subsequence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Y</a:t>
            </a:r>
            <a:endParaRPr sz="24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5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i="1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|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=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there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i="1" baseline="24305" dirty="0">
                <a:latin typeface="Constantia"/>
                <a:cs typeface="Constantia"/>
              </a:rPr>
              <a:t>m</a:t>
            </a:r>
            <a:r>
              <a:rPr sz="2400" i="1" spc="247" baseline="2430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subsequences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i="1" spc="-50" dirty="0">
                <a:latin typeface="Constantia"/>
                <a:cs typeface="Constantia"/>
              </a:rPr>
              <a:t>X</a:t>
            </a:r>
            <a:endParaRPr sz="24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sz="2400" spc="-20" dirty="0">
                <a:latin typeface="Constantia"/>
                <a:cs typeface="Constantia"/>
              </a:rPr>
              <a:t>Must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compare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Y</a:t>
            </a:r>
            <a:r>
              <a:rPr sz="2400" i="1" spc="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(</a:t>
            </a:r>
            <a:r>
              <a:rPr sz="2400" i="1" dirty="0">
                <a:latin typeface="Constantia"/>
                <a:cs typeface="Constantia"/>
              </a:rPr>
              <a:t>n</a:t>
            </a:r>
            <a:r>
              <a:rPr sz="2400" i="1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comparisons)</a:t>
            </a:r>
            <a:endParaRPr sz="24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sz="2400" dirty="0">
                <a:latin typeface="Constantia"/>
                <a:cs typeface="Constantia"/>
              </a:rPr>
              <a:t>Running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time: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O(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b="1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400" b="1" i="1" spc="-37" baseline="2430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3FFC1-FE9E-9AA1-4DE1-BA01AEF59235}"/>
                  </a:ext>
                </a:extLst>
              </p:cNvPr>
              <p:cNvSpPr txBox="1"/>
              <p:nvPr/>
            </p:nvSpPr>
            <p:spPr>
              <a:xfrm>
                <a:off x="7848600" y="2986278"/>
                <a:ext cx="4038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subsequences of 𝑋={𝐵,𝐷,𝐶,𝐹}X={B,D,C,F} are:{∅,𝐵,𝐷,𝐶,𝐹,𝐵𝐷,𝐵𝐶,𝐵𝐹,𝐷𝐶,𝐷𝐹,𝐶𝐹,𝐵𝐷𝐶,𝐵𝐷𝐹,𝐵𝐶𝐹,𝐷𝐶𝐹,𝐵𝐷𝐶𝐹}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83FFC1-FE9E-9AA1-4DE1-BA01AEF59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986278"/>
                <a:ext cx="4038600" cy="1200329"/>
              </a:xfrm>
              <a:prstGeom prst="rect">
                <a:avLst/>
              </a:prstGeom>
              <a:blipFill>
                <a:blip r:embed="rId2"/>
                <a:stretch>
                  <a:fillRect l="-1360" t="-3046" r="-45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47240" y="1943101"/>
            <a:ext cx="9230360" cy="218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74320"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</a:tabLst>
            </a:pPr>
            <a:r>
              <a:rPr lang="en-US" sz="2400" dirty="0">
                <a:latin typeface="Constantia"/>
                <a:cs typeface="Constantia"/>
              </a:rPr>
              <a:t>Theorem.</a:t>
            </a:r>
            <a:r>
              <a:rPr lang="en-US" sz="2400" spc="-90" dirty="0">
                <a:latin typeface="Constantia"/>
                <a:cs typeface="Constantia"/>
              </a:rPr>
              <a:t> </a:t>
            </a:r>
            <a:r>
              <a:rPr lang="en-US" sz="2400" i="1" dirty="0">
                <a:latin typeface="Constantia"/>
                <a:cs typeface="Constantia"/>
              </a:rPr>
              <a:t>Optimal</a:t>
            </a:r>
            <a:r>
              <a:rPr lang="en-US" sz="2400" i="1" spc="-85" dirty="0">
                <a:latin typeface="Constantia"/>
                <a:cs typeface="Constantia"/>
              </a:rPr>
              <a:t> </a:t>
            </a:r>
            <a:r>
              <a:rPr lang="en-US" sz="2400" i="1" dirty="0">
                <a:latin typeface="Constantia"/>
                <a:cs typeface="Constantia"/>
              </a:rPr>
              <a:t>substructure</a:t>
            </a:r>
            <a:r>
              <a:rPr lang="en-US" sz="2400" i="1" spc="-80" dirty="0">
                <a:latin typeface="Constantia"/>
                <a:cs typeface="Constantia"/>
              </a:rPr>
              <a:t> </a:t>
            </a:r>
            <a:r>
              <a:rPr lang="en-US" sz="2400" i="1" dirty="0">
                <a:latin typeface="Constantia"/>
                <a:cs typeface="Constantia"/>
              </a:rPr>
              <a:t>of</a:t>
            </a:r>
            <a:r>
              <a:rPr lang="en-US" sz="2400" i="1" spc="-70" dirty="0">
                <a:latin typeface="Constantia"/>
                <a:cs typeface="Constantia"/>
              </a:rPr>
              <a:t> </a:t>
            </a:r>
            <a:r>
              <a:rPr lang="en-US" sz="2400" i="1" dirty="0">
                <a:latin typeface="Constantia"/>
                <a:cs typeface="Constantia"/>
              </a:rPr>
              <a:t>an</a:t>
            </a:r>
            <a:r>
              <a:rPr lang="en-US" sz="2400" i="1" spc="-75" dirty="0">
                <a:latin typeface="Constantia"/>
                <a:cs typeface="Constantia"/>
              </a:rPr>
              <a:t> </a:t>
            </a:r>
            <a:r>
              <a:rPr lang="en-US" sz="2400" i="1" spc="-25" dirty="0">
                <a:latin typeface="Constantia"/>
                <a:cs typeface="Constantia"/>
              </a:rPr>
              <a:t>LCS</a:t>
            </a:r>
            <a:endParaRPr lang="en-US" sz="2400" dirty="0">
              <a:latin typeface="Constantia"/>
              <a:cs typeface="Constantia"/>
            </a:endParaRPr>
          </a:p>
          <a:p>
            <a:pPr marL="299085" marR="421005">
              <a:lnSpc>
                <a:spcPct val="100800"/>
              </a:lnSpc>
              <a:spcBef>
                <a:spcPts val="55"/>
              </a:spcBef>
            </a:pPr>
            <a:r>
              <a:rPr lang="en-US" sz="2000" dirty="0">
                <a:latin typeface="Constantia"/>
                <a:cs typeface="Constantia"/>
              </a:rPr>
              <a:t>Let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i="1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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baseline="-17361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,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baseline="-17361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,...,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x</a:t>
            </a:r>
            <a:r>
              <a:rPr lang="en-US" sz="2000" i="1" baseline="-17361" dirty="0">
                <a:latin typeface="Times New Roman"/>
                <a:cs typeface="Times New Roman"/>
              </a:rPr>
              <a:t>m</a:t>
            </a:r>
            <a:r>
              <a:rPr lang="en-US" sz="2000" i="1" spc="262" baseline="-1736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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and</a:t>
            </a:r>
            <a:r>
              <a:rPr lang="en-US" sz="2000" spc="-2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i="1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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baseline="-17361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,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baseline="-17361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,...,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y</a:t>
            </a:r>
            <a:r>
              <a:rPr lang="en-US" sz="2000" i="1" baseline="-17361" dirty="0">
                <a:latin typeface="Times New Roman"/>
                <a:cs typeface="Times New Roman"/>
              </a:rPr>
              <a:t>n</a:t>
            </a:r>
            <a:r>
              <a:rPr lang="en-US" sz="2000" i="1" spc="277" baseline="-1736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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be</a:t>
            </a:r>
            <a:r>
              <a:rPr lang="en-US" sz="2000" spc="-120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sequences, </a:t>
            </a:r>
            <a:r>
              <a:rPr lang="en-US" sz="2000" dirty="0">
                <a:latin typeface="Constantia"/>
                <a:cs typeface="Constantia"/>
              </a:rPr>
              <a:t>and</a:t>
            </a:r>
            <a:r>
              <a:rPr lang="en-US" sz="2000" spc="-3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let</a:t>
            </a:r>
            <a:r>
              <a:rPr lang="en-US" sz="2000" spc="-85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Z</a:t>
            </a:r>
            <a:r>
              <a:rPr lang="en-US" sz="2000" i="1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</a:t>
            </a:r>
            <a:r>
              <a:rPr lang="en-US" sz="2000" i="1" dirty="0">
                <a:latin typeface="Times New Roman"/>
                <a:cs typeface="Times New Roman"/>
              </a:rPr>
              <a:t>z</a:t>
            </a:r>
            <a:r>
              <a:rPr lang="en-US" sz="2000" baseline="-17361" dirty="0">
                <a:latin typeface="Times New Roman"/>
                <a:cs typeface="Times New Roman"/>
              </a:rPr>
              <a:t>1</a:t>
            </a:r>
            <a:r>
              <a:rPr lang="en-US" sz="2000" dirty="0">
                <a:latin typeface="Times New Roman"/>
                <a:cs typeface="Times New Roman"/>
              </a:rPr>
              <a:t>,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z</a:t>
            </a:r>
            <a:r>
              <a:rPr lang="en-US" sz="2000" baseline="-17361" dirty="0">
                <a:latin typeface="Times New Roman"/>
                <a:cs typeface="Times New Roman"/>
              </a:rPr>
              <a:t>2</a:t>
            </a:r>
            <a:r>
              <a:rPr lang="en-US" sz="2000" dirty="0">
                <a:latin typeface="Times New Roman"/>
                <a:cs typeface="Times New Roman"/>
              </a:rPr>
              <a:t>,...,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z</a:t>
            </a:r>
            <a:r>
              <a:rPr lang="en-US" sz="2000" i="1" baseline="-17361" dirty="0">
                <a:latin typeface="Times New Roman"/>
                <a:cs typeface="Times New Roman"/>
              </a:rPr>
              <a:t>k</a:t>
            </a:r>
            <a:r>
              <a:rPr lang="en-US" sz="2000" i="1" spc="262" baseline="-1736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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be</a:t>
            </a:r>
            <a:r>
              <a:rPr lang="en-US" sz="2000" spc="-14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any</a:t>
            </a:r>
            <a:r>
              <a:rPr lang="en-US" sz="2000" spc="-9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LCS</a:t>
            </a:r>
            <a:r>
              <a:rPr lang="en-US" sz="2000" spc="-9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of</a:t>
            </a:r>
            <a:r>
              <a:rPr lang="en-US" sz="2000" spc="15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X</a:t>
            </a:r>
            <a:r>
              <a:rPr lang="en-US" sz="2000" i="1" spc="-4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and</a:t>
            </a:r>
            <a:r>
              <a:rPr lang="en-US" sz="2000" spc="-30" dirty="0">
                <a:latin typeface="Constantia"/>
                <a:cs typeface="Constantia"/>
              </a:rPr>
              <a:t> </a:t>
            </a:r>
            <a:r>
              <a:rPr lang="en-US" sz="2000" i="1" spc="-50" dirty="0">
                <a:latin typeface="Constantia"/>
                <a:cs typeface="Constantia"/>
              </a:rPr>
              <a:t>Y</a:t>
            </a:r>
            <a:endParaRPr lang="en-US" sz="20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50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lang="en-US" sz="2000" dirty="0">
                <a:latin typeface="Constantia"/>
                <a:cs typeface="Constantia"/>
              </a:rPr>
              <a:t>If</a:t>
            </a:r>
            <a:r>
              <a:rPr lang="en-US" sz="2000" spc="3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x</a:t>
            </a:r>
            <a:r>
              <a:rPr lang="en-US" sz="2000" i="1" baseline="-17361" dirty="0">
                <a:latin typeface="Constantia"/>
                <a:cs typeface="Constantia"/>
              </a:rPr>
              <a:t>m</a:t>
            </a:r>
            <a:r>
              <a:rPr lang="en-US" sz="2000" i="1" spc="300" baseline="-17361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=</a:t>
            </a:r>
            <a:r>
              <a:rPr lang="en-US" sz="2000" spc="-2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y</a:t>
            </a:r>
            <a:r>
              <a:rPr lang="en-US" sz="2000" i="1" baseline="-17361" dirty="0">
                <a:latin typeface="Constantia"/>
                <a:cs typeface="Constantia"/>
              </a:rPr>
              <a:t>n</a:t>
            </a:r>
            <a:r>
              <a:rPr lang="en-US" sz="2000" dirty="0">
                <a:latin typeface="Constantia"/>
                <a:cs typeface="Constantia"/>
              </a:rPr>
              <a:t>,</a:t>
            </a:r>
            <a:r>
              <a:rPr lang="en-US" sz="2000" spc="-5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then</a:t>
            </a:r>
            <a:r>
              <a:rPr lang="en-US" sz="2000" spc="-5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z</a:t>
            </a:r>
            <a:r>
              <a:rPr lang="en-US" sz="2000" i="1" baseline="-17361" dirty="0">
                <a:latin typeface="Constantia"/>
                <a:cs typeface="Constantia"/>
              </a:rPr>
              <a:t>k</a:t>
            </a:r>
            <a:r>
              <a:rPr lang="en-US" sz="2000" i="1" spc="307" baseline="-17361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=</a:t>
            </a:r>
            <a:r>
              <a:rPr lang="en-US" sz="2000" spc="-2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x</a:t>
            </a:r>
            <a:r>
              <a:rPr lang="en-US" sz="2000" i="1" baseline="-17361" dirty="0">
                <a:latin typeface="Constantia"/>
                <a:cs typeface="Constantia"/>
              </a:rPr>
              <a:t>m</a:t>
            </a:r>
            <a:r>
              <a:rPr lang="en-US" sz="2000" i="1" spc="300" baseline="-17361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=</a:t>
            </a:r>
            <a:r>
              <a:rPr lang="en-US" sz="2000" spc="-20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y</a:t>
            </a:r>
            <a:r>
              <a:rPr lang="en-US" sz="2000" i="1" baseline="-17361" dirty="0">
                <a:latin typeface="Constantia"/>
                <a:cs typeface="Constantia"/>
              </a:rPr>
              <a:t>n</a:t>
            </a:r>
            <a:r>
              <a:rPr lang="en-US" sz="2000" i="1" spc="209" baseline="-17361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and</a:t>
            </a:r>
            <a:r>
              <a:rPr lang="en-US" sz="2000" spc="-25" dirty="0">
                <a:latin typeface="Constantia"/>
                <a:cs typeface="Constantia"/>
              </a:rPr>
              <a:t> </a:t>
            </a:r>
            <a:r>
              <a:rPr lang="en-US" sz="2000" i="1" spc="-10" dirty="0">
                <a:latin typeface="Constantia"/>
                <a:cs typeface="Constantia"/>
              </a:rPr>
              <a:t>Z</a:t>
            </a:r>
            <a:r>
              <a:rPr lang="en-US" sz="2000" i="1" spc="-15" baseline="-17361" dirty="0">
                <a:latin typeface="Constantia"/>
                <a:cs typeface="Constantia"/>
              </a:rPr>
              <a:t>k</a:t>
            </a:r>
            <a:r>
              <a:rPr lang="en-US" sz="2000" spc="-15" baseline="-17361" dirty="0">
                <a:latin typeface="Constantia"/>
                <a:cs typeface="Constantia"/>
              </a:rPr>
              <a:t>-</a:t>
            </a:r>
            <a:r>
              <a:rPr lang="en-US" sz="2000" baseline="-17361" dirty="0">
                <a:latin typeface="Constantia"/>
                <a:cs typeface="Constantia"/>
              </a:rPr>
              <a:t>1</a:t>
            </a:r>
            <a:r>
              <a:rPr lang="en-US" sz="2000" spc="270" baseline="-17361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is</a:t>
            </a:r>
            <a:r>
              <a:rPr lang="en-US" sz="2000" spc="-12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</a:t>
            </a:r>
            <a:r>
              <a:rPr lang="en-US" sz="2000" spc="-5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LCS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of</a:t>
            </a:r>
            <a:r>
              <a:rPr lang="en-US" sz="2000" spc="25" dirty="0">
                <a:latin typeface="Constantia"/>
                <a:cs typeface="Constantia"/>
              </a:rPr>
              <a:t> </a:t>
            </a:r>
            <a:r>
              <a:rPr lang="en-US" sz="2000" i="1" spc="-10" dirty="0">
                <a:latin typeface="Constantia"/>
                <a:cs typeface="Constantia"/>
              </a:rPr>
              <a:t>X</a:t>
            </a:r>
            <a:r>
              <a:rPr lang="en-US" sz="2000" i="1" spc="-15" baseline="-17361" dirty="0">
                <a:latin typeface="Constantia"/>
                <a:cs typeface="Constantia"/>
              </a:rPr>
              <a:t>m</a:t>
            </a:r>
            <a:r>
              <a:rPr lang="en-US" sz="2000" spc="-15" baseline="-17361" dirty="0">
                <a:latin typeface="Constantia"/>
                <a:cs typeface="Constantia"/>
              </a:rPr>
              <a:t>-</a:t>
            </a:r>
            <a:r>
              <a:rPr lang="en-US" sz="2000" baseline="-17361" dirty="0">
                <a:latin typeface="Constantia"/>
                <a:cs typeface="Constantia"/>
              </a:rPr>
              <a:t>1</a:t>
            </a:r>
            <a:r>
              <a:rPr lang="en-US" sz="2000" spc="179" baseline="-17361" dirty="0">
                <a:latin typeface="Constantia"/>
                <a:cs typeface="Constantia"/>
              </a:rPr>
              <a:t> </a:t>
            </a:r>
            <a:r>
              <a:rPr lang="en-US" sz="2000" spc="-25" dirty="0">
                <a:latin typeface="Constantia"/>
                <a:cs typeface="Constantia"/>
              </a:rPr>
              <a:t>and </a:t>
            </a:r>
            <a:r>
              <a:rPr lang="en-US" sz="3200" i="1" spc="-15" baseline="11574" dirty="0">
                <a:latin typeface="Constantia"/>
                <a:cs typeface="Constantia"/>
              </a:rPr>
              <a:t>Y</a:t>
            </a:r>
            <a:r>
              <a:rPr lang="en-US" sz="1400" i="1" spc="-10" dirty="0">
                <a:latin typeface="Constantia"/>
                <a:cs typeface="Constantia"/>
              </a:rPr>
              <a:t>n</a:t>
            </a:r>
            <a:r>
              <a:rPr lang="en-US" sz="1400" spc="-10" dirty="0">
                <a:latin typeface="Constantia"/>
                <a:cs typeface="Constantia"/>
              </a:rPr>
              <a:t>-</a:t>
            </a:r>
            <a:r>
              <a:rPr lang="en-US" sz="1400" spc="-50" dirty="0">
                <a:latin typeface="Constantia"/>
                <a:cs typeface="Constantia"/>
              </a:rPr>
              <a:t>1</a:t>
            </a:r>
            <a:endParaRPr lang="en-US" sz="1400" dirty="0">
              <a:latin typeface="Constantia"/>
              <a:cs typeface="Constantia"/>
            </a:endParaRPr>
          </a:p>
          <a:p>
            <a:pPr marL="663575" lvl="1" indent="-245110">
              <a:lnSpc>
                <a:spcPts val="2845"/>
              </a:lnSpc>
              <a:spcBef>
                <a:spcPts val="120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lang="en-US" sz="2000" dirty="0">
                <a:latin typeface="Constantia"/>
                <a:cs typeface="Constantia"/>
              </a:rPr>
              <a:t>If</a:t>
            </a:r>
            <a:r>
              <a:rPr lang="en-US" sz="2000" spc="-15" dirty="0">
                <a:latin typeface="Constantia"/>
                <a:cs typeface="Constantia"/>
              </a:rPr>
              <a:t> </a:t>
            </a:r>
            <a:r>
              <a:rPr lang="en-US" sz="2000" i="1" dirty="0" err="1">
                <a:latin typeface="Constantia"/>
                <a:cs typeface="Constantia"/>
              </a:rPr>
              <a:t>x</a:t>
            </a:r>
            <a:r>
              <a:rPr lang="en-US" sz="2000" i="1" baseline="-17361" dirty="0" err="1">
                <a:latin typeface="Constantia"/>
                <a:cs typeface="Constantia"/>
              </a:rPr>
              <a:t>m</a:t>
            </a:r>
            <a:r>
              <a:rPr lang="en-US" sz="2000" i="1" spc="300" baseline="-17361" dirty="0">
                <a:latin typeface="Constantia"/>
                <a:cs typeface="Constantia"/>
              </a:rPr>
              <a:t> ≠</a:t>
            </a:r>
            <a:r>
              <a:rPr lang="en-US" sz="2000" i="1" dirty="0" err="1">
                <a:latin typeface="Constantia"/>
                <a:cs typeface="Constantia"/>
              </a:rPr>
              <a:t>y</a:t>
            </a:r>
            <a:r>
              <a:rPr lang="en-US" sz="2000" i="1" baseline="-17361" dirty="0" err="1">
                <a:latin typeface="Constantia"/>
                <a:cs typeface="Constantia"/>
              </a:rPr>
              <a:t>n</a:t>
            </a:r>
            <a:r>
              <a:rPr lang="en-US" sz="2000" dirty="0">
                <a:latin typeface="Constantia"/>
                <a:cs typeface="Constantia"/>
              </a:rPr>
              <a:t>,</a:t>
            </a:r>
            <a:r>
              <a:rPr lang="en-US" sz="2000" spc="-4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then</a:t>
            </a:r>
            <a:r>
              <a:rPr lang="en-US" sz="2000" spc="-55" dirty="0">
                <a:latin typeface="Constantia"/>
                <a:cs typeface="Constantia"/>
              </a:rPr>
              <a:t> </a:t>
            </a:r>
            <a:r>
              <a:rPr lang="en-US" sz="2000" i="1" dirty="0" err="1">
                <a:latin typeface="Constantia"/>
                <a:cs typeface="Constantia"/>
              </a:rPr>
              <a:t>z</a:t>
            </a:r>
            <a:r>
              <a:rPr lang="en-US" sz="2000" i="1" baseline="-17361" dirty="0" err="1">
                <a:latin typeface="Constantia"/>
                <a:cs typeface="Constantia"/>
              </a:rPr>
              <a:t>k</a:t>
            </a:r>
            <a:r>
              <a:rPr lang="en-US" sz="2000" i="1" spc="307" baseline="-17361" dirty="0">
                <a:latin typeface="Constantia"/>
                <a:cs typeface="Constantia"/>
              </a:rPr>
              <a:t> ≠ </a:t>
            </a:r>
            <a:r>
              <a:rPr lang="en-US" sz="2000" i="1" dirty="0" err="1">
                <a:latin typeface="Constantia"/>
                <a:cs typeface="Constantia"/>
              </a:rPr>
              <a:t>x</a:t>
            </a:r>
            <a:r>
              <a:rPr lang="en-US" sz="2000" i="1" baseline="-17361" dirty="0" err="1">
                <a:latin typeface="Constantia"/>
                <a:cs typeface="Constantia"/>
              </a:rPr>
              <a:t>m</a:t>
            </a:r>
            <a:r>
              <a:rPr lang="en-US" sz="2000" i="1" spc="300" baseline="-17361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implies</a:t>
            </a:r>
            <a:r>
              <a:rPr lang="en-US" sz="2000" spc="-9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that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Z</a:t>
            </a:r>
            <a:r>
              <a:rPr lang="en-US" sz="2000" i="1" spc="1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is</a:t>
            </a:r>
            <a:r>
              <a:rPr lang="en-US" sz="2000" spc="-12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</a:t>
            </a:r>
            <a:r>
              <a:rPr lang="en-US" sz="2000" spc="-5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LCS</a:t>
            </a:r>
            <a:r>
              <a:rPr lang="en-US" sz="2000" spc="-8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of</a:t>
            </a:r>
            <a:r>
              <a:rPr lang="en-US" sz="2000" spc="25" dirty="0">
                <a:latin typeface="Constantia"/>
                <a:cs typeface="Constantia"/>
              </a:rPr>
              <a:t> </a:t>
            </a:r>
            <a:r>
              <a:rPr lang="en-US" sz="2000" i="1" spc="-10" dirty="0">
                <a:latin typeface="Constantia"/>
                <a:cs typeface="Constantia"/>
              </a:rPr>
              <a:t>X</a:t>
            </a:r>
            <a:r>
              <a:rPr lang="en-US" sz="2000" i="1" spc="-15" baseline="-17361" dirty="0">
                <a:latin typeface="Constantia"/>
                <a:cs typeface="Constantia"/>
              </a:rPr>
              <a:t>m</a:t>
            </a:r>
            <a:r>
              <a:rPr lang="en-US" sz="2000" spc="-15" baseline="-17361" dirty="0">
                <a:latin typeface="Constantia"/>
                <a:cs typeface="Constantia"/>
              </a:rPr>
              <a:t>-</a:t>
            </a:r>
            <a:r>
              <a:rPr lang="en-US" sz="2000" spc="-75" baseline="-17361" dirty="0">
                <a:latin typeface="Constantia"/>
                <a:cs typeface="Constantia"/>
              </a:rPr>
              <a:t>1 </a:t>
            </a:r>
            <a:r>
              <a:rPr lang="en-US" sz="2000" dirty="0">
                <a:latin typeface="Constantia"/>
                <a:cs typeface="Constantia"/>
              </a:rPr>
              <a:t>and</a:t>
            </a:r>
            <a:r>
              <a:rPr lang="en-US" sz="2000" spc="-50" dirty="0">
                <a:latin typeface="Constantia"/>
                <a:cs typeface="Constantia"/>
              </a:rPr>
              <a:t> </a:t>
            </a:r>
            <a:r>
              <a:rPr lang="en-US" sz="2000" i="1" spc="-50" dirty="0">
                <a:latin typeface="Constantia"/>
                <a:cs typeface="Constantia"/>
              </a:rPr>
              <a:t>Y</a:t>
            </a:r>
            <a:endParaRPr lang="en-US" sz="2000" dirty="0">
              <a:latin typeface="Constantia"/>
              <a:cs typeface="Constantia"/>
            </a:endParaRPr>
          </a:p>
          <a:p>
            <a:pPr marL="663575" lvl="1" indent="-245110">
              <a:spcBef>
                <a:spcPts val="62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63575" algn="l"/>
              </a:tabLst>
            </a:pPr>
            <a:r>
              <a:rPr lang="en-US" sz="2000" dirty="0">
                <a:latin typeface="Constantia"/>
                <a:cs typeface="Constantia"/>
              </a:rPr>
              <a:t>If</a:t>
            </a:r>
            <a:r>
              <a:rPr lang="en-US" sz="2000" spc="-10" dirty="0">
                <a:latin typeface="Constantia"/>
                <a:cs typeface="Constantia"/>
              </a:rPr>
              <a:t> </a:t>
            </a:r>
            <a:r>
              <a:rPr lang="en-US" sz="2000" i="1" dirty="0" err="1">
                <a:latin typeface="Constantia"/>
                <a:cs typeface="Constantia"/>
              </a:rPr>
              <a:t>x</a:t>
            </a:r>
            <a:r>
              <a:rPr lang="en-US" sz="2000" i="1" baseline="-17361" dirty="0" err="1">
                <a:latin typeface="Constantia"/>
                <a:cs typeface="Constantia"/>
              </a:rPr>
              <a:t>m</a:t>
            </a:r>
            <a:r>
              <a:rPr lang="en-US" sz="2000" i="1" baseline="-17361" dirty="0">
                <a:latin typeface="Constantia"/>
                <a:cs typeface="Constantia"/>
              </a:rPr>
              <a:t> </a:t>
            </a:r>
            <a:r>
              <a:rPr lang="en-US" sz="2000" i="1" baseline="-17361" dirty="0">
                <a:latin typeface="Constantia" panose="02030602050306030303" pitchFamily="18" charset="0"/>
                <a:cs typeface="Constantia"/>
              </a:rPr>
              <a:t>≠</a:t>
            </a:r>
            <a:r>
              <a:rPr lang="en-US" sz="2000" i="1" spc="300" baseline="-17361" dirty="0">
                <a:latin typeface="Constantia"/>
                <a:cs typeface="Constantia"/>
              </a:rPr>
              <a:t> </a:t>
            </a:r>
            <a:r>
              <a:rPr lang="en-US" sz="2000" i="1" dirty="0" err="1">
                <a:latin typeface="Constantia"/>
                <a:cs typeface="Constantia"/>
              </a:rPr>
              <a:t>y</a:t>
            </a:r>
            <a:r>
              <a:rPr lang="en-US" sz="2000" i="1" baseline="-17361" dirty="0" err="1">
                <a:latin typeface="Constantia"/>
                <a:cs typeface="Constantia"/>
              </a:rPr>
              <a:t>n</a:t>
            </a:r>
            <a:r>
              <a:rPr lang="en-US" sz="2000" dirty="0">
                <a:latin typeface="Constantia"/>
                <a:cs typeface="Constantia"/>
              </a:rPr>
              <a:t>,</a:t>
            </a:r>
            <a:r>
              <a:rPr lang="en-US" sz="2000" spc="-5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then</a:t>
            </a:r>
            <a:r>
              <a:rPr lang="en-US" sz="2000" spc="-50" dirty="0">
                <a:latin typeface="Constantia"/>
                <a:cs typeface="Constantia"/>
              </a:rPr>
              <a:t> </a:t>
            </a:r>
            <a:r>
              <a:rPr lang="en-US" sz="2000" i="1" dirty="0" err="1">
                <a:latin typeface="Constantia"/>
                <a:cs typeface="Constantia"/>
              </a:rPr>
              <a:t>z</a:t>
            </a:r>
            <a:r>
              <a:rPr lang="en-US" sz="2000" i="1" baseline="-17361" dirty="0" err="1">
                <a:latin typeface="Constantia"/>
                <a:cs typeface="Constantia"/>
              </a:rPr>
              <a:t>k</a:t>
            </a:r>
            <a:r>
              <a:rPr lang="en-US" sz="2000" i="1" spc="307" baseline="-17361" dirty="0">
                <a:latin typeface="Constantia"/>
                <a:cs typeface="Constantia"/>
              </a:rPr>
              <a:t> ≠</a:t>
            </a:r>
            <a:r>
              <a:rPr lang="en-US" sz="2000" i="1" dirty="0" err="1">
                <a:latin typeface="Constantia"/>
                <a:cs typeface="Constantia"/>
              </a:rPr>
              <a:t>y</a:t>
            </a:r>
            <a:r>
              <a:rPr lang="en-US" sz="2000" i="1" baseline="-17361" dirty="0" err="1">
                <a:latin typeface="Constantia"/>
                <a:cs typeface="Constantia"/>
              </a:rPr>
              <a:t>n</a:t>
            </a:r>
            <a:r>
              <a:rPr lang="en-US" sz="2000" i="1" spc="292" baseline="-17361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implies</a:t>
            </a:r>
            <a:r>
              <a:rPr lang="en-US" sz="2000" spc="-9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that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Z</a:t>
            </a:r>
            <a:r>
              <a:rPr lang="en-US" sz="2000" i="1" spc="1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is</a:t>
            </a:r>
            <a:r>
              <a:rPr lang="en-US" sz="2000" spc="-120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an</a:t>
            </a:r>
            <a:r>
              <a:rPr lang="en-US" sz="2000" spc="-5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LCS</a:t>
            </a:r>
            <a:r>
              <a:rPr lang="en-US" sz="2000" spc="-75" dirty="0">
                <a:latin typeface="Constantia"/>
                <a:cs typeface="Constantia"/>
              </a:rPr>
              <a:t> </a:t>
            </a:r>
            <a:r>
              <a:rPr lang="en-US" sz="2000" dirty="0">
                <a:latin typeface="Constantia"/>
                <a:cs typeface="Constantia"/>
              </a:rPr>
              <a:t>of</a:t>
            </a:r>
            <a:r>
              <a:rPr lang="en-US" sz="2000" spc="25" dirty="0">
                <a:latin typeface="Constantia"/>
                <a:cs typeface="Constantia"/>
              </a:rPr>
              <a:t> </a:t>
            </a:r>
            <a:r>
              <a:rPr lang="en-US" sz="2000" i="1" dirty="0">
                <a:latin typeface="Constantia"/>
                <a:cs typeface="Constantia"/>
              </a:rPr>
              <a:t>X</a:t>
            </a:r>
            <a:r>
              <a:rPr lang="en-US" sz="2000" i="1" spc="-40" dirty="0">
                <a:latin typeface="Constantia"/>
                <a:cs typeface="Constantia"/>
              </a:rPr>
              <a:t> </a:t>
            </a:r>
            <a:r>
              <a:rPr lang="en-US" sz="2000" spc="-25" dirty="0">
                <a:latin typeface="Constantia"/>
                <a:cs typeface="Constantia"/>
              </a:rPr>
              <a:t>and </a:t>
            </a:r>
            <a:r>
              <a:rPr lang="en-US" sz="3200" i="1" spc="-15" baseline="11574" dirty="0">
                <a:latin typeface="Constantia"/>
                <a:cs typeface="Constantia"/>
              </a:rPr>
              <a:t>Y</a:t>
            </a:r>
            <a:r>
              <a:rPr lang="en-US" sz="1400" i="1" spc="-10" dirty="0">
                <a:latin typeface="Constantia"/>
                <a:cs typeface="Constantia"/>
              </a:rPr>
              <a:t>n</a:t>
            </a:r>
            <a:r>
              <a:rPr lang="en-US" sz="1400" spc="-10" dirty="0">
                <a:latin typeface="Constantia"/>
                <a:cs typeface="Constantia"/>
              </a:rPr>
              <a:t>-</a:t>
            </a:r>
            <a:r>
              <a:rPr lang="en-US" sz="1400" spc="-50" dirty="0">
                <a:latin typeface="Constantia"/>
                <a:cs typeface="Constantia"/>
              </a:rPr>
              <a:t>1</a:t>
            </a:r>
            <a:endParaRPr sz="1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9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48488" y="1961855"/>
            <a:ext cx="7945120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842644" indent="-274320" algn="r">
              <a:lnSpc>
                <a:spcPts val="3110"/>
              </a:lnSpc>
              <a:spcBef>
                <a:spcPts val="1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74320" algn="l"/>
              </a:tabLst>
            </a:pPr>
            <a:r>
              <a:rPr sz="2600" spc="-25" dirty="0">
                <a:latin typeface="Constantia"/>
                <a:cs typeface="Constantia"/>
              </a:rPr>
              <a:t>Given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sequence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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550" baseline="-1633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550" baseline="-1633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,...,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550" i="1" baseline="-16339" dirty="0">
                <a:latin typeface="Times New Roman"/>
                <a:cs typeface="Times New Roman"/>
              </a:rPr>
              <a:t>m</a:t>
            </a:r>
            <a:r>
              <a:rPr sz="2550" i="1" spc="345" baseline="-1633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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define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i</a:t>
            </a:r>
            <a:r>
              <a:rPr sz="2550" i="1" spc="-37" baseline="26143" dirty="0">
                <a:latin typeface="Constantia"/>
                <a:cs typeface="Constantia"/>
              </a:rPr>
              <a:t>th</a:t>
            </a:r>
            <a:endParaRPr sz="2550" baseline="26143" dirty="0">
              <a:latin typeface="Constantia"/>
              <a:cs typeface="Constantia"/>
            </a:endParaRPr>
          </a:p>
          <a:p>
            <a:pPr marR="883285" algn="r">
              <a:lnSpc>
                <a:spcPts val="3110"/>
              </a:lnSpc>
            </a:pPr>
            <a:r>
              <a:rPr sz="2600" b="1" i="1" dirty="0">
                <a:latin typeface="Constantia"/>
                <a:cs typeface="Constantia"/>
              </a:rPr>
              <a:t>prefix</a:t>
            </a:r>
            <a:r>
              <a:rPr sz="2600" b="1" i="1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for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Constantia"/>
                <a:cs typeface="Constantia"/>
              </a:rPr>
              <a:t>,...,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550" i="1" baseline="-16339" dirty="0">
                <a:latin typeface="Times New Roman"/>
                <a:cs typeface="Times New Roman"/>
              </a:rPr>
              <a:t>i</a:t>
            </a:r>
            <a:r>
              <a:rPr sz="2550" i="1" spc="345" baseline="-1633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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550" baseline="-16339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550" baseline="-16339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,...,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550" i="1" baseline="-16339" dirty="0">
                <a:latin typeface="Times New Roman"/>
                <a:cs typeface="Times New Roman"/>
              </a:rPr>
              <a:t>i</a:t>
            </a:r>
            <a:r>
              <a:rPr sz="2550" i="1" spc="345" baseline="-16339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Symbol"/>
                <a:cs typeface="Symbol"/>
              </a:rPr>
              <a:t></a:t>
            </a:r>
            <a:endParaRPr sz="2600" dirty="0">
              <a:latin typeface="Symbol"/>
              <a:cs typeface="Symbol"/>
            </a:endParaRPr>
          </a:p>
          <a:p>
            <a:pPr marL="418465">
              <a:spcBef>
                <a:spcPts val="480"/>
              </a:spcBef>
            </a:pPr>
            <a:r>
              <a:rPr sz="2000" spc="-35" dirty="0">
                <a:latin typeface="Constantia"/>
                <a:cs typeface="Constantia"/>
              </a:rPr>
              <a:t>For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example,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if</a:t>
            </a:r>
            <a:r>
              <a:rPr sz="2000" spc="3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2000" i="1" spc="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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D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i="1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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then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X</a:t>
            </a:r>
            <a:r>
              <a:rPr sz="1950" baseline="-17094" dirty="0">
                <a:latin typeface="Constantia"/>
                <a:cs typeface="Constantia"/>
              </a:rPr>
              <a:t>4</a:t>
            </a:r>
            <a:r>
              <a:rPr sz="1950" spc="262" baseline="-1709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=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Symbol"/>
                <a:cs typeface="Symbol"/>
              </a:rPr>
              <a:t></a:t>
            </a:r>
            <a:r>
              <a:rPr sz="2000" i="1" dirty="0">
                <a:latin typeface="Constantia"/>
                <a:cs typeface="Constantia"/>
              </a:rPr>
              <a:t>A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i="1" dirty="0">
                <a:latin typeface="Constantia"/>
                <a:cs typeface="Constantia"/>
              </a:rPr>
              <a:t>B</a:t>
            </a:r>
            <a:r>
              <a:rPr sz="2000" dirty="0">
                <a:latin typeface="Symbol"/>
                <a:cs typeface="Symbol"/>
              </a:rPr>
              <a:t>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i="1" spc="-25" dirty="0">
                <a:latin typeface="Constantia"/>
                <a:cs typeface="Constantia"/>
              </a:rPr>
              <a:t>X</a:t>
            </a:r>
            <a:r>
              <a:rPr sz="1950" spc="-37" baseline="-17094" dirty="0">
                <a:latin typeface="Constantia"/>
                <a:cs typeface="Constantia"/>
              </a:rPr>
              <a:t>0</a:t>
            </a:r>
            <a:endParaRPr sz="1950" baseline="-17094" dirty="0">
              <a:latin typeface="Constantia"/>
              <a:cs typeface="Constantia"/>
            </a:endParaRPr>
          </a:p>
          <a:p>
            <a:pPr marL="418465"/>
            <a:r>
              <a:rPr sz="2000" dirty="0">
                <a:latin typeface="Constantia"/>
                <a:cs typeface="Constantia"/>
              </a:rPr>
              <a:t>is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empty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sequence</a:t>
            </a:r>
            <a:endParaRPr sz="2000" dirty="0">
              <a:latin typeface="Constantia"/>
              <a:cs typeface="Constantia"/>
            </a:endParaRPr>
          </a:p>
          <a:p>
            <a:pPr marL="299720" indent="-274320">
              <a:spcBef>
                <a:spcPts val="60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</a:tabLst>
            </a:pPr>
            <a:r>
              <a:rPr sz="2600" dirty="0">
                <a:latin typeface="Constantia"/>
                <a:cs typeface="Constantia"/>
              </a:rPr>
              <a:t>Define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]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LCS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550" i="1" baseline="-16339" dirty="0">
                <a:latin typeface="Constantia"/>
                <a:cs typeface="Constantia"/>
              </a:rPr>
              <a:t>i</a:t>
            </a:r>
            <a:r>
              <a:rPr sz="2550" i="1" spc="262" baseline="-1633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Y</a:t>
            </a:r>
            <a:r>
              <a:rPr sz="2550" i="1" spc="-37" baseline="-16339" dirty="0">
                <a:latin typeface="Constantia"/>
                <a:cs typeface="Constantia"/>
              </a:rPr>
              <a:t>j</a:t>
            </a:r>
            <a:endParaRPr sz="2550" baseline="-16339" dirty="0">
              <a:latin typeface="Constantia"/>
              <a:cs typeface="Constantia"/>
            </a:endParaRPr>
          </a:p>
          <a:p>
            <a:pPr marL="299720" indent="-274320">
              <a:spcBef>
                <a:spcPts val="57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299720" algn="l"/>
              </a:tabLst>
            </a:pPr>
            <a:r>
              <a:rPr sz="2600" dirty="0">
                <a:latin typeface="Constantia"/>
                <a:cs typeface="Constantia"/>
              </a:rPr>
              <a:t>Then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length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LCS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600" i="1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Y</a:t>
            </a:r>
            <a:r>
              <a:rPr sz="2600" i="1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n</a:t>
            </a:r>
            <a:r>
              <a:rPr sz="2600" spc="-25" dirty="0">
                <a:latin typeface="Constantia"/>
                <a:cs typeface="Constantia"/>
              </a:rPr>
              <a:t>]</a:t>
            </a:r>
            <a:endParaRPr sz="2600" dirty="0">
              <a:latin typeface="Constantia"/>
              <a:cs typeface="Constant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A17693-D596-E24D-82D5-B3C77F9D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03201"/>
            <a:ext cx="5853345" cy="12082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0F7B73-C9EA-946F-8130-DFB82541C759}"/>
                  </a:ext>
                </a:extLst>
              </p14:cNvPr>
              <p14:cNvContentPartPr/>
              <p14:nvPr/>
            </p14:nvContentPartPr>
            <p14:xfrm>
              <a:off x="3056701" y="4982129"/>
              <a:ext cx="1550880" cy="108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0F7B73-C9EA-946F-8130-DFB82541C7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3061" y="4874129"/>
                <a:ext cx="16585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A4E6B3F-F174-5FFA-64AD-F63C272A9A67}"/>
                  </a:ext>
                </a:extLst>
              </p14:cNvPr>
              <p14:cNvContentPartPr/>
              <p14:nvPr/>
            </p14:nvContentPartPr>
            <p14:xfrm>
              <a:off x="2933581" y="5282729"/>
              <a:ext cx="2064240" cy="151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A4E6B3F-F174-5FFA-64AD-F63C272A9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9581" y="5174729"/>
                <a:ext cx="2171880" cy="367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AA95D5E-568E-EA34-EB26-ACDB78117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07525"/>
              </p:ext>
            </p:extLst>
          </p:nvPr>
        </p:nvGraphicFramePr>
        <p:xfrm>
          <a:off x="8635999" y="3581400"/>
          <a:ext cx="330200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889">
                  <a:extLst>
                    <a:ext uri="{9D8B030D-6E8A-4147-A177-3AD203B41FA5}">
                      <a16:colId xmlns:a16="http://schemas.microsoft.com/office/drawing/2014/main" val="125361595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10962966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01463650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84361162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91161898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14861901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236155210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9011166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617289184"/>
                    </a:ext>
                  </a:extLst>
                </a:gridCol>
              </a:tblGrid>
              <a:tr h="346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992742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6043103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444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8837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69580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5784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395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F13381B-A385-0913-6480-397798BAF702}"/>
              </a:ext>
            </a:extLst>
          </p:cNvPr>
          <p:cNvSpPr txBox="1"/>
          <p:nvPr/>
        </p:nvSpPr>
        <p:spPr>
          <a:xfrm>
            <a:off x="8327600" y="5334000"/>
            <a:ext cx="616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Constantia"/>
                <a:cs typeface="Constantia"/>
              </a:rPr>
              <a:t>X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F1244-FE67-3710-7D3B-8F21BF29CA94}"/>
              </a:ext>
            </a:extLst>
          </p:cNvPr>
          <p:cNvSpPr txBox="1"/>
          <p:nvPr/>
        </p:nvSpPr>
        <p:spPr>
          <a:xfrm>
            <a:off x="10515600" y="3261610"/>
            <a:ext cx="68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onstantia"/>
              </a:rPr>
              <a:t>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185" dirty="0"/>
              <a:t> </a:t>
            </a:r>
            <a:r>
              <a:rPr dirty="0"/>
              <a:t>recursive</a:t>
            </a:r>
            <a:r>
              <a:rPr spc="-19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3588004"/>
            <a:ext cx="7827009" cy="2235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12420" indent="-274320">
              <a:spcBef>
                <a:spcPts val="67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312420" algn="l"/>
              </a:tabLst>
            </a:pPr>
            <a:r>
              <a:rPr sz="2600" spc="-120" dirty="0">
                <a:latin typeface="Constantia"/>
                <a:cs typeface="Constantia"/>
              </a:rPr>
              <a:t>We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start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i="1" spc="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onstantia"/>
                <a:cs typeface="Constantia"/>
              </a:rPr>
              <a:t>(empty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substrings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600" i="1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Y</a:t>
            </a:r>
            <a:r>
              <a:rPr sz="2600" spc="-25" dirty="0">
                <a:latin typeface="Constantia"/>
                <a:cs typeface="Constantia"/>
              </a:rPr>
              <a:t>)</a:t>
            </a:r>
            <a:endParaRPr sz="2600" dirty="0">
              <a:latin typeface="Constantia"/>
              <a:cs typeface="Constantia"/>
            </a:endParaRPr>
          </a:p>
          <a:p>
            <a:pPr marL="311785" marR="30480" indent="-274320">
              <a:lnSpc>
                <a:spcPts val="3100"/>
              </a:lnSpc>
              <a:spcBef>
                <a:spcPts val="69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311785" algn="l"/>
              </a:tabLst>
            </a:pPr>
            <a:r>
              <a:rPr sz="2600" dirty="0">
                <a:latin typeface="Constantia"/>
                <a:cs typeface="Constantia"/>
              </a:rPr>
              <a:t>Since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550" baseline="-16339" dirty="0">
                <a:latin typeface="Constantia"/>
                <a:cs typeface="Constantia"/>
              </a:rPr>
              <a:t>0</a:t>
            </a:r>
            <a:r>
              <a:rPr sz="2550" spc="217" baseline="-1633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Y</a:t>
            </a:r>
            <a:r>
              <a:rPr sz="2550" baseline="-16339" dirty="0">
                <a:latin typeface="Constantia"/>
                <a:cs typeface="Constantia"/>
              </a:rPr>
              <a:t>0</a:t>
            </a:r>
            <a:r>
              <a:rPr sz="2550" spc="209" baseline="-16339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are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empty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strings,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their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LCS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always </a:t>
            </a:r>
            <a:r>
              <a:rPr sz="2600" dirty="0">
                <a:latin typeface="Constantia"/>
                <a:cs typeface="Constantia"/>
              </a:rPr>
              <a:t>empty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i="1" dirty="0">
                <a:latin typeface="Constantia"/>
                <a:cs typeface="Constantia"/>
              </a:rPr>
              <a:t>i.e.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Constantia"/>
                <a:cs typeface="Constantia"/>
              </a:rPr>
              <a:t>]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0</a:t>
            </a:r>
            <a:r>
              <a:rPr sz="2600" spc="-25" dirty="0">
                <a:latin typeface="Constantia"/>
                <a:cs typeface="Constantia"/>
              </a:rPr>
              <a:t>)</a:t>
            </a:r>
            <a:endParaRPr sz="2600" dirty="0">
              <a:latin typeface="Constantia"/>
              <a:cs typeface="Constantia"/>
            </a:endParaRPr>
          </a:p>
          <a:p>
            <a:pPr marL="311785" marR="57785" indent="-274320">
              <a:lnSpc>
                <a:spcPct val="102299"/>
              </a:lnSpc>
              <a:spcBef>
                <a:spcPts val="425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311785" algn="l"/>
              </a:tabLst>
            </a:pPr>
            <a:r>
              <a:rPr sz="2600" dirty="0">
                <a:latin typeface="Constantia"/>
                <a:cs typeface="Constantia"/>
              </a:rPr>
              <a:t>LCS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empty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any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other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empty,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so </a:t>
            </a:r>
            <a:r>
              <a:rPr sz="2600" spc="-20" dirty="0">
                <a:latin typeface="Constantia"/>
                <a:cs typeface="Constantia"/>
              </a:rPr>
              <a:t>for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every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i="1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j</a:t>
            </a:r>
            <a:r>
              <a:rPr sz="2600" dirty="0">
                <a:latin typeface="Constantia"/>
                <a:cs typeface="Constantia"/>
              </a:rPr>
              <a:t>]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[</a:t>
            </a:r>
            <a:r>
              <a:rPr sz="2600" i="1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Constantia"/>
                <a:cs typeface="Constantia"/>
              </a:rPr>
              <a:t>]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0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031891-C57D-5804-7560-3FCAEFDDF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192932"/>
            <a:ext cx="5852667" cy="1213209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5EF355-742E-43A6-BBC5-F4AA5952D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7984"/>
              </p:ext>
            </p:extLst>
          </p:nvPr>
        </p:nvGraphicFramePr>
        <p:xfrm>
          <a:off x="8635999" y="3581400"/>
          <a:ext cx="330200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889">
                  <a:extLst>
                    <a:ext uri="{9D8B030D-6E8A-4147-A177-3AD203B41FA5}">
                      <a16:colId xmlns:a16="http://schemas.microsoft.com/office/drawing/2014/main" val="125361595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10962966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01463650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84361162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91161898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14861901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236155210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9011166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617289184"/>
                    </a:ext>
                  </a:extLst>
                </a:gridCol>
              </a:tblGrid>
              <a:tr h="346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992742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6043103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444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8837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69580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5784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395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619BD11-BB1A-44C8-C72B-C8303BB7B675}"/>
              </a:ext>
            </a:extLst>
          </p:cNvPr>
          <p:cNvSpPr txBox="1"/>
          <p:nvPr/>
        </p:nvSpPr>
        <p:spPr>
          <a:xfrm>
            <a:off x="8327600" y="5334000"/>
            <a:ext cx="616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Constantia"/>
                <a:cs typeface="Constantia"/>
              </a:rPr>
              <a:t>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8E0A61-BD05-8D3B-751B-0F708F57D720}"/>
              </a:ext>
            </a:extLst>
          </p:cNvPr>
          <p:cNvSpPr txBox="1"/>
          <p:nvPr/>
        </p:nvSpPr>
        <p:spPr>
          <a:xfrm>
            <a:off x="10515600" y="3261610"/>
            <a:ext cx="68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onstantia"/>
              </a:rPr>
              <a:t>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LCS</a:t>
            </a:r>
            <a:r>
              <a:rPr spc="-185" dirty="0"/>
              <a:t> </a:t>
            </a:r>
            <a:r>
              <a:rPr dirty="0"/>
              <a:t>recursive</a:t>
            </a:r>
            <a:r>
              <a:rPr spc="-19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240"/>
              </a:lnSpc>
            </a:pPr>
            <a:fld id="{81D60167-4931-47E6-BA6A-407CBD079E47}" type="slidenum">
              <a:rPr spc="-25" dirty="0"/>
              <a:pPr marL="97790">
                <a:lnSpc>
                  <a:spcPts val="1240"/>
                </a:lnSpc>
              </a:pPr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3392498"/>
            <a:ext cx="7614920" cy="16770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12420" indent="-274320" algn="just">
              <a:spcBef>
                <a:spcPts val="730"/>
              </a:spcBef>
              <a:buClr>
                <a:srgbClr val="0BD0D9"/>
              </a:buClr>
              <a:buSzPct val="96153"/>
              <a:buFont typeface="Arial"/>
              <a:buChar char="•"/>
              <a:tabLst>
                <a:tab pos="312420" algn="l"/>
              </a:tabLst>
            </a:pPr>
            <a:r>
              <a:rPr sz="2600" b="1" spc="-10" dirty="0">
                <a:latin typeface="Constantia"/>
                <a:cs typeface="Constantia"/>
              </a:rPr>
              <a:t>First</a:t>
            </a:r>
            <a:r>
              <a:rPr sz="2600" b="1" spc="-14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case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i="1" dirty="0">
                <a:latin typeface="Constantia"/>
                <a:cs typeface="Constantia"/>
              </a:rPr>
              <a:t>x</a:t>
            </a:r>
            <a:r>
              <a:rPr sz="2550" i="1" baseline="-16339" dirty="0">
                <a:latin typeface="Constantia"/>
                <a:cs typeface="Constantia"/>
              </a:rPr>
              <a:t>i</a:t>
            </a:r>
            <a:r>
              <a:rPr sz="2550" i="1" spc="359" baseline="-16339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y</a:t>
            </a:r>
            <a:r>
              <a:rPr sz="2550" i="1" spc="-37" baseline="-16339" dirty="0">
                <a:latin typeface="Constantia"/>
                <a:cs typeface="Constantia"/>
              </a:rPr>
              <a:t>i</a:t>
            </a:r>
            <a:endParaRPr sz="2550" baseline="-16339" dirty="0">
              <a:latin typeface="Constantia"/>
              <a:cs typeface="Constantia"/>
            </a:endParaRPr>
          </a:p>
          <a:p>
            <a:pPr marL="675640" marR="30480" lvl="1" indent="-245110" algn="just">
              <a:lnSpc>
                <a:spcPct val="100400"/>
              </a:lnSpc>
              <a:spcBef>
                <a:spcPts val="575"/>
              </a:spcBef>
              <a:buClr>
                <a:srgbClr val="0F6FC6"/>
              </a:buClr>
              <a:buSzPct val="83333"/>
              <a:buFont typeface="Arial"/>
              <a:buChar char="•"/>
              <a:tabLst>
                <a:tab pos="677545" algn="l"/>
              </a:tabLst>
            </a:pPr>
            <a:r>
              <a:rPr sz="2400" dirty="0">
                <a:latin typeface="Constantia"/>
                <a:cs typeface="Constantia"/>
              </a:rPr>
              <a:t>One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more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symbol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strings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Y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matches,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the 	</a:t>
            </a:r>
            <a:r>
              <a:rPr sz="2400" dirty="0">
                <a:latin typeface="Constantia"/>
                <a:cs typeface="Constantia"/>
              </a:rPr>
              <a:t>length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LCS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X</a:t>
            </a:r>
            <a:r>
              <a:rPr sz="2400" i="1" baseline="-17361" dirty="0">
                <a:latin typeface="Constantia"/>
                <a:cs typeface="Constantia"/>
              </a:rPr>
              <a:t>i</a:t>
            </a:r>
            <a:r>
              <a:rPr sz="2400" i="1" spc="187" baseline="-17361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i="1" dirty="0">
                <a:latin typeface="Constantia"/>
                <a:cs typeface="Constantia"/>
              </a:rPr>
              <a:t>Y</a:t>
            </a:r>
            <a:r>
              <a:rPr sz="2400" i="1" baseline="-17361" dirty="0">
                <a:latin typeface="Constantia"/>
                <a:cs typeface="Constantia"/>
              </a:rPr>
              <a:t>j</a:t>
            </a:r>
            <a:r>
              <a:rPr sz="2400" i="1" spc="187" baseline="-17361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equals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length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LCS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of 	</a:t>
            </a:r>
            <a:r>
              <a:rPr sz="2400" spc="-10" dirty="0">
                <a:latin typeface="Constantia"/>
                <a:cs typeface="Constantia"/>
              </a:rPr>
              <a:t>smaller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strings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X</a:t>
            </a:r>
            <a:r>
              <a:rPr sz="2400" i="1" spc="-15" baseline="-17361" dirty="0">
                <a:latin typeface="Constantia"/>
                <a:cs typeface="Constantia"/>
              </a:rPr>
              <a:t>i</a:t>
            </a:r>
            <a:r>
              <a:rPr sz="2400" spc="-15" baseline="-17361" dirty="0">
                <a:latin typeface="Constantia"/>
                <a:cs typeface="Constantia"/>
              </a:rPr>
              <a:t>-</a:t>
            </a:r>
            <a:r>
              <a:rPr sz="2400" baseline="-17361" dirty="0">
                <a:latin typeface="Constantia"/>
                <a:cs typeface="Constantia"/>
              </a:rPr>
              <a:t>1</a:t>
            </a:r>
            <a:r>
              <a:rPr sz="2400" spc="179" baseline="-17361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Y</a:t>
            </a:r>
            <a:r>
              <a:rPr sz="2400" i="1" spc="-15" baseline="-17361" dirty="0">
                <a:latin typeface="Constantia"/>
                <a:cs typeface="Constantia"/>
              </a:rPr>
              <a:t>i</a:t>
            </a:r>
            <a:r>
              <a:rPr sz="2400" spc="-15" baseline="-17361" dirty="0">
                <a:latin typeface="Constantia"/>
                <a:cs typeface="Constantia"/>
              </a:rPr>
              <a:t>-</a:t>
            </a:r>
            <a:r>
              <a:rPr sz="2400" baseline="-17361" dirty="0">
                <a:latin typeface="Constantia"/>
                <a:cs typeface="Constantia"/>
              </a:rPr>
              <a:t>1</a:t>
            </a:r>
            <a:r>
              <a:rPr sz="2400" spc="270" baseline="-17361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plus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E229C1-5887-63FD-F7C3-8FE1D030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23191"/>
            <a:ext cx="5853345" cy="120828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AFB8910-F064-AD15-5AF2-B72867B24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07525"/>
              </p:ext>
            </p:extLst>
          </p:nvPr>
        </p:nvGraphicFramePr>
        <p:xfrm>
          <a:off x="8635999" y="3581400"/>
          <a:ext cx="330200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889">
                  <a:extLst>
                    <a:ext uri="{9D8B030D-6E8A-4147-A177-3AD203B41FA5}">
                      <a16:colId xmlns:a16="http://schemas.microsoft.com/office/drawing/2014/main" val="125361595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10962966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4014636503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843611621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91161898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148619019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3236155210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9011166"/>
                    </a:ext>
                  </a:extLst>
                </a:gridCol>
                <a:gridCol w="366889">
                  <a:extLst>
                    <a:ext uri="{9D8B030D-6E8A-4147-A177-3AD203B41FA5}">
                      <a16:colId xmlns:a16="http://schemas.microsoft.com/office/drawing/2014/main" val="1617289184"/>
                    </a:ext>
                  </a:extLst>
                </a:gridCol>
              </a:tblGrid>
              <a:tr h="346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4992742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6043103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444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78837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i,j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69580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57841"/>
                  </a:ext>
                </a:extLst>
              </a:tr>
              <a:tr h="34680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139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037AFC5-D1B5-EA0D-5B50-95A2949AFD4B}"/>
              </a:ext>
            </a:extLst>
          </p:cNvPr>
          <p:cNvSpPr txBox="1"/>
          <p:nvPr/>
        </p:nvSpPr>
        <p:spPr>
          <a:xfrm>
            <a:off x="8327600" y="5334000"/>
            <a:ext cx="616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Constantia"/>
                <a:cs typeface="Constantia"/>
              </a:rPr>
              <a:t>X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C9B48B-B6E6-D27E-6D5E-8752A2334889}"/>
              </a:ext>
            </a:extLst>
          </p:cNvPr>
          <p:cNvSpPr txBox="1"/>
          <p:nvPr/>
        </p:nvSpPr>
        <p:spPr>
          <a:xfrm>
            <a:off x="10515600" y="3261610"/>
            <a:ext cx="68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onstantia"/>
              </a:rPr>
              <a:t>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4800</Words>
  <Application>Microsoft Office PowerPoint</Application>
  <PresentationFormat>Widescreen</PresentationFormat>
  <Paragraphs>2003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Aptos</vt:lpstr>
      <vt:lpstr>Arial</vt:lpstr>
      <vt:lpstr>Calibri</vt:lpstr>
      <vt:lpstr>Cambria Math</vt:lpstr>
      <vt:lpstr>Constantia</vt:lpstr>
      <vt:lpstr>Courier New</vt:lpstr>
      <vt:lpstr>Symbol</vt:lpstr>
      <vt:lpstr>Times New Roman</vt:lpstr>
      <vt:lpstr>Office Theme</vt:lpstr>
      <vt:lpstr>PowerPoint Presentation</vt:lpstr>
      <vt:lpstr>Biological Applications</vt:lpstr>
      <vt:lpstr>Longest Common Subsequence</vt:lpstr>
      <vt:lpstr>Longest Common Subsequence</vt:lpstr>
      <vt:lpstr>Solve the LCS problem</vt:lpstr>
      <vt:lpstr>LCS Algorithm</vt:lpstr>
      <vt:lpstr>LCS Algorithm</vt:lpstr>
      <vt:lpstr>LCS recursive solution</vt:lpstr>
      <vt:lpstr>LCS recursive solution</vt:lpstr>
      <vt:lpstr>LCS recursive solution</vt:lpstr>
      <vt:lpstr>LCS Length Algorithm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Example</vt:lpstr>
      <vt:lpstr>LCS Algorithm Running Time</vt:lpstr>
      <vt:lpstr>Constructing an LCS</vt:lpstr>
      <vt:lpstr>Constructing an LCS</vt:lpstr>
      <vt:lpstr>Constructing an LCS</vt:lpstr>
      <vt:lpstr>Constructing an LCS</vt:lpstr>
      <vt:lpstr>Constructing an LCS</vt:lpstr>
      <vt:lpstr>Constructing an LCS</vt:lpstr>
      <vt:lpstr>Running Time</vt:lpstr>
      <vt:lpstr>Demonstration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Amjad Hossain</cp:lastModifiedBy>
  <cp:revision>1</cp:revision>
  <dcterms:created xsi:type="dcterms:W3CDTF">2024-09-28T05:07:29Z</dcterms:created>
  <dcterms:modified xsi:type="dcterms:W3CDTF">2024-09-29T05:25:58Z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2022-02-16T00:00:00Z</vt:filetime>
  </property>
  <property fmtid="{D5CDD505-2E9C-101B-9397-08002B2CF9AE}" pid="3" name="LastSaved">
    <vt:filetime>2024-09-28T00:00:00Z</vt:filetime>
  </property>
  <property fmtid="{D5CDD505-2E9C-101B-9397-08002B2CF9AE}" pid="4" name="Producer">
    <vt:lpwstr>macOS Version 12.1 (Build 21C52) Quartz PDFContext</vt:lpwstr>
  </property>
</Properties>
</file>