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3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69" r:id="rId99"/>
    <p:sldId id="372" r:id="rId100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E1A433-CB0E-4B08-925E-14325C38E783}" v="875" dt="2024-10-20T06:07:24.0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3" autoAdjust="0"/>
  </p:normalViewPr>
  <p:slideViewPr>
    <p:cSldViewPr>
      <p:cViewPr varScale="1">
        <p:scale>
          <a:sx n="102" d="100"/>
          <a:sy n="102" d="100"/>
        </p:scale>
        <p:origin x="821" y="9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Amjad Hossain" userId="5eb3eea5-43df-412e-88a9-51c879b408e5" providerId="ADAL" clId="{DDE1A433-CB0E-4B08-925E-14325C38E783}"/>
    <pc:docChg chg="undo custSel addSld delSld modSld">
      <pc:chgData name="Md Amjad Hossain" userId="5eb3eea5-43df-412e-88a9-51c879b408e5" providerId="ADAL" clId="{DDE1A433-CB0E-4B08-925E-14325C38E783}" dt="2024-10-20T06:07:24.032" v="1662"/>
      <pc:docMkLst>
        <pc:docMk/>
      </pc:docMkLst>
      <pc:sldChg chg="addSp modSp mod">
        <pc:chgData name="Md Amjad Hossain" userId="5eb3eea5-43df-412e-88a9-51c879b408e5" providerId="ADAL" clId="{DDE1A433-CB0E-4B08-925E-14325C38E783}" dt="2024-10-19T21:00:14.846" v="134" actId="9405"/>
        <pc:sldMkLst>
          <pc:docMk/>
          <pc:sldMk cId="0" sldId="256"/>
        </pc:sldMkLst>
        <pc:spChg chg="mod">
          <ac:chgData name="Md Amjad Hossain" userId="5eb3eea5-43df-412e-88a9-51c879b408e5" providerId="ADAL" clId="{DDE1A433-CB0E-4B08-925E-14325C38E783}" dt="2024-10-16T04:32:26.777" v="3" actId="14100"/>
          <ac:spMkLst>
            <pc:docMk/>
            <pc:sldMk cId="0" sldId="256"/>
            <ac:spMk id="2" creationId="{00000000-0000-0000-0000-000000000000}"/>
          </ac:spMkLst>
        </pc:spChg>
        <pc:spChg chg="add mod">
          <ac:chgData name="Md Amjad Hossain" userId="5eb3eea5-43df-412e-88a9-51c879b408e5" providerId="ADAL" clId="{DDE1A433-CB0E-4B08-925E-14325C38E783}" dt="2024-10-16T04:32:32.116" v="5" actId="1076"/>
          <ac:spMkLst>
            <pc:docMk/>
            <pc:sldMk cId="0" sldId="256"/>
            <ac:spMk id="4" creationId="{3B2D2A7B-F25E-5E69-901B-472B4E05707A}"/>
          </ac:spMkLst>
        </pc:spChg>
        <pc:spChg chg="add mod">
          <ac:chgData name="Md Amjad Hossain" userId="5eb3eea5-43df-412e-88a9-51c879b408e5" providerId="ADAL" clId="{DDE1A433-CB0E-4B08-925E-14325C38E783}" dt="2024-10-16T04:37:38.059" v="70" actId="1076"/>
          <ac:spMkLst>
            <pc:docMk/>
            <pc:sldMk cId="0" sldId="256"/>
            <ac:spMk id="6" creationId="{18A5A323-FCC7-CB40-D8B3-2F70A318A0DC}"/>
          </ac:spMkLst>
        </pc:spChg>
        <pc:inkChg chg="add">
          <ac:chgData name="Md Amjad Hossain" userId="5eb3eea5-43df-412e-88a9-51c879b408e5" providerId="ADAL" clId="{DDE1A433-CB0E-4B08-925E-14325C38E783}" dt="2024-10-19T21:00:14.846" v="134" actId="9405"/>
          <ac:inkMkLst>
            <pc:docMk/>
            <pc:sldMk cId="0" sldId="256"/>
            <ac:inkMk id="3" creationId="{B01ED5E4-981B-94EC-936B-2B9FEF8327C6}"/>
          </ac:inkMkLst>
        </pc:inkChg>
      </pc:sldChg>
      <pc:sldChg chg="del">
        <pc:chgData name="Md Amjad Hossain" userId="5eb3eea5-43df-412e-88a9-51c879b408e5" providerId="ADAL" clId="{DDE1A433-CB0E-4B08-925E-14325C38E783}" dt="2024-10-16T04:37:41.988" v="71" actId="47"/>
        <pc:sldMkLst>
          <pc:docMk/>
          <pc:sldMk cId="0" sldId="257"/>
        </pc:sldMkLst>
      </pc:sldChg>
      <pc:sldChg chg="del">
        <pc:chgData name="Md Amjad Hossain" userId="5eb3eea5-43df-412e-88a9-51c879b408e5" providerId="ADAL" clId="{DDE1A433-CB0E-4B08-925E-14325C38E783}" dt="2024-10-16T04:37:45.116" v="72" actId="47"/>
        <pc:sldMkLst>
          <pc:docMk/>
          <pc:sldMk cId="0" sldId="258"/>
        </pc:sldMkLst>
      </pc:sldChg>
      <pc:sldChg chg="del">
        <pc:chgData name="Md Amjad Hossain" userId="5eb3eea5-43df-412e-88a9-51c879b408e5" providerId="ADAL" clId="{DDE1A433-CB0E-4B08-925E-14325C38E783}" dt="2024-10-16T05:39:34.027" v="73" actId="47"/>
        <pc:sldMkLst>
          <pc:docMk/>
          <pc:sldMk cId="0" sldId="259"/>
        </pc:sldMkLst>
      </pc:sldChg>
      <pc:sldChg chg="addSp delSp modSp mod">
        <pc:chgData name="Md Amjad Hossain" userId="5eb3eea5-43df-412e-88a9-51c879b408e5" providerId="ADAL" clId="{DDE1A433-CB0E-4B08-925E-14325C38E783}" dt="2024-10-19T21:49:04.264" v="945"/>
        <pc:sldMkLst>
          <pc:docMk/>
          <pc:sldMk cId="0" sldId="260"/>
        </pc:sldMkLst>
        <pc:spChg chg="mod">
          <ac:chgData name="Md Amjad Hossain" userId="5eb3eea5-43df-412e-88a9-51c879b408e5" providerId="ADAL" clId="{DDE1A433-CB0E-4B08-925E-14325C38E783}" dt="2024-10-16T05:43:22.297" v="74" actId="1076"/>
          <ac:spMkLst>
            <pc:docMk/>
            <pc:sldMk cId="0" sldId="260"/>
            <ac:spMk id="71" creationId="{00000000-0000-0000-0000-000000000000}"/>
          </ac:spMkLst>
        </pc:spChg>
        <pc:spChg chg="mod">
          <ac:chgData name="Md Amjad Hossain" userId="5eb3eea5-43df-412e-88a9-51c879b408e5" providerId="ADAL" clId="{DDE1A433-CB0E-4B08-925E-14325C38E783}" dt="2024-10-16T05:43:22.297" v="74" actId="1076"/>
          <ac:spMkLst>
            <pc:docMk/>
            <pc:sldMk cId="0" sldId="260"/>
            <ac:spMk id="72" creationId="{00000000-0000-0000-0000-000000000000}"/>
          </ac:spMkLst>
        </pc:spChg>
        <pc:inkChg chg="add del mod">
          <ac:chgData name="Md Amjad Hossain" userId="5eb3eea5-43df-412e-88a9-51c879b408e5" providerId="ADAL" clId="{DDE1A433-CB0E-4B08-925E-14325C38E783}" dt="2024-10-19T21:47:05.622" v="540"/>
          <ac:inkMkLst>
            <pc:docMk/>
            <pc:sldMk cId="0" sldId="260"/>
            <ac:inkMk id="73" creationId="{62862477-DDA2-796A-E7D8-356BC980240D}"/>
          </ac:inkMkLst>
        </pc:inkChg>
        <pc:inkChg chg="add del mod">
          <ac:chgData name="Md Amjad Hossain" userId="5eb3eea5-43df-412e-88a9-51c879b408e5" providerId="ADAL" clId="{DDE1A433-CB0E-4B08-925E-14325C38E783}" dt="2024-10-19T21:49:04.264" v="945"/>
          <ac:inkMkLst>
            <pc:docMk/>
            <pc:sldMk cId="0" sldId="260"/>
            <ac:inkMk id="74" creationId="{1CD16AB9-6CCC-AFB3-1622-2F537CEA83B9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63" v="943"/>
        <pc:sldMkLst>
          <pc:docMk/>
          <pc:sldMk cId="0" sldId="261"/>
        </pc:sldMkLst>
        <pc:inkChg chg="add del mod">
          <ac:chgData name="Md Amjad Hossain" userId="5eb3eea5-43df-412e-88a9-51c879b408e5" providerId="ADAL" clId="{DDE1A433-CB0E-4B08-925E-14325C38E783}" dt="2024-10-19T21:47:05.621" v="538"/>
          <ac:inkMkLst>
            <pc:docMk/>
            <pc:sldMk cId="0" sldId="261"/>
            <ac:inkMk id="73" creationId="{3983F006-21FE-A881-6F8A-00F3D9BF2BB7}"/>
          </ac:inkMkLst>
        </pc:inkChg>
        <pc:inkChg chg="add del mod">
          <ac:chgData name="Md Amjad Hossain" userId="5eb3eea5-43df-412e-88a9-51c879b408e5" providerId="ADAL" clId="{DDE1A433-CB0E-4B08-925E-14325C38E783}" dt="2024-10-19T21:49:04.263" v="943"/>
          <ac:inkMkLst>
            <pc:docMk/>
            <pc:sldMk cId="0" sldId="261"/>
            <ac:inkMk id="74" creationId="{1CFB7A49-9032-1114-B167-E04E857D4CB8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63" v="941"/>
        <pc:sldMkLst>
          <pc:docMk/>
          <pc:sldMk cId="0" sldId="262"/>
        </pc:sldMkLst>
        <pc:inkChg chg="add del mod">
          <ac:chgData name="Md Amjad Hossain" userId="5eb3eea5-43df-412e-88a9-51c879b408e5" providerId="ADAL" clId="{DDE1A433-CB0E-4B08-925E-14325C38E783}" dt="2024-10-19T21:47:05.620" v="536"/>
          <ac:inkMkLst>
            <pc:docMk/>
            <pc:sldMk cId="0" sldId="262"/>
            <ac:inkMk id="75" creationId="{87710ACA-F41D-6F10-7FD9-9F2D19A29F91}"/>
          </ac:inkMkLst>
        </pc:inkChg>
        <pc:inkChg chg="add del mod">
          <ac:chgData name="Md Amjad Hossain" userId="5eb3eea5-43df-412e-88a9-51c879b408e5" providerId="ADAL" clId="{DDE1A433-CB0E-4B08-925E-14325C38E783}" dt="2024-10-19T21:49:04.263" v="941"/>
          <ac:inkMkLst>
            <pc:docMk/>
            <pc:sldMk cId="0" sldId="262"/>
            <ac:inkMk id="76" creationId="{FA659C20-27E4-4DBE-458D-51B6D35F535E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62" v="939"/>
        <pc:sldMkLst>
          <pc:docMk/>
          <pc:sldMk cId="0" sldId="263"/>
        </pc:sldMkLst>
        <pc:inkChg chg="add del mod">
          <ac:chgData name="Md Amjad Hossain" userId="5eb3eea5-43df-412e-88a9-51c879b408e5" providerId="ADAL" clId="{DDE1A433-CB0E-4B08-925E-14325C38E783}" dt="2024-10-19T21:47:05.619" v="534"/>
          <ac:inkMkLst>
            <pc:docMk/>
            <pc:sldMk cId="0" sldId="263"/>
            <ac:inkMk id="73" creationId="{B4B4AACC-75E4-65A2-4BFB-7B4A54F662BB}"/>
          </ac:inkMkLst>
        </pc:inkChg>
        <pc:inkChg chg="add del mod">
          <ac:chgData name="Md Amjad Hossain" userId="5eb3eea5-43df-412e-88a9-51c879b408e5" providerId="ADAL" clId="{DDE1A433-CB0E-4B08-925E-14325C38E783}" dt="2024-10-19T21:49:04.262" v="939"/>
          <ac:inkMkLst>
            <pc:docMk/>
            <pc:sldMk cId="0" sldId="263"/>
            <ac:inkMk id="74" creationId="{E8B788A2-9908-9185-1FD4-BAF647FB98AF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61" v="937"/>
        <pc:sldMkLst>
          <pc:docMk/>
          <pc:sldMk cId="0" sldId="264"/>
        </pc:sldMkLst>
        <pc:inkChg chg="add del mod">
          <ac:chgData name="Md Amjad Hossain" userId="5eb3eea5-43df-412e-88a9-51c879b408e5" providerId="ADAL" clId="{DDE1A433-CB0E-4B08-925E-14325C38E783}" dt="2024-10-19T21:47:05.618" v="532"/>
          <ac:inkMkLst>
            <pc:docMk/>
            <pc:sldMk cId="0" sldId="264"/>
            <ac:inkMk id="75" creationId="{09FE629D-37CA-7FFD-59EE-3BED608CF44B}"/>
          </ac:inkMkLst>
        </pc:inkChg>
        <pc:inkChg chg="add del mod">
          <ac:chgData name="Md Amjad Hossain" userId="5eb3eea5-43df-412e-88a9-51c879b408e5" providerId="ADAL" clId="{DDE1A433-CB0E-4B08-925E-14325C38E783}" dt="2024-10-19T21:49:04.261" v="937"/>
          <ac:inkMkLst>
            <pc:docMk/>
            <pc:sldMk cId="0" sldId="264"/>
            <ac:inkMk id="76" creationId="{34EA8132-7B34-B8AA-BAFC-9625276FC782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61" v="935"/>
        <pc:sldMkLst>
          <pc:docMk/>
          <pc:sldMk cId="0" sldId="265"/>
        </pc:sldMkLst>
        <pc:inkChg chg="add del mod">
          <ac:chgData name="Md Amjad Hossain" userId="5eb3eea5-43df-412e-88a9-51c879b408e5" providerId="ADAL" clId="{DDE1A433-CB0E-4B08-925E-14325C38E783}" dt="2024-10-19T21:47:05.618" v="530"/>
          <ac:inkMkLst>
            <pc:docMk/>
            <pc:sldMk cId="0" sldId="265"/>
            <ac:inkMk id="8" creationId="{7DF4AC6F-A8DC-9CDA-7925-F0D5CE41E9F2}"/>
          </ac:inkMkLst>
        </pc:inkChg>
        <pc:inkChg chg="add del mod">
          <ac:chgData name="Md Amjad Hossain" userId="5eb3eea5-43df-412e-88a9-51c879b408e5" providerId="ADAL" clId="{DDE1A433-CB0E-4B08-925E-14325C38E783}" dt="2024-10-19T21:49:04.261" v="935"/>
          <ac:inkMkLst>
            <pc:docMk/>
            <pc:sldMk cId="0" sldId="265"/>
            <ac:inkMk id="9" creationId="{56E7ADD7-DC4A-5436-6F15-1B588648C807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60" v="933"/>
        <pc:sldMkLst>
          <pc:docMk/>
          <pc:sldMk cId="0" sldId="266"/>
        </pc:sldMkLst>
        <pc:spChg chg="mod">
          <ac:chgData name="Md Amjad Hossain" userId="5eb3eea5-43df-412e-88a9-51c879b408e5" providerId="ADAL" clId="{DDE1A433-CB0E-4B08-925E-14325C38E783}" dt="2024-10-16T05:46:16.722" v="75" actId="6549"/>
          <ac:spMkLst>
            <pc:docMk/>
            <pc:sldMk cId="0" sldId="266"/>
            <ac:spMk id="3" creationId="{00000000-0000-0000-0000-000000000000}"/>
          </ac:spMkLst>
        </pc:spChg>
        <pc:inkChg chg="add del mod">
          <ac:chgData name="Md Amjad Hossain" userId="5eb3eea5-43df-412e-88a9-51c879b408e5" providerId="ADAL" clId="{DDE1A433-CB0E-4B08-925E-14325C38E783}" dt="2024-10-19T21:47:05.617" v="528"/>
          <ac:inkMkLst>
            <pc:docMk/>
            <pc:sldMk cId="0" sldId="266"/>
            <ac:inkMk id="4" creationId="{7EAB195A-F9AA-D152-E75D-AECBE767D6BF}"/>
          </ac:inkMkLst>
        </pc:inkChg>
        <pc:inkChg chg="add del mod">
          <ac:chgData name="Md Amjad Hossain" userId="5eb3eea5-43df-412e-88a9-51c879b408e5" providerId="ADAL" clId="{DDE1A433-CB0E-4B08-925E-14325C38E783}" dt="2024-10-19T21:49:04.260" v="933"/>
          <ac:inkMkLst>
            <pc:docMk/>
            <pc:sldMk cId="0" sldId="266"/>
            <ac:inkMk id="5" creationId="{56C886DF-A65C-4D0C-4642-E04BC6CB02A2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59" v="931"/>
        <pc:sldMkLst>
          <pc:docMk/>
          <pc:sldMk cId="0" sldId="269"/>
        </pc:sldMkLst>
        <pc:inkChg chg="add del mod">
          <ac:chgData name="Md Amjad Hossain" userId="5eb3eea5-43df-412e-88a9-51c879b408e5" providerId="ADAL" clId="{DDE1A433-CB0E-4B08-925E-14325C38E783}" dt="2024-10-19T21:47:05.616" v="526"/>
          <ac:inkMkLst>
            <pc:docMk/>
            <pc:sldMk cId="0" sldId="269"/>
            <ac:inkMk id="73" creationId="{E5D0B355-11F3-6AA0-2118-CBFF47013DBF}"/>
          </ac:inkMkLst>
        </pc:inkChg>
        <pc:inkChg chg="add del mod">
          <ac:chgData name="Md Amjad Hossain" userId="5eb3eea5-43df-412e-88a9-51c879b408e5" providerId="ADAL" clId="{DDE1A433-CB0E-4B08-925E-14325C38E783}" dt="2024-10-19T21:49:04.259" v="931"/>
          <ac:inkMkLst>
            <pc:docMk/>
            <pc:sldMk cId="0" sldId="269"/>
            <ac:inkMk id="74" creationId="{6EA03C30-B48F-245C-4306-118282701180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57" v="929"/>
        <pc:sldMkLst>
          <pc:docMk/>
          <pc:sldMk cId="0" sldId="270"/>
        </pc:sldMkLst>
        <pc:inkChg chg="add del mod">
          <ac:chgData name="Md Amjad Hossain" userId="5eb3eea5-43df-412e-88a9-51c879b408e5" providerId="ADAL" clId="{DDE1A433-CB0E-4B08-925E-14325C38E783}" dt="2024-10-19T21:47:05.615" v="524"/>
          <ac:inkMkLst>
            <pc:docMk/>
            <pc:sldMk cId="0" sldId="270"/>
            <ac:inkMk id="70" creationId="{639F8AB7-6B7C-8649-42E4-AB4551FC620D}"/>
          </ac:inkMkLst>
        </pc:inkChg>
        <pc:inkChg chg="add del mod">
          <ac:chgData name="Md Amjad Hossain" userId="5eb3eea5-43df-412e-88a9-51c879b408e5" providerId="ADAL" clId="{DDE1A433-CB0E-4B08-925E-14325C38E783}" dt="2024-10-19T21:49:04.257" v="929"/>
          <ac:inkMkLst>
            <pc:docMk/>
            <pc:sldMk cId="0" sldId="270"/>
            <ac:inkMk id="71" creationId="{37E72C93-A959-7200-052A-5B33965A99CC}"/>
          </ac:inkMkLst>
        </pc:inkChg>
      </pc:sldChg>
      <pc:sldChg chg="del">
        <pc:chgData name="Md Amjad Hossain" userId="5eb3eea5-43df-412e-88a9-51c879b408e5" providerId="ADAL" clId="{DDE1A433-CB0E-4B08-925E-14325C38E783}" dt="2024-10-16T06:15:13.827" v="92" actId="47"/>
        <pc:sldMkLst>
          <pc:docMk/>
          <pc:sldMk cId="0" sldId="272"/>
        </pc:sldMkLst>
      </pc:sldChg>
      <pc:sldChg chg="addSp delSp modSp mod">
        <pc:chgData name="Md Amjad Hossain" userId="5eb3eea5-43df-412e-88a9-51c879b408e5" providerId="ADAL" clId="{DDE1A433-CB0E-4B08-925E-14325C38E783}" dt="2024-10-19T21:49:04.255" v="927"/>
        <pc:sldMkLst>
          <pc:docMk/>
          <pc:sldMk cId="0" sldId="273"/>
        </pc:sldMkLst>
        <pc:inkChg chg="add del mod">
          <ac:chgData name="Md Amjad Hossain" userId="5eb3eea5-43df-412e-88a9-51c879b408e5" providerId="ADAL" clId="{DDE1A433-CB0E-4B08-925E-14325C38E783}" dt="2024-10-19T21:47:05.614" v="522"/>
          <ac:inkMkLst>
            <pc:docMk/>
            <pc:sldMk cId="0" sldId="273"/>
            <ac:inkMk id="68" creationId="{6D4311DF-35CF-81BA-600A-55C396019B5E}"/>
          </ac:inkMkLst>
        </pc:inkChg>
        <pc:inkChg chg="add del mod">
          <ac:chgData name="Md Amjad Hossain" userId="5eb3eea5-43df-412e-88a9-51c879b408e5" providerId="ADAL" clId="{DDE1A433-CB0E-4B08-925E-14325C38E783}" dt="2024-10-19T21:49:04.255" v="927"/>
          <ac:inkMkLst>
            <pc:docMk/>
            <pc:sldMk cId="0" sldId="273"/>
            <ac:inkMk id="69" creationId="{FE657F06-444C-FFA4-07F9-A1B7A95E0942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53" v="925"/>
        <pc:sldMkLst>
          <pc:docMk/>
          <pc:sldMk cId="0" sldId="274"/>
        </pc:sldMkLst>
        <pc:inkChg chg="add del mod">
          <ac:chgData name="Md Amjad Hossain" userId="5eb3eea5-43df-412e-88a9-51c879b408e5" providerId="ADAL" clId="{DDE1A433-CB0E-4B08-925E-14325C38E783}" dt="2024-10-19T21:47:05.613" v="520"/>
          <ac:inkMkLst>
            <pc:docMk/>
            <pc:sldMk cId="0" sldId="274"/>
            <ac:inkMk id="38" creationId="{D9320C8A-BC54-76EF-DC8E-618A690E50E3}"/>
          </ac:inkMkLst>
        </pc:inkChg>
        <pc:inkChg chg="add del mod">
          <ac:chgData name="Md Amjad Hossain" userId="5eb3eea5-43df-412e-88a9-51c879b408e5" providerId="ADAL" clId="{DDE1A433-CB0E-4B08-925E-14325C38E783}" dt="2024-10-19T21:49:04.253" v="925"/>
          <ac:inkMkLst>
            <pc:docMk/>
            <pc:sldMk cId="0" sldId="274"/>
            <ac:inkMk id="39" creationId="{0B306C41-3D12-8E0B-A78B-29F9D477CDAB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53" v="923"/>
        <pc:sldMkLst>
          <pc:docMk/>
          <pc:sldMk cId="0" sldId="275"/>
        </pc:sldMkLst>
        <pc:inkChg chg="add del mod">
          <ac:chgData name="Md Amjad Hossain" userId="5eb3eea5-43df-412e-88a9-51c879b408e5" providerId="ADAL" clId="{DDE1A433-CB0E-4B08-925E-14325C38E783}" dt="2024-10-19T21:47:05.612" v="518"/>
          <ac:inkMkLst>
            <pc:docMk/>
            <pc:sldMk cId="0" sldId="275"/>
            <ac:inkMk id="44" creationId="{149DD6FA-0CD0-0741-0582-290BC13E6A5B}"/>
          </ac:inkMkLst>
        </pc:inkChg>
        <pc:inkChg chg="add del mod">
          <ac:chgData name="Md Amjad Hossain" userId="5eb3eea5-43df-412e-88a9-51c879b408e5" providerId="ADAL" clId="{DDE1A433-CB0E-4B08-925E-14325C38E783}" dt="2024-10-19T21:49:04.253" v="923"/>
          <ac:inkMkLst>
            <pc:docMk/>
            <pc:sldMk cId="0" sldId="275"/>
            <ac:inkMk id="45" creationId="{FEDA437D-9A0B-0DBB-B1DA-83F578047ED8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52" v="921"/>
        <pc:sldMkLst>
          <pc:docMk/>
          <pc:sldMk cId="0" sldId="277"/>
        </pc:sldMkLst>
        <pc:inkChg chg="add del mod">
          <ac:chgData name="Md Amjad Hossain" userId="5eb3eea5-43df-412e-88a9-51c879b408e5" providerId="ADAL" clId="{DDE1A433-CB0E-4B08-925E-14325C38E783}" dt="2024-10-19T21:47:05.611" v="516"/>
          <ac:inkMkLst>
            <pc:docMk/>
            <pc:sldMk cId="0" sldId="277"/>
            <ac:inkMk id="51" creationId="{914C42BA-1474-421A-C19E-041BEDCC4BD5}"/>
          </ac:inkMkLst>
        </pc:inkChg>
        <pc:inkChg chg="add del mod">
          <ac:chgData name="Md Amjad Hossain" userId="5eb3eea5-43df-412e-88a9-51c879b408e5" providerId="ADAL" clId="{DDE1A433-CB0E-4B08-925E-14325C38E783}" dt="2024-10-19T21:49:04.252" v="921"/>
          <ac:inkMkLst>
            <pc:docMk/>
            <pc:sldMk cId="0" sldId="277"/>
            <ac:inkMk id="52" creationId="{2B76460C-2683-6E2E-7D5E-365C9468C0A0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51" v="919"/>
        <pc:sldMkLst>
          <pc:docMk/>
          <pc:sldMk cId="0" sldId="279"/>
        </pc:sldMkLst>
        <pc:inkChg chg="add del mod">
          <ac:chgData name="Md Amjad Hossain" userId="5eb3eea5-43df-412e-88a9-51c879b408e5" providerId="ADAL" clId="{DDE1A433-CB0E-4B08-925E-14325C38E783}" dt="2024-10-19T21:47:05.609" v="514"/>
          <ac:inkMkLst>
            <pc:docMk/>
            <pc:sldMk cId="0" sldId="279"/>
            <ac:inkMk id="56" creationId="{E41805FF-2953-637D-AA6E-9886E1E22325}"/>
          </ac:inkMkLst>
        </pc:inkChg>
        <pc:inkChg chg="add del mod">
          <ac:chgData name="Md Amjad Hossain" userId="5eb3eea5-43df-412e-88a9-51c879b408e5" providerId="ADAL" clId="{DDE1A433-CB0E-4B08-925E-14325C38E783}" dt="2024-10-19T21:49:04.251" v="919"/>
          <ac:inkMkLst>
            <pc:docMk/>
            <pc:sldMk cId="0" sldId="279"/>
            <ac:inkMk id="57" creationId="{615A3C2A-4929-4BA9-F549-1F374F6368CF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50" v="917"/>
        <pc:sldMkLst>
          <pc:docMk/>
          <pc:sldMk cId="0" sldId="280"/>
        </pc:sldMkLst>
        <pc:inkChg chg="add del mod">
          <ac:chgData name="Md Amjad Hossain" userId="5eb3eea5-43df-412e-88a9-51c879b408e5" providerId="ADAL" clId="{DDE1A433-CB0E-4B08-925E-14325C38E783}" dt="2024-10-19T21:47:05.607" v="512"/>
          <ac:inkMkLst>
            <pc:docMk/>
            <pc:sldMk cId="0" sldId="280"/>
            <ac:inkMk id="65" creationId="{F49182B6-705B-3B45-0481-09134CB5FC83}"/>
          </ac:inkMkLst>
        </pc:inkChg>
        <pc:inkChg chg="add del mod">
          <ac:chgData name="Md Amjad Hossain" userId="5eb3eea5-43df-412e-88a9-51c879b408e5" providerId="ADAL" clId="{DDE1A433-CB0E-4B08-925E-14325C38E783}" dt="2024-10-19T21:49:04.250" v="917"/>
          <ac:inkMkLst>
            <pc:docMk/>
            <pc:sldMk cId="0" sldId="280"/>
            <ac:inkMk id="66" creationId="{F5D948EB-11C7-6D4A-D9CB-6AC726F58BEE}"/>
          </ac:inkMkLst>
        </pc:inkChg>
      </pc:sldChg>
      <pc:sldChg chg="modSp mod">
        <pc:chgData name="Md Amjad Hossain" userId="5eb3eea5-43df-412e-88a9-51c879b408e5" providerId="ADAL" clId="{DDE1A433-CB0E-4B08-925E-14325C38E783}" dt="2024-10-16T05:48:06.012" v="76" actId="20577"/>
        <pc:sldMkLst>
          <pc:docMk/>
          <pc:sldMk cId="0" sldId="282"/>
        </pc:sldMkLst>
        <pc:spChg chg="mod">
          <ac:chgData name="Md Amjad Hossain" userId="5eb3eea5-43df-412e-88a9-51c879b408e5" providerId="ADAL" clId="{DDE1A433-CB0E-4B08-925E-14325C38E783}" dt="2024-10-16T05:48:06.012" v="76" actId="20577"/>
          <ac:spMkLst>
            <pc:docMk/>
            <pc:sldMk cId="0" sldId="282"/>
            <ac:spMk id="3" creationId="{00000000-0000-0000-0000-000000000000}"/>
          </ac:spMkLst>
        </pc:spChg>
      </pc:sldChg>
      <pc:sldChg chg="addSp delSp modSp mod">
        <pc:chgData name="Md Amjad Hossain" userId="5eb3eea5-43df-412e-88a9-51c879b408e5" providerId="ADAL" clId="{DDE1A433-CB0E-4B08-925E-14325C38E783}" dt="2024-10-19T21:49:04.249" v="915"/>
        <pc:sldMkLst>
          <pc:docMk/>
          <pc:sldMk cId="0" sldId="283"/>
        </pc:sldMkLst>
        <pc:inkChg chg="add del mod">
          <ac:chgData name="Md Amjad Hossain" userId="5eb3eea5-43df-412e-88a9-51c879b408e5" providerId="ADAL" clId="{DDE1A433-CB0E-4B08-925E-14325C38E783}" dt="2024-10-19T21:47:05.605" v="510"/>
          <ac:inkMkLst>
            <pc:docMk/>
            <pc:sldMk cId="0" sldId="283"/>
            <ac:inkMk id="70" creationId="{0A0C9F7F-9D11-AE20-6BBC-0922F3AD7DB8}"/>
          </ac:inkMkLst>
        </pc:inkChg>
        <pc:inkChg chg="add del mod">
          <ac:chgData name="Md Amjad Hossain" userId="5eb3eea5-43df-412e-88a9-51c879b408e5" providerId="ADAL" clId="{DDE1A433-CB0E-4B08-925E-14325C38E783}" dt="2024-10-19T21:49:04.249" v="915"/>
          <ac:inkMkLst>
            <pc:docMk/>
            <pc:sldMk cId="0" sldId="283"/>
            <ac:inkMk id="71" creationId="{99563385-C025-07BA-A494-E2ED4047550D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48" v="913"/>
        <pc:sldMkLst>
          <pc:docMk/>
          <pc:sldMk cId="0" sldId="284"/>
        </pc:sldMkLst>
        <pc:inkChg chg="add del mod">
          <ac:chgData name="Md Amjad Hossain" userId="5eb3eea5-43df-412e-88a9-51c879b408e5" providerId="ADAL" clId="{DDE1A433-CB0E-4B08-925E-14325C38E783}" dt="2024-10-19T21:47:05.603" v="508"/>
          <ac:inkMkLst>
            <pc:docMk/>
            <pc:sldMk cId="0" sldId="284"/>
            <ac:inkMk id="70" creationId="{8AF74D9D-C2E2-D966-F3C6-E2514318EA38}"/>
          </ac:inkMkLst>
        </pc:inkChg>
        <pc:inkChg chg="add del mod">
          <ac:chgData name="Md Amjad Hossain" userId="5eb3eea5-43df-412e-88a9-51c879b408e5" providerId="ADAL" clId="{DDE1A433-CB0E-4B08-925E-14325C38E783}" dt="2024-10-19T21:49:04.248" v="913"/>
          <ac:inkMkLst>
            <pc:docMk/>
            <pc:sldMk cId="0" sldId="284"/>
            <ac:inkMk id="71" creationId="{A9CE5103-382F-582A-3039-C36F0834027E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48" v="911"/>
        <pc:sldMkLst>
          <pc:docMk/>
          <pc:sldMk cId="0" sldId="285"/>
        </pc:sldMkLst>
        <pc:inkChg chg="add del mod">
          <ac:chgData name="Md Amjad Hossain" userId="5eb3eea5-43df-412e-88a9-51c879b408e5" providerId="ADAL" clId="{DDE1A433-CB0E-4B08-925E-14325C38E783}" dt="2024-10-19T21:47:05.601" v="506"/>
          <ac:inkMkLst>
            <pc:docMk/>
            <pc:sldMk cId="0" sldId="285"/>
            <ac:inkMk id="70" creationId="{1E1CE222-08EF-B549-362F-28D7823C0312}"/>
          </ac:inkMkLst>
        </pc:inkChg>
        <pc:inkChg chg="add del mod">
          <ac:chgData name="Md Amjad Hossain" userId="5eb3eea5-43df-412e-88a9-51c879b408e5" providerId="ADAL" clId="{DDE1A433-CB0E-4B08-925E-14325C38E783}" dt="2024-10-19T21:49:04.248" v="911"/>
          <ac:inkMkLst>
            <pc:docMk/>
            <pc:sldMk cId="0" sldId="285"/>
            <ac:inkMk id="71" creationId="{582E87B4-334F-6557-F9E7-DC5302C61058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46" v="909"/>
        <pc:sldMkLst>
          <pc:docMk/>
          <pc:sldMk cId="0" sldId="286"/>
        </pc:sldMkLst>
        <pc:inkChg chg="add del mod">
          <ac:chgData name="Md Amjad Hossain" userId="5eb3eea5-43df-412e-88a9-51c879b408e5" providerId="ADAL" clId="{DDE1A433-CB0E-4B08-925E-14325C38E783}" dt="2024-10-19T21:47:05.599" v="504"/>
          <ac:inkMkLst>
            <pc:docMk/>
            <pc:sldMk cId="0" sldId="286"/>
            <ac:inkMk id="70" creationId="{4D865B6E-B032-0BC2-EFB6-AE0FB72726A6}"/>
          </ac:inkMkLst>
        </pc:inkChg>
        <pc:inkChg chg="add del mod">
          <ac:chgData name="Md Amjad Hossain" userId="5eb3eea5-43df-412e-88a9-51c879b408e5" providerId="ADAL" clId="{DDE1A433-CB0E-4B08-925E-14325C38E783}" dt="2024-10-19T21:49:04.246" v="909"/>
          <ac:inkMkLst>
            <pc:docMk/>
            <pc:sldMk cId="0" sldId="286"/>
            <ac:inkMk id="71" creationId="{88637DA4-7B4E-7DF6-E00B-C5DF37C1DA40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2:02:56.108" v="1101"/>
        <pc:sldMkLst>
          <pc:docMk/>
          <pc:sldMk cId="0" sldId="292"/>
        </pc:sldMkLst>
        <pc:spChg chg="mod">
          <ac:chgData name="Md Amjad Hossain" userId="5eb3eea5-43df-412e-88a9-51c879b408e5" providerId="ADAL" clId="{DDE1A433-CB0E-4B08-925E-14325C38E783}" dt="2024-10-19T20:02:15.588" v="120" actId="20577"/>
          <ac:spMkLst>
            <pc:docMk/>
            <pc:sldMk cId="0" sldId="292"/>
            <ac:spMk id="6" creationId="{00000000-0000-0000-0000-000000000000}"/>
          </ac:spMkLst>
        </pc:spChg>
        <pc:inkChg chg="add del mod">
          <ac:chgData name="Md Amjad Hossain" userId="5eb3eea5-43df-412e-88a9-51c879b408e5" providerId="ADAL" clId="{DDE1A433-CB0E-4B08-925E-14325C38E783}" dt="2024-10-19T21:47:05.596" v="502"/>
          <ac:inkMkLst>
            <pc:docMk/>
            <pc:sldMk cId="0" sldId="292"/>
            <ac:inkMk id="11" creationId="{297C66D6-12F6-54A3-9B7C-36F55546D272}"/>
          </ac:inkMkLst>
        </pc:inkChg>
        <pc:inkChg chg="add del mod">
          <ac:chgData name="Md Amjad Hossain" userId="5eb3eea5-43df-412e-88a9-51c879b408e5" providerId="ADAL" clId="{DDE1A433-CB0E-4B08-925E-14325C38E783}" dt="2024-10-19T21:49:04.245" v="907"/>
          <ac:inkMkLst>
            <pc:docMk/>
            <pc:sldMk cId="0" sldId="292"/>
            <ac:inkMk id="12" creationId="{4751574C-7A15-A942-745D-A3DC6C738CF7}"/>
          </ac:inkMkLst>
        </pc:inkChg>
        <pc:inkChg chg="add del mod">
          <ac:chgData name="Md Amjad Hossain" userId="5eb3eea5-43df-412e-88a9-51c879b408e5" providerId="ADAL" clId="{DDE1A433-CB0E-4B08-925E-14325C38E783}" dt="2024-10-19T22:02:56.108" v="1101"/>
          <ac:inkMkLst>
            <pc:docMk/>
            <pc:sldMk cId="0" sldId="292"/>
            <ac:inkMk id="13" creationId="{5264A4C8-EB91-AC4C-2CE2-9E01B4884B02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44" v="905"/>
        <pc:sldMkLst>
          <pc:docMk/>
          <pc:sldMk cId="0" sldId="293"/>
        </pc:sldMkLst>
        <pc:inkChg chg="add del mod">
          <ac:chgData name="Md Amjad Hossain" userId="5eb3eea5-43df-412e-88a9-51c879b408e5" providerId="ADAL" clId="{DDE1A433-CB0E-4B08-925E-14325C38E783}" dt="2024-10-19T21:47:05.595" v="500"/>
          <ac:inkMkLst>
            <pc:docMk/>
            <pc:sldMk cId="0" sldId="293"/>
            <ac:inkMk id="5" creationId="{83692B7F-007F-4C56-6C7B-39E52F75A259}"/>
          </ac:inkMkLst>
        </pc:inkChg>
        <pc:inkChg chg="add del mod">
          <ac:chgData name="Md Amjad Hossain" userId="5eb3eea5-43df-412e-88a9-51c879b408e5" providerId="ADAL" clId="{DDE1A433-CB0E-4B08-925E-14325C38E783}" dt="2024-10-19T21:49:04.244" v="905"/>
          <ac:inkMkLst>
            <pc:docMk/>
            <pc:sldMk cId="0" sldId="293"/>
            <ac:inkMk id="6" creationId="{5A425433-EA2B-EFC7-6833-210079F71CD3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44" v="903"/>
        <pc:sldMkLst>
          <pc:docMk/>
          <pc:sldMk cId="0" sldId="294"/>
        </pc:sldMkLst>
        <pc:inkChg chg="add del mod">
          <ac:chgData name="Md Amjad Hossain" userId="5eb3eea5-43df-412e-88a9-51c879b408e5" providerId="ADAL" clId="{DDE1A433-CB0E-4B08-925E-14325C38E783}" dt="2024-10-19T21:47:05.595" v="498"/>
          <ac:inkMkLst>
            <pc:docMk/>
            <pc:sldMk cId="0" sldId="294"/>
            <ac:inkMk id="4" creationId="{3926C83D-8826-81BA-E119-8A2B6B3BE29A}"/>
          </ac:inkMkLst>
        </pc:inkChg>
        <pc:inkChg chg="add del mod">
          <ac:chgData name="Md Amjad Hossain" userId="5eb3eea5-43df-412e-88a9-51c879b408e5" providerId="ADAL" clId="{DDE1A433-CB0E-4B08-925E-14325C38E783}" dt="2024-10-19T21:49:04.244" v="903"/>
          <ac:inkMkLst>
            <pc:docMk/>
            <pc:sldMk cId="0" sldId="294"/>
            <ac:inkMk id="5" creationId="{92FE7E47-40D3-D4B6-D4CE-937A6B55ED87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43" v="901"/>
        <pc:sldMkLst>
          <pc:docMk/>
          <pc:sldMk cId="0" sldId="295"/>
        </pc:sldMkLst>
        <pc:inkChg chg="add del mod">
          <ac:chgData name="Md Amjad Hossain" userId="5eb3eea5-43df-412e-88a9-51c879b408e5" providerId="ADAL" clId="{DDE1A433-CB0E-4B08-925E-14325C38E783}" dt="2024-10-19T21:47:05.594" v="496"/>
          <ac:inkMkLst>
            <pc:docMk/>
            <pc:sldMk cId="0" sldId="295"/>
            <ac:inkMk id="63" creationId="{47F701A5-04DA-C457-B23A-D2EE412D4EE7}"/>
          </ac:inkMkLst>
        </pc:inkChg>
        <pc:inkChg chg="add del mod">
          <ac:chgData name="Md Amjad Hossain" userId="5eb3eea5-43df-412e-88a9-51c879b408e5" providerId="ADAL" clId="{DDE1A433-CB0E-4B08-925E-14325C38E783}" dt="2024-10-19T21:49:04.243" v="901"/>
          <ac:inkMkLst>
            <pc:docMk/>
            <pc:sldMk cId="0" sldId="295"/>
            <ac:inkMk id="64" creationId="{03E3AB70-4C5A-0B24-2D75-9A7AAB0268E2}"/>
          </ac:inkMkLst>
        </pc:inkChg>
      </pc:sldChg>
      <pc:sldChg chg="addSp delSp modSp add del mod">
        <pc:chgData name="Md Amjad Hossain" userId="5eb3eea5-43df-412e-88a9-51c879b408e5" providerId="ADAL" clId="{DDE1A433-CB0E-4B08-925E-14325C38E783}" dt="2024-10-19T21:49:04.242" v="899"/>
        <pc:sldMkLst>
          <pc:docMk/>
          <pc:sldMk cId="0" sldId="299"/>
        </pc:sldMkLst>
        <pc:inkChg chg="add del mod">
          <ac:chgData name="Md Amjad Hossain" userId="5eb3eea5-43df-412e-88a9-51c879b408e5" providerId="ADAL" clId="{DDE1A433-CB0E-4B08-925E-14325C38E783}" dt="2024-10-19T21:47:05.593" v="494"/>
          <ac:inkMkLst>
            <pc:docMk/>
            <pc:sldMk cId="0" sldId="299"/>
            <ac:inkMk id="4" creationId="{7B4A10D2-0A8C-4836-0499-5D5A2991F075}"/>
          </ac:inkMkLst>
        </pc:inkChg>
        <pc:inkChg chg="add del mod">
          <ac:chgData name="Md Amjad Hossain" userId="5eb3eea5-43df-412e-88a9-51c879b408e5" providerId="ADAL" clId="{DDE1A433-CB0E-4B08-925E-14325C38E783}" dt="2024-10-19T21:49:04.242" v="899"/>
          <ac:inkMkLst>
            <pc:docMk/>
            <pc:sldMk cId="0" sldId="299"/>
            <ac:inkMk id="5" creationId="{42F64063-F215-517F-45C2-1F3390639F96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41" v="897"/>
        <pc:sldMkLst>
          <pc:docMk/>
          <pc:sldMk cId="0" sldId="300"/>
        </pc:sldMkLst>
        <pc:inkChg chg="add del mod">
          <ac:chgData name="Md Amjad Hossain" userId="5eb3eea5-43df-412e-88a9-51c879b408e5" providerId="ADAL" clId="{DDE1A433-CB0E-4B08-925E-14325C38E783}" dt="2024-10-19T21:47:05.592" v="492"/>
          <ac:inkMkLst>
            <pc:docMk/>
            <pc:sldMk cId="0" sldId="300"/>
            <ac:inkMk id="4" creationId="{3AAC4BA6-A31F-C6E7-448C-E9595DC12EBC}"/>
          </ac:inkMkLst>
        </pc:inkChg>
        <pc:inkChg chg="add del mod">
          <ac:chgData name="Md Amjad Hossain" userId="5eb3eea5-43df-412e-88a9-51c879b408e5" providerId="ADAL" clId="{DDE1A433-CB0E-4B08-925E-14325C38E783}" dt="2024-10-19T21:49:04.241" v="897"/>
          <ac:inkMkLst>
            <pc:docMk/>
            <pc:sldMk cId="0" sldId="300"/>
            <ac:inkMk id="5" creationId="{D2279813-413F-787E-0E52-5A78931A706F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9:04.240" v="895"/>
        <pc:sldMkLst>
          <pc:docMk/>
          <pc:sldMk cId="0" sldId="301"/>
        </pc:sldMkLst>
        <pc:inkChg chg="add del mod">
          <ac:chgData name="Md Amjad Hossain" userId="5eb3eea5-43df-412e-88a9-51c879b408e5" providerId="ADAL" clId="{DDE1A433-CB0E-4B08-925E-14325C38E783}" dt="2024-10-19T21:47:05.591" v="490"/>
          <ac:inkMkLst>
            <pc:docMk/>
            <pc:sldMk cId="0" sldId="301"/>
            <ac:inkMk id="63" creationId="{1DD3079A-6BF0-3862-8847-D81F37904C32}"/>
          </ac:inkMkLst>
        </pc:inkChg>
        <pc:inkChg chg="add del mod">
          <ac:chgData name="Md Amjad Hossain" userId="5eb3eea5-43df-412e-88a9-51c879b408e5" providerId="ADAL" clId="{DDE1A433-CB0E-4B08-925E-14325C38E783}" dt="2024-10-19T21:49:04.240" v="895"/>
          <ac:inkMkLst>
            <pc:docMk/>
            <pc:sldMk cId="0" sldId="301"/>
            <ac:inkMk id="64" creationId="{2DCF4E32-2A6C-C540-81D7-04B103DBCE14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8:42.936" v="881" actId="478"/>
        <pc:sldMkLst>
          <pc:docMk/>
          <pc:sldMk cId="0" sldId="303"/>
        </pc:sldMkLst>
        <pc:inkChg chg="add del mod">
          <ac:chgData name="Md Amjad Hossain" userId="5eb3eea5-43df-412e-88a9-51c879b408e5" providerId="ADAL" clId="{DDE1A433-CB0E-4B08-925E-14325C38E783}" dt="2024-10-19T21:47:05.589" v="488"/>
          <ac:inkMkLst>
            <pc:docMk/>
            <pc:sldMk cId="0" sldId="303"/>
            <ac:inkMk id="63" creationId="{13BCF142-9E5C-A43B-DD2A-87EA08A0EEA9}"/>
          </ac:inkMkLst>
        </pc:inkChg>
        <pc:inkChg chg="add del mod">
          <ac:chgData name="Md Amjad Hossain" userId="5eb3eea5-43df-412e-88a9-51c879b408e5" providerId="ADAL" clId="{DDE1A433-CB0E-4B08-925E-14325C38E783}" dt="2024-10-19T21:48:42.936" v="881" actId="478"/>
          <ac:inkMkLst>
            <pc:docMk/>
            <pc:sldMk cId="0" sldId="303"/>
            <ac:inkMk id="64" creationId="{3F368064-8733-5DC2-F426-684686E80A24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1:48:45.861" v="882" actId="478"/>
        <pc:sldMkLst>
          <pc:docMk/>
          <pc:sldMk cId="0" sldId="304"/>
        </pc:sldMkLst>
        <pc:inkChg chg="add del mod">
          <ac:chgData name="Md Amjad Hossain" userId="5eb3eea5-43df-412e-88a9-51c879b408e5" providerId="ADAL" clId="{DDE1A433-CB0E-4B08-925E-14325C38E783}" dt="2024-10-19T21:47:05.588" v="486"/>
          <ac:inkMkLst>
            <pc:docMk/>
            <pc:sldMk cId="0" sldId="304"/>
            <ac:inkMk id="62" creationId="{107686AB-D7DC-91C9-E456-A3CB12E55A8B}"/>
          </ac:inkMkLst>
        </pc:inkChg>
        <pc:inkChg chg="add del mod">
          <ac:chgData name="Md Amjad Hossain" userId="5eb3eea5-43df-412e-88a9-51c879b408e5" providerId="ADAL" clId="{DDE1A433-CB0E-4B08-925E-14325C38E783}" dt="2024-10-19T21:48:45.861" v="882" actId="478"/>
          <ac:inkMkLst>
            <pc:docMk/>
            <pc:sldMk cId="0" sldId="304"/>
            <ac:inkMk id="63" creationId="{85267AAC-788C-DDE6-C3AB-40A6BDD1083A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32" v="1662"/>
        <pc:sldMkLst>
          <pc:docMk/>
          <pc:sldMk cId="0" sldId="305"/>
        </pc:sldMkLst>
        <pc:inkChg chg="add del mod">
          <ac:chgData name="Md Amjad Hossain" userId="5eb3eea5-43df-412e-88a9-51c879b408e5" providerId="ADAL" clId="{DDE1A433-CB0E-4B08-925E-14325C38E783}" dt="2024-10-20T06:07:24.032" v="1662"/>
          <ac:inkMkLst>
            <pc:docMk/>
            <pc:sldMk cId="0" sldId="305"/>
            <ac:inkMk id="106" creationId="{008526CE-E23C-D413-BD08-374D23E50DC9}"/>
          </ac:inkMkLst>
        </pc:inkChg>
        <pc:inkChg chg="add del mod">
          <ac:chgData name="Md Amjad Hossain" userId="5eb3eea5-43df-412e-88a9-51c879b408e5" providerId="ADAL" clId="{DDE1A433-CB0E-4B08-925E-14325C38E783}" dt="2024-10-19T21:47:05.586" v="484"/>
          <ac:inkMkLst>
            <pc:docMk/>
            <pc:sldMk cId="0" sldId="305"/>
            <ac:inkMk id="106" creationId="{5D078DD0-D585-8949-0FBC-A5771EA6ADA9}"/>
          </ac:inkMkLst>
        </pc:inkChg>
        <pc:inkChg chg="add del mod">
          <ac:chgData name="Md Amjad Hossain" userId="5eb3eea5-43df-412e-88a9-51c879b408e5" providerId="ADAL" clId="{DDE1A433-CB0E-4B08-925E-14325C38E783}" dt="2024-10-19T21:49:04.236" v="893"/>
          <ac:inkMkLst>
            <pc:docMk/>
            <pc:sldMk cId="0" sldId="305"/>
            <ac:inkMk id="107" creationId="{D1A9E2C9-C00D-9A3B-C229-2658EA007EC7}"/>
          </ac:inkMkLst>
        </pc:inkChg>
        <pc:inkChg chg="add del mod">
          <ac:chgData name="Md Amjad Hossain" userId="5eb3eea5-43df-412e-88a9-51c879b408e5" providerId="ADAL" clId="{DDE1A433-CB0E-4B08-925E-14325C38E783}" dt="2024-10-19T22:02:56.104" v="1099"/>
          <ac:inkMkLst>
            <pc:docMk/>
            <pc:sldMk cId="0" sldId="305"/>
            <ac:inkMk id="108" creationId="{ED583BD2-943A-4EF9-2732-5CD97A7CFD3A}"/>
          </ac:inkMkLst>
        </pc:inkChg>
        <pc:inkChg chg="add del mod">
          <ac:chgData name="Md Amjad Hossain" userId="5eb3eea5-43df-412e-88a9-51c879b408e5" providerId="ADAL" clId="{DDE1A433-CB0E-4B08-925E-14325C38E783}" dt="2024-10-19T22:02:56.103" v="1097"/>
          <ac:inkMkLst>
            <pc:docMk/>
            <pc:sldMk cId="0" sldId="305"/>
            <ac:inkMk id="109" creationId="{30D5A4F0-CE12-86BD-BC3B-EA21C71D0B6D}"/>
          </ac:inkMkLst>
        </pc:inkChg>
        <pc:inkChg chg="add del mod">
          <ac:chgData name="Md Amjad Hossain" userId="5eb3eea5-43df-412e-88a9-51c879b408e5" providerId="ADAL" clId="{DDE1A433-CB0E-4B08-925E-14325C38E783}" dt="2024-10-19T23:04:22.446" v="1461"/>
          <ac:inkMkLst>
            <pc:docMk/>
            <pc:sldMk cId="0" sldId="305"/>
            <ac:inkMk id="110" creationId="{B5329216-F1F8-D96A-198F-0D9BCDB5D422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30" v="1660"/>
        <pc:sldMkLst>
          <pc:docMk/>
          <pc:sldMk cId="0" sldId="306"/>
        </pc:sldMkLst>
        <pc:inkChg chg="add del mod">
          <ac:chgData name="Md Amjad Hossain" userId="5eb3eea5-43df-412e-88a9-51c879b408e5" providerId="ADAL" clId="{DDE1A433-CB0E-4B08-925E-14325C38E783}" dt="2024-10-20T06:07:24.030" v="1660"/>
          <ac:inkMkLst>
            <pc:docMk/>
            <pc:sldMk cId="0" sldId="306"/>
            <ac:inkMk id="106" creationId="{984B4A8D-87D2-3420-9EBE-F03849E3DEED}"/>
          </ac:inkMkLst>
        </pc:inkChg>
        <pc:inkChg chg="add del mod">
          <ac:chgData name="Md Amjad Hossain" userId="5eb3eea5-43df-412e-88a9-51c879b408e5" providerId="ADAL" clId="{DDE1A433-CB0E-4B08-925E-14325C38E783}" dt="2024-10-19T21:47:05.584" v="482"/>
          <ac:inkMkLst>
            <pc:docMk/>
            <pc:sldMk cId="0" sldId="306"/>
            <ac:inkMk id="106" creationId="{DC945FE5-58DA-91F8-36FE-5F5E31E872DD}"/>
          </ac:inkMkLst>
        </pc:inkChg>
        <pc:inkChg chg="add del mod">
          <ac:chgData name="Md Amjad Hossain" userId="5eb3eea5-43df-412e-88a9-51c879b408e5" providerId="ADAL" clId="{DDE1A433-CB0E-4B08-925E-14325C38E783}" dt="2024-10-19T21:48:51.945" v="883" actId="478"/>
          <ac:inkMkLst>
            <pc:docMk/>
            <pc:sldMk cId="0" sldId="306"/>
            <ac:inkMk id="107" creationId="{A923A64B-989D-2072-F655-50D0CBC59CB5}"/>
          </ac:inkMkLst>
        </pc:inkChg>
        <pc:inkChg chg="add del mod">
          <ac:chgData name="Md Amjad Hossain" userId="5eb3eea5-43df-412e-88a9-51c879b408e5" providerId="ADAL" clId="{DDE1A433-CB0E-4B08-925E-14325C38E783}" dt="2024-10-19T22:02:56.101" v="1095"/>
          <ac:inkMkLst>
            <pc:docMk/>
            <pc:sldMk cId="0" sldId="306"/>
            <ac:inkMk id="108" creationId="{DC3A8C9E-BF24-010C-80C7-6E21CD395E7E}"/>
          </ac:inkMkLst>
        </pc:inkChg>
        <pc:inkChg chg="add del mod">
          <ac:chgData name="Md Amjad Hossain" userId="5eb3eea5-43df-412e-88a9-51c879b408e5" providerId="ADAL" clId="{DDE1A433-CB0E-4B08-925E-14325C38E783}" dt="2024-10-19T23:04:22.445" v="1459"/>
          <ac:inkMkLst>
            <pc:docMk/>
            <pc:sldMk cId="0" sldId="306"/>
            <ac:inkMk id="109" creationId="{39D2D5C7-3EF9-B82F-9261-9966748779F8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29" v="1658"/>
        <pc:sldMkLst>
          <pc:docMk/>
          <pc:sldMk cId="0" sldId="307"/>
        </pc:sldMkLst>
        <pc:inkChg chg="add del mod">
          <ac:chgData name="Md Amjad Hossain" userId="5eb3eea5-43df-412e-88a9-51c879b408e5" providerId="ADAL" clId="{DDE1A433-CB0E-4B08-925E-14325C38E783}" dt="2024-10-20T06:07:24.029" v="1658"/>
          <ac:inkMkLst>
            <pc:docMk/>
            <pc:sldMk cId="0" sldId="307"/>
            <ac:inkMk id="107" creationId="{68A5C9DC-3BF1-C7D5-08FE-667B51755419}"/>
          </ac:inkMkLst>
        </pc:inkChg>
        <pc:inkChg chg="add del mod">
          <ac:chgData name="Md Amjad Hossain" userId="5eb3eea5-43df-412e-88a9-51c879b408e5" providerId="ADAL" clId="{DDE1A433-CB0E-4B08-925E-14325C38E783}" dt="2024-10-19T21:47:05.582" v="480"/>
          <ac:inkMkLst>
            <pc:docMk/>
            <pc:sldMk cId="0" sldId="307"/>
            <ac:inkMk id="107" creationId="{8D80FB3B-9C30-1B58-3B82-DE31B699B3B0}"/>
          </ac:inkMkLst>
        </pc:inkChg>
        <pc:inkChg chg="add del mod">
          <ac:chgData name="Md Amjad Hossain" userId="5eb3eea5-43df-412e-88a9-51c879b408e5" providerId="ADAL" clId="{DDE1A433-CB0E-4B08-925E-14325C38E783}" dt="2024-10-19T21:48:55.527" v="884" actId="478"/>
          <ac:inkMkLst>
            <pc:docMk/>
            <pc:sldMk cId="0" sldId="307"/>
            <ac:inkMk id="108" creationId="{722EC298-52AB-BCDC-32E5-A967D90C71B2}"/>
          </ac:inkMkLst>
        </pc:inkChg>
        <pc:inkChg chg="add del mod">
          <ac:chgData name="Md Amjad Hossain" userId="5eb3eea5-43df-412e-88a9-51c879b408e5" providerId="ADAL" clId="{DDE1A433-CB0E-4B08-925E-14325C38E783}" dt="2024-10-19T22:02:56.099" v="1093"/>
          <ac:inkMkLst>
            <pc:docMk/>
            <pc:sldMk cId="0" sldId="307"/>
            <ac:inkMk id="109" creationId="{F8243E22-19F3-B143-175E-4BD98DD02A00}"/>
          </ac:inkMkLst>
        </pc:inkChg>
        <pc:inkChg chg="add del mod">
          <ac:chgData name="Md Amjad Hossain" userId="5eb3eea5-43df-412e-88a9-51c879b408e5" providerId="ADAL" clId="{DDE1A433-CB0E-4B08-925E-14325C38E783}" dt="2024-10-19T23:04:22.444" v="1457"/>
          <ac:inkMkLst>
            <pc:docMk/>
            <pc:sldMk cId="0" sldId="307"/>
            <ac:inkMk id="110" creationId="{1E6525DA-A8D7-D2AF-87CD-5F6B3304205F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28" v="1656"/>
        <pc:sldMkLst>
          <pc:docMk/>
          <pc:sldMk cId="0" sldId="308"/>
        </pc:sldMkLst>
        <pc:inkChg chg="add del mod">
          <ac:chgData name="Md Amjad Hossain" userId="5eb3eea5-43df-412e-88a9-51c879b408e5" providerId="ADAL" clId="{DDE1A433-CB0E-4B08-925E-14325C38E783}" dt="2024-10-20T06:07:24.028" v="1656"/>
          <ac:inkMkLst>
            <pc:docMk/>
            <pc:sldMk cId="0" sldId="308"/>
            <ac:inkMk id="107" creationId="{57B1E9B2-4819-698E-31F3-32B7101587F0}"/>
          </ac:inkMkLst>
        </pc:inkChg>
        <pc:inkChg chg="add del mod">
          <ac:chgData name="Md Amjad Hossain" userId="5eb3eea5-43df-412e-88a9-51c879b408e5" providerId="ADAL" clId="{DDE1A433-CB0E-4B08-925E-14325C38E783}" dt="2024-10-19T21:47:05.580" v="478"/>
          <ac:inkMkLst>
            <pc:docMk/>
            <pc:sldMk cId="0" sldId="308"/>
            <ac:inkMk id="107" creationId="{DAFA5855-EE03-CD64-4246-CFA6CBA6B285}"/>
          </ac:inkMkLst>
        </pc:inkChg>
        <pc:inkChg chg="add del mod">
          <ac:chgData name="Md Amjad Hossain" userId="5eb3eea5-43df-412e-88a9-51c879b408e5" providerId="ADAL" clId="{DDE1A433-CB0E-4B08-925E-14325C38E783}" dt="2024-10-19T21:48:58.058" v="885" actId="478"/>
          <ac:inkMkLst>
            <pc:docMk/>
            <pc:sldMk cId="0" sldId="308"/>
            <ac:inkMk id="108" creationId="{D36E760F-90F7-9407-6D96-73532CF677F4}"/>
          </ac:inkMkLst>
        </pc:inkChg>
        <pc:inkChg chg="add del mod">
          <ac:chgData name="Md Amjad Hossain" userId="5eb3eea5-43df-412e-88a9-51c879b408e5" providerId="ADAL" clId="{DDE1A433-CB0E-4B08-925E-14325C38E783}" dt="2024-10-19T22:02:56.097" v="1091"/>
          <ac:inkMkLst>
            <pc:docMk/>
            <pc:sldMk cId="0" sldId="308"/>
            <ac:inkMk id="109" creationId="{5A9EC72C-7EF3-F1E1-8ADF-4535FA661EC0}"/>
          </ac:inkMkLst>
        </pc:inkChg>
        <pc:inkChg chg="add del mod">
          <ac:chgData name="Md Amjad Hossain" userId="5eb3eea5-43df-412e-88a9-51c879b408e5" providerId="ADAL" clId="{DDE1A433-CB0E-4B08-925E-14325C38E783}" dt="2024-10-19T23:04:22.443" v="1455"/>
          <ac:inkMkLst>
            <pc:docMk/>
            <pc:sldMk cId="0" sldId="308"/>
            <ac:inkMk id="110" creationId="{45F82DF8-7699-0EE5-0EB9-BC48218CA259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27" v="1654"/>
        <pc:sldMkLst>
          <pc:docMk/>
          <pc:sldMk cId="0" sldId="309"/>
        </pc:sldMkLst>
        <pc:inkChg chg="add del mod">
          <ac:chgData name="Md Amjad Hossain" userId="5eb3eea5-43df-412e-88a9-51c879b408e5" providerId="ADAL" clId="{DDE1A433-CB0E-4B08-925E-14325C38E783}" dt="2024-10-19T21:47:05.578" v="476"/>
          <ac:inkMkLst>
            <pc:docMk/>
            <pc:sldMk cId="0" sldId="309"/>
            <ac:inkMk id="107" creationId="{D933D336-B99E-929A-4300-68AB7574A7E4}"/>
          </ac:inkMkLst>
        </pc:inkChg>
        <pc:inkChg chg="add del mod">
          <ac:chgData name="Md Amjad Hossain" userId="5eb3eea5-43df-412e-88a9-51c879b408e5" providerId="ADAL" clId="{DDE1A433-CB0E-4B08-925E-14325C38E783}" dt="2024-10-20T06:07:24.027" v="1654"/>
          <ac:inkMkLst>
            <pc:docMk/>
            <pc:sldMk cId="0" sldId="309"/>
            <ac:inkMk id="107" creationId="{FF95079B-EA03-11AD-1EA8-EB0628F70D66}"/>
          </ac:inkMkLst>
        </pc:inkChg>
        <pc:inkChg chg="add del mod">
          <ac:chgData name="Md Amjad Hossain" userId="5eb3eea5-43df-412e-88a9-51c879b408e5" providerId="ADAL" clId="{DDE1A433-CB0E-4B08-925E-14325C38E783}" dt="2024-10-19T21:49:04.232" v="891"/>
          <ac:inkMkLst>
            <pc:docMk/>
            <pc:sldMk cId="0" sldId="309"/>
            <ac:inkMk id="108" creationId="{7D0333C3-D214-BDEE-00A0-AAB271B68FA0}"/>
          </ac:inkMkLst>
        </pc:inkChg>
        <pc:inkChg chg="add del mod">
          <ac:chgData name="Md Amjad Hossain" userId="5eb3eea5-43df-412e-88a9-51c879b408e5" providerId="ADAL" clId="{DDE1A433-CB0E-4B08-925E-14325C38E783}" dt="2024-10-19T23:04:22.442" v="1453"/>
          <ac:inkMkLst>
            <pc:docMk/>
            <pc:sldMk cId="0" sldId="309"/>
            <ac:inkMk id="109" creationId="{74DDE630-293F-F0F6-4CD9-BF1B15CF7899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26" v="1652"/>
        <pc:sldMkLst>
          <pc:docMk/>
          <pc:sldMk cId="0" sldId="310"/>
        </pc:sldMkLst>
        <pc:inkChg chg="add del mod">
          <ac:chgData name="Md Amjad Hossain" userId="5eb3eea5-43df-412e-88a9-51c879b408e5" providerId="ADAL" clId="{DDE1A433-CB0E-4B08-925E-14325C38E783}" dt="2024-10-20T06:07:24.026" v="1652"/>
          <ac:inkMkLst>
            <pc:docMk/>
            <pc:sldMk cId="0" sldId="310"/>
            <ac:inkMk id="107" creationId="{94CEB64D-192F-8EBB-B4FF-2AEC9B55639B}"/>
          </ac:inkMkLst>
        </pc:inkChg>
        <pc:inkChg chg="add del mod">
          <ac:chgData name="Md Amjad Hossain" userId="5eb3eea5-43df-412e-88a9-51c879b408e5" providerId="ADAL" clId="{DDE1A433-CB0E-4B08-925E-14325C38E783}" dt="2024-10-19T21:49:04.230" v="889"/>
          <ac:inkMkLst>
            <pc:docMk/>
            <pc:sldMk cId="0" sldId="310"/>
            <ac:inkMk id="107" creationId="{B9967924-75C4-6214-3E57-97AE9C65A4AB}"/>
          </ac:inkMkLst>
        </pc:inkChg>
        <pc:inkChg chg="add del mod">
          <ac:chgData name="Md Amjad Hossain" userId="5eb3eea5-43df-412e-88a9-51c879b408e5" providerId="ADAL" clId="{DDE1A433-CB0E-4B08-925E-14325C38E783}" dt="2024-10-19T22:02:56.095" v="1089"/>
          <ac:inkMkLst>
            <pc:docMk/>
            <pc:sldMk cId="0" sldId="310"/>
            <ac:inkMk id="108" creationId="{2E23E64C-D6C1-5001-5130-E163895A5FE7}"/>
          </ac:inkMkLst>
        </pc:inkChg>
        <pc:inkChg chg="add del mod">
          <ac:chgData name="Md Amjad Hossain" userId="5eb3eea5-43df-412e-88a9-51c879b408e5" providerId="ADAL" clId="{DDE1A433-CB0E-4B08-925E-14325C38E783}" dt="2024-10-19T23:04:22.442" v="1451"/>
          <ac:inkMkLst>
            <pc:docMk/>
            <pc:sldMk cId="0" sldId="310"/>
            <ac:inkMk id="109" creationId="{733BD4A5-256F-0909-C8AE-69F82ABF3712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24" v="1650"/>
        <pc:sldMkLst>
          <pc:docMk/>
          <pc:sldMk cId="0" sldId="311"/>
        </pc:sldMkLst>
        <pc:inkChg chg="add del mod">
          <ac:chgData name="Md Amjad Hossain" userId="5eb3eea5-43df-412e-88a9-51c879b408e5" providerId="ADAL" clId="{DDE1A433-CB0E-4B08-925E-14325C38E783}" dt="2024-10-19T21:49:04.227" v="887"/>
          <ac:inkMkLst>
            <pc:docMk/>
            <pc:sldMk cId="0" sldId="311"/>
            <ac:inkMk id="107" creationId="{0397BA84-2DB2-19C6-3560-06115C73EECC}"/>
          </ac:inkMkLst>
        </pc:inkChg>
        <pc:inkChg chg="add del mod">
          <ac:chgData name="Md Amjad Hossain" userId="5eb3eea5-43df-412e-88a9-51c879b408e5" providerId="ADAL" clId="{DDE1A433-CB0E-4B08-925E-14325C38E783}" dt="2024-10-20T06:07:24.024" v="1650"/>
          <ac:inkMkLst>
            <pc:docMk/>
            <pc:sldMk cId="0" sldId="311"/>
            <ac:inkMk id="107" creationId="{BA3F7D47-8B5E-BC14-02CD-8CCC58532FD1}"/>
          </ac:inkMkLst>
        </pc:inkChg>
        <pc:inkChg chg="add del mod">
          <ac:chgData name="Md Amjad Hossain" userId="5eb3eea5-43df-412e-88a9-51c879b408e5" providerId="ADAL" clId="{DDE1A433-CB0E-4B08-925E-14325C38E783}" dt="2024-10-19T22:02:56.093" v="1087"/>
          <ac:inkMkLst>
            <pc:docMk/>
            <pc:sldMk cId="0" sldId="311"/>
            <ac:inkMk id="108" creationId="{0AA1E80A-92D8-7552-F25B-33FEAE8E0CC5}"/>
          </ac:inkMkLst>
        </pc:inkChg>
        <pc:inkChg chg="add del mod">
          <ac:chgData name="Md Amjad Hossain" userId="5eb3eea5-43df-412e-88a9-51c879b408e5" providerId="ADAL" clId="{DDE1A433-CB0E-4B08-925E-14325C38E783}" dt="2024-10-19T23:04:22.441" v="1449"/>
          <ac:inkMkLst>
            <pc:docMk/>
            <pc:sldMk cId="0" sldId="311"/>
            <ac:inkMk id="109" creationId="{0781A29F-3E64-DB1A-1D89-AB1ED9B91972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22" v="1648"/>
        <pc:sldMkLst>
          <pc:docMk/>
          <pc:sldMk cId="0" sldId="312"/>
        </pc:sldMkLst>
        <pc:inkChg chg="add del mod">
          <ac:chgData name="Md Amjad Hossain" userId="5eb3eea5-43df-412e-88a9-51c879b408e5" providerId="ADAL" clId="{DDE1A433-CB0E-4B08-925E-14325C38E783}" dt="2024-10-19T22:02:56.091" v="1085"/>
          <ac:inkMkLst>
            <pc:docMk/>
            <pc:sldMk cId="0" sldId="312"/>
            <ac:inkMk id="107" creationId="{779EE77A-DB77-BD5B-5903-86F3313849ED}"/>
          </ac:inkMkLst>
        </pc:inkChg>
        <pc:inkChg chg="add del mod">
          <ac:chgData name="Md Amjad Hossain" userId="5eb3eea5-43df-412e-88a9-51c879b408e5" providerId="ADAL" clId="{DDE1A433-CB0E-4B08-925E-14325C38E783}" dt="2024-10-20T06:07:24.022" v="1648"/>
          <ac:inkMkLst>
            <pc:docMk/>
            <pc:sldMk cId="0" sldId="312"/>
            <ac:inkMk id="107" creationId="{FCEAF70C-DE4E-859A-8A13-3EC35DC713AB}"/>
          </ac:inkMkLst>
        </pc:inkChg>
        <pc:inkChg chg="add del mod">
          <ac:chgData name="Md Amjad Hossain" userId="5eb3eea5-43df-412e-88a9-51c879b408e5" providerId="ADAL" clId="{DDE1A433-CB0E-4B08-925E-14325C38E783}" dt="2024-10-19T23:04:22.440" v="1447"/>
          <ac:inkMkLst>
            <pc:docMk/>
            <pc:sldMk cId="0" sldId="312"/>
            <ac:inkMk id="108" creationId="{317593FA-399D-5559-DA7D-8794C0EB04D0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39" v="1445"/>
        <pc:sldMkLst>
          <pc:docMk/>
          <pc:sldMk cId="0" sldId="313"/>
        </pc:sldMkLst>
        <pc:inkChg chg="add del mod">
          <ac:chgData name="Md Amjad Hossain" userId="5eb3eea5-43df-412e-88a9-51c879b408e5" providerId="ADAL" clId="{DDE1A433-CB0E-4B08-925E-14325C38E783}" dt="2024-10-19T22:02:56.089" v="1083"/>
          <ac:inkMkLst>
            <pc:docMk/>
            <pc:sldMk cId="0" sldId="313"/>
            <ac:inkMk id="110" creationId="{95B334FB-6B9C-BFCC-C3EE-E1606E10704A}"/>
          </ac:inkMkLst>
        </pc:inkChg>
        <pc:inkChg chg="add del mod">
          <ac:chgData name="Md Amjad Hossain" userId="5eb3eea5-43df-412e-88a9-51c879b408e5" providerId="ADAL" clId="{DDE1A433-CB0E-4B08-925E-14325C38E783}" dt="2024-10-19T23:04:22.439" v="1445"/>
          <ac:inkMkLst>
            <pc:docMk/>
            <pc:sldMk cId="0" sldId="313"/>
            <ac:inkMk id="111" creationId="{F68AD5FC-0D94-85A4-7779-97A61FBCDEA0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20" v="1646"/>
        <pc:sldMkLst>
          <pc:docMk/>
          <pc:sldMk cId="0" sldId="314"/>
        </pc:sldMkLst>
        <pc:inkChg chg="add del mod">
          <ac:chgData name="Md Amjad Hossain" userId="5eb3eea5-43df-412e-88a9-51c879b408e5" providerId="ADAL" clId="{DDE1A433-CB0E-4B08-925E-14325C38E783}" dt="2024-10-20T06:07:24.020" v="1646"/>
          <ac:inkMkLst>
            <pc:docMk/>
            <pc:sldMk cId="0" sldId="314"/>
            <ac:inkMk id="111" creationId="{65DDE5E8-A75D-996B-88D1-3B6C43F8EED3}"/>
          </ac:inkMkLst>
        </pc:inkChg>
        <pc:inkChg chg="add del mod">
          <ac:chgData name="Md Amjad Hossain" userId="5eb3eea5-43df-412e-88a9-51c879b408e5" providerId="ADAL" clId="{DDE1A433-CB0E-4B08-925E-14325C38E783}" dt="2024-10-19T22:02:56.087" v="1081"/>
          <ac:inkMkLst>
            <pc:docMk/>
            <pc:sldMk cId="0" sldId="314"/>
            <ac:inkMk id="111" creationId="{AB9BCE8C-F889-4012-368B-D8C259CC16A2}"/>
          </ac:inkMkLst>
        </pc:inkChg>
        <pc:inkChg chg="add del mod">
          <ac:chgData name="Md Amjad Hossain" userId="5eb3eea5-43df-412e-88a9-51c879b408e5" providerId="ADAL" clId="{DDE1A433-CB0E-4B08-925E-14325C38E783}" dt="2024-10-19T23:04:22.438" v="1443"/>
          <ac:inkMkLst>
            <pc:docMk/>
            <pc:sldMk cId="0" sldId="314"/>
            <ac:inkMk id="112" creationId="{38C9AAFB-AA58-96C5-75BE-C8F266239300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18" v="1644"/>
        <pc:sldMkLst>
          <pc:docMk/>
          <pc:sldMk cId="0" sldId="315"/>
        </pc:sldMkLst>
        <pc:inkChg chg="add del mod">
          <ac:chgData name="Md Amjad Hossain" userId="5eb3eea5-43df-412e-88a9-51c879b408e5" providerId="ADAL" clId="{DDE1A433-CB0E-4B08-925E-14325C38E783}" dt="2024-10-19T23:04:22.437" v="1441"/>
          <ac:inkMkLst>
            <pc:docMk/>
            <pc:sldMk cId="0" sldId="315"/>
            <ac:inkMk id="111" creationId="{046E7752-6489-415B-16B6-5D1205DE8345}"/>
          </ac:inkMkLst>
        </pc:inkChg>
        <pc:inkChg chg="add del mod">
          <ac:chgData name="Md Amjad Hossain" userId="5eb3eea5-43df-412e-88a9-51c879b408e5" providerId="ADAL" clId="{DDE1A433-CB0E-4B08-925E-14325C38E783}" dt="2024-10-20T06:07:24.018" v="1644"/>
          <ac:inkMkLst>
            <pc:docMk/>
            <pc:sldMk cId="0" sldId="315"/>
            <ac:inkMk id="111" creationId="{5EBC244C-0C30-0F9F-EBA2-9DB760EA3146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17" v="1642"/>
        <pc:sldMkLst>
          <pc:docMk/>
          <pc:sldMk cId="0" sldId="316"/>
        </pc:sldMkLst>
        <pc:inkChg chg="add del mod">
          <ac:chgData name="Md Amjad Hossain" userId="5eb3eea5-43df-412e-88a9-51c879b408e5" providerId="ADAL" clId="{DDE1A433-CB0E-4B08-925E-14325C38E783}" dt="2024-10-19T22:02:56.086" v="1079"/>
          <ac:inkMkLst>
            <pc:docMk/>
            <pc:sldMk cId="0" sldId="316"/>
            <ac:inkMk id="116" creationId="{74BAAFAA-48EB-3156-820E-7CA60953832A}"/>
          </ac:inkMkLst>
        </pc:inkChg>
        <pc:inkChg chg="add del mod">
          <ac:chgData name="Md Amjad Hossain" userId="5eb3eea5-43df-412e-88a9-51c879b408e5" providerId="ADAL" clId="{DDE1A433-CB0E-4B08-925E-14325C38E783}" dt="2024-10-20T06:07:24.017" v="1642"/>
          <ac:inkMkLst>
            <pc:docMk/>
            <pc:sldMk cId="0" sldId="316"/>
            <ac:inkMk id="116" creationId="{E873CEE6-615B-67C3-8FE1-028DC7DF6EA2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2:02:56.081" v="1077"/>
        <pc:sldMkLst>
          <pc:docMk/>
          <pc:sldMk cId="0" sldId="319"/>
        </pc:sldMkLst>
        <pc:inkChg chg="add del mod">
          <ac:chgData name="Md Amjad Hossain" userId="5eb3eea5-43df-412e-88a9-51c879b408e5" providerId="ADAL" clId="{DDE1A433-CB0E-4B08-925E-14325C38E783}" dt="2024-10-19T22:02:56.081" v="1077"/>
          <ac:inkMkLst>
            <pc:docMk/>
            <pc:sldMk cId="0" sldId="319"/>
            <ac:inkMk id="113" creationId="{1F50B079-B152-D041-7496-C186A147F3AA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20T06:07:24.015" v="1640"/>
        <pc:sldMkLst>
          <pc:docMk/>
          <pc:sldMk cId="0" sldId="320"/>
        </pc:sldMkLst>
        <pc:inkChg chg="add del mod">
          <ac:chgData name="Md Amjad Hossain" userId="5eb3eea5-43df-412e-88a9-51c879b408e5" providerId="ADAL" clId="{DDE1A433-CB0E-4B08-925E-14325C38E783}" dt="2024-10-20T06:07:24.015" v="1640"/>
          <ac:inkMkLst>
            <pc:docMk/>
            <pc:sldMk cId="0" sldId="320"/>
            <ac:inkMk id="113" creationId="{C742103F-1051-5E04-7351-8666EB77DA32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33" v="1439"/>
        <pc:sldMkLst>
          <pc:docMk/>
          <pc:sldMk cId="0" sldId="321"/>
        </pc:sldMkLst>
        <pc:inkChg chg="add del mod">
          <ac:chgData name="Md Amjad Hossain" userId="5eb3eea5-43df-412e-88a9-51c879b408e5" providerId="ADAL" clId="{DDE1A433-CB0E-4B08-925E-14325C38E783}" dt="2024-10-19T23:04:22.433" v="1439"/>
          <ac:inkMkLst>
            <pc:docMk/>
            <pc:sldMk cId="0" sldId="321"/>
            <ac:inkMk id="114" creationId="{B19686E9-FBC9-2331-5B3D-24507CFF79CA}"/>
          </ac:inkMkLst>
        </pc:inkChg>
      </pc:sldChg>
      <pc:sldChg chg="del">
        <pc:chgData name="Md Amjad Hossain" userId="5eb3eea5-43df-412e-88a9-51c879b408e5" providerId="ADAL" clId="{DDE1A433-CB0E-4B08-925E-14325C38E783}" dt="2024-10-16T05:51:01.746" v="77" actId="47"/>
        <pc:sldMkLst>
          <pc:docMk/>
          <pc:sldMk cId="0" sldId="322"/>
        </pc:sldMkLst>
      </pc:sldChg>
      <pc:sldChg chg="addSp delSp modSp mod">
        <pc:chgData name="Md Amjad Hossain" userId="5eb3eea5-43df-412e-88a9-51c879b408e5" providerId="ADAL" clId="{DDE1A433-CB0E-4B08-925E-14325C38E783}" dt="2024-10-20T06:07:24.013" v="1638"/>
        <pc:sldMkLst>
          <pc:docMk/>
          <pc:sldMk cId="0" sldId="323"/>
        </pc:sldMkLst>
        <pc:spChg chg="mod">
          <ac:chgData name="Md Amjad Hossain" userId="5eb3eea5-43df-412e-88a9-51c879b408e5" providerId="ADAL" clId="{DDE1A433-CB0E-4B08-925E-14325C38E783}" dt="2024-10-20T05:07:56.998" v="1464" actId="6549"/>
          <ac:spMkLst>
            <pc:docMk/>
            <pc:sldMk cId="0" sldId="323"/>
            <ac:spMk id="2" creationId="{00000000-0000-0000-0000-000000000000}"/>
          </ac:spMkLst>
        </pc:spChg>
        <pc:spChg chg="mod">
          <ac:chgData name="Md Amjad Hossain" userId="5eb3eea5-43df-412e-88a9-51c879b408e5" providerId="ADAL" clId="{DDE1A433-CB0E-4B08-925E-14325C38E783}" dt="2024-10-20T05:08:50.699" v="1472" actId="1076"/>
          <ac:spMkLst>
            <pc:docMk/>
            <pc:sldMk cId="0" sldId="323"/>
            <ac:spMk id="3" creationId="{00000000-0000-0000-0000-000000000000}"/>
          </ac:spMkLst>
        </pc:spChg>
        <pc:spChg chg="add mod">
          <ac:chgData name="Md Amjad Hossain" userId="5eb3eea5-43df-412e-88a9-51c879b408e5" providerId="ADAL" clId="{DDE1A433-CB0E-4B08-925E-14325C38E783}" dt="2024-10-20T05:09:14.530" v="1494" actId="20577"/>
          <ac:spMkLst>
            <pc:docMk/>
            <pc:sldMk cId="0" sldId="323"/>
            <ac:spMk id="7" creationId="{BF007A86-8CE1-AE83-FE1C-99A7BC62FE74}"/>
          </ac:spMkLst>
        </pc:spChg>
        <pc:picChg chg="add mod">
          <ac:chgData name="Md Amjad Hossain" userId="5eb3eea5-43df-412e-88a9-51c879b408e5" providerId="ADAL" clId="{DDE1A433-CB0E-4B08-925E-14325C38E783}" dt="2024-10-20T05:08:44.062" v="1471" actId="1076"/>
          <ac:picMkLst>
            <pc:docMk/>
            <pc:sldMk cId="0" sldId="323"/>
            <ac:picMk id="6" creationId="{AB48CEA7-ED39-AFE1-DA4C-A6E7E8F84949}"/>
          </ac:picMkLst>
        </pc:picChg>
        <pc:inkChg chg="add del mod">
          <ac:chgData name="Md Amjad Hossain" userId="5eb3eea5-43df-412e-88a9-51c879b408e5" providerId="ADAL" clId="{DDE1A433-CB0E-4B08-925E-14325C38E783}" dt="2024-10-19T23:04:22.433" v="1437"/>
          <ac:inkMkLst>
            <pc:docMk/>
            <pc:sldMk cId="0" sldId="323"/>
            <ac:inkMk id="5" creationId="{4D300E10-463D-9B40-AD96-D3A227AFB6BC}"/>
          </ac:inkMkLst>
        </pc:inkChg>
        <pc:inkChg chg="add del mod">
          <ac:chgData name="Md Amjad Hossain" userId="5eb3eea5-43df-412e-88a9-51c879b408e5" providerId="ADAL" clId="{DDE1A433-CB0E-4B08-925E-14325C38E783}" dt="2024-10-20T06:07:24.013" v="1638"/>
          <ac:inkMkLst>
            <pc:docMk/>
            <pc:sldMk cId="0" sldId="323"/>
            <ac:inkMk id="8" creationId="{A548B8B9-D4DB-2EAA-E978-9B198FEB37EB}"/>
          </ac:inkMkLst>
        </pc:inkChg>
      </pc:sldChg>
      <pc:sldChg chg="del">
        <pc:chgData name="Md Amjad Hossain" userId="5eb3eea5-43df-412e-88a9-51c879b408e5" providerId="ADAL" clId="{DDE1A433-CB0E-4B08-925E-14325C38E783}" dt="2024-10-16T05:51:25.598" v="78" actId="47"/>
        <pc:sldMkLst>
          <pc:docMk/>
          <pc:sldMk cId="0" sldId="324"/>
        </pc:sldMkLst>
      </pc:sldChg>
      <pc:sldChg chg="addSp delSp modSp add del mod">
        <pc:chgData name="Md Amjad Hossain" userId="5eb3eea5-43df-412e-88a9-51c879b408e5" providerId="ADAL" clId="{DDE1A433-CB0E-4B08-925E-14325C38E783}" dt="2024-10-20T06:07:24.011" v="1636"/>
        <pc:sldMkLst>
          <pc:docMk/>
          <pc:sldMk cId="0" sldId="325"/>
        </pc:sldMkLst>
        <pc:inkChg chg="add del mod">
          <ac:chgData name="Md Amjad Hossain" userId="5eb3eea5-43df-412e-88a9-51c879b408e5" providerId="ADAL" clId="{DDE1A433-CB0E-4B08-925E-14325C38E783}" dt="2024-10-20T06:07:24.011" v="1636"/>
          <ac:inkMkLst>
            <pc:docMk/>
            <pc:sldMk cId="0" sldId="325"/>
            <ac:inkMk id="4" creationId="{71D6F56F-B1B4-2AC2-BDCD-AE64C33C754B}"/>
          </ac:inkMkLst>
        </pc:inkChg>
        <pc:inkChg chg="add del mod">
          <ac:chgData name="Md Amjad Hossain" userId="5eb3eea5-43df-412e-88a9-51c879b408e5" providerId="ADAL" clId="{DDE1A433-CB0E-4B08-925E-14325C38E783}" dt="2024-10-19T23:04:22.432" v="1435"/>
          <ac:inkMkLst>
            <pc:docMk/>
            <pc:sldMk cId="0" sldId="325"/>
            <ac:inkMk id="4" creationId="{BB6E3471-695D-439D-A929-FA5303DE7526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32" v="1433"/>
        <pc:sldMkLst>
          <pc:docMk/>
          <pc:sldMk cId="0" sldId="326"/>
        </pc:sldMkLst>
        <pc:inkChg chg="add del mod">
          <ac:chgData name="Md Amjad Hossain" userId="5eb3eea5-43df-412e-88a9-51c879b408e5" providerId="ADAL" clId="{DDE1A433-CB0E-4B08-925E-14325C38E783}" dt="2024-10-19T23:04:22.432" v="1433"/>
          <ac:inkMkLst>
            <pc:docMk/>
            <pc:sldMk cId="0" sldId="326"/>
            <ac:inkMk id="68" creationId="{5D2A59CB-2513-3EC2-8177-25233B36D090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31" v="1431"/>
        <pc:sldMkLst>
          <pc:docMk/>
          <pc:sldMk cId="0" sldId="327"/>
        </pc:sldMkLst>
        <pc:inkChg chg="add del mod">
          <ac:chgData name="Md Amjad Hossain" userId="5eb3eea5-43df-412e-88a9-51c879b408e5" providerId="ADAL" clId="{DDE1A433-CB0E-4B08-925E-14325C38E783}" dt="2024-10-19T23:04:22.431" v="1431"/>
          <ac:inkMkLst>
            <pc:docMk/>
            <pc:sldMk cId="0" sldId="327"/>
            <ac:inkMk id="68" creationId="{7C53EB9C-F026-9F88-276C-5FE0809E4348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30" v="1429"/>
        <pc:sldMkLst>
          <pc:docMk/>
          <pc:sldMk cId="0" sldId="329"/>
        </pc:sldMkLst>
        <pc:inkChg chg="add del mod">
          <ac:chgData name="Md Amjad Hossain" userId="5eb3eea5-43df-412e-88a9-51c879b408e5" providerId="ADAL" clId="{DDE1A433-CB0E-4B08-925E-14325C38E783}" dt="2024-10-19T23:04:22.430" v="1429"/>
          <ac:inkMkLst>
            <pc:docMk/>
            <pc:sldMk cId="0" sldId="329"/>
            <ac:inkMk id="68" creationId="{63A81E1B-ED07-9697-3A38-6934D1035A54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29" v="1427"/>
        <pc:sldMkLst>
          <pc:docMk/>
          <pc:sldMk cId="0" sldId="330"/>
        </pc:sldMkLst>
        <pc:inkChg chg="add del mod">
          <ac:chgData name="Md Amjad Hossain" userId="5eb3eea5-43df-412e-88a9-51c879b408e5" providerId="ADAL" clId="{DDE1A433-CB0E-4B08-925E-14325C38E783}" dt="2024-10-19T23:04:22.429" v="1427"/>
          <ac:inkMkLst>
            <pc:docMk/>
            <pc:sldMk cId="0" sldId="330"/>
            <ac:inkMk id="68" creationId="{0E52F987-42A3-D918-2B97-6658012CFF7F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26" v="1425"/>
        <pc:sldMkLst>
          <pc:docMk/>
          <pc:sldMk cId="0" sldId="337"/>
        </pc:sldMkLst>
        <pc:inkChg chg="add del mod">
          <ac:chgData name="Md Amjad Hossain" userId="5eb3eea5-43df-412e-88a9-51c879b408e5" providerId="ADAL" clId="{DDE1A433-CB0E-4B08-925E-14325C38E783}" dt="2024-10-19T23:04:22.426" v="1425"/>
          <ac:inkMkLst>
            <pc:docMk/>
            <pc:sldMk cId="0" sldId="337"/>
            <ac:inkMk id="14" creationId="{8210EE45-5FD7-9DCF-9963-339F4543E488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25" v="1423"/>
        <pc:sldMkLst>
          <pc:docMk/>
          <pc:sldMk cId="0" sldId="339"/>
        </pc:sldMkLst>
        <pc:inkChg chg="add del mod">
          <ac:chgData name="Md Amjad Hossain" userId="5eb3eea5-43df-412e-88a9-51c879b408e5" providerId="ADAL" clId="{DDE1A433-CB0E-4B08-925E-14325C38E783}" dt="2024-10-19T23:04:22.425" v="1423"/>
          <ac:inkMkLst>
            <pc:docMk/>
            <pc:sldMk cId="0" sldId="339"/>
            <ac:inkMk id="70" creationId="{BE9721DA-4192-A859-239C-1E01F37CE580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24" v="1421"/>
        <pc:sldMkLst>
          <pc:docMk/>
          <pc:sldMk cId="0" sldId="340"/>
        </pc:sldMkLst>
        <pc:inkChg chg="add del mod">
          <ac:chgData name="Md Amjad Hossain" userId="5eb3eea5-43df-412e-88a9-51c879b408e5" providerId="ADAL" clId="{DDE1A433-CB0E-4B08-925E-14325C38E783}" dt="2024-10-19T23:04:22.424" v="1421"/>
          <ac:inkMkLst>
            <pc:docMk/>
            <pc:sldMk cId="0" sldId="340"/>
            <ac:inkMk id="76" creationId="{04132AB2-95C8-8944-1451-80E0E9603FA9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22" v="1419"/>
        <pc:sldMkLst>
          <pc:docMk/>
          <pc:sldMk cId="0" sldId="342"/>
        </pc:sldMkLst>
        <pc:inkChg chg="add del mod">
          <ac:chgData name="Md Amjad Hossain" userId="5eb3eea5-43df-412e-88a9-51c879b408e5" providerId="ADAL" clId="{DDE1A433-CB0E-4B08-925E-14325C38E783}" dt="2024-10-19T23:04:22.422" v="1419"/>
          <ac:inkMkLst>
            <pc:docMk/>
            <pc:sldMk cId="0" sldId="342"/>
            <ac:inkMk id="77" creationId="{E3206DE6-DF0E-9E03-04EF-5014CD792C96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21" v="1417"/>
        <pc:sldMkLst>
          <pc:docMk/>
          <pc:sldMk cId="0" sldId="343"/>
        </pc:sldMkLst>
        <pc:inkChg chg="add del mod">
          <ac:chgData name="Md Amjad Hossain" userId="5eb3eea5-43df-412e-88a9-51c879b408e5" providerId="ADAL" clId="{DDE1A433-CB0E-4B08-925E-14325C38E783}" dt="2024-10-19T23:04:22.421" v="1417"/>
          <ac:inkMkLst>
            <pc:docMk/>
            <pc:sldMk cId="0" sldId="343"/>
            <ac:inkMk id="77" creationId="{12F06806-D5C9-0508-9AAB-3812BE8627A6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19" v="1415"/>
        <pc:sldMkLst>
          <pc:docMk/>
          <pc:sldMk cId="0" sldId="345"/>
        </pc:sldMkLst>
        <pc:inkChg chg="add del mod">
          <ac:chgData name="Md Amjad Hossain" userId="5eb3eea5-43df-412e-88a9-51c879b408e5" providerId="ADAL" clId="{DDE1A433-CB0E-4B08-925E-14325C38E783}" dt="2024-10-19T23:04:22.419" v="1415"/>
          <ac:inkMkLst>
            <pc:docMk/>
            <pc:sldMk cId="0" sldId="345"/>
            <ac:inkMk id="26" creationId="{C4694D49-0689-B5CA-C3C2-B7A0067A15B9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18" v="1413"/>
        <pc:sldMkLst>
          <pc:docMk/>
          <pc:sldMk cId="0" sldId="347"/>
        </pc:sldMkLst>
        <pc:inkChg chg="add del mod">
          <ac:chgData name="Md Amjad Hossain" userId="5eb3eea5-43df-412e-88a9-51c879b408e5" providerId="ADAL" clId="{DDE1A433-CB0E-4B08-925E-14325C38E783}" dt="2024-10-19T23:04:22.418" v="1413"/>
          <ac:inkMkLst>
            <pc:docMk/>
            <pc:sldMk cId="0" sldId="347"/>
            <ac:inkMk id="27" creationId="{2975A8B6-DDD1-D954-8D7E-0B89F3B88E6D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18" v="1411"/>
        <pc:sldMkLst>
          <pc:docMk/>
          <pc:sldMk cId="0" sldId="348"/>
        </pc:sldMkLst>
        <pc:inkChg chg="add del mod">
          <ac:chgData name="Md Amjad Hossain" userId="5eb3eea5-43df-412e-88a9-51c879b408e5" providerId="ADAL" clId="{DDE1A433-CB0E-4B08-925E-14325C38E783}" dt="2024-10-19T23:04:22.418" v="1411"/>
          <ac:inkMkLst>
            <pc:docMk/>
            <pc:sldMk cId="0" sldId="348"/>
            <ac:inkMk id="8" creationId="{4857D8B1-D54A-E39D-D8A1-3EA2628F1A3D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16" v="1409"/>
        <pc:sldMkLst>
          <pc:docMk/>
          <pc:sldMk cId="0" sldId="350"/>
        </pc:sldMkLst>
        <pc:inkChg chg="add del mod">
          <ac:chgData name="Md Amjad Hossain" userId="5eb3eea5-43df-412e-88a9-51c879b408e5" providerId="ADAL" clId="{DDE1A433-CB0E-4B08-925E-14325C38E783}" dt="2024-10-19T23:04:22.416" v="1409"/>
          <ac:inkMkLst>
            <pc:docMk/>
            <pc:sldMk cId="0" sldId="350"/>
            <ac:inkMk id="92" creationId="{34B2F08E-07DC-4124-4BC9-EBD1C5352A83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15" v="1407"/>
        <pc:sldMkLst>
          <pc:docMk/>
          <pc:sldMk cId="0" sldId="351"/>
        </pc:sldMkLst>
        <pc:inkChg chg="add del mod">
          <ac:chgData name="Md Amjad Hossain" userId="5eb3eea5-43df-412e-88a9-51c879b408e5" providerId="ADAL" clId="{DDE1A433-CB0E-4B08-925E-14325C38E783}" dt="2024-10-19T23:04:22.415" v="1407"/>
          <ac:inkMkLst>
            <pc:docMk/>
            <pc:sldMk cId="0" sldId="351"/>
            <ac:inkMk id="88" creationId="{0153AE11-76B0-6567-906E-E7A3305C6E85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04:22.413" v="1405"/>
        <pc:sldMkLst>
          <pc:docMk/>
          <pc:sldMk cId="0" sldId="354"/>
        </pc:sldMkLst>
        <pc:inkChg chg="add del mod">
          <ac:chgData name="Md Amjad Hossain" userId="5eb3eea5-43df-412e-88a9-51c879b408e5" providerId="ADAL" clId="{DDE1A433-CB0E-4B08-925E-14325C38E783}" dt="2024-10-19T23:04:22.413" v="1405"/>
          <ac:inkMkLst>
            <pc:docMk/>
            <pc:sldMk cId="0" sldId="354"/>
            <ac:inkMk id="49" creationId="{5C881E22-5C1C-3019-6582-5D13A5BCE873}"/>
          </ac:inkMkLst>
        </pc:inkChg>
      </pc:sldChg>
      <pc:sldChg chg="addSp delSp modSp mod">
        <pc:chgData name="Md Amjad Hossain" userId="5eb3eea5-43df-412e-88a9-51c879b408e5" providerId="ADAL" clId="{DDE1A433-CB0E-4B08-925E-14325C38E783}" dt="2024-10-19T23:13:48.877" v="1463" actId="20577"/>
        <pc:sldMkLst>
          <pc:docMk/>
          <pc:sldMk cId="0" sldId="358"/>
        </pc:sldMkLst>
        <pc:spChg chg="mod">
          <ac:chgData name="Md Amjad Hossain" userId="5eb3eea5-43df-412e-88a9-51c879b408e5" providerId="ADAL" clId="{DDE1A433-CB0E-4B08-925E-14325C38E783}" dt="2024-10-19T23:13:48.877" v="1463" actId="20577"/>
          <ac:spMkLst>
            <pc:docMk/>
            <pc:sldMk cId="0" sldId="358"/>
            <ac:spMk id="3" creationId="{00000000-0000-0000-0000-000000000000}"/>
          </ac:spMkLst>
        </pc:spChg>
        <pc:spChg chg="mod">
          <ac:chgData name="Md Amjad Hossain" userId="5eb3eea5-43df-412e-88a9-51c879b408e5" providerId="ADAL" clId="{DDE1A433-CB0E-4B08-925E-14325C38E783}" dt="2024-10-19T20:11:34.650" v="133" actId="1076"/>
          <ac:spMkLst>
            <pc:docMk/>
            <pc:sldMk cId="0" sldId="358"/>
            <ac:spMk id="5" creationId="{00000000-0000-0000-0000-000000000000}"/>
          </ac:spMkLst>
        </pc:spChg>
        <pc:spChg chg="add mod">
          <ac:chgData name="Md Amjad Hossain" userId="5eb3eea5-43df-412e-88a9-51c879b408e5" providerId="ADAL" clId="{DDE1A433-CB0E-4B08-925E-14325C38E783}" dt="2024-10-19T20:10:55.500" v="131" actId="1076"/>
          <ac:spMkLst>
            <pc:docMk/>
            <pc:sldMk cId="0" sldId="358"/>
            <ac:spMk id="8" creationId="{7C9E9405-4A58-91B5-619C-15A9CE3844CD}"/>
          </ac:spMkLst>
        </pc:spChg>
        <pc:spChg chg="add mod">
          <ac:chgData name="Md Amjad Hossain" userId="5eb3eea5-43df-412e-88a9-51c879b408e5" providerId="ADAL" clId="{DDE1A433-CB0E-4B08-925E-14325C38E783}" dt="2024-10-19T20:10:55.500" v="131" actId="1076"/>
          <ac:spMkLst>
            <pc:docMk/>
            <pc:sldMk cId="0" sldId="358"/>
            <ac:spMk id="9" creationId="{57B7A754-8F01-0D12-1A0E-BBB69FC75C29}"/>
          </ac:spMkLst>
        </pc:spChg>
        <pc:inkChg chg="add del mod">
          <ac:chgData name="Md Amjad Hossain" userId="5eb3eea5-43df-412e-88a9-51c879b408e5" providerId="ADAL" clId="{DDE1A433-CB0E-4B08-925E-14325C38E783}" dt="2024-10-19T23:04:22.409" v="1403"/>
          <ac:inkMkLst>
            <pc:docMk/>
            <pc:sldMk cId="0" sldId="358"/>
            <ac:inkMk id="10" creationId="{92AF3AC9-67DE-F7E7-C14F-3F5D6834CF57}"/>
          </ac:inkMkLst>
        </pc:inkChg>
      </pc:sldChg>
      <pc:sldChg chg="del">
        <pc:chgData name="Md Amjad Hossain" userId="5eb3eea5-43df-412e-88a9-51c879b408e5" providerId="ADAL" clId="{DDE1A433-CB0E-4B08-925E-14325C38E783}" dt="2024-10-16T06:12:09.242" v="81" actId="47"/>
        <pc:sldMkLst>
          <pc:docMk/>
          <pc:sldMk cId="0" sldId="359"/>
        </pc:sldMkLst>
      </pc:sldChg>
      <pc:sldChg chg="del">
        <pc:chgData name="Md Amjad Hossain" userId="5eb3eea5-43df-412e-88a9-51c879b408e5" providerId="ADAL" clId="{DDE1A433-CB0E-4B08-925E-14325C38E783}" dt="2024-10-16T06:12:14.362" v="82" actId="47"/>
        <pc:sldMkLst>
          <pc:docMk/>
          <pc:sldMk cId="0" sldId="360"/>
        </pc:sldMkLst>
      </pc:sldChg>
      <pc:sldChg chg="del">
        <pc:chgData name="Md Amjad Hossain" userId="5eb3eea5-43df-412e-88a9-51c879b408e5" providerId="ADAL" clId="{DDE1A433-CB0E-4B08-925E-14325C38E783}" dt="2024-10-16T06:12:15.245" v="83" actId="47"/>
        <pc:sldMkLst>
          <pc:docMk/>
          <pc:sldMk cId="0" sldId="361"/>
        </pc:sldMkLst>
      </pc:sldChg>
      <pc:sldChg chg="del">
        <pc:chgData name="Md Amjad Hossain" userId="5eb3eea5-43df-412e-88a9-51c879b408e5" providerId="ADAL" clId="{DDE1A433-CB0E-4B08-925E-14325C38E783}" dt="2024-10-16T06:12:23.358" v="84" actId="47"/>
        <pc:sldMkLst>
          <pc:docMk/>
          <pc:sldMk cId="0" sldId="362"/>
        </pc:sldMkLst>
      </pc:sldChg>
      <pc:sldChg chg="del">
        <pc:chgData name="Md Amjad Hossain" userId="5eb3eea5-43df-412e-88a9-51c879b408e5" providerId="ADAL" clId="{DDE1A433-CB0E-4B08-925E-14325C38E783}" dt="2024-10-16T06:12:24.477" v="85" actId="47"/>
        <pc:sldMkLst>
          <pc:docMk/>
          <pc:sldMk cId="0" sldId="363"/>
        </pc:sldMkLst>
      </pc:sldChg>
      <pc:sldChg chg="del">
        <pc:chgData name="Md Amjad Hossain" userId="5eb3eea5-43df-412e-88a9-51c879b408e5" providerId="ADAL" clId="{DDE1A433-CB0E-4B08-925E-14325C38E783}" dt="2024-10-16T06:12:26.243" v="86" actId="47"/>
        <pc:sldMkLst>
          <pc:docMk/>
          <pc:sldMk cId="0" sldId="364"/>
        </pc:sldMkLst>
      </pc:sldChg>
      <pc:sldChg chg="del">
        <pc:chgData name="Md Amjad Hossain" userId="5eb3eea5-43df-412e-88a9-51c879b408e5" providerId="ADAL" clId="{DDE1A433-CB0E-4B08-925E-14325C38E783}" dt="2024-10-16T06:12:27.686" v="87" actId="47"/>
        <pc:sldMkLst>
          <pc:docMk/>
          <pc:sldMk cId="0" sldId="365"/>
        </pc:sldMkLst>
      </pc:sldChg>
      <pc:sldChg chg="del">
        <pc:chgData name="Md Amjad Hossain" userId="5eb3eea5-43df-412e-88a9-51c879b408e5" providerId="ADAL" clId="{DDE1A433-CB0E-4B08-925E-14325C38E783}" dt="2024-10-16T06:12:29.142" v="88" actId="47"/>
        <pc:sldMkLst>
          <pc:docMk/>
          <pc:sldMk cId="0" sldId="366"/>
        </pc:sldMkLst>
      </pc:sldChg>
      <pc:sldChg chg="del">
        <pc:chgData name="Md Amjad Hossain" userId="5eb3eea5-43df-412e-88a9-51c879b408e5" providerId="ADAL" clId="{DDE1A433-CB0E-4B08-925E-14325C38E783}" dt="2024-10-16T06:12:30.085" v="89" actId="47"/>
        <pc:sldMkLst>
          <pc:docMk/>
          <pc:sldMk cId="0" sldId="367"/>
        </pc:sldMkLst>
      </pc:sldChg>
      <pc:sldChg chg="del">
        <pc:chgData name="Md Amjad Hossain" userId="5eb3eea5-43df-412e-88a9-51c879b408e5" providerId="ADAL" clId="{DDE1A433-CB0E-4B08-925E-14325C38E783}" dt="2024-10-16T06:12:33.581" v="90" actId="47"/>
        <pc:sldMkLst>
          <pc:docMk/>
          <pc:sldMk cId="0" sldId="368"/>
        </pc:sldMkLst>
      </pc:sldChg>
      <pc:sldChg chg="del">
        <pc:chgData name="Md Amjad Hossain" userId="5eb3eea5-43df-412e-88a9-51c879b408e5" providerId="ADAL" clId="{DDE1A433-CB0E-4B08-925E-14325C38E783}" dt="2024-10-16T06:12:41.028" v="91" actId="47"/>
        <pc:sldMkLst>
          <pc:docMk/>
          <pc:sldMk cId="0" sldId="370"/>
        </pc:sldMkLst>
      </pc:sldChg>
      <pc:sldChg chg="del">
        <pc:chgData name="Md Amjad Hossain" userId="5eb3eea5-43df-412e-88a9-51c879b408e5" providerId="ADAL" clId="{DDE1A433-CB0E-4B08-925E-14325C38E783}" dt="2024-10-16T06:11:41.390" v="80" actId="47"/>
        <pc:sldMkLst>
          <pc:docMk/>
          <pc:sldMk cId="0" sldId="371"/>
        </pc:sldMkLst>
      </pc:sldChg>
      <pc:sldChg chg="del">
        <pc:chgData name="Md Amjad Hossain" userId="5eb3eea5-43df-412e-88a9-51c879b408e5" providerId="ADAL" clId="{DDE1A433-CB0E-4B08-925E-14325C38E783}" dt="2024-10-16T06:11:20.988" v="79" actId="47"/>
        <pc:sldMkLst>
          <pc:docMk/>
          <pc:sldMk cId="0" sldId="37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9T21:00:14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6025,'0'0'952,"-35"0"-1272,35 5 320,0 11-496,0 10-16,0 5-136,17 11-241,-17-11-447,0-5-1016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6837" y="3262313"/>
            <a:ext cx="54991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43187" y="1416056"/>
            <a:ext cx="547962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188" y="263685"/>
            <a:ext cx="1030562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2690" y="1355963"/>
            <a:ext cx="72762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eb.stanford.edu/class/archive/cs/cs161/cs161.1176/Slides/Lecture15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46.png"/><Relationship Id="rId4" Type="http://schemas.openxmlformats.org/officeDocument/2006/relationships/image" Target="../media/image4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620" y="2047083"/>
            <a:ext cx="4755579" cy="950901"/>
          </a:xfrm>
          <a:prstGeom prst="rect">
            <a:avLst/>
          </a:prstGeom>
        </p:spPr>
        <p:txBody>
          <a:bodyPr vert="horz" wrap="square" lIns="0" tIns="454025" rIns="0" bIns="0" rtlCol="0">
            <a:spAutoFit/>
          </a:bodyPr>
          <a:lstStyle/>
          <a:p>
            <a:pPr marL="61594">
              <a:spcBef>
                <a:spcPts val="1395"/>
              </a:spcBef>
            </a:pPr>
            <a:r>
              <a:rPr sz="3200" dirty="0">
                <a:latin typeface="Calibri"/>
                <a:cs typeface="Calibri"/>
              </a:rPr>
              <a:t>Minimum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Spanning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Trees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D2A7B-F25E-5E69-901B-472B4E05707A}"/>
              </a:ext>
            </a:extLst>
          </p:cNvPr>
          <p:cNvSpPr txBox="1"/>
          <p:nvPr/>
        </p:nvSpPr>
        <p:spPr>
          <a:xfrm>
            <a:off x="5486400" y="3124200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TW" dirty="0"/>
              <a:t>Md Amjad Hossain</a:t>
            </a:r>
            <a:endParaRPr lang="zh-TW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5A323-FCC7-CB40-D8B3-2F70A318A0DC}"/>
              </a:ext>
            </a:extLst>
          </p:cNvPr>
          <p:cNvSpPr txBox="1"/>
          <p:nvPr/>
        </p:nvSpPr>
        <p:spPr>
          <a:xfrm>
            <a:off x="3200400" y="5105400"/>
            <a:ext cx="7086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original Slides are taken from Stanford: </a:t>
            </a:r>
            <a:r>
              <a:rPr lang="en-US" sz="1400" dirty="0">
                <a:hlinkClick r:id="rId2"/>
              </a:rPr>
              <a:t>https://web.stanford.edu/class/archive/cs/cs161/cs161.1176/Slides/Lecture15.pdf</a:t>
            </a:r>
            <a:endParaRPr lang="en-US" sz="1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01ED5E4-981B-94EC-936B-2B9FEF8327C6}"/>
                  </a:ext>
                </a:extLst>
              </p14:cNvPr>
              <p14:cNvContentPartPr/>
              <p14:nvPr/>
            </p14:nvContentPartPr>
            <p14:xfrm>
              <a:off x="10059421" y="5083519"/>
              <a:ext cx="12960" cy="64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01ED5E4-981B-94EC-936B-2B9FEF8327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53301" y="5077399"/>
                <a:ext cx="25200" cy="7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60837" y="3262314"/>
            <a:ext cx="5499100" cy="1702389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 marL="12700">
              <a:spcBef>
                <a:spcPts val="2295"/>
              </a:spcBef>
            </a:pPr>
            <a:r>
              <a:rPr sz="6000" dirty="0"/>
              <a:t>Brief</a:t>
            </a:r>
            <a:r>
              <a:rPr sz="6000" spc="-95" dirty="0"/>
              <a:t> </a:t>
            </a:r>
            <a:r>
              <a:rPr sz="6000" spc="-20" dirty="0"/>
              <a:t>aside</a:t>
            </a:r>
            <a:endParaRPr sz="6000"/>
          </a:p>
          <a:p>
            <a:pPr marL="12700">
              <a:spcBef>
                <a:spcPts val="88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discussion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cuts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graphs!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775" y="225031"/>
            <a:ext cx="31883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Cuts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spc="-10" dirty="0"/>
              <a:t>graphs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07945" y="1218050"/>
            <a:ext cx="7237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partition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vertices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parts: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 dirty="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42856" y="2513135"/>
            <a:ext cx="6666865" cy="2887345"/>
            <a:chOff x="1218855" y="2513134"/>
            <a:chExt cx="6666865" cy="2887345"/>
          </a:xfrm>
        </p:grpSpPr>
        <p:sp>
          <p:nvSpPr>
            <p:cNvPr id="41" name="object 41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243753" y="2813537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801813" y="1822537"/>
            <a:ext cx="8866505" cy="3743960"/>
            <a:chOff x="277812" y="1822537"/>
            <a:chExt cx="8866505" cy="3743960"/>
          </a:xfrm>
        </p:grpSpPr>
        <p:sp>
          <p:nvSpPr>
            <p:cNvPr id="70" name="object 70"/>
            <p:cNvSpPr/>
            <p:nvPr/>
          </p:nvSpPr>
          <p:spPr>
            <a:xfrm>
              <a:off x="304800" y="1849525"/>
              <a:ext cx="8569960" cy="3056890"/>
            </a:xfrm>
            <a:custGeom>
              <a:avLst/>
              <a:gdLst/>
              <a:ahLst/>
              <a:cxnLst/>
              <a:rect l="l" t="t" r="r" b="b"/>
              <a:pathLst>
                <a:path w="8569960" h="3056890">
                  <a:moveTo>
                    <a:pt x="8569569" y="2992105"/>
                  </a:moveTo>
                  <a:lnTo>
                    <a:pt x="8506030" y="3014057"/>
                  </a:lnTo>
                  <a:lnTo>
                    <a:pt x="8439332" y="3033639"/>
                  </a:lnTo>
                  <a:lnTo>
                    <a:pt x="8366315" y="3048482"/>
                  </a:lnTo>
                  <a:lnTo>
                    <a:pt x="8326449" y="3053385"/>
                  </a:lnTo>
                  <a:lnTo>
                    <a:pt x="8283818" y="3056215"/>
                  </a:lnTo>
                  <a:lnTo>
                    <a:pt x="8238028" y="3056675"/>
                  </a:lnTo>
                  <a:lnTo>
                    <a:pt x="8188683" y="3054470"/>
                  </a:lnTo>
                  <a:lnTo>
                    <a:pt x="8135388" y="3049301"/>
                  </a:lnTo>
                  <a:lnTo>
                    <a:pt x="8077749" y="3040875"/>
                  </a:lnTo>
                  <a:lnTo>
                    <a:pt x="8015370" y="3028893"/>
                  </a:lnTo>
                  <a:lnTo>
                    <a:pt x="7947856" y="3013061"/>
                  </a:lnTo>
                  <a:lnTo>
                    <a:pt x="7874813" y="2993082"/>
                  </a:lnTo>
                  <a:lnTo>
                    <a:pt x="7795846" y="2968659"/>
                  </a:lnTo>
                  <a:lnTo>
                    <a:pt x="7762987" y="2958077"/>
                  </a:lnTo>
                  <a:lnTo>
                    <a:pt x="7728511" y="2947195"/>
                  </a:lnTo>
                  <a:lnTo>
                    <a:pt x="7655014" y="2924473"/>
                  </a:lnTo>
                  <a:lnTo>
                    <a:pt x="7616148" y="2912605"/>
                  </a:lnTo>
                  <a:lnTo>
                    <a:pt x="7575972" y="2900379"/>
                  </a:lnTo>
                  <a:lnTo>
                    <a:pt x="7534564" y="2887782"/>
                  </a:lnTo>
                  <a:lnTo>
                    <a:pt x="7492000" y="2874798"/>
                  </a:lnTo>
                  <a:lnTo>
                    <a:pt x="7448358" y="2861415"/>
                  </a:lnTo>
                  <a:lnTo>
                    <a:pt x="7403715" y="2847617"/>
                  </a:lnTo>
                  <a:lnTo>
                    <a:pt x="7358148" y="2833390"/>
                  </a:lnTo>
                  <a:lnTo>
                    <a:pt x="7311734" y="2818720"/>
                  </a:lnTo>
                  <a:lnTo>
                    <a:pt x="7264550" y="2803593"/>
                  </a:lnTo>
                  <a:lnTo>
                    <a:pt x="7216673" y="2787993"/>
                  </a:lnTo>
                  <a:lnTo>
                    <a:pt x="7168180" y="2771908"/>
                  </a:lnTo>
                  <a:lnTo>
                    <a:pt x="7119148" y="2755323"/>
                  </a:lnTo>
                  <a:lnTo>
                    <a:pt x="7069654" y="2738223"/>
                  </a:lnTo>
                  <a:lnTo>
                    <a:pt x="7019775" y="2720595"/>
                  </a:lnTo>
                  <a:lnTo>
                    <a:pt x="6969589" y="2702423"/>
                  </a:lnTo>
                  <a:lnTo>
                    <a:pt x="6919172" y="2683694"/>
                  </a:lnTo>
                  <a:lnTo>
                    <a:pt x="6868602" y="2664393"/>
                  </a:lnTo>
                  <a:lnTo>
                    <a:pt x="6817955" y="2644506"/>
                  </a:lnTo>
                  <a:lnTo>
                    <a:pt x="6767308" y="2624019"/>
                  </a:lnTo>
                  <a:lnTo>
                    <a:pt x="6716740" y="2602918"/>
                  </a:lnTo>
                  <a:lnTo>
                    <a:pt x="6666325" y="2581187"/>
                  </a:lnTo>
                  <a:lnTo>
                    <a:pt x="6616143" y="2558814"/>
                  </a:lnTo>
                  <a:lnTo>
                    <a:pt x="6566269" y="2535783"/>
                  </a:lnTo>
                  <a:lnTo>
                    <a:pt x="6516781" y="2512080"/>
                  </a:lnTo>
                  <a:lnTo>
                    <a:pt x="6467755" y="2487692"/>
                  </a:lnTo>
                  <a:lnTo>
                    <a:pt x="6419270" y="2462603"/>
                  </a:lnTo>
                  <a:lnTo>
                    <a:pt x="6371401" y="2436799"/>
                  </a:lnTo>
                  <a:lnTo>
                    <a:pt x="6324227" y="2410267"/>
                  </a:lnTo>
                  <a:lnTo>
                    <a:pt x="6277823" y="2382991"/>
                  </a:lnTo>
                  <a:lnTo>
                    <a:pt x="6232268" y="2354958"/>
                  </a:lnTo>
                  <a:lnTo>
                    <a:pt x="6187638" y="2326154"/>
                  </a:lnTo>
                  <a:lnTo>
                    <a:pt x="6144010" y="2296563"/>
                  </a:lnTo>
                  <a:lnTo>
                    <a:pt x="6101461" y="2266172"/>
                  </a:lnTo>
                  <a:lnTo>
                    <a:pt x="6060069" y="2234967"/>
                  </a:lnTo>
                  <a:lnTo>
                    <a:pt x="6019909" y="2202932"/>
                  </a:lnTo>
                  <a:lnTo>
                    <a:pt x="5981061" y="2170055"/>
                  </a:lnTo>
                  <a:lnTo>
                    <a:pt x="5943600" y="2136320"/>
                  </a:lnTo>
                  <a:lnTo>
                    <a:pt x="5911829" y="2105529"/>
                  </a:lnTo>
                  <a:lnTo>
                    <a:pt x="5880611" y="2072832"/>
                  </a:lnTo>
                  <a:lnTo>
                    <a:pt x="5849927" y="2038324"/>
                  </a:lnTo>
                  <a:lnTo>
                    <a:pt x="5819763" y="2002099"/>
                  </a:lnTo>
                  <a:lnTo>
                    <a:pt x="5790102" y="1964254"/>
                  </a:lnTo>
                  <a:lnTo>
                    <a:pt x="5760927" y="1924882"/>
                  </a:lnTo>
                  <a:lnTo>
                    <a:pt x="5732222" y="1884078"/>
                  </a:lnTo>
                  <a:lnTo>
                    <a:pt x="5703972" y="1841938"/>
                  </a:lnTo>
                  <a:lnTo>
                    <a:pt x="5676159" y="1798556"/>
                  </a:lnTo>
                  <a:lnTo>
                    <a:pt x="5648768" y="1754026"/>
                  </a:lnTo>
                  <a:lnTo>
                    <a:pt x="5621782" y="1708444"/>
                  </a:lnTo>
                  <a:lnTo>
                    <a:pt x="5595185" y="1661905"/>
                  </a:lnTo>
                  <a:lnTo>
                    <a:pt x="5568960" y="1614504"/>
                  </a:lnTo>
                  <a:lnTo>
                    <a:pt x="5543092" y="1566334"/>
                  </a:lnTo>
                  <a:lnTo>
                    <a:pt x="5517565" y="1517492"/>
                  </a:lnTo>
                  <a:lnTo>
                    <a:pt x="5492361" y="1468072"/>
                  </a:lnTo>
                  <a:lnTo>
                    <a:pt x="5467465" y="1418168"/>
                  </a:lnTo>
                  <a:lnTo>
                    <a:pt x="5442861" y="1367877"/>
                  </a:lnTo>
                  <a:lnTo>
                    <a:pt x="5418531" y="1317291"/>
                  </a:lnTo>
                  <a:lnTo>
                    <a:pt x="5394461" y="1266508"/>
                  </a:lnTo>
                  <a:lnTo>
                    <a:pt x="5370633" y="1215620"/>
                  </a:lnTo>
                  <a:lnTo>
                    <a:pt x="5347032" y="1164724"/>
                  </a:lnTo>
                  <a:lnTo>
                    <a:pt x="5323640" y="1113913"/>
                  </a:lnTo>
                  <a:lnTo>
                    <a:pt x="5300443" y="1063283"/>
                  </a:lnTo>
                  <a:lnTo>
                    <a:pt x="5277423" y="1012929"/>
                  </a:lnTo>
                  <a:lnTo>
                    <a:pt x="5254565" y="962945"/>
                  </a:lnTo>
                  <a:lnTo>
                    <a:pt x="5231851" y="913427"/>
                  </a:lnTo>
                  <a:lnTo>
                    <a:pt x="5209267" y="864469"/>
                  </a:lnTo>
                  <a:lnTo>
                    <a:pt x="5186795" y="816166"/>
                  </a:lnTo>
                  <a:lnTo>
                    <a:pt x="5164419" y="768612"/>
                  </a:lnTo>
                  <a:lnTo>
                    <a:pt x="5142124" y="721904"/>
                  </a:lnTo>
                  <a:lnTo>
                    <a:pt x="5119892" y="676135"/>
                  </a:lnTo>
                  <a:lnTo>
                    <a:pt x="5097708" y="631400"/>
                  </a:lnTo>
                  <a:lnTo>
                    <a:pt x="5075555" y="587795"/>
                  </a:lnTo>
                  <a:lnTo>
                    <a:pt x="5053417" y="545413"/>
                  </a:lnTo>
                  <a:lnTo>
                    <a:pt x="5031278" y="504351"/>
                  </a:lnTo>
                  <a:lnTo>
                    <a:pt x="5009121" y="464703"/>
                  </a:lnTo>
                  <a:lnTo>
                    <a:pt x="4986931" y="426563"/>
                  </a:lnTo>
                  <a:lnTo>
                    <a:pt x="4964690" y="390026"/>
                  </a:lnTo>
                  <a:lnTo>
                    <a:pt x="4942383" y="355188"/>
                  </a:lnTo>
                  <a:lnTo>
                    <a:pt x="4919994" y="322143"/>
                  </a:lnTo>
                  <a:lnTo>
                    <a:pt x="4897506" y="290987"/>
                  </a:lnTo>
                  <a:lnTo>
                    <a:pt x="4852168" y="234716"/>
                  </a:lnTo>
                  <a:lnTo>
                    <a:pt x="4806241" y="187137"/>
                  </a:lnTo>
                  <a:lnTo>
                    <a:pt x="4740309" y="133010"/>
                  </a:lnTo>
                  <a:lnTo>
                    <a:pt x="4699708" y="103205"/>
                  </a:lnTo>
                  <a:lnTo>
                    <a:pt x="4660952" y="77345"/>
                  </a:lnTo>
                  <a:lnTo>
                    <a:pt x="4623783" y="55350"/>
                  </a:lnTo>
                  <a:lnTo>
                    <a:pt x="4587943" y="37138"/>
                  </a:lnTo>
                  <a:lnTo>
                    <a:pt x="4519210" y="11742"/>
                  </a:lnTo>
                  <a:lnTo>
                    <a:pt x="4452683" y="508"/>
                  </a:lnTo>
                  <a:lnTo>
                    <a:pt x="4419600" y="0"/>
                  </a:lnTo>
                  <a:lnTo>
                    <a:pt x="4386291" y="2788"/>
                  </a:lnTo>
                  <a:lnTo>
                    <a:pt x="4317963" y="17934"/>
                  </a:lnTo>
                  <a:lnTo>
                    <a:pt x="4245629" y="45297"/>
                  </a:lnTo>
                  <a:lnTo>
                    <a:pt x="4207313" y="63358"/>
                  </a:lnTo>
                  <a:lnTo>
                    <a:pt x="4167218" y="84230"/>
                  </a:lnTo>
                  <a:lnTo>
                    <a:pt x="4125086" y="107832"/>
                  </a:lnTo>
                  <a:lnTo>
                    <a:pt x="4080659" y="134084"/>
                  </a:lnTo>
                  <a:lnTo>
                    <a:pt x="4033676" y="162903"/>
                  </a:lnTo>
                  <a:lnTo>
                    <a:pt x="3983880" y="194210"/>
                  </a:lnTo>
                  <a:lnTo>
                    <a:pt x="3931012" y="227923"/>
                  </a:lnTo>
                  <a:lnTo>
                    <a:pt x="3874813" y="263961"/>
                  </a:lnTo>
                  <a:lnTo>
                    <a:pt x="3815023" y="302243"/>
                  </a:lnTo>
                  <a:lnTo>
                    <a:pt x="3751385" y="342689"/>
                  </a:lnTo>
                  <a:lnTo>
                    <a:pt x="3692935" y="381185"/>
                  </a:lnTo>
                  <a:lnTo>
                    <a:pt x="3630936" y="424879"/>
                  </a:lnTo>
                  <a:lnTo>
                    <a:pt x="3598681" y="448562"/>
                  </a:lnTo>
                  <a:lnTo>
                    <a:pt x="3565630" y="473409"/>
                  </a:lnTo>
                  <a:lnTo>
                    <a:pt x="3531813" y="499373"/>
                  </a:lnTo>
                  <a:lnTo>
                    <a:pt x="3497260" y="526410"/>
                  </a:lnTo>
                  <a:lnTo>
                    <a:pt x="3462001" y="554474"/>
                  </a:lnTo>
                  <a:lnTo>
                    <a:pt x="3426067" y="583519"/>
                  </a:lnTo>
                  <a:lnTo>
                    <a:pt x="3389487" y="613501"/>
                  </a:lnTo>
                  <a:lnTo>
                    <a:pt x="3352293" y="644374"/>
                  </a:lnTo>
                  <a:lnTo>
                    <a:pt x="3314515" y="676092"/>
                  </a:lnTo>
                  <a:lnTo>
                    <a:pt x="3276182" y="708610"/>
                  </a:lnTo>
                  <a:lnTo>
                    <a:pt x="3237325" y="741882"/>
                  </a:lnTo>
                  <a:lnTo>
                    <a:pt x="3197975" y="775864"/>
                  </a:lnTo>
                  <a:lnTo>
                    <a:pt x="3158161" y="810509"/>
                  </a:lnTo>
                  <a:lnTo>
                    <a:pt x="3117914" y="845772"/>
                  </a:lnTo>
                  <a:lnTo>
                    <a:pt x="3077265" y="881609"/>
                  </a:lnTo>
                  <a:lnTo>
                    <a:pt x="3036243" y="917972"/>
                  </a:lnTo>
                  <a:lnTo>
                    <a:pt x="2994878" y="954818"/>
                  </a:lnTo>
                  <a:lnTo>
                    <a:pt x="2953202" y="992101"/>
                  </a:lnTo>
                  <a:lnTo>
                    <a:pt x="2911244" y="1029774"/>
                  </a:lnTo>
                  <a:lnTo>
                    <a:pt x="2869035" y="1067793"/>
                  </a:lnTo>
                  <a:lnTo>
                    <a:pt x="2826604" y="1106113"/>
                  </a:lnTo>
                  <a:lnTo>
                    <a:pt x="2783983" y="1144687"/>
                  </a:lnTo>
                  <a:lnTo>
                    <a:pt x="2741201" y="1183471"/>
                  </a:lnTo>
                  <a:lnTo>
                    <a:pt x="2698289" y="1222419"/>
                  </a:lnTo>
                  <a:lnTo>
                    <a:pt x="2655277" y="1261485"/>
                  </a:lnTo>
                  <a:lnTo>
                    <a:pt x="2612195" y="1300625"/>
                  </a:lnTo>
                  <a:lnTo>
                    <a:pt x="2569074" y="1339792"/>
                  </a:lnTo>
                  <a:lnTo>
                    <a:pt x="2525943" y="1378942"/>
                  </a:lnTo>
                  <a:lnTo>
                    <a:pt x="2482834" y="1418029"/>
                  </a:lnTo>
                  <a:lnTo>
                    <a:pt x="2439776" y="1457007"/>
                  </a:lnTo>
                  <a:lnTo>
                    <a:pt x="2396800" y="1495831"/>
                  </a:lnTo>
                  <a:lnTo>
                    <a:pt x="2353936" y="1534456"/>
                  </a:lnTo>
                  <a:lnTo>
                    <a:pt x="2311215" y="1572836"/>
                  </a:lnTo>
                  <a:lnTo>
                    <a:pt x="2268665" y="1610926"/>
                  </a:lnTo>
                  <a:lnTo>
                    <a:pt x="2226319" y="1648680"/>
                  </a:lnTo>
                  <a:lnTo>
                    <a:pt x="2184206" y="1686053"/>
                  </a:lnTo>
                  <a:lnTo>
                    <a:pt x="2142356" y="1723000"/>
                  </a:lnTo>
                  <a:lnTo>
                    <a:pt x="2100800" y="1759475"/>
                  </a:lnTo>
                  <a:lnTo>
                    <a:pt x="2059568" y="1795432"/>
                  </a:lnTo>
                  <a:lnTo>
                    <a:pt x="2018690" y="1830827"/>
                  </a:lnTo>
                  <a:lnTo>
                    <a:pt x="1978196" y="1865614"/>
                  </a:lnTo>
                  <a:lnTo>
                    <a:pt x="1938118" y="1899746"/>
                  </a:lnTo>
                  <a:lnTo>
                    <a:pt x="1898484" y="1933180"/>
                  </a:lnTo>
                  <a:lnTo>
                    <a:pt x="1859326" y="1965870"/>
                  </a:lnTo>
                  <a:lnTo>
                    <a:pt x="1820674" y="1997770"/>
                  </a:lnTo>
                  <a:lnTo>
                    <a:pt x="1782557" y="2028834"/>
                  </a:lnTo>
                  <a:lnTo>
                    <a:pt x="1745007" y="2059018"/>
                  </a:lnTo>
                  <a:lnTo>
                    <a:pt x="1708053" y="2088275"/>
                  </a:lnTo>
                  <a:lnTo>
                    <a:pt x="1671726" y="2116561"/>
                  </a:lnTo>
                  <a:lnTo>
                    <a:pt x="1636057" y="2143830"/>
                  </a:lnTo>
                  <a:lnTo>
                    <a:pt x="1601074" y="2170037"/>
                  </a:lnTo>
                  <a:lnTo>
                    <a:pt x="1566809" y="2195135"/>
                  </a:lnTo>
                  <a:lnTo>
                    <a:pt x="1533292" y="2219081"/>
                  </a:lnTo>
                  <a:lnTo>
                    <a:pt x="1500554" y="2241828"/>
                  </a:lnTo>
                  <a:lnTo>
                    <a:pt x="1444226" y="2279888"/>
                  </a:lnTo>
                  <a:lnTo>
                    <a:pt x="1388900" y="2316304"/>
                  </a:lnTo>
                  <a:lnTo>
                    <a:pt x="1334546" y="2351127"/>
                  </a:lnTo>
                  <a:lnTo>
                    <a:pt x="1281130" y="2384409"/>
                  </a:lnTo>
                  <a:lnTo>
                    <a:pt x="1228623" y="2416201"/>
                  </a:lnTo>
                  <a:lnTo>
                    <a:pt x="1176993" y="2446554"/>
                  </a:lnTo>
                  <a:lnTo>
                    <a:pt x="1126208" y="2475520"/>
                  </a:lnTo>
                  <a:lnTo>
                    <a:pt x="1076238" y="2503151"/>
                  </a:lnTo>
                  <a:lnTo>
                    <a:pt x="1027050" y="2529496"/>
                  </a:lnTo>
                  <a:lnTo>
                    <a:pt x="978614" y="2554609"/>
                  </a:lnTo>
                  <a:lnTo>
                    <a:pt x="930899" y="2578540"/>
                  </a:lnTo>
                  <a:lnTo>
                    <a:pt x="883872" y="2601341"/>
                  </a:lnTo>
                  <a:lnTo>
                    <a:pt x="837503" y="2623063"/>
                  </a:lnTo>
                  <a:lnTo>
                    <a:pt x="791760" y="2643757"/>
                  </a:lnTo>
                  <a:lnTo>
                    <a:pt x="746612" y="2663475"/>
                  </a:lnTo>
                  <a:lnTo>
                    <a:pt x="702028" y="2682268"/>
                  </a:lnTo>
                  <a:lnTo>
                    <a:pt x="657977" y="2700188"/>
                  </a:lnTo>
                  <a:lnTo>
                    <a:pt x="614426" y="2717286"/>
                  </a:lnTo>
                  <a:lnTo>
                    <a:pt x="571345" y="2733613"/>
                  </a:lnTo>
                  <a:lnTo>
                    <a:pt x="528703" y="2749220"/>
                  </a:lnTo>
                  <a:lnTo>
                    <a:pt x="486467" y="2764160"/>
                  </a:lnTo>
                  <a:lnTo>
                    <a:pt x="444608" y="2778484"/>
                  </a:lnTo>
                  <a:lnTo>
                    <a:pt x="403093" y="2792242"/>
                  </a:lnTo>
                  <a:lnTo>
                    <a:pt x="361891" y="2805486"/>
                  </a:lnTo>
                  <a:lnTo>
                    <a:pt x="320971" y="2818268"/>
                  </a:lnTo>
                  <a:lnTo>
                    <a:pt x="280301" y="2830639"/>
                  </a:lnTo>
                  <a:lnTo>
                    <a:pt x="239851" y="2842650"/>
                  </a:lnTo>
                  <a:lnTo>
                    <a:pt x="199589" y="2854353"/>
                  </a:lnTo>
                  <a:lnTo>
                    <a:pt x="159483" y="2865799"/>
                  </a:lnTo>
                  <a:lnTo>
                    <a:pt x="119503" y="2877040"/>
                  </a:lnTo>
                  <a:lnTo>
                    <a:pt x="79616" y="2888127"/>
                  </a:lnTo>
                  <a:lnTo>
                    <a:pt x="39792" y="2899110"/>
                  </a:lnTo>
                  <a:lnTo>
                    <a:pt x="0" y="2910043"/>
                  </a:lnTo>
                </a:path>
              </a:pathLst>
            </a:custGeom>
            <a:ln w="539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197" y="4117939"/>
              <a:ext cx="1412802" cy="1448408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3141781" y="6032992"/>
            <a:ext cx="59563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“{A,B,D,E}</a:t>
            </a:r>
            <a:r>
              <a:rPr sz="28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{C,I,H,G,F}”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222" y="113872"/>
            <a:ext cx="5527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/>
              <a:t>Let</a:t>
            </a:r>
            <a:r>
              <a:rPr sz="4000" spc="-40" dirty="0"/>
              <a:t> </a:t>
            </a:r>
            <a:r>
              <a:rPr sz="4000" dirty="0"/>
              <a:t>A</a:t>
            </a:r>
            <a:r>
              <a:rPr sz="4000" spc="-35" dirty="0"/>
              <a:t> </a:t>
            </a:r>
            <a:r>
              <a:rPr sz="4000" dirty="0"/>
              <a:t>be</a:t>
            </a:r>
            <a:r>
              <a:rPr sz="4000" spc="-35" dirty="0"/>
              <a:t> </a:t>
            </a:r>
            <a:r>
              <a:rPr sz="4000" dirty="0"/>
              <a:t>a</a:t>
            </a:r>
            <a:r>
              <a:rPr sz="4000" spc="-30" dirty="0"/>
              <a:t> </a:t>
            </a:r>
            <a:r>
              <a:rPr sz="4000" dirty="0"/>
              <a:t>set</a:t>
            </a:r>
            <a:r>
              <a:rPr sz="4000" spc="-3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dirty="0"/>
              <a:t>edges</a:t>
            </a:r>
            <a:r>
              <a:rPr sz="4000" spc="-30" dirty="0"/>
              <a:t> </a:t>
            </a:r>
            <a:r>
              <a:rPr sz="4000" dirty="0"/>
              <a:t>in</a:t>
            </a:r>
            <a:r>
              <a:rPr sz="4000" spc="-35" dirty="0"/>
              <a:t> </a:t>
            </a:r>
            <a:r>
              <a:rPr sz="4000" spc="-50" dirty="0"/>
              <a:t>G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906341"/>
            <a:ext cx="588645" cy="588645"/>
            <a:chOff x="6083300" y="2906340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4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4"/>
                  </a:lnTo>
                  <a:lnTo>
                    <a:pt x="192424" y="548365"/>
                  </a:lnTo>
                  <a:lnTo>
                    <a:pt x="235717" y="559026"/>
                  </a:lnTo>
                  <a:lnTo>
                    <a:pt x="281354" y="562709"/>
                  </a:lnTo>
                  <a:lnTo>
                    <a:pt x="326991" y="559026"/>
                  </a:lnTo>
                  <a:lnTo>
                    <a:pt x="370283" y="548365"/>
                  </a:lnTo>
                  <a:lnTo>
                    <a:pt x="410652" y="531304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4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303783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906341"/>
            <a:ext cx="588645" cy="588645"/>
            <a:chOff x="4242776" y="2906340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4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4"/>
                  </a:lnTo>
                  <a:lnTo>
                    <a:pt x="192424" y="548365"/>
                  </a:lnTo>
                  <a:lnTo>
                    <a:pt x="235717" y="559026"/>
                  </a:lnTo>
                  <a:lnTo>
                    <a:pt x="281354" y="562709"/>
                  </a:lnTo>
                  <a:lnTo>
                    <a:pt x="326991" y="559026"/>
                  </a:lnTo>
                  <a:lnTo>
                    <a:pt x="370283" y="548365"/>
                  </a:lnTo>
                  <a:lnTo>
                    <a:pt x="410652" y="531304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4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303783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906341"/>
            <a:ext cx="588645" cy="588645"/>
            <a:chOff x="2425700" y="2906340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4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4"/>
                  </a:lnTo>
                  <a:lnTo>
                    <a:pt x="192424" y="548365"/>
                  </a:lnTo>
                  <a:lnTo>
                    <a:pt x="235717" y="559026"/>
                  </a:lnTo>
                  <a:lnTo>
                    <a:pt x="281354" y="562709"/>
                  </a:lnTo>
                  <a:lnTo>
                    <a:pt x="326991" y="559026"/>
                  </a:lnTo>
                  <a:lnTo>
                    <a:pt x="370283" y="548365"/>
                  </a:lnTo>
                  <a:lnTo>
                    <a:pt x="410652" y="531304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4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303783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4336556"/>
            <a:ext cx="588645" cy="588645"/>
            <a:chOff x="744903" y="433655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446805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755050"/>
            <a:ext cx="588645" cy="588645"/>
            <a:chOff x="2425700" y="5755049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886543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755050"/>
            <a:ext cx="588645" cy="588645"/>
            <a:chOff x="4254500" y="5755049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886543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755050"/>
            <a:ext cx="588645" cy="588645"/>
            <a:chOff x="6083300" y="5755049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88654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4336556"/>
            <a:ext cx="588645" cy="588645"/>
            <a:chOff x="3398715" y="433655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4468050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4336556"/>
            <a:ext cx="588645" cy="588645"/>
            <a:chOff x="7771423" y="433655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446805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1580" y="3181344"/>
            <a:ext cx="6708140" cy="2928620"/>
            <a:chOff x="1177580" y="3181344"/>
            <a:chExt cx="6708140" cy="2928620"/>
          </a:xfrm>
        </p:grpSpPr>
        <p:sp>
          <p:nvSpPr>
            <p:cNvPr id="40" name="object 40"/>
            <p:cNvSpPr/>
            <p:nvPr/>
          </p:nvSpPr>
          <p:spPr>
            <a:xfrm>
              <a:off x="4735777" y="339934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320039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3399341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829557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3481749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829557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6049103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339934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320039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3399341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829557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6049103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829557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532295" y="314850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34536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529557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434612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405376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563119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7430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55932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50988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50840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525314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243753" y="3481749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339734" y="410428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248974" y="869878"/>
            <a:ext cx="7957184" cy="22669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indent="-227965"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D9A78"/>
                </a:solidFill>
                <a:latin typeface="Calibri"/>
                <a:cs typeface="Calibri"/>
              </a:rPr>
              <a:t>respects</a:t>
            </a:r>
            <a:r>
              <a:rPr sz="2800" b="1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cross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cut.</a:t>
            </a:r>
            <a:endParaRPr sz="2800">
              <a:latin typeface="Calibri"/>
              <a:cs typeface="Calibri"/>
            </a:endParaRPr>
          </a:p>
          <a:p>
            <a:pPr marL="241300" marR="835025" indent="-228600">
              <a:lnSpc>
                <a:spcPts val="303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crossing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030A0"/>
                </a:solidFill>
                <a:latin typeface="Calibri"/>
                <a:cs typeface="Calibri"/>
              </a:rPr>
              <a:t>light</a:t>
            </a:r>
            <a:r>
              <a:rPr sz="2800" b="1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smallest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crossing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cut.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270"/>
              </a:spcBef>
            </a:pPr>
            <a:endParaRPr sz="2800">
              <a:latin typeface="Calibri"/>
              <a:cs typeface="Calibri"/>
            </a:endParaRPr>
          </a:p>
          <a:p>
            <a:pPr marR="2320925" algn="ctr"/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86055" y="356051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828800" y="2517737"/>
            <a:ext cx="8569960" cy="3056890"/>
          </a:xfrm>
          <a:custGeom>
            <a:avLst/>
            <a:gdLst/>
            <a:ahLst/>
            <a:cxnLst/>
            <a:rect l="l" t="t" r="r" b="b"/>
            <a:pathLst>
              <a:path w="8569960" h="3056890">
                <a:moveTo>
                  <a:pt x="8569569" y="2992105"/>
                </a:moveTo>
                <a:lnTo>
                  <a:pt x="8506030" y="3014057"/>
                </a:lnTo>
                <a:lnTo>
                  <a:pt x="8439332" y="3033639"/>
                </a:lnTo>
                <a:lnTo>
                  <a:pt x="8366315" y="3048482"/>
                </a:lnTo>
                <a:lnTo>
                  <a:pt x="8326449" y="3053385"/>
                </a:lnTo>
                <a:lnTo>
                  <a:pt x="8283818" y="3056215"/>
                </a:lnTo>
                <a:lnTo>
                  <a:pt x="8238028" y="3056675"/>
                </a:lnTo>
                <a:lnTo>
                  <a:pt x="8188683" y="3054470"/>
                </a:lnTo>
                <a:lnTo>
                  <a:pt x="8135388" y="3049301"/>
                </a:lnTo>
                <a:lnTo>
                  <a:pt x="8077749" y="3040875"/>
                </a:lnTo>
                <a:lnTo>
                  <a:pt x="8015370" y="3028893"/>
                </a:lnTo>
                <a:lnTo>
                  <a:pt x="7947856" y="3013061"/>
                </a:lnTo>
                <a:lnTo>
                  <a:pt x="7874813" y="2993082"/>
                </a:lnTo>
                <a:lnTo>
                  <a:pt x="7795846" y="2968659"/>
                </a:lnTo>
                <a:lnTo>
                  <a:pt x="7762987" y="2958077"/>
                </a:lnTo>
                <a:lnTo>
                  <a:pt x="7728511" y="2947195"/>
                </a:lnTo>
                <a:lnTo>
                  <a:pt x="7655014" y="2924473"/>
                </a:lnTo>
                <a:lnTo>
                  <a:pt x="7616148" y="2912605"/>
                </a:lnTo>
                <a:lnTo>
                  <a:pt x="7575972" y="2900379"/>
                </a:lnTo>
                <a:lnTo>
                  <a:pt x="7534564" y="2887782"/>
                </a:lnTo>
                <a:lnTo>
                  <a:pt x="7492000" y="2874798"/>
                </a:lnTo>
                <a:lnTo>
                  <a:pt x="7448358" y="2861415"/>
                </a:lnTo>
                <a:lnTo>
                  <a:pt x="7403715" y="2847617"/>
                </a:lnTo>
                <a:lnTo>
                  <a:pt x="7358148" y="2833390"/>
                </a:lnTo>
                <a:lnTo>
                  <a:pt x="7311734" y="2818720"/>
                </a:lnTo>
                <a:lnTo>
                  <a:pt x="7264550" y="2803593"/>
                </a:lnTo>
                <a:lnTo>
                  <a:pt x="7216673" y="2787993"/>
                </a:lnTo>
                <a:lnTo>
                  <a:pt x="7168180" y="2771908"/>
                </a:lnTo>
                <a:lnTo>
                  <a:pt x="7119148" y="2755323"/>
                </a:lnTo>
                <a:lnTo>
                  <a:pt x="7069654" y="2738223"/>
                </a:lnTo>
                <a:lnTo>
                  <a:pt x="7019775" y="2720595"/>
                </a:lnTo>
                <a:lnTo>
                  <a:pt x="6969589" y="2702423"/>
                </a:lnTo>
                <a:lnTo>
                  <a:pt x="6919172" y="2683694"/>
                </a:lnTo>
                <a:lnTo>
                  <a:pt x="6868602" y="2664393"/>
                </a:lnTo>
                <a:lnTo>
                  <a:pt x="6817955" y="2644506"/>
                </a:lnTo>
                <a:lnTo>
                  <a:pt x="6767308" y="2624019"/>
                </a:lnTo>
                <a:lnTo>
                  <a:pt x="6716740" y="2602918"/>
                </a:lnTo>
                <a:lnTo>
                  <a:pt x="6666325" y="2581187"/>
                </a:lnTo>
                <a:lnTo>
                  <a:pt x="6616143" y="2558814"/>
                </a:lnTo>
                <a:lnTo>
                  <a:pt x="6566269" y="2535783"/>
                </a:lnTo>
                <a:lnTo>
                  <a:pt x="6516781" y="2512080"/>
                </a:lnTo>
                <a:lnTo>
                  <a:pt x="6467755" y="2487692"/>
                </a:lnTo>
                <a:lnTo>
                  <a:pt x="6419270" y="2462603"/>
                </a:lnTo>
                <a:lnTo>
                  <a:pt x="6371401" y="2436799"/>
                </a:lnTo>
                <a:lnTo>
                  <a:pt x="6324227" y="2410267"/>
                </a:lnTo>
                <a:lnTo>
                  <a:pt x="6277823" y="2382991"/>
                </a:lnTo>
                <a:lnTo>
                  <a:pt x="6232268" y="2354958"/>
                </a:lnTo>
                <a:lnTo>
                  <a:pt x="6187638" y="2326154"/>
                </a:lnTo>
                <a:lnTo>
                  <a:pt x="6144010" y="2296563"/>
                </a:lnTo>
                <a:lnTo>
                  <a:pt x="6101461" y="2266172"/>
                </a:lnTo>
                <a:lnTo>
                  <a:pt x="6060069" y="2234967"/>
                </a:lnTo>
                <a:lnTo>
                  <a:pt x="6019909" y="2202932"/>
                </a:lnTo>
                <a:lnTo>
                  <a:pt x="5981061" y="2170055"/>
                </a:lnTo>
                <a:lnTo>
                  <a:pt x="5943600" y="2136320"/>
                </a:lnTo>
                <a:lnTo>
                  <a:pt x="5911829" y="2105529"/>
                </a:lnTo>
                <a:lnTo>
                  <a:pt x="5880611" y="2072832"/>
                </a:lnTo>
                <a:lnTo>
                  <a:pt x="5849927" y="2038324"/>
                </a:lnTo>
                <a:lnTo>
                  <a:pt x="5819763" y="2002099"/>
                </a:lnTo>
                <a:lnTo>
                  <a:pt x="5790102" y="1964254"/>
                </a:lnTo>
                <a:lnTo>
                  <a:pt x="5760927" y="1924882"/>
                </a:lnTo>
                <a:lnTo>
                  <a:pt x="5732222" y="1884078"/>
                </a:lnTo>
                <a:lnTo>
                  <a:pt x="5703972" y="1841938"/>
                </a:lnTo>
                <a:lnTo>
                  <a:pt x="5676159" y="1798556"/>
                </a:lnTo>
                <a:lnTo>
                  <a:pt x="5648768" y="1754026"/>
                </a:lnTo>
                <a:lnTo>
                  <a:pt x="5621782" y="1708444"/>
                </a:lnTo>
                <a:lnTo>
                  <a:pt x="5595185" y="1661905"/>
                </a:lnTo>
                <a:lnTo>
                  <a:pt x="5568960" y="1614504"/>
                </a:lnTo>
                <a:lnTo>
                  <a:pt x="5543092" y="1566334"/>
                </a:lnTo>
                <a:lnTo>
                  <a:pt x="5517565" y="1517492"/>
                </a:lnTo>
                <a:lnTo>
                  <a:pt x="5492361" y="1468072"/>
                </a:lnTo>
                <a:lnTo>
                  <a:pt x="5467465" y="1418168"/>
                </a:lnTo>
                <a:lnTo>
                  <a:pt x="5442861" y="1367877"/>
                </a:lnTo>
                <a:lnTo>
                  <a:pt x="5418531" y="1317291"/>
                </a:lnTo>
                <a:lnTo>
                  <a:pt x="5394461" y="1266508"/>
                </a:lnTo>
                <a:lnTo>
                  <a:pt x="5370633" y="1215620"/>
                </a:lnTo>
                <a:lnTo>
                  <a:pt x="5347032" y="1164724"/>
                </a:lnTo>
                <a:lnTo>
                  <a:pt x="5323640" y="1113913"/>
                </a:lnTo>
                <a:lnTo>
                  <a:pt x="5300443" y="1063283"/>
                </a:lnTo>
                <a:lnTo>
                  <a:pt x="5277423" y="1012929"/>
                </a:lnTo>
                <a:lnTo>
                  <a:pt x="5254565" y="962945"/>
                </a:lnTo>
                <a:lnTo>
                  <a:pt x="5231851" y="913427"/>
                </a:lnTo>
                <a:lnTo>
                  <a:pt x="5209267" y="864469"/>
                </a:lnTo>
                <a:lnTo>
                  <a:pt x="5186795" y="816166"/>
                </a:lnTo>
                <a:lnTo>
                  <a:pt x="5164419" y="768612"/>
                </a:lnTo>
                <a:lnTo>
                  <a:pt x="5142124" y="721904"/>
                </a:lnTo>
                <a:lnTo>
                  <a:pt x="5119892" y="676135"/>
                </a:lnTo>
                <a:lnTo>
                  <a:pt x="5097708" y="631400"/>
                </a:lnTo>
                <a:lnTo>
                  <a:pt x="5075555" y="587795"/>
                </a:lnTo>
                <a:lnTo>
                  <a:pt x="5053417" y="545413"/>
                </a:lnTo>
                <a:lnTo>
                  <a:pt x="5031278" y="504351"/>
                </a:lnTo>
                <a:lnTo>
                  <a:pt x="5009121" y="464703"/>
                </a:lnTo>
                <a:lnTo>
                  <a:pt x="4986931" y="426563"/>
                </a:lnTo>
                <a:lnTo>
                  <a:pt x="4964690" y="390026"/>
                </a:lnTo>
                <a:lnTo>
                  <a:pt x="4942383" y="355188"/>
                </a:lnTo>
                <a:lnTo>
                  <a:pt x="4919994" y="322143"/>
                </a:lnTo>
                <a:lnTo>
                  <a:pt x="4897506" y="290987"/>
                </a:lnTo>
                <a:lnTo>
                  <a:pt x="4852168" y="234716"/>
                </a:lnTo>
                <a:lnTo>
                  <a:pt x="4806241" y="187137"/>
                </a:lnTo>
                <a:lnTo>
                  <a:pt x="4740309" y="133010"/>
                </a:lnTo>
                <a:lnTo>
                  <a:pt x="4699708" y="103205"/>
                </a:lnTo>
                <a:lnTo>
                  <a:pt x="4660952" y="77345"/>
                </a:lnTo>
                <a:lnTo>
                  <a:pt x="4623783" y="55350"/>
                </a:lnTo>
                <a:lnTo>
                  <a:pt x="4587943" y="37138"/>
                </a:lnTo>
                <a:lnTo>
                  <a:pt x="4519210" y="11742"/>
                </a:lnTo>
                <a:lnTo>
                  <a:pt x="4452683" y="508"/>
                </a:lnTo>
                <a:lnTo>
                  <a:pt x="4419600" y="0"/>
                </a:lnTo>
                <a:lnTo>
                  <a:pt x="4386291" y="2788"/>
                </a:lnTo>
                <a:lnTo>
                  <a:pt x="4317963" y="17934"/>
                </a:lnTo>
                <a:lnTo>
                  <a:pt x="4245629" y="45297"/>
                </a:lnTo>
                <a:lnTo>
                  <a:pt x="4207313" y="63358"/>
                </a:lnTo>
                <a:lnTo>
                  <a:pt x="4167218" y="84230"/>
                </a:lnTo>
                <a:lnTo>
                  <a:pt x="4125086" y="107832"/>
                </a:lnTo>
                <a:lnTo>
                  <a:pt x="4080659" y="134084"/>
                </a:lnTo>
                <a:lnTo>
                  <a:pt x="4033676" y="162903"/>
                </a:lnTo>
                <a:lnTo>
                  <a:pt x="3983880" y="194210"/>
                </a:lnTo>
                <a:lnTo>
                  <a:pt x="3931012" y="227923"/>
                </a:lnTo>
                <a:lnTo>
                  <a:pt x="3874813" y="263961"/>
                </a:lnTo>
                <a:lnTo>
                  <a:pt x="3815023" y="302243"/>
                </a:lnTo>
                <a:lnTo>
                  <a:pt x="3751385" y="342689"/>
                </a:lnTo>
                <a:lnTo>
                  <a:pt x="3692935" y="381185"/>
                </a:lnTo>
                <a:lnTo>
                  <a:pt x="3630936" y="424879"/>
                </a:lnTo>
                <a:lnTo>
                  <a:pt x="3598681" y="448562"/>
                </a:lnTo>
                <a:lnTo>
                  <a:pt x="3565630" y="473409"/>
                </a:lnTo>
                <a:lnTo>
                  <a:pt x="3531813" y="499373"/>
                </a:lnTo>
                <a:lnTo>
                  <a:pt x="3497260" y="526410"/>
                </a:lnTo>
                <a:lnTo>
                  <a:pt x="3462001" y="554474"/>
                </a:lnTo>
                <a:lnTo>
                  <a:pt x="3426067" y="583519"/>
                </a:lnTo>
                <a:lnTo>
                  <a:pt x="3389487" y="613501"/>
                </a:lnTo>
                <a:lnTo>
                  <a:pt x="3352293" y="644374"/>
                </a:lnTo>
                <a:lnTo>
                  <a:pt x="3314515" y="676092"/>
                </a:lnTo>
                <a:lnTo>
                  <a:pt x="3276182" y="708610"/>
                </a:lnTo>
                <a:lnTo>
                  <a:pt x="3237325" y="741882"/>
                </a:lnTo>
                <a:lnTo>
                  <a:pt x="3197975" y="775864"/>
                </a:lnTo>
                <a:lnTo>
                  <a:pt x="3158161" y="810509"/>
                </a:lnTo>
                <a:lnTo>
                  <a:pt x="3117914" y="845772"/>
                </a:lnTo>
                <a:lnTo>
                  <a:pt x="3077265" y="881609"/>
                </a:lnTo>
                <a:lnTo>
                  <a:pt x="3036243" y="917972"/>
                </a:lnTo>
                <a:lnTo>
                  <a:pt x="2994878" y="954818"/>
                </a:lnTo>
                <a:lnTo>
                  <a:pt x="2953202" y="992101"/>
                </a:lnTo>
                <a:lnTo>
                  <a:pt x="2911244" y="1029774"/>
                </a:lnTo>
                <a:lnTo>
                  <a:pt x="2869035" y="1067793"/>
                </a:lnTo>
                <a:lnTo>
                  <a:pt x="2826604" y="1106113"/>
                </a:lnTo>
                <a:lnTo>
                  <a:pt x="2783983" y="1144687"/>
                </a:lnTo>
                <a:lnTo>
                  <a:pt x="2741201" y="1183471"/>
                </a:lnTo>
                <a:lnTo>
                  <a:pt x="2698289" y="1222419"/>
                </a:lnTo>
                <a:lnTo>
                  <a:pt x="2655277" y="1261485"/>
                </a:lnTo>
                <a:lnTo>
                  <a:pt x="2612195" y="1300625"/>
                </a:lnTo>
                <a:lnTo>
                  <a:pt x="2569074" y="1339792"/>
                </a:lnTo>
                <a:lnTo>
                  <a:pt x="2525943" y="1378942"/>
                </a:lnTo>
                <a:lnTo>
                  <a:pt x="2482834" y="1418029"/>
                </a:lnTo>
                <a:lnTo>
                  <a:pt x="2439776" y="1457007"/>
                </a:lnTo>
                <a:lnTo>
                  <a:pt x="2396800" y="1495831"/>
                </a:lnTo>
                <a:lnTo>
                  <a:pt x="2353936" y="1534456"/>
                </a:lnTo>
                <a:lnTo>
                  <a:pt x="2311215" y="1572836"/>
                </a:lnTo>
                <a:lnTo>
                  <a:pt x="2268665" y="1610926"/>
                </a:lnTo>
                <a:lnTo>
                  <a:pt x="2226319" y="1648680"/>
                </a:lnTo>
                <a:lnTo>
                  <a:pt x="2184206" y="1686053"/>
                </a:lnTo>
                <a:lnTo>
                  <a:pt x="2142356" y="1723000"/>
                </a:lnTo>
                <a:lnTo>
                  <a:pt x="2100800" y="1759475"/>
                </a:lnTo>
                <a:lnTo>
                  <a:pt x="2059568" y="1795432"/>
                </a:lnTo>
                <a:lnTo>
                  <a:pt x="2018690" y="1830827"/>
                </a:lnTo>
                <a:lnTo>
                  <a:pt x="1978196" y="1865614"/>
                </a:lnTo>
                <a:lnTo>
                  <a:pt x="1938118" y="1899746"/>
                </a:lnTo>
                <a:lnTo>
                  <a:pt x="1898484" y="1933180"/>
                </a:lnTo>
                <a:lnTo>
                  <a:pt x="1859326" y="1965870"/>
                </a:lnTo>
                <a:lnTo>
                  <a:pt x="1820674" y="1997770"/>
                </a:lnTo>
                <a:lnTo>
                  <a:pt x="1782557" y="2028834"/>
                </a:lnTo>
                <a:lnTo>
                  <a:pt x="1745007" y="2059018"/>
                </a:lnTo>
                <a:lnTo>
                  <a:pt x="1708053" y="2088275"/>
                </a:lnTo>
                <a:lnTo>
                  <a:pt x="1671726" y="2116561"/>
                </a:lnTo>
                <a:lnTo>
                  <a:pt x="1636057" y="2143830"/>
                </a:lnTo>
                <a:lnTo>
                  <a:pt x="1601074" y="2170037"/>
                </a:lnTo>
                <a:lnTo>
                  <a:pt x="1566809" y="2195135"/>
                </a:lnTo>
                <a:lnTo>
                  <a:pt x="1533292" y="2219081"/>
                </a:lnTo>
                <a:lnTo>
                  <a:pt x="1500554" y="2241828"/>
                </a:lnTo>
                <a:lnTo>
                  <a:pt x="1444226" y="2279888"/>
                </a:lnTo>
                <a:lnTo>
                  <a:pt x="1388900" y="2316304"/>
                </a:lnTo>
                <a:lnTo>
                  <a:pt x="1334546" y="2351127"/>
                </a:lnTo>
                <a:lnTo>
                  <a:pt x="1281130" y="2384409"/>
                </a:lnTo>
                <a:lnTo>
                  <a:pt x="1228623" y="2416201"/>
                </a:lnTo>
                <a:lnTo>
                  <a:pt x="1176993" y="2446554"/>
                </a:lnTo>
                <a:lnTo>
                  <a:pt x="1126208" y="2475520"/>
                </a:lnTo>
                <a:lnTo>
                  <a:pt x="1076238" y="2503151"/>
                </a:lnTo>
                <a:lnTo>
                  <a:pt x="1027050" y="2529496"/>
                </a:lnTo>
                <a:lnTo>
                  <a:pt x="978614" y="2554609"/>
                </a:lnTo>
                <a:lnTo>
                  <a:pt x="930899" y="2578540"/>
                </a:lnTo>
                <a:lnTo>
                  <a:pt x="883872" y="2601341"/>
                </a:lnTo>
                <a:lnTo>
                  <a:pt x="837503" y="2623063"/>
                </a:lnTo>
                <a:lnTo>
                  <a:pt x="791760" y="2643757"/>
                </a:lnTo>
                <a:lnTo>
                  <a:pt x="746612" y="2663475"/>
                </a:lnTo>
                <a:lnTo>
                  <a:pt x="702028" y="2682268"/>
                </a:lnTo>
                <a:lnTo>
                  <a:pt x="657977" y="2700188"/>
                </a:lnTo>
                <a:lnTo>
                  <a:pt x="614426" y="2717286"/>
                </a:lnTo>
                <a:lnTo>
                  <a:pt x="571345" y="2733613"/>
                </a:lnTo>
                <a:lnTo>
                  <a:pt x="528703" y="2749220"/>
                </a:lnTo>
                <a:lnTo>
                  <a:pt x="486467" y="2764160"/>
                </a:lnTo>
                <a:lnTo>
                  <a:pt x="444608" y="2778484"/>
                </a:lnTo>
                <a:lnTo>
                  <a:pt x="403093" y="2792242"/>
                </a:lnTo>
                <a:lnTo>
                  <a:pt x="361891" y="2805486"/>
                </a:lnTo>
                <a:lnTo>
                  <a:pt x="320971" y="2818268"/>
                </a:lnTo>
                <a:lnTo>
                  <a:pt x="280301" y="2830639"/>
                </a:lnTo>
                <a:lnTo>
                  <a:pt x="239851" y="2842650"/>
                </a:lnTo>
                <a:lnTo>
                  <a:pt x="199589" y="2854353"/>
                </a:lnTo>
                <a:lnTo>
                  <a:pt x="159483" y="2865799"/>
                </a:lnTo>
                <a:lnTo>
                  <a:pt x="119503" y="2877040"/>
                </a:lnTo>
                <a:lnTo>
                  <a:pt x="79616" y="2888127"/>
                </a:lnTo>
                <a:lnTo>
                  <a:pt x="39792" y="2899110"/>
                </a:lnTo>
                <a:lnTo>
                  <a:pt x="0" y="2910043"/>
                </a:lnTo>
              </a:path>
            </a:pathLst>
          </a:custGeom>
          <a:ln w="539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609961" y="6374505"/>
            <a:ext cx="294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is</a:t>
            </a:r>
            <a:r>
              <a:rPr spc="-30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thick</a:t>
            </a:r>
            <a:r>
              <a:rPr sz="2400" b="1" spc="-5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orange</a:t>
            </a:r>
            <a:r>
              <a:rPr sz="2400" b="1" spc="-4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BC770B"/>
                </a:solidFill>
                <a:latin typeface="Calibri"/>
                <a:cs typeface="Calibri"/>
              </a:rPr>
              <a:t>edges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6222" y="113872"/>
            <a:ext cx="55276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/>
              <a:t>Let</a:t>
            </a:r>
            <a:r>
              <a:rPr sz="4000" spc="-40" dirty="0"/>
              <a:t> </a:t>
            </a:r>
            <a:r>
              <a:rPr sz="4000" dirty="0"/>
              <a:t>A</a:t>
            </a:r>
            <a:r>
              <a:rPr sz="4000" spc="-35" dirty="0"/>
              <a:t> </a:t>
            </a:r>
            <a:r>
              <a:rPr sz="4000" dirty="0"/>
              <a:t>be</a:t>
            </a:r>
            <a:r>
              <a:rPr sz="4000" spc="-35" dirty="0"/>
              <a:t> </a:t>
            </a:r>
            <a:r>
              <a:rPr sz="4000" dirty="0"/>
              <a:t>a</a:t>
            </a:r>
            <a:r>
              <a:rPr sz="4000" spc="-30" dirty="0"/>
              <a:t> </a:t>
            </a:r>
            <a:r>
              <a:rPr sz="4000" dirty="0"/>
              <a:t>set</a:t>
            </a:r>
            <a:r>
              <a:rPr sz="4000" spc="-35" dirty="0"/>
              <a:t> </a:t>
            </a:r>
            <a:r>
              <a:rPr sz="4000" dirty="0"/>
              <a:t>of</a:t>
            </a:r>
            <a:r>
              <a:rPr sz="4000" spc="-30" dirty="0"/>
              <a:t> </a:t>
            </a:r>
            <a:r>
              <a:rPr sz="4000" dirty="0"/>
              <a:t>edges</a:t>
            </a:r>
            <a:r>
              <a:rPr sz="4000" spc="-30" dirty="0"/>
              <a:t> </a:t>
            </a:r>
            <a:r>
              <a:rPr sz="4000" dirty="0"/>
              <a:t>in</a:t>
            </a:r>
            <a:r>
              <a:rPr sz="4000" spc="-35" dirty="0"/>
              <a:t> </a:t>
            </a:r>
            <a:r>
              <a:rPr sz="4000" spc="-50" dirty="0"/>
              <a:t>G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3949701" y="2906341"/>
            <a:ext cx="4246245" cy="588645"/>
            <a:chOff x="2425700" y="2906340"/>
            <a:chExt cx="42462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4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4"/>
                  </a:lnTo>
                  <a:lnTo>
                    <a:pt x="192424" y="548365"/>
                  </a:lnTo>
                  <a:lnTo>
                    <a:pt x="235717" y="559026"/>
                  </a:lnTo>
                  <a:lnTo>
                    <a:pt x="281354" y="562709"/>
                  </a:lnTo>
                  <a:lnTo>
                    <a:pt x="326991" y="559026"/>
                  </a:lnTo>
                  <a:lnTo>
                    <a:pt x="370283" y="548365"/>
                  </a:lnTo>
                  <a:lnTo>
                    <a:pt x="410652" y="531304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4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5476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4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4"/>
                  </a:lnTo>
                  <a:lnTo>
                    <a:pt x="192424" y="548365"/>
                  </a:lnTo>
                  <a:lnTo>
                    <a:pt x="235717" y="559026"/>
                  </a:lnTo>
                  <a:lnTo>
                    <a:pt x="281354" y="562709"/>
                  </a:lnTo>
                  <a:lnTo>
                    <a:pt x="326991" y="559026"/>
                  </a:lnTo>
                  <a:lnTo>
                    <a:pt x="370283" y="548365"/>
                  </a:lnTo>
                  <a:lnTo>
                    <a:pt x="410652" y="531304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4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5476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4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4"/>
                  </a:lnTo>
                  <a:lnTo>
                    <a:pt x="192424" y="548365"/>
                  </a:lnTo>
                  <a:lnTo>
                    <a:pt x="235717" y="559026"/>
                  </a:lnTo>
                  <a:lnTo>
                    <a:pt x="281354" y="562709"/>
                  </a:lnTo>
                  <a:lnTo>
                    <a:pt x="326991" y="559026"/>
                  </a:lnTo>
                  <a:lnTo>
                    <a:pt x="370283" y="548365"/>
                  </a:lnTo>
                  <a:lnTo>
                    <a:pt x="410652" y="531304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4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0" y="291904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69143" y="3037834"/>
            <a:ext cx="3815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30070" algn="l"/>
                <a:tab pos="3661410" algn="l"/>
              </a:tabLst>
            </a:pPr>
            <a:r>
              <a:rPr spc="-5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8904" y="4336556"/>
            <a:ext cx="588645" cy="588645"/>
            <a:chOff x="744903" y="4336555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757603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603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84377" y="446805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9701" y="5755050"/>
            <a:ext cx="588645" cy="588645"/>
            <a:chOff x="2425700" y="5755049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24384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84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59618" y="5886543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78501" y="5755050"/>
            <a:ext cx="588645" cy="588645"/>
            <a:chOff x="4254500" y="5755049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42672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72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987622" y="5886543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07301" y="5755050"/>
            <a:ext cx="588645" cy="588645"/>
            <a:chOff x="6083300" y="5755049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60960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6000" y="576774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36267" y="5886543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22716" y="4336556"/>
            <a:ext cx="588645" cy="588645"/>
            <a:chOff x="3398715" y="4336555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3411415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1415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75494" y="4468050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295424" y="4336556"/>
            <a:ext cx="588645" cy="588645"/>
            <a:chOff x="7771423" y="433655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7784123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84123" y="434925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21214" y="446805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01580" y="3171822"/>
            <a:ext cx="6708140" cy="2938145"/>
            <a:chOff x="1177580" y="3171821"/>
            <a:chExt cx="6708140" cy="2938145"/>
          </a:xfrm>
        </p:grpSpPr>
        <p:sp>
          <p:nvSpPr>
            <p:cNvPr id="36" name="object 36"/>
            <p:cNvSpPr/>
            <p:nvPr/>
          </p:nvSpPr>
          <p:spPr>
            <a:xfrm>
              <a:off x="4735777" y="339934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18176" y="3171824"/>
              <a:ext cx="1278255" cy="57150"/>
            </a:xfrm>
            <a:custGeom>
              <a:avLst/>
              <a:gdLst/>
              <a:ahLst/>
              <a:cxnLst/>
              <a:rect l="l" t="t" r="r" b="b"/>
              <a:pathLst>
                <a:path w="1278254" h="57150">
                  <a:moveTo>
                    <a:pt x="1277823" y="38100"/>
                  </a:moveTo>
                  <a:lnTo>
                    <a:pt x="0" y="38100"/>
                  </a:lnTo>
                  <a:lnTo>
                    <a:pt x="0" y="57150"/>
                  </a:lnTo>
                  <a:lnTo>
                    <a:pt x="1277823" y="57150"/>
                  </a:lnTo>
                  <a:lnTo>
                    <a:pt x="1277823" y="38100"/>
                  </a:lnTo>
                  <a:close/>
                </a:path>
                <a:path w="1278254" h="57150">
                  <a:moveTo>
                    <a:pt x="127782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277823" y="19050"/>
                  </a:lnTo>
                  <a:lnTo>
                    <a:pt x="1277823" y="0"/>
                  </a:lnTo>
                  <a:close/>
                </a:path>
              </a:pathLst>
            </a:custGeom>
            <a:solidFill>
              <a:srgbClr val="C24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76300" y="3399341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76300" y="4829557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77353" y="3481749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91715" y="4829557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29907" y="6049103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2768" y="339934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01107" y="320039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37905" y="3399341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37905" y="4829557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01107" y="6049103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18701" y="4829557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570394" y="318038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C244C6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53816" y="34536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47602" y="529557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68371" y="434612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89847" y="405376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43129" y="563119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58839" y="37430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72770" y="559320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56930" y="50988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3401" y="50840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38990" y="525314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43753" y="3481749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339734" y="410428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086055" y="356051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828800" y="2517737"/>
            <a:ext cx="8569960" cy="3056890"/>
          </a:xfrm>
          <a:custGeom>
            <a:avLst/>
            <a:gdLst/>
            <a:ahLst/>
            <a:cxnLst/>
            <a:rect l="l" t="t" r="r" b="b"/>
            <a:pathLst>
              <a:path w="8569960" h="3056890">
                <a:moveTo>
                  <a:pt x="8569569" y="2992105"/>
                </a:moveTo>
                <a:lnTo>
                  <a:pt x="8506030" y="3014057"/>
                </a:lnTo>
                <a:lnTo>
                  <a:pt x="8439332" y="3033639"/>
                </a:lnTo>
                <a:lnTo>
                  <a:pt x="8366315" y="3048482"/>
                </a:lnTo>
                <a:lnTo>
                  <a:pt x="8326449" y="3053385"/>
                </a:lnTo>
                <a:lnTo>
                  <a:pt x="8283818" y="3056215"/>
                </a:lnTo>
                <a:lnTo>
                  <a:pt x="8238028" y="3056675"/>
                </a:lnTo>
                <a:lnTo>
                  <a:pt x="8188683" y="3054470"/>
                </a:lnTo>
                <a:lnTo>
                  <a:pt x="8135388" y="3049301"/>
                </a:lnTo>
                <a:lnTo>
                  <a:pt x="8077749" y="3040875"/>
                </a:lnTo>
                <a:lnTo>
                  <a:pt x="8015370" y="3028893"/>
                </a:lnTo>
                <a:lnTo>
                  <a:pt x="7947856" y="3013061"/>
                </a:lnTo>
                <a:lnTo>
                  <a:pt x="7874813" y="2993082"/>
                </a:lnTo>
                <a:lnTo>
                  <a:pt x="7795846" y="2968659"/>
                </a:lnTo>
                <a:lnTo>
                  <a:pt x="7762987" y="2958077"/>
                </a:lnTo>
                <a:lnTo>
                  <a:pt x="7728511" y="2947195"/>
                </a:lnTo>
                <a:lnTo>
                  <a:pt x="7655014" y="2924473"/>
                </a:lnTo>
                <a:lnTo>
                  <a:pt x="7616148" y="2912605"/>
                </a:lnTo>
                <a:lnTo>
                  <a:pt x="7575972" y="2900379"/>
                </a:lnTo>
                <a:lnTo>
                  <a:pt x="7534564" y="2887782"/>
                </a:lnTo>
                <a:lnTo>
                  <a:pt x="7492000" y="2874798"/>
                </a:lnTo>
                <a:lnTo>
                  <a:pt x="7448358" y="2861415"/>
                </a:lnTo>
                <a:lnTo>
                  <a:pt x="7403715" y="2847617"/>
                </a:lnTo>
                <a:lnTo>
                  <a:pt x="7358148" y="2833390"/>
                </a:lnTo>
                <a:lnTo>
                  <a:pt x="7311734" y="2818720"/>
                </a:lnTo>
                <a:lnTo>
                  <a:pt x="7264550" y="2803593"/>
                </a:lnTo>
                <a:lnTo>
                  <a:pt x="7216673" y="2787993"/>
                </a:lnTo>
                <a:lnTo>
                  <a:pt x="7168180" y="2771908"/>
                </a:lnTo>
                <a:lnTo>
                  <a:pt x="7119148" y="2755323"/>
                </a:lnTo>
                <a:lnTo>
                  <a:pt x="7069654" y="2738223"/>
                </a:lnTo>
                <a:lnTo>
                  <a:pt x="7019775" y="2720595"/>
                </a:lnTo>
                <a:lnTo>
                  <a:pt x="6969589" y="2702423"/>
                </a:lnTo>
                <a:lnTo>
                  <a:pt x="6919172" y="2683694"/>
                </a:lnTo>
                <a:lnTo>
                  <a:pt x="6868602" y="2664393"/>
                </a:lnTo>
                <a:lnTo>
                  <a:pt x="6817955" y="2644506"/>
                </a:lnTo>
                <a:lnTo>
                  <a:pt x="6767308" y="2624019"/>
                </a:lnTo>
                <a:lnTo>
                  <a:pt x="6716740" y="2602918"/>
                </a:lnTo>
                <a:lnTo>
                  <a:pt x="6666325" y="2581187"/>
                </a:lnTo>
                <a:lnTo>
                  <a:pt x="6616143" y="2558814"/>
                </a:lnTo>
                <a:lnTo>
                  <a:pt x="6566269" y="2535783"/>
                </a:lnTo>
                <a:lnTo>
                  <a:pt x="6516781" y="2512080"/>
                </a:lnTo>
                <a:lnTo>
                  <a:pt x="6467755" y="2487692"/>
                </a:lnTo>
                <a:lnTo>
                  <a:pt x="6419270" y="2462603"/>
                </a:lnTo>
                <a:lnTo>
                  <a:pt x="6371401" y="2436799"/>
                </a:lnTo>
                <a:lnTo>
                  <a:pt x="6324227" y="2410267"/>
                </a:lnTo>
                <a:lnTo>
                  <a:pt x="6277823" y="2382991"/>
                </a:lnTo>
                <a:lnTo>
                  <a:pt x="6232268" y="2354958"/>
                </a:lnTo>
                <a:lnTo>
                  <a:pt x="6187638" y="2326154"/>
                </a:lnTo>
                <a:lnTo>
                  <a:pt x="6144010" y="2296563"/>
                </a:lnTo>
                <a:lnTo>
                  <a:pt x="6101461" y="2266172"/>
                </a:lnTo>
                <a:lnTo>
                  <a:pt x="6060069" y="2234967"/>
                </a:lnTo>
                <a:lnTo>
                  <a:pt x="6019909" y="2202932"/>
                </a:lnTo>
                <a:lnTo>
                  <a:pt x="5981061" y="2170055"/>
                </a:lnTo>
                <a:lnTo>
                  <a:pt x="5943600" y="2136320"/>
                </a:lnTo>
                <a:lnTo>
                  <a:pt x="5911829" y="2105529"/>
                </a:lnTo>
                <a:lnTo>
                  <a:pt x="5880611" y="2072832"/>
                </a:lnTo>
                <a:lnTo>
                  <a:pt x="5849927" y="2038324"/>
                </a:lnTo>
                <a:lnTo>
                  <a:pt x="5819763" y="2002099"/>
                </a:lnTo>
                <a:lnTo>
                  <a:pt x="5790102" y="1964254"/>
                </a:lnTo>
                <a:lnTo>
                  <a:pt x="5760927" y="1924882"/>
                </a:lnTo>
                <a:lnTo>
                  <a:pt x="5732222" y="1884078"/>
                </a:lnTo>
                <a:lnTo>
                  <a:pt x="5703972" y="1841938"/>
                </a:lnTo>
                <a:lnTo>
                  <a:pt x="5676159" y="1798556"/>
                </a:lnTo>
                <a:lnTo>
                  <a:pt x="5648768" y="1754026"/>
                </a:lnTo>
                <a:lnTo>
                  <a:pt x="5621782" y="1708444"/>
                </a:lnTo>
                <a:lnTo>
                  <a:pt x="5595185" y="1661905"/>
                </a:lnTo>
                <a:lnTo>
                  <a:pt x="5568960" y="1614504"/>
                </a:lnTo>
                <a:lnTo>
                  <a:pt x="5543092" y="1566334"/>
                </a:lnTo>
                <a:lnTo>
                  <a:pt x="5517565" y="1517492"/>
                </a:lnTo>
                <a:lnTo>
                  <a:pt x="5492361" y="1468072"/>
                </a:lnTo>
                <a:lnTo>
                  <a:pt x="5467465" y="1418168"/>
                </a:lnTo>
                <a:lnTo>
                  <a:pt x="5442861" y="1367877"/>
                </a:lnTo>
                <a:lnTo>
                  <a:pt x="5418531" y="1317291"/>
                </a:lnTo>
                <a:lnTo>
                  <a:pt x="5394461" y="1266508"/>
                </a:lnTo>
                <a:lnTo>
                  <a:pt x="5370633" y="1215620"/>
                </a:lnTo>
                <a:lnTo>
                  <a:pt x="5347032" y="1164724"/>
                </a:lnTo>
                <a:lnTo>
                  <a:pt x="5323640" y="1113913"/>
                </a:lnTo>
                <a:lnTo>
                  <a:pt x="5300443" y="1063283"/>
                </a:lnTo>
                <a:lnTo>
                  <a:pt x="5277423" y="1012929"/>
                </a:lnTo>
                <a:lnTo>
                  <a:pt x="5254565" y="962945"/>
                </a:lnTo>
                <a:lnTo>
                  <a:pt x="5231851" y="913427"/>
                </a:lnTo>
                <a:lnTo>
                  <a:pt x="5209267" y="864469"/>
                </a:lnTo>
                <a:lnTo>
                  <a:pt x="5186795" y="816166"/>
                </a:lnTo>
                <a:lnTo>
                  <a:pt x="5164419" y="768612"/>
                </a:lnTo>
                <a:lnTo>
                  <a:pt x="5142124" y="721904"/>
                </a:lnTo>
                <a:lnTo>
                  <a:pt x="5119892" y="676135"/>
                </a:lnTo>
                <a:lnTo>
                  <a:pt x="5097708" y="631400"/>
                </a:lnTo>
                <a:lnTo>
                  <a:pt x="5075555" y="587795"/>
                </a:lnTo>
                <a:lnTo>
                  <a:pt x="5053417" y="545413"/>
                </a:lnTo>
                <a:lnTo>
                  <a:pt x="5031278" y="504351"/>
                </a:lnTo>
                <a:lnTo>
                  <a:pt x="5009121" y="464703"/>
                </a:lnTo>
                <a:lnTo>
                  <a:pt x="4986931" y="426563"/>
                </a:lnTo>
                <a:lnTo>
                  <a:pt x="4964690" y="390026"/>
                </a:lnTo>
                <a:lnTo>
                  <a:pt x="4942383" y="355188"/>
                </a:lnTo>
                <a:lnTo>
                  <a:pt x="4919994" y="322143"/>
                </a:lnTo>
                <a:lnTo>
                  <a:pt x="4897506" y="290987"/>
                </a:lnTo>
                <a:lnTo>
                  <a:pt x="4852168" y="234716"/>
                </a:lnTo>
                <a:lnTo>
                  <a:pt x="4806241" y="187137"/>
                </a:lnTo>
                <a:lnTo>
                  <a:pt x="4740309" y="133010"/>
                </a:lnTo>
                <a:lnTo>
                  <a:pt x="4699708" y="103205"/>
                </a:lnTo>
                <a:lnTo>
                  <a:pt x="4660952" y="77345"/>
                </a:lnTo>
                <a:lnTo>
                  <a:pt x="4623783" y="55350"/>
                </a:lnTo>
                <a:lnTo>
                  <a:pt x="4587943" y="37138"/>
                </a:lnTo>
                <a:lnTo>
                  <a:pt x="4519210" y="11742"/>
                </a:lnTo>
                <a:lnTo>
                  <a:pt x="4452683" y="508"/>
                </a:lnTo>
                <a:lnTo>
                  <a:pt x="4419600" y="0"/>
                </a:lnTo>
                <a:lnTo>
                  <a:pt x="4386291" y="2788"/>
                </a:lnTo>
                <a:lnTo>
                  <a:pt x="4317963" y="17934"/>
                </a:lnTo>
                <a:lnTo>
                  <a:pt x="4245629" y="45297"/>
                </a:lnTo>
                <a:lnTo>
                  <a:pt x="4207313" y="63358"/>
                </a:lnTo>
                <a:lnTo>
                  <a:pt x="4167218" y="84230"/>
                </a:lnTo>
                <a:lnTo>
                  <a:pt x="4125086" y="107832"/>
                </a:lnTo>
                <a:lnTo>
                  <a:pt x="4080659" y="134084"/>
                </a:lnTo>
                <a:lnTo>
                  <a:pt x="4033676" y="162903"/>
                </a:lnTo>
                <a:lnTo>
                  <a:pt x="3983880" y="194210"/>
                </a:lnTo>
                <a:lnTo>
                  <a:pt x="3931012" y="227923"/>
                </a:lnTo>
                <a:lnTo>
                  <a:pt x="3874813" y="263961"/>
                </a:lnTo>
                <a:lnTo>
                  <a:pt x="3815023" y="302243"/>
                </a:lnTo>
                <a:lnTo>
                  <a:pt x="3751385" y="342689"/>
                </a:lnTo>
                <a:lnTo>
                  <a:pt x="3692935" y="381185"/>
                </a:lnTo>
                <a:lnTo>
                  <a:pt x="3630936" y="424879"/>
                </a:lnTo>
                <a:lnTo>
                  <a:pt x="3598681" y="448562"/>
                </a:lnTo>
                <a:lnTo>
                  <a:pt x="3565630" y="473409"/>
                </a:lnTo>
                <a:lnTo>
                  <a:pt x="3531813" y="499373"/>
                </a:lnTo>
                <a:lnTo>
                  <a:pt x="3497260" y="526410"/>
                </a:lnTo>
                <a:lnTo>
                  <a:pt x="3462001" y="554474"/>
                </a:lnTo>
                <a:lnTo>
                  <a:pt x="3426067" y="583519"/>
                </a:lnTo>
                <a:lnTo>
                  <a:pt x="3389487" y="613501"/>
                </a:lnTo>
                <a:lnTo>
                  <a:pt x="3352293" y="644374"/>
                </a:lnTo>
                <a:lnTo>
                  <a:pt x="3314515" y="676092"/>
                </a:lnTo>
                <a:lnTo>
                  <a:pt x="3276182" y="708610"/>
                </a:lnTo>
                <a:lnTo>
                  <a:pt x="3237325" y="741882"/>
                </a:lnTo>
                <a:lnTo>
                  <a:pt x="3197975" y="775864"/>
                </a:lnTo>
                <a:lnTo>
                  <a:pt x="3158161" y="810509"/>
                </a:lnTo>
                <a:lnTo>
                  <a:pt x="3117914" y="845772"/>
                </a:lnTo>
                <a:lnTo>
                  <a:pt x="3077265" y="881609"/>
                </a:lnTo>
                <a:lnTo>
                  <a:pt x="3036243" y="917972"/>
                </a:lnTo>
                <a:lnTo>
                  <a:pt x="2994878" y="954818"/>
                </a:lnTo>
                <a:lnTo>
                  <a:pt x="2953202" y="992101"/>
                </a:lnTo>
                <a:lnTo>
                  <a:pt x="2911244" y="1029774"/>
                </a:lnTo>
                <a:lnTo>
                  <a:pt x="2869035" y="1067793"/>
                </a:lnTo>
                <a:lnTo>
                  <a:pt x="2826604" y="1106113"/>
                </a:lnTo>
                <a:lnTo>
                  <a:pt x="2783983" y="1144687"/>
                </a:lnTo>
                <a:lnTo>
                  <a:pt x="2741201" y="1183471"/>
                </a:lnTo>
                <a:lnTo>
                  <a:pt x="2698289" y="1222419"/>
                </a:lnTo>
                <a:lnTo>
                  <a:pt x="2655277" y="1261485"/>
                </a:lnTo>
                <a:lnTo>
                  <a:pt x="2612195" y="1300625"/>
                </a:lnTo>
                <a:lnTo>
                  <a:pt x="2569074" y="1339792"/>
                </a:lnTo>
                <a:lnTo>
                  <a:pt x="2525943" y="1378942"/>
                </a:lnTo>
                <a:lnTo>
                  <a:pt x="2482834" y="1418029"/>
                </a:lnTo>
                <a:lnTo>
                  <a:pt x="2439776" y="1457007"/>
                </a:lnTo>
                <a:lnTo>
                  <a:pt x="2396800" y="1495831"/>
                </a:lnTo>
                <a:lnTo>
                  <a:pt x="2353936" y="1534456"/>
                </a:lnTo>
                <a:lnTo>
                  <a:pt x="2311215" y="1572836"/>
                </a:lnTo>
                <a:lnTo>
                  <a:pt x="2268665" y="1610926"/>
                </a:lnTo>
                <a:lnTo>
                  <a:pt x="2226319" y="1648680"/>
                </a:lnTo>
                <a:lnTo>
                  <a:pt x="2184206" y="1686053"/>
                </a:lnTo>
                <a:lnTo>
                  <a:pt x="2142356" y="1723000"/>
                </a:lnTo>
                <a:lnTo>
                  <a:pt x="2100800" y="1759475"/>
                </a:lnTo>
                <a:lnTo>
                  <a:pt x="2059568" y="1795432"/>
                </a:lnTo>
                <a:lnTo>
                  <a:pt x="2018690" y="1830827"/>
                </a:lnTo>
                <a:lnTo>
                  <a:pt x="1978196" y="1865614"/>
                </a:lnTo>
                <a:lnTo>
                  <a:pt x="1938118" y="1899746"/>
                </a:lnTo>
                <a:lnTo>
                  <a:pt x="1898484" y="1933180"/>
                </a:lnTo>
                <a:lnTo>
                  <a:pt x="1859326" y="1965870"/>
                </a:lnTo>
                <a:lnTo>
                  <a:pt x="1820674" y="1997770"/>
                </a:lnTo>
                <a:lnTo>
                  <a:pt x="1782557" y="2028834"/>
                </a:lnTo>
                <a:lnTo>
                  <a:pt x="1745007" y="2059018"/>
                </a:lnTo>
                <a:lnTo>
                  <a:pt x="1708053" y="2088275"/>
                </a:lnTo>
                <a:lnTo>
                  <a:pt x="1671726" y="2116561"/>
                </a:lnTo>
                <a:lnTo>
                  <a:pt x="1636057" y="2143830"/>
                </a:lnTo>
                <a:lnTo>
                  <a:pt x="1601074" y="2170037"/>
                </a:lnTo>
                <a:lnTo>
                  <a:pt x="1566809" y="2195135"/>
                </a:lnTo>
                <a:lnTo>
                  <a:pt x="1533292" y="2219081"/>
                </a:lnTo>
                <a:lnTo>
                  <a:pt x="1500554" y="2241828"/>
                </a:lnTo>
                <a:lnTo>
                  <a:pt x="1444226" y="2279888"/>
                </a:lnTo>
                <a:lnTo>
                  <a:pt x="1388900" y="2316304"/>
                </a:lnTo>
                <a:lnTo>
                  <a:pt x="1334546" y="2351127"/>
                </a:lnTo>
                <a:lnTo>
                  <a:pt x="1281130" y="2384409"/>
                </a:lnTo>
                <a:lnTo>
                  <a:pt x="1228623" y="2416201"/>
                </a:lnTo>
                <a:lnTo>
                  <a:pt x="1176993" y="2446554"/>
                </a:lnTo>
                <a:lnTo>
                  <a:pt x="1126208" y="2475520"/>
                </a:lnTo>
                <a:lnTo>
                  <a:pt x="1076238" y="2503151"/>
                </a:lnTo>
                <a:lnTo>
                  <a:pt x="1027050" y="2529496"/>
                </a:lnTo>
                <a:lnTo>
                  <a:pt x="978614" y="2554609"/>
                </a:lnTo>
                <a:lnTo>
                  <a:pt x="930899" y="2578540"/>
                </a:lnTo>
                <a:lnTo>
                  <a:pt x="883872" y="2601341"/>
                </a:lnTo>
                <a:lnTo>
                  <a:pt x="837503" y="2623063"/>
                </a:lnTo>
                <a:lnTo>
                  <a:pt x="791760" y="2643757"/>
                </a:lnTo>
                <a:lnTo>
                  <a:pt x="746612" y="2663475"/>
                </a:lnTo>
                <a:lnTo>
                  <a:pt x="702028" y="2682268"/>
                </a:lnTo>
                <a:lnTo>
                  <a:pt x="657977" y="2700188"/>
                </a:lnTo>
                <a:lnTo>
                  <a:pt x="614426" y="2717286"/>
                </a:lnTo>
                <a:lnTo>
                  <a:pt x="571345" y="2733613"/>
                </a:lnTo>
                <a:lnTo>
                  <a:pt x="528703" y="2749220"/>
                </a:lnTo>
                <a:lnTo>
                  <a:pt x="486467" y="2764160"/>
                </a:lnTo>
                <a:lnTo>
                  <a:pt x="444608" y="2778484"/>
                </a:lnTo>
                <a:lnTo>
                  <a:pt x="403093" y="2792242"/>
                </a:lnTo>
                <a:lnTo>
                  <a:pt x="361891" y="2805486"/>
                </a:lnTo>
                <a:lnTo>
                  <a:pt x="320971" y="2818268"/>
                </a:lnTo>
                <a:lnTo>
                  <a:pt x="280301" y="2830639"/>
                </a:lnTo>
                <a:lnTo>
                  <a:pt x="239851" y="2842650"/>
                </a:lnTo>
                <a:lnTo>
                  <a:pt x="199589" y="2854353"/>
                </a:lnTo>
                <a:lnTo>
                  <a:pt x="159483" y="2865799"/>
                </a:lnTo>
                <a:lnTo>
                  <a:pt x="119503" y="2877040"/>
                </a:lnTo>
                <a:lnTo>
                  <a:pt x="79616" y="2888127"/>
                </a:lnTo>
                <a:lnTo>
                  <a:pt x="39792" y="2899110"/>
                </a:lnTo>
                <a:lnTo>
                  <a:pt x="0" y="2910043"/>
                </a:lnTo>
              </a:path>
            </a:pathLst>
          </a:custGeom>
          <a:ln w="539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248974" y="869878"/>
            <a:ext cx="7956550" cy="226695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indent="-227965"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D9A78"/>
                </a:solidFill>
                <a:latin typeface="Calibri"/>
                <a:cs typeface="Calibri"/>
              </a:rPr>
              <a:t>respects</a:t>
            </a:r>
            <a:r>
              <a:rPr sz="2800" b="1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cross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cut.</a:t>
            </a:r>
            <a:endParaRPr sz="2800">
              <a:latin typeface="Calibri"/>
              <a:cs typeface="Calibri"/>
            </a:endParaRPr>
          </a:p>
          <a:p>
            <a:pPr marL="241300" marR="834390" indent="-228600">
              <a:lnSpc>
                <a:spcPts val="3030"/>
              </a:lnSpc>
              <a:spcBef>
                <a:spcPts val="101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crossing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7030A0"/>
                </a:solidFill>
                <a:latin typeface="Calibri"/>
                <a:cs typeface="Calibri"/>
              </a:rPr>
              <a:t>light</a:t>
            </a:r>
            <a:r>
              <a:rPr sz="2800" b="1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smallest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weight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crossing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cut.</a:t>
            </a:r>
            <a:endParaRPr sz="2800">
              <a:latin typeface="Calibri"/>
              <a:cs typeface="Calibri"/>
            </a:endParaRPr>
          </a:p>
          <a:p>
            <a:pPr marL="4823460">
              <a:spcBef>
                <a:spcPts val="1125"/>
              </a:spcBef>
            </a:pP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This</a:t>
            </a:r>
            <a:r>
              <a:rPr spc="-3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edge</a:t>
            </a:r>
            <a:r>
              <a:rPr spc="-2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is</a:t>
            </a:r>
            <a:r>
              <a:rPr spc="-2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7030A0"/>
                </a:solidFill>
                <a:latin typeface="Calibri"/>
                <a:cs typeface="Calibri"/>
              </a:rPr>
              <a:t>light</a:t>
            </a:r>
            <a:endParaRPr>
              <a:latin typeface="Calibri"/>
              <a:cs typeface="Calibri"/>
            </a:endParaRPr>
          </a:p>
          <a:p>
            <a:pPr marR="2320290" algn="ctr">
              <a:spcBef>
                <a:spcPts val="405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609961" y="6374505"/>
            <a:ext cx="294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is</a:t>
            </a:r>
            <a:r>
              <a:rPr spc="-30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thick</a:t>
            </a:r>
            <a:r>
              <a:rPr sz="2400" b="1" spc="-5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orange</a:t>
            </a:r>
            <a:r>
              <a:rPr sz="2400" b="1" spc="-4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BC770B"/>
                </a:solidFill>
                <a:latin typeface="Calibri"/>
                <a:cs typeface="Calibri"/>
              </a:rPr>
              <a:t>edges</a:t>
            </a:r>
            <a:endParaRPr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7277100" y="2741800"/>
            <a:ext cx="604520" cy="356870"/>
          </a:xfrm>
          <a:custGeom>
            <a:avLst/>
            <a:gdLst/>
            <a:ahLst/>
            <a:cxnLst/>
            <a:rect l="l" t="t" r="r" b="b"/>
            <a:pathLst>
              <a:path w="604520" h="356869">
                <a:moveTo>
                  <a:pt x="600133" y="0"/>
                </a:moveTo>
                <a:lnTo>
                  <a:pt x="63615" y="314177"/>
                </a:lnTo>
                <a:lnTo>
                  <a:pt x="46502" y="284952"/>
                </a:lnTo>
                <a:lnTo>
                  <a:pt x="0" y="356335"/>
                </a:lnTo>
                <a:lnTo>
                  <a:pt x="85007" y="350707"/>
                </a:lnTo>
                <a:lnTo>
                  <a:pt x="67894" y="321482"/>
                </a:lnTo>
                <a:lnTo>
                  <a:pt x="604412" y="7306"/>
                </a:lnTo>
                <a:lnTo>
                  <a:pt x="600133" y="0"/>
                </a:lnTo>
                <a:close/>
              </a:path>
            </a:pathLst>
          </a:custGeom>
          <a:solidFill>
            <a:srgbClr val="C244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426" y="90864"/>
            <a:ext cx="1680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Lemma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477" y="892679"/>
            <a:ext cx="8650605" cy="206628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indent="-227965"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be</a:t>
            </a:r>
            <a:r>
              <a:rPr sz="28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set</a:t>
            </a:r>
            <a:r>
              <a:rPr sz="28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edges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respects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A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MST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containing</a:t>
            </a:r>
            <a:r>
              <a:rPr sz="28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spc="-1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30A0"/>
                </a:solidFill>
                <a:latin typeface="Calibri"/>
                <a:cs typeface="Calibri"/>
              </a:rPr>
              <a:t>light</a:t>
            </a:r>
            <a:r>
              <a:rPr sz="28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Calibri"/>
                <a:cs typeface="Calibri"/>
              </a:rPr>
              <a:t>edge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MST</a:t>
            </a:r>
            <a:r>
              <a:rPr sz="28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containing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mbria Math"/>
                <a:cs typeface="Cambria Math"/>
              </a:rPr>
              <a:t>∪</a:t>
            </a:r>
            <a:r>
              <a:rPr sz="2800" spc="-25" dirty="0">
                <a:solidFill>
                  <a:srgbClr val="C244C6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C244C6"/>
                </a:solidFill>
                <a:latin typeface="Calibri"/>
                <a:cs typeface="Calibri"/>
              </a:rPr>
              <a:t>{(u,v)}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29449" y="3872133"/>
            <a:ext cx="441959" cy="448945"/>
            <a:chOff x="6805448" y="3872132"/>
            <a:chExt cx="441959" cy="448945"/>
          </a:xfrm>
        </p:grpSpPr>
        <p:sp>
          <p:nvSpPr>
            <p:cNvPr id="5" name="object 5"/>
            <p:cNvSpPr/>
            <p:nvPr/>
          </p:nvSpPr>
          <p:spPr>
            <a:xfrm>
              <a:off x="6818148" y="3884832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59" h="423545">
                  <a:moveTo>
                    <a:pt x="208224" y="0"/>
                  </a:moveTo>
                  <a:lnTo>
                    <a:pt x="160480" y="5593"/>
                  </a:lnTo>
                  <a:lnTo>
                    <a:pt x="116652" y="21524"/>
                  </a:lnTo>
                  <a:lnTo>
                    <a:pt x="77990" y="46524"/>
                  </a:lnTo>
                  <a:lnTo>
                    <a:pt x="45744" y="79320"/>
                  </a:lnTo>
                  <a:lnTo>
                    <a:pt x="21164" y="118641"/>
                  </a:lnTo>
                  <a:lnTo>
                    <a:pt x="5499" y="163216"/>
                  </a:lnTo>
                  <a:lnTo>
                    <a:pt x="0" y="211773"/>
                  </a:lnTo>
                  <a:lnTo>
                    <a:pt x="5499" y="260331"/>
                  </a:lnTo>
                  <a:lnTo>
                    <a:pt x="21164" y="304906"/>
                  </a:lnTo>
                  <a:lnTo>
                    <a:pt x="45744" y="344227"/>
                  </a:lnTo>
                  <a:lnTo>
                    <a:pt x="77990" y="377023"/>
                  </a:lnTo>
                  <a:lnTo>
                    <a:pt x="116652" y="402022"/>
                  </a:lnTo>
                  <a:lnTo>
                    <a:pt x="160480" y="417954"/>
                  </a:lnTo>
                  <a:lnTo>
                    <a:pt x="208224" y="423547"/>
                  </a:lnTo>
                  <a:lnTo>
                    <a:pt x="255968" y="417954"/>
                  </a:lnTo>
                  <a:lnTo>
                    <a:pt x="299796" y="402022"/>
                  </a:lnTo>
                  <a:lnTo>
                    <a:pt x="338458" y="377023"/>
                  </a:lnTo>
                  <a:lnTo>
                    <a:pt x="370704" y="344227"/>
                  </a:lnTo>
                  <a:lnTo>
                    <a:pt x="395285" y="304906"/>
                  </a:lnTo>
                  <a:lnTo>
                    <a:pt x="410950" y="260331"/>
                  </a:lnTo>
                  <a:lnTo>
                    <a:pt x="416449" y="211773"/>
                  </a:lnTo>
                  <a:lnTo>
                    <a:pt x="410950" y="163216"/>
                  </a:lnTo>
                  <a:lnTo>
                    <a:pt x="395285" y="118641"/>
                  </a:lnTo>
                  <a:lnTo>
                    <a:pt x="370704" y="79320"/>
                  </a:lnTo>
                  <a:lnTo>
                    <a:pt x="338458" y="46524"/>
                  </a:lnTo>
                  <a:lnTo>
                    <a:pt x="299796" y="21524"/>
                  </a:lnTo>
                  <a:lnTo>
                    <a:pt x="255968" y="5593"/>
                  </a:lnTo>
                  <a:lnTo>
                    <a:pt x="20822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18148" y="3884832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59" h="423545">
                  <a:moveTo>
                    <a:pt x="0" y="211773"/>
                  </a:moveTo>
                  <a:lnTo>
                    <a:pt x="5499" y="163215"/>
                  </a:lnTo>
                  <a:lnTo>
                    <a:pt x="21164" y="118640"/>
                  </a:lnTo>
                  <a:lnTo>
                    <a:pt x="45744" y="79319"/>
                  </a:lnTo>
                  <a:lnTo>
                    <a:pt x="77990" y="46524"/>
                  </a:lnTo>
                  <a:lnTo>
                    <a:pt x="116652" y="21524"/>
                  </a:lnTo>
                  <a:lnTo>
                    <a:pt x="160480" y="5593"/>
                  </a:lnTo>
                  <a:lnTo>
                    <a:pt x="208225" y="0"/>
                  </a:lnTo>
                  <a:lnTo>
                    <a:pt x="255969" y="5593"/>
                  </a:lnTo>
                  <a:lnTo>
                    <a:pt x="299797" y="21524"/>
                  </a:lnTo>
                  <a:lnTo>
                    <a:pt x="338459" y="46524"/>
                  </a:lnTo>
                  <a:lnTo>
                    <a:pt x="370705" y="79319"/>
                  </a:lnTo>
                  <a:lnTo>
                    <a:pt x="395285" y="118640"/>
                  </a:lnTo>
                  <a:lnTo>
                    <a:pt x="410950" y="163215"/>
                  </a:lnTo>
                  <a:lnTo>
                    <a:pt x="416450" y="211773"/>
                  </a:lnTo>
                  <a:lnTo>
                    <a:pt x="410950" y="260331"/>
                  </a:lnTo>
                  <a:lnTo>
                    <a:pt x="395285" y="304906"/>
                  </a:lnTo>
                  <a:lnTo>
                    <a:pt x="370705" y="344227"/>
                  </a:lnTo>
                  <a:lnTo>
                    <a:pt x="338459" y="377022"/>
                  </a:lnTo>
                  <a:lnTo>
                    <a:pt x="299797" y="402022"/>
                  </a:lnTo>
                  <a:lnTo>
                    <a:pt x="255969" y="417953"/>
                  </a:lnTo>
                  <a:lnTo>
                    <a:pt x="208225" y="423547"/>
                  </a:lnTo>
                  <a:lnTo>
                    <a:pt x="160480" y="417953"/>
                  </a:lnTo>
                  <a:lnTo>
                    <a:pt x="116652" y="402022"/>
                  </a:lnTo>
                  <a:lnTo>
                    <a:pt x="77990" y="377022"/>
                  </a:lnTo>
                  <a:lnTo>
                    <a:pt x="45744" y="344227"/>
                  </a:lnTo>
                  <a:lnTo>
                    <a:pt x="21164" y="304906"/>
                  </a:lnTo>
                  <a:lnTo>
                    <a:pt x="549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67028" y="39340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78597" y="3872133"/>
            <a:ext cx="3030855" cy="1525905"/>
            <a:chOff x="2854596" y="3872132"/>
            <a:chExt cx="3030855" cy="1525905"/>
          </a:xfrm>
        </p:grpSpPr>
        <p:sp>
          <p:nvSpPr>
            <p:cNvPr id="9" name="object 9"/>
            <p:cNvSpPr/>
            <p:nvPr/>
          </p:nvSpPr>
          <p:spPr>
            <a:xfrm>
              <a:off x="5456009" y="3884832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208225" y="0"/>
                  </a:moveTo>
                  <a:lnTo>
                    <a:pt x="160481" y="5593"/>
                  </a:lnTo>
                  <a:lnTo>
                    <a:pt x="116653" y="21524"/>
                  </a:lnTo>
                  <a:lnTo>
                    <a:pt x="77991" y="46524"/>
                  </a:lnTo>
                  <a:lnTo>
                    <a:pt x="45744" y="79320"/>
                  </a:lnTo>
                  <a:lnTo>
                    <a:pt x="21164" y="118641"/>
                  </a:lnTo>
                  <a:lnTo>
                    <a:pt x="5499" y="163216"/>
                  </a:lnTo>
                  <a:lnTo>
                    <a:pt x="0" y="211773"/>
                  </a:lnTo>
                  <a:lnTo>
                    <a:pt x="5499" y="260331"/>
                  </a:lnTo>
                  <a:lnTo>
                    <a:pt x="21164" y="304906"/>
                  </a:lnTo>
                  <a:lnTo>
                    <a:pt x="45744" y="344227"/>
                  </a:lnTo>
                  <a:lnTo>
                    <a:pt x="77991" y="377023"/>
                  </a:lnTo>
                  <a:lnTo>
                    <a:pt x="116653" y="402022"/>
                  </a:lnTo>
                  <a:lnTo>
                    <a:pt x="160481" y="417954"/>
                  </a:lnTo>
                  <a:lnTo>
                    <a:pt x="208225" y="423547"/>
                  </a:lnTo>
                  <a:lnTo>
                    <a:pt x="255969" y="417954"/>
                  </a:lnTo>
                  <a:lnTo>
                    <a:pt x="299796" y="402022"/>
                  </a:lnTo>
                  <a:lnTo>
                    <a:pt x="338458" y="377023"/>
                  </a:lnTo>
                  <a:lnTo>
                    <a:pt x="370704" y="344227"/>
                  </a:lnTo>
                  <a:lnTo>
                    <a:pt x="395285" y="304906"/>
                  </a:lnTo>
                  <a:lnTo>
                    <a:pt x="410950" y="260331"/>
                  </a:lnTo>
                  <a:lnTo>
                    <a:pt x="416449" y="211773"/>
                  </a:lnTo>
                  <a:lnTo>
                    <a:pt x="410950" y="163216"/>
                  </a:lnTo>
                  <a:lnTo>
                    <a:pt x="395285" y="118641"/>
                  </a:lnTo>
                  <a:lnTo>
                    <a:pt x="370704" y="79320"/>
                  </a:lnTo>
                  <a:lnTo>
                    <a:pt x="338458" y="46524"/>
                  </a:lnTo>
                  <a:lnTo>
                    <a:pt x="299796" y="21524"/>
                  </a:lnTo>
                  <a:lnTo>
                    <a:pt x="255969" y="5593"/>
                  </a:lnTo>
                  <a:lnTo>
                    <a:pt x="20822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56009" y="3884832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0" y="211773"/>
                  </a:moveTo>
                  <a:lnTo>
                    <a:pt x="5499" y="163215"/>
                  </a:lnTo>
                  <a:lnTo>
                    <a:pt x="21164" y="118640"/>
                  </a:lnTo>
                  <a:lnTo>
                    <a:pt x="45744" y="79319"/>
                  </a:lnTo>
                  <a:lnTo>
                    <a:pt x="77990" y="46524"/>
                  </a:lnTo>
                  <a:lnTo>
                    <a:pt x="116652" y="21524"/>
                  </a:lnTo>
                  <a:lnTo>
                    <a:pt x="160480" y="5593"/>
                  </a:lnTo>
                  <a:lnTo>
                    <a:pt x="208225" y="0"/>
                  </a:lnTo>
                  <a:lnTo>
                    <a:pt x="255969" y="5593"/>
                  </a:lnTo>
                  <a:lnTo>
                    <a:pt x="299797" y="21524"/>
                  </a:lnTo>
                  <a:lnTo>
                    <a:pt x="338459" y="46524"/>
                  </a:lnTo>
                  <a:lnTo>
                    <a:pt x="370705" y="79319"/>
                  </a:lnTo>
                  <a:lnTo>
                    <a:pt x="395285" y="118640"/>
                  </a:lnTo>
                  <a:lnTo>
                    <a:pt x="410950" y="163215"/>
                  </a:lnTo>
                  <a:lnTo>
                    <a:pt x="416450" y="211773"/>
                  </a:lnTo>
                  <a:lnTo>
                    <a:pt x="410950" y="260331"/>
                  </a:lnTo>
                  <a:lnTo>
                    <a:pt x="395285" y="304906"/>
                  </a:lnTo>
                  <a:lnTo>
                    <a:pt x="370705" y="344227"/>
                  </a:lnTo>
                  <a:lnTo>
                    <a:pt x="338459" y="377022"/>
                  </a:lnTo>
                  <a:lnTo>
                    <a:pt x="299797" y="402022"/>
                  </a:lnTo>
                  <a:lnTo>
                    <a:pt x="255969" y="417953"/>
                  </a:lnTo>
                  <a:lnTo>
                    <a:pt x="208225" y="423547"/>
                  </a:lnTo>
                  <a:lnTo>
                    <a:pt x="160480" y="417953"/>
                  </a:lnTo>
                  <a:lnTo>
                    <a:pt x="116652" y="402022"/>
                  </a:lnTo>
                  <a:lnTo>
                    <a:pt x="77990" y="377022"/>
                  </a:lnTo>
                  <a:lnTo>
                    <a:pt x="45744" y="344227"/>
                  </a:lnTo>
                  <a:lnTo>
                    <a:pt x="21164" y="304906"/>
                  </a:lnTo>
                  <a:lnTo>
                    <a:pt x="549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11223" y="3884832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208225" y="0"/>
                  </a:moveTo>
                  <a:lnTo>
                    <a:pt x="160481" y="5593"/>
                  </a:lnTo>
                  <a:lnTo>
                    <a:pt x="116653" y="21524"/>
                  </a:lnTo>
                  <a:lnTo>
                    <a:pt x="77991" y="46524"/>
                  </a:lnTo>
                  <a:lnTo>
                    <a:pt x="45744" y="79320"/>
                  </a:lnTo>
                  <a:lnTo>
                    <a:pt x="21164" y="118641"/>
                  </a:lnTo>
                  <a:lnTo>
                    <a:pt x="5499" y="163216"/>
                  </a:lnTo>
                  <a:lnTo>
                    <a:pt x="0" y="211773"/>
                  </a:lnTo>
                  <a:lnTo>
                    <a:pt x="5499" y="260331"/>
                  </a:lnTo>
                  <a:lnTo>
                    <a:pt x="21164" y="304906"/>
                  </a:lnTo>
                  <a:lnTo>
                    <a:pt x="45744" y="344227"/>
                  </a:lnTo>
                  <a:lnTo>
                    <a:pt x="77991" y="377023"/>
                  </a:lnTo>
                  <a:lnTo>
                    <a:pt x="116653" y="402022"/>
                  </a:lnTo>
                  <a:lnTo>
                    <a:pt x="160481" y="417954"/>
                  </a:lnTo>
                  <a:lnTo>
                    <a:pt x="208225" y="423547"/>
                  </a:lnTo>
                  <a:lnTo>
                    <a:pt x="255969" y="417954"/>
                  </a:lnTo>
                  <a:lnTo>
                    <a:pt x="299797" y="402022"/>
                  </a:lnTo>
                  <a:lnTo>
                    <a:pt x="338459" y="377023"/>
                  </a:lnTo>
                  <a:lnTo>
                    <a:pt x="370706" y="344227"/>
                  </a:lnTo>
                  <a:lnTo>
                    <a:pt x="395286" y="304906"/>
                  </a:lnTo>
                  <a:lnTo>
                    <a:pt x="410951" y="260331"/>
                  </a:lnTo>
                  <a:lnTo>
                    <a:pt x="416450" y="211773"/>
                  </a:lnTo>
                  <a:lnTo>
                    <a:pt x="410951" y="163216"/>
                  </a:lnTo>
                  <a:lnTo>
                    <a:pt x="395286" y="118641"/>
                  </a:lnTo>
                  <a:lnTo>
                    <a:pt x="370706" y="79320"/>
                  </a:lnTo>
                  <a:lnTo>
                    <a:pt x="338459" y="46524"/>
                  </a:lnTo>
                  <a:lnTo>
                    <a:pt x="299797" y="21524"/>
                  </a:lnTo>
                  <a:lnTo>
                    <a:pt x="255969" y="5593"/>
                  </a:lnTo>
                  <a:lnTo>
                    <a:pt x="20822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1223" y="3884832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0" y="211773"/>
                  </a:moveTo>
                  <a:lnTo>
                    <a:pt x="5499" y="163215"/>
                  </a:lnTo>
                  <a:lnTo>
                    <a:pt x="21164" y="118640"/>
                  </a:lnTo>
                  <a:lnTo>
                    <a:pt x="45744" y="79319"/>
                  </a:lnTo>
                  <a:lnTo>
                    <a:pt x="77990" y="46524"/>
                  </a:lnTo>
                  <a:lnTo>
                    <a:pt x="116652" y="21524"/>
                  </a:lnTo>
                  <a:lnTo>
                    <a:pt x="160480" y="5593"/>
                  </a:lnTo>
                  <a:lnTo>
                    <a:pt x="208225" y="0"/>
                  </a:lnTo>
                  <a:lnTo>
                    <a:pt x="255969" y="5593"/>
                  </a:lnTo>
                  <a:lnTo>
                    <a:pt x="299797" y="21524"/>
                  </a:lnTo>
                  <a:lnTo>
                    <a:pt x="338459" y="46524"/>
                  </a:lnTo>
                  <a:lnTo>
                    <a:pt x="370705" y="79319"/>
                  </a:lnTo>
                  <a:lnTo>
                    <a:pt x="395285" y="118640"/>
                  </a:lnTo>
                  <a:lnTo>
                    <a:pt x="410950" y="163215"/>
                  </a:lnTo>
                  <a:lnTo>
                    <a:pt x="416450" y="211773"/>
                  </a:lnTo>
                  <a:lnTo>
                    <a:pt x="410950" y="260331"/>
                  </a:lnTo>
                  <a:lnTo>
                    <a:pt x="395285" y="304906"/>
                  </a:lnTo>
                  <a:lnTo>
                    <a:pt x="370705" y="344227"/>
                  </a:lnTo>
                  <a:lnTo>
                    <a:pt x="338459" y="377022"/>
                  </a:lnTo>
                  <a:lnTo>
                    <a:pt x="299797" y="402022"/>
                  </a:lnTo>
                  <a:lnTo>
                    <a:pt x="255969" y="417953"/>
                  </a:lnTo>
                  <a:lnTo>
                    <a:pt x="208225" y="423547"/>
                  </a:lnTo>
                  <a:lnTo>
                    <a:pt x="160480" y="417953"/>
                  </a:lnTo>
                  <a:lnTo>
                    <a:pt x="116652" y="402022"/>
                  </a:lnTo>
                  <a:lnTo>
                    <a:pt x="77990" y="377022"/>
                  </a:lnTo>
                  <a:lnTo>
                    <a:pt x="45744" y="344227"/>
                  </a:lnTo>
                  <a:lnTo>
                    <a:pt x="21164" y="304906"/>
                  </a:lnTo>
                  <a:lnTo>
                    <a:pt x="549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7296" y="4961346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208225" y="0"/>
                  </a:moveTo>
                  <a:lnTo>
                    <a:pt x="160481" y="5593"/>
                  </a:lnTo>
                  <a:lnTo>
                    <a:pt x="116653" y="21524"/>
                  </a:lnTo>
                  <a:lnTo>
                    <a:pt x="77991" y="46524"/>
                  </a:lnTo>
                  <a:lnTo>
                    <a:pt x="45744" y="79320"/>
                  </a:lnTo>
                  <a:lnTo>
                    <a:pt x="21164" y="118641"/>
                  </a:lnTo>
                  <a:lnTo>
                    <a:pt x="5499" y="163216"/>
                  </a:lnTo>
                  <a:lnTo>
                    <a:pt x="0" y="211773"/>
                  </a:lnTo>
                  <a:lnTo>
                    <a:pt x="5499" y="260331"/>
                  </a:lnTo>
                  <a:lnTo>
                    <a:pt x="21164" y="304906"/>
                  </a:lnTo>
                  <a:lnTo>
                    <a:pt x="45744" y="344227"/>
                  </a:lnTo>
                  <a:lnTo>
                    <a:pt x="77991" y="377023"/>
                  </a:lnTo>
                  <a:lnTo>
                    <a:pt x="116653" y="402022"/>
                  </a:lnTo>
                  <a:lnTo>
                    <a:pt x="160481" y="417954"/>
                  </a:lnTo>
                  <a:lnTo>
                    <a:pt x="208225" y="423547"/>
                  </a:lnTo>
                  <a:lnTo>
                    <a:pt x="255969" y="417954"/>
                  </a:lnTo>
                  <a:lnTo>
                    <a:pt x="299797" y="402022"/>
                  </a:lnTo>
                  <a:lnTo>
                    <a:pt x="338459" y="377023"/>
                  </a:lnTo>
                  <a:lnTo>
                    <a:pt x="370706" y="344227"/>
                  </a:lnTo>
                  <a:lnTo>
                    <a:pt x="395286" y="304906"/>
                  </a:lnTo>
                  <a:lnTo>
                    <a:pt x="410951" y="260331"/>
                  </a:lnTo>
                  <a:lnTo>
                    <a:pt x="416450" y="211773"/>
                  </a:lnTo>
                  <a:lnTo>
                    <a:pt x="410951" y="163216"/>
                  </a:lnTo>
                  <a:lnTo>
                    <a:pt x="395286" y="118641"/>
                  </a:lnTo>
                  <a:lnTo>
                    <a:pt x="370706" y="79320"/>
                  </a:lnTo>
                  <a:lnTo>
                    <a:pt x="338459" y="46524"/>
                  </a:lnTo>
                  <a:lnTo>
                    <a:pt x="299797" y="21524"/>
                  </a:lnTo>
                  <a:lnTo>
                    <a:pt x="255969" y="5593"/>
                  </a:lnTo>
                  <a:lnTo>
                    <a:pt x="20822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67296" y="4961346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0" y="211773"/>
                  </a:moveTo>
                  <a:lnTo>
                    <a:pt x="5499" y="163215"/>
                  </a:lnTo>
                  <a:lnTo>
                    <a:pt x="21164" y="118640"/>
                  </a:lnTo>
                  <a:lnTo>
                    <a:pt x="45744" y="79319"/>
                  </a:lnTo>
                  <a:lnTo>
                    <a:pt x="77990" y="46524"/>
                  </a:lnTo>
                  <a:lnTo>
                    <a:pt x="116652" y="21524"/>
                  </a:lnTo>
                  <a:lnTo>
                    <a:pt x="160480" y="5593"/>
                  </a:lnTo>
                  <a:lnTo>
                    <a:pt x="208225" y="0"/>
                  </a:lnTo>
                  <a:lnTo>
                    <a:pt x="255969" y="5593"/>
                  </a:lnTo>
                  <a:lnTo>
                    <a:pt x="299797" y="21524"/>
                  </a:lnTo>
                  <a:lnTo>
                    <a:pt x="338459" y="46524"/>
                  </a:lnTo>
                  <a:lnTo>
                    <a:pt x="370705" y="79319"/>
                  </a:lnTo>
                  <a:lnTo>
                    <a:pt x="395285" y="118640"/>
                  </a:lnTo>
                  <a:lnTo>
                    <a:pt x="410950" y="163215"/>
                  </a:lnTo>
                  <a:lnTo>
                    <a:pt x="416450" y="211773"/>
                  </a:lnTo>
                  <a:lnTo>
                    <a:pt x="410950" y="260331"/>
                  </a:lnTo>
                  <a:lnTo>
                    <a:pt x="395285" y="304906"/>
                  </a:lnTo>
                  <a:lnTo>
                    <a:pt x="370705" y="344227"/>
                  </a:lnTo>
                  <a:lnTo>
                    <a:pt x="338459" y="377022"/>
                  </a:lnTo>
                  <a:lnTo>
                    <a:pt x="299797" y="402022"/>
                  </a:lnTo>
                  <a:lnTo>
                    <a:pt x="255969" y="417953"/>
                  </a:lnTo>
                  <a:lnTo>
                    <a:pt x="208225" y="423547"/>
                  </a:lnTo>
                  <a:lnTo>
                    <a:pt x="160480" y="417953"/>
                  </a:lnTo>
                  <a:lnTo>
                    <a:pt x="116652" y="402022"/>
                  </a:lnTo>
                  <a:lnTo>
                    <a:pt x="77990" y="377022"/>
                  </a:lnTo>
                  <a:lnTo>
                    <a:pt x="45744" y="344227"/>
                  </a:lnTo>
                  <a:lnTo>
                    <a:pt x="21164" y="304906"/>
                  </a:lnTo>
                  <a:lnTo>
                    <a:pt x="549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20941" y="501056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22524" y="6016339"/>
            <a:ext cx="441959" cy="448945"/>
            <a:chOff x="4098523" y="6016338"/>
            <a:chExt cx="441959" cy="448945"/>
          </a:xfrm>
        </p:grpSpPr>
        <p:sp>
          <p:nvSpPr>
            <p:cNvPr id="17" name="object 17"/>
            <p:cNvSpPr/>
            <p:nvPr/>
          </p:nvSpPr>
          <p:spPr>
            <a:xfrm>
              <a:off x="4111223" y="6029038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208225" y="0"/>
                  </a:moveTo>
                  <a:lnTo>
                    <a:pt x="160481" y="5593"/>
                  </a:lnTo>
                  <a:lnTo>
                    <a:pt x="116653" y="21524"/>
                  </a:lnTo>
                  <a:lnTo>
                    <a:pt x="77991" y="46524"/>
                  </a:lnTo>
                  <a:lnTo>
                    <a:pt x="45744" y="79319"/>
                  </a:lnTo>
                  <a:lnTo>
                    <a:pt x="21164" y="118640"/>
                  </a:lnTo>
                  <a:lnTo>
                    <a:pt x="5499" y="163215"/>
                  </a:lnTo>
                  <a:lnTo>
                    <a:pt x="0" y="211773"/>
                  </a:lnTo>
                  <a:lnTo>
                    <a:pt x="5499" y="260331"/>
                  </a:lnTo>
                  <a:lnTo>
                    <a:pt x="21164" y="304906"/>
                  </a:lnTo>
                  <a:lnTo>
                    <a:pt x="45744" y="344226"/>
                  </a:lnTo>
                  <a:lnTo>
                    <a:pt x="77991" y="377022"/>
                  </a:lnTo>
                  <a:lnTo>
                    <a:pt x="116653" y="402022"/>
                  </a:lnTo>
                  <a:lnTo>
                    <a:pt x="160481" y="417953"/>
                  </a:lnTo>
                  <a:lnTo>
                    <a:pt x="208225" y="423546"/>
                  </a:lnTo>
                  <a:lnTo>
                    <a:pt x="255969" y="417953"/>
                  </a:lnTo>
                  <a:lnTo>
                    <a:pt x="299797" y="402022"/>
                  </a:lnTo>
                  <a:lnTo>
                    <a:pt x="338459" y="377022"/>
                  </a:lnTo>
                  <a:lnTo>
                    <a:pt x="370706" y="344226"/>
                  </a:lnTo>
                  <a:lnTo>
                    <a:pt x="395286" y="304906"/>
                  </a:lnTo>
                  <a:lnTo>
                    <a:pt x="410951" y="260331"/>
                  </a:lnTo>
                  <a:lnTo>
                    <a:pt x="416450" y="211773"/>
                  </a:lnTo>
                  <a:lnTo>
                    <a:pt x="410951" y="163215"/>
                  </a:lnTo>
                  <a:lnTo>
                    <a:pt x="395286" y="118640"/>
                  </a:lnTo>
                  <a:lnTo>
                    <a:pt x="370706" y="79319"/>
                  </a:lnTo>
                  <a:lnTo>
                    <a:pt x="338459" y="46524"/>
                  </a:lnTo>
                  <a:lnTo>
                    <a:pt x="299797" y="21524"/>
                  </a:lnTo>
                  <a:lnTo>
                    <a:pt x="255969" y="5593"/>
                  </a:lnTo>
                  <a:lnTo>
                    <a:pt x="20822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11223" y="6029038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0" y="211773"/>
                  </a:moveTo>
                  <a:lnTo>
                    <a:pt x="5499" y="163215"/>
                  </a:lnTo>
                  <a:lnTo>
                    <a:pt x="21164" y="118640"/>
                  </a:lnTo>
                  <a:lnTo>
                    <a:pt x="45744" y="79319"/>
                  </a:lnTo>
                  <a:lnTo>
                    <a:pt x="77990" y="46524"/>
                  </a:lnTo>
                  <a:lnTo>
                    <a:pt x="116652" y="21524"/>
                  </a:lnTo>
                  <a:lnTo>
                    <a:pt x="160480" y="5593"/>
                  </a:lnTo>
                  <a:lnTo>
                    <a:pt x="208225" y="0"/>
                  </a:lnTo>
                  <a:lnTo>
                    <a:pt x="255969" y="5593"/>
                  </a:lnTo>
                  <a:lnTo>
                    <a:pt x="299797" y="21524"/>
                  </a:lnTo>
                  <a:lnTo>
                    <a:pt x="338459" y="46524"/>
                  </a:lnTo>
                  <a:lnTo>
                    <a:pt x="370705" y="79319"/>
                  </a:lnTo>
                  <a:lnTo>
                    <a:pt x="395285" y="118640"/>
                  </a:lnTo>
                  <a:lnTo>
                    <a:pt x="410950" y="163215"/>
                  </a:lnTo>
                  <a:lnTo>
                    <a:pt x="416450" y="211773"/>
                  </a:lnTo>
                  <a:lnTo>
                    <a:pt x="410950" y="260331"/>
                  </a:lnTo>
                  <a:lnTo>
                    <a:pt x="395285" y="304906"/>
                  </a:lnTo>
                  <a:lnTo>
                    <a:pt x="370705" y="344227"/>
                  </a:lnTo>
                  <a:lnTo>
                    <a:pt x="338459" y="377022"/>
                  </a:lnTo>
                  <a:lnTo>
                    <a:pt x="299797" y="402022"/>
                  </a:lnTo>
                  <a:lnTo>
                    <a:pt x="255969" y="417953"/>
                  </a:lnTo>
                  <a:lnTo>
                    <a:pt x="208225" y="423547"/>
                  </a:lnTo>
                  <a:lnTo>
                    <a:pt x="160480" y="417953"/>
                  </a:lnTo>
                  <a:lnTo>
                    <a:pt x="116652" y="402022"/>
                  </a:lnTo>
                  <a:lnTo>
                    <a:pt x="77990" y="377022"/>
                  </a:lnTo>
                  <a:lnTo>
                    <a:pt x="45744" y="344227"/>
                  </a:lnTo>
                  <a:lnTo>
                    <a:pt x="21164" y="304906"/>
                  </a:lnTo>
                  <a:lnTo>
                    <a:pt x="549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59312" y="607825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975985" y="6016339"/>
            <a:ext cx="1795780" cy="448945"/>
            <a:chOff x="5451985" y="6016338"/>
            <a:chExt cx="1795780" cy="448945"/>
          </a:xfrm>
        </p:grpSpPr>
        <p:sp>
          <p:nvSpPr>
            <p:cNvPr id="21" name="object 21"/>
            <p:cNvSpPr/>
            <p:nvPr/>
          </p:nvSpPr>
          <p:spPr>
            <a:xfrm>
              <a:off x="5464685" y="6029038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208225" y="0"/>
                  </a:moveTo>
                  <a:lnTo>
                    <a:pt x="160481" y="5593"/>
                  </a:lnTo>
                  <a:lnTo>
                    <a:pt x="116653" y="21524"/>
                  </a:lnTo>
                  <a:lnTo>
                    <a:pt x="77991" y="46524"/>
                  </a:lnTo>
                  <a:lnTo>
                    <a:pt x="45744" y="79319"/>
                  </a:lnTo>
                  <a:lnTo>
                    <a:pt x="21164" y="118640"/>
                  </a:lnTo>
                  <a:lnTo>
                    <a:pt x="5499" y="163215"/>
                  </a:lnTo>
                  <a:lnTo>
                    <a:pt x="0" y="211773"/>
                  </a:lnTo>
                  <a:lnTo>
                    <a:pt x="5499" y="260331"/>
                  </a:lnTo>
                  <a:lnTo>
                    <a:pt x="21164" y="304906"/>
                  </a:lnTo>
                  <a:lnTo>
                    <a:pt x="45744" y="344226"/>
                  </a:lnTo>
                  <a:lnTo>
                    <a:pt x="77991" y="377022"/>
                  </a:lnTo>
                  <a:lnTo>
                    <a:pt x="116653" y="402022"/>
                  </a:lnTo>
                  <a:lnTo>
                    <a:pt x="160481" y="417953"/>
                  </a:lnTo>
                  <a:lnTo>
                    <a:pt x="208225" y="423546"/>
                  </a:lnTo>
                  <a:lnTo>
                    <a:pt x="255969" y="417953"/>
                  </a:lnTo>
                  <a:lnTo>
                    <a:pt x="299797" y="402022"/>
                  </a:lnTo>
                  <a:lnTo>
                    <a:pt x="338459" y="377022"/>
                  </a:lnTo>
                  <a:lnTo>
                    <a:pt x="370706" y="344226"/>
                  </a:lnTo>
                  <a:lnTo>
                    <a:pt x="395286" y="304906"/>
                  </a:lnTo>
                  <a:lnTo>
                    <a:pt x="410951" y="260331"/>
                  </a:lnTo>
                  <a:lnTo>
                    <a:pt x="416450" y="211773"/>
                  </a:lnTo>
                  <a:lnTo>
                    <a:pt x="410951" y="163215"/>
                  </a:lnTo>
                  <a:lnTo>
                    <a:pt x="395286" y="118640"/>
                  </a:lnTo>
                  <a:lnTo>
                    <a:pt x="370706" y="79319"/>
                  </a:lnTo>
                  <a:lnTo>
                    <a:pt x="338459" y="46524"/>
                  </a:lnTo>
                  <a:lnTo>
                    <a:pt x="299797" y="21524"/>
                  </a:lnTo>
                  <a:lnTo>
                    <a:pt x="255969" y="5593"/>
                  </a:lnTo>
                  <a:lnTo>
                    <a:pt x="20822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64685" y="6029038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0" y="211773"/>
                  </a:moveTo>
                  <a:lnTo>
                    <a:pt x="5499" y="163215"/>
                  </a:lnTo>
                  <a:lnTo>
                    <a:pt x="21164" y="118640"/>
                  </a:lnTo>
                  <a:lnTo>
                    <a:pt x="45744" y="79319"/>
                  </a:lnTo>
                  <a:lnTo>
                    <a:pt x="77990" y="46524"/>
                  </a:lnTo>
                  <a:lnTo>
                    <a:pt x="116652" y="21524"/>
                  </a:lnTo>
                  <a:lnTo>
                    <a:pt x="160480" y="5593"/>
                  </a:lnTo>
                  <a:lnTo>
                    <a:pt x="208225" y="0"/>
                  </a:lnTo>
                  <a:lnTo>
                    <a:pt x="255969" y="5593"/>
                  </a:lnTo>
                  <a:lnTo>
                    <a:pt x="299797" y="21524"/>
                  </a:lnTo>
                  <a:lnTo>
                    <a:pt x="338459" y="46524"/>
                  </a:lnTo>
                  <a:lnTo>
                    <a:pt x="370705" y="79319"/>
                  </a:lnTo>
                  <a:lnTo>
                    <a:pt x="395285" y="118640"/>
                  </a:lnTo>
                  <a:lnTo>
                    <a:pt x="410950" y="163215"/>
                  </a:lnTo>
                  <a:lnTo>
                    <a:pt x="416450" y="211773"/>
                  </a:lnTo>
                  <a:lnTo>
                    <a:pt x="410950" y="260331"/>
                  </a:lnTo>
                  <a:lnTo>
                    <a:pt x="395285" y="304906"/>
                  </a:lnTo>
                  <a:lnTo>
                    <a:pt x="370705" y="344227"/>
                  </a:lnTo>
                  <a:lnTo>
                    <a:pt x="338459" y="377022"/>
                  </a:lnTo>
                  <a:lnTo>
                    <a:pt x="299797" y="402022"/>
                  </a:lnTo>
                  <a:lnTo>
                    <a:pt x="255969" y="417953"/>
                  </a:lnTo>
                  <a:lnTo>
                    <a:pt x="208225" y="423547"/>
                  </a:lnTo>
                  <a:lnTo>
                    <a:pt x="160480" y="417953"/>
                  </a:lnTo>
                  <a:lnTo>
                    <a:pt x="116652" y="402022"/>
                  </a:lnTo>
                  <a:lnTo>
                    <a:pt x="77990" y="377022"/>
                  </a:lnTo>
                  <a:lnTo>
                    <a:pt x="45744" y="344227"/>
                  </a:lnTo>
                  <a:lnTo>
                    <a:pt x="21164" y="304906"/>
                  </a:lnTo>
                  <a:lnTo>
                    <a:pt x="549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18148" y="6029038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59" h="423545">
                  <a:moveTo>
                    <a:pt x="208224" y="0"/>
                  </a:moveTo>
                  <a:lnTo>
                    <a:pt x="160480" y="5593"/>
                  </a:lnTo>
                  <a:lnTo>
                    <a:pt x="116652" y="21524"/>
                  </a:lnTo>
                  <a:lnTo>
                    <a:pt x="77990" y="46524"/>
                  </a:lnTo>
                  <a:lnTo>
                    <a:pt x="45744" y="79319"/>
                  </a:lnTo>
                  <a:lnTo>
                    <a:pt x="21164" y="118640"/>
                  </a:lnTo>
                  <a:lnTo>
                    <a:pt x="5499" y="163215"/>
                  </a:lnTo>
                  <a:lnTo>
                    <a:pt x="0" y="211773"/>
                  </a:lnTo>
                  <a:lnTo>
                    <a:pt x="5499" y="260331"/>
                  </a:lnTo>
                  <a:lnTo>
                    <a:pt x="21164" y="304906"/>
                  </a:lnTo>
                  <a:lnTo>
                    <a:pt x="45744" y="344226"/>
                  </a:lnTo>
                  <a:lnTo>
                    <a:pt x="77990" y="377022"/>
                  </a:lnTo>
                  <a:lnTo>
                    <a:pt x="116652" y="402022"/>
                  </a:lnTo>
                  <a:lnTo>
                    <a:pt x="160480" y="417953"/>
                  </a:lnTo>
                  <a:lnTo>
                    <a:pt x="208224" y="423546"/>
                  </a:lnTo>
                  <a:lnTo>
                    <a:pt x="255968" y="417953"/>
                  </a:lnTo>
                  <a:lnTo>
                    <a:pt x="299796" y="402022"/>
                  </a:lnTo>
                  <a:lnTo>
                    <a:pt x="338458" y="377022"/>
                  </a:lnTo>
                  <a:lnTo>
                    <a:pt x="370704" y="344226"/>
                  </a:lnTo>
                  <a:lnTo>
                    <a:pt x="395285" y="304906"/>
                  </a:lnTo>
                  <a:lnTo>
                    <a:pt x="410950" y="260331"/>
                  </a:lnTo>
                  <a:lnTo>
                    <a:pt x="416449" y="211773"/>
                  </a:lnTo>
                  <a:lnTo>
                    <a:pt x="410950" y="163215"/>
                  </a:lnTo>
                  <a:lnTo>
                    <a:pt x="395285" y="118640"/>
                  </a:lnTo>
                  <a:lnTo>
                    <a:pt x="370704" y="79319"/>
                  </a:lnTo>
                  <a:lnTo>
                    <a:pt x="338458" y="46524"/>
                  </a:lnTo>
                  <a:lnTo>
                    <a:pt x="299796" y="21524"/>
                  </a:lnTo>
                  <a:lnTo>
                    <a:pt x="255968" y="5593"/>
                  </a:lnTo>
                  <a:lnTo>
                    <a:pt x="20822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18148" y="6029038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59" h="423545">
                  <a:moveTo>
                    <a:pt x="0" y="211773"/>
                  </a:moveTo>
                  <a:lnTo>
                    <a:pt x="5499" y="163215"/>
                  </a:lnTo>
                  <a:lnTo>
                    <a:pt x="21164" y="118640"/>
                  </a:lnTo>
                  <a:lnTo>
                    <a:pt x="45744" y="79319"/>
                  </a:lnTo>
                  <a:lnTo>
                    <a:pt x="77990" y="46524"/>
                  </a:lnTo>
                  <a:lnTo>
                    <a:pt x="116652" y="21524"/>
                  </a:lnTo>
                  <a:lnTo>
                    <a:pt x="160480" y="5593"/>
                  </a:lnTo>
                  <a:lnTo>
                    <a:pt x="208225" y="0"/>
                  </a:lnTo>
                  <a:lnTo>
                    <a:pt x="255969" y="5593"/>
                  </a:lnTo>
                  <a:lnTo>
                    <a:pt x="299797" y="21524"/>
                  </a:lnTo>
                  <a:lnTo>
                    <a:pt x="338459" y="46524"/>
                  </a:lnTo>
                  <a:lnTo>
                    <a:pt x="370705" y="79319"/>
                  </a:lnTo>
                  <a:lnTo>
                    <a:pt x="395285" y="118640"/>
                  </a:lnTo>
                  <a:lnTo>
                    <a:pt x="410950" y="163215"/>
                  </a:lnTo>
                  <a:lnTo>
                    <a:pt x="416450" y="211773"/>
                  </a:lnTo>
                  <a:lnTo>
                    <a:pt x="410950" y="260331"/>
                  </a:lnTo>
                  <a:lnTo>
                    <a:pt x="395285" y="304906"/>
                  </a:lnTo>
                  <a:lnTo>
                    <a:pt x="370705" y="344227"/>
                  </a:lnTo>
                  <a:lnTo>
                    <a:pt x="338459" y="377022"/>
                  </a:lnTo>
                  <a:lnTo>
                    <a:pt x="299797" y="402022"/>
                  </a:lnTo>
                  <a:lnTo>
                    <a:pt x="255969" y="417953"/>
                  </a:lnTo>
                  <a:lnTo>
                    <a:pt x="208225" y="423547"/>
                  </a:lnTo>
                  <a:lnTo>
                    <a:pt x="160480" y="417953"/>
                  </a:lnTo>
                  <a:lnTo>
                    <a:pt x="116652" y="402022"/>
                  </a:lnTo>
                  <a:lnTo>
                    <a:pt x="77990" y="377022"/>
                  </a:lnTo>
                  <a:lnTo>
                    <a:pt x="45744" y="344227"/>
                  </a:lnTo>
                  <a:lnTo>
                    <a:pt x="21164" y="304906"/>
                  </a:lnTo>
                  <a:lnTo>
                    <a:pt x="549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111980" y="6078251"/>
            <a:ext cx="1504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385570" algn="l"/>
              </a:tabLst>
            </a:pPr>
            <a:r>
              <a:rPr spc="-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42636" y="4948647"/>
            <a:ext cx="441959" cy="448945"/>
            <a:chOff x="4818635" y="4948646"/>
            <a:chExt cx="441959" cy="448945"/>
          </a:xfrm>
        </p:grpSpPr>
        <p:sp>
          <p:nvSpPr>
            <p:cNvPr id="27" name="object 27"/>
            <p:cNvSpPr/>
            <p:nvPr/>
          </p:nvSpPr>
          <p:spPr>
            <a:xfrm>
              <a:off x="4831335" y="4961346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208225" y="0"/>
                  </a:moveTo>
                  <a:lnTo>
                    <a:pt x="160481" y="5593"/>
                  </a:lnTo>
                  <a:lnTo>
                    <a:pt x="116653" y="21524"/>
                  </a:lnTo>
                  <a:lnTo>
                    <a:pt x="77991" y="46524"/>
                  </a:lnTo>
                  <a:lnTo>
                    <a:pt x="45744" y="79320"/>
                  </a:lnTo>
                  <a:lnTo>
                    <a:pt x="21164" y="118641"/>
                  </a:lnTo>
                  <a:lnTo>
                    <a:pt x="5499" y="163216"/>
                  </a:lnTo>
                  <a:lnTo>
                    <a:pt x="0" y="211773"/>
                  </a:lnTo>
                  <a:lnTo>
                    <a:pt x="5499" y="260331"/>
                  </a:lnTo>
                  <a:lnTo>
                    <a:pt x="21164" y="304906"/>
                  </a:lnTo>
                  <a:lnTo>
                    <a:pt x="45744" y="344227"/>
                  </a:lnTo>
                  <a:lnTo>
                    <a:pt x="77991" y="377023"/>
                  </a:lnTo>
                  <a:lnTo>
                    <a:pt x="116653" y="402022"/>
                  </a:lnTo>
                  <a:lnTo>
                    <a:pt x="160481" y="417954"/>
                  </a:lnTo>
                  <a:lnTo>
                    <a:pt x="208225" y="423547"/>
                  </a:lnTo>
                  <a:lnTo>
                    <a:pt x="255969" y="417954"/>
                  </a:lnTo>
                  <a:lnTo>
                    <a:pt x="299796" y="402022"/>
                  </a:lnTo>
                  <a:lnTo>
                    <a:pt x="338458" y="377023"/>
                  </a:lnTo>
                  <a:lnTo>
                    <a:pt x="370704" y="344227"/>
                  </a:lnTo>
                  <a:lnTo>
                    <a:pt x="395285" y="304906"/>
                  </a:lnTo>
                  <a:lnTo>
                    <a:pt x="410950" y="260331"/>
                  </a:lnTo>
                  <a:lnTo>
                    <a:pt x="416449" y="211773"/>
                  </a:lnTo>
                  <a:lnTo>
                    <a:pt x="410950" y="163216"/>
                  </a:lnTo>
                  <a:lnTo>
                    <a:pt x="395285" y="118641"/>
                  </a:lnTo>
                  <a:lnTo>
                    <a:pt x="370704" y="79320"/>
                  </a:lnTo>
                  <a:lnTo>
                    <a:pt x="338458" y="46524"/>
                  </a:lnTo>
                  <a:lnTo>
                    <a:pt x="299796" y="21524"/>
                  </a:lnTo>
                  <a:lnTo>
                    <a:pt x="255969" y="5593"/>
                  </a:lnTo>
                  <a:lnTo>
                    <a:pt x="20822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31335" y="4961346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60" h="423545">
                  <a:moveTo>
                    <a:pt x="0" y="211773"/>
                  </a:moveTo>
                  <a:lnTo>
                    <a:pt x="5499" y="163215"/>
                  </a:lnTo>
                  <a:lnTo>
                    <a:pt x="21164" y="118640"/>
                  </a:lnTo>
                  <a:lnTo>
                    <a:pt x="45744" y="79319"/>
                  </a:lnTo>
                  <a:lnTo>
                    <a:pt x="77990" y="46524"/>
                  </a:lnTo>
                  <a:lnTo>
                    <a:pt x="116652" y="21524"/>
                  </a:lnTo>
                  <a:lnTo>
                    <a:pt x="160480" y="5593"/>
                  </a:lnTo>
                  <a:lnTo>
                    <a:pt x="208225" y="0"/>
                  </a:lnTo>
                  <a:lnTo>
                    <a:pt x="255969" y="5593"/>
                  </a:lnTo>
                  <a:lnTo>
                    <a:pt x="299797" y="21524"/>
                  </a:lnTo>
                  <a:lnTo>
                    <a:pt x="338459" y="46524"/>
                  </a:lnTo>
                  <a:lnTo>
                    <a:pt x="370705" y="79319"/>
                  </a:lnTo>
                  <a:lnTo>
                    <a:pt x="395285" y="118640"/>
                  </a:lnTo>
                  <a:lnTo>
                    <a:pt x="410950" y="163215"/>
                  </a:lnTo>
                  <a:lnTo>
                    <a:pt x="416450" y="211773"/>
                  </a:lnTo>
                  <a:lnTo>
                    <a:pt x="410950" y="260331"/>
                  </a:lnTo>
                  <a:lnTo>
                    <a:pt x="395285" y="304906"/>
                  </a:lnTo>
                  <a:lnTo>
                    <a:pt x="370705" y="344227"/>
                  </a:lnTo>
                  <a:lnTo>
                    <a:pt x="338459" y="377022"/>
                  </a:lnTo>
                  <a:lnTo>
                    <a:pt x="299797" y="402022"/>
                  </a:lnTo>
                  <a:lnTo>
                    <a:pt x="255969" y="417953"/>
                  </a:lnTo>
                  <a:lnTo>
                    <a:pt x="208225" y="423547"/>
                  </a:lnTo>
                  <a:lnTo>
                    <a:pt x="160480" y="417953"/>
                  </a:lnTo>
                  <a:lnTo>
                    <a:pt x="116652" y="402022"/>
                  </a:lnTo>
                  <a:lnTo>
                    <a:pt x="77990" y="377022"/>
                  </a:lnTo>
                  <a:lnTo>
                    <a:pt x="45744" y="344227"/>
                  </a:lnTo>
                  <a:lnTo>
                    <a:pt x="21164" y="304906"/>
                  </a:lnTo>
                  <a:lnTo>
                    <a:pt x="549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522285" y="5010560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578798" y="4948647"/>
            <a:ext cx="441959" cy="448945"/>
            <a:chOff x="8054797" y="4948646"/>
            <a:chExt cx="441959" cy="448945"/>
          </a:xfrm>
        </p:grpSpPr>
        <p:sp>
          <p:nvSpPr>
            <p:cNvPr id="31" name="object 31"/>
            <p:cNvSpPr/>
            <p:nvPr/>
          </p:nvSpPr>
          <p:spPr>
            <a:xfrm>
              <a:off x="8067497" y="4961346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59" h="423545">
                  <a:moveTo>
                    <a:pt x="208225" y="0"/>
                  </a:moveTo>
                  <a:lnTo>
                    <a:pt x="160481" y="5593"/>
                  </a:lnTo>
                  <a:lnTo>
                    <a:pt x="116653" y="21524"/>
                  </a:lnTo>
                  <a:lnTo>
                    <a:pt x="77991" y="46524"/>
                  </a:lnTo>
                  <a:lnTo>
                    <a:pt x="45744" y="79320"/>
                  </a:lnTo>
                  <a:lnTo>
                    <a:pt x="21164" y="118641"/>
                  </a:lnTo>
                  <a:lnTo>
                    <a:pt x="5499" y="163216"/>
                  </a:lnTo>
                  <a:lnTo>
                    <a:pt x="0" y="211773"/>
                  </a:lnTo>
                  <a:lnTo>
                    <a:pt x="5499" y="260331"/>
                  </a:lnTo>
                  <a:lnTo>
                    <a:pt x="21164" y="304906"/>
                  </a:lnTo>
                  <a:lnTo>
                    <a:pt x="45744" y="344227"/>
                  </a:lnTo>
                  <a:lnTo>
                    <a:pt x="77991" y="377023"/>
                  </a:lnTo>
                  <a:lnTo>
                    <a:pt x="116653" y="402022"/>
                  </a:lnTo>
                  <a:lnTo>
                    <a:pt x="160481" y="417954"/>
                  </a:lnTo>
                  <a:lnTo>
                    <a:pt x="208225" y="423547"/>
                  </a:lnTo>
                  <a:lnTo>
                    <a:pt x="255969" y="417954"/>
                  </a:lnTo>
                  <a:lnTo>
                    <a:pt x="299796" y="402022"/>
                  </a:lnTo>
                  <a:lnTo>
                    <a:pt x="338458" y="377023"/>
                  </a:lnTo>
                  <a:lnTo>
                    <a:pt x="370704" y="344227"/>
                  </a:lnTo>
                  <a:lnTo>
                    <a:pt x="395285" y="304906"/>
                  </a:lnTo>
                  <a:lnTo>
                    <a:pt x="410950" y="260331"/>
                  </a:lnTo>
                  <a:lnTo>
                    <a:pt x="416449" y="211773"/>
                  </a:lnTo>
                  <a:lnTo>
                    <a:pt x="410950" y="163216"/>
                  </a:lnTo>
                  <a:lnTo>
                    <a:pt x="395285" y="118641"/>
                  </a:lnTo>
                  <a:lnTo>
                    <a:pt x="370704" y="79320"/>
                  </a:lnTo>
                  <a:lnTo>
                    <a:pt x="338458" y="46524"/>
                  </a:lnTo>
                  <a:lnTo>
                    <a:pt x="299796" y="21524"/>
                  </a:lnTo>
                  <a:lnTo>
                    <a:pt x="255969" y="5593"/>
                  </a:lnTo>
                  <a:lnTo>
                    <a:pt x="20822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67497" y="4961346"/>
              <a:ext cx="416559" cy="423545"/>
            </a:xfrm>
            <a:custGeom>
              <a:avLst/>
              <a:gdLst/>
              <a:ahLst/>
              <a:cxnLst/>
              <a:rect l="l" t="t" r="r" b="b"/>
              <a:pathLst>
                <a:path w="416559" h="423545">
                  <a:moveTo>
                    <a:pt x="0" y="211773"/>
                  </a:moveTo>
                  <a:lnTo>
                    <a:pt x="5499" y="163215"/>
                  </a:lnTo>
                  <a:lnTo>
                    <a:pt x="21164" y="118640"/>
                  </a:lnTo>
                  <a:lnTo>
                    <a:pt x="45744" y="79319"/>
                  </a:lnTo>
                  <a:lnTo>
                    <a:pt x="77990" y="46524"/>
                  </a:lnTo>
                  <a:lnTo>
                    <a:pt x="116652" y="21524"/>
                  </a:lnTo>
                  <a:lnTo>
                    <a:pt x="160480" y="5593"/>
                  </a:lnTo>
                  <a:lnTo>
                    <a:pt x="208225" y="0"/>
                  </a:lnTo>
                  <a:lnTo>
                    <a:pt x="255969" y="5593"/>
                  </a:lnTo>
                  <a:lnTo>
                    <a:pt x="299797" y="21524"/>
                  </a:lnTo>
                  <a:lnTo>
                    <a:pt x="338459" y="46524"/>
                  </a:lnTo>
                  <a:lnTo>
                    <a:pt x="370705" y="79319"/>
                  </a:lnTo>
                  <a:lnTo>
                    <a:pt x="395285" y="118640"/>
                  </a:lnTo>
                  <a:lnTo>
                    <a:pt x="410950" y="163215"/>
                  </a:lnTo>
                  <a:lnTo>
                    <a:pt x="416450" y="211773"/>
                  </a:lnTo>
                  <a:lnTo>
                    <a:pt x="410950" y="260331"/>
                  </a:lnTo>
                  <a:lnTo>
                    <a:pt x="395285" y="304906"/>
                  </a:lnTo>
                  <a:lnTo>
                    <a:pt x="370705" y="344227"/>
                  </a:lnTo>
                  <a:lnTo>
                    <a:pt x="338459" y="377022"/>
                  </a:lnTo>
                  <a:lnTo>
                    <a:pt x="299797" y="402022"/>
                  </a:lnTo>
                  <a:lnTo>
                    <a:pt x="255969" y="417953"/>
                  </a:lnTo>
                  <a:lnTo>
                    <a:pt x="208225" y="423547"/>
                  </a:lnTo>
                  <a:lnTo>
                    <a:pt x="160480" y="417953"/>
                  </a:lnTo>
                  <a:lnTo>
                    <a:pt x="116652" y="402022"/>
                  </a:lnTo>
                  <a:lnTo>
                    <a:pt x="77990" y="377022"/>
                  </a:lnTo>
                  <a:lnTo>
                    <a:pt x="45744" y="344227"/>
                  </a:lnTo>
                  <a:lnTo>
                    <a:pt x="21164" y="304906"/>
                  </a:lnTo>
                  <a:lnTo>
                    <a:pt x="549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731460" y="501056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686435" y="4034692"/>
            <a:ext cx="4985385" cy="2266950"/>
            <a:chOff x="3162434" y="4034692"/>
            <a:chExt cx="4985385" cy="2266950"/>
          </a:xfrm>
        </p:grpSpPr>
        <p:sp>
          <p:nvSpPr>
            <p:cNvPr id="35" name="object 35"/>
            <p:cNvSpPr/>
            <p:nvPr/>
          </p:nvSpPr>
          <p:spPr>
            <a:xfrm>
              <a:off x="5811471" y="4246351"/>
              <a:ext cx="1068070" cy="1845310"/>
            </a:xfrm>
            <a:custGeom>
              <a:avLst/>
              <a:gdLst/>
              <a:ahLst/>
              <a:cxnLst/>
              <a:rect l="l" t="t" r="r" b="b"/>
              <a:pathLst>
                <a:path w="1068070" h="1845310">
                  <a:moveTo>
                    <a:pt x="0" y="0"/>
                  </a:moveTo>
                  <a:lnTo>
                    <a:pt x="1067664" y="1844714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72459" y="4096604"/>
              <a:ext cx="946150" cy="0"/>
            </a:xfrm>
            <a:custGeom>
              <a:avLst/>
              <a:gdLst/>
              <a:ahLst/>
              <a:cxnLst/>
              <a:rect l="l" t="t" r="r" b="b"/>
              <a:pathLst>
                <a:path w="946150">
                  <a:moveTo>
                    <a:pt x="0" y="0"/>
                  </a:moveTo>
                  <a:lnTo>
                    <a:pt x="945688" y="1"/>
                  </a:lnTo>
                </a:path>
              </a:pathLst>
            </a:custGeom>
            <a:ln w="12382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73609" y="4246352"/>
              <a:ext cx="955040" cy="777240"/>
            </a:xfrm>
            <a:custGeom>
              <a:avLst/>
              <a:gdLst/>
              <a:ahLst/>
              <a:cxnLst/>
              <a:rect l="l" t="t" r="r" b="b"/>
              <a:pathLst>
                <a:path w="955040" h="777239">
                  <a:moveTo>
                    <a:pt x="954875" y="77702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73609" y="5322865"/>
              <a:ext cx="955040" cy="768350"/>
            </a:xfrm>
            <a:custGeom>
              <a:avLst/>
              <a:gdLst/>
              <a:ahLst/>
              <a:cxnLst/>
              <a:rect l="l" t="t" r="r" b="b"/>
              <a:pathLst>
                <a:path w="955040" h="768350">
                  <a:moveTo>
                    <a:pt x="954875" y="0"/>
                  </a:moveTo>
                  <a:lnTo>
                    <a:pt x="0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026372" y="4308378"/>
              <a:ext cx="0" cy="1720850"/>
            </a:xfrm>
            <a:custGeom>
              <a:avLst/>
              <a:gdLst/>
              <a:ahLst/>
              <a:cxnLst/>
              <a:rect l="l" t="t" r="r" b="b"/>
              <a:pathLst>
                <a:path h="1720850">
                  <a:moveTo>
                    <a:pt x="0" y="0"/>
                  </a:moveTo>
                  <a:lnTo>
                    <a:pt x="1" y="172065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186796" y="5322865"/>
              <a:ext cx="339090" cy="768350"/>
            </a:xfrm>
            <a:custGeom>
              <a:avLst/>
              <a:gdLst/>
              <a:ahLst/>
              <a:cxnLst/>
              <a:rect l="l" t="t" r="r" b="b"/>
              <a:pathLst>
                <a:path w="339089" h="768350">
                  <a:moveTo>
                    <a:pt x="0" y="0"/>
                  </a:moveTo>
                  <a:lnTo>
                    <a:pt x="338877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81136" y="6240811"/>
              <a:ext cx="937260" cy="0"/>
            </a:xfrm>
            <a:custGeom>
              <a:avLst/>
              <a:gdLst/>
              <a:ahLst/>
              <a:cxnLst/>
              <a:rect l="l" t="t" r="r" b="b"/>
              <a:pathLst>
                <a:path w="937259">
                  <a:moveTo>
                    <a:pt x="0" y="0"/>
                  </a:moveTo>
                  <a:lnTo>
                    <a:pt x="937012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39560" y="4246351"/>
              <a:ext cx="477520" cy="715010"/>
            </a:xfrm>
            <a:custGeom>
              <a:avLst/>
              <a:gdLst/>
              <a:ahLst/>
              <a:cxnLst/>
              <a:rect l="l" t="t" r="r" b="b"/>
              <a:pathLst>
                <a:path w="477520" h="715010">
                  <a:moveTo>
                    <a:pt x="0" y="714995"/>
                  </a:moveTo>
                  <a:lnTo>
                    <a:pt x="477438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22759" y="4246352"/>
              <a:ext cx="949960" cy="777240"/>
            </a:xfrm>
            <a:custGeom>
              <a:avLst/>
              <a:gdLst/>
              <a:ahLst/>
              <a:cxnLst/>
              <a:rect l="l" t="t" r="r" b="b"/>
              <a:pathLst>
                <a:path w="949960" h="777239">
                  <a:moveTo>
                    <a:pt x="0" y="777022"/>
                  </a:moveTo>
                  <a:lnTo>
                    <a:pt x="949452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222759" y="5322865"/>
              <a:ext cx="949960" cy="768350"/>
            </a:xfrm>
            <a:custGeom>
              <a:avLst/>
              <a:gdLst/>
              <a:ahLst/>
              <a:cxnLst/>
              <a:rect l="l" t="t" r="r" b="b"/>
              <a:pathLst>
                <a:path w="949960" h="768350">
                  <a:moveTo>
                    <a:pt x="0" y="0"/>
                  </a:moveTo>
                  <a:lnTo>
                    <a:pt x="949452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27673" y="6240811"/>
              <a:ext cx="937260" cy="0"/>
            </a:xfrm>
            <a:custGeom>
              <a:avLst/>
              <a:gdLst/>
              <a:ahLst/>
              <a:cxnLst/>
              <a:rect l="l" t="t" r="r" b="b"/>
              <a:pathLst>
                <a:path w="937260">
                  <a:moveTo>
                    <a:pt x="937012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66686" y="5322865"/>
              <a:ext cx="426084" cy="768350"/>
            </a:xfrm>
            <a:custGeom>
              <a:avLst/>
              <a:gdLst/>
              <a:ahLst/>
              <a:cxnLst/>
              <a:rect l="l" t="t" r="r" b="b"/>
              <a:pathLst>
                <a:path w="426085" h="768350">
                  <a:moveTo>
                    <a:pt x="425637" y="0"/>
                  </a:moveTo>
                  <a:lnTo>
                    <a:pt x="0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585819" y="40844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C244C6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01731" y="429016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71140" y="567657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20438" y="49619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22241" y="474187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787666" y="59291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11194" y="450802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77454" y="590059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317716" y="552849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58975" y="551737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72291" y="56446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843449" y="4308379"/>
            <a:ext cx="0" cy="1720850"/>
          </a:xfrm>
          <a:custGeom>
            <a:avLst/>
            <a:gdLst/>
            <a:ahLst/>
            <a:cxnLst/>
            <a:rect l="l" t="t" r="r" b="b"/>
            <a:pathLst>
              <a:path h="1720850">
                <a:moveTo>
                  <a:pt x="0" y="1720659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934949" y="477989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43437" y="3756967"/>
            <a:ext cx="1543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07975" algn="l"/>
                <a:tab pos="672465" algn="l"/>
                <a:tab pos="1236345" algn="l"/>
                <a:tab pos="1383030" algn="l"/>
              </a:tabLst>
            </a:pPr>
            <a:r>
              <a:rPr sz="2700" spc="-75" baseline="-24691" dirty="0">
                <a:latin typeface="Calibri"/>
                <a:cs typeface="Calibri"/>
              </a:rPr>
              <a:t>B</a:t>
            </a:r>
            <a:r>
              <a:rPr sz="2700" baseline="-24691" dirty="0">
                <a:latin typeface="Calibri"/>
                <a:cs typeface="Calibri"/>
              </a:rPr>
              <a:t>	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2700" spc="-75" baseline="-24691" dirty="0">
                <a:latin typeface="Calibri"/>
                <a:cs typeface="Calibri"/>
              </a:rPr>
              <a:t>C</a:t>
            </a:r>
            <a:endParaRPr sz="2700" baseline="-24691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07123" y="43706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056184" y="3582866"/>
            <a:ext cx="6342380" cy="2300605"/>
          </a:xfrm>
          <a:custGeom>
            <a:avLst/>
            <a:gdLst/>
            <a:ahLst/>
            <a:cxnLst/>
            <a:rect l="l" t="t" r="r" b="b"/>
            <a:pathLst>
              <a:path w="6342380" h="2300604">
                <a:moveTo>
                  <a:pt x="6342184" y="2252047"/>
                </a:moveTo>
                <a:lnTo>
                  <a:pt x="6279081" y="2273770"/>
                </a:lnTo>
                <a:lnTo>
                  <a:pt x="6210436" y="2291265"/>
                </a:lnTo>
                <a:lnTo>
                  <a:pt x="6172303" y="2297105"/>
                </a:lnTo>
                <a:lnTo>
                  <a:pt x="6130705" y="2300303"/>
                </a:lnTo>
                <a:lnTo>
                  <a:pt x="6084950" y="2300330"/>
                </a:lnTo>
                <a:lnTo>
                  <a:pt x="6034345" y="2296658"/>
                </a:lnTo>
                <a:lnTo>
                  <a:pt x="5978196" y="2288757"/>
                </a:lnTo>
                <a:lnTo>
                  <a:pt x="5915812" y="2276099"/>
                </a:lnTo>
                <a:lnTo>
                  <a:pt x="5846500" y="2258157"/>
                </a:lnTo>
                <a:lnTo>
                  <a:pt x="5769566" y="2234400"/>
                </a:lnTo>
                <a:lnTo>
                  <a:pt x="5736028" y="2223459"/>
                </a:lnTo>
                <a:lnTo>
                  <a:pt x="5700293" y="2212088"/>
                </a:lnTo>
                <a:lnTo>
                  <a:pt x="5662507" y="2200261"/>
                </a:lnTo>
                <a:lnTo>
                  <a:pt x="5622816" y="2187949"/>
                </a:lnTo>
                <a:lnTo>
                  <a:pt x="5581364" y="2175125"/>
                </a:lnTo>
                <a:lnTo>
                  <a:pt x="5538297" y="2161762"/>
                </a:lnTo>
                <a:lnTo>
                  <a:pt x="5493761" y="2147832"/>
                </a:lnTo>
                <a:lnTo>
                  <a:pt x="5447901" y="2133308"/>
                </a:lnTo>
                <a:lnTo>
                  <a:pt x="5400864" y="2118163"/>
                </a:lnTo>
                <a:lnTo>
                  <a:pt x="5352794" y="2102368"/>
                </a:lnTo>
                <a:lnTo>
                  <a:pt x="5303837" y="2085897"/>
                </a:lnTo>
                <a:lnTo>
                  <a:pt x="5254139" y="2068722"/>
                </a:lnTo>
                <a:lnTo>
                  <a:pt x="5203845" y="2050816"/>
                </a:lnTo>
                <a:lnTo>
                  <a:pt x="5153101" y="2032151"/>
                </a:lnTo>
                <a:lnTo>
                  <a:pt x="5102052" y="2012700"/>
                </a:lnTo>
                <a:lnTo>
                  <a:pt x="5050845" y="1992434"/>
                </a:lnTo>
                <a:lnTo>
                  <a:pt x="4999623" y="1971328"/>
                </a:lnTo>
                <a:lnTo>
                  <a:pt x="4948534" y="1949353"/>
                </a:lnTo>
                <a:lnTo>
                  <a:pt x="4897723" y="1926482"/>
                </a:lnTo>
                <a:lnTo>
                  <a:pt x="4847334" y="1902687"/>
                </a:lnTo>
                <a:lnTo>
                  <a:pt x="4797515" y="1877941"/>
                </a:lnTo>
                <a:lnTo>
                  <a:pt x="4748410" y="1852217"/>
                </a:lnTo>
                <a:lnTo>
                  <a:pt x="4700164" y="1825486"/>
                </a:lnTo>
                <a:lnTo>
                  <a:pt x="4652924" y="1797723"/>
                </a:lnTo>
                <a:lnTo>
                  <a:pt x="4606836" y="1768899"/>
                </a:lnTo>
                <a:lnTo>
                  <a:pt x="4562043" y="1738986"/>
                </a:lnTo>
                <a:lnTo>
                  <a:pt x="4518693" y="1707957"/>
                </a:lnTo>
                <a:lnTo>
                  <a:pt x="4476931" y="1675786"/>
                </a:lnTo>
                <a:lnTo>
                  <a:pt x="4436902" y="1642444"/>
                </a:lnTo>
                <a:lnTo>
                  <a:pt x="4398752" y="1607903"/>
                </a:lnTo>
                <a:lnTo>
                  <a:pt x="4367272" y="1576447"/>
                </a:lnTo>
                <a:lnTo>
                  <a:pt x="4336521" y="1542448"/>
                </a:lnTo>
                <a:lnTo>
                  <a:pt x="4306470" y="1506079"/>
                </a:lnTo>
                <a:lnTo>
                  <a:pt x="4277089" y="1467513"/>
                </a:lnTo>
                <a:lnTo>
                  <a:pt x="4248350" y="1426923"/>
                </a:lnTo>
                <a:lnTo>
                  <a:pt x="4220222" y="1384482"/>
                </a:lnTo>
                <a:lnTo>
                  <a:pt x="4192678" y="1340363"/>
                </a:lnTo>
                <a:lnTo>
                  <a:pt x="4165687" y="1294738"/>
                </a:lnTo>
                <a:lnTo>
                  <a:pt x="4139221" y="1247780"/>
                </a:lnTo>
                <a:lnTo>
                  <a:pt x="4113251" y="1199663"/>
                </a:lnTo>
                <a:lnTo>
                  <a:pt x="4087747" y="1150559"/>
                </a:lnTo>
                <a:lnTo>
                  <a:pt x="4062681" y="1100641"/>
                </a:lnTo>
                <a:lnTo>
                  <a:pt x="4038022" y="1050082"/>
                </a:lnTo>
                <a:lnTo>
                  <a:pt x="4013743" y="999054"/>
                </a:lnTo>
                <a:lnTo>
                  <a:pt x="3989813" y="947732"/>
                </a:lnTo>
                <a:lnTo>
                  <a:pt x="3966205" y="896287"/>
                </a:lnTo>
                <a:lnTo>
                  <a:pt x="3942888" y="844892"/>
                </a:lnTo>
                <a:lnTo>
                  <a:pt x="3919833" y="793720"/>
                </a:lnTo>
                <a:lnTo>
                  <a:pt x="3897011" y="742945"/>
                </a:lnTo>
                <a:lnTo>
                  <a:pt x="3874394" y="692739"/>
                </a:lnTo>
                <a:lnTo>
                  <a:pt x="3851952" y="643275"/>
                </a:lnTo>
                <a:lnTo>
                  <a:pt x="3829656" y="594725"/>
                </a:lnTo>
                <a:lnTo>
                  <a:pt x="3807476" y="547263"/>
                </a:lnTo>
                <a:lnTo>
                  <a:pt x="3785384" y="501062"/>
                </a:lnTo>
                <a:lnTo>
                  <a:pt x="3763351" y="456294"/>
                </a:lnTo>
                <a:lnTo>
                  <a:pt x="3741347" y="413133"/>
                </a:lnTo>
                <a:lnTo>
                  <a:pt x="3719343" y="371751"/>
                </a:lnTo>
                <a:lnTo>
                  <a:pt x="3697310" y="332320"/>
                </a:lnTo>
                <a:lnTo>
                  <a:pt x="3675219" y="295015"/>
                </a:lnTo>
                <a:lnTo>
                  <a:pt x="3653041" y="260008"/>
                </a:lnTo>
                <a:lnTo>
                  <a:pt x="3630747" y="227471"/>
                </a:lnTo>
                <a:lnTo>
                  <a:pt x="3585692" y="170501"/>
                </a:lnTo>
                <a:lnTo>
                  <a:pt x="3539823" y="125488"/>
                </a:lnTo>
                <a:lnTo>
                  <a:pt x="3498569" y="92614"/>
                </a:lnTo>
                <a:lnTo>
                  <a:pt x="3459907" y="64954"/>
                </a:lnTo>
                <a:lnTo>
                  <a:pt x="3423400" y="42368"/>
                </a:lnTo>
                <a:lnTo>
                  <a:pt x="3388612" y="24719"/>
                </a:lnTo>
                <a:lnTo>
                  <a:pt x="3322449" y="3674"/>
                </a:lnTo>
                <a:lnTo>
                  <a:pt x="3290200" y="0"/>
                </a:lnTo>
                <a:lnTo>
                  <a:pt x="3257924" y="706"/>
                </a:lnTo>
                <a:lnTo>
                  <a:pt x="3191548" y="14704"/>
                </a:lnTo>
                <a:lnTo>
                  <a:pt x="3119829" y="44556"/>
                </a:lnTo>
                <a:lnTo>
                  <a:pt x="3080875" y="65081"/>
                </a:lnTo>
                <a:lnTo>
                  <a:pt x="3039275" y="89152"/>
                </a:lnTo>
                <a:lnTo>
                  <a:pt x="2994595" y="116631"/>
                </a:lnTo>
                <a:lnTo>
                  <a:pt x="2946397" y="147379"/>
                </a:lnTo>
                <a:lnTo>
                  <a:pt x="2894244" y="181257"/>
                </a:lnTo>
                <a:lnTo>
                  <a:pt x="2837701" y="218126"/>
                </a:lnTo>
                <a:lnTo>
                  <a:pt x="2776332" y="257847"/>
                </a:lnTo>
                <a:lnTo>
                  <a:pt x="2717357" y="297865"/>
                </a:lnTo>
                <a:lnTo>
                  <a:pt x="2686093" y="320520"/>
                </a:lnTo>
                <a:lnTo>
                  <a:pt x="2653718" y="344828"/>
                </a:lnTo>
                <a:lnTo>
                  <a:pt x="2620286" y="370705"/>
                </a:lnTo>
                <a:lnTo>
                  <a:pt x="2585853" y="398066"/>
                </a:lnTo>
                <a:lnTo>
                  <a:pt x="2550474" y="426827"/>
                </a:lnTo>
                <a:lnTo>
                  <a:pt x="2514203" y="456906"/>
                </a:lnTo>
                <a:lnTo>
                  <a:pt x="2477096" y="488217"/>
                </a:lnTo>
                <a:lnTo>
                  <a:pt x="2439207" y="520678"/>
                </a:lnTo>
                <a:lnTo>
                  <a:pt x="2400593" y="554203"/>
                </a:lnTo>
                <a:lnTo>
                  <a:pt x="2361307" y="588710"/>
                </a:lnTo>
                <a:lnTo>
                  <a:pt x="2321404" y="624114"/>
                </a:lnTo>
                <a:lnTo>
                  <a:pt x="2280941" y="660331"/>
                </a:lnTo>
                <a:lnTo>
                  <a:pt x="2239971" y="697278"/>
                </a:lnTo>
                <a:lnTo>
                  <a:pt x="2198550" y="734871"/>
                </a:lnTo>
                <a:lnTo>
                  <a:pt x="2156732" y="773025"/>
                </a:lnTo>
                <a:lnTo>
                  <a:pt x="2114573" y="811657"/>
                </a:lnTo>
                <a:lnTo>
                  <a:pt x="2072128" y="850683"/>
                </a:lnTo>
                <a:lnTo>
                  <a:pt x="2029451" y="890019"/>
                </a:lnTo>
                <a:lnTo>
                  <a:pt x="1986598" y="929580"/>
                </a:lnTo>
                <a:lnTo>
                  <a:pt x="1943623" y="969285"/>
                </a:lnTo>
                <a:lnTo>
                  <a:pt x="1900583" y="1009047"/>
                </a:lnTo>
                <a:lnTo>
                  <a:pt x="1857531" y="1048784"/>
                </a:lnTo>
                <a:lnTo>
                  <a:pt x="1814522" y="1088411"/>
                </a:lnTo>
                <a:lnTo>
                  <a:pt x="1771613" y="1127844"/>
                </a:lnTo>
                <a:lnTo>
                  <a:pt x="1728856" y="1167001"/>
                </a:lnTo>
                <a:lnTo>
                  <a:pt x="1686309" y="1205796"/>
                </a:lnTo>
                <a:lnTo>
                  <a:pt x="1644025" y="1244146"/>
                </a:lnTo>
                <a:lnTo>
                  <a:pt x="1602060" y="1281967"/>
                </a:lnTo>
                <a:lnTo>
                  <a:pt x="1560468" y="1319175"/>
                </a:lnTo>
                <a:lnTo>
                  <a:pt x="1519305" y="1355686"/>
                </a:lnTo>
                <a:lnTo>
                  <a:pt x="1478626" y="1391416"/>
                </a:lnTo>
                <a:lnTo>
                  <a:pt x="1438485" y="1426282"/>
                </a:lnTo>
                <a:lnTo>
                  <a:pt x="1398938" y="1460199"/>
                </a:lnTo>
                <a:lnTo>
                  <a:pt x="1360040" y="1493083"/>
                </a:lnTo>
                <a:lnTo>
                  <a:pt x="1321845" y="1524852"/>
                </a:lnTo>
                <a:lnTo>
                  <a:pt x="1284409" y="1555419"/>
                </a:lnTo>
                <a:lnTo>
                  <a:pt x="1247786" y="1584703"/>
                </a:lnTo>
                <a:lnTo>
                  <a:pt x="1212033" y="1612619"/>
                </a:lnTo>
                <a:lnTo>
                  <a:pt x="1177202" y="1639083"/>
                </a:lnTo>
                <a:lnTo>
                  <a:pt x="1143351" y="1664010"/>
                </a:lnTo>
                <a:lnTo>
                  <a:pt x="1110533" y="1687318"/>
                </a:lnTo>
                <a:lnTo>
                  <a:pt x="1053405" y="1726388"/>
                </a:lnTo>
                <a:lnTo>
                  <a:pt x="997664" y="1763145"/>
                </a:lnTo>
                <a:lnTo>
                  <a:pt x="943248" y="1797690"/>
                </a:lnTo>
                <a:lnTo>
                  <a:pt x="890097" y="1830124"/>
                </a:lnTo>
                <a:lnTo>
                  <a:pt x="838151" y="1860548"/>
                </a:lnTo>
                <a:lnTo>
                  <a:pt x="787350" y="1889061"/>
                </a:lnTo>
                <a:lnTo>
                  <a:pt x="737633" y="1915765"/>
                </a:lnTo>
                <a:lnTo>
                  <a:pt x="688941" y="1940760"/>
                </a:lnTo>
                <a:lnTo>
                  <a:pt x="641213" y="1964146"/>
                </a:lnTo>
                <a:lnTo>
                  <a:pt x="594388" y="1986025"/>
                </a:lnTo>
                <a:lnTo>
                  <a:pt x="548407" y="2006496"/>
                </a:lnTo>
                <a:lnTo>
                  <a:pt x="503210" y="2025660"/>
                </a:lnTo>
                <a:lnTo>
                  <a:pt x="458735" y="2043617"/>
                </a:lnTo>
                <a:lnTo>
                  <a:pt x="414923" y="2060469"/>
                </a:lnTo>
                <a:lnTo>
                  <a:pt x="371713" y="2076315"/>
                </a:lnTo>
                <a:lnTo>
                  <a:pt x="329046" y="2091257"/>
                </a:lnTo>
                <a:lnTo>
                  <a:pt x="286861" y="2105394"/>
                </a:lnTo>
                <a:lnTo>
                  <a:pt x="245097" y="2118827"/>
                </a:lnTo>
                <a:lnTo>
                  <a:pt x="203695" y="2131658"/>
                </a:lnTo>
                <a:lnTo>
                  <a:pt x="162595" y="2143986"/>
                </a:lnTo>
                <a:lnTo>
                  <a:pt x="121735" y="2155911"/>
                </a:lnTo>
                <a:lnTo>
                  <a:pt x="81056" y="2167535"/>
                </a:lnTo>
                <a:lnTo>
                  <a:pt x="40498" y="2178958"/>
                </a:lnTo>
                <a:lnTo>
                  <a:pt x="0" y="2190280"/>
                </a:lnTo>
              </a:path>
            </a:pathLst>
          </a:custGeom>
          <a:ln w="539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6918491" y="6488676"/>
            <a:ext cx="294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is</a:t>
            </a:r>
            <a:r>
              <a:rPr spc="-30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thick</a:t>
            </a:r>
            <a:r>
              <a:rPr sz="2400" b="1" spc="-5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orange</a:t>
            </a:r>
            <a:r>
              <a:rPr sz="2400" b="1" spc="-4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BC770B"/>
                </a:solidFill>
                <a:latin typeface="Calibri"/>
                <a:cs typeface="Calibri"/>
              </a:rPr>
              <a:t>edges</a:t>
            </a:r>
            <a:endParaRPr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590933" y="3161781"/>
            <a:ext cx="191643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We</a:t>
            </a:r>
            <a:r>
              <a:rPr spc="-7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can</a:t>
            </a:r>
            <a:r>
              <a:rPr spc="-6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safely</a:t>
            </a:r>
            <a:r>
              <a:rPr b="1" spc="-7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F07B1A"/>
                </a:solidFill>
                <a:latin typeface="Calibri"/>
                <a:cs typeface="Calibri"/>
              </a:rPr>
              <a:t>add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this</a:t>
            </a:r>
            <a:r>
              <a:rPr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edge</a:t>
            </a:r>
            <a:r>
              <a:rPr spc="-2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to</a:t>
            </a:r>
            <a:r>
              <a:rPr spc="-2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F07B1A"/>
                </a:solidFill>
                <a:latin typeface="Calibri"/>
                <a:cs typeface="Calibri"/>
              </a:rPr>
              <a:t> tree</a:t>
            </a:r>
            <a:endParaRPr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088374" y="3750536"/>
            <a:ext cx="448309" cy="269240"/>
          </a:xfrm>
          <a:custGeom>
            <a:avLst/>
            <a:gdLst/>
            <a:ahLst/>
            <a:cxnLst/>
            <a:rect l="l" t="t" r="r" b="b"/>
            <a:pathLst>
              <a:path w="448309" h="269239">
                <a:moveTo>
                  <a:pt x="443565" y="0"/>
                </a:moveTo>
                <a:lnTo>
                  <a:pt x="63303" y="226471"/>
                </a:lnTo>
                <a:lnTo>
                  <a:pt x="45974" y="197374"/>
                </a:lnTo>
                <a:lnTo>
                  <a:pt x="0" y="269100"/>
                </a:lnTo>
                <a:lnTo>
                  <a:pt x="84964" y="262843"/>
                </a:lnTo>
                <a:lnTo>
                  <a:pt x="67635" y="233746"/>
                </a:lnTo>
                <a:lnTo>
                  <a:pt x="447897" y="7274"/>
                </a:lnTo>
                <a:lnTo>
                  <a:pt x="443565" y="0"/>
                </a:lnTo>
                <a:close/>
              </a:path>
            </a:pathLst>
          </a:custGeom>
          <a:solidFill>
            <a:srgbClr val="F07B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792952" y="3327698"/>
            <a:ext cx="1960245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This</a:t>
            </a:r>
            <a:r>
              <a:rPr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is</a:t>
            </a:r>
            <a:r>
              <a:rPr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precisely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9A78"/>
                </a:solidFill>
                <a:latin typeface="Calibri"/>
                <a:cs typeface="Calibri"/>
              </a:rPr>
              <a:t>the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sort</a:t>
            </a:r>
            <a:r>
              <a:rPr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of</a:t>
            </a:r>
            <a:r>
              <a:rPr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9A78"/>
                </a:solidFill>
                <a:latin typeface="Calibri"/>
                <a:cs typeface="Calibri"/>
              </a:rPr>
              <a:t>statement</a:t>
            </a:r>
            <a:r>
              <a:rPr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9A78"/>
                </a:solidFill>
                <a:latin typeface="Calibri"/>
                <a:cs typeface="Calibri"/>
              </a:rPr>
              <a:t>we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need</a:t>
            </a:r>
            <a:r>
              <a:rPr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for</a:t>
            </a:r>
            <a:r>
              <a:rPr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9A78"/>
                </a:solidFill>
                <a:latin typeface="Calibri"/>
                <a:cs typeface="Calibri"/>
              </a:rPr>
              <a:t>greedy algorithm:</a:t>
            </a:r>
            <a:endParaRPr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792951" y="4699299"/>
            <a:ext cx="2012950" cy="1396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99900"/>
              </a:lnSpc>
              <a:spcBef>
                <a:spcPts val="100"/>
              </a:spcBef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If</a:t>
            </a:r>
            <a:r>
              <a:rPr b="1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we</a:t>
            </a:r>
            <a:r>
              <a:rPr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haven’t</a:t>
            </a:r>
            <a:r>
              <a:rPr b="1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ruled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out</a:t>
            </a:r>
            <a:r>
              <a:rPr b="1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b="1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possibility</a:t>
            </a:r>
            <a:r>
              <a:rPr b="1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1D6FA9"/>
                </a:solidFill>
                <a:latin typeface="Calibri"/>
                <a:cs typeface="Calibri"/>
              </a:rPr>
              <a:t>of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success</a:t>
            </a:r>
            <a:r>
              <a:rPr b="1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so</a:t>
            </a:r>
            <a:r>
              <a:rPr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1D6FA9"/>
                </a:solidFill>
                <a:latin typeface="Calibri"/>
                <a:cs typeface="Calibri"/>
              </a:rPr>
              <a:t>far,</a:t>
            </a:r>
            <a:r>
              <a:rPr b="1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then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adding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light</a:t>
            </a:r>
            <a:r>
              <a:rPr b="1" spc="-1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edge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still</a:t>
            </a:r>
            <a:r>
              <a:rPr b="1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won’t</a:t>
            </a:r>
            <a:r>
              <a:rPr b="1"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rule</a:t>
            </a:r>
            <a:r>
              <a:rPr b="1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it</a:t>
            </a:r>
            <a:r>
              <a:rPr b="1"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out.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611855"/>
            <a:ext cx="3604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Proof</a:t>
            </a:r>
            <a:r>
              <a:rPr spc="-10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Lemma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416055"/>
            <a:ext cx="3429635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respects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F19D19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89916" y="2988403"/>
            <a:ext cx="588645" cy="588645"/>
            <a:chOff x="7665915" y="2988402"/>
            <a:chExt cx="588645" cy="588645"/>
          </a:xfrm>
        </p:grpSpPr>
        <p:sp>
          <p:nvSpPr>
            <p:cNvPr id="5" name="object 5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7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19676" y="311989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y</a:t>
            </a:r>
            <a:endParaRPr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372838" y="2988403"/>
            <a:ext cx="588645" cy="588645"/>
            <a:chOff x="5848837" y="2988402"/>
            <a:chExt cx="588645" cy="588645"/>
          </a:xfrm>
        </p:grpSpPr>
        <p:sp>
          <p:nvSpPr>
            <p:cNvPr id="9" name="object 9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604979" y="3119897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92043" y="4418619"/>
            <a:ext cx="588645" cy="588645"/>
            <a:chOff x="4168042" y="4418618"/>
            <a:chExt cx="588645" cy="588645"/>
          </a:xfrm>
        </p:grpSpPr>
        <p:sp>
          <p:nvSpPr>
            <p:cNvPr id="13" name="object 13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913070" y="455011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72838" y="5837111"/>
            <a:ext cx="588645" cy="588645"/>
            <a:chOff x="5848837" y="5837110"/>
            <a:chExt cx="588645" cy="588645"/>
          </a:xfrm>
        </p:grpSpPr>
        <p:sp>
          <p:nvSpPr>
            <p:cNvPr id="17" name="object 17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02599" y="596860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v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201638" y="5837111"/>
            <a:ext cx="588645" cy="588645"/>
            <a:chOff x="7677637" y="5837110"/>
            <a:chExt cx="588645" cy="588645"/>
          </a:xfrm>
        </p:grpSpPr>
        <p:sp>
          <p:nvSpPr>
            <p:cNvPr id="21" name="object 21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422667" y="59686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45854" y="4418619"/>
            <a:ext cx="588645" cy="588645"/>
            <a:chOff x="6821853" y="4418618"/>
            <a:chExt cx="588645" cy="588645"/>
          </a:xfrm>
        </p:grpSpPr>
        <p:sp>
          <p:nvSpPr>
            <p:cNvPr id="25" name="object 25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572439" y="4550111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24718" y="2093301"/>
            <a:ext cx="3220720" cy="4359910"/>
            <a:chOff x="4600718" y="2093301"/>
            <a:chExt cx="3220720" cy="4359910"/>
          </a:xfrm>
        </p:grpSpPr>
        <p:sp>
          <p:nvSpPr>
            <p:cNvPr id="29" name="object 29"/>
            <p:cNvSpPr/>
            <p:nvPr/>
          </p:nvSpPr>
          <p:spPr>
            <a:xfrm>
              <a:off x="7314853" y="4911619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15907" y="348140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59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24246" y="328245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59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61043" y="3481403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61043" y="4911619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24245" y="613116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90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41838" y="4911619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09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42892" y="356381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60327" y="2121876"/>
              <a:ext cx="2097405" cy="4302760"/>
            </a:xfrm>
            <a:custGeom>
              <a:avLst/>
              <a:gdLst/>
              <a:ahLst/>
              <a:cxnLst/>
              <a:rect l="l" t="t" r="r" b="b"/>
              <a:pathLst>
                <a:path w="2097404" h="4302760">
                  <a:moveTo>
                    <a:pt x="1897672" y="0"/>
                  </a:moveTo>
                  <a:lnTo>
                    <a:pt x="1918155" y="39695"/>
                  </a:lnTo>
                  <a:lnTo>
                    <a:pt x="1938446" y="79583"/>
                  </a:lnTo>
                  <a:lnTo>
                    <a:pt x="1958351" y="119856"/>
                  </a:lnTo>
                  <a:lnTo>
                    <a:pt x="1977677" y="160708"/>
                  </a:lnTo>
                  <a:lnTo>
                    <a:pt x="1996232" y="202331"/>
                  </a:lnTo>
                  <a:lnTo>
                    <a:pt x="2013824" y="244918"/>
                  </a:lnTo>
                  <a:lnTo>
                    <a:pt x="2030259" y="288662"/>
                  </a:lnTo>
                  <a:lnTo>
                    <a:pt x="2045344" y="333755"/>
                  </a:lnTo>
                  <a:lnTo>
                    <a:pt x="2058887" y="380390"/>
                  </a:lnTo>
                  <a:lnTo>
                    <a:pt x="2070696" y="428760"/>
                  </a:lnTo>
                  <a:lnTo>
                    <a:pt x="2080576" y="479058"/>
                  </a:lnTo>
                  <a:lnTo>
                    <a:pt x="2088336" y="531477"/>
                  </a:lnTo>
                  <a:lnTo>
                    <a:pt x="2093782" y="586209"/>
                  </a:lnTo>
                  <a:lnTo>
                    <a:pt x="2096723" y="643447"/>
                  </a:lnTo>
                  <a:lnTo>
                    <a:pt x="2096964" y="703385"/>
                  </a:lnTo>
                  <a:lnTo>
                    <a:pt x="2096158" y="742681"/>
                  </a:lnTo>
                  <a:lnTo>
                    <a:pt x="2095150" y="783781"/>
                  </a:lnTo>
                  <a:lnTo>
                    <a:pt x="2093862" y="826534"/>
                  </a:lnTo>
                  <a:lnTo>
                    <a:pt x="2092216" y="870791"/>
                  </a:lnTo>
                  <a:lnTo>
                    <a:pt x="2090132" y="916402"/>
                  </a:lnTo>
                  <a:lnTo>
                    <a:pt x="2087531" y="963216"/>
                  </a:lnTo>
                  <a:lnTo>
                    <a:pt x="2084335" y="1011083"/>
                  </a:lnTo>
                  <a:lnTo>
                    <a:pt x="2080466" y="1059853"/>
                  </a:lnTo>
                  <a:lnTo>
                    <a:pt x="2075843" y="1109376"/>
                  </a:lnTo>
                  <a:lnTo>
                    <a:pt x="2070388" y="1159502"/>
                  </a:lnTo>
                  <a:lnTo>
                    <a:pt x="2064022" y="1210082"/>
                  </a:lnTo>
                  <a:lnTo>
                    <a:pt x="2056667" y="1260963"/>
                  </a:lnTo>
                  <a:lnTo>
                    <a:pt x="2048243" y="1311998"/>
                  </a:lnTo>
                  <a:lnTo>
                    <a:pt x="2038672" y="1363035"/>
                  </a:lnTo>
                  <a:lnTo>
                    <a:pt x="2027874" y="1413924"/>
                  </a:lnTo>
                  <a:lnTo>
                    <a:pt x="2015772" y="1464516"/>
                  </a:lnTo>
                  <a:lnTo>
                    <a:pt x="2002285" y="1514660"/>
                  </a:lnTo>
                  <a:lnTo>
                    <a:pt x="1987336" y="1564206"/>
                  </a:lnTo>
                  <a:lnTo>
                    <a:pt x="1970845" y="1613004"/>
                  </a:lnTo>
                  <a:lnTo>
                    <a:pt x="1952733" y="1660905"/>
                  </a:lnTo>
                  <a:lnTo>
                    <a:pt x="1932922" y="1707757"/>
                  </a:lnTo>
                  <a:lnTo>
                    <a:pt x="1911333" y="1753410"/>
                  </a:lnTo>
                  <a:lnTo>
                    <a:pt x="1887886" y="1797716"/>
                  </a:lnTo>
                  <a:lnTo>
                    <a:pt x="1862503" y="1840523"/>
                  </a:lnTo>
                  <a:lnTo>
                    <a:pt x="1837790" y="1877593"/>
                  </a:lnTo>
                  <a:lnTo>
                    <a:pt x="1810655" y="1914138"/>
                  </a:lnTo>
                  <a:lnTo>
                    <a:pt x="1781262" y="1950179"/>
                  </a:lnTo>
                  <a:lnTo>
                    <a:pt x="1749779" y="1985738"/>
                  </a:lnTo>
                  <a:lnTo>
                    <a:pt x="1716372" y="2020836"/>
                  </a:lnTo>
                  <a:lnTo>
                    <a:pt x="1681206" y="2055494"/>
                  </a:lnTo>
                  <a:lnTo>
                    <a:pt x="1644448" y="2089734"/>
                  </a:lnTo>
                  <a:lnTo>
                    <a:pt x="1606265" y="2123578"/>
                  </a:lnTo>
                  <a:lnTo>
                    <a:pt x="1566822" y="2157046"/>
                  </a:lnTo>
                  <a:lnTo>
                    <a:pt x="1526285" y="2190160"/>
                  </a:lnTo>
                  <a:lnTo>
                    <a:pt x="1484821" y="2222943"/>
                  </a:lnTo>
                  <a:lnTo>
                    <a:pt x="1442595" y="2255414"/>
                  </a:lnTo>
                  <a:lnTo>
                    <a:pt x="1399775" y="2287596"/>
                  </a:lnTo>
                  <a:lnTo>
                    <a:pt x="1356526" y="2319509"/>
                  </a:lnTo>
                  <a:lnTo>
                    <a:pt x="1313014" y="2351176"/>
                  </a:lnTo>
                  <a:lnTo>
                    <a:pt x="1269406" y="2382618"/>
                  </a:lnTo>
                  <a:lnTo>
                    <a:pt x="1225868" y="2413857"/>
                  </a:lnTo>
                  <a:lnTo>
                    <a:pt x="1182565" y="2444913"/>
                  </a:lnTo>
                  <a:lnTo>
                    <a:pt x="1139664" y="2475808"/>
                  </a:lnTo>
                  <a:lnTo>
                    <a:pt x="1097332" y="2506564"/>
                  </a:lnTo>
                  <a:lnTo>
                    <a:pt x="1055734" y="2537202"/>
                  </a:lnTo>
                  <a:lnTo>
                    <a:pt x="1015036" y="2567743"/>
                  </a:lnTo>
                  <a:lnTo>
                    <a:pt x="975405" y="2598210"/>
                  </a:lnTo>
                  <a:lnTo>
                    <a:pt x="937007" y="2628622"/>
                  </a:lnTo>
                  <a:lnTo>
                    <a:pt x="900008" y="2659003"/>
                  </a:lnTo>
                  <a:lnTo>
                    <a:pt x="864575" y="2689373"/>
                  </a:lnTo>
                  <a:lnTo>
                    <a:pt x="830872" y="2719754"/>
                  </a:lnTo>
                  <a:lnTo>
                    <a:pt x="788665" y="2758508"/>
                  </a:lnTo>
                  <a:lnTo>
                    <a:pt x="746416" y="2796654"/>
                  </a:lnTo>
                  <a:lnTo>
                    <a:pt x="704243" y="2834250"/>
                  </a:lnTo>
                  <a:lnTo>
                    <a:pt x="662263" y="2871352"/>
                  </a:lnTo>
                  <a:lnTo>
                    <a:pt x="620595" y="2908018"/>
                  </a:lnTo>
                  <a:lnTo>
                    <a:pt x="579356" y="2944303"/>
                  </a:lnTo>
                  <a:lnTo>
                    <a:pt x="538664" y="2980266"/>
                  </a:lnTo>
                  <a:lnTo>
                    <a:pt x="498636" y="3015963"/>
                  </a:lnTo>
                  <a:lnTo>
                    <a:pt x="459391" y="3051452"/>
                  </a:lnTo>
                  <a:lnTo>
                    <a:pt x="421045" y="3086788"/>
                  </a:lnTo>
                  <a:lnTo>
                    <a:pt x="383718" y="3122029"/>
                  </a:lnTo>
                  <a:lnTo>
                    <a:pt x="347526" y="3157233"/>
                  </a:lnTo>
                  <a:lnTo>
                    <a:pt x="312587" y="3192455"/>
                  </a:lnTo>
                  <a:lnTo>
                    <a:pt x="279019" y="3227754"/>
                  </a:lnTo>
                  <a:lnTo>
                    <a:pt x="246940" y="3263185"/>
                  </a:lnTo>
                  <a:lnTo>
                    <a:pt x="216467" y="3298806"/>
                  </a:lnTo>
                  <a:lnTo>
                    <a:pt x="187718" y="3334674"/>
                  </a:lnTo>
                  <a:lnTo>
                    <a:pt x="160811" y="3370846"/>
                  </a:lnTo>
                  <a:lnTo>
                    <a:pt x="135864" y="3407378"/>
                  </a:lnTo>
                  <a:lnTo>
                    <a:pt x="112994" y="3444329"/>
                  </a:lnTo>
                  <a:lnTo>
                    <a:pt x="92318" y="3481754"/>
                  </a:lnTo>
                  <a:lnTo>
                    <a:pt x="21797" y="3721252"/>
                  </a:lnTo>
                  <a:lnTo>
                    <a:pt x="0" y="3990974"/>
                  </a:lnTo>
                  <a:lnTo>
                    <a:pt x="3846" y="4211240"/>
                  </a:lnTo>
                  <a:lnTo>
                    <a:pt x="10257" y="4302369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611855"/>
            <a:ext cx="3604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Proof</a:t>
            </a:r>
            <a:r>
              <a:rPr spc="-10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Lemma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1400" y="2180167"/>
            <a:ext cx="1253066" cy="749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31390" y="1416056"/>
            <a:ext cx="4109720" cy="21748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respects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F19D19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part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some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244C6"/>
                </a:solidFill>
                <a:latin typeface="Calibri"/>
                <a:cs typeface="Calibri"/>
              </a:rPr>
              <a:t>MST</a:t>
            </a:r>
            <a:r>
              <a:rPr sz="2400" b="1" spc="-3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C244C6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Say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b="1" spc="-4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244C6"/>
                </a:solidFill>
                <a:latin typeface="Calibri"/>
                <a:cs typeface="Calibri"/>
              </a:rPr>
              <a:t>light.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lowest</a:t>
            </a:r>
            <a:r>
              <a:rPr sz="2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cost</a:t>
            </a:r>
            <a:r>
              <a:rPr sz="2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crossing</a:t>
            </a:r>
            <a:r>
              <a:rPr sz="2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cut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89916" y="2988403"/>
            <a:ext cx="588645" cy="588645"/>
            <a:chOff x="7665915" y="2988402"/>
            <a:chExt cx="588645" cy="588645"/>
          </a:xfrm>
        </p:grpSpPr>
        <p:sp>
          <p:nvSpPr>
            <p:cNvPr id="6" name="object 6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7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19676" y="311989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y</a:t>
            </a:r>
            <a:endParaRPr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72838" y="2988403"/>
            <a:ext cx="588645" cy="588645"/>
            <a:chOff x="5848837" y="2988402"/>
            <a:chExt cx="588645" cy="588645"/>
          </a:xfrm>
        </p:grpSpPr>
        <p:sp>
          <p:nvSpPr>
            <p:cNvPr id="10" name="object 10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604979" y="3119897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92043" y="4418619"/>
            <a:ext cx="588645" cy="588645"/>
            <a:chOff x="4168042" y="4418618"/>
            <a:chExt cx="588645" cy="588645"/>
          </a:xfrm>
        </p:grpSpPr>
        <p:sp>
          <p:nvSpPr>
            <p:cNvPr id="14" name="object 14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913070" y="455011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72838" y="5837111"/>
            <a:ext cx="588645" cy="588645"/>
            <a:chOff x="5848837" y="5837110"/>
            <a:chExt cx="588645" cy="588645"/>
          </a:xfrm>
        </p:grpSpPr>
        <p:sp>
          <p:nvSpPr>
            <p:cNvPr id="18" name="object 18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602599" y="596860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v</a:t>
            </a:r>
            <a:endParaRPr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201638" y="5837111"/>
            <a:ext cx="588645" cy="588645"/>
            <a:chOff x="7677637" y="5837110"/>
            <a:chExt cx="588645" cy="588645"/>
          </a:xfrm>
        </p:grpSpPr>
        <p:sp>
          <p:nvSpPr>
            <p:cNvPr id="22" name="object 22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422667" y="59686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345854" y="4418619"/>
            <a:ext cx="588645" cy="588645"/>
            <a:chOff x="6821853" y="4418618"/>
            <a:chExt cx="588645" cy="588645"/>
          </a:xfrm>
        </p:grpSpPr>
        <p:sp>
          <p:nvSpPr>
            <p:cNvPr id="26" name="object 26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572439" y="4550111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98634" y="2093301"/>
            <a:ext cx="3496945" cy="4359910"/>
            <a:chOff x="4474633" y="2093301"/>
            <a:chExt cx="3496945" cy="435991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0100" y="4754033"/>
              <a:ext cx="791633" cy="13462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314853" y="4911619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17267" y="3272365"/>
              <a:ext cx="1054100" cy="134196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15907" y="348140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59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78033" y="3115733"/>
              <a:ext cx="1566332" cy="33443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4246" y="328245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59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4633" y="3272367"/>
              <a:ext cx="1676400" cy="14351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661043" y="3481403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61043" y="4911619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4533" y="5922433"/>
              <a:ext cx="1625600" cy="4191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424245" y="613116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90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41838" y="4911619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09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42892" y="356381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60327" y="2121876"/>
              <a:ext cx="2097405" cy="4302760"/>
            </a:xfrm>
            <a:custGeom>
              <a:avLst/>
              <a:gdLst/>
              <a:ahLst/>
              <a:cxnLst/>
              <a:rect l="l" t="t" r="r" b="b"/>
              <a:pathLst>
                <a:path w="2097404" h="4302760">
                  <a:moveTo>
                    <a:pt x="1897672" y="0"/>
                  </a:moveTo>
                  <a:lnTo>
                    <a:pt x="1918155" y="39695"/>
                  </a:lnTo>
                  <a:lnTo>
                    <a:pt x="1938446" y="79583"/>
                  </a:lnTo>
                  <a:lnTo>
                    <a:pt x="1958351" y="119856"/>
                  </a:lnTo>
                  <a:lnTo>
                    <a:pt x="1977677" y="160708"/>
                  </a:lnTo>
                  <a:lnTo>
                    <a:pt x="1996232" y="202331"/>
                  </a:lnTo>
                  <a:lnTo>
                    <a:pt x="2013824" y="244918"/>
                  </a:lnTo>
                  <a:lnTo>
                    <a:pt x="2030259" y="288662"/>
                  </a:lnTo>
                  <a:lnTo>
                    <a:pt x="2045344" y="333755"/>
                  </a:lnTo>
                  <a:lnTo>
                    <a:pt x="2058887" y="380390"/>
                  </a:lnTo>
                  <a:lnTo>
                    <a:pt x="2070696" y="428760"/>
                  </a:lnTo>
                  <a:lnTo>
                    <a:pt x="2080576" y="479058"/>
                  </a:lnTo>
                  <a:lnTo>
                    <a:pt x="2088336" y="531477"/>
                  </a:lnTo>
                  <a:lnTo>
                    <a:pt x="2093782" y="586209"/>
                  </a:lnTo>
                  <a:lnTo>
                    <a:pt x="2096723" y="643447"/>
                  </a:lnTo>
                  <a:lnTo>
                    <a:pt x="2096964" y="703385"/>
                  </a:lnTo>
                  <a:lnTo>
                    <a:pt x="2096158" y="742681"/>
                  </a:lnTo>
                  <a:lnTo>
                    <a:pt x="2095150" y="783781"/>
                  </a:lnTo>
                  <a:lnTo>
                    <a:pt x="2093862" y="826534"/>
                  </a:lnTo>
                  <a:lnTo>
                    <a:pt x="2092216" y="870791"/>
                  </a:lnTo>
                  <a:lnTo>
                    <a:pt x="2090132" y="916402"/>
                  </a:lnTo>
                  <a:lnTo>
                    <a:pt x="2087531" y="963216"/>
                  </a:lnTo>
                  <a:lnTo>
                    <a:pt x="2084335" y="1011083"/>
                  </a:lnTo>
                  <a:lnTo>
                    <a:pt x="2080466" y="1059853"/>
                  </a:lnTo>
                  <a:lnTo>
                    <a:pt x="2075843" y="1109376"/>
                  </a:lnTo>
                  <a:lnTo>
                    <a:pt x="2070388" y="1159502"/>
                  </a:lnTo>
                  <a:lnTo>
                    <a:pt x="2064022" y="1210082"/>
                  </a:lnTo>
                  <a:lnTo>
                    <a:pt x="2056667" y="1260963"/>
                  </a:lnTo>
                  <a:lnTo>
                    <a:pt x="2048243" y="1311998"/>
                  </a:lnTo>
                  <a:lnTo>
                    <a:pt x="2038672" y="1363035"/>
                  </a:lnTo>
                  <a:lnTo>
                    <a:pt x="2027874" y="1413924"/>
                  </a:lnTo>
                  <a:lnTo>
                    <a:pt x="2015772" y="1464516"/>
                  </a:lnTo>
                  <a:lnTo>
                    <a:pt x="2002285" y="1514660"/>
                  </a:lnTo>
                  <a:lnTo>
                    <a:pt x="1987336" y="1564206"/>
                  </a:lnTo>
                  <a:lnTo>
                    <a:pt x="1970845" y="1613004"/>
                  </a:lnTo>
                  <a:lnTo>
                    <a:pt x="1952733" y="1660905"/>
                  </a:lnTo>
                  <a:lnTo>
                    <a:pt x="1932922" y="1707757"/>
                  </a:lnTo>
                  <a:lnTo>
                    <a:pt x="1911333" y="1753410"/>
                  </a:lnTo>
                  <a:lnTo>
                    <a:pt x="1887886" y="1797716"/>
                  </a:lnTo>
                  <a:lnTo>
                    <a:pt x="1862503" y="1840523"/>
                  </a:lnTo>
                  <a:lnTo>
                    <a:pt x="1837790" y="1877593"/>
                  </a:lnTo>
                  <a:lnTo>
                    <a:pt x="1810655" y="1914138"/>
                  </a:lnTo>
                  <a:lnTo>
                    <a:pt x="1781262" y="1950179"/>
                  </a:lnTo>
                  <a:lnTo>
                    <a:pt x="1749779" y="1985738"/>
                  </a:lnTo>
                  <a:lnTo>
                    <a:pt x="1716372" y="2020836"/>
                  </a:lnTo>
                  <a:lnTo>
                    <a:pt x="1681206" y="2055494"/>
                  </a:lnTo>
                  <a:lnTo>
                    <a:pt x="1644448" y="2089734"/>
                  </a:lnTo>
                  <a:lnTo>
                    <a:pt x="1606265" y="2123578"/>
                  </a:lnTo>
                  <a:lnTo>
                    <a:pt x="1566822" y="2157046"/>
                  </a:lnTo>
                  <a:lnTo>
                    <a:pt x="1526285" y="2190160"/>
                  </a:lnTo>
                  <a:lnTo>
                    <a:pt x="1484821" y="2222943"/>
                  </a:lnTo>
                  <a:lnTo>
                    <a:pt x="1442595" y="2255414"/>
                  </a:lnTo>
                  <a:lnTo>
                    <a:pt x="1399775" y="2287596"/>
                  </a:lnTo>
                  <a:lnTo>
                    <a:pt x="1356526" y="2319509"/>
                  </a:lnTo>
                  <a:lnTo>
                    <a:pt x="1313014" y="2351176"/>
                  </a:lnTo>
                  <a:lnTo>
                    <a:pt x="1269406" y="2382618"/>
                  </a:lnTo>
                  <a:lnTo>
                    <a:pt x="1225868" y="2413857"/>
                  </a:lnTo>
                  <a:lnTo>
                    <a:pt x="1182565" y="2444913"/>
                  </a:lnTo>
                  <a:lnTo>
                    <a:pt x="1139664" y="2475808"/>
                  </a:lnTo>
                  <a:lnTo>
                    <a:pt x="1097332" y="2506564"/>
                  </a:lnTo>
                  <a:lnTo>
                    <a:pt x="1055734" y="2537202"/>
                  </a:lnTo>
                  <a:lnTo>
                    <a:pt x="1015036" y="2567743"/>
                  </a:lnTo>
                  <a:lnTo>
                    <a:pt x="975405" y="2598210"/>
                  </a:lnTo>
                  <a:lnTo>
                    <a:pt x="937007" y="2628622"/>
                  </a:lnTo>
                  <a:lnTo>
                    <a:pt x="900008" y="2659003"/>
                  </a:lnTo>
                  <a:lnTo>
                    <a:pt x="864575" y="2689373"/>
                  </a:lnTo>
                  <a:lnTo>
                    <a:pt x="830872" y="2719754"/>
                  </a:lnTo>
                  <a:lnTo>
                    <a:pt x="788665" y="2758508"/>
                  </a:lnTo>
                  <a:lnTo>
                    <a:pt x="746416" y="2796654"/>
                  </a:lnTo>
                  <a:lnTo>
                    <a:pt x="704243" y="2834250"/>
                  </a:lnTo>
                  <a:lnTo>
                    <a:pt x="662263" y="2871352"/>
                  </a:lnTo>
                  <a:lnTo>
                    <a:pt x="620595" y="2908018"/>
                  </a:lnTo>
                  <a:lnTo>
                    <a:pt x="579356" y="2944303"/>
                  </a:lnTo>
                  <a:lnTo>
                    <a:pt x="538664" y="2980266"/>
                  </a:lnTo>
                  <a:lnTo>
                    <a:pt x="498636" y="3015963"/>
                  </a:lnTo>
                  <a:lnTo>
                    <a:pt x="459391" y="3051452"/>
                  </a:lnTo>
                  <a:lnTo>
                    <a:pt x="421045" y="3086788"/>
                  </a:lnTo>
                  <a:lnTo>
                    <a:pt x="383718" y="3122029"/>
                  </a:lnTo>
                  <a:lnTo>
                    <a:pt x="347526" y="3157233"/>
                  </a:lnTo>
                  <a:lnTo>
                    <a:pt x="312587" y="3192455"/>
                  </a:lnTo>
                  <a:lnTo>
                    <a:pt x="279019" y="3227754"/>
                  </a:lnTo>
                  <a:lnTo>
                    <a:pt x="246940" y="3263185"/>
                  </a:lnTo>
                  <a:lnTo>
                    <a:pt x="216467" y="3298806"/>
                  </a:lnTo>
                  <a:lnTo>
                    <a:pt x="187718" y="3334674"/>
                  </a:lnTo>
                  <a:lnTo>
                    <a:pt x="160811" y="3370846"/>
                  </a:lnTo>
                  <a:lnTo>
                    <a:pt x="135864" y="3407378"/>
                  </a:lnTo>
                  <a:lnTo>
                    <a:pt x="112994" y="3444329"/>
                  </a:lnTo>
                  <a:lnTo>
                    <a:pt x="92318" y="3481754"/>
                  </a:lnTo>
                  <a:lnTo>
                    <a:pt x="21797" y="3721252"/>
                  </a:lnTo>
                  <a:lnTo>
                    <a:pt x="0" y="3990974"/>
                  </a:lnTo>
                  <a:lnTo>
                    <a:pt x="3846" y="4211240"/>
                  </a:lnTo>
                  <a:lnTo>
                    <a:pt x="10257" y="4302369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611855"/>
            <a:ext cx="3604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Proof</a:t>
            </a:r>
            <a:r>
              <a:rPr spc="-10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Lemma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1400" y="2180167"/>
            <a:ext cx="1253066" cy="749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54032" y="3505200"/>
            <a:ext cx="812800" cy="1231900"/>
            <a:chOff x="3230032" y="3505200"/>
            <a:chExt cx="812800" cy="1231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032" y="3505200"/>
              <a:ext cx="732366" cy="876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0532" y="3987800"/>
              <a:ext cx="622300" cy="7493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31390" y="1416056"/>
            <a:ext cx="4109720" cy="34702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respects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F19D19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part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some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74919"/>
                </a:solidFill>
                <a:latin typeface="Calibri"/>
                <a:cs typeface="Calibri"/>
              </a:rPr>
              <a:t>MST</a:t>
            </a:r>
            <a:r>
              <a:rPr sz="2400" b="1" spc="-3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Say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b="1" spc="-4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244C6"/>
                </a:solidFill>
                <a:latin typeface="Calibri"/>
                <a:cs typeface="Calibri"/>
              </a:rPr>
              <a:t>light.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lowest</a:t>
            </a:r>
            <a:r>
              <a:rPr sz="2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cost</a:t>
            </a:r>
            <a:r>
              <a:rPr sz="2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crossing</a:t>
            </a:r>
            <a:r>
              <a:rPr sz="2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cut</a:t>
            </a:r>
            <a:endParaRPr sz="2400">
              <a:latin typeface="Calibri"/>
              <a:cs typeface="Calibri"/>
            </a:endParaRPr>
          </a:p>
          <a:p>
            <a:pPr marL="227965" marR="1033144" indent="-227965" algn="r">
              <a:spcBef>
                <a:spcPts val="620"/>
              </a:spcBef>
              <a:buFont typeface="Arial"/>
              <a:buChar char="•"/>
              <a:tabLst>
                <a:tab pos="227965" algn="l"/>
              </a:tabLst>
            </a:pPr>
            <a:r>
              <a:rPr sz="2800" dirty="0">
                <a:latin typeface="Calibri"/>
                <a:cs typeface="Calibri"/>
              </a:rPr>
              <a:t>But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b="1" spc="-2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27329" marR="1002030" lvl="1" indent="-227329" algn="r">
              <a:spcBef>
                <a:spcPts val="240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So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adding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400" b="1" spc="-4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810895">
              <a:spcBef>
                <a:spcPts val="220"/>
              </a:spcBef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will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make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cycle.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89916" y="2988403"/>
            <a:ext cx="588645" cy="588645"/>
            <a:chOff x="7665915" y="2988402"/>
            <a:chExt cx="588645" cy="588645"/>
          </a:xfrm>
        </p:grpSpPr>
        <p:sp>
          <p:nvSpPr>
            <p:cNvPr id="9" name="object 9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7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19676" y="311989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y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72838" y="2988403"/>
            <a:ext cx="588645" cy="588645"/>
            <a:chOff x="5848837" y="2988402"/>
            <a:chExt cx="588645" cy="588645"/>
          </a:xfrm>
        </p:grpSpPr>
        <p:sp>
          <p:nvSpPr>
            <p:cNvPr id="13" name="object 13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04979" y="3119897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92043" y="4418619"/>
            <a:ext cx="588645" cy="588645"/>
            <a:chOff x="4168042" y="4418618"/>
            <a:chExt cx="588645" cy="588645"/>
          </a:xfrm>
        </p:grpSpPr>
        <p:sp>
          <p:nvSpPr>
            <p:cNvPr id="17" name="object 17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13070" y="455011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72838" y="5837111"/>
            <a:ext cx="588645" cy="588645"/>
            <a:chOff x="5848837" y="5837110"/>
            <a:chExt cx="588645" cy="588645"/>
          </a:xfrm>
        </p:grpSpPr>
        <p:sp>
          <p:nvSpPr>
            <p:cNvPr id="21" name="object 21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02599" y="596860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v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201638" y="5837111"/>
            <a:ext cx="588645" cy="588645"/>
            <a:chOff x="7677637" y="5837110"/>
            <a:chExt cx="588645" cy="588645"/>
          </a:xfrm>
        </p:grpSpPr>
        <p:sp>
          <p:nvSpPr>
            <p:cNvPr id="25" name="object 25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422667" y="59686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345854" y="4418619"/>
            <a:ext cx="588645" cy="588645"/>
            <a:chOff x="6821853" y="4418618"/>
            <a:chExt cx="588645" cy="588645"/>
          </a:xfrm>
        </p:grpSpPr>
        <p:sp>
          <p:nvSpPr>
            <p:cNvPr id="29" name="object 29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572439" y="4550111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98634" y="2093301"/>
            <a:ext cx="3496945" cy="4359910"/>
            <a:chOff x="4474633" y="2093301"/>
            <a:chExt cx="3496945" cy="4359910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0100" y="4754033"/>
              <a:ext cx="791633" cy="13462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14853" y="4911619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7267" y="3272365"/>
              <a:ext cx="1054100" cy="134196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115907" y="348140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59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8033" y="3115733"/>
              <a:ext cx="1566332" cy="33443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424246" y="328245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59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4633" y="3272367"/>
              <a:ext cx="1676400" cy="14351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61043" y="3481403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624475" y="4865653"/>
              <a:ext cx="1356360" cy="1113155"/>
            </a:xfrm>
            <a:custGeom>
              <a:avLst/>
              <a:gdLst/>
              <a:ahLst/>
              <a:cxnLst/>
              <a:rect l="l" t="t" r="r" b="b"/>
              <a:pathLst>
                <a:path w="1356360" h="1113154">
                  <a:moveTo>
                    <a:pt x="24378" y="61287"/>
                  </a:moveTo>
                  <a:lnTo>
                    <a:pt x="0" y="91931"/>
                  </a:lnTo>
                  <a:lnTo>
                    <a:pt x="1282901" y="1112530"/>
                  </a:lnTo>
                  <a:lnTo>
                    <a:pt x="1307280" y="1081886"/>
                  </a:lnTo>
                  <a:lnTo>
                    <a:pt x="24378" y="61287"/>
                  </a:lnTo>
                  <a:close/>
                </a:path>
                <a:path w="1356360" h="1113154">
                  <a:moveTo>
                    <a:pt x="73135" y="0"/>
                  </a:moveTo>
                  <a:lnTo>
                    <a:pt x="48757" y="30643"/>
                  </a:lnTo>
                  <a:lnTo>
                    <a:pt x="1331659" y="1051242"/>
                  </a:lnTo>
                  <a:lnTo>
                    <a:pt x="1356037" y="1020598"/>
                  </a:lnTo>
                  <a:lnTo>
                    <a:pt x="73135" y="0"/>
                  </a:lnTo>
                  <a:close/>
                </a:path>
              </a:pathLst>
            </a:custGeom>
            <a:solidFill>
              <a:srgbClr val="C24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4533" y="5922433"/>
              <a:ext cx="1625600" cy="41910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424245" y="613116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90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41838" y="4911619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09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42892" y="356381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60327" y="2121876"/>
              <a:ext cx="2097405" cy="4302760"/>
            </a:xfrm>
            <a:custGeom>
              <a:avLst/>
              <a:gdLst/>
              <a:ahLst/>
              <a:cxnLst/>
              <a:rect l="l" t="t" r="r" b="b"/>
              <a:pathLst>
                <a:path w="2097404" h="4302760">
                  <a:moveTo>
                    <a:pt x="1897672" y="0"/>
                  </a:moveTo>
                  <a:lnTo>
                    <a:pt x="1918155" y="39695"/>
                  </a:lnTo>
                  <a:lnTo>
                    <a:pt x="1938446" y="79583"/>
                  </a:lnTo>
                  <a:lnTo>
                    <a:pt x="1958351" y="119856"/>
                  </a:lnTo>
                  <a:lnTo>
                    <a:pt x="1977677" y="160708"/>
                  </a:lnTo>
                  <a:lnTo>
                    <a:pt x="1996232" y="202331"/>
                  </a:lnTo>
                  <a:lnTo>
                    <a:pt x="2013824" y="244918"/>
                  </a:lnTo>
                  <a:lnTo>
                    <a:pt x="2030259" y="288662"/>
                  </a:lnTo>
                  <a:lnTo>
                    <a:pt x="2045344" y="333755"/>
                  </a:lnTo>
                  <a:lnTo>
                    <a:pt x="2058887" y="380390"/>
                  </a:lnTo>
                  <a:lnTo>
                    <a:pt x="2070696" y="428760"/>
                  </a:lnTo>
                  <a:lnTo>
                    <a:pt x="2080576" y="479058"/>
                  </a:lnTo>
                  <a:lnTo>
                    <a:pt x="2088336" y="531477"/>
                  </a:lnTo>
                  <a:lnTo>
                    <a:pt x="2093782" y="586209"/>
                  </a:lnTo>
                  <a:lnTo>
                    <a:pt x="2096723" y="643447"/>
                  </a:lnTo>
                  <a:lnTo>
                    <a:pt x="2096964" y="703385"/>
                  </a:lnTo>
                  <a:lnTo>
                    <a:pt x="2096158" y="742681"/>
                  </a:lnTo>
                  <a:lnTo>
                    <a:pt x="2095150" y="783781"/>
                  </a:lnTo>
                  <a:lnTo>
                    <a:pt x="2093862" y="826534"/>
                  </a:lnTo>
                  <a:lnTo>
                    <a:pt x="2092216" y="870791"/>
                  </a:lnTo>
                  <a:lnTo>
                    <a:pt x="2090132" y="916402"/>
                  </a:lnTo>
                  <a:lnTo>
                    <a:pt x="2087531" y="963216"/>
                  </a:lnTo>
                  <a:lnTo>
                    <a:pt x="2084335" y="1011083"/>
                  </a:lnTo>
                  <a:lnTo>
                    <a:pt x="2080466" y="1059853"/>
                  </a:lnTo>
                  <a:lnTo>
                    <a:pt x="2075843" y="1109376"/>
                  </a:lnTo>
                  <a:lnTo>
                    <a:pt x="2070388" y="1159502"/>
                  </a:lnTo>
                  <a:lnTo>
                    <a:pt x="2064022" y="1210082"/>
                  </a:lnTo>
                  <a:lnTo>
                    <a:pt x="2056667" y="1260963"/>
                  </a:lnTo>
                  <a:lnTo>
                    <a:pt x="2048243" y="1311998"/>
                  </a:lnTo>
                  <a:lnTo>
                    <a:pt x="2038672" y="1363035"/>
                  </a:lnTo>
                  <a:lnTo>
                    <a:pt x="2027874" y="1413924"/>
                  </a:lnTo>
                  <a:lnTo>
                    <a:pt x="2015772" y="1464516"/>
                  </a:lnTo>
                  <a:lnTo>
                    <a:pt x="2002285" y="1514660"/>
                  </a:lnTo>
                  <a:lnTo>
                    <a:pt x="1987336" y="1564206"/>
                  </a:lnTo>
                  <a:lnTo>
                    <a:pt x="1970845" y="1613004"/>
                  </a:lnTo>
                  <a:lnTo>
                    <a:pt x="1952733" y="1660905"/>
                  </a:lnTo>
                  <a:lnTo>
                    <a:pt x="1932922" y="1707757"/>
                  </a:lnTo>
                  <a:lnTo>
                    <a:pt x="1911333" y="1753410"/>
                  </a:lnTo>
                  <a:lnTo>
                    <a:pt x="1887886" y="1797716"/>
                  </a:lnTo>
                  <a:lnTo>
                    <a:pt x="1862503" y="1840523"/>
                  </a:lnTo>
                  <a:lnTo>
                    <a:pt x="1837790" y="1877593"/>
                  </a:lnTo>
                  <a:lnTo>
                    <a:pt x="1810655" y="1914138"/>
                  </a:lnTo>
                  <a:lnTo>
                    <a:pt x="1781262" y="1950179"/>
                  </a:lnTo>
                  <a:lnTo>
                    <a:pt x="1749779" y="1985738"/>
                  </a:lnTo>
                  <a:lnTo>
                    <a:pt x="1716372" y="2020836"/>
                  </a:lnTo>
                  <a:lnTo>
                    <a:pt x="1681206" y="2055494"/>
                  </a:lnTo>
                  <a:lnTo>
                    <a:pt x="1644448" y="2089734"/>
                  </a:lnTo>
                  <a:lnTo>
                    <a:pt x="1606265" y="2123578"/>
                  </a:lnTo>
                  <a:lnTo>
                    <a:pt x="1566822" y="2157046"/>
                  </a:lnTo>
                  <a:lnTo>
                    <a:pt x="1526285" y="2190160"/>
                  </a:lnTo>
                  <a:lnTo>
                    <a:pt x="1484821" y="2222943"/>
                  </a:lnTo>
                  <a:lnTo>
                    <a:pt x="1442595" y="2255414"/>
                  </a:lnTo>
                  <a:lnTo>
                    <a:pt x="1399775" y="2287596"/>
                  </a:lnTo>
                  <a:lnTo>
                    <a:pt x="1356526" y="2319509"/>
                  </a:lnTo>
                  <a:lnTo>
                    <a:pt x="1313014" y="2351176"/>
                  </a:lnTo>
                  <a:lnTo>
                    <a:pt x="1269406" y="2382618"/>
                  </a:lnTo>
                  <a:lnTo>
                    <a:pt x="1225868" y="2413857"/>
                  </a:lnTo>
                  <a:lnTo>
                    <a:pt x="1182565" y="2444913"/>
                  </a:lnTo>
                  <a:lnTo>
                    <a:pt x="1139664" y="2475808"/>
                  </a:lnTo>
                  <a:lnTo>
                    <a:pt x="1097332" y="2506564"/>
                  </a:lnTo>
                  <a:lnTo>
                    <a:pt x="1055734" y="2537202"/>
                  </a:lnTo>
                  <a:lnTo>
                    <a:pt x="1015036" y="2567743"/>
                  </a:lnTo>
                  <a:lnTo>
                    <a:pt x="975405" y="2598210"/>
                  </a:lnTo>
                  <a:lnTo>
                    <a:pt x="937007" y="2628622"/>
                  </a:lnTo>
                  <a:lnTo>
                    <a:pt x="900008" y="2659003"/>
                  </a:lnTo>
                  <a:lnTo>
                    <a:pt x="864575" y="2689373"/>
                  </a:lnTo>
                  <a:lnTo>
                    <a:pt x="830872" y="2719754"/>
                  </a:lnTo>
                  <a:lnTo>
                    <a:pt x="788665" y="2758508"/>
                  </a:lnTo>
                  <a:lnTo>
                    <a:pt x="746416" y="2796654"/>
                  </a:lnTo>
                  <a:lnTo>
                    <a:pt x="704243" y="2834250"/>
                  </a:lnTo>
                  <a:lnTo>
                    <a:pt x="662263" y="2871352"/>
                  </a:lnTo>
                  <a:lnTo>
                    <a:pt x="620595" y="2908018"/>
                  </a:lnTo>
                  <a:lnTo>
                    <a:pt x="579356" y="2944303"/>
                  </a:lnTo>
                  <a:lnTo>
                    <a:pt x="538664" y="2980266"/>
                  </a:lnTo>
                  <a:lnTo>
                    <a:pt x="498636" y="3015963"/>
                  </a:lnTo>
                  <a:lnTo>
                    <a:pt x="459391" y="3051452"/>
                  </a:lnTo>
                  <a:lnTo>
                    <a:pt x="421045" y="3086788"/>
                  </a:lnTo>
                  <a:lnTo>
                    <a:pt x="383718" y="3122029"/>
                  </a:lnTo>
                  <a:lnTo>
                    <a:pt x="347526" y="3157233"/>
                  </a:lnTo>
                  <a:lnTo>
                    <a:pt x="312587" y="3192455"/>
                  </a:lnTo>
                  <a:lnTo>
                    <a:pt x="279019" y="3227754"/>
                  </a:lnTo>
                  <a:lnTo>
                    <a:pt x="246940" y="3263185"/>
                  </a:lnTo>
                  <a:lnTo>
                    <a:pt x="216467" y="3298806"/>
                  </a:lnTo>
                  <a:lnTo>
                    <a:pt x="187718" y="3334674"/>
                  </a:lnTo>
                  <a:lnTo>
                    <a:pt x="160811" y="3370846"/>
                  </a:lnTo>
                  <a:lnTo>
                    <a:pt x="135864" y="3407378"/>
                  </a:lnTo>
                  <a:lnTo>
                    <a:pt x="112994" y="3444329"/>
                  </a:lnTo>
                  <a:lnTo>
                    <a:pt x="92318" y="3481754"/>
                  </a:lnTo>
                  <a:lnTo>
                    <a:pt x="21797" y="3721252"/>
                  </a:lnTo>
                  <a:lnTo>
                    <a:pt x="0" y="3990974"/>
                  </a:lnTo>
                  <a:lnTo>
                    <a:pt x="3846" y="4211240"/>
                  </a:lnTo>
                  <a:lnTo>
                    <a:pt x="10257" y="4302369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861120" y="176486"/>
            <a:ext cx="3543935" cy="12268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8419" marR="53340" algn="ctr">
              <a:lnSpc>
                <a:spcPts val="2130"/>
              </a:lnSpc>
              <a:spcBef>
                <a:spcPts val="195"/>
              </a:spcBef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Claim:</a:t>
            </a:r>
            <a:r>
              <a:rPr b="1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Adding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any</a:t>
            </a:r>
            <a:r>
              <a:rPr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additional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edge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to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spanning</a:t>
            </a:r>
            <a:r>
              <a:rPr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tree</a:t>
            </a:r>
            <a:r>
              <a:rPr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will</a:t>
            </a:r>
            <a:r>
              <a:rPr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create</a:t>
            </a:r>
            <a:r>
              <a:rPr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cycle.</a:t>
            </a:r>
            <a:endParaRPr>
              <a:latin typeface="Calibri"/>
              <a:cs typeface="Calibri"/>
            </a:endParaRPr>
          </a:p>
          <a:p>
            <a:pPr marL="12700" marR="5080" indent="-2540" algn="ctr">
              <a:spcBef>
                <a:spcPts val="775"/>
              </a:spcBef>
            </a:pPr>
            <a:r>
              <a:rPr b="1" dirty="0">
                <a:solidFill>
                  <a:srgbClr val="1D9A78"/>
                </a:solidFill>
                <a:latin typeface="Calibri"/>
                <a:cs typeface="Calibri"/>
              </a:rPr>
              <a:t>Proof:</a:t>
            </a:r>
            <a:r>
              <a:rPr b="1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Both</a:t>
            </a:r>
            <a:r>
              <a:rPr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endpoints</a:t>
            </a:r>
            <a:r>
              <a:rPr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are</a:t>
            </a:r>
            <a:r>
              <a:rPr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already</a:t>
            </a:r>
            <a:r>
              <a:rPr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9A78"/>
                </a:solidFill>
                <a:latin typeface="Calibri"/>
                <a:cs typeface="Calibri"/>
              </a:rPr>
              <a:t>in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the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tree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and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connected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to</a:t>
            </a:r>
            <a:r>
              <a:rPr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each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1D9A78"/>
                </a:solidFill>
                <a:latin typeface="Calibri"/>
                <a:cs typeface="Calibri"/>
              </a:rPr>
              <a:t>other.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611855"/>
            <a:ext cx="3604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Proof</a:t>
            </a:r>
            <a:r>
              <a:rPr spc="-10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Lemma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1400" y="2180167"/>
            <a:ext cx="1253066" cy="7493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54032" y="3505200"/>
            <a:ext cx="812800" cy="1231900"/>
            <a:chOff x="3230032" y="3505200"/>
            <a:chExt cx="812800" cy="12319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0032" y="3505200"/>
              <a:ext cx="732366" cy="8763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0532" y="3987800"/>
              <a:ext cx="622300" cy="7493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31390" y="1416055"/>
            <a:ext cx="4109720" cy="51422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have: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respects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F19D19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A</a:t>
            </a:r>
            <a:r>
              <a:rPr sz="2400" b="1" spc="-3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part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some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74919"/>
                </a:solidFill>
                <a:latin typeface="Calibri"/>
                <a:cs typeface="Calibri"/>
              </a:rPr>
              <a:t>MST</a:t>
            </a:r>
            <a:r>
              <a:rPr sz="2400" b="1" spc="-3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Say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b="1" spc="-4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244C6"/>
                </a:solidFill>
                <a:latin typeface="Calibri"/>
                <a:cs typeface="Calibri"/>
              </a:rPr>
              <a:t>light.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lowest</a:t>
            </a:r>
            <a:r>
              <a:rPr sz="2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cost</a:t>
            </a:r>
            <a:r>
              <a:rPr sz="2400" spc="-7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crossing</a:t>
            </a:r>
            <a:r>
              <a:rPr sz="2400" spc="-8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7030A0"/>
                </a:solidFill>
                <a:latin typeface="Calibri"/>
                <a:cs typeface="Calibri"/>
              </a:rPr>
              <a:t>cut</a:t>
            </a:r>
            <a:endParaRPr sz="2400">
              <a:latin typeface="Calibri"/>
              <a:cs typeface="Calibri"/>
            </a:endParaRPr>
          </a:p>
          <a:p>
            <a:pPr marL="227965" marR="1033144" indent="-227965" algn="r">
              <a:spcBef>
                <a:spcPts val="620"/>
              </a:spcBef>
              <a:buFont typeface="Arial"/>
              <a:buChar char="•"/>
              <a:tabLst>
                <a:tab pos="227965" algn="l"/>
              </a:tabLst>
            </a:pPr>
            <a:r>
              <a:rPr sz="2800" dirty="0">
                <a:latin typeface="Calibri"/>
                <a:cs typeface="Calibri"/>
              </a:rPr>
              <a:t>But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b="1" spc="-2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27329" marR="1002030" lvl="1" indent="-227329" algn="r">
              <a:spcBef>
                <a:spcPts val="240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So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adding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400" b="1" spc="-4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810895" algn="just">
              <a:spcBef>
                <a:spcPts val="220"/>
              </a:spcBef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will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make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cycle.</a:t>
            </a:r>
            <a:endParaRPr sz="2400">
              <a:latin typeface="Calibri"/>
              <a:cs typeface="Calibri"/>
            </a:endParaRPr>
          </a:p>
          <a:p>
            <a:pPr marL="241300" marR="528320" indent="-228600" algn="just">
              <a:lnSpc>
                <a:spcPct val="89800"/>
              </a:lnSpc>
              <a:spcBef>
                <a:spcPts val="994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So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at</a:t>
            </a:r>
            <a:r>
              <a:rPr sz="2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least</a:t>
            </a:r>
            <a:r>
              <a:rPr sz="2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one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cycle </a:t>
            </a:r>
            <a:r>
              <a:rPr sz="2800" dirty="0">
                <a:latin typeface="Calibri"/>
                <a:cs typeface="Calibri"/>
              </a:rPr>
              <a:t>crossing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cut.</a:t>
            </a:r>
            <a:endParaRPr sz="2800">
              <a:latin typeface="Calibri"/>
              <a:cs typeface="Calibri"/>
            </a:endParaRPr>
          </a:p>
          <a:p>
            <a:pPr marL="697230" lvl="1" indent="-227329" algn="just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call</a:t>
            </a:r>
            <a:r>
              <a:rPr sz="24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9A78"/>
                </a:solidFill>
                <a:latin typeface="Calibri"/>
                <a:cs typeface="Calibri"/>
              </a:rPr>
              <a:t>(x,y)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189916" y="2988403"/>
            <a:ext cx="588645" cy="588645"/>
            <a:chOff x="7665915" y="2988402"/>
            <a:chExt cx="588645" cy="588645"/>
          </a:xfrm>
        </p:grpSpPr>
        <p:sp>
          <p:nvSpPr>
            <p:cNvPr id="9" name="object 9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7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419676" y="311989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y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72838" y="2988403"/>
            <a:ext cx="588645" cy="588645"/>
            <a:chOff x="5848837" y="2988402"/>
            <a:chExt cx="588645" cy="588645"/>
          </a:xfrm>
        </p:grpSpPr>
        <p:sp>
          <p:nvSpPr>
            <p:cNvPr id="13" name="object 13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604979" y="3119897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92043" y="4418619"/>
            <a:ext cx="588645" cy="588645"/>
            <a:chOff x="4168042" y="4418618"/>
            <a:chExt cx="588645" cy="588645"/>
          </a:xfrm>
        </p:grpSpPr>
        <p:sp>
          <p:nvSpPr>
            <p:cNvPr id="17" name="object 17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13070" y="455011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372838" y="5837111"/>
            <a:ext cx="588645" cy="588645"/>
            <a:chOff x="5848837" y="5837110"/>
            <a:chExt cx="588645" cy="588645"/>
          </a:xfrm>
        </p:grpSpPr>
        <p:sp>
          <p:nvSpPr>
            <p:cNvPr id="21" name="object 21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602599" y="596860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v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201638" y="5837111"/>
            <a:ext cx="588645" cy="588645"/>
            <a:chOff x="7677637" y="5837110"/>
            <a:chExt cx="588645" cy="588645"/>
          </a:xfrm>
        </p:grpSpPr>
        <p:sp>
          <p:nvSpPr>
            <p:cNvPr id="25" name="object 25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9422667" y="59686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345854" y="4418619"/>
            <a:ext cx="588645" cy="588645"/>
            <a:chOff x="6821853" y="4418618"/>
            <a:chExt cx="588645" cy="588645"/>
          </a:xfrm>
        </p:grpSpPr>
        <p:sp>
          <p:nvSpPr>
            <p:cNvPr id="29" name="object 29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572439" y="4550111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98634" y="2008437"/>
            <a:ext cx="3637279" cy="4445000"/>
            <a:chOff x="4474633" y="2008437"/>
            <a:chExt cx="3637279" cy="4445000"/>
          </a:xfrm>
        </p:grpSpPr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50100" y="4754033"/>
              <a:ext cx="791633" cy="13462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314853" y="4911619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7267" y="3272365"/>
              <a:ext cx="1054100" cy="134196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115907" y="348140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59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8033" y="3115733"/>
              <a:ext cx="1566332" cy="33443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424246" y="328245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59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4633" y="3272367"/>
              <a:ext cx="1676400" cy="14351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61043" y="3481403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16967" y="4758266"/>
              <a:ext cx="1591732" cy="133773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624475" y="4865653"/>
              <a:ext cx="1356360" cy="1113155"/>
            </a:xfrm>
            <a:custGeom>
              <a:avLst/>
              <a:gdLst/>
              <a:ahLst/>
              <a:cxnLst/>
              <a:rect l="l" t="t" r="r" b="b"/>
              <a:pathLst>
                <a:path w="1356360" h="1113154">
                  <a:moveTo>
                    <a:pt x="24378" y="61287"/>
                  </a:moveTo>
                  <a:lnTo>
                    <a:pt x="0" y="91931"/>
                  </a:lnTo>
                  <a:lnTo>
                    <a:pt x="1282901" y="1112530"/>
                  </a:lnTo>
                  <a:lnTo>
                    <a:pt x="1307280" y="1081886"/>
                  </a:lnTo>
                  <a:lnTo>
                    <a:pt x="24378" y="61287"/>
                  </a:lnTo>
                  <a:close/>
                </a:path>
                <a:path w="1356360" h="1113154">
                  <a:moveTo>
                    <a:pt x="73135" y="0"/>
                  </a:moveTo>
                  <a:lnTo>
                    <a:pt x="48757" y="30643"/>
                  </a:lnTo>
                  <a:lnTo>
                    <a:pt x="1331659" y="1051242"/>
                  </a:lnTo>
                  <a:lnTo>
                    <a:pt x="1356037" y="1020598"/>
                  </a:lnTo>
                  <a:lnTo>
                    <a:pt x="73135" y="0"/>
                  </a:lnTo>
                  <a:close/>
                </a:path>
              </a:pathLst>
            </a:custGeom>
            <a:solidFill>
              <a:srgbClr val="C24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14533" y="5922433"/>
              <a:ext cx="1625600" cy="4191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424245" y="613116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90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41838" y="4911619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09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42892" y="356381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60327" y="2121876"/>
              <a:ext cx="2097405" cy="4302760"/>
            </a:xfrm>
            <a:custGeom>
              <a:avLst/>
              <a:gdLst/>
              <a:ahLst/>
              <a:cxnLst/>
              <a:rect l="l" t="t" r="r" b="b"/>
              <a:pathLst>
                <a:path w="2097404" h="4302760">
                  <a:moveTo>
                    <a:pt x="1897672" y="0"/>
                  </a:moveTo>
                  <a:lnTo>
                    <a:pt x="1918155" y="39695"/>
                  </a:lnTo>
                  <a:lnTo>
                    <a:pt x="1938446" y="79583"/>
                  </a:lnTo>
                  <a:lnTo>
                    <a:pt x="1958351" y="119856"/>
                  </a:lnTo>
                  <a:lnTo>
                    <a:pt x="1977677" y="160708"/>
                  </a:lnTo>
                  <a:lnTo>
                    <a:pt x="1996232" y="202331"/>
                  </a:lnTo>
                  <a:lnTo>
                    <a:pt x="2013824" y="244918"/>
                  </a:lnTo>
                  <a:lnTo>
                    <a:pt x="2030259" y="288662"/>
                  </a:lnTo>
                  <a:lnTo>
                    <a:pt x="2045344" y="333755"/>
                  </a:lnTo>
                  <a:lnTo>
                    <a:pt x="2058887" y="380390"/>
                  </a:lnTo>
                  <a:lnTo>
                    <a:pt x="2070696" y="428760"/>
                  </a:lnTo>
                  <a:lnTo>
                    <a:pt x="2080576" y="479058"/>
                  </a:lnTo>
                  <a:lnTo>
                    <a:pt x="2088336" y="531477"/>
                  </a:lnTo>
                  <a:lnTo>
                    <a:pt x="2093782" y="586209"/>
                  </a:lnTo>
                  <a:lnTo>
                    <a:pt x="2096723" y="643447"/>
                  </a:lnTo>
                  <a:lnTo>
                    <a:pt x="2096964" y="703385"/>
                  </a:lnTo>
                  <a:lnTo>
                    <a:pt x="2096158" y="742681"/>
                  </a:lnTo>
                  <a:lnTo>
                    <a:pt x="2095150" y="783781"/>
                  </a:lnTo>
                  <a:lnTo>
                    <a:pt x="2093862" y="826534"/>
                  </a:lnTo>
                  <a:lnTo>
                    <a:pt x="2092216" y="870791"/>
                  </a:lnTo>
                  <a:lnTo>
                    <a:pt x="2090132" y="916402"/>
                  </a:lnTo>
                  <a:lnTo>
                    <a:pt x="2087531" y="963216"/>
                  </a:lnTo>
                  <a:lnTo>
                    <a:pt x="2084335" y="1011083"/>
                  </a:lnTo>
                  <a:lnTo>
                    <a:pt x="2080466" y="1059853"/>
                  </a:lnTo>
                  <a:lnTo>
                    <a:pt x="2075843" y="1109376"/>
                  </a:lnTo>
                  <a:lnTo>
                    <a:pt x="2070388" y="1159502"/>
                  </a:lnTo>
                  <a:lnTo>
                    <a:pt x="2064022" y="1210082"/>
                  </a:lnTo>
                  <a:lnTo>
                    <a:pt x="2056667" y="1260963"/>
                  </a:lnTo>
                  <a:lnTo>
                    <a:pt x="2048243" y="1311998"/>
                  </a:lnTo>
                  <a:lnTo>
                    <a:pt x="2038672" y="1363035"/>
                  </a:lnTo>
                  <a:lnTo>
                    <a:pt x="2027874" y="1413924"/>
                  </a:lnTo>
                  <a:lnTo>
                    <a:pt x="2015772" y="1464516"/>
                  </a:lnTo>
                  <a:lnTo>
                    <a:pt x="2002285" y="1514660"/>
                  </a:lnTo>
                  <a:lnTo>
                    <a:pt x="1987336" y="1564206"/>
                  </a:lnTo>
                  <a:lnTo>
                    <a:pt x="1970845" y="1613004"/>
                  </a:lnTo>
                  <a:lnTo>
                    <a:pt x="1952733" y="1660905"/>
                  </a:lnTo>
                  <a:lnTo>
                    <a:pt x="1932922" y="1707757"/>
                  </a:lnTo>
                  <a:lnTo>
                    <a:pt x="1911333" y="1753410"/>
                  </a:lnTo>
                  <a:lnTo>
                    <a:pt x="1887886" y="1797716"/>
                  </a:lnTo>
                  <a:lnTo>
                    <a:pt x="1862503" y="1840523"/>
                  </a:lnTo>
                  <a:lnTo>
                    <a:pt x="1837790" y="1877593"/>
                  </a:lnTo>
                  <a:lnTo>
                    <a:pt x="1810655" y="1914138"/>
                  </a:lnTo>
                  <a:lnTo>
                    <a:pt x="1781262" y="1950179"/>
                  </a:lnTo>
                  <a:lnTo>
                    <a:pt x="1749779" y="1985738"/>
                  </a:lnTo>
                  <a:lnTo>
                    <a:pt x="1716372" y="2020836"/>
                  </a:lnTo>
                  <a:lnTo>
                    <a:pt x="1681206" y="2055494"/>
                  </a:lnTo>
                  <a:lnTo>
                    <a:pt x="1644448" y="2089734"/>
                  </a:lnTo>
                  <a:lnTo>
                    <a:pt x="1606265" y="2123578"/>
                  </a:lnTo>
                  <a:lnTo>
                    <a:pt x="1566822" y="2157046"/>
                  </a:lnTo>
                  <a:lnTo>
                    <a:pt x="1526285" y="2190160"/>
                  </a:lnTo>
                  <a:lnTo>
                    <a:pt x="1484821" y="2222943"/>
                  </a:lnTo>
                  <a:lnTo>
                    <a:pt x="1442595" y="2255414"/>
                  </a:lnTo>
                  <a:lnTo>
                    <a:pt x="1399775" y="2287596"/>
                  </a:lnTo>
                  <a:lnTo>
                    <a:pt x="1356526" y="2319509"/>
                  </a:lnTo>
                  <a:lnTo>
                    <a:pt x="1313014" y="2351176"/>
                  </a:lnTo>
                  <a:lnTo>
                    <a:pt x="1269406" y="2382618"/>
                  </a:lnTo>
                  <a:lnTo>
                    <a:pt x="1225868" y="2413857"/>
                  </a:lnTo>
                  <a:lnTo>
                    <a:pt x="1182565" y="2444913"/>
                  </a:lnTo>
                  <a:lnTo>
                    <a:pt x="1139664" y="2475808"/>
                  </a:lnTo>
                  <a:lnTo>
                    <a:pt x="1097332" y="2506564"/>
                  </a:lnTo>
                  <a:lnTo>
                    <a:pt x="1055734" y="2537202"/>
                  </a:lnTo>
                  <a:lnTo>
                    <a:pt x="1015036" y="2567743"/>
                  </a:lnTo>
                  <a:lnTo>
                    <a:pt x="975405" y="2598210"/>
                  </a:lnTo>
                  <a:lnTo>
                    <a:pt x="937007" y="2628622"/>
                  </a:lnTo>
                  <a:lnTo>
                    <a:pt x="900008" y="2659003"/>
                  </a:lnTo>
                  <a:lnTo>
                    <a:pt x="864575" y="2689373"/>
                  </a:lnTo>
                  <a:lnTo>
                    <a:pt x="830872" y="2719754"/>
                  </a:lnTo>
                  <a:lnTo>
                    <a:pt x="788665" y="2758508"/>
                  </a:lnTo>
                  <a:lnTo>
                    <a:pt x="746416" y="2796654"/>
                  </a:lnTo>
                  <a:lnTo>
                    <a:pt x="704243" y="2834250"/>
                  </a:lnTo>
                  <a:lnTo>
                    <a:pt x="662263" y="2871352"/>
                  </a:lnTo>
                  <a:lnTo>
                    <a:pt x="620595" y="2908018"/>
                  </a:lnTo>
                  <a:lnTo>
                    <a:pt x="579356" y="2944303"/>
                  </a:lnTo>
                  <a:lnTo>
                    <a:pt x="538664" y="2980266"/>
                  </a:lnTo>
                  <a:lnTo>
                    <a:pt x="498636" y="3015963"/>
                  </a:lnTo>
                  <a:lnTo>
                    <a:pt x="459391" y="3051452"/>
                  </a:lnTo>
                  <a:lnTo>
                    <a:pt x="421045" y="3086788"/>
                  </a:lnTo>
                  <a:lnTo>
                    <a:pt x="383718" y="3122029"/>
                  </a:lnTo>
                  <a:lnTo>
                    <a:pt x="347526" y="3157233"/>
                  </a:lnTo>
                  <a:lnTo>
                    <a:pt x="312587" y="3192455"/>
                  </a:lnTo>
                  <a:lnTo>
                    <a:pt x="279019" y="3227754"/>
                  </a:lnTo>
                  <a:lnTo>
                    <a:pt x="246940" y="3263185"/>
                  </a:lnTo>
                  <a:lnTo>
                    <a:pt x="216467" y="3298806"/>
                  </a:lnTo>
                  <a:lnTo>
                    <a:pt x="187718" y="3334674"/>
                  </a:lnTo>
                  <a:lnTo>
                    <a:pt x="160811" y="3370846"/>
                  </a:lnTo>
                  <a:lnTo>
                    <a:pt x="135864" y="3407378"/>
                  </a:lnTo>
                  <a:lnTo>
                    <a:pt x="112994" y="3444329"/>
                  </a:lnTo>
                  <a:lnTo>
                    <a:pt x="92318" y="3481754"/>
                  </a:lnTo>
                  <a:lnTo>
                    <a:pt x="21797" y="3721252"/>
                  </a:lnTo>
                  <a:lnTo>
                    <a:pt x="0" y="3990974"/>
                  </a:lnTo>
                  <a:lnTo>
                    <a:pt x="3846" y="4211240"/>
                  </a:lnTo>
                  <a:lnTo>
                    <a:pt x="10257" y="4302369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67382" y="2014787"/>
              <a:ext cx="838200" cy="1116330"/>
            </a:xfrm>
            <a:custGeom>
              <a:avLst/>
              <a:gdLst/>
              <a:ahLst/>
              <a:cxnLst/>
              <a:rect l="l" t="t" r="r" b="b"/>
              <a:pathLst>
                <a:path w="838200" h="1116330">
                  <a:moveTo>
                    <a:pt x="655435" y="0"/>
                  </a:moveTo>
                  <a:lnTo>
                    <a:pt x="91139" y="875264"/>
                  </a:lnTo>
                  <a:lnTo>
                    <a:pt x="0" y="816507"/>
                  </a:lnTo>
                  <a:lnTo>
                    <a:pt x="64761" y="1116302"/>
                  </a:lnTo>
                  <a:lnTo>
                    <a:pt x="364556" y="1051540"/>
                  </a:lnTo>
                  <a:lnTo>
                    <a:pt x="273417" y="992781"/>
                  </a:lnTo>
                  <a:lnTo>
                    <a:pt x="837713" y="117516"/>
                  </a:lnTo>
                  <a:lnTo>
                    <a:pt x="655435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267382" y="2014787"/>
              <a:ext cx="838200" cy="1116330"/>
            </a:xfrm>
            <a:custGeom>
              <a:avLst/>
              <a:gdLst/>
              <a:ahLst/>
              <a:cxnLst/>
              <a:rect l="l" t="t" r="r" b="b"/>
              <a:pathLst>
                <a:path w="838200" h="1116330">
                  <a:moveTo>
                    <a:pt x="64761" y="1116302"/>
                  </a:moveTo>
                  <a:lnTo>
                    <a:pt x="0" y="816506"/>
                  </a:lnTo>
                  <a:lnTo>
                    <a:pt x="91139" y="875265"/>
                  </a:lnTo>
                  <a:lnTo>
                    <a:pt x="655435" y="0"/>
                  </a:lnTo>
                  <a:lnTo>
                    <a:pt x="837712" y="117516"/>
                  </a:lnTo>
                  <a:lnTo>
                    <a:pt x="273416" y="992782"/>
                  </a:lnTo>
                  <a:lnTo>
                    <a:pt x="364556" y="1051541"/>
                  </a:lnTo>
                  <a:lnTo>
                    <a:pt x="64761" y="1116302"/>
                  </a:lnTo>
                  <a:close/>
                </a:path>
              </a:pathLst>
            </a:custGeom>
            <a:ln w="12699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6861120" y="176487"/>
            <a:ext cx="3543935" cy="12439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58419" marR="53340" algn="ctr">
              <a:lnSpc>
                <a:spcPts val="2130"/>
              </a:lnSpc>
              <a:spcBef>
                <a:spcPts val="195"/>
              </a:spcBef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Claim:</a:t>
            </a:r>
            <a:r>
              <a:rPr b="1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Adding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any</a:t>
            </a:r>
            <a:r>
              <a:rPr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additional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edge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to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spanning</a:t>
            </a:r>
            <a:r>
              <a:rPr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tree</a:t>
            </a:r>
            <a:r>
              <a:rPr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will</a:t>
            </a:r>
            <a:r>
              <a:rPr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create</a:t>
            </a:r>
            <a:r>
              <a:rPr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cycle.</a:t>
            </a:r>
            <a:endParaRPr>
              <a:latin typeface="Calibri"/>
              <a:cs typeface="Calibri"/>
            </a:endParaRPr>
          </a:p>
          <a:p>
            <a:pPr marL="12700" marR="5080" indent="-2540" algn="ctr">
              <a:spcBef>
                <a:spcPts val="910"/>
              </a:spcBef>
            </a:pPr>
            <a:r>
              <a:rPr b="1" dirty="0">
                <a:solidFill>
                  <a:srgbClr val="1D9A78"/>
                </a:solidFill>
                <a:latin typeface="Calibri"/>
                <a:cs typeface="Calibri"/>
              </a:rPr>
              <a:t>Proof:</a:t>
            </a:r>
            <a:r>
              <a:rPr b="1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Both</a:t>
            </a:r>
            <a:r>
              <a:rPr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endpoints</a:t>
            </a:r>
            <a:r>
              <a:rPr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are</a:t>
            </a:r>
            <a:r>
              <a:rPr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already</a:t>
            </a:r>
            <a:r>
              <a:rPr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9A78"/>
                </a:solidFill>
                <a:latin typeface="Calibri"/>
                <a:cs typeface="Calibri"/>
              </a:rPr>
              <a:t>in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the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tree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and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connected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to</a:t>
            </a:r>
            <a:r>
              <a:rPr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9A78"/>
                </a:solidFill>
                <a:latin typeface="Calibri"/>
                <a:cs typeface="Calibri"/>
              </a:rPr>
              <a:t>each</a:t>
            </a:r>
            <a:r>
              <a:rPr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1D9A78"/>
                </a:solidFill>
                <a:latin typeface="Calibri"/>
                <a:cs typeface="Calibri"/>
              </a:rPr>
              <a:t>other.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55"/>
            <a:ext cx="4575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Proof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Lemma</a:t>
            </a:r>
            <a:r>
              <a:rPr spc="-80" dirty="0"/>
              <a:t> </a:t>
            </a:r>
            <a:r>
              <a:rPr spc="-20" dirty="0"/>
              <a:t>ctd.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72866" y="1308100"/>
            <a:ext cx="732366" cy="876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7500" y="1769533"/>
            <a:ext cx="745066" cy="78316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31391" y="1416055"/>
            <a:ext cx="5597525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swapping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(x,y)</a:t>
            </a:r>
            <a:r>
              <a:rPr sz="2800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Call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resulting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tree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1D6FA9"/>
                </a:solidFill>
                <a:latin typeface="Calibri"/>
                <a:cs typeface="Calibri"/>
              </a:rPr>
              <a:t>T’</a:t>
            </a: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89916" y="2988403"/>
            <a:ext cx="588645" cy="588645"/>
            <a:chOff x="7665915" y="2988402"/>
            <a:chExt cx="588645" cy="588645"/>
          </a:xfrm>
        </p:grpSpPr>
        <p:sp>
          <p:nvSpPr>
            <p:cNvPr id="7" name="object 7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7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419676" y="311989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y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72838" y="2988403"/>
            <a:ext cx="588645" cy="588645"/>
            <a:chOff x="5848837" y="2988402"/>
            <a:chExt cx="588645" cy="588645"/>
          </a:xfrm>
        </p:grpSpPr>
        <p:sp>
          <p:nvSpPr>
            <p:cNvPr id="11" name="object 11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604979" y="3119897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692043" y="4418619"/>
            <a:ext cx="588645" cy="588645"/>
            <a:chOff x="4168042" y="4418618"/>
            <a:chExt cx="588645" cy="588645"/>
          </a:xfrm>
        </p:grpSpPr>
        <p:sp>
          <p:nvSpPr>
            <p:cNvPr id="15" name="object 15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13070" y="455011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72838" y="5837111"/>
            <a:ext cx="588645" cy="588645"/>
            <a:chOff x="5848837" y="5837110"/>
            <a:chExt cx="588645" cy="588645"/>
          </a:xfrm>
        </p:grpSpPr>
        <p:sp>
          <p:nvSpPr>
            <p:cNvPr id="19" name="object 19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02599" y="596860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v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201638" y="5837111"/>
            <a:ext cx="588645" cy="588645"/>
            <a:chOff x="7677637" y="5837110"/>
            <a:chExt cx="588645" cy="588645"/>
          </a:xfrm>
        </p:grpSpPr>
        <p:sp>
          <p:nvSpPr>
            <p:cNvPr id="23" name="object 23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422667" y="59686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45854" y="4418619"/>
            <a:ext cx="588645" cy="588645"/>
            <a:chOff x="6821853" y="4418618"/>
            <a:chExt cx="588645" cy="588645"/>
          </a:xfrm>
        </p:grpSpPr>
        <p:sp>
          <p:nvSpPr>
            <p:cNvPr id="27" name="object 27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572439" y="4550111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98634" y="2008437"/>
            <a:ext cx="3637279" cy="4445000"/>
            <a:chOff x="4474633" y="2008437"/>
            <a:chExt cx="3637279" cy="4445000"/>
          </a:xfrm>
        </p:grpSpPr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50100" y="4754033"/>
              <a:ext cx="791633" cy="13462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314853" y="4911619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17267" y="3272365"/>
              <a:ext cx="1054100" cy="134196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115907" y="348140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59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8033" y="3115733"/>
              <a:ext cx="1566332" cy="33443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24246" y="328245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59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4633" y="3272367"/>
              <a:ext cx="1676400" cy="14351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661043" y="3481403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6967" y="4758266"/>
              <a:ext cx="1591732" cy="133773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24475" y="4865653"/>
              <a:ext cx="1356360" cy="1113155"/>
            </a:xfrm>
            <a:custGeom>
              <a:avLst/>
              <a:gdLst/>
              <a:ahLst/>
              <a:cxnLst/>
              <a:rect l="l" t="t" r="r" b="b"/>
              <a:pathLst>
                <a:path w="1356360" h="1113154">
                  <a:moveTo>
                    <a:pt x="24378" y="61287"/>
                  </a:moveTo>
                  <a:lnTo>
                    <a:pt x="0" y="91931"/>
                  </a:lnTo>
                  <a:lnTo>
                    <a:pt x="1282901" y="1112530"/>
                  </a:lnTo>
                  <a:lnTo>
                    <a:pt x="1307280" y="1081886"/>
                  </a:lnTo>
                  <a:lnTo>
                    <a:pt x="24378" y="61287"/>
                  </a:lnTo>
                  <a:close/>
                </a:path>
                <a:path w="1356360" h="1113154">
                  <a:moveTo>
                    <a:pt x="73135" y="0"/>
                  </a:moveTo>
                  <a:lnTo>
                    <a:pt x="48757" y="30643"/>
                  </a:lnTo>
                  <a:lnTo>
                    <a:pt x="1331659" y="1051242"/>
                  </a:lnTo>
                  <a:lnTo>
                    <a:pt x="1356037" y="1020598"/>
                  </a:lnTo>
                  <a:lnTo>
                    <a:pt x="73135" y="0"/>
                  </a:lnTo>
                  <a:close/>
                </a:path>
              </a:pathLst>
            </a:custGeom>
            <a:solidFill>
              <a:srgbClr val="C24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14533" y="5922433"/>
              <a:ext cx="1625600" cy="41910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424245" y="613116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90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1838" y="4911619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09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42892" y="356381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60327" y="2121876"/>
              <a:ext cx="2097405" cy="4302760"/>
            </a:xfrm>
            <a:custGeom>
              <a:avLst/>
              <a:gdLst/>
              <a:ahLst/>
              <a:cxnLst/>
              <a:rect l="l" t="t" r="r" b="b"/>
              <a:pathLst>
                <a:path w="2097404" h="4302760">
                  <a:moveTo>
                    <a:pt x="1897672" y="0"/>
                  </a:moveTo>
                  <a:lnTo>
                    <a:pt x="1918155" y="39695"/>
                  </a:lnTo>
                  <a:lnTo>
                    <a:pt x="1938446" y="79583"/>
                  </a:lnTo>
                  <a:lnTo>
                    <a:pt x="1958351" y="119856"/>
                  </a:lnTo>
                  <a:lnTo>
                    <a:pt x="1977677" y="160708"/>
                  </a:lnTo>
                  <a:lnTo>
                    <a:pt x="1996232" y="202331"/>
                  </a:lnTo>
                  <a:lnTo>
                    <a:pt x="2013824" y="244918"/>
                  </a:lnTo>
                  <a:lnTo>
                    <a:pt x="2030259" y="288662"/>
                  </a:lnTo>
                  <a:lnTo>
                    <a:pt x="2045344" y="333755"/>
                  </a:lnTo>
                  <a:lnTo>
                    <a:pt x="2058887" y="380390"/>
                  </a:lnTo>
                  <a:lnTo>
                    <a:pt x="2070696" y="428760"/>
                  </a:lnTo>
                  <a:lnTo>
                    <a:pt x="2080576" y="479058"/>
                  </a:lnTo>
                  <a:lnTo>
                    <a:pt x="2088336" y="531477"/>
                  </a:lnTo>
                  <a:lnTo>
                    <a:pt x="2093782" y="586209"/>
                  </a:lnTo>
                  <a:lnTo>
                    <a:pt x="2096723" y="643447"/>
                  </a:lnTo>
                  <a:lnTo>
                    <a:pt x="2096964" y="703385"/>
                  </a:lnTo>
                  <a:lnTo>
                    <a:pt x="2096158" y="742681"/>
                  </a:lnTo>
                  <a:lnTo>
                    <a:pt x="2095150" y="783781"/>
                  </a:lnTo>
                  <a:lnTo>
                    <a:pt x="2093862" y="826534"/>
                  </a:lnTo>
                  <a:lnTo>
                    <a:pt x="2092216" y="870791"/>
                  </a:lnTo>
                  <a:lnTo>
                    <a:pt x="2090132" y="916402"/>
                  </a:lnTo>
                  <a:lnTo>
                    <a:pt x="2087531" y="963216"/>
                  </a:lnTo>
                  <a:lnTo>
                    <a:pt x="2084335" y="1011083"/>
                  </a:lnTo>
                  <a:lnTo>
                    <a:pt x="2080466" y="1059853"/>
                  </a:lnTo>
                  <a:lnTo>
                    <a:pt x="2075843" y="1109376"/>
                  </a:lnTo>
                  <a:lnTo>
                    <a:pt x="2070388" y="1159502"/>
                  </a:lnTo>
                  <a:lnTo>
                    <a:pt x="2064022" y="1210082"/>
                  </a:lnTo>
                  <a:lnTo>
                    <a:pt x="2056667" y="1260963"/>
                  </a:lnTo>
                  <a:lnTo>
                    <a:pt x="2048243" y="1311998"/>
                  </a:lnTo>
                  <a:lnTo>
                    <a:pt x="2038672" y="1363035"/>
                  </a:lnTo>
                  <a:lnTo>
                    <a:pt x="2027874" y="1413924"/>
                  </a:lnTo>
                  <a:lnTo>
                    <a:pt x="2015772" y="1464516"/>
                  </a:lnTo>
                  <a:lnTo>
                    <a:pt x="2002285" y="1514660"/>
                  </a:lnTo>
                  <a:lnTo>
                    <a:pt x="1987336" y="1564206"/>
                  </a:lnTo>
                  <a:lnTo>
                    <a:pt x="1970845" y="1613004"/>
                  </a:lnTo>
                  <a:lnTo>
                    <a:pt x="1952733" y="1660905"/>
                  </a:lnTo>
                  <a:lnTo>
                    <a:pt x="1932922" y="1707757"/>
                  </a:lnTo>
                  <a:lnTo>
                    <a:pt x="1911333" y="1753410"/>
                  </a:lnTo>
                  <a:lnTo>
                    <a:pt x="1887886" y="1797716"/>
                  </a:lnTo>
                  <a:lnTo>
                    <a:pt x="1862503" y="1840523"/>
                  </a:lnTo>
                  <a:lnTo>
                    <a:pt x="1837790" y="1877593"/>
                  </a:lnTo>
                  <a:lnTo>
                    <a:pt x="1810655" y="1914138"/>
                  </a:lnTo>
                  <a:lnTo>
                    <a:pt x="1781262" y="1950179"/>
                  </a:lnTo>
                  <a:lnTo>
                    <a:pt x="1749779" y="1985738"/>
                  </a:lnTo>
                  <a:lnTo>
                    <a:pt x="1716372" y="2020836"/>
                  </a:lnTo>
                  <a:lnTo>
                    <a:pt x="1681206" y="2055494"/>
                  </a:lnTo>
                  <a:lnTo>
                    <a:pt x="1644448" y="2089734"/>
                  </a:lnTo>
                  <a:lnTo>
                    <a:pt x="1606265" y="2123578"/>
                  </a:lnTo>
                  <a:lnTo>
                    <a:pt x="1566822" y="2157046"/>
                  </a:lnTo>
                  <a:lnTo>
                    <a:pt x="1526285" y="2190160"/>
                  </a:lnTo>
                  <a:lnTo>
                    <a:pt x="1484821" y="2222943"/>
                  </a:lnTo>
                  <a:lnTo>
                    <a:pt x="1442595" y="2255414"/>
                  </a:lnTo>
                  <a:lnTo>
                    <a:pt x="1399775" y="2287596"/>
                  </a:lnTo>
                  <a:lnTo>
                    <a:pt x="1356526" y="2319509"/>
                  </a:lnTo>
                  <a:lnTo>
                    <a:pt x="1313014" y="2351176"/>
                  </a:lnTo>
                  <a:lnTo>
                    <a:pt x="1269406" y="2382618"/>
                  </a:lnTo>
                  <a:lnTo>
                    <a:pt x="1225868" y="2413857"/>
                  </a:lnTo>
                  <a:lnTo>
                    <a:pt x="1182565" y="2444913"/>
                  </a:lnTo>
                  <a:lnTo>
                    <a:pt x="1139664" y="2475808"/>
                  </a:lnTo>
                  <a:lnTo>
                    <a:pt x="1097332" y="2506564"/>
                  </a:lnTo>
                  <a:lnTo>
                    <a:pt x="1055734" y="2537202"/>
                  </a:lnTo>
                  <a:lnTo>
                    <a:pt x="1015036" y="2567743"/>
                  </a:lnTo>
                  <a:lnTo>
                    <a:pt x="975405" y="2598210"/>
                  </a:lnTo>
                  <a:lnTo>
                    <a:pt x="937007" y="2628622"/>
                  </a:lnTo>
                  <a:lnTo>
                    <a:pt x="900008" y="2659003"/>
                  </a:lnTo>
                  <a:lnTo>
                    <a:pt x="864575" y="2689373"/>
                  </a:lnTo>
                  <a:lnTo>
                    <a:pt x="830872" y="2719754"/>
                  </a:lnTo>
                  <a:lnTo>
                    <a:pt x="788665" y="2758508"/>
                  </a:lnTo>
                  <a:lnTo>
                    <a:pt x="746416" y="2796654"/>
                  </a:lnTo>
                  <a:lnTo>
                    <a:pt x="704243" y="2834250"/>
                  </a:lnTo>
                  <a:lnTo>
                    <a:pt x="662263" y="2871352"/>
                  </a:lnTo>
                  <a:lnTo>
                    <a:pt x="620595" y="2908018"/>
                  </a:lnTo>
                  <a:lnTo>
                    <a:pt x="579356" y="2944303"/>
                  </a:lnTo>
                  <a:lnTo>
                    <a:pt x="538664" y="2980266"/>
                  </a:lnTo>
                  <a:lnTo>
                    <a:pt x="498636" y="3015963"/>
                  </a:lnTo>
                  <a:lnTo>
                    <a:pt x="459391" y="3051452"/>
                  </a:lnTo>
                  <a:lnTo>
                    <a:pt x="421045" y="3086788"/>
                  </a:lnTo>
                  <a:lnTo>
                    <a:pt x="383718" y="3122029"/>
                  </a:lnTo>
                  <a:lnTo>
                    <a:pt x="347526" y="3157233"/>
                  </a:lnTo>
                  <a:lnTo>
                    <a:pt x="312587" y="3192455"/>
                  </a:lnTo>
                  <a:lnTo>
                    <a:pt x="279019" y="3227754"/>
                  </a:lnTo>
                  <a:lnTo>
                    <a:pt x="246940" y="3263185"/>
                  </a:lnTo>
                  <a:lnTo>
                    <a:pt x="216467" y="3298806"/>
                  </a:lnTo>
                  <a:lnTo>
                    <a:pt x="187718" y="3334674"/>
                  </a:lnTo>
                  <a:lnTo>
                    <a:pt x="160811" y="3370846"/>
                  </a:lnTo>
                  <a:lnTo>
                    <a:pt x="135864" y="3407378"/>
                  </a:lnTo>
                  <a:lnTo>
                    <a:pt x="112994" y="3444329"/>
                  </a:lnTo>
                  <a:lnTo>
                    <a:pt x="92318" y="3481754"/>
                  </a:lnTo>
                  <a:lnTo>
                    <a:pt x="21797" y="3721252"/>
                  </a:lnTo>
                  <a:lnTo>
                    <a:pt x="0" y="3990974"/>
                  </a:lnTo>
                  <a:lnTo>
                    <a:pt x="3846" y="4211240"/>
                  </a:lnTo>
                  <a:lnTo>
                    <a:pt x="10257" y="4302369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67382" y="2014787"/>
              <a:ext cx="838200" cy="1116330"/>
            </a:xfrm>
            <a:custGeom>
              <a:avLst/>
              <a:gdLst/>
              <a:ahLst/>
              <a:cxnLst/>
              <a:rect l="l" t="t" r="r" b="b"/>
              <a:pathLst>
                <a:path w="838200" h="1116330">
                  <a:moveTo>
                    <a:pt x="655435" y="0"/>
                  </a:moveTo>
                  <a:lnTo>
                    <a:pt x="91139" y="875264"/>
                  </a:lnTo>
                  <a:lnTo>
                    <a:pt x="0" y="816507"/>
                  </a:lnTo>
                  <a:lnTo>
                    <a:pt x="64761" y="1116302"/>
                  </a:lnTo>
                  <a:lnTo>
                    <a:pt x="364556" y="1051540"/>
                  </a:lnTo>
                  <a:lnTo>
                    <a:pt x="273417" y="992781"/>
                  </a:lnTo>
                  <a:lnTo>
                    <a:pt x="837713" y="117516"/>
                  </a:lnTo>
                  <a:lnTo>
                    <a:pt x="655435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267382" y="2014787"/>
              <a:ext cx="838200" cy="1116330"/>
            </a:xfrm>
            <a:custGeom>
              <a:avLst/>
              <a:gdLst/>
              <a:ahLst/>
              <a:cxnLst/>
              <a:rect l="l" t="t" r="r" b="b"/>
              <a:pathLst>
                <a:path w="838200" h="1116330">
                  <a:moveTo>
                    <a:pt x="64761" y="1116302"/>
                  </a:moveTo>
                  <a:lnTo>
                    <a:pt x="0" y="816506"/>
                  </a:lnTo>
                  <a:lnTo>
                    <a:pt x="91139" y="875265"/>
                  </a:lnTo>
                  <a:lnTo>
                    <a:pt x="655435" y="0"/>
                  </a:lnTo>
                  <a:lnTo>
                    <a:pt x="837712" y="117516"/>
                  </a:lnTo>
                  <a:lnTo>
                    <a:pt x="273416" y="992782"/>
                  </a:lnTo>
                  <a:lnTo>
                    <a:pt x="364556" y="1051541"/>
                  </a:lnTo>
                  <a:lnTo>
                    <a:pt x="64761" y="1116302"/>
                  </a:lnTo>
                  <a:close/>
                </a:path>
              </a:pathLst>
            </a:custGeom>
            <a:ln w="12699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271309"/>
          </a:xfrm>
          <a:prstGeom prst="rect">
            <a:avLst/>
          </a:prstGeom>
        </p:spPr>
        <p:txBody>
          <a:bodyPr vert="horz" wrap="square" lIns="0" tIns="141414" rIns="0" bIns="0" rtlCol="0">
            <a:spAutoFit/>
          </a:bodyPr>
          <a:lstStyle/>
          <a:p>
            <a:pPr marL="12700">
              <a:lnSpc>
                <a:spcPts val="5125"/>
              </a:lnSpc>
              <a:spcBef>
                <a:spcPts val="100"/>
              </a:spcBef>
            </a:pPr>
            <a:r>
              <a:rPr dirty="0"/>
              <a:t>Minimum</a:t>
            </a:r>
            <a:r>
              <a:rPr spc="-75" dirty="0"/>
              <a:t> </a:t>
            </a:r>
            <a:r>
              <a:rPr dirty="0"/>
              <a:t>Spanning</a:t>
            </a:r>
            <a:r>
              <a:rPr spc="-70" dirty="0"/>
              <a:t> </a:t>
            </a:r>
            <a:r>
              <a:rPr spc="-20" dirty="0"/>
              <a:t>Tree</a:t>
            </a:r>
          </a:p>
          <a:p>
            <a:pPr marL="12700">
              <a:lnSpc>
                <a:spcPts val="3685"/>
              </a:lnSpc>
            </a:pPr>
            <a:r>
              <a:rPr sz="3200" dirty="0">
                <a:solidFill>
                  <a:srgbClr val="1D6FA9"/>
                </a:solidFill>
              </a:rPr>
              <a:t>Say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we</a:t>
            </a:r>
            <a:r>
              <a:rPr sz="3200" spc="-95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have</a:t>
            </a:r>
            <a:r>
              <a:rPr sz="3200" spc="-95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an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undirected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weighted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spc="-10" dirty="0">
                <a:solidFill>
                  <a:srgbClr val="1D6FA9"/>
                </a:solidFill>
              </a:rPr>
              <a:t>graph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42856" y="2513135"/>
            <a:ext cx="6666865" cy="2887345"/>
            <a:chOff x="1218855" y="2513134"/>
            <a:chExt cx="6666865" cy="28873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224704" y="2813537"/>
            <a:ext cx="6174105" cy="3909060"/>
            <a:chOff x="2700703" y="2813537"/>
            <a:chExt cx="6174105" cy="390906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980" y="5662246"/>
              <a:ext cx="718736" cy="1059955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31390" y="6073135"/>
            <a:ext cx="703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spanning</a:t>
            </a:r>
            <a:r>
              <a:rPr sz="24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tree</a:t>
            </a:r>
            <a:r>
              <a:rPr sz="24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tree</a:t>
            </a:r>
            <a:r>
              <a:rPr sz="24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connects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all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vertices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0690202" y="3120575"/>
            <a:ext cx="844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07B1A"/>
                </a:solidFill>
                <a:latin typeface="Calibri"/>
                <a:cs typeface="Calibri"/>
              </a:rPr>
              <a:t>tree</a:t>
            </a:r>
            <a:r>
              <a:rPr sz="1600" spc="-1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406992" y="3366109"/>
            <a:ext cx="141097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0805" marR="5080" indent="-7874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alibri"/>
                <a:cs typeface="Calibri"/>
              </a:rPr>
              <a:t>connected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graph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10" dirty="0">
                <a:latin typeface="Calibri"/>
                <a:cs typeface="Calibri"/>
              </a:rPr>
              <a:t> cycles!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55"/>
            <a:ext cx="4575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Proof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Lemma</a:t>
            </a:r>
            <a:r>
              <a:rPr spc="-80" dirty="0"/>
              <a:t> </a:t>
            </a:r>
            <a:r>
              <a:rPr spc="-20" dirty="0"/>
              <a:t>ctd.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72866" y="1308101"/>
            <a:ext cx="2505710" cy="2268855"/>
            <a:chOff x="5748866" y="1308100"/>
            <a:chExt cx="2505710" cy="22688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8866" y="1308100"/>
              <a:ext cx="732366" cy="8763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7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78615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397500" y="1769533"/>
            <a:ext cx="745490" cy="783590"/>
            <a:chOff x="3873500" y="1769533"/>
            <a:chExt cx="745490" cy="78359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3500" y="1769533"/>
              <a:ext cx="664633" cy="7831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0132" y="1769533"/>
              <a:ext cx="588433" cy="78316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419676" y="3119897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y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72838" y="2988403"/>
            <a:ext cx="588645" cy="588645"/>
            <a:chOff x="5848837" y="2988402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7"/>
                  </a:lnTo>
                  <a:lnTo>
                    <a:pt x="54284" y="115190"/>
                  </a:lnTo>
                  <a:lnTo>
                    <a:pt x="31404" y="152056"/>
                  </a:lnTo>
                  <a:lnTo>
                    <a:pt x="14343" y="192425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5"/>
                  </a:lnTo>
                  <a:lnTo>
                    <a:pt x="531303" y="152056"/>
                  </a:lnTo>
                  <a:lnTo>
                    <a:pt x="508422" y="115190"/>
                  </a:lnTo>
                  <a:lnTo>
                    <a:pt x="480301" y="82407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61537" y="300110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604979" y="3119897"/>
            <a:ext cx="124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692043" y="4418619"/>
            <a:ext cx="588645" cy="588645"/>
            <a:chOff x="4168042" y="4418618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0742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13070" y="4550111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372838" y="5837111"/>
            <a:ext cx="588645" cy="588645"/>
            <a:chOff x="5848837" y="5837110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615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02599" y="596860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v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201638" y="5837111"/>
            <a:ext cx="588645" cy="588645"/>
            <a:chOff x="7677637" y="5837110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5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5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90337" y="5849810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422667" y="5968605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45854" y="4418619"/>
            <a:ext cx="588645" cy="588645"/>
            <a:chOff x="6821853" y="4418618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34553" y="443131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572439" y="4550111"/>
            <a:ext cx="135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15566" y="2093301"/>
            <a:ext cx="3463290" cy="4359910"/>
            <a:chOff x="4491566" y="2093301"/>
            <a:chExt cx="3463290" cy="4359910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7032" y="4770967"/>
              <a:ext cx="757766" cy="131233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314853" y="4911619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34199" y="3289300"/>
              <a:ext cx="1020233" cy="13081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115907" y="348140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59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24246" y="328245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59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91566" y="3289300"/>
              <a:ext cx="1642532" cy="140123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661043" y="3481403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91566" y="4732867"/>
              <a:ext cx="1642532" cy="1388532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624474" y="4865653"/>
              <a:ext cx="1356360" cy="1113155"/>
            </a:xfrm>
            <a:custGeom>
              <a:avLst/>
              <a:gdLst/>
              <a:ahLst/>
              <a:cxnLst/>
              <a:rect l="l" t="t" r="r" b="b"/>
              <a:pathLst>
                <a:path w="1356360" h="1113154">
                  <a:moveTo>
                    <a:pt x="24378" y="61287"/>
                  </a:moveTo>
                  <a:lnTo>
                    <a:pt x="0" y="91931"/>
                  </a:lnTo>
                  <a:lnTo>
                    <a:pt x="1282901" y="1112530"/>
                  </a:lnTo>
                  <a:lnTo>
                    <a:pt x="1307280" y="1081886"/>
                  </a:lnTo>
                  <a:lnTo>
                    <a:pt x="24378" y="61287"/>
                  </a:lnTo>
                  <a:close/>
                </a:path>
                <a:path w="1356360" h="1113154">
                  <a:moveTo>
                    <a:pt x="73135" y="0"/>
                  </a:moveTo>
                  <a:lnTo>
                    <a:pt x="48757" y="30643"/>
                  </a:lnTo>
                  <a:lnTo>
                    <a:pt x="1331659" y="1051242"/>
                  </a:lnTo>
                  <a:lnTo>
                    <a:pt x="1356037" y="1020598"/>
                  </a:lnTo>
                  <a:lnTo>
                    <a:pt x="73135" y="0"/>
                  </a:lnTo>
                  <a:close/>
                </a:path>
              </a:pathLst>
            </a:custGeom>
            <a:solidFill>
              <a:srgbClr val="C24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31466" y="5939366"/>
              <a:ext cx="1591732" cy="38523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424245" y="613116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90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341838" y="4911619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09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42892" y="3563810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60327" y="2121876"/>
              <a:ext cx="2097405" cy="4302760"/>
            </a:xfrm>
            <a:custGeom>
              <a:avLst/>
              <a:gdLst/>
              <a:ahLst/>
              <a:cxnLst/>
              <a:rect l="l" t="t" r="r" b="b"/>
              <a:pathLst>
                <a:path w="2097404" h="4302760">
                  <a:moveTo>
                    <a:pt x="1897672" y="0"/>
                  </a:moveTo>
                  <a:lnTo>
                    <a:pt x="1918155" y="39695"/>
                  </a:lnTo>
                  <a:lnTo>
                    <a:pt x="1938446" y="79583"/>
                  </a:lnTo>
                  <a:lnTo>
                    <a:pt x="1958351" y="119856"/>
                  </a:lnTo>
                  <a:lnTo>
                    <a:pt x="1977677" y="160708"/>
                  </a:lnTo>
                  <a:lnTo>
                    <a:pt x="1996232" y="202331"/>
                  </a:lnTo>
                  <a:lnTo>
                    <a:pt x="2013824" y="244918"/>
                  </a:lnTo>
                  <a:lnTo>
                    <a:pt x="2030259" y="288662"/>
                  </a:lnTo>
                  <a:lnTo>
                    <a:pt x="2045344" y="333755"/>
                  </a:lnTo>
                  <a:lnTo>
                    <a:pt x="2058887" y="380390"/>
                  </a:lnTo>
                  <a:lnTo>
                    <a:pt x="2070696" y="428760"/>
                  </a:lnTo>
                  <a:lnTo>
                    <a:pt x="2080576" y="479058"/>
                  </a:lnTo>
                  <a:lnTo>
                    <a:pt x="2088336" y="531477"/>
                  </a:lnTo>
                  <a:lnTo>
                    <a:pt x="2093782" y="586209"/>
                  </a:lnTo>
                  <a:lnTo>
                    <a:pt x="2096723" y="643447"/>
                  </a:lnTo>
                  <a:lnTo>
                    <a:pt x="2096964" y="703385"/>
                  </a:lnTo>
                  <a:lnTo>
                    <a:pt x="2096158" y="742681"/>
                  </a:lnTo>
                  <a:lnTo>
                    <a:pt x="2095150" y="783781"/>
                  </a:lnTo>
                  <a:lnTo>
                    <a:pt x="2093862" y="826534"/>
                  </a:lnTo>
                  <a:lnTo>
                    <a:pt x="2092216" y="870791"/>
                  </a:lnTo>
                  <a:lnTo>
                    <a:pt x="2090132" y="916402"/>
                  </a:lnTo>
                  <a:lnTo>
                    <a:pt x="2087531" y="963216"/>
                  </a:lnTo>
                  <a:lnTo>
                    <a:pt x="2084335" y="1011083"/>
                  </a:lnTo>
                  <a:lnTo>
                    <a:pt x="2080466" y="1059853"/>
                  </a:lnTo>
                  <a:lnTo>
                    <a:pt x="2075843" y="1109376"/>
                  </a:lnTo>
                  <a:lnTo>
                    <a:pt x="2070388" y="1159502"/>
                  </a:lnTo>
                  <a:lnTo>
                    <a:pt x="2064022" y="1210082"/>
                  </a:lnTo>
                  <a:lnTo>
                    <a:pt x="2056667" y="1260963"/>
                  </a:lnTo>
                  <a:lnTo>
                    <a:pt x="2048243" y="1311998"/>
                  </a:lnTo>
                  <a:lnTo>
                    <a:pt x="2038672" y="1363035"/>
                  </a:lnTo>
                  <a:lnTo>
                    <a:pt x="2027874" y="1413924"/>
                  </a:lnTo>
                  <a:lnTo>
                    <a:pt x="2015772" y="1464516"/>
                  </a:lnTo>
                  <a:lnTo>
                    <a:pt x="2002285" y="1514660"/>
                  </a:lnTo>
                  <a:lnTo>
                    <a:pt x="1987336" y="1564206"/>
                  </a:lnTo>
                  <a:lnTo>
                    <a:pt x="1970845" y="1613004"/>
                  </a:lnTo>
                  <a:lnTo>
                    <a:pt x="1952733" y="1660905"/>
                  </a:lnTo>
                  <a:lnTo>
                    <a:pt x="1932922" y="1707757"/>
                  </a:lnTo>
                  <a:lnTo>
                    <a:pt x="1911333" y="1753410"/>
                  </a:lnTo>
                  <a:lnTo>
                    <a:pt x="1887886" y="1797716"/>
                  </a:lnTo>
                  <a:lnTo>
                    <a:pt x="1862503" y="1840523"/>
                  </a:lnTo>
                  <a:lnTo>
                    <a:pt x="1837790" y="1877593"/>
                  </a:lnTo>
                  <a:lnTo>
                    <a:pt x="1810655" y="1914138"/>
                  </a:lnTo>
                  <a:lnTo>
                    <a:pt x="1781262" y="1950179"/>
                  </a:lnTo>
                  <a:lnTo>
                    <a:pt x="1749779" y="1985738"/>
                  </a:lnTo>
                  <a:lnTo>
                    <a:pt x="1716372" y="2020836"/>
                  </a:lnTo>
                  <a:lnTo>
                    <a:pt x="1681206" y="2055494"/>
                  </a:lnTo>
                  <a:lnTo>
                    <a:pt x="1644448" y="2089734"/>
                  </a:lnTo>
                  <a:lnTo>
                    <a:pt x="1606265" y="2123578"/>
                  </a:lnTo>
                  <a:lnTo>
                    <a:pt x="1566822" y="2157046"/>
                  </a:lnTo>
                  <a:lnTo>
                    <a:pt x="1526285" y="2190160"/>
                  </a:lnTo>
                  <a:lnTo>
                    <a:pt x="1484821" y="2222943"/>
                  </a:lnTo>
                  <a:lnTo>
                    <a:pt x="1442595" y="2255414"/>
                  </a:lnTo>
                  <a:lnTo>
                    <a:pt x="1399775" y="2287596"/>
                  </a:lnTo>
                  <a:lnTo>
                    <a:pt x="1356526" y="2319509"/>
                  </a:lnTo>
                  <a:lnTo>
                    <a:pt x="1313014" y="2351176"/>
                  </a:lnTo>
                  <a:lnTo>
                    <a:pt x="1269406" y="2382618"/>
                  </a:lnTo>
                  <a:lnTo>
                    <a:pt x="1225868" y="2413857"/>
                  </a:lnTo>
                  <a:lnTo>
                    <a:pt x="1182565" y="2444913"/>
                  </a:lnTo>
                  <a:lnTo>
                    <a:pt x="1139664" y="2475808"/>
                  </a:lnTo>
                  <a:lnTo>
                    <a:pt x="1097332" y="2506564"/>
                  </a:lnTo>
                  <a:lnTo>
                    <a:pt x="1055734" y="2537202"/>
                  </a:lnTo>
                  <a:lnTo>
                    <a:pt x="1015036" y="2567743"/>
                  </a:lnTo>
                  <a:lnTo>
                    <a:pt x="975405" y="2598210"/>
                  </a:lnTo>
                  <a:lnTo>
                    <a:pt x="937007" y="2628622"/>
                  </a:lnTo>
                  <a:lnTo>
                    <a:pt x="900008" y="2659003"/>
                  </a:lnTo>
                  <a:lnTo>
                    <a:pt x="864575" y="2689373"/>
                  </a:lnTo>
                  <a:lnTo>
                    <a:pt x="830872" y="2719754"/>
                  </a:lnTo>
                  <a:lnTo>
                    <a:pt x="788665" y="2758508"/>
                  </a:lnTo>
                  <a:lnTo>
                    <a:pt x="746416" y="2796654"/>
                  </a:lnTo>
                  <a:lnTo>
                    <a:pt x="704243" y="2834250"/>
                  </a:lnTo>
                  <a:lnTo>
                    <a:pt x="662263" y="2871352"/>
                  </a:lnTo>
                  <a:lnTo>
                    <a:pt x="620595" y="2908018"/>
                  </a:lnTo>
                  <a:lnTo>
                    <a:pt x="579356" y="2944303"/>
                  </a:lnTo>
                  <a:lnTo>
                    <a:pt x="538664" y="2980266"/>
                  </a:lnTo>
                  <a:lnTo>
                    <a:pt x="498636" y="3015963"/>
                  </a:lnTo>
                  <a:lnTo>
                    <a:pt x="459391" y="3051452"/>
                  </a:lnTo>
                  <a:lnTo>
                    <a:pt x="421045" y="3086788"/>
                  </a:lnTo>
                  <a:lnTo>
                    <a:pt x="383718" y="3122029"/>
                  </a:lnTo>
                  <a:lnTo>
                    <a:pt x="347526" y="3157233"/>
                  </a:lnTo>
                  <a:lnTo>
                    <a:pt x="312587" y="3192455"/>
                  </a:lnTo>
                  <a:lnTo>
                    <a:pt x="279019" y="3227754"/>
                  </a:lnTo>
                  <a:lnTo>
                    <a:pt x="246940" y="3263185"/>
                  </a:lnTo>
                  <a:lnTo>
                    <a:pt x="216467" y="3298806"/>
                  </a:lnTo>
                  <a:lnTo>
                    <a:pt x="187718" y="3334674"/>
                  </a:lnTo>
                  <a:lnTo>
                    <a:pt x="160811" y="3370846"/>
                  </a:lnTo>
                  <a:lnTo>
                    <a:pt x="135864" y="3407378"/>
                  </a:lnTo>
                  <a:lnTo>
                    <a:pt x="112994" y="3444329"/>
                  </a:lnTo>
                  <a:lnTo>
                    <a:pt x="92318" y="3481754"/>
                  </a:lnTo>
                  <a:lnTo>
                    <a:pt x="21797" y="3721252"/>
                  </a:lnTo>
                  <a:lnTo>
                    <a:pt x="0" y="3990974"/>
                  </a:lnTo>
                  <a:lnTo>
                    <a:pt x="3846" y="4211240"/>
                  </a:lnTo>
                  <a:lnTo>
                    <a:pt x="10257" y="4302369"/>
                  </a:lnTo>
                </a:path>
              </a:pathLst>
            </a:custGeom>
            <a:ln w="571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98801" y="2290233"/>
            <a:ext cx="944033" cy="910166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2088171" y="1416056"/>
            <a:ext cx="5740400" cy="1478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83540" indent="-227965">
              <a:spcBef>
                <a:spcPts val="340"/>
              </a:spcBef>
              <a:buFont typeface="Arial"/>
              <a:buChar char="•"/>
              <a:tabLst>
                <a:tab pos="383540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swapping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(x,y)</a:t>
            </a:r>
            <a:r>
              <a:rPr sz="2800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840105" lvl="1" indent="-227329">
              <a:spcBef>
                <a:spcPts val="204"/>
              </a:spcBef>
              <a:buFont typeface="Arial"/>
              <a:buChar char="•"/>
              <a:tabLst>
                <a:tab pos="840105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Call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resulting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tree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1D6FA9"/>
                </a:solidFill>
                <a:latin typeface="Calibri"/>
                <a:cs typeface="Calibri"/>
              </a:rPr>
              <a:t>T’</a:t>
            </a: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7815" indent="-285115">
              <a:spcBef>
                <a:spcPts val="1395"/>
              </a:spcBef>
              <a:buFont typeface="Arial"/>
              <a:buChar char="•"/>
              <a:tabLst>
                <a:tab pos="297815" algn="l"/>
              </a:tabLst>
            </a:pPr>
            <a:r>
              <a:rPr sz="2800" b="1" dirty="0">
                <a:latin typeface="Calibri"/>
                <a:cs typeface="Calibri"/>
              </a:rPr>
              <a:t>Claim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D6FA9"/>
                </a:solidFill>
                <a:latin typeface="Calibri"/>
                <a:cs typeface="Calibri"/>
              </a:rPr>
              <a:t>T’</a:t>
            </a:r>
            <a:r>
              <a:rPr sz="2800" b="1" spc="-1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still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MST.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545371" y="2870211"/>
            <a:ext cx="241935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tree:</a:t>
            </a:r>
            <a:endParaRPr sz="2400">
              <a:latin typeface="Calibri"/>
              <a:cs typeface="Calibri"/>
            </a:endParaRPr>
          </a:p>
          <a:p>
            <a:pPr marL="755015" lvl="1" indent="-285115">
              <a:spcBef>
                <a:spcPts val="20"/>
              </a:spcBef>
              <a:buFont typeface="Arial"/>
              <a:buChar char="•"/>
              <a:tabLst>
                <a:tab pos="755015" algn="l"/>
              </a:tabLst>
            </a:pP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0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deleted</a:t>
            </a:r>
            <a:r>
              <a:rPr sz="20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D9A78"/>
                </a:solidFill>
                <a:latin typeface="Calibri"/>
                <a:cs typeface="Calibri"/>
              </a:rPr>
              <a:t>(x,y)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75866" y="3429000"/>
            <a:ext cx="694266" cy="749300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2730501" y="4097866"/>
            <a:ext cx="1096645" cy="1130300"/>
            <a:chOff x="1206500" y="4097866"/>
            <a:chExt cx="1096645" cy="1130300"/>
          </a:xfrm>
        </p:grpSpPr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6500" y="4097866"/>
              <a:ext cx="694266" cy="7493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90132" y="4449233"/>
              <a:ext cx="812800" cy="778933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2545372" y="3543270"/>
            <a:ext cx="3730625" cy="1424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spc="-50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ts val="2385"/>
              </a:lnSpc>
              <a:spcBef>
                <a:spcPts val="20"/>
              </a:spcBef>
              <a:buFont typeface="Arial"/>
              <a:buChar char="•"/>
              <a:tabLst>
                <a:tab pos="812165" algn="l"/>
              </a:tabLst>
            </a:pPr>
            <a:r>
              <a:rPr sz="2000" dirty="0">
                <a:solidFill>
                  <a:srgbClr val="C244C6"/>
                </a:solidFill>
                <a:latin typeface="Calibri"/>
                <a:cs typeface="Calibri"/>
              </a:rPr>
              <a:t>because</a:t>
            </a:r>
            <a:r>
              <a:rPr sz="2000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000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244C6"/>
                </a:solidFill>
                <a:latin typeface="Calibri"/>
                <a:cs typeface="Calibri"/>
              </a:rPr>
              <a:t>was</a:t>
            </a:r>
            <a:r>
              <a:rPr sz="2000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244C6"/>
                </a:solidFill>
                <a:latin typeface="Calibri"/>
                <a:cs typeface="Calibri"/>
              </a:rPr>
              <a:t>light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23545" indent="-410845">
              <a:lnSpc>
                <a:spcPts val="2855"/>
              </a:lnSpc>
              <a:buClr>
                <a:srgbClr val="000000"/>
              </a:buClr>
              <a:buFont typeface="Arial"/>
              <a:buChar char="•"/>
              <a:tabLst>
                <a:tab pos="423545" algn="l"/>
                <a:tab pos="710565" algn="l"/>
              </a:tabLst>
            </a:pPr>
            <a:r>
              <a:rPr sz="2400" b="1" spc="-50" dirty="0">
                <a:solidFill>
                  <a:srgbClr val="B74919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B74919"/>
                </a:solidFill>
                <a:latin typeface="Calibri"/>
                <a:cs typeface="Calibri"/>
              </a:rPr>
              <a:t>	</a:t>
            </a:r>
            <a:r>
              <a:rPr sz="2400" dirty="0">
                <a:latin typeface="Calibri"/>
                <a:cs typeface="Calibri"/>
              </a:rPr>
              <a:t>had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cost.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75"/>
              </a:lnSpc>
              <a:buFont typeface="Arial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T’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too.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48467" y="4957233"/>
            <a:ext cx="944033" cy="910166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2113018" y="5112094"/>
            <a:ext cx="3237230" cy="118999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97815" marR="600075" indent="-285750">
              <a:lnSpc>
                <a:spcPts val="3329"/>
              </a:lnSpc>
              <a:spcBef>
                <a:spcPts val="235"/>
              </a:spcBef>
              <a:buFont typeface="Arial"/>
              <a:buChar char="•"/>
              <a:tabLst>
                <a:tab pos="297815" algn="l"/>
              </a:tabLst>
            </a:pPr>
            <a:r>
              <a:rPr sz="2800" dirty="0">
                <a:latin typeface="Calibri"/>
                <a:cs typeface="Calibri"/>
              </a:rPr>
              <a:t>So </a:t>
            </a:r>
            <a:r>
              <a:rPr sz="2800" b="1" dirty="0">
                <a:solidFill>
                  <a:srgbClr val="1D6FA9"/>
                </a:solidFill>
                <a:latin typeface="Calibri"/>
                <a:cs typeface="Calibri"/>
              </a:rPr>
              <a:t>T’</a:t>
            </a:r>
            <a:r>
              <a:rPr sz="2800" b="1" spc="1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MST </a:t>
            </a:r>
            <a:r>
              <a:rPr sz="2800" spc="-10" dirty="0">
                <a:latin typeface="Calibri"/>
                <a:cs typeface="Calibri"/>
              </a:rPr>
              <a:t>containing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244C6"/>
                </a:solidFill>
                <a:latin typeface="Calibri"/>
                <a:cs typeface="Calibri"/>
              </a:rPr>
              <a:t>(u,v).</a:t>
            </a:r>
            <a:endParaRPr sz="2800">
              <a:latin typeface="Calibri"/>
              <a:cs typeface="Calibri"/>
            </a:endParaRPr>
          </a:p>
          <a:p>
            <a:pPr marL="755015" lvl="1" indent="-285750">
              <a:lnSpc>
                <a:spcPts val="2370"/>
              </a:lnSpc>
              <a:buFont typeface="Arial"/>
              <a:buChar char="•"/>
              <a:tabLst>
                <a:tab pos="755015" algn="l"/>
              </a:tabLst>
            </a:pP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This</a:t>
            </a:r>
            <a:r>
              <a:rPr sz="20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what</a:t>
            </a:r>
            <a:r>
              <a:rPr sz="20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we</a:t>
            </a:r>
            <a:r>
              <a:rPr sz="20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07B1A"/>
                </a:solidFill>
                <a:latin typeface="Calibri"/>
                <a:cs typeface="Calibri"/>
              </a:rPr>
              <a:t>wanted.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426" y="90864"/>
            <a:ext cx="1680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Lemma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477" y="892679"/>
            <a:ext cx="8650605" cy="206628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indent="-227965"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be</a:t>
            </a:r>
            <a:r>
              <a:rPr sz="28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set</a:t>
            </a:r>
            <a:r>
              <a:rPr sz="28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edges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respects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A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MST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containing</a:t>
            </a:r>
            <a:r>
              <a:rPr sz="28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spc="-1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30A0"/>
                </a:solidFill>
                <a:latin typeface="Calibri"/>
                <a:cs typeface="Calibri"/>
              </a:rPr>
              <a:t>light</a:t>
            </a:r>
            <a:r>
              <a:rPr sz="28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Calibri"/>
                <a:cs typeface="Calibri"/>
              </a:rPr>
              <a:t>edge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MST</a:t>
            </a:r>
            <a:r>
              <a:rPr sz="28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containing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mbria Math"/>
                <a:cs typeface="Cambria Math"/>
              </a:rPr>
              <a:t>∪</a:t>
            </a:r>
            <a:r>
              <a:rPr sz="2800" spc="-25" dirty="0">
                <a:solidFill>
                  <a:srgbClr val="C244C6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C244C6"/>
                </a:solidFill>
                <a:latin typeface="Calibri"/>
                <a:cs typeface="Calibri"/>
              </a:rPr>
              <a:t>{(u,v)}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3249" y="3872133"/>
            <a:ext cx="441325" cy="448945"/>
            <a:chOff x="6809248" y="3872132"/>
            <a:chExt cx="441325" cy="448945"/>
          </a:xfrm>
        </p:grpSpPr>
        <p:sp>
          <p:nvSpPr>
            <p:cNvPr id="5" name="object 5"/>
            <p:cNvSpPr/>
            <p:nvPr/>
          </p:nvSpPr>
          <p:spPr>
            <a:xfrm>
              <a:off x="6821948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40" y="0"/>
                  </a:moveTo>
                  <a:lnTo>
                    <a:pt x="160184" y="5593"/>
                  </a:lnTo>
                  <a:lnTo>
                    <a:pt x="116437" y="21524"/>
                  </a:lnTo>
                  <a:lnTo>
                    <a:pt x="77847" y="46524"/>
                  </a:lnTo>
                  <a:lnTo>
                    <a:pt x="45660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60" y="344227"/>
                  </a:lnTo>
                  <a:lnTo>
                    <a:pt x="77847" y="377023"/>
                  </a:lnTo>
                  <a:lnTo>
                    <a:pt x="116437" y="402022"/>
                  </a:lnTo>
                  <a:lnTo>
                    <a:pt x="160184" y="417954"/>
                  </a:lnTo>
                  <a:lnTo>
                    <a:pt x="207840" y="423547"/>
                  </a:lnTo>
                  <a:lnTo>
                    <a:pt x="255496" y="417954"/>
                  </a:lnTo>
                  <a:lnTo>
                    <a:pt x="299243" y="402022"/>
                  </a:lnTo>
                  <a:lnTo>
                    <a:pt x="337833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3" y="46524"/>
                  </a:lnTo>
                  <a:lnTo>
                    <a:pt x="299243" y="21524"/>
                  </a:lnTo>
                  <a:lnTo>
                    <a:pt x="255496" y="5593"/>
                  </a:lnTo>
                  <a:lnTo>
                    <a:pt x="207840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1948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70444" y="39340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89701" y="3872133"/>
            <a:ext cx="3025140" cy="1525905"/>
            <a:chOff x="2865701" y="3872132"/>
            <a:chExt cx="3025140" cy="1525905"/>
          </a:xfrm>
        </p:grpSpPr>
        <p:sp>
          <p:nvSpPr>
            <p:cNvPr id="9" name="object 9"/>
            <p:cNvSpPr/>
            <p:nvPr/>
          </p:nvSpPr>
          <p:spPr>
            <a:xfrm>
              <a:off x="5462329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7"/>
                  </a:lnTo>
                  <a:lnTo>
                    <a:pt x="77846" y="377023"/>
                  </a:lnTo>
                  <a:lnTo>
                    <a:pt x="116436" y="402022"/>
                  </a:lnTo>
                  <a:lnTo>
                    <a:pt x="160183" y="417954"/>
                  </a:lnTo>
                  <a:lnTo>
                    <a:pt x="207839" y="423547"/>
                  </a:lnTo>
                  <a:lnTo>
                    <a:pt x="255495" y="417954"/>
                  </a:lnTo>
                  <a:lnTo>
                    <a:pt x="299241" y="402022"/>
                  </a:lnTo>
                  <a:lnTo>
                    <a:pt x="337832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2" y="46524"/>
                  </a:lnTo>
                  <a:lnTo>
                    <a:pt x="299241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2329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0028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7"/>
                  </a:lnTo>
                  <a:lnTo>
                    <a:pt x="77846" y="377023"/>
                  </a:lnTo>
                  <a:lnTo>
                    <a:pt x="116436" y="402022"/>
                  </a:lnTo>
                  <a:lnTo>
                    <a:pt x="160183" y="417954"/>
                  </a:lnTo>
                  <a:lnTo>
                    <a:pt x="207839" y="423547"/>
                  </a:lnTo>
                  <a:lnTo>
                    <a:pt x="255495" y="417954"/>
                  </a:lnTo>
                  <a:lnTo>
                    <a:pt x="299242" y="402022"/>
                  </a:lnTo>
                  <a:lnTo>
                    <a:pt x="337833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3" y="46524"/>
                  </a:lnTo>
                  <a:lnTo>
                    <a:pt x="299242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20028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78401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7"/>
                  </a:lnTo>
                  <a:lnTo>
                    <a:pt x="77846" y="377023"/>
                  </a:lnTo>
                  <a:lnTo>
                    <a:pt x="116436" y="402022"/>
                  </a:lnTo>
                  <a:lnTo>
                    <a:pt x="160183" y="417954"/>
                  </a:lnTo>
                  <a:lnTo>
                    <a:pt x="207839" y="423547"/>
                  </a:lnTo>
                  <a:lnTo>
                    <a:pt x="255495" y="417954"/>
                  </a:lnTo>
                  <a:lnTo>
                    <a:pt x="299241" y="402022"/>
                  </a:lnTo>
                  <a:lnTo>
                    <a:pt x="337832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2" y="46524"/>
                  </a:lnTo>
                  <a:lnTo>
                    <a:pt x="299241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78401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31660" y="501056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1329" y="6016339"/>
            <a:ext cx="441325" cy="448945"/>
            <a:chOff x="4107328" y="6016338"/>
            <a:chExt cx="441325" cy="448945"/>
          </a:xfrm>
        </p:grpSpPr>
        <p:sp>
          <p:nvSpPr>
            <p:cNvPr id="17" name="object 17"/>
            <p:cNvSpPr/>
            <p:nvPr/>
          </p:nvSpPr>
          <p:spPr>
            <a:xfrm>
              <a:off x="412002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19"/>
                  </a:lnTo>
                  <a:lnTo>
                    <a:pt x="21125" y="118640"/>
                  </a:lnTo>
                  <a:lnTo>
                    <a:pt x="5489" y="163215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6"/>
                  </a:lnTo>
                  <a:lnTo>
                    <a:pt x="77846" y="377022"/>
                  </a:lnTo>
                  <a:lnTo>
                    <a:pt x="116436" y="402022"/>
                  </a:lnTo>
                  <a:lnTo>
                    <a:pt x="160183" y="417953"/>
                  </a:lnTo>
                  <a:lnTo>
                    <a:pt x="207839" y="423546"/>
                  </a:lnTo>
                  <a:lnTo>
                    <a:pt x="255495" y="417953"/>
                  </a:lnTo>
                  <a:lnTo>
                    <a:pt x="299242" y="402022"/>
                  </a:lnTo>
                  <a:lnTo>
                    <a:pt x="337833" y="377022"/>
                  </a:lnTo>
                  <a:lnTo>
                    <a:pt x="370019" y="344226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5"/>
                  </a:lnTo>
                  <a:lnTo>
                    <a:pt x="394554" y="118640"/>
                  </a:lnTo>
                  <a:lnTo>
                    <a:pt x="370019" y="79319"/>
                  </a:lnTo>
                  <a:lnTo>
                    <a:pt x="337833" y="46524"/>
                  </a:lnTo>
                  <a:lnTo>
                    <a:pt x="299242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002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67731" y="607825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50108" y="4948647"/>
            <a:ext cx="2424430" cy="1517015"/>
            <a:chOff x="4826108" y="4948646"/>
            <a:chExt cx="2424430" cy="1517015"/>
          </a:xfrm>
        </p:grpSpPr>
        <p:sp>
          <p:nvSpPr>
            <p:cNvPr id="21" name="object 21"/>
            <p:cNvSpPr/>
            <p:nvPr/>
          </p:nvSpPr>
          <p:spPr>
            <a:xfrm>
              <a:off x="547098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40" y="0"/>
                  </a:moveTo>
                  <a:lnTo>
                    <a:pt x="160184" y="5593"/>
                  </a:lnTo>
                  <a:lnTo>
                    <a:pt x="116437" y="21524"/>
                  </a:lnTo>
                  <a:lnTo>
                    <a:pt x="77847" y="46524"/>
                  </a:lnTo>
                  <a:lnTo>
                    <a:pt x="45660" y="79319"/>
                  </a:lnTo>
                  <a:lnTo>
                    <a:pt x="21125" y="118640"/>
                  </a:lnTo>
                  <a:lnTo>
                    <a:pt x="5489" y="163215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60" y="344226"/>
                  </a:lnTo>
                  <a:lnTo>
                    <a:pt x="77847" y="377022"/>
                  </a:lnTo>
                  <a:lnTo>
                    <a:pt x="116437" y="402022"/>
                  </a:lnTo>
                  <a:lnTo>
                    <a:pt x="160184" y="417953"/>
                  </a:lnTo>
                  <a:lnTo>
                    <a:pt x="207840" y="423546"/>
                  </a:lnTo>
                  <a:lnTo>
                    <a:pt x="255496" y="417953"/>
                  </a:lnTo>
                  <a:lnTo>
                    <a:pt x="299243" y="402022"/>
                  </a:lnTo>
                  <a:lnTo>
                    <a:pt x="337833" y="377022"/>
                  </a:lnTo>
                  <a:lnTo>
                    <a:pt x="370019" y="344226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5"/>
                  </a:lnTo>
                  <a:lnTo>
                    <a:pt x="394554" y="118640"/>
                  </a:lnTo>
                  <a:lnTo>
                    <a:pt x="370019" y="79319"/>
                  </a:lnTo>
                  <a:lnTo>
                    <a:pt x="337833" y="46524"/>
                  </a:lnTo>
                  <a:lnTo>
                    <a:pt x="299243" y="21524"/>
                  </a:lnTo>
                  <a:lnTo>
                    <a:pt x="255496" y="5593"/>
                  </a:lnTo>
                  <a:lnTo>
                    <a:pt x="207840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098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194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40" y="0"/>
                  </a:moveTo>
                  <a:lnTo>
                    <a:pt x="160184" y="5593"/>
                  </a:lnTo>
                  <a:lnTo>
                    <a:pt x="116437" y="21524"/>
                  </a:lnTo>
                  <a:lnTo>
                    <a:pt x="77847" y="46524"/>
                  </a:lnTo>
                  <a:lnTo>
                    <a:pt x="45660" y="79319"/>
                  </a:lnTo>
                  <a:lnTo>
                    <a:pt x="21125" y="118640"/>
                  </a:lnTo>
                  <a:lnTo>
                    <a:pt x="5489" y="163215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60" y="344226"/>
                  </a:lnTo>
                  <a:lnTo>
                    <a:pt x="77847" y="377022"/>
                  </a:lnTo>
                  <a:lnTo>
                    <a:pt x="116437" y="402022"/>
                  </a:lnTo>
                  <a:lnTo>
                    <a:pt x="160184" y="417953"/>
                  </a:lnTo>
                  <a:lnTo>
                    <a:pt x="207840" y="423546"/>
                  </a:lnTo>
                  <a:lnTo>
                    <a:pt x="255496" y="417953"/>
                  </a:lnTo>
                  <a:lnTo>
                    <a:pt x="299243" y="402022"/>
                  </a:lnTo>
                  <a:lnTo>
                    <a:pt x="337833" y="377022"/>
                  </a:lnTo>
                  <a:lnTo>
                    <a:pt x="370019" y="344226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5"/>
                  </a:lnTo>
                  <a:lnTo>
                    <a:pt x="394554" y="118640"/>
                  </a:lnTo>
                  <a:lnTo>
                    <a:pt x="370019" y="79319"/>
                  </a:lnTo>
                  <a:lnTo>
                    <a:pt x="337833" y="46524"/>
                  </a:lnTo>
                  <a:lnTo>
                    <a:pt x="299243" y="21524"/>
                  </a:lnTo>
                  <a:lnTo>
                    <a:pt x="255496" y="5593"/>
                  </a:lnTo>
                  <a:lnTo>
                    <a:pt x="207840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2194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38808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40" y="0"/>
                  </a:moveTo>
                  <a:lnTo>
                    <a:pt x="160184" y="5593"/>
                  </a:lnTo>
                  <a:lnTo>
                    <a:pt x="116437" y="21524"/>
                  </a:lnTo>
                  <a:lnTo>
                    <a:pt x="77846" y="46524"/>
                  </a:lnTo>
                  <a:lnTo>
                    <a:pt x="45660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60" y="344227"/>
                  </a:lnTo>
                  <a:lnTo>
                    <a:pt x="77846" y="377023"/>
                  </a:lnTo>
                  <a:lnTo>
                    <a:pt x="116437" y="402022"/>
                  </a:lnTo>
                  <a:lnTo>
                    <a:pt x="160184" y="417954"/>
                  </a:lnTo>
                  <a:lnTo>
                    <a:pt x="207840" y="423547"/>
                  </a:lnTo>
                  <a:lnTo>
                    <a:pt x="255496" y="417954"/>
                  </a:lnTo>
                  <a:lnTo>
                    <a:pt x="299243" y="402022"/>
                  </a:lnTo>
                  <a:lnTo>
                    <a:pt x="337833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3" y="46524"/>
                  </a:lnTo>
                  <a:lnTo>
                    <a:pt x="299243" y="21524"/>
                  </a:lnTo>
                  <a:lnTo>
                    <a:pt x="255496" y="5593"/>
                  </a:lnTo>
                  <a:lnTo>
                    <a:pt x="207840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8808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29374" y="5010560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580290" y="4948647"/>
            <a:ext cx="441325" cy="448945"/>
            <a:chOff x="8056289" y="4948646"/>
            <a:chExt cx="441325" cy="448945"/>
          </a:xfrm>
        </p:grpSpPr>
        <p:sp>
          <p:nvSpPr>
            <p:cNvPr id="29" name="object 29"/>
            <p:cNvSpPr/>
            <p:nvPr/>
          </p:nvSpPr>
          <p:spPr>
            <a:xfrm>
              <a:off x="8068989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7"/>
                  </a:lnTo>
                  <a:lnTo>
                    <a:pt x="77846" y="377023"/>
                  </a:lnTo>
                  <a:lnTo>
                    <a:pt x="116436" y="402022"/>
                  </a:lnTo>
                  <a:lnTo>
                    <a:pt x="160183" y="417954"/>
                  </a:lnTo>
                  <a:lnTo>
                    <a:pt x="207839" y="423547"/>
                  </a:lnTo>
                  <a:lnTo>
                    <a:pt x="255495" y="417954"/>
                  </a:lnTo>
                  <a:lnTo>
                    <a:pt x="299242" y="402022"/>
                  </a:lnTo>
                  <a:lnTo>
                    <a:pt x="337833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3" y="46524"/>
                  </a:lnTo>
                  <a:lnTo>
                    <a:pt x="299242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68989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732566" y="501056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96882" y="4068032"/>
            <a:ext cx="4976495" cy="2233295"/>
            <a:chOff x="3172881" y="4068031"/>
            <a:chExt cx="4976495" cy="2233295"/>
          </a:xfrm>
        </p:grpSpPr>
        <p:sp>
          <p:nvSpPr>
            <p:cNvPr id="33" name="object 33"/>
            <p:cNvSpPr/>
            <p:nvPr/>
          </p:nvSpPr>
          <p:spPr>
            <a:xfrm>
              <a:off x="5817133" y="4246351"/>
              <a:ext cx="1066165" cy="1845310"/>
            </a:xfrm>
            <a:custGeom>
              <a:avLst/>
              <a:gdLst/>
              <a:ahLst/>
              <a:cxnLst/>
              <a:rect l="l" t="t" r="r" b="b"/>
              <a:pathLst>
                <a:path w="1066165" h="1845310">
                  <a:moveTo>
                    <a:pt x="0" y="0"/>
                  </a:moveTo>
                  <a:lnTo>
                    <a:pt x="1065690" y="1844714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78004" y="4068038"/>
              <a:ext cx="944244" cy="57150"/>
            </a:xfrm>
            <a:custGeom>
              <a:avLst/>
              <a:gdLst/>
              <a:ahLst/>
              <a:cxnLst/>
              <a:rect l="l" t="t" r="r" b="b"/>
              <a:pathLst>
                <a:path w="944245" h="57150">
                  <a:moveTo>
                    <a:pt x="943940" y="38100"/>
                  </a:moveTo>
                  <a:lnTo>
                    <a:pt x="0" y="38100"/>
                  </a:lnTo>
                  <a:lnTo>
                    <a:pt x="0" y="57150"/>
                  </a:lnTo>
                  <a:lnTo>
                    <a:pt x="943940" y="57150"/>
                  </a:lnTo>
                  <a:lnTo>
                    <a:pt x="943940" y="38100"/>
                  </a:lnTo>
                  <a:close/>
                </a:path>
                <a:path w="944245" h="57150">
                  <a:moveTo>
                    <a:pt x="9439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43940" y="19050"/>
                  </a:lnTo>
                  <a:lnTo>
                    <a:pt x="943940" y="0"/>
                  </a:lnTo>
                  <a:close/>
                </a:path>
              </a:pathLst>
            </a:custGeom>
            <a:solidFill>
              <a:srgbClr val="C24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76754" y="4246352"/>
              <a:ext cx="953135" cy="777240"/>
            </a:xfrm>
            <a:custGeom>
              <a:avLst/>
              <a:gdLst/>
              <a:ahLst/>
              <a:cxnLst/>
              <a:rect l="l" t="t" r="r" b="b"/>
              <a:pathLst>
                <a:path w="953134" h="777239">
                  <a:moveTo>
                    <a:pt x="953110" y="77702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76754" y="5322867"/>
              <a:ext cx="953135" cy="768350"/>
            </a:xfrm>
            <a:custGeom>
              <a:avLst/>
              <a:gdLst/>
              <a:ahLst/>
              <a:cxnLst/>
              <a:rect l="l" t="t" r="r" b="b"/>
              <a:pathLst>
                <a:path w="953134" h="768350">
                  <a:moveTo>
                    <a:pt x="953110" y="0"/>
                  </a:moveTo>
                  <a:lnTo>
                    <a:pt x="0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29789" y="4308378"/>
              <a:ext cx="0" cy="1720850"/>
            </a:xfrm>
            <a:custGeom>
              <a:avLst/>
              <a:gdLst/>
              <a:ahLst/>
              <a:cxnLst/>
              <a:rect l="l" t="t" r="r" b="b"/>
              <a:pathLst>
                <a:path h="1720850">
                  <a:moveTo>
                    <a:pt x="0" y="0"/>
                  </a:moveTo>
                  <a:lnTo>
                    <a:pt x="1" y="172065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93613" y="5322867"/>
              <a:ext cx="338455" cy="768350"/>
            </a:xfrm>
            <a:custGeom>
              <a:avLst/>
              <a:gdLst/>
              <a:ahLst/>
              <a:cxnLst/>
              <a:rect l="l" t="t" r="r" b="b"/>
              <a:pathLst>
                <a:path w="338454" h="768350">
                  <a:moveTo>
                    <a:pt x="0" y="0"/>
                  </a:moveTo>
                  <a:lnTo>
                    <a:pt x="338251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86669" y="6240812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0" y="0"/>
                  </a:moveTo>
                  <a:lnTo>
                    <a:pt x="93528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46648" y="4246351"/>
              <a:ext cx="476884" cy="715010"/>
            </a:xfrm>
            <a:custGeom>
              <a:avLst/>
              <a:gdLst/>
              <a:ahLst/>
              <a:cxnLst/>
              <a:rect l="l" t="t" r="r" b="b"/>
              <a:pathLst>
                <a:path w="476885" h="715010">
                  <a:moveTo>
                    <a:pt x="0" y="714995"/>
                  </a:moveTo>
                  <a:lnTo>
                    <a:pt x="476556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3206" y="4246352"/>
              <a:ext cx="948055" cy="777240"/>
            </a:xfrm>
            <a:custGeom>
              <a:avLst/>
              <a:gdLst/>
              <a:ahLst/>
              <a:cxnLst/>
              <a:rect l="l" t="t" r="r" b="b"/>
              <a:pathLst>
                <a:path w="948054" h="777239">
                  <a:moveTo>
                    <a:pt x="0" y="777022"/>
                  </a:moveTo>
                  <a:lnTo>
                    <a:pt x="947698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3206" y="5322867"/>
              <a:ext cx="948055" cy="768350"/>
            </a:xfrm>
            <a:custGeom>
              <a:avLst/>
              <a:gdLst/>
              <a:ahLst/>
              <a:cxnLst/>
              <a:rect l="l" t="t" r="r" b="b"/>
              <a:pathLst>
                <a:path w="948054" h="768350">
                  <a:moveTo>
                    <a:pt x="0" y="0"/>
                  </a:moveTo>
                  <a:lnTo>
                    <a:pt x="947698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5708" y="6240812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935280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74834" y="5322867"/>
              <a:ext cx="425450" cy="768350"/>
            </a:xfrm>
            <a:custGeom>
              <a:avLst/>
              <a:gdLst/>
              <a:ahLst/>
              <a:cxnLst/>
              <a:rect l="l" t="t" r="r" b="b"/>
              <a:pathLst>
                <a:path w="425450" h="768350">
                  <a:moveTo>
                    <a:pt x="424850" y="0"/>
                  </a:moveTo>
                  <a:lnTo>
                    <a:pt x="0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591164" y="40844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C244C6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04088" y="429016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73370" y="567657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23869" y="49619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27149" y="474187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92637" y="59291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17785" y="450802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25405" y="5528497"/>
            <a:ext cx="33972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L="172085">
              <a:spcBef>
                <a:spcPts val="5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65478" y="5517376"/>
            <a:ext cx="165417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165100">
              <a:spcBef>
                <a:spcPts val="1535"/>
              </a:spcBef>
              <a:tabLst>
                <a:tab pos="1535430" algn="l"/>
              </a:tabLst>
            </a:pPr>
            <a:r>
              <a:rPr spc="-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82466" y="56446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851869" y="4308379"/>
            <a:ext cx="0" cy="1720850"/>
          </a:xfrm>
          <a:custGeom>
            <a:avLst/>
            <a:gdLst/>
            <a:ahLst/>
            <a:cxnLst/>
            <a:rect l="l" t="t" r="r" b="b"/>
            <a:pathLst>
              <a:path h="1720850">
                <a:moveTo>
                  <a:pt x="0" y="1720659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943345" y="477989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51855" y="3756967"/>
            <a:ext cx="154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07340" algn="l"/>
                <a:tab pos="671830" algn="l"/>
                <a:tab pos="1233805" algn="l"/>
                <a:tab pos="1381125" algn="l"/>
              </a:tabLst>
            </a:pPr>
            <a:r>
              <a:rPr sz="2700" spc="-75" baseline="-24691" dirty="0">
                <a:latin typeface="Calibri"/>
                <a:cs typeface="Calibri"/>
              </a:rPr>
              <a:t>B</a:t>
            </a:r>
            <a:r>
              <a:rPr sz="2700" baseline="-24691" dirty="0">
                <a:latin typeface="Calibri"/>
                <a:cs typeface="Calibri"/>
              </a:rPr>
              <a:t>	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2700" spc="-75" baseline="-24691" dirty="0">
                <a:latin typeface="Calibri"/>
                <a:cs typeface="Calibri"/>
              </a:rPr>
              <a:t>C</a:t>
            </a:r>
            <a:endParaRPr sz="2700" baseline="-24691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17234" y="43706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067907" y="3582866"/>
            <a:ext cx="6330950" cy="2300605"/>
          </a:xfrm>
          <a:custGeom>
            <a:avLst/>
            <a:gdLst/>
            <a:ahLst/>
            <a:cxnLst/>
            <a:rect l="l" t="t" r="r" b="b"/>
            <a:pathLst>
              <a:path w="6330950" h="2300604">
                <a:moveTo>
                  <a:pt x="6330461" y="2252047"/>
                </a:moveTo>
                <a:lnTo>
                  <a:pt x="6267475" y="2273770"/>
                </a:lnTo>
                <a:lnTo>
                  <a:pt x="6198957" y="2291264"/>
                </a:lnTo>
                <a:lnTo>
                  <a:pt x="6160894" y="2297105"/>
                </a:lnTo>
                <a:lnTo>
                  <a:pt x="6119373" y="2300302"/>
                </a:lnTo>
                <a:lnTo>
                  <a:pt x="6073703" y="2300329"/>
                </a:lnTo>
                <a:lnTo>
                  <a:pt x="6023191" y="2296657"/>
                </a:lnTo>
                <a:lnTo>
                  <a:pt x="5967147" y="2288756"/>
                </a:lnTo>
                <a:lnTo>
                  <a:pt x="5904878" y="2276098"/>
                </a:lnTo>
                <a:lnTo>
                  <a:pt x="5835693" y="2258156"/>
                </a:lnTo>
                <a:lnTo>
                  <a:pt x="5758901" y="2234399"/>
                </a:lnTo>
                <a:lnTo>
                  <a:pt x="5725425" y="2223458"/>
                </a:lnTo>
                <a:lnTo>
                  <a:pt x="5689757" y="2212087"/>
                </a:lnTo>
                <a:lnTo>
                  <a:pt x="5652040" y="2200260"/>
                </a:lnTo>
                <a:lnTo>
                  <a:pt x="5612422" y="2187948"/>
                </a:lnTo>
                <a:lnTo>
                  <a:pt x="5571047" y="2175124"/>
                </a:lnTo>
                <a:lnTo>
                  <a:pt x="5528059" y="2161761"/>
                </a:lnTo>
                <a:lnTo>
                  <a:pt x="5483606" y="2147831"/>
                </a:lnTo>
                <a:lnTo>
                  <a:pt x="5437831" y="2133307"/>
                </a:lnTo>
                <a:lnTo>
                  <a:pt x="5390881" y="2118162"/>
                </a:lnTo>
                <a:lnTo>
                  <a:pt x="5342900" y="2102367"/>
                </a:lnTo>
                <a:lnTo>
                  <a:pt x="5294033" y="2085896"/>
                </a:lnTo>
                <a:lnTo>
                  <a:pt x="5244427" y="2068721"/>
                </a:lnTo>
                <a:lnTo>
                  <a:pt x="5194226" y="2050815"/>
                </a:lnTo>
                <a:lnTo>
                  <a:pt x="5143576" y="2032150"/>
                </a:lnTo>
                <a:lnTo>
                  <a:pt x="5092621" y="2012698"/>
                </a:lnTo>
                <a:lnTo>
                  <a:pt x="5041508" y="1992433"/>
                </a:lnTo>
                <a:lnTo>
                  <a:pt x="4990382" y="1971327"/>
                </a:lnTo>
                <a:lnTo>
                  <a:pt x="4939387" y="1949352"/>
                </a:lnTo>
                <a:lnTo>
                  <a:pt x="4888669" y="1926481"/>
                </a:lnTo>
                <a:lnTo>
                  <a:pt x="4838374" y="1902686"/>
                </a:lnTo>
                <a:lnTo>
                  <a:pt x="4788647" y="1877940"/>
                </a:lnTo>
                <a:lnTo>
                  <a:pt x="4739632" y="1852216"/>
                </a:lnTo>
                <a:lnTo>
                  <a:pt x="4691476" y="1825485"/>
                </a:lnTo>
                <a:lnTo>
                  <a:pt x="4644324" y="1797722"/>
                </a:lnTo>
                <a:lnTo>
                  <a:pt x="4598320" y="1768898"/>
                </a:lnTo>
                <a:lnTo>
                  <a:pt x="4553611" y="1738985"/>
                </a:lnTo>
                <a:lnTo>
                  <a:pt x="4510341" y="1707956"/>
                </a:lnTo>
                <a:lnTo>
                  <a:pt x="4468655" y="1675785"/>
                </a:lnTo>
                <a:lnTo>
                  <a:pt x="4428700" y="1642443"/>
                </a:lnTo>
                <a:lnTo>
                  <a:pt x="4390621" y="1607902"/>
                </a:lnTo>
                <a:lnTo>
                  <a:pt x="4359199" y="1576446"/>
                </a:lnTo>
                <a:lnTo>
                  <a:pt x="4328505" y="1542447"/>
                </a:lnTo>
                <a:lnTo>
                  <a:pt x="4298510" y="1506078"/>
                </a:lnTo>
                <a:lnTo>
                  <a:pt x="4269183" y="1467512"/>
                </a:lnTo>
                <a:lnTo>
                  <a:pt x="4240497" y="1426923"/>
                </a:lnTo>
                <a:lnTo>
                  <a:pt x="4212422" y="1384481"/>
                </a:lnTo>
                <a:lnTo>
                  <a:pt x="4184928" y="1340362"/>
                </a:lnTo>
                <a:lnTo>
                  <a:pt x="4157987" y="1294737"/>
                </a:lnTo>
                <a:lnTo>
                  <a:pt x="4131571" y="1247779"/>
                </a:lnTo>
                <a:lnTo>
                  <a:pt x="4105648" y="1199662"/>
                </a:lnTo>
                <a:lnTo>
                  <a:pt x="4080192" y="1150558"/>
                </a:lnTo>
                <a:lnTo>
                  <a:pt x="4055171" y="1100640"/>
                </a:lnTo>
                <a:lnTo>
                  <a:pt x="4030559" y="1050081"/>
                </a:lnTo>
                <a:lnTo>
                  <a:pt x="4006324" y="999054"/>
                </a:lnTo>
                <a:lnTo>
                  <a:pt x="3982439" y="947731"/>
                </a:lnTo>
                <a:lnTo>
                  <a:pt x="3958874" y="896286"/>
                </a:lnTo>
                <a:lnTo>
                  <a:pt x="3935600" y="844891"/>
                </a:lnTo>
                <a:lnTo>
                  <a:pt x="3912588" y="793720"/>
                </a:lnTo>
                <a:lnTo>
                  <a:pt x="3889808" y="742945"/>
                </a:lnTo>
                <a:lnTo>
                  <a:pt x="3867233" y="692739"/>
                </a:lnTo>
                <a:lnTo>
                  <a:pt x="3844832" y="643274"/>
                </a:lnTo>
                <a:lnTo>
                  <a:pt x="3822577" y="594725"/>
                </a:lnTo>
                <a:lnTo>
                  <a:pt x="3800439" y="547263"/>
                </a:lnTo>
                <a:lnTo>
                  <a:pt x="3778388" y="501062"/>
                </a:lnTo>
                <a:lnTo>
                  <a:pt x="3756395" y="456294"/>
                </a:lnTo>
                <a:lnTo>
                  <a:pt x="3734432" y="413133"/>
                </a:lnTo>
                <a:lnTo>
                  <a:pt x="3712468" y="371751"/>
                </a:lnTo>
                <a:lnTo>
                  <a:pt x="3690476" y="332320"/>
                </a:lnTo>
                <a:lnTo>
                  <a:pt x="3668426" y="295015"/>
                </a:lnTo>
                <a:lnTo>
                  <a:pt x="3646289" y="260008"/>
                </a:lnTo>
                <a:lnTo>
                  <a:pt x="3624036" y="227471"/>
                </a:lnTo>
                <a:lnTo>
                  <a:pt x="3579064" y="170501"/>
                </a:lnTo>
                <a:lnTo>
                  <a:pt x="3533280" y="125488"/>
                </a:lnTo>
                <a:lnTo>
                  <a:pt x="3492102" y="92614"/>
                </a:lnTo>
                <a:lnTo>
                  <a:pt x="3453511" y="64954"/>
                </a:lnTo>
                <a:lnTo>
                  <a:pt x="3417072" y="42368"/>
                </a:lnTo>
                <a:lnTo>
                  <a:pt x="3382349" y="24719"/>
                </a:lnTo>
                <a:lnTo>
                  <a:pt x="3316308" y="3674"/>
                </a:lnTo>
                <a:lnTo>
                  <a:pt x="3284118" y="0"/>
                </a:lnTo>
                <a:lnTo>
                  <a:pt x="3251903" y="706"/>
                </a:lnTo>
                <a:lnTo>
                  <a:pt x="3185649" y="14704"/>
                </a:lnTo>
                <a:lnTo>
                  <a:pt x="3114062" y="44556"/>
                </a:lnTo>
                <a:lnTo>
                  <a:pt x="3075180" y="65081"/>
                </a:lnTo>
                <a:lnTo>
                  <a:pt x="3033658" y="89152"/>
                </a:lnTo>
                <a:lnTo>
                  <a:pt x="2989060" y="116631"/>
                </a:lnTo>
                <a:lnTo>
                  <a:pt x="2940951" y="147379"/>
                </a:lnTo>
                <a:lnTo>
                  <a:pt x="2888895" y="181257"/>
                </a:lnTo>
                <a:lnTo>
                  <a:pt x="2832457" y="218126"/>
                </a:lnTo>
                <a:lnTo>
                  <a:pt x="2771201" y="257847"/>
                </a:lnTo>
                <a:lnTo>
                  <a:pt x="2712335" y="297865"/>
                </a:lnTo>
                <a:lnTo>
                  <a:pt x="2681129" y="320520"/>
                </a:lnTo>
                <a:lnTo>
                  <a:pt x="2648813" y="344828"/>
                </a:lnTo>
                <a:lnTo>
                  <a:pt x="2615443" y="370704"/>
                </a:lnTo>
                <a:lnTo>
                  <a:pt x="2581074" y="398065"/>
                </a:lnTo>
                <a:lnTo>
                  <a:pt x="2545759" y="426827"/>
                </a:lnTo>
                <a:lnTo>
                  <a:pt x="2509556" y="456906"/>
                </a:lnTo>
                <a:lnTo>
                  <a:pt x="2472517" y="488217"/>
                </a:lnTo>
                <a:lnTo>
                  <a:pt x="2434699" y="520677"/>
                </a:lnTo>
                <a:lnTo>
                  <a:pt x="2396156" y="554203"/>
                </a:lnTo>
                <a:lnTo>
                  <a:pt x="2356942" y="588710"/>
                </a:lnTo>
                <a:lnTo>
                  <a:pt x="2317114" y="624114"/>
                </a:lnTo>
                <a:lnTo>
                  <a:pt x="2276725" y="660331"/>
                </a:lnTo>
                <a:lnTo>
                  <a:pt x="2235830" y="697278"/>
                </a:lnTo>
                <a:lnTo>
                  <a:pt x="2194486" y="734870"/>
                </a:lnTo>
                <a:lnTo>
                  <a:pt x="2152745" y="773025"/>
                </a:lnTo>
                <a:lnTo>
                  <a:pt x="2110664" y="811656"/>
                </a:lnTo>
                <a:lnTo>
                  <a:pt x="2068297" y="850682"/>
                </a:lnTo>
                <a:lnTo>
                  <a:pt x="2025699" y="890018"/>
                </a:lnTo>
                <a:lnTo>
                  <a:pt x="1982926" y="929580"/>
                </a:lnTo>
                <a:lnTo>
                  <a:pt x="1940031" y="969284"/>
                </a:lnTo>
                <a:lnTo>
                  <a:pt x="1897070" y="1009046"/>
                </a:lnTo>
                <a:lnTo>
                  <a:pt x="1854097" y="1048783"/>
                </a:lnTo>
                <a:lnTo>
                  <a:pt x="1811168" y="1088410"/>
                </a:lnTo>
                <a:lnTo>
                  <a:pt x="1768338" y="1127844"/>
                </a:lnTo>
                <a:lnTo>
                  <a:pt x="1725661" y="1167000"/>
                </a:lnTo>
                <a:lnTo>
                  <a:pt x="1683192" y="1205795"/>
                </a:lnTo>
                <a:lnTo>
                  <a:pt x="1640986" y="1244145"/>
                </a:lnTo>
                <a:lnTo>
                  <a:pt x="1599098" y="1281966"/>
                </a:lnTo>
                <a:lnTo>
                  <a:pt x="1557584" y="1319174"/>
                </a:lnTo>
                <a:lnTo>
                  <a:pt x="1516497" y="1355685"/>
                </a:lnTo>
                <a:lnTo>
                  <a:pt x="1475893" y="1391415"/>
                </a:lnTo>
                <a:lnTo>
                  <a:pt x="1435826" y="1426281"/>
                </a:lnTo>
                <a:lnTo>
                  <a:pt x="1396352" y="1460198"/>
                </a:lnTo>
                <a:lnTo>
                  <a:pt x="1357526" y="1493082"/>
                </a:lnTo>
                <a:lnTo>
                  <a:pt x="1319402" y="1524851"/>
                </a:lnTo>
                <a:lnTo>
                  <a:pt x="1282035" y="1555418"/>
                </a:lnTo>
                <a:lnTo>
                  <a:pt x="1245480" y="1584702"/>
                </a:lnTo>
                <a:lnTo>
                  <a:pt x="1209792" y="1612618"/>
                </a:lnTo>
                <a:lnTo>
                  <a:pt x="1175026" y="1639082"/>
                </a:lnTo>
                <a:lnTo>
                  <a:pt x="1141237" y="1664009"/>
                </a:lnTo>
                <a:lnTo>
                  <a:pt x="1108480" y="1687317"/>
                </a:lnTo>
                <a:lnTo>
                  <a:pt x="1051458" y="1726387"/>
                </a:lnTo>
                <a:lnTo>
                  <a:pt x="995819" y="1763144"/>
                </a:lnTo>
                <a:lnTo>
                  <a:pt x="941504" y="1797689"/>
                </a:lnTo>
                <a:lnTo>
                  <a:pt x="888451" y="1830123"/>
                </a:lnTo>
                <a:lnTo>
                  <a:pt x="836602" y="1860547"/>
                </a:lnTo>
                <a:lnTo>
                  <a:pt x="785894" y="1889060"/>
                </a:lnTo>
                <a:lnTo>
                  <a:pt x="736270" y="1915764"/>
                </a:lnTo>
                <a:lnTo>
                  <a:pt x="687668" y="1940759"/>
                </a:lnTo>
                <a:lnTo>
                  <a:pt x="640028" y="1964145"/>
                </a:lnTo>
                <a:lnTo>
                  <a:pt x="593290" y="1986023"/>
                </a:lnTo>
                <a:lnTo>
                  <a:pt x="547394" y="2006494"/>
                </a:lnTo>
                <a:lnTo>
                  <a:pt x="502279" y="2025658"/>
                </a:lnTo>
                <a:lnTo>
                  <a:pt x="457887" y="2043616"/>
                </a:lnTo>
                <a:lnTo>
                  <a:pt x="414156" y="2060467"/>
                </a:lnTo>
                <a:lnTo>
                  <a:pt x="371026" y="2076314"/>
                </a:lnTo>
                <a:lnTo>
                  <a:pt x="328438" y="2091255"/>
                </a:lnTo>
                <a:lnTo>
                  <a:pt x="286331" y="2105392"/>
                </a:lnTo>
                <a:lnTo>
                  <a:pt x="244644" y="2118826"/>
                </a:lnTo>
                <a:lnTo>
                  <a:pt x="203319" y="2131656"/>
                </a:lnTo>
                <a:lnTo>
                  <a:pt x="162294" y="2143984"/>
                </a:lnTo>
                <a:lnTo>
                  <a:pt x="121510" y="2155910"/>
                </a:lnTo>
                <a:lnTo>
                  <a:pt x="80906" y="2167534"/>
                </a:lnTo>
                <a:lnTo>
                  <a:pt x="40423" y="2178957"/>
                </a:lnTo>
                <a:lnTo>
                  <a:pt x="0" y="2190279"/>
                </a:lnTo>
              </a:path>
            </a:pathLst>
          </a:custGeom>
          <a:ln w="539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17786" y="6488676"/>
            <a:ext cx="294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is</a:t>
            </a:r>
            <a:r>
              <a:rPr spc="-30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thick</a:t>
            </a:r>
            <a:r>
              <a:rPr sz="2400" b="1" spc="-5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orange</a:t>
            </a:r>
            <a:r>
              <a:rPr sz="2400" b="1" spc="-4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BC770B"/>
                </a:solidFill>
                <a:latin typeface="Calibri"/>
                <a:cs typeface="Calibri"/>
              </a:rPr>
              <a:t>edges</a:t>
            </a:r>
            <a:endParaRPr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98207" y="3430557"/>
            <a:ext cx="157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This</a:t>
            </a:r>
            <a:r>
              <a:rPr spc="-3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edge</a:t>
            </a:r>
            <a:r>
              <a:rPr spc="-2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is</a:t>
            </a:r>
            <a:r>
              <a:rPr spc="-2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7030A0"/>
                </a:solidFill>
                <a:latin typeface="Calibri"/>
                <a:cs typeface="Calibri"/>
              </a:rPr>
              <a:t>light</a:t>
            </a:r>
            <a:endParaRPr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109890" y="3750538"/>
            <a:ext cx="6430010" cy="2159635"/>
            <a:chOff x="585890" y="3750537"/>
            <a:chExt cx="6430010" cy="2159635"/>
          </a:xfrm>
        </p:grpSpPr>
        <p:sp>
          <p:nvSpPr>
            <p:cNvPr id="63" name="object 63"/>
            <p:cNvSpPr/>
            <p:nvPr/>
          </p:nvSpPr>
          <p:spPr>
            <a:xfrm>
              <a:off x="6568643" y="3750537"/>
              <a:ext cx="447675" cy="269240"/>
            </a:xfrm>
            <a:custGeom>
              <a:avLst/>
              <a:gdLst/>
              <a:ahLst/>
              <a:cxnLst/>
              <a:rect l="l" t="t" r="r" b="b"/>
              <a:pathLst>
                <a:path w="447675" h="269239">
                  <a:moveTo>
                    <a:pt x="442739" y="0"/>
                  </a:moveTo>
                  <a:lnTo>
                    <a:pt x="63268" y="226419"/>
                  </a:lnTo>
                  <a:lnTo>
                    <a:pt x="45915" y="197336"/>
                  </a:lnTo>
                  <a:lnTo>
                    <a:pt x="0" y="269099"/>
                  </a:lnTo>
                  <a:lnTo>
                    <a:pt x="84959" y="262773"/>
                  </a:lnTo>
                  <a:lnTo>
                    <a:pt x="67607" y="233690"/>
                  </a:lnTo>
                  <a:lnTo>
                    <a:pt x="447078" y="7270"/>
                  </a:lnTo>
                  <a:lnTo>
                    <a:pt x="442739" y="0"/>
                  </a:lnTo>
                  <a:close/>
                </a:path>
              </a:pathLst>
            </a:custGeom>
            <a:solidFill>
              <a:srgbClr val="C24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890" y="4189851"/>
              <a:ext cx="2023793" cy="17202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460837" y="3262314"/>
            <a:ext cx="5499100" cy="1702389"/>
          </a:xfrm>
          <a:prstGeom prst="rect">
            <a:avLst/>
          </a:prstGeom>
        </p:spPr>
        <p:txBody>
          <a:bodyPr vert="horz" wrap="square" lIns="0" tIns="291465" rIns="0" bIns="0" rtlCol="0">
            <a:spAutoFit/>
          </a:bodyPr>
          <a:lstStyle/>
          <a:p>
            <a:pPr marL="12700">
              <a:spcBef>
                <a:spcPts val="2295"/>
              </a:spcBef>
            </a:pPr>
            <a:r>
              <a:rPr sz="6000" dirty="0"/>
              <a:t>End</a:t>
            </a:r>
            <a:r>
              <a:rPr sz="6000" spc="-70" dirty="0"/>
              <a:t> </a:t>
            </a:r>
            <a:r>
              <a:rPr sz="6000" spc="-20" dirty="0"/>
              <a:t>aside</a:t>
            </a:r>
            <a:endParaRPr sz="6000"/>
          </a:p>
          <a:p>
            <a:pPr marL="12700">
              <a:spcBef>
                <a:spcPts val="88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Back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MSTs!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55"/>
            <a:ext cx="2961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Back</a:t>
            </a:r>
            <a:r>
              <a:rPr spc="-5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70" dirty="0"/>
              <a:t>MSTs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13887"/>
            <a:ext cx="7433945" cy="392302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indent="-227965"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How</a:t>
            </a:r>
            <a:r>
              <a:rPr sz="28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do</a:t>
            </a:r>
            <a:r>
              <a:rPr sz="28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we</a:t>
            </a:r>
            <a:r>
              <a:rPr sz="28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find</a:t>
            </a:r>
            <a:r>
              <a:rPr sz="28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D6FA9"/>
                </a:solidFill>
                <a:latin typeface="Calibri"/>
                <a:cs typeface="Calibri"/>
              </a:rPr>
              <a:t>one?</a:t>
            </a:r>
            <a:endParaRPr sz="2800" dirty="0">
              <a:latin typeface="Calibri"/>
              <a:cs typeface="Calibri"/>
            </a:endParaRPr>
          </a:p>
          <a:p>
            <a:pPr marL="240665" indent="-227965">
              <a:spcBef>
                <a:spcPts val="6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we’ll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DB6491"/>
                </a:solidFill>
                <a:latin typeface="Calibri"/>
                <a:cs typeface="Calibri"/>
              </a:rPr>
              <a:t>two</a:t>
            </a:r>
            <a:r>
              <a:rPr sz="2800" b="1" spc="-60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DB6491"/>
                </a:solidFill>
                <a:latin typeface="Calibri"/>
                <a:cs typeface="Calibri"/>
              </a:rPr>
              <a:t>greedy</a:t>
            </a:r>
            <a:r>
              <a:rPr sz="2800" b="1" spc="-55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B6491"/>
                </a:solidFill>
                <a:latin typeface="Calibri"/>
                <a:cs typeface="Calibri"/>
              </a:rPr>
              <a:t>algorithms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>
              <a:spcBef>
                <a:spcPts val="1285"/>
              </a:spcBef>
              <a:buFont typeface="Arial"/>
              <a:buChar char="•"/>
            </a:pPr>
            <a:endParaRPr sz="2800" dirty="0">
              <a:latin typeface="Calibri"/>
              <a:cs typeface="Calibri"/>
            </a:endParaRPr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strategy:</a:t>
            </a:r>
            <a:endParaRPr sz="2800" dirty="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Make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B6491"/>
                </a:solidFill>
                <a:latin typeface="Calibri"/>
                <a:cs typeface="Calibri"/>
              </a:rPr>
              <a:t>series</a:t>
            </a:r>
            <a:r>
              <a:rPr sz="2400" b="1" spc="-45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B6491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B6491"/>
                </a:solidFill>
                <a:latin typeface="Calibri"/>
                <a:cs typeface="Calibri"/>
              </a:rPr>
              <a:t>choices</a:t>
            </a:r>
            <a:r>
              <a:rPr sz="2400" dirty="0">
                <a:solidFill>
                  <a:srgbClr val="DB6491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tree.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spcBef>
                <a:spcPts val="19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07B1A"/>
                </a:solidFill>
                <a:latin typeface="Calibri"/>
                <a:cs typeface="Calibri"/>
              </a:rPr>
              <a:t>safe</a:t>
            </a:r>
            <a:r>
              <a:rPr sz="2400" b="1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07B1A"/>
                </a:solidFill>
                <a:latin typeface="Calibri"/>
                <a:cs typeface="Calibri"/>
              </a:rPr>
              <a:t>to</a:t>
            </a:r>
            <a:r>
              <a:rPr sz="2400" b="1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07B1A"/>
                </a:solidFill>
                <a:latin typeface="Calibri"/>
                <a:cs typeface="Calibri"/>
              </a:rPr>
              <a:t>add</a:t>
            </a:r>
            <a:r>
              <a:rPr sz="2400" spc="-20" dirty="0">
                <a:solidFill>
                  <a:srgbClr val="F07B1A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155065" lvl="2" indent="-228600">
              <a:spcBef>
                <a:spcPts val="285"/>
              </a:spcBef>
              <a:buFont typeface="Arial"/>
              <a:buChar char="•"/>
              <a:tabLst>
                <a:tab pos="1155065" algn="l"/>
              </a:tabLst>
            </a:pP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we</a:t>
            </a:r>
            <a:r>
              <a:rPr sz="20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do</a:t>
            </a:r>
            <a:r>
              <a:rPr sz="20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rule</a:t>
            </a:r>
            <a:r>
              <a:rPr sz="2000"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out</a:t>
            </a:r>
            <a:r>
              <a:rPr sz="2000"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possibility</a:t>
            </a:r>
            <a:r>
              <a:rPr sz="20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D6FA9"/>
                </a:solidFill>
                <a:latin typeface="Calibri"/>
                <a:cs typeface="Calibri"/>
              </a:rPr>
              <a:t>success</a:t>
            </a:r>
            <a:endParaRPr sz="2000" dirty="0">
              <a:latin typeface="Calibri"/>
              <a:cs typeface="Calibri"/>
            </a:endParaRPr>
          </a:p>
          <a:p>
            <a:pPr marL="1155065" lvl="2" indent="-228600">
              <a:spcBef>
                <a:spcPts val="265"/>
              </a:spcBef>
              <a:buFont typeface="Arial"/>
              <a:buChar char="•"/>
              <a:tabLst>
                <a:tab pos="1155065" algn="l"/>
              </a:tabLst>
            </a:pP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we</a:t>
            </a:r>
            <a:r>
              <a:rPr sz="20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will</a:t>
            </a:r>
            <a:r>
              <a:rPr sz="20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choose</a:t>
            </a:r>
            <a:r>
              <a:rPr sz="20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244C6"/>
                </a:solidFill>
                <a:latin typeface="Calibri"/>
                <a:cs typeface="Calibri"/>
              </a:rPr>
              <a:t>light</a:t>
            </a:r>
            <a:r>
              <a:rPr sz="2000" b="1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244C6"/>
                </a:solidFill>
                <a:latin typeface="Calibri"/>
                <a:cs typeface="Calibri"/>
              </a:rPr>
              <a:t>edges</a:t>
            </a:r>
            <a:r>
              <a:rPr sz="2000" b="1" spc="-3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crossing</a:t>
            </a:r>
            <a:r>
              <a:rPr sz="20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cuts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D9A78"/>
                </a:solidFill>
                <a:latin typeface="Calibri"/>
                <a:cs typeface="Calibri"/>
              </a:rPr>
              <a:t>use</a:t>
            </a:r>
            <a:r>
              <a:rPr sz="2000" b="1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D9A78"/>
                </a:solidFill>
                <a:latin typeface="Calibri"/>
                <a:cs typeface="Calibri"/>
              </a:rPr>
              <a:t>the</a:t>
            </a:r>
            <a:r>
              <a:rPr sz="2000" b="1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D9A78"/>
                </a:solidFill>
                <a:latin typeface="Calibri"/>
                <a:cs typeface="Calibri"/>
              </a:rPr>
              <a:t>Lemma</a:t>
            </a:r>
            <a:r>
              <a:rPr sz="2000" spc="-10" dirty="0">
                <a:solidFill>
                  <a:srgbClr val="1D6FA9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697230" lvl="1" indent="-227329"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DB6491"/>
                </a:solidFill>
                <a:latin typeface="Calibri"/>
                <a:cs typeface="Calibri"/>
              </a:rPr>
              <a:t>Keep</a:t>
            </a:r>
            <a:r>
              <a:rPr sz="2400" b="1" spc="-70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B6491"/>
                </a:solidFill>
                <a:latin typeface="Calibri"/>
                <a:cs typeface="Calibri"/>
              </a:rPr>
              <a:t>going</a:t>
            </a:r>
            <a:r>
              <a:rPr sz="2400" b="1" spc="-65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MST.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4000" dirty="0"/>
              <a:t>Idea</a:t>
            </a:r>
            <a:r>
              <a:rPr sz="4000" spc="-50" dirty="0"/>
              <a:t> 1</a:t>
            </a:r>
            <a:endParaRPr sz="4000"/>
          </a:p>
          <a:p>
            <a:pPr marL="12700" marR="5080">
              <a:lnSpc>
                <a:spcPts val="3030"/>
              </a:lnSpc>
              <a:spcBef>
                <a:spcPts val="240"/>
              </a:spcBef>
            </a:pPr>
            <a:r>
              <a:rPr sz="2800" dirty="0">
                <a:solidFill>
                  <a:srgbClr val="1D6FA9"/>
                </a:solidFill>
              </a:rPr>
              <a:t>Start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growing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tree,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greedily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add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shortest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spc="-20" dirty="0">
                <a:solidFill>
                  <a:srgbClr val="1D6FA9"/>
                </a:solidFill>
              </a:rPr>
              <a:t>edge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can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to</a:t>
            </a:r>
            <a:r>
              <a:rPr sz="2800" spc="-5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4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tree.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42856" y="2513135"/>
            <a:ext cx="6666865" cy="2887345"/>
            <a:chOff x="1218855" y="2513134"/>
            <a:chExt cx="6666865" cy="28873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0710" y="2813537"/>
            <a:ext cx="2012314" cy="2286000"/>
            <a:chOff x="726710" y="2813537"/>
            <a:chExt cx="2012314" cy="228600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0" y="2963949"/>
              <a:ext cx="576824" cy="7020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4000" dirty="0"/>
              <a:t>Idea</a:t>
            </a:r>
            <a:r>
              <a:rPr sz="4000" spc="-50" dirty="0"/>
              <a:t> 1</a:t>
            </a:r>
            <a:endParaRPr sz="4000"/>
          </a:p>
          <a:p>
            <a:pPr marL="12700" marR="5080">
              <a:lnSpc>
                <a:spcPts val="3030"/>
              </a:lnSpc>
              <a:spcBef>
                <a:spcPts val="240"/>
              </a:spcBef>
            </a:pPr>
            <a:r>
              <a:rPr sz="2800" dirty="0">
                <a:solidFill>
                  <a:srgbClr val="1D6FA9"/>
                </a:solidFill>
              </a:rPr>
              <a:t>Start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growing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tree,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greedily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add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shortest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spc="-20" dirty="0">
                <a:solidFill>
                  <a:srgbClr val="1D6FA9"/>
                </a:solidFill>
              </a:rPr>
              <a:t>edge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can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to</a:t>
            </a:r>
            <a:r>
              <a:rPr sz="2800" spc="-5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4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tree.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9517" y="2513135"/>
            <a:ext cx="6700520" cy="2887345"/>
            <a:chOff x="1185517" y="2513134"/>
            <a:chExt cx="6700520" cy="28873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0710" y="2813537"/>
            <a:ext cx="2012314" cy="2286000"/>
            <a:chOff x="726710" y="2813537"/>
            <a:chExt cx="2012314" cy="228600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0" y="2963949"/>
              <a:ext cx="576824" cy="7020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4000" dirty="0"/>
              <a:t>Idea</a:t>
            </a:r>
            <a:r>
              <a:rPr sz="4000" spc="-50" dirty="0"/>
              <a:t> 1</a:t>
            </a:r>
            <a:endParaRPr sz="4000"/>
          </a:p>
          <a:p>
            <a:pPr marL="12700" marR="5080">
              <a:lnSpc>
                <a:spcPts val="3030"/>
              </a:lnSpc>
              <a:spcBef>
                <a:spcPts val="240"/>
              </a:spcBef>
            </a:pPr>
            <a:r>
              <a:rPr sz="2800" dirty="0">
                <a:solidFill>
                  <a:srgbClr val="1D6FA9"/>
                </a:solidFill>
              </a:rPr>
              <a:t>Start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growing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tree,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greedily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add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shortest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spc="-20" dirty="0">
                <a:solidFill>
                  <a:srgbClr val="1D6FA9"/>
                </a:solidFill>
              </a:rPr>
              <a:t>edge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can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to</a:t>
            </a:r>
            <a:r>
              <a:rPr sz="2800" spc="-5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4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tree.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9517" y="2487735"/>
            <a:ext cx="6700520" cy="2912745"/>
            <a:chOff x="1185517" y="2487734"/>
            <a:chExt cx="6700520" cy="29127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0710" y="2813537"/>
            <a:ext cx="2012314" cy="2286000"/>
            <a:chOff x="726710" y="2813537"/>
            <a:chExt cx="2012314" cy="228600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0" y="2963949"/>
              <a:ext cx="576824" cy="7020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4000" dirty="0"/>
              <a:t>Idea</a:t>
            </a:r>
            <a:r>
              <a:rPr sz="4000" spc="-50" dirty="0"/>
              <a:t> 1</a:t>
            </a:r>
            <a:endParaRPr sz="4000"/>
          </a:p>
          <a:p>
            <a:pPr marL="12700" marR="5080">
              <a:lnSpc>
                <a:spcPts val="3030"/>
              </a:lnSpc>
              <a:spcBef>
                <a:spcPts val="240"/>
              </a:spcBef>
            </a:pPr>
            <a:r>
              <a:rPr sz="2800" dirty="0">
                <a:solidFill>
                  <a:srgbClr val="1D6FA9"/>
                </a:solidFill>
              </a:rPr>
              <a:t>Start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growing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tree,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greedily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add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shortest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spc="-20" dirty="0">
                <a:solidFill>
                  <a:srgbClr val="1D6FA9"/>
                </a:solidFill>
              </a:rPr>
              <a:t>edge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can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to</a:t>
            </a:r>
            <a:r>
              <a:rPr sz="2800" spc="-5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4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tree.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9517" y="2487735"/>
            <a:ext cx="6700520" cy="2912745"/>
            <a:chOff x="1185517" y="2487734"/>
            <a:chExt cx="6700520" cy="29127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0710" y="2813537"/>
            <a:ext cx="2012314" cy="2286000"/>
            <a:chOff x="726710" y="2813537"/>
            <a:chExt cx="2012314" cy="228600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0" y="2963949"/>
              <a:ext cx="576824" cy="7020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4000" dirty="0"/>
              <a:t>Idea</a:t>
            </a:r>
            <a:r>
              <a:rPr sz="4000" spc="-50" dirty="0"/>
              <a:t> 1</a:t>
            </a:r>
            <a:endParaRPr sz="4000"/>
          </a:p>
          <a:p>
            <a:pPr marL="12700" marR="5080">
              <a:lnSpc>
                <a:spcPts val="3030"/>
              </a:lnSpc>
              <a:spcBef>
                <a:spcPts val="240"/>
              </a:spcBef>
            </a:pPr>
            <a:r>
              <a:rPr sz="2800" dirty="0">
                <a:solidFill>
                  <a:srgbClr val="1D6FA9"/>
                </a:solidFill>
              </a:rPr>
              <a:t>Start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growing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tree,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greedily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add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shortest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spc="-20" dirty="0">
                <a:solidFill>
                  <a:srgbClr val="1D6FA9"/>
                </a:solidFill>
              </a:rPr>
              <a:t>edge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can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to</a:t>
            </a:r>
            <a:r>
              <a:rPr sz="2800" spc="-5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4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tree.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9517" y="2487735"/>
            <a:ext cx="6700520" cy="2912745"/>
            <a:chOff x="1185517" y="2487734"/>
            <a:chExt cx="6700520" cy="29127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0710" y="2813537"/>
            <a:ext cx="2012314" cy="2286000"/>
            <a:chOff x="726710" y="2813537"/>
            <a:chExt cx="2012314" cy="228600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0" y="2963949"/>
              <a:ext cx="576824" cy="7020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4000" dirty="0"/>
              <a:t>Idea</a:t>
            </a:r>
            <a:r>
              <a:rPr sz="4000" spc="-50" dirty="0"/>
              <a:t> 1</a:t>
            </a:r>
            <a:endParaRPr sz="4000"/>
          </a:p>
          <a:p>
            <a:pPr marL="12700" marR="5080">
              <a:lnSpc>
                <a:spcPts val="3030"/>
              </a:lnSpc>
              <a:spcBef>
                <a:spcPts val="240"/>
              </a:spcBef>
            </a:pPr>
            <a:r>
              <a:rPr sz="2800" dirty="0">
                <a:solidFill>
                  <a:srgbClr val="1D6FA9"/>
                </a:solidFill>
              </a:rPr>
              <a:t>Start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growing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tree,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greedily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add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shortest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spc="-20" dirty="0">
                <a:solidFill>
                  <a:srgbClr val="1D6FA9"/>
                </a:solidFill>
              </a:rPr>
              <a:t>edge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can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to</a:t>
            </a:r>
            <a:r>
              <a:rPr sz="2800" spc="-5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4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tree.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9517" y="2487735"/>
            <a:ext cx="6700520" cy="2938145"/>
            <a:chOff x="1185517" y="2487734"/>
            <a:chExt cx="6700520" cy="29381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0710" y="2813537"/>
            <a:ext cx="2012314" cy="2286000"/>
            <a:chOff x="726710" y="2813537"/>
            <a:chExt cx="2012314" cy="228600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0" y="2963949"/>
              <a:ext cx="576824" cy="7020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392399"/>
            <a:ext cx="54952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Minimum</a:t>
            </a:r>
            <a:r>
              <a:rPr spc="-75" dirty="0"/>
              <a:t> </a:t>
            </a:r>
            <a:r>
              <a:rPr dirty="0"/>
              <a:t>Spanning</a:t>
            </a:r>
            <a:r>
              <a:rPr spc="-70" dirty="0"/>
              <a:t> </a:t>
            </a:r>
            <a:r>
              <a:rPr spc="-50"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49701" y="2238130"/>
            <a:ext cx="4246245" cy="588645"/>
            <a:chOff x="2425700" y="2238129"/>
            <a:chExt cx="42462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69143" y="2369624"/>
            <a:ext cx="3815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30070" algn="l"/>
                <a:tab pos="3661410" algn="l"/>
              </a:tabLst>
            </a:pPr>
            <a:r>
              <a:rPr spc="-5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99992" y="2470271"/>
            <a:ext cx="6752590" cy="2929890"/>
            <a:chOff x="1175992" y="2470271"/>
            <a:chExt cx="6752590" cy="2929890"/>
          </a:xfrm>
        </p:grpSpPr>
        <p:sp>
          <p:nvSpPr>
            <p:cNvPr id="36" name="object 36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12382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12382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12382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12382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2382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2382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12382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243753" y="2813537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123825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31390" y="6073135"/>
            <a:ext cx="703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spanning</a:t>
            </a:r>
            <a:r>
              <a:rPr sz="24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tree</a:t>
            </a:r>
            <a:r>
              <a:rPr sz="24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tree</a:t>
            </a:r>
            <a:r>
              <a:rPr sz="24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connects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all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vertices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5" name="object 6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9980" y="5662247"/>
            <a:ext cx="718736" cy="1059955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9443924" y="4914959"/>
            <a:ext cx="844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07B1A"/>
                </a:solidFill>
                <a:latin typeface="Calibri"/>
                <a:cs typeface="Calibri"/>
              </a:rPr>
              <a:t>tree</a:t>
            </a:r>
            <a:r>
              <a:rPr sz="1600" spc="-1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160714" y="5160493"/>
            <a:ext cx="141097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0805" marR="5080" indent="-7874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alibri"/>
                <a:cs typeface="Calibri"/>
              </a:rPr>
              <a:t>connected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graph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10" dirty="0">
                <a:latin typeface="Calibri"/>
                <a:cs typeface="Calibri"/>
              </a:rPr>
              <a:t> cycles!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514959" y="1919252"/>
            <a:ext cx="135826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dirty="0">
                <a:solidFill>
                  <a:srgbClr val="F19D19"/>
                </a:solidFill>
                <a:latin typeface="Calibri"/>
                <a:cs typeface="Calibri"/>
              </a:rPr>
              <a:t>This</a:t>
            </a:r>
            <a:r>
              <a:rPr spc="-2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19D19"/>
                </a:solidFill>
                <a:latin typeface="Calibri"/>
                <a:cs typeface="Calibri"/>
              </a:rPr>
              <a:t>is</a:t>
            </a:r>
            <a:r>
              <a:rPr spc="-15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F19D19"/>
                </a:solidFill>
                <a:latin typeface="Calibri"/>
                <a:cs typeface="Calibri"/>
              </a:rPr>
              <a:t>a </a:t>
            </a:r>
            <a:r>
              <a:rPr dirty="0">
                <a:solidFill>
                  <a:srgbClr val="F19D19"/>
                </a:solidFill>
                <a:latin typeface="Calibri"/>
                <a:cs typeface="Calibri"/>
              </a:rPr>
              <a:t>spanning</a:t>
            </a:r>
            <a:r>
              <a:rPr spc="-75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19D19"/>
                </a:solidFill>
                <a:latin typeface="Calibri"/>
                <a:cs typeface="Calibri"/>
              </a:rPr>
              <a:t>tree.</a:t>
            </a:r>
            <a:endParaRPr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37675" y="1023167"/>
            <a:ext cx="7404100" cy="106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>
              <a:spcBef>
                <a:spcPts val="100"/>
              </a:spcBef>
            </a:pPr>
            <a:r>
              <a:rPr sz="3200" dirty="0">
                <a:solidFill>
                  <a:srgbClr val="1D6FA9"/>
                </a:solidFill>
                <a:latin typeface="Calibri Light"/>
                <a:cs typeface="Calibri Light"/>
              </a:rPr>
              <a:t>Say</a:t>
            </a:r>
            <a:r>
              <a:rPr sz="3200" spc="-10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1D6FA9"/>
                </a:solidFill>
                <a:latin typeface="Calibri Light"/>
                <a:cs typeface="Calibri Light"/>
              </a:rPr>
              <a:t>we</a:t>
            </a:r>
            <a:r>
              <a:rPr sz="3200" spc="-9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1D6FA9"/>
                </a:solidFill>
                <a:latin typeface="Calibri Light"/>
                <a:cs typeface="Calibri Light"/>
              </a:rPr>
              <a:t>have</a:t>
            </a:r>
            <a:r>
              <a:rPr sz="3200" spc="-9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1D6FA9"/>
                </a:solidFill>
                <a:latin typeface="Calibri Light"/>
                <a:cs typeface="Calibri Light"/>
              </a:rPr>
              <a:t>an</a:t>
            </a:r>
            <a:r>
              <a:rPr sz="3200" spc="-10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1D6FA9"/>
                </a:solidFill>
                <a:latin typeface="Calibri Light"/>
                <a:cs typeface="Calibri Light"/>
              </a:rPr>
              <a:t>undirected</a:t>
            </a:r>
            <a:r>
              <a:rPr sz="3200" spc="-10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3200" dirty="0">
                <a:solidFill>
                  <a:srgbClr val="1D6FA9"/>
                </a:solidFill>
                <a:latin typeface="Calibri Light"/>
                <a:cs typeface="Calibri Light"/>
              </a:rPr>
              <a:t>weighted</a:t>
            </a:r>
            <a:r>
              <a:rPr sz="3200" spc="-10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3200" spc="-10" dirty="0">
                <a:solidFill>
                  <a:srgbClr val="1D6FA9"/>
                </a:solidFill>
                <a:latin typeface="Calibri Light"/>
                <a:cs typeface="Calibri Light"/>
              </a:rPr>
              <a:t>graph</a:t>
            </a:r>
            <a:endParaRPr sz="3200">
              <a:latin typeface="Calibri Light"/>
              <a:cs typeface="Calibri Light"/>
            </a:endParaRPr>
          </a:p>
          <a:p>
            <a:pPr marL="12700">
              <a:spcBef>
                <a:spcPts val="2150"/>
              </a:spcBef>
            </a:pPr>
            <a:r>
              <a:rPr dirty="0">
                <a:latin typeface="Calibri"/>
                <a:cs typeface="Calibri"/>
              </a:rPr>
              <a:t>The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9A78"/>
                </a:solidFill>
                <a:latin typeface="Calibri"/>
                <a:cs typeface="Calibri"/>
              </a:rPr>
              <a:t>cost</a:t>
            </a:r>
            <a:r>
              <a:rPr b="1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837676" y="2055355"/>
            <a:ext cx="149415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spanning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tree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is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sum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weights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the</a:t>
            </a:r>
            <a:endParaRPr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37675" y="2880812"/>
            <a:ext cx="62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libri"/>
                <a:cs typeface="Calibri"/>
              </a:rPr>
              <a:t>edges.</a:t>
            </a:r>
            <a:endParaRPr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909584" y="5055046"/>
            <a:ext cx="105918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This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tree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has</a:t>
            </a:r>
            <a:r>
              <a:rPr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cost</a:t>
            </a:r>
            <a:r>
              <a:rPr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67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4000" dirty="0"/>
              <a:t>Idea</a:t>
            </a:r>
            <a:r>
              <a:rPr sz="4000" spc="-50" dirty="0"/>
              <a:t> 1</a:t>
            </a:r>
            <a:endParaRPr sz="4000"/>
          </a:p>
          <a:p>
            <a:pPr marL="12700" marR="5080">
              <a:lnSpc>
                <a:spcPts val="3030"/>
              </a:lnSpc>
              <a:spcBef>
                <a:spcPts val="240"/>
              </a:spcBef>
            </a:pPr>
            <a:r>
              <a:rPr sz="2800" dirty="0">
                <a:solidFill>
                  <a:srgbClr val="1D6FA9"/>
                </a:solidFill>
              </a:rPr>
              <a:t>Start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growing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tree,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greedily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add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shortest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spc="-20" dirty="0">
                <a:solidFill>
                  <a:srgbClr val="1D6FA9"/>
                </a:solidFill>
              </a:rPr>
              <a:t>edge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can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to</a:t>
            </a:r>
            <a:r>
              <a:rPr sz="2800" spc="-5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4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tree.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9517" y="2487735"/>
            <a:ext cx="6700520" cy="2938145"/>
            <a:chOff x="1185517" y="2487734"/>
            <a:chExt cx="6700520" cy="29381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0710" y="2813537"/>
            <a:ext cx="2012314" cy="2286000"/>
            <a:chOff x="726710" y="2813537"/>
            <a:chExt cx="2012314" cy="228600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0" y="2963949"/>
              <a:ext cx="576824" cy="7020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4000" dirty="0"/>
              <a:t>Idea</a:t>
            </a:r>
            <a:r>
              <a:rPr sz="4000" spc="-50" dirty="0"/>
              <a:t> 1</a:t>
            </a:r>
            <a:endParaRPr sz="4000"/>
          </a:p>
          <a:p>
            <a:pPr marL="12700" marR="5080">
              <a:lnSpc>
                <a:spcPts val="3030"/>
              </a:lnSpc>
              <a:spcBef>
                <a:spcPts val="240"/>
              </a:spcBef>
            </a:pPr>
            <a:r>
              <a:rPr sz="2800" dirty="0">
                <a:solidFill>
                  <a:srgbClr val="1D6FA9"/>
                </a:solidFill>
              </a:rPr>
              <a:t>Start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growing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tree,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greedily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add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shortest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spc="-20" dirty="0">
                <a:solidFill>
                  <a:srgbClr val="1D6FA9"/>
                </a:solidFill>
              </a:rPr>
              <a:t>edge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can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to</a:t>
            </a:r>
            <a:r>
              <a:rPr sz="2800" spc="-5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4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tree.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9517" y="2487735"/>
            <a:ext cx="6700520" cy="2938145"/>
            <a:chOff x="1185517" y="2487734"/>
            <a:chExt cx="6700520" cy="29381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0710" y="2813537"/>
            <a:ext cx="2012314" cy="2286000"/>
            <a:chOff x="726710" y="2813537"/>
            <a:chExt cx="2012314" cy="228600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0" y="2963949"/>
              <a:ext cx="576824" cy="7020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65"/>
              </a:lnSpc>
              <a:spcBef>
                <a:spcPts val="100"/>
              </a:spcBef>
            </a:pPr>
            <a:r>
              <a:rPr sz="4000" dirty="0"/>
              <a:t>Idea</a:t>
            </a:r>
            <a:r>
              <a:rPr sz="4000" spc="-50" dirty="0"/>
              <a:t> 1</a:t>
            </a:r>
            <a:endParaRPr sz="4000"/>
          </a:p>
          <a:p>
            <a:pPr marL="12700" marR="5080">
              <a:lnSpc>
                <a:spcPts val="3030"/>
              </a:lnSpc>
              <a:spcBef>
                <a:spcPts val="240"/>
              </a:spcBef>
            </a:pPr>
            <a:r>
              <a:rPr sz="2800" dirty="0">
                <a:solidFill>
                  <a:srgbClr val="1D6FA9"/>
                </a:solidFill>
              </a:rPr>
              <a:t>Start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growing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tree,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greedily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add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shortest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spc="-20" dirty="0">
                <a:solidFill>
                  <a:srgbClr val="1D6FA9"/>
                </a:solidFill>
              </a:rPr>
              <a:t>edge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can</a:t>
            </a:r>
            <a:r>
              <a:rPr sz="2800" spc="-5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to</a:t>
            </a:r>
            <a:r>
              <a:rPr sz="2800" spc="-5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grow</a:t>
            </a:r>
            <a:r>
              <a:rPr sz="2800" spc="-4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4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tree.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09517" y="2487735"/>
            <a:ext cx="6733540" cy="2938145"/>
            <a:chOff x="1185517" y="2487734"/>
            <a:chExt cx="6733540" cy="29381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250710" y="2813537"/>
            <a:ext cx="2012314" cy="2286000"/>
            <a:chOff x="726710" y="2813537"/>
            <a:chExt cx="2012314" cy="228600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0" y="2963949"/>
              <a:ext cx="576824" cy="702090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1" y="611855"/>
            <a:ext cx="79279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We’ve</a:t>
            </a:r>
            <a:r>
              <a:rPr spc="-210" dirty="0"/>
              <a:t> </a:t>
            </a:r>
            <a:r>
              <a:rPr spc="-10" dirty="0"/>
              <a:t>discovered</a:t>
            </a:r>
            <a:r>
              <a:rPr spc="-220" dirty="0"/>
              <a:t> </a:t>
            </a:r>
            <a:r>
              <a:rPr spc="-25" dirty="0">
                <a:solidFill>
                  <a:srgbClr val="1D6FA9"/>
                </a:solidFill>
              </a:rPr>
              <a:t>Prim’s</a:t>
            </a:r>
            <a:r>
              <a:rPr spc="-210" dirty="0">
                <a:solidFill>
                  <a:srgbClr val="1D6FA9"/>
                </a:solidFill>
              </a:rPr>
              <a:t> </a:t>
            </a:r>
            <a:r>
              <a:rPr spc="-10" dirty="0">
                <a:solidFill>
                  <a:srgbClr val="1D6FA9"/>
                </a:solidFill>
              </a:rPr>
              <a:t>algorithm!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64573"/>
            <a:ext cx="6263640" cy="12687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slowPrim(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G</a:t>
            </a:r>
            <a:r>
              <a:rPr sz="2800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=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D6FA9"/>
                </a:solidFill>
                <a:latin typeface="Calibri"/>
                <a:cs typeface="Calibri"/>
              </a:rPr>
              <a:t>(V,E)</a:t>
            </a:r>
            <a:r>
              <a:rPr sz="2800" spc="-25" dirty="0">
                <a:latin typeface="Calibri"/>
                <a:cs typeface="Calibri"/>
              </a:rPr>
              <a:t>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starting</a:t>
            </a:r>
            <a:r>
              <a:rPr sz="2800" spc="-7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vertex</a:t>
            </a:r>
            <a:r>
              <a:rPr sz="2800" spc="-6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s</a:t>
            </a:r>
            <a:r>
              <a:rPr sz="28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Let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(s,u)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lightest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s.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{</a:t>
            </a:r>
            <a:r>
              <a:rPr sz="24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(s,u)</a:t>
            </a:r>
            <a:r>
              <a:rPr sz="24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-60" dirty="0">
                <a:solidFill>
                  <a:srgbClr val="1D9A78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590" y="3007550"/>
            <a:ext cx="4667885" cy="24498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0029" indent="-227329">
              <a:spcBef>
                <a:spcPts val="3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verticesVisited</a:t>
            </a:r>
            <a:r>
              <a:rPr sz="2400" spc="-1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=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{</a:t>
            </a:r>
            <a:r>
              <a:rPr sz="2400" spc="-1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s,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u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spcBef>
                <a:spcPts val="219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while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|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verticesVisited</a:t>
            </a:r>
            <a:r>
              <a:rPr sz="2400" spc="-10" dirty="0">
                <a:latin typeface="Calibri"/>
                <a:cs typeface="Calibri"/>
              </a:rPr>
              <a:t>|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|V|: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spcBef>
                <a:spcPts val="28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find</a:t>
            </a:r>
            <a:r>
              <a:rPr sz="20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lightest</a:t>
            </a:r>
            <a:r>
              <a:rPr sz="2000" spc="-2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edge</a:t>
            </a:r>
            <a:r>
              <a:rPr sz="2000" spc="-2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(x,v)</a:t>
            </a:r>
            <a:r>
              <a:rPr sz="20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so</a:t>
            </a:r>
            <a:r>
              <a:rPr sz="20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07B1A"/>
                </a:solidFill>
                <a:latin typeface="Calibri"/>
                <a:cs typeface="Calibri"/>
              </a:rPr>
              <a:t>that:</a:t>
            </a:r>
            <a:endParaRPr sz="2000" dirty="0">
              <a:latin typeface="Calibri"/>
              <a:cs typeface="Calibri"/>
            </a:endParaRPr>
          </a:p>
          <a:p>
            <a:pPr marL="1155065" lvl="2" indent="-228600">
              <a:spcBef>
                <a:spcPts val="300"/>
              </a:spcBef>
              <a:buFont typeface="Arial"/>
              <a:buChar char="•"/>
              <a:tabLst>
                <a:tab pos="1155065" algn="l"/>
              </a:tabLst>
            </a:pP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x</a:t>
            </a:r>
            <a:r>
              <a:rPr spc="-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is</a:t>
            </a:r>
            <a:r>
              <a:rPr spc="-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in</a:t>
            </a:r>
            <a:r>
              <a:rPr spc="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07B1A"/>
                </a:solidFill>
                <a:latin typeface="Calibri"/>
                <a:cs typeface="Calibri"/>
              </a:rPr>
              <a:t>verticesVisited</a:t>
            </a:r>
            <a:endParaRPr dirty="0">
              <a:latin typeface="Calibri"/>
              <a:cs typeface="Calibri"/>
            </a:endParaRPr>
          </a:p>
          <a:p>
            <a:pPr marL="1155065" lvl="2" indent="-228600">
              <a:spcBef>
                <a:spcPts val="275"/>
              </a:spcBef>
              <a:buFont typeface="Arial"/>
              <a:buChar char="•"/>
              <a:tabLst>
                <a:tab pos="1155065" algn="l"/>
              </a:tabLst>
            </a:pP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v</a:t>
            </a:r>
            <a:r>
              <a:rPr spc="-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is</a:t>
            </a:r>
            <a:r>
              <a:rPr spc="-1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not</a:t>
            </a:r>
            <a:r>
              <a:rPr spc="-1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in</a:t>
            </a:r>
            <a:r>
              <a:rPr spc="-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07B1A"/>
                </a:solidFill>
                <a:latin typeface="Calibri"/>
                <a:cs typeface="Calibri"/>
              </a:rPr>
              <a:t>verticesVisited</a:t>
            </a:r>
            <a:endParaRPr dirty="0">
              <a:latin typeface="Calibri"/>
              <a:cs typeface="Calibri"/>
            </a:endParaRPr>
          </a:p>
          <a:p>
            <a:pPr marL="697865" lvl="1" indent="-228600">
              <a:spcBef>
                <a:spcPts val="24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add</a:t>
            </a:r>
            <a:r>
              <a:rPr sz="20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(x,v)</a:t>
            </a:r>
            <a:r>
              <a:rPr sz="2000" spc="-2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1D9A78"/>
                </a:solidFill>
                <a:latin typeface="Calibri"/>
                <a:cs typeface="Calibri"/>
              </a:rPr>
              <a:t> MST</a:t>
            </a:r>
            <a:endParaRPr sz="2000" dirty="0">
              <a:latin typeface="Calibri"/>
              <a:cs typeface="Calibri"/>
            </a:endParaRPr>
          </a:p>
          <a:p>
            <a:pPr marL="697865" lvl="1" indent="-228600"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add</a:t>
            </a:r>
            <a:r>
              <a:rPr sz="2000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v</a:t>
            </a:r>
            <a:r>
              <a:rPr sz="2000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D6FA9"/>
                </a:solidFill>
                <a:latin typeface="Calibri"/>
                <a:cs typeface="Calibri"/>
              </a:rPr>
              <a:t>verticesVisited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589" y="5457021"/>
            <a:ext cx="166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return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430" y="5699909"/>
            <a:ext cx="5978769" cy="875240"/>
          </a:xfrm>
          <a:prstGeom prst="rect">
            <a:avLst/>
          </a:prstGeom>
          <a:ln w="9525">
            <a:solidFill>
              <a:srgbClr val="F19D19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>
              <a:spcBef>
                <a:spcPts val="225"/>
              </a:spcBef>
            </a:pP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Naively,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running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O(nm):</a:t>
            </a:r>
            <a:r>
              <a:rPr lang="en-US" sz="20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  n = |V|, m =|E|</a:t>
            </a:r>
            <a:endParaRPr sz="2000" dirty="0">
              <a:latin typeface="Calibri"/>
              <a:cs typeface="Calibri"/>
            </a:endParaRPr>
          </a:p>
          <a:p>
            <a:pPr marL="376555" indent="-285750">
              <a:lnSpc>
                <a:spcPts val="2145"/>
              </a:lnSpc>
              <a:spcBef>
                <a:spcPts val="35"/>
              </a:spcBef>
              <a:buFont typeface="Arial"/>
              <a:buChar char="•"/>
              <a:tabLst>
                <a:tab pos="376555" algn="l"/>
              </a:tabLst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spc="-1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n-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iterations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while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loop:</a:t>
            </a:r>
            <a:endParaRPr dirty="0">
              <a:latin typeface="Calibri"/>
              <a:cs typeface="Calibri"/>
            </a:endParaRPr>
          </a:p>
          <a:p>
            <a:pPr marL="833755" lvl="1" indent="-285750">
              <a:lnSpc>
                <a:spcPts val="2145"/>
              </a:lnSpc>
              <a:buFont typeface="Arial"/>
              <a:buChar char="•"/>
              <a:tabLst>
                <a:tab pos="83375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Maybe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go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through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all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the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edges.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3698" y="2885122"/>
            <a:ext cx="171323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42900" marR="5080" indent="-330835">
              <a:lnSpc>
                <a:spcPts val="2130"/>
              </a:lnSpc>
              <a:spcBef>
                <a:spcPts val="195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n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iterations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this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loop.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92747" y="3915234"/>
            <a:ext cx="179705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270" algn="ctr">
              <a:lnSpc>
                <a:spcPct val="99800"/>
              </a:lnSpc>
              <a:spcBef>
                <a:spcPts val="105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Maybe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take</a:t>
            </a:r>
            <a:r>
              <a:rPr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spc="5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go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 all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edges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 find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lightest.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70432" y="3183940"/>
            <a:ext cx="1412875" cy="474980"/>
          </a:xfrm>
          <a:custGeom>
            <a:avLst/>
            <a:gdLst/>
            <a:ahLst/>
            <a:cxnLst/>
            <a:rect l="l" t="t" r="r" b="b"/>
            <a:pathLst>
              <a:path w="1412875" h="474979">
                <a:moveTo>
                  <a:pt x="1409857" y="0"/>
                </a:moveTo>
                <a:lnTo>
                  <a:pt x="71169" y="434572"/>
                </a:lnTo>
                <a:lnTo>
                  <a:pt x="60712" y="402361"/>
                </a:lnTo>
                <a:lnTo>
                  <a:pt x="0" y="462127"/>
                </a:lnTo>
                <a:lnTo>
                  <a:pt x="84240" y="474837"/>
                </a:lnTo>
                <a:lnTo>
                  <a:pt x="73784" y="442625"/>
                </a:lnTo>
                <a:lnTo>
                  <a:pt x="1412472" y="8053"/>
                </a:lnTo>
                <a:lnTo>
                  <a:pt x="14098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64924" y="4490848"/>
            <a:ext cx="1647825" cy="95250"/>
          </a:xfrm>
          <a:custGeom>
            <a:avLst/>
            <a:gdLst/>
            <a:ahLst/>
            <a:cxnLst/>
            <a:rect l="l" t="t" r="r" b="b"/>
            <a:pathLst>
              <a:path w="1647825" h="95250">
                <a:moveTo>
                  <a:pt x="1646949" y="0"/>
                </a:moveTo>
                <a:lnTo>
                  <a:pt x="76014" y="52675"/>
                </a:lnTo>
                <a:lnTo>
                  <a:pt x="74880" y="18827"/>
                </a:lnTo>
                <a:lnTo>
                  <a:pt x="0" y="59460"/>
                </a:lnTo>
                <a:lnTo>
                  <a:pt x="77433" y="94984"/>
                </a:lnTo>
                <a:lnTo>
                  <a:pt x="76299" y="61136"/>
                </a:lnTo>
                <a:lnTo>
                  <a:pt x="1647233" y="8462"/>
                </a:lnTo>
                <a:lnTo>
                  <a:pt x="16469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41503"/>
          </a:xfrm>
          <a:prstGeom prst="rect">
            <a:avLst/>
          </a:prstGeom>
        </p:spPr>
        <p:txBody>
          <a:bodyPr vert="horz" wrap="square" lIns="0" tIns="36087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Two</a:t>
            </a:r>
            <a:r>
              <a:rPr spc="-235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64573"/>
            <a:ext cx="5349240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6415" indent="-513715">
              <a:spcBef>
                <a:spcPts val="340"/>
              </a:spcBef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Does</a:t>
            </a:r>
            <a:r>
              <a:rPr sz="28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it</a:t>
            </a:r>
            <a:r>
              <a:rPr sz="28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"/>
                <a:cs typeface="Calibri"/>
              </a:rPr>
              <a:t>work?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is,</a:t>
            </a:r>
            <a:r>
              <a:rPr sz="2400" spc="-4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does</a:t>
            </a:r>
            <a:r>
              <a:rPr sz="2400" spc="-50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actually</a:t>
            </a:r>
            <a:r>
              <a:rPr sz="2400" spc="-50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return</a:t>
            </a:r>
            <a:r>
              <a:rPr sz="2400" spc="-4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6745A"/>
                </a:solidFill>
                <a:latin typeface="Calibri"/>
                <a:cs typeface="Calibri"/>
              </a:rPr>
              <a:t>MST?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391" y="3838131"/>
            <a:ext cx="5795645" cy="88391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13715" marR="5080" indent="-513715" algn="r">
              <a:spcBef>
                <a:spcPts val="380"/>
              </a:spcBef>
              <a:buAutoNum type="arabicPeriod" startAt="2"/>
              <a:tabLst>
                <a:tab pos="513715" algn="l"/>
              </a:tabLst>
            </a:pP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How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do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we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actually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implement</a:t>
            </a:r>
            <a:r>
              <a:rPr sz="28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"/>
                <a:cs typeface="Calibri"/>
              </a:rPr>
              <a:t>this?</a:t>
            </a:r>
            <a:endParaRPr sz="2800">
              <a:latin typeface="Calibri"/>
              <a:cs typeface="Calibri"/>
            </a:endParaRPr>
          </a:p>
          <a:p>
            <a:pPr marL="227329" marR="22860" lvl="1" indent="-227329" algn="r">
              <a:spcBef>
                <a:spcPts val="240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pseudocode</a:t>
            </a:r>
            <a:r>
              <a:rPr sz="2400" spc="-80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above</a:t>
            </a:r>
            <a:r>
              <a:rPr sz="2400" spc="-75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says</a:t>
            </a:r>
            <a:r>
              <a:rPr sz="2400" spc="-90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3755"/>
                </a:solidFill>
                <a:latin typeface="Calibri"/>
                <a:cs typeface="Calibri"/>
              </a:rPr>
              <a:t>“slowPrim”…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41503"/>
          </a:xfrm>
          <a:prstGeom prst="rect">
            <a:avLst/>
          </a:prstGeom>
        </p:spPr>
        <p:txBody>
          <a:bodyPr vert="horz" wrap="square" lIns="0" tIns="36087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Does</a:t>
            </a:r>
            <a:r>
              <a:rPr spc="-5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spc="-20" dirty="0"/>
              <a:t>work?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95146"/>
            <a:ext cx="7239000" cy="29711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2827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choices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07B1A"/>
                </a:solidFill>
                <a:latin typeface="Calibri"/>
                <a:cs typeface="Calibri"/>
              </a:rPr>
              <a:t>don’t </a:t>
            </a:r>
            <a:r>
              <a:rPr sz="2800" b="1" dirty="0">
                <a:solidFill>
                  <a:srgbClr val="F07B1A"/>
                </a:solidFill>
                <a:latin typeface="Calibri"/>
                <a:cs typeface="Calibri"/>
              </a:rPr>
              <a:t>rule</a:t>
            </a:r>
            <a:r>
              <a:rPr sz="2800" b="1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07B1A"/>
                </a:solidFill>
                <a:latin typeface="Calibri"/>
                <a:cs typeface="Calibri"/>
              </a:rPr>
              <a:t>out</a:t>
            </a:r>
            <a:r>
              <a:rPr sz="2800" b="1" spc="-2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07B1A"/>
                </a:solidFill>
                <a:latin typeface="Calibri"/>
                <a:cs typeface="Calibri"/>
              </a:rPr>
              <a:t>success.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3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step:</a:t>
            </a:r>
            <a:endParaRPr sz="2800">
              <a:latin typeface="Calibri"/>
              <a:cs typeface="Calibri"/>
            </a:endParaRPr>
          </a:p>
          <a:p>
            <a:pPr marL="697230" marR="5080" lvl="1" indent="-227329">
              <a:lnSpc>
                <a:spcPts val="26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There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exists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MST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contains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all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edges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we 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have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added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so</a:t>
            </a:r>
            <a:r>
              <a:rPr sz="2400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far.</a:t>
            </a:r>
            <a:endParaRPr sz="2400">
              <a:latin typeface="Calibri"/>
              <a:cs typeface="Calibri"/>
            </a:endParaRPr>
          </a:p>
          <a:p>
            <a:pPr lvl="1">
              <a:spcBef>
                <a:spcPts val="750"/>
              </a:spcBef>
              <a:buClr>
                <a:srgbClr val="1D6FA9"/>
              </a:buClr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Now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lemma!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3426" y="90864"/>
            <a:ext cx="1680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Lemma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60477" y="892679"/>
            <a:ext cx="8650605" cy="206628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indent="-227965">
              <a:spcBef>
                <a:spcPts val="7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sz="28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be</a:t>
            </a:r>
            <a:r>
              <a:rPr sz="28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set</a:t>
            </a:r>
            <a:r>
              <a:rPr sz="28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edges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respects</a:t>
            </a:r>
            <a:r>
              <a:rPr sz="2800" spc="-25" dirty="0">
                <a:solidFill>
                  <a:srgbClr val="FF0000"/>
                </a:solidFill>
                <a:latin typeface="Calibri"/>
                <a:cs typeface="Calibri"/>
              </a:rPr>
              <a:t> A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Suppose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MST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containing</a:t>
            </a:r>
            <a:r>
              <a:rPr sz="28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7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libri"/>
                <a:cs typeface="Calibri"/>
              </a:rPr>
              <a:t>(u,v)</a:t>
            </a:r>
            <a:r>
              <a:rPr sz="2800" spc="-1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030A0"/>
                </a:solidFill>
                <a:latin typeface="Calibri"/>
                <a:cs typeface="Calibri"/>
              </a:rPr>
              <a:t>light</a:t>
            </a:r>
            <a:r>
              <a:rPr sz="28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Calibri"/>
                <a:cs typeface="Calibri"/>
              </a:rPr>
              <a:t>edge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MST</a:t>
            </a:r>
            <a:r>
              <a:rPr sz="28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containing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244C6"/>
                </a:solidFill>
                <a:latin typeface="Cambria Math"/>
                <a:cs typeface="Cambria Math"/>
              </a:rPr>
              <a:t>∪</a:t>
            </a:r>
            <a:r>
              <a:rPr sz="2800" spc="-25" dirty="0">
                <a:solidFill>
                  <a:srgbClr val="C244C6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C244C6"/>
                </a:solidFill>
                <a:latin typeface="Calibri"/>
                <a:cs typeface="Calibri"/>
              </a:rPr>
              <a:t>{(u,v)}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33249" y="3872133"/>
            <a:ext cx="441325" cy="448945"/>
            <a:chOff x="6809248" y="3872132"/>
            <a:chExt cx="441325" cy="448945"/>
          </a:xfrm>
        </p:grpSpPr>
        <p:sp>
          <p:nvSpPr>
            <p:cNvPr id="5" name="object 5"/>
            <p:cNvSpPr/>
            <p:nvPr/>
          </p:nvSpPr>
          <p:spPr>
            <a:xfrm>
              <a:off x="6821948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40" y="0"/>
                  </a:moveTo>
                  <a:lnTo>
                    <a:pt x="160184" y="5593"/>
                  </a:lnTo>
                  <a:lnTo>
                    <a:pt x="116437" y="21524"/>
                  </a:lnTo>
                  <a:lnTo>
                    <a:pt x="77847" y="46524"/>
                  </a:lnTo>
                  <a:lnTo>
                    <a:pt x="45660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60" y="344227"/>
                  </a:lnTo>
                  <a:lnTo>
                    <a:pt x="77847" y="377023"/>
                  </a:lnTo>
                  <a:lnTo>
                    <a:pt x="116437" y="402022"/>
                  </a:lnTo>
                  <a:lnTo>
                    <a:pt x="160184" y="417954"/>
                  </a:lnTo>
                  <a:lnTo>
                    <a:pt x="207840" y="423547"/>
                  </a:lnTo>
                  <a:lnTo>
                    <a:pt x="255496" y="417954"/>
                  </a:lnTo>
                  <a:lnTo>
                    <a:pt x="299243" y="402022"/>
                  </a:lnTo>
                  <a:lnTo>
                    <a:pt x="337833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3" y="46524"/>
                  </a:lnTo>
                  <a:lnTo>
                    <a:pt x="299243" y="21524"/>
                  </a:lnTo>
                  <a:lnTo>
                    <a:pt x="255496" y="5593"/>
                  </a:lnTo>
                  <a:lnTo>
                    <a:pt x="207840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21948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70444" y="3934045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89701" y="3872133"/>
            <a:ext cx="3025140" cy="1525905"/>
            <a:chOff x="2865701" y="3872132"/>
            <a:chExt cx="3025140" cy="1525905"/>
          </a:xfrm>
        </p:grpSpPr>
        <p:sp>
          <p:nvSpPr>
            <p:cNvPr id="9" name="object 9"/>
            <p:cNvSpPr/>
            <p:nvPr/>
          </p:nvSpPr>
          <p:spPr>
            <a:xfrm>
              <a:off x="5462329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7"/>
                  </a:lnTo>
                  <a:lnTo>
                    <a:pt x="77846" y="377023"/>
                  </a:lnTo>
                  <a:lnTo>
                    <a:pt x="116436" y="402022"/>
                  </a:lnTo>
                  <a:lnTo>
                    <a:pt x="160183" y="417954"/>
                  </a:lnTo>
                  <a:lnTo>
                    <a:pt x="207839" y="423547"/>
                  </a:lnTo>
                  <a:lnTo>
                    <a:pt x="255495" y="417954"/>
                  </a:lnTo>
                  <a:lnTo>
                    <a:pt x="299241" y="402022"/>
                  </a:lnTo>
                  <a:lnTo>
                    <a:pt x="337832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2" y="46524"/>
                  </a:lnTo>
                  <a:lnTo>
                    <a:pt x="299241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2329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0028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7"/>
                  </a:lnTo>
                  <a:lnTo>
                    <a:pt x="77846" y="377023"/>
                  </a:lnTo>
                  <a:lnTo>
                    <a:pt x="116436" y="402022"/>
                  </a:lnTo>
                  <a:lnTo>
                    <a:pt x="160183" y="417954"/>
                  </a:lnTo>
                  <a:lnTo>
                    <a:pt x="207839" y="423547"/>
                  </a:lnTo>
                  <a:lnTo>
                    <a:pt x="255495" y="417954"/>
                  </a:lnTo>
                  <a:lnTo>
                    <a:pt x="299242" y="402022"/>
                  </a:lnTo>
                  <a:lnTo>
                    <a:pt x="337833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3" y="46524"/>
                  </a:lnTo>
                  <a:lnTo>
                    <a:pt x="299242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20028" y="3884832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78401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7"/>
                  </a:lnTo>
                  <a:lnTo>
                    <a:pt x="77846" y="377023"/>
                  </a:lnTo>
                  <a:lnTo>
                    <a:pt x="116436" y="402022"/>
                  </a:lnTo>
                  <a:lnTo>
                    <a:pt x="160183" y="417954"/>
                  </a:lnTo>
                  <a:lnTo>
                    <a:pt x="207839" y="423547"/>
                  </a:lnTo>
                  <a:lnTo>
                    <a:pt x="255495" y="417954"/>
                  </a:lnTo>
                  <a:lnTo>
                    <a:pt x="299241" y="402022"/>
                  </a:lnTo>
                  <a:lnTo>
                    <a:pt x="337832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2" y="46524"/>
                  </a:lnTo>
                  <a:lnTo>
                    <a:pt x="299241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78401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31660" y="5010560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1329" y="6016339"/>
            <a:ext cx="441325" cy="448945"/>
            <a:chOff x="4107328" y="6016338"/>
            <a:chExt cx="441325" cy="448945"/>
          </a:xfrm>
        </p:grpSpPr>
        <p:sp>
          <p:nvSpPr>
            <p:cNvPr id="17" name="object 17"/>
            <p:cNvSpPr/>
            <p:nvPr/>
          </p:nvSpPr>
          <p:spPr>
            <a:xfrm>
              <a:off x="412002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19"/>
                  </a:lnTo>
                  <a:lnTo>
                    <a:pt x="21125" y="118640"/>
                  </a:lnTo>
                  <a:lnTo>
                    <a:pt x="5489" y="163215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6"/>
                  </a:lnTo>
                  <a:lnTo>
                    <a:pt x="77846" y="377022"/>
                  </a:lnTo>
                  <a:lnTo>
                    <a:pt x="116436" y="402022"/>
                  </a:lnTo>
                  <a:lnTo>
                    <a:pt x="160183" y="417953"/>
                  </a:lnTo>
                  <a:lnTo>
                    <a:pt x="207839" y="423546"/>
                  </a:lnTo>
                  <a:lnTo>
                    <a:pt x="255495" y="417953"/>
                  </a:lnTo>
                  <a:lnTo>
                    <a:pt x="299242" y="402022"/>
                  </a:lnTo>
                  <a:lnTo>
                    <a:pt x="337833" y="377022"/>
                  </a:lnTo>
                  <a:lnTo>
                    <a:pt x="370019" y="344226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5"/>
                  </a:lnTo>
                  <a:lnTo>
                    <a:pt x="394554" y="118640"/>
                  </a:lnTo>
                  <a:lnTo>
                    <a:pt x="370019" y="79319"/>
                  </a:lnTo>
                  <a:lnTo>
                    <a:pt x="337833" y="46524"/>
                  </a:lnTo>
                  <a:lnTo>
                    <a:pt x="299242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002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67731" y="6078251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50108" y="4948647"/>
            <a:ext cx="2424430" cy="1517015"/>
            <a:chOff x="4826108" y="4948646"/>
            <a:chExt cx="2424430" cy="1517015"/>
          </a:xfrm>
        </p:grpSpPr>
        <p:sp>
          <p:nvSpPr>
            <p:cNvPr id="21" name="object 21"/>
            <p:cNvSpPr/>
            <p:nvPr/>
          </p:nvSpPr>
          <p:spPr>
            <a:xfrm>
              <a:off x="547098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40" y="0"/>
                  </a:moveTo>
                  <a:lnTo>
                    <a:pt x="160184" y="5593"/>
                  </a:lnTo>
                  <a:lnTo>
                    <a:pt x="116437" y="21524"/>
                  </a:lnTo>
                  <a:lnTo>
                    <a:pt x="77847" y="46524"/>
                  </a:lnTo>
                  <a:lnTo>
                    <a:pt x="45660" y="79319"/>
                  </a:lnTo>
                  <a:lnTo>
                    <a:pt x="21125" y="118640"/>
                  </a:lnTo>
                  <a:lnTo>
                    <a:pt x="5489" y="163215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60" y="344226"/>
                  </a:lnTo>
                  <a:lnTo>
                    <a:pt x="77847" y="377022"/>
                  </a:lnTo>
                  <a:lnTo>
                    <a:pt x="116437" y="402022"/>
                  </a:lnTo>
                  <a:lnTo>
                    <a:pt x="160184" y="417953"/>
                  </a:lnTo>
                  <a:lnTo>
                    <a:pt x="207840" y="423546"/>
                  </a:lnTo>
                  <a:lnTo>
                    <a:pt x="255496" y="417953"/>
                  </a:lnTo>
                  <a:lnTo>
                    <a:pt x="299243" y="402022"/>
                  </a:lnTo>
                  <a:lnTo>
                    <a:pt x="337833" y="377022"/>
                  </a:lnTo>
                  <a:lnTo>
                    <a:pt x="370019" y="344226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5"/>
                  </a:lnTo>
                  <a:lnTo>
                    <a:pt x="394554" y="118640"/>
                  </a:lnTo>
                  <a:lnTo>
                    <a:pt x="370019" y="79319"/>
                  </a:lnTo>
                  <a:lnTo>
                    <a:pt x="337833" y="46524"/>
                  </a:lnTo>
                  <a:lnTo>
                    <a:pt x="299243" y="21524"/>
                  </a:lnTo>
                  <a:lnTo>
                    <a:pt x="255496" y="5593"/>
                  </a:lnTo>
                  <a:lnTo>
                    <a:pt x="207840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098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2194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40" y="0"/>
                  </a:moveTo>
                  <a:lnTo>
                    <a:pt x="160184" y="5593"/>
                  </a:lnTo>
                  <a:lnTo>
                    <a:pt x="116437" y="21524"/>
                  </a:lnTo>
                  <a:lnTo>
                    <a:pt x="77847" y="46524"/>
                  </a:lnTo>
                  <a:lnTo>
                    <a:pt x="45660" y="79319"/>
                  </a:lnTo>
                  <a:lnTo>
                    <a:pt x="21125" y="118640"/>
                  </a:lnTo>
                  <a:lnTo>
                    <a:pt x="5489" y="163215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60" y="344226"/>
                  </a:lnTo>
                  <a:lnTo>
                    <a:pt x="77847" y="377022"/>
                  </a:lnTo>
                  <a:lnTo>
                    <a:pt x="116437" y="402022"/>
                  </a:lnTo>
                  <a:lnTo>
                    <a:pt x="160184" y="417953"/>
                  </a:lnTo>
                  <a:lnTo>
                    <a:pt x="207840" y="423546"/>
                  </a:lnTo>
                  <a:lnTo>
                    <a:pt x="255496" y="417953"/>
                  </a:lnTo>
                  <a:lnTo>
                    <a:pt x="299243" y="402022"/>
                  </a:lnTo>
                  <a:lnTo>
                    <a:pt x="337833" y="377022"/>
                  </a:lnTo>
                  <a:lnTo>
                    <a:pt x="370019" y="344226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5"/>
                  </a:lnTo>
                  <a:lnTo>
                    <a:pt x="394554" y="118640"/>
                  </a:lnTo>
                  <a:lnTo>
                    <a:pt x="370019" y="79319"/>
                  </a:lnTo>
                  <a:lnTo>
                    <a:pt x="337833" y="46524"/>
                  </a:lnTo>
                  <a:lnTo>
                    <a:pt x="299243" y="21524"/>
                  </a:lnTo>
                  <a:lnTo>
                    <a:pt x="255496" y="5593"/>
                  </a:lnTo>
                  <a:lnTo>
                    <a:pt x="207840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21948" y="6029038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38808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40" y="0"/>
                  </a:moveTo>
                  <a:lnTo>
                    <a:pt x="160184" y="5593"/>
                  </a:lnTo>
                  <a:lnTo>
                    <a:pt x="116437" y="21524"/>
                  </a:lnTo>
                  <a:lnTo>
                    <a:pt x="77846" y="46524"/>
                  </a:lnTo>
                  <a:lnTo>
                    <a:pt x="45660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60" y="344227"/>
                  </a:lnTo>
                  <a:lnTo>
                    <a:pt x="77846" y="377023"/>
                  </a:lnTo>
                  <a:lnTo>
                    <a:pt x="116437" y="402022"/>
                  </a:lnTo>
                  <a:lnTo>
                    <a:pt x="160184" y="417954"/>
                  </a:lnTo>
                  <a:lnTo>
                    <a:pt x="207840" y="423547"/>
                  </a:lnTo>
                  <a:lnTo>
                    <a:pt x="255496" y="417954"/>
                  </a:lnTo>
                  <a:lnTo>
                    <a:pt x="299243" y="402022"/>
                  </a:lnTo>
                  <a:lnTo>
                    <a:pt x="337833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3" y="46524"/>
                  </a:lnTo>
                  <a:lnTo>
                    <a:pt x="299243" y="21524"/>
                  </a:lnTo>
                  <a:lnTo>
                    <a:pt x="255496" y="5593"/>
                  </a:lnTo>
                  <a:lnTo>
                    <a:pt x="207840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8808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29374" y="5010560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580290" y="4948647"/>
            <a:ext cx="441325" cy="448945"/>
            <a:chOff x="8056289" y="4948646"/>
            <a:chExt cx="441325" cy="448945"/>
          </a:xfrm>
        </p:grpSpPr>
        <p:sp>
          <p:nvSpPr>
            <p:cNvPr id="29" name="object 29"/>
            <p:cNvSpPr/>
            <p:nvPr/>
          </p:nvSpPr>
          <p:spPr>
            <a:xfrm>
              <a:off x="8068989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207839" y="0"/>
                  </a:moveTo>
                  <a:lnTo>
                    <a:pt x="160183" y="5593"/>
                  </a:lnTo>
                  <a:lnTo>
                    <a:pt x="116436" y="21524"/>
                  </a:lnTo>
                  <a:lnTo>
                    <a:pt x="77846" y="46524"/>
                  </a:lnTo>
                  <a:lnTo>
                    <a:pt x="45659" y="79320"/>
                  </a:lnTo>
                  <a:lnTo>
                    <a:pt x="21125" y="118641"/>
                  </a:lnTo>
                  <a:lnTo>
                    <a:pt x="5489" y="163216"/>
                  </a:lnTo>
                  <a:lnTo>
                    <a:pt x="0" y="211773"/>
                  </a:lnTo>
                  <a:lnTo>
                    <a:pt x="5489" y="260331"/>
                  </a:lnTo>
                  <a:lnTo>
                    <a:pt x="21125" y="304906"/>
                  </a:lnTo>
                  <a:lnTo>
                    <a:pt x="45659" y="344227"/>
                  </a:lnTo>
                  <a:lnTo>
                    <a:pt x="77846" y="377023"/>
                  </a:lnTo>
                  <a:lnTo>
                    <a:pt x="116436" y="402022"/>
                  </a:lnTo>
                  <a:lnTo>
                    <a:pt x="160183" y="417954"/>
                  </a:lnTo>
                  <a:lnTo>
                    <a:pt x="207839" y="423547"/>
                  </a:lnTo>
                  <a:lnTo>
                    <a:pt x="255495" y="417954"/>
                  </a:lnTo>
                  <a:lnTo>
                    <a:pt x="299242" y="402022"/>
                  </a:lnTo>
                  <a:lnTo>
                    <a:pt x="337833" y="377023"/>
                  </a:lnTo>
                  <a:lnTo>
                    <a:pt x="370019" y="344227"/>
                  </a:lnTo>
                  <a:lnTo>
                    <a:pt x="394554" y="304906"/>
                  </a:lnTo>
                  <a:lnTo>
                    <a:pt x="410190" y="260331"/>
                  </a:lnTo>
                  <a:lnTo>
                    <a:pt x="415679" y="211773"/>
                  </a:lnTo>
                  <a:lnTo>
                    <a:pt x="410190" y="163216"/>
                  </a:lnTo>
                  <a:lnTo>
                    <a:pt x="394554" y="118641"/>
                  </a:lnTo>
                  <a:lnTo>
                    <a:pt x="370019" y="79320"/>
                  </a:lnTo>
                  <a:lnTo>
                    <a:pt x="337833" y="46524"/>
                  </a:lnTo>
                  <a:lnTo>
                    <a:pt x="299242" y="21524"/>
                  </a:lnTo>
                  <a:lnTo>
                    <a:pt x="255495" y="5593"/>
                  </a:lnTo>
                  <a:lnTo>
                    <a:pt x="20783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68989" y="4961346"/>
              <a:ext cx="415925" cy="423545"/>
            </a:xfrm>
            <a:custGeom>
              <a:avLst/>
              <a:gdLst/>
              <a:ahLst/>
              <a:cxnLst/>
              <a:rect l="l" t="t" r="r" b="b"/>
              <a:pathLst>
                <a:path w="415925" h="423545">
                  <a:moveTo>
                    <a:pt x="0" y="211773"/>
                  </a:moveTo>
                  <a:lnTo>
                    <a:pt x="5489" y="163215"/>
                  </a:lnTo>
                  <a:lnTo>
                    <a:pt x="21125" y="118640"/>
                  </a:lnTo>
                  <a:lnTo>
                    <a:pt x="45660" y="79319"/>
                  </a:lnTo>
                  <a:lnTo>
                    <a:pt x="77846" y="46524"/>
                  </a:lnTo>
                  <a:lnTo>
                    <a:pt x="116437" y="21524"/>
                  </a:lnTo>
                  <a:lnTo>
                    <a:pt x="160184" y="5593"/>
                  </a:lnTo>
                  <a:lnTo>
                    <a:pt x="207840" y="0"/>
                  </a:lnTo>
                  <a:lnTo>
                    <a:pt x="255495" y="5593"/>
                  </a:lnTo>
                  <a:lnTo>
                    <a:pt x="299242" y="21524"/>
                  </a:lnTo>
                  <a:lnTo>
                    <a:pt x="337833" y="46524"/>
                  </a:lnTo>
                  <a:lnTo>
                    <a:pt x="370019" y="79319"/>
                  </a:lnTo>
                  <a:lnTo>
                    <a:pt x="394554" y="118640"/>
                  </a:lnTo>
                  <a:lnTo>
                    <a:pt x="410190" y="163215"/>
                  </a:lnTo>
                  <a:lnTo>
                    <a:pt x="415680" y="211773"/>
                  </a:lnTo>
                  <a:lnTo>
                    <a:pt x="410190" y="260331"/>
                  </a:lnTo>
                  <a:lnTo>
                    <a:pt x="394554" y="304906"/>
                  </a:lnTo>
                  <a:lnTo>
                    <a:pt x="370019" y="344227"/>
                  </a:lnTo>
                  <a:lnTo>
                    <a:pt x="337833" y="377022"/>
                  </a:lnTo>
                  <a:lnTo>
                    <a:pt x="299242" y="402022"/>
                  </a:lnTo>
                  <a:lnTo>
                    <a:pt x="255495" y="417953"/>
                  </a:lnTo>
                  <a:lnTo>
                    <a:pt x="207840" y="423547"/>
                  </a:lnTo>
                  <a:lnTo>
                    <a:pt x="160184" y="417953"/>
                  </a:lnTo>
                  <a:lnTo>
                    <a:pt x="116437" y="402022"/>
                  </a:lnTo>
                  <a:lnTo>
                    <a:pt x="77846" y="377022"/>
                  </a:lnTo>
                  <a:lnTo>
                    <a:pt x="45660" y="344227"/>
                  </a:lnTo>
                  <a:lnTo>
                    <a:pt x="21125" y="304906"/>
                  </a:lnTo>
                  <a:lnTo>
                    <a:pt x="5489" y="260331"/>
                  </a:lnTo>
                  <a:lnTo>
                    <a:pt x="0" y="21177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732566" y="501056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696882" y="4068032"/>
            <a:ext cx="4976495" cy="2233295"/>
            <a:chOff x="3172881" y="4068031"/>
            <a:chExt cx="4976495" cy="2233295"/>
          </a:xfrm>
        </p:grpSpPr>
        <p:sp>
          <p:nvSpPr>
            <p:cNvPr id="33" name="object 33"/>
            <p:cNvSpPr/>
            <p:nvPr/>
          </p:nvSpPr>
          <p:spPr>
            <a:xfrm>
              <a:off x="5817133" y="4246351"/>
              <a:ext cx="1066165" cy="1845310"/>
            </a:xfrm>
            <a:custGeom>
              <a:avLst/>
              <a:gdLst/>
              <a:ahLst/>
              <a:cxnLst/>
              <a:rect l="l" t="t" r="r" b="b"/>
              <a:pathLst>
                <a:path w="1066165" h="1845310">
                  <a:moveTo>
                    <a:pt x="0" y="0"/>
                  </a:moveTo>
                  <a:lnTo>
                    <a:pt x="1065690" y="1844714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78004" y="4068038"/>
              <a:ext cx="944244" cy="57150"/>
            </a:xfrm>
            <a:custGeom>
              <a:avLst/>
              <a:gdLst/>
              <a:ahLst/>
              <a:cxnLst/>
              <a:rect l="l" t="t" r="r" b="b"/>
              <a:pathLst>
                <a:path w="944245" h="57150">
                  <a:moveTo>
                    <a:pt x="943940" y="38100"/>
                  </a:moveTo>
                  <a:lnTo>
                    <a:pt x="0" y="38100"/>
                  </a:lnTo>
                  <a:lnTo>
                    <a:pt x="0" y="57150"/>
                  </a:lnTo>
                  <a:lnTo>
                    <a:pt x="943940" y="57150"/>
                  </a:lnTo>
                  <a:lnTo>
                    <a:pt x="943940" y="38100"/>
                  </a:lnTo>
                  <a:close/>
                </a:path>
                <a:path w="944245" h="57150">
                  <a:moveTo>
                    <a:pt x="94394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943940" y="19050"/>
                  </a:lnTo>
                  <a:lnTo>
                    <a:pt x="943940" y="0"/>
                  </a:lnTo>
                  <a:close/>
                </a:path>
              </a:pathLst>
            </a:custGeom>
            <a:solidFill>
              <a:srgbClr val="C24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76754" y="4246352"/>
              <a:ext cx="953135" cy="777240"/>
            </a:xfrm>
            <a:custGeom>
              <a:avLst/>
              <a:gdLst/>
              <a:ahLst/>
              <a:cxnLst/>
              <a:rect l="l" t="t" r="r" b="b"/>
              <a:pathLst>
                <a:path w="953134" h="777239">
                  <a:moveTo>
                    <a:pt x="953110" y="777022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76754" y="5322867"/>
              <a:ext cx="953135" cy="768350"/>
            </a:xfrm>
            <a:custGeom>
              <a:avLst/>
              <a:gdLst/>
              <a:ahLst/>
              <a:cxnLst/>
              <a:rect l="l" t="t" r="r" b="b"/>
              <a:pathLst>
                <a:path w="953134" h="768350">
                  <a:moveTo>
                    <a:pt x="953110" y="0"/>
                  </a:moveTo>
                  <a:lnTo>
                    <a:pt x="0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29789" y="4308378"/>
              <a:ext cx="0" cy="1720850"/>
            </a:xfrm>
            <a:custGeom>
              <a:avLst/>
              <a:gdLst/>
              <a:ahLst/>
              <a:cxnLst/>
              <a:rect l="l" t="t" r="r" b="b"/>
              <a:pathLst>
                <a:path h="1720850">
                  <a:moveTo>
                    <a:pt x="0" y="0"/>
                  </a:moveTo>
                  <a:lnTo>
                    <a:pt x="1" y="172065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193613" y="5322867"/>
              <a:ext cx="338455" cy="768350"/>
            </a:xfrm>
            <a:custGeom>
              <a:avLst/>
              <a:gdLst/>
              <a:ahLst/>
              <a:cxnLst/>
              <a:rect l="l" t="t" r="r" b="b"/>
              <a:pathLst>
                <a:path w="338454" h="768350">
                  <a:moveTo>
                    <a:pt x="0" y="0"/>
                  </a:moveTo>
                  <a:lnTo>
                    <a:pt x="338251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886669" y="6240812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0" y="0"/>
                  </a:moveTo>
                  <a:lnTo>
                    <a:pt x="93528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046648" y="4246351"/>
              <a:ext cx="476884" cy="715010"/>
            </a:xfrm>
            <a:custGeom>
              <a:avLst/>
              <a:gdLst/>
              <a:ahLst/>
              <a:cxnLst/>
              <a:rect l="l" t="t" r="r" b="b"/>
              <a:pathLst>
                <a:path w="476885" h="715010">
                  <a:moveTo>
                    <a:pt x="0" y="714995"/>
                  </a:moveTo>
                  <a:lnTo>
                    <a:pt x="476556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33206" y="4246352"/>
              <a:ext cx="948055" cy="777240"/>
            </a:xfrm>
            <a:custGeom>
              <a:avLst/>
              <a:gdLst/>
              <a:ahLst/>
              <a:cxnLst/>
              <a:rect l="l" t="t" r="r" b="b"/>
              <a:pathLst>
                <a:path w="948054" h="777239">
                  <a:moveTo>
                    <a:pt x="0" y="777022"/>
                  </a:moveTo>
                  <a:lnTo>
                    <a:pt x="947698" y="0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3206" y="5322867"/>
              <a:ext cx="948055" cy="768350"/>
            </a:xfrm>
            <a:custGeom>
              <a:avLst/>
              <a:gdLst/>
              <a:ahLst/>
              <a:cxnLst/>
              <a:rect l="l" t="t" r="r" b="b"/>
              <a:pathLst>
                <a:path w="948054" h="768350">
                  <a:moveTo>
                    <a:pt x="0" y="0"/>
                  </a:moveTo>
                  <a:lnTo>
                    <a:pt x="947698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35708" y="6240812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935280" y="0"/>
                  </a:moveTo>
                  <a:lnTo>
                    <a:pt x="0" y="1"/>
                  </a:lnTo>
                </a:path>
              </a:pathLst>
            </a:custGeom>
            <a:ln w="1206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474834" y="5322867"/>
              <a:ext cx="425450" cy="768350"/>
            </a:xfrm>
            <a:custGeom>
              <a:avLst/>
              <a:gdLst/>
              <a:ahLst/>
              <a:cxnLst/>
              <a:rect l="l" t="t" r="r" b="b"/>
              <a:pathLst>
                <a:path w="425450" h="768350">
                  <a:moveTo>
                    <a:pt x="424850" y="0"/>
                  </a:moveTo>
                  <a:lnTo>
                    <a:pt x="0" y="7681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591164" y="40844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C244C6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204088" y="429016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273370" y="567657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23869" y="49619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27149" y="474187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792637" y="59291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17785" y="450802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25405" y="5528497"/>
            <a:ext cx="339725" cy="76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marL="172085">
              <a:spcBef>
                <a:spcPts val="5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65478" y="5517376"/>
            <a:ext cx="1654175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165100">
              <a:spcBef>
                <a:spcPts val="1535"/>
              </a:spcBef>
              <a:tabLst>
                <a:tab pos="1535430" algn="l"/>
              </a:tabLst>
            </a:pPr>
            <a:r>
              <a:rPr spc="-50" dirty="0">
                <a:latin typeface="Calibri"/>
                <a:cs typeface="Calibri"/>
              </a:rPr>
              <a:t>G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982466" y="56446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851869" y="4308379"/>
            <a:ext cx="0" cy="1720850"/>
          </a:xfrm>
          <a:custGeom>
            <a:avLst/>
            <a:gdLst/>
            <a:ahLst/>
            <a:cxnLst/>
            <a:rect l="l" t="t" r="r" b="b"/>
            <a:pathLst>
              <a:path h="1720850">
                <a:moveTo>
                  <a:pt x="0" y="1720659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943345" y="477989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51855" y="3756967"/>
            <a:ext cx="1541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307340" algn="l"/>
                <a:tab pos="671830" algn="l"/>
                <a:tab pos="1233805" algn="l"/>
                <a:tab pos="1381125" algn="l"/>
              </a:tabLst>
            </a:pPr>
            <a:r>
              <a:rPr sz="2700" spc="-75" baseline="-24691" dirty="0">
                <a:latin typeface="Calibri"/>
                <a:cs typeface="Calibri"/>
              </a:rPr>
              <a:t>B</a:t>
            </a:r>
            <a:r>
              <a:rPr sz="2700" baseline="-24691" dirty="0">
                <a:latin typeface="Calibri"/>
                <a:cs typeface="Calibri"/>
              </a:rPr>
              <a:t>	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2700" spc="-75" baseline="-24691" dirty="0">
                <a:latin typeface="Calibri"/>
                <a:cs typeface="Calibri"/>
              </a:rPr>
              <a:t>C</a:t>
            </a:r>
            <a:endParaRPr sz="2700" baseline="-24691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017234" y="43706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067907" y="3582866"/>
            <a:ext cx="6330950" cy="2300605"/>
          </a:xfrm>
          <a:custGeom>
            <a:avLst/>
            <a:gdLst/>
            <a:ahLst/>
            <a:cxnLst/>
            <a:rect l="l" t="t" r="r" b="b"/>
            <a:pathLst>
              <a:path w="6330950" h="2300604">
                <a:moveTo>
                  <a:pt x="6330461" y="2252047"/>
                </a:moveTo>
                <a:lnTo>
                  <a:pt x="6267475" y="2273770"/>
                </a:lnTo>
                <a:lnTo>
                  <a:pt x="6198957" y="2291264"/>
                </a:lnTo>
                <a:lnTo>
                  <a:pt x="6160894" y="2297105"/>
                </a:lnTo>
                <a:lnTo>
                  <a:pt x="6119373" y="2300302"/>
                </a:lnTo>
                <a:lnTo>
                  <a:pt x="6073703" y="2300329"/>
                </a:lnTo>
                <a:lnTo>
                  <a:pt x="6023191" y="2296657"/>
                </a:lnTo>
                <a:lnTo>
                  <a:pt x="5967147" y="2288756"/>
                </a:lnTo>
                <a:lnTo>
                  <a:pt x="5904878" y="2276098"/>
                </a:lnTo>
                <a:lnTo>
                  <a:pt x="5835693" y="2258156"/>
                </a:lnTo>
                <a:lnTo>
                  <a:pt x="5758901" y="2234399"/>
                </a:lnTo>
                <a:lnTo>
                  <a:pt x="5725425" y="2223458"/>
                </a:lnTo>
                <a:lnTo>
                  <a:pt x="5689757" y="2212087"/>
                </a:lnTo>
                <a:lnTo>
                  <a:pt x="5652040" y="2200260"/>
                </a:lnTo>
                <a:lnTo>
                  <a:pt x="5612422" y="2187948"/>
                </a:lnTo>
                <a:lnTo>
                  <a:pt x="5571047" y="2175124"/>
                </a:lnTo>
                <a:lnTo>
                  <a:pt x="5528059" y="2161761"/>
                </a:lnTo>
                <a:lnTo>
                  <a:pt x="5483606" y="2147831"/>
                </a:lnTo>
                <a:lnTo>
                  <a:pt x="5437831" y="2133307"/>
                </a:lnTo>
                <a:lnTo>
                  <a:pt x="5390881" y="2118162"/>
                </a:lnTo>
                <a:lnTo>
                  <a:pt x="5342900" y="2102367"/>
                </a:lnTo>
                <a:lnTo>
                  <a:pt x="5294033" y="2085896"/>
                </a:lnTo>
                <a:lnTo>
                  <a:pt x="5244427" y="2068721"/>
                </a:lnTo>
                <a:lnTo>
                  <a:pt x="5194226" y="2050815"/>
                </a:lnTo>
                <a:lnTo>
                  <a:pt x="5143576" y="2032150"/>
                </a:lnTo>
                <a:lnTo>
                  <a:pt x="5092621" y="2012698"/>
                </a:lnTo>
                <a:lnTo>
                  <a:pt x="5041508" y="1992433"/>
                </a:lnTo>
                <a:lnTo>
                  <a:pt x="4990382" y="1971327"/>
                </a:lnTo>
                <a:lnTo>
                  <a:pt x="4939387" y="1949352"/>
                </a:lnTo>
                <a:lnTo>
                  <a:pt x="4888669" y="1926481"/>
                </a:lnTo>
                <a:lnTo>
                  <a:pt x="4838374" y="1902686"/>
                </a:lnTo>
                <a:lnTo>
                  <a:pt x="4788647" y="1877940"/>
                </a:lnTo>
                <a:lnTo>
                  <a:pt x="4739632" y="1852216"/>
                </a:lnTo>
                <a:lnTo>
                  <a:pt x="4691476" y="1825485"/>
                </a:lnTo>
                <a:lnTo>
                  <a:pt x="4644324" y="1797722"/>
                </a:lnTo>
                <a:lnTo>
                  <a:pt x="4598320" y="1768898"/>
                </a:lnTo>
                <a:lnTo>
                  <a:pt x="4553611" y="1738985"/>
                </a:lnTo>
                <a:lnTo>
                  <a:pt x="4510341" y="1707956"/>
                </a:lnTo>
                <a:lnTo>
                  <a:pt x="4468655" y="1675785"/>
                </a:lnTo>
                <a:lnTo>
                  <a:pt x="4428700" y="1642443"/>
                </a:lnTo>
                <a:lnTo>
                  <a:pt x="4390621" y="1607902"/>
                </a:lnTo>
                <a:lnTo>
                  <a:pt x="4359199" y="1576446"/>
                </a:lnTo>
                <a:lnTo>
                  <a:pt x="4328505" y="1542447"/>
                </a:lnTo>
                <a:lnTo>
                  <a:pt x="4298510" y="1506078"/>
                </a:lnTo>
                <a:lnTo>
                  <a:pt x="4269183" y="1467512"/>
                </a:lnTo>
                <a:lnTo>
                  <a:pt x="4240497" y="1426923"/>
                </a:lnTo>
                <a:lnTo>
                  <a:pt x="4212422" y="1384481"/>
                </a:lnTo>
                <a:lnTo>
                  <a:pt x="4184928" y="1340362"/>
                </a:lnTo>
                <a:lnTo>
                  <a:pt x="4157987" y="1294737"/>
                </a:lnTo>
                <a:lnTo>
                  <a:pt x="4131571" y="1247779"/>
                </a:lnTo>
                <a:lnTo>
                  <a:pt x="4105648" y="1199662"/>
                </a:lnTo>
                <a:lnTo>
                  <a:pt x="4080192" y="1150558"/>
                </a:lnTo>
                <a:lnTo>
                  <a:pt x="4055171" y="1100640"/>
                </a:lnTo>
                <a:lnTo>
                  <a:pt x="4030559" y="1050081"/>
                </a:lnTo>
                <a:lnTo>
                  <a:pt x="4006324" y="999054"/>
                </a:lnTo>
                <a:lnTo>
                  <a:pt x="3982439" y="947731"/>
                </a:lnTo>
                <a:lnTo>
                  <a:pt x="3958874" y="896286"/>
                </a:lnTo>
                <a:lnTo>
                  <a:pt x="3935600" y="844891"/>
                </a:lnTo>
                <a:lnTo>
                  <a:pt x="3912588" y="793720"/>
                </a:lnTo>
                <a:lnTo>
                  <a:pt x="3889808" y="742945"/>
                </a:lnTo>
                <a:lnTo>
                  <a:pt x="3867233" y="692739"/>
                </a:lnTo>
                <a:lnTo>
                  <a:pt x="3844832" y="643274"/>
                </a:lnTo>
                <a:lnTo>
                  <a:pt x="3822577" y="594725"/>
                </a:lnTo>
                <a:lnTo>
                  <a:pt x="3800439" y="547263"/>
                </a:lnTo>
                <a:lnTo>
                  <a:pt x="3778388" y="501062"/>
                </a:lnTo>
                <a:lnTo>
                  <a:pt x="3756395" y="456294"/>
                </a:lnTo>
                <a:lnTo>
                  <a:pt x="3734432" y="413133"/>
                </a:lnTo>
                <a:lnTo>
                  <a:pt x="3712468" y="371751"/>
                </a:lnTo>
                <a:lnTo>
                  <a:pt x="3690476" y="332320"/>
                </a:lnTo>
                <a:lnTo>
                  <a:pt x="3668426" y="295015"/>
                </a:lnTo>
                <a:lnTo>
                  <a:pt x="3646289" y="260008"/>
                </a:lnTo>
                <a:lnTo>
                  <a:pt x="3624036" y="227471"/>
                </a:lnTo>
                <a:lnTo>
                  <a:pt x="3579064" y="170501"/>
                </a:lnTo>
                <a:lnTo>
                  <a:pt x="3533280" y="125488"/>
                </a:lnTo>
                <a:lnTo>
                  <a:pt x="3492102" y="92614"/>
                </a:lnTo>
                <a:lnTo>
                  <a:pt x="3453511" y="64954"/>
                </a:lnTo>
                <a:lnTo>
                  <a:pt x="3417072" y="42368"/>
                </a:lnTo>
                <a:lnTo>
                  <a:pt x="3382349" y="24719"/>
                </a:lnTo>
                <a:lnTo>
                  <a:pt x="3316308" y="3674"/>
                </a:lnTo>
                <a:lnTo>
                  <a:pt x="3284118" y="0"/>
                </a:lnTo>
                <a:lnTo>
                  <a:pt x="3251903" y="706"/>
                </a:lnTo>
                <a:lnTo>
                  <a:pt x="3185649" y="14704"/>
                </a:lnTo>
                <a:lnTo>
                  <a:pt x="3114062" y="44556"/>
                </a:lnTo>
                <a:lnTo>
                  <a:pt x="3075180" y="65081"/>
                </a:lnTo>
                <a:lnTo>
                  <a:pt x="3033658" y="89152"/>
                </a:lnTo>
                <a:lnTo>
                  <a:pt x="2989060" y="116631"/>
                </a:lnTo>
                <a:lnTo>
                  <a:pt x="2940951" y="147379"/>
                </a:lnTo>
                <a:lnTo>
                  <a:pt x="2888895" y="181257"/>
                </a:lnTo>
                <a:lnTo>
                  <a:pt x="2832457" y="218126"/>
                </a:lnTo>
                <a:lnTo>
                  <a:pt x="2771201" y="257847"/>
                </a:lnTo>
                <a:lnTo>
                  <a:pt x="2712335" y="297865"/>
                </a:lnTo>
                <a:lnTo>
                  <a:pt x="2681129" y="320520"/>
                </a:lnTo>
                <a:lnTo>
                  <a:pt x="2648813" y="344828"/>
                </a:lnTo>
                <a:lnTo>
                  <a:pt x="2615443" y="370704"/>
                </a:lnTo>
                <a:lnTo>
                  <a:pt x="2581074" y="398065"/>
                </a:lnTo>
                <a:lnTo>
                  <a:pt x="2545759" y="426827"/>
                </a:lnTo>
                <a:lnTo>
                  <a:pt x="2509556" y="456906"/>
                </a:lnTo>
                <a:lnTo>
                  <a:pt x="2472517" y="488217"/>
                </a:lnTo>
                <a:lnTo>
                  <a:pt x="2434699" y="520677"/>
                </a:lnTo>
                <a:lnTo>
                  <a:pt x="2396156" y="554203"/>
                </a:lnTo>
                <a:lnTo>
                  <a:pt x="2356942" y="588710"/>
                </a:lnTo>
                <a:lnTo>
                  <a:pt x="2317114" y="624114"/>
                </a:lnTo>
                <a:lnTo>
                  <a:pt x="2276725" y="660331"/>
                </a:lnTo>
                <a:lnTo>
                  <a:pt x="2235830" y="697278"/>
                </a:lnTo>
                <a:lnTo>
                  <a:pt x="2194486" y="734870"/>
                </a:lnTo>
                <a:lnTo>
                  <a:pt x="2152745" y="773025"/>
                </a:lnTo>
                <a:lnTo>
                  <a:pt x="2110664" y="811656"/>
                </a:lnTo>
                <a:lnTo>
                  <a:pt x="2068297" y="850682"/>
                </a:lnTo>
                <a:lnTo>
                  <a:pt x="2025699" y="890018"/>
                </a:lnTo>
                <a:lnTo>
                  <a:pt x="1982926" y="929580"/>
                </a:lnTo>
                <a:lnTo>
                  <a:pt x="1940031" y="969284"/>
                </a:lnTo>
                <a:lnTo>
                  <a:pt x="1897070" y="1009046"/>
                </a:lnTo>
                <a:lnTo>
                  <a:pt x="1854097" y="1048783"/>
                </a:lnTo>
                <a:lnTo>
                  <a:pt x="1811168" y="1088410"/>
                </a:lnTo>
                <a:lnTo>
                  <a:pt x="1768338" y="1127844"/>
                </a:lnTo>
                <a:lnTo>
                  <a:pt x="1725661" y="1167000"/>
                </a:lnTo>
                <a:lnTo>
                  <a:pt x="1683192" y="1205795"/>
                </a:lnTo>
                <a:lnTo>
                  <a:pt x="1640986" y="1244145"/>
                </a:lnTo>
                <a:lnTo>
                  <a:pt x="1599098" y="1281966"/>
                </a:lnTo>
                <a:lnTo>
                  <a:pt x="1557584" y="1319174"/>
                </a:lnTo>
                <a:lnTo>
                  <a:pt x="1516497" y="1355685"/>
                </a:lnTo>
                <a:lnTo>
                  <a:pt x="1475893" y="1391415"/>
                </a:lnTo>
                <a:lnTo>
                  <a:pt x="1435826" y="1426281"/>
                </a:lnTo>
                <a:lnTo>
                  <a:pt x="1396352" y="1460198"/>
                </a:lnTo>
                <a:lnTo>
                  <a:pt x="1357526" y="1493082"/>
                </a:lnTo>
                <a:lnTo>
                  <a:pt x="1319402" y="1524851"/>
                </a:lnTo>
                <a:lnTo>
                  <a:pt x="1282035" y="1555418"/>
                </a:lnTo>
                <a:lnTo>
                  <a:pt x="1245480" y="1584702"/>
                </a:lnTo>
                <a:lnTo>
                  <a:pt x="1209792" y="1612618"/>
                </a:lnTo>
                <a:lnTo>
                  <a:pt x="1175026" y="1639082"/>
                </a:lnTo>
                <a:lnTo>
                  <a:pt x="1141237" y="1664009"/>
                </a:lnTo>
                <a:lnTo>
                  <a:pt x="1108480" y="1687317"/>
                </a:lnTo>
                <a:lnTo>
                  <a:pt x="1051458" y="1726387"/>
                </a:lnTo>
                <a:lnTo>
                  <a:pt x="995819" y="1763144"/>
                </a:lnTo>
                <a:lnTo>
                  <a:pt x="941504" y="1797689"/>
                </a:lnTo>
                <a:lnTo>
                  <a:pt x="888451" y="1830123"/>
                </a:lnTo>
                <a:lnTo>
                  <a:pt x="836602" y="1860547"/>
                </a:lnTo>
                <a:lnTo>
                  <a:pt x="785894" y="1889060"/>
                </a:lnTo>
                <a:lnTo>
                  <a:pt x="736270" y="1915764"/>
                </a:lnTo>
                <a:lnTo>
                  <a:pt x="687668" y="1940759"/>
                </a:lnTo>
                <a:lnTo>
                  <a:pt x="640028" y="1964145"/>
                </a:lnTo>
                <a:lnTo>
                  <a:pt x="593290" y="1986023"/>
                </a:lnTo>
                <a:lnTo>
                  <a:pt x="547394" y="2006494"/>
                </a:lnTo>
                <a:lnTo>
                  <a:pt x="502279" y="2025658"/>
                </a:lnTo>
                <a:lnTo>
                  <a:pt x="457887" y="2043616"/>
                </a:lnTo>
                <a:lnTo>
                  <a:pt x="414156" y="2060467"/>
                </a:lnTo>
                <a:lnTo>
                  <a:pt x="371026" y="2076314"/>
                </a:lnTo>
                <a:lnTo>
                  <a:pt x="328438" y="2091255"/>
                </a:lnTo>
                <a:lnTo>
                  <a:pt x="286331" y="2105392"/>
                </a:lnTo>
                <a:lnTo>
                  <a:pt x="244644" y="2118826"/>
                </a:lnTo>
                <a:lnTo>
                  <a:pt x="203319" y="2131656"/>
                </a:lnTo>
                <a:lnTo>
                  <a:pt x="162294" y="2143984"/>
                </a:lnTo>
                <a:lnTo>
                  <a:pt x="121510" y="2155910"/>
                </a:lnTo>
                <a:lnTo>
                  <a:pt x="80906" y="2167534"/>
                </a:lnTo>
                <a:lnTo>
                  <a:pt x="40423" y="2178957"/>
                </a:lnTo>
                <a:lnTo>
                  <a:pt x="0" y="2190279"/>
                </a:lnTo>
              </a:path>
            </a:pathLst>
          </a:custGeom>
          <a:ln w="539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917786" y="6488676"/>
            <a:ext cx="2940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is</a:t>
            </a:r>
            <a:r>
              <a:rPr spc="-30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C770B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BC770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thick</a:t>
            </a:r>
            <a:r>
              <a:rPr sz="2400" b="1" spc="-5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orange</a:t>
            </a:r>
            <a:r>
              <a:rPr sz="2400" b="1" spc="-4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BC770B"/>
                </a:solidFill>
                <a:latin typeface="Calibri"/>
                <a:cs typeface="Calibri"/>
              </a:rPr>
              <a:t>edges</a:t>
            </a:r>
            <a:endParaRPr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98207" y="3430557"/>
            <a:ext cx="1570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This</a:t>
            </a:r>
            <a:r>
              <a:rPr spc="-3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edge</a:t>
            </a:r>
            <a:r>
              <a:rPr spc="-2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is</a:t>
            </a:r>
            <a:r>
              <a:rPr spc="-2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7030A0"/>
                </a:solidFill>
                <a:latin typeface="Calibri"/>
                <a:cs typeface="Calibri"/>
              </a:rPr>
              <a:t>light</a:t>
            </a:r>
            <a:endParaRPr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8092644" y="3750537"/>
            <a:ext cx="447675" cy="269240"/>
          </a:xfrm>
          <a:custGeom>
            <a:avLst/>
            <a:gdLst/>
            <a:ahLst/>
            <a:cxnLst/>
            <a:rect l="l" t="t" r="r" b="b"/>
            <a:pathLst>
              <a:path w="447675" h="269239">
                <a:moveTo>
                  <a:pt x="442739" y="0"/>
                </a:moveTo>
                <a:lnTo>
                  <a:pt x="63268" y="226419"/>
                </a:lnTo>
                <a:lnTo>
                  <a:pt x="45915" y="197336"/>
                </a:lnTo>
                <a:lnTo>
                  <a:pt x="0" y="269099"/>
                </a:lnTo>
                <a:lnTo>
                  <a:pt x="84959" y="262773"/>
                </a:lnTo>
                <a:lnTo>
                  <a:pt x="67607" y="233690"/>
                </a:lnTo>
                <a:lnTo>
                  <a:pt x="447078" y="7270"/>
                </a:lnTo>
                <a:lnTo>
                  <a:pt x="442739" y="0"/>
                </a:lnTo>
                <a:close/>
              </a:path>
            </a:pathLst>
          </a:custGeom>
          <a:solidFill>
            <a:srgbClr val="C244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1218" y="55994"/>
            <a:ext cx="8597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D9A78"/>
                </a:solidFill>
              </a:rPr>
              <a:t>Suppose</a:t>
            </a:r>
            <a:r>
              <a:rPr spc="-145" dirty="0">
                <a:solidFill>
                  <a:srgbClr val="1D9A78"/>
                </a:solidFill>
              </a:rPr>
              <a:t> </a:t>
            </a:r>
            <a:r>
              <a:rPr dirty="0">
                <a:solidFill>
                  <a:srgbClr val="1D9A78"/>
                </a:solidFill>
              </a:rPr>
              <a:t>we</a:t>
            </a:r>
            <a:r>
              <a:rPr spc="-140" dirty="0">
                <a:solidFill>
                  <a:srgbClr val="1D9A78"/>
                </a:solidFill>
              </a:rPr>
              <a:t> </a:t>
            </a:r>
            <a:r>
              <a:rPr dirty="0">
                <a:solidFill>
                  <a:srgbClr val="1D9A78"/>
                </a:solidFill>
              </a:rPr>
              <a:t>are</a:t>
            </a:r>
            <a:r>
              <a:rPr spc="-140" dirty="0">
                <a:solidFill>
                  <a:srgbClr val="1D9A78"/>
                </a:solidFill>
              </a:rPr>
              <a:t> </a:t>
            </a:r>
            <a:r>
              <a:rPr dirty="0">
                <a:solidFill>
                  <a:srgbClr val="1D9A78"/>
                </a:solidFill>
              </a:rPr>
              <a:t>partway</a:t>
            </a:r>
            <a:r>
              <a:rPr spc="-145" dirty="0">
                <a:solidFill>
                  <a:srgbClr val="1D9A78"/>
                </a:solidFill>
              </a:rPr>
              <a:t> </a:t>
            </a:r>
            <a:r>
              <a:rPr dirty="0">
                <a:solidFill>
                  <a:srgbClr val="1D9A78"/>
                </a:solidFill>
              </a:rPr>
              <a:t>through</a:t>
            </a:r>
            <a:r>
              <a:rPr spc="-140" dirty="0">
                <a:solidFill>
                  <a:srgbClr val="1D9A78"/>
                </a:solidFill>
              </a:rPr>
              <a:t> </a:t>
            </a:r>
            <a:r>
              <a:rPr spc="-20" dirty="0">
                <a:solidFill>
                  <a:srgbClr val="1D9A78"/>
                </a:solidFill>
              </a:rPr>
              <a:t>Prim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3449" y="892306"/>
            <a:ext cx="6299200" cy="178117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choices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19D19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B6491"/>
                </a:solidFill>
                <a:latin typeface="Calibri"/>
                <a:cs typeface="Calibri"/>
              </a:rPr>
              <a:t>safe.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they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don’t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rule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out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success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{</a:t>
            </a:r>
            <a:r>
              <a:rPr sz="2800" b="1" dirty="0">
                <a:solidFill>
                  <a:srgbClr val="16745A"/>
                </a:solidFill>
                <a:latin typeface="Calibri"/>
                <a:cs typeface="Calibri"/>
              </a:rPr>
              <a:t>visited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,</a:t>
            </a:r>
            <a:r>
              <a:rPr sz="28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6B4A1"/>
                </a:solidFill>
                <a:latin typeface="Calibri"/>
                <a:cs typeface="Calibri"/>
              </a:rPr>
              <a:t>unvisited</a:t>
            </a:r>
            <a:r>
              <a:rPr sz="2800" spc="-10" dirty="0">
                <a:solidFill>
                  <a:srgbClr val="1D6FA9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respects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this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cut.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699" y="40561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08505" y="4242725"/>
            <a:ext cx="484505" cy="422275"/>
            <a:chOff x="7084504" y="4242724"/>
            <a:chExt cx="484505" cy="422275"/>
          </a:xfrm>
        </p:grpSpPr>
        <p:sp>
          <p:nvSpPr>
            <p:cNvPr id="6" name="object 6"/>
            <p:cNvSpPr/>
            <p:nvPr/>
          </p:nvSpPr>
          <p:spPr>
            <a:xfrm>
              <a:off x="7097204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2"/>
                  </a:lnTo>
                  <a:lnTo>
                    <a:pt x="23323" y="111031"/>
                  </a:lnTo>
                  <a:lnTo>
                    <a:pt x="6060" y="152747"/>
                  </a:lnTo>
                  <a:lnTo>
                    <a:pt x="0" y="198191"/>
                  </a:lnTo>
                  <a:lnTo>
                    <a:pt x="6060" y="243634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2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5" y="352842"/>
                  </a:lnTo>
                  <a:lnTo>
                    <a:pt x="408532" y="322150"/>
                  </a:lnTo>
                  <a:lnTo>
                    <a:pt x="435620" y="285351"/>
                  </a:lnTo>
                  <a:lnTo>
                    <a:pt x="452884" y="243634"/>
                  </a:lnTo>
                  <a:lnTo>
                    <a:pt x="458944" y="198191"/>
                  </a:lnTo>
                  <a:lnTo>
                    <a:pt x="452884" y="152747"/>
                  </a:lnTo>
                  <a:lnTo>
                    <a:pt x="435620" y="111031"/>
                  </a:lnTo>
                  <a:lnTo>
                    <a:pt x="408532" y="74232"/>
                  </a:lnTo>
                  <a:lnTo>
                    <a:pt x="372995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7204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40916" y="4109109"/>
            <a:ext cx="141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520065" algn="l"/>
                <a:tab pos="1080135" algn="l"/>
                <a:tab pos="123888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7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2700" spc="-75" baseline="-26234" dirty="0">
                <a:latin typeface="Calibri"/>
                <a:cs typeface="Calibri"/>
              </a:rPr>
              <a:t>D</a:t>
            </a:r>
            <a:endParaRPr sz="2700" baseline="-26234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07371" y="4242725"/>
            <a:ext cx="484505" cy="422275"/>
            <a:chOff x="5583370" y="4242724"/>
            <a:chExt cx="484505" cy="422275"/>
          </a:xfrm>
        </p:grpSpPr>
        <p:sp>
          <p:nvSpPr>
            <p:cNvPr id="10" name="object 10"/>
            <p:cNvSpPr/>
            <p:nvPr/>
          </p:nvSpPr>
          <p:spPr>
            <a:xfrm>
              <a:off x="5596070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2"/>
                  </a:lnTo>
                  <a:lnTo>
                    <a:pt x="23323" y="111031"/>
                  </a:lnTo>
                  <a:lnTo>
                    <a:pt x="6060" y="152747"/>
                  </a:lnTo>
                  <a:lnTo>
                    <a:pt x="0" y="198191"/>
                  </a:lnTo>
                  <a:lnTo>
                    <a:pt x="6060" y="243634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2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2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4"/>
                  </a:lnTo>
                  <a:lnTo>
                    <a:pt x="458944" y="198191"/>
                  </a:lnTo>
                  <a:lnTo>
                    <a:pt x="452884" y="152747"/>
                  </a:lnTo>
                  <a:lnTo>
                    <a:pt x="435621" y="111031"/>
                  </a:lnTo>
                  <a:lnTo>
                    <a:pt x="408532" y="74232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96070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75724" y="429105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625360" y="4242725"/>
            <a:ext cx="484505" cy="422275"/>
            <a:chOff x="4101359" y="4242724"/>
            <a:chExt cx="484505" cy="422275"/>
          </a:xfrm>
        </p:grpSpPr>
        <p:sp>
          <p:nvSpPr>
            <p:cNvPr id="14" name="object 14"/>
            <p:cNvSpPr/>
            <p:nvPr/>
          </p:nvSpPr>
          <p:spPr>
            <a:xfrm>
              <a:off x="4114059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9" y="43540"/>
                  </a:lnTo>
                  <a:lnTo>
                    <a:pt x="50412" y="74232"/>
                  </a:lnTo>
                  <a:lnTo>
                    <a:pt x="23323" y="111031"/>
                  </a:lnTo>
                  <a:lnTo>
                    <a:pt x="6060" y="152747"/>
                  </a:lnTo>
                  <a:lnTo>
                    <a:pt x="0" y="198191"/>
                  </a:lnTo>
                  <a:lnTo>
                    <a:pt x="6060" y="243634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9" y="352842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2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4"/>
                  </a:lnTo>
                  <a:lnTo>
                    <a:pt x="458944" y="198191"/>
                  </a:lnTo>
                  <a:lnTo>
                    <a:pt x="452884" y="152747"/>
                  </a:lnTo>
                  <a:lnTo>
                    <a:pt x="435621" y="111031"/>
                  </a:lnTo>
                  <a:lnTo>
                    <a:pt x="408532" y="74232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4059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792919" y="429105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254501" y="5250199"/>
            <a:ext cx="484505" cy="422275"/>
            <a:chOff x="2730500" y="5250198"/>
            <a:chExt cx="484505" cy="422275"/>
          </a:xfrm>
        </p:grpSpPr>
        <p:sp>
          <p:nvSpPr>
            <p:cNvPr id="18" name="object 18"/>
            <p:cNvSpPr/>
            <p:nvPr/>
          </p:nvSpPr>
          <p:spPr>
            <a:xfrm>
              <a:off x="2743200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5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3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1" y="111032"/>
                  </a:lnTo>
                  <a:lnTo>
                    <a:pt x="408532" y="74233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43200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5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418092" y="529853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625360" y="6249419"/>
            <a:ext cx="3467735" cy="422275"/>
            <a:chOff x="4101359" y="6249418"/>
            <a:chExt cx="3467735" cy="422275"/>
          </a:xfrm>
        </p:grpSpPr>
        <p:sp>
          <p:nvSpPr>
            <p:cNvPr id="22" name="object 22"/>
            <p:cNvSpPr/>
            <p:nvPr/>
          </p:nvSpPr>
          <p:spPr>
            <a:xfrm>
              <a:off x="4114059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9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9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4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3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1" y="111032"/>
                  </a:lnTo>
                  <a:lnTo>
                    <a:pt x="408532" y="74233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14059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605631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9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9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4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3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1" y="111032"/>
                  </a:lnTo>
                  <a:lnTo>
                    <a:pt x="408532" y="74233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05631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97204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4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5" y="352843"/>
                  </a:lnTo>
                  <a:lnTo>
                    <a:pt x="408532" y="322150"/>
                  </a:lnTo>
                  <a:lnTo>
                    <a:pt x="435620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0" y="111032"/>
                  </a:lnTo>
                  <a:lnTo>
                    <a:pt x="408532" y="74233"/>
                  </a:lnTo>
                  <a:lnTo>
                    <a:pt x="372995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97204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785588" y="629775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418952" y="5250199"/>
            <a:ext cx="484505" cy="422275"/>
            <a:chOff x="4894951" y="5250198"/>
            <a:chExt cx="484505" cy="422275"/>
          </a:xfrm>
        </p:grpSpPr>
        <p:sp>
          <p:nvSpPr>
            <p:cNvPr id="30" name="object 30"/>
            <p:cNvSpPr/>
            <p:nvPr/>
          </p:nvSpPr>
          <p:spPr>
            <a:xfrm>
              <a:off x="4907651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5" y="352843"/>
                  </a:lnTo>
                  <a:lnTo>
                    <a:pt x="408532" y="322150"/>
                  </a:lnTo>
                  <a:lnTo>
                    <a:pt x="435620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0" y="111032"/>
                  </a:lnTo>
                  <a:lnTo>
                    <a:pt x="408532" y="74233"/>
                  </a:lnTo>
                  <a:lnTo>
                    <a:pt x="372995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907651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619850" y="529853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985340" y="5250199"/>
            <a:ext cx="484505" cy="422275"/>
            <a:chOff x="8461339" y="5250198"/>
            <a:chExt cx="484505" cy="422275"/>
          </a:xfrm>
        </p:grpSpPr>
        <p:sp>
          <p:nvSpPr>
            <p:cNvPr id="34" name="object 34"/>
            <p:cNvSpPr/>
            <p:nvPr/>
          </p:nvSpPr>
          <p:spPr>
            <a:xfrm>
              <a:off x="8474039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9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9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3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1" y="111032"/>
                  </a:lnTo>
                  <a:lnTo>
                    <a:pt x="408532" y="74233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474039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0159249" y="529853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606547" y="4409166"/>
            <a:ext cx="5478145" cy="2096135"/>
            <a:chOff x="3082546" y="4409165"/>
            <a:chExt cx="5478145" cy="2096135"/>
          </a:xfrm>
        </p:grpSpPr>
        <p:sp>
          <p:nvSpPr>
            <p:cNvPr id="38" name="object 38"/>
            <p:cNvSpPr/>
            <p:nvPr/>
          </p:nvSpPr>
          <p:spPr>
            <a:xfrm>
              <a:off x="5987804" y="4593758"/>
              <a:ext cx="1176655" cy="1726564"/>
            </a:xfrm>
            <a:custGeom>
              <a:avLst/>
              <a:gdLst/>
              <a:ahLst/>
              <a:cxnLst/>
              <a:rect l="l" t="t" r="r" b="b"/>
              <a:pathLst>
                <a:path w="1176654" h="1726564">
                  <a:moveTo>
                    <a:pt x="0" y="0"/>
                  </a:moveTo>
                  <a:lnTo>
                    <a:pt x="1176610" y="1726408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88937" y="4593759"/>
              <a:ext cx="1052830" cy="727710"/>
            </a:xfrm>
            <a:custGeom>
              <a:avLst/>
              <a:gdLst/>
              <a:ahLst/>
              <a:cxnLst/>
              <a:rect l="l" t="t" r="r" b="b"/>
              <a:pathLst>
                <a:path w="1052829" h="727710">
                  <a:moveTo>
                    <a:pt x="1052313" y="72719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88937" y="5601233"/>
              <a:ext cx="1052830" cy="719455"/>
            </a:xfrm>
            <a:custGeom>
              <a:avLst/>
              <a:gdLst/>
              <a:ahLst/>
              <a:cxnLst/>
              <a:rect l="l" t="t" r="r" b="b"/>
              <a:pathLst>
                <a:path w="1052829" h="719454">
                  <a:moveTo>
                    <a:pt x="1052313" y="0"/>
                  </a:moveTo>
                  <a:lnTo>
                    <a:pt x="0" y="71893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26677" y="4651808"/>
              <a:ext cx="0" cy="1610360"/>
            </a:xfrm>
            <a:custGeom>
              <a:avLst/>
              <a:gdLst/>
              <a:ahLst/>
              <a:cxnLst/>
              <a:rect l="l" t="t" r="r" b="b"/>
              <a:pathLst>
                <a:path h="1610360">
                  <a:moveTo>
                    <a:pt x="0" y="0"/>
                  </a:moveTo>
                  <a:lnTo>
                    <a:pt x="1" y="161031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299386" y="5601233"/>
              <a:ext cx="374015" cy="719455"/>
            </a:xfrm>
            <a:custGeom>
              <a:avLst/>
              <a:gdLst/>
              <a:ahLst/>
              <a:cxnLst/>
              <a:rect l="l" t="t" r="r" b="b"/>
              <a:pathLst>
                <a:path w="374014" h="719454">
                  <a:moveTo>
                    <a:pt x="0" y="0"/>
                  </a:moveTo>
                  <a:lnTo>
                    <a:pt x="373457" y="71893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64577" y="6460310"/>
              <a:ext cx="1033144" cy="0"/>
            </a:xfrm>
            <a:custGeom>
              <a:avLst/>
              <a:gdLst/>
              <a:ahLst/>
              <a:cxnLst/>
              <a:rect l="l" t="t" r="r" b="b"/>
              <a:pathLst>
                <a:path w="1033145">
                  <a:moveTo>
                    <a:pt x="0" y="0"/>
                  </a:moveTo>
                  <a:lnTo>
                    <a:pt x="1032627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37124" y="4593759"/>
              <a:ext cx="526415" cy="669290"/>
            </a:xfrm>
            <a:custGeom>
              <a:avLst/>
              <a:gdLst/>
              <a:ahLst/>
              <a:cxnLst/>
              <a:rect l="l" t="t" r="r" b="b"/>
              <a:pathLst>
                <a:path w="526414" h="669289">
                  <a:moveTo>
                    <a:pt x="0" y="669141"/>
                  </a:moveTo>
                  <a:lnTo>
                    <a:pt x="526157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3004" y="4453615"/>
              <a:ext cx="1023619" cy="0"/>
            </a:xfrm>
            <a:custGeom>
              <a:avLst/>
              <a:gdLst/>
              <a:ahLst/>
              <a:cxnLst/>
              <a:rect l="l" t="t" r="r" b="b"/>
              <a:pathLst>
                <a:path w="1023620">
                  <a:moveTo>
                    <a:pt x="0" y="0"/>
                  </a:moveTo>
                  <a:lnTo>
                    <a:pt x="1023065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134934" y="4593759"/>
              <a:ext cx="1046480" cy="727710"/>
            </a:xfrm>
            <a:custGeom>
              <a:avLst/>
              <a:gdLst/>
              <a:ahLst/>
              <a:cxnLst/>
              <a:rect l="l" t="t" r="r" b="b"/>
              <a:pathLst>
                <a:path w="1046479" h="727710">
                  <a:moveTo>
                    <a:pt x="0" y="727190"/>
                  </a:moveTo>
                  <a:lnTo>
                    <a:pt x="1046337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34934" y="5601233"/>
              <a:ext cx="1046480" cy="719455"/>
            </a:xfrm>
            <a:custGeom>
              <a:avLst/>
              <a:gdLst/>
              <a:ahLst/>
              <a:cxnLst/>
              <a:rect l="l" t="t" r="r" b="b"/>
              <a:pathLst>
                <a:path w="1046479" h="719454">
                  <a:moveTo>
                    <a:pt x="0" y="0"/>
                  </a:moveTo>
                  <a:lnTo>
                    <a:pt x="1046337" y="71893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73004" y="6460310"/>
              <a:ext cx="1033144" cy="0"/>
            </a:xfrm>
            <a:custGeom>
              <a:avLst/>
              <a:gdLst/>
              <a:ahLst/>
              <a:cxnLst/>
              <a:rect l="l" t="t" r="r" b="b"/>
              <a:pathLst>
                <a:path w="1033145">
                  <a:moveTo>
                    <a:pt x="1032627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05794" y="5601233"/>
              <a:ext cx="469265" cy="719455"/>
            </a:xfrm>
            <a:custGeom>
              <a:avLst/>
              <a:gdLst/>
              <a:ahLst/>
              <a:cxnLst/>
              <a:rect l="l" t="t" r="r" b="b"/>
              <a:pathLst>
                <a:path w="469264" h="719454">
                  <a:moveTo>
                    <a:pt x="469070" y="0"/>
                  </a:moveTo>
                  <a:lnTo>
                    <a:pt x="0" y="71893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60466" y="463551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636959" y="59330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919856" y="526420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40210" y="505826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34605" y="600372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36198" y="48394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757995" y="5685035"/>
            <a:ext cx="807085" cy="927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R="74930" algn="ctr">
              <a:spcBef>
                <a:spcPts val="77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algn="ctr">
              <a:spcBef>
                <a:spcPts val="675"/>
              </a:spcBef>
              <a:tabLst>
                <a:tab pos="575945" algn="l"/>
              </a:tabLst>
            </a:pPr>
            <a:r>
              <a:rPr spc="-50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	</a:t>
            </a:r>
            <a:r>
              <a:rPr sz="3600" spc="-75" baseline="-35879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3600" baseline="-35879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088855" y="5586752"/>
            <a:ext cx="354965" cy="1010919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197485">
              <a:spcBef>
                <a:spcPts val="1165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899445" y="590312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867533" y="4651807"/>
            <a:ext cx="0" cy="1610360"/>
          </a:xfrm>
          <a:custGeom>
            <a:avLst/>
            <a:gdLst/>
            <a:ahLst/>
            <a:cxnLst/>
            <a:rect l="l" t="t" r="r" b="b"/>
            <a:pathLst>
              <a:path h="1610360">
                <a:moveTo>
                  <a:pt x="0" y="161031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926913" y="493208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37263" y="454088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985847" y="4044256"/>
            <a:ext cx="5271135" cy="2735580"/>
          </a:xfrm>
          <a:custGeom>
            <a:avLst/>
            <a:gdLst/>
            <a:ahLst/>
            <a:cxnLst/>
            <a:rect l="l" t="t" r="r" b="b"/>
            <a:pathLst>
              <a:path w="5271134" h="2735579">
                <a:moveTo>
                  <a:pt x="0" y="1361091"/>
                </a:moveTo>
                <a:lnTo>
                  <a:pt x="3350" y="1415461"/>
                </a:lnTo>
                <a:lnTo>
                  <a:pt x="7183" y="1469343"/>
                </a:lnTo>
                <a:lnTo>
                  <a:pt x="11978" y="1522250"/>
                </a:lnTo>
                <a:lnTo>
                  <a:pt x="18218" y="1573692"/>
                </a:lnTo>
                <a:lnTo>
                  <a:pt x="26384" y="1623183"/>
                </a:lnTo>
                <a:lnTo>
                  <a:pt x="36958" y="1670233"/>
                </a:lnTo>
                <a:lnTo>
                  <a:pt x="50421" y="1714355"/>
                </a:lnTo>
                <a:lnTo>
                  <a:pt x="67254" y="1755062"/>
                </a:lnTo>
                <a:lnTo>
                  <a:pt x="87939" y="1791864"/>
                </a:lnTo>
                <a:lnTo>
                  <a:pt x="112958" y="1824274"/>
                </a:lnTo>
                <a:lnTo>
                  <a:pt x="142793" y="1851804"/>
                </a:lnTo>
                <a:lnTo>
                  <a:pt x="177923" y="1873966"/>
                </a:lnTo>
                <a:lnTo>
                  <a:pt x="244525" y="1896681"/>
                </a:lnTo>
                <a:lnTo>
                  <a:pt x="322327" y="1904983"/>
                </a:lnTo>
                <a:lnTo>
                  <a:pt x="365150" y="1904650"/>
                </a:lnTo>
                <a:lnTo>
                  <a:pt x="410438" y="1901818"/>
                </a:lnTo>
                <a:lnTo>
                  <a:pt x="458079" y="1896856"/>
                </a:lnTo>
                <a:lnTo>
                  <a:pt x="507963" y="1890132"/>
                </a:lnTo>
                <a:lnTo>
                  <a:pt x="559977" y="1882013"/>
                </a:lnTo>
                <a:lnTo>
                  <a:pt x="614009" y="1872869"/>
                </a:lnTo>
                <a:lnTo>
                  <a:pt x="669949" y="1863068"/>
                </a:lnTo>
                <a:lnTo>
                  <a:pt x="727685" y="1852977"/>
                </a:lnTo>
                <a:lnTo>
                  <a:pt x="787104" y="1842965"/>
                </a:lnTo>
                <a:lnTo>
                  <a:pt x="848096" y="1833400"/>
                </a:lnTo>
                <a:lnTo>
                  <a:pt x="910548" y="1824651"/>
                </a:lnTo>
                <a:lnTo>
                  <a:pt x="951135" y="1818721"/>
                </a:lnTo>
                <a:lnTo>
                  <a:pt x="993834" y="1811320"/>
                </a:lnTo>
                <a:lnTo>
                  <a:pt x="1038451" y="1802622"/>
                </a:lnTo>
                <a:lnTo>
                  <a:pt x="1084789" y="1792801"/>
                </a:lnTo>
                <a:lnTo>
                  <a:pt x="1132653" y="1782030"/>
                </a:lnTo>
                <a:lnTo>
                  <a:pt x="1181848" y="1770481"/>
                </a:lnTo>
                <a:lnTo>
                  <a:pt x="1232179" y="1758329"/>
                </a:lnTo>
                <a:lnTo>
                  <a:pt x="1283450" y="1745747"/>
                </a:lnTo>
                <a:lnTo>
                  <a:pt x="1335466" y="1732907"/>
                </a:lnTo>
                <a:lnTo>
                  <a:pt x="1388032" y="1719985"/>
                </a:lnTo>
                <a:lnTo>
                  <a:pt x="1440952" y="1707152"/>
                </a:lnTo>
                <a:lnTo>
                  <a:pt x="1494031" y="1694583"/>
                </a:lnTo>
                <a:lnTo>
                  <a:pt x="1547074" y="1682450"/>
                </a:lnTo>
                <a:lnTo>
                  <a:pt x="1599885" y="1670927"/>
                </a:lnTo>
                <a:lnTo>
                  <a:pt x="1652270" y="1660187"/>
                </a:lnTo>
                <a:lnTo>
                  <a:pt x="1704031" y="1650405"/>
                </a:lnTo>
                <a:lnTo>
                  <a:pt x="1754975" y="1641752"/>
                </a:lnTo>
                <a:lnTo>
                  <a:pt x="1804907" y="1634403"/>
                </a:lnTo>
                <a:lnTo>
                  <a:pt x="1853629" y="1628531"/>
                </a:lnTo>
                <a:lnTo>
                  <a:pt x="1900949" y="1624309"/>
                </a:lnTo>
                <a:lnTo>
                  <a:pt x="1946669" y="1621911"/>
                </a:lnTo>
                <a:lnTo>
                  <a:pt x="1990595" y="1621510"/>
                </a:lnTo>
                <a:lnTo>
                  <a:pt x="2032531" y="1623279"/>
                </a:lnTo>
                <a:lnTo>
                  <a:pt x="2072283" y="1627392"/>
                </a:lnTo>
                <a:lnTo>
                  <a:pt x="2125970" y="1636911"/>
                </a:lnTo>
                <a:lnTo>
                  <a:pt x="2178057" y="1650173"/>
                </a:lnTo>
                <a:lnTo>
                  <a:pt x="2228539" y="1666857"/>
                </a:lnTo>
                <a:lnTo>
                  <a:pt x="2277407" y="1686645"/>
                </a:lnTo>
                <a:lnTo>
                  <a:pt x="2324657" y="1709218"/>
                </a:lnTo>
                <a:lnTo>
                  <a:pt x="2370281" y="1734256"/>
                </a:lnTo>
                <a:lnTo>
                  <a:pt x="2414273" y="1761440"/>
                </a:lnTo>
                <a:lnTo>
                  <a:pt x="2456627" y="1790450"/>
                </a:lnTo>
                <a:lnTo>
                  <a:pt x="2497337" y="1820969"/>
                </a:lnTo>
                <a:lnTo>
                  <a:pt x="2536396" y="1852675"/>
                </a:lnTo>
                <a:lnTo>
                  <a:pt x="2573797" y="1885251"/>
                </a:lnTo>
                <a:lnTo>
                  <a:pt x="2609534" y="1918378"/>
                </a:lnTo>
                <a:lnTo>
                  <a:pt x="2643602" y="1951735"/>
                </a:lnTo>
                <a:lnTo>
                  <a:pt x="2675993" y="1985003"/>
                </a:lnTo>
                <a:lnTo>
                  <a:pt x="2706701" y="2017865"/>
                </a:lnTo>
                <a:lnTo>
                  <a:pt x="2735720" y="2049999"/>
                </a:lnTo>
                <a:lnTo>
                  <a:pt x="2763043" y="2081088"/>
                </a:lnTo>
                <a:lnTo>
                  <a:pt x="2789457" y="2117345"/>
                </a:lnTo>
                <a:lnTo>
                  <a:pt x="2809416" y="2156663"/>
                </a:lnTo>
                <a:lnTo>
                  <a:pt x="2823997" y="2198417"/>
                </a:lnTo>
                <a:lnTo>
                  <a:pt x="2834280" y="2241987"/>
                </a:lnTo>
                <a:lnTo>
                  <a:pt x="2841344" y="2286749"/>
                </a:lnTo>
                <a:lnTo>
                  <a:pt x="2846269" y="2332081"/>
                </a:lnTo>
                <a:lnTo>
                  <a:pt x="2850133" y="2377360"/>
                </a:lnTo>
                <a:lnTo>
                  <a:pt x="2854015" y="2421964"/>
                </a:lnTo>
                <a:lnTo>
                  <a:pt x="2858995" y="2465270"/>
                </a:lnTo>
                <a:lnTo>
                  <a:pt x="2866152" y="2506657"/>
                </a:lnTo>
                <a:lnTo>
                  <a:pt x="2876566" y="2545501"/>
                </a:lnTo>
                <a:lnTo>
                  <a:pt x="2891314" y="2581180"/>
                </a:lnTo>
                <a:lnTo>
                  <a:pt x="2938134" y="2640554"/>
                </a:lnTo>
                <a:lnTo>
                  <a:pt x="2972364" y="2663004"/>
                </a:lnTo>
                <a:lnTo>
                  <a:pt x="3040595" y="2687998"/>
                </a:lnTo>
                <a:lnTo>
                  <a:pt x="3079966" y="2696277"/>
                </a:lnTo>
                <a:lnTo>
                  <a:pt x="3122419" y="2702093"/>
                </a:lnTo>
                <a:lnTo>
                  <a:pt x="3167639" y="2705711"/>
                </a:lnTo>
                <a:lnTo>
                  <a:pt x="3215309" y="2707394"/>
                </a:lnTo>
                <a:lnTo>
                  <a:pt x="3265114" y="2707404"/>
                </a:lnTo>
                <a:lnTo>
                  <a:pt x="3316738" y="2706004"/>
                </a:lnTo>
                <a:lnTo>
                  <a:pt x="3369865" y="2703459"/>
                </a:lnTo>
                <a:lnTo>
                  <a:pt x="3424179" y="2700031"/>
                </a:lnTo>
                <a:lnTo>
                  <a:pt x="3479364" y="2695983"/>
                </a:lnTo>
                <a:lnTo>
                  <a:pt x="3535105" y="2691579"/>
                </a:lnTo>
                <a:lnTo>
                  <a:pt x="3591085" y="2687081"/>
                </a:lnTo>
                <a:lnTo>
                  <a:pt x="3646989" y="2682753"/>
                </a:lnTo>
                <a:lnTo>
                  <a:pt x="3702501" y="2678857"/>
                </a:lnTo>
                <a:lnTo>
                  <a:pt x="3757305" y="2675658"/>
                </a:lnTo>
                <a:lnTo>
                  <a:pt x="3811085" y="2673417"/>
                </a:lnTo>
                <a:lnTo>
                  <a:pt x="3863525" y="2672399"/>
                </a:lnTo>
                <a:lnTo>
                  <a:pt x="3914310" y="2672867"/>
                </a:lnTo>
                <a:lnTo>
                  <a:pt x="3964917" y="2674865"/>
                </a:lnTo>
                <a:lnTo>
                  <a:pt x="4016872" y="2678119"/>
                </a:lnTo>
                <a:lnTo>
                  <a:pt x="4069928" y="2682409"/>
                </a:lnTo>
                <a:lnTo>
                  <a:pt x="4123836" y="2687514"/>
                </a:lnTo>
                <a:lnTo>
                  <a:pt x="4178350" y="2693214"/>
                </a:lnTo>
                <a:lnTo>
                  <a:pt x="4233222" y="2699289"/>
                </a:lnTo>
                <a:lnTo>
                  <a:pt x="4288206" y="2705520"/>
                </a:lnTo>
                <a:lnTo>
                  <a:pt x="4343054" y="2711686"/>
                </a:lnTo>
                <a:lnTo>
                  <a:pt x="4397519" y="2717567"/>
                </a:lnTo>
                <a:lnTo>
                  <a:pt x="4451354" y="2722943"/>
                </a:lnTo>
                <a:lnTo>
                  <a:pt x="4504312" y="2727595"/>
                </a:lnTo>
                <a:lnTo>
                  <a:pt x="4556144" y="2731302"/>
                </a:lnTo>
                <a:lnTo>
                  <a:pt x="4606606" y="2733845"/>
                </a:lnTo>
                <a:lnTo>
                  <a:pt x="4655448" y="2735002"/>
                </a:lnTo>
                <a:lnTo>
                  <a:pt x="4702424" y="2734555"/>
                </a:lnTo>
                <a:lnTo>
                  <a:pt x="4747287" y="2732283"/>
                </a:lnTo>
                <a:lnTo>
                  <a:pt x="4789789" y="2727966"/>
                </a:lnTo>
                <a:lnTo>
                  <a:pt x="4829683" y="2721385"/>
                </a:lnTo>
                <a:lnTo>
                  <a:pt x="4866723" y="2712319"/>
                </a:lnTo>
                <a:lnTo>
                  <a:pt x="4914766" y="2696787"/>
                </a:lnTo>
                <a:lnTo>
                  <a:pt x="4962077" y="2678445"/>
                </a:lnTo>
                <a:lnTo>
                  <a:pt x="5008083" y="2657400"/>
                </a:lnTo>
                <a:lnTo>
                  <a:pt x="5052213" y="2633760"/>
                </a:lnTo>
                <a:lnTo>
                  <a:pt x="5093895" y="2607632"/>
                </a:lnTo>
                <a:lnTo>
                  <a:pt x="5132555" y="2579125"/>
                </a:lnTo>
                <a:lnTo>
                  <a:pt x="5167622" y="2548346"/>
                </a:lnTo>
                <a:lnTo>
                  <a:pt x="5198525" y="2515404"/>
                </a:lnTo>
                <a:lnTo>
                  <a:pt x="5224690" y="2480405"/>
                </a:lnTo>
                <a:lnTo>
                  <a:pt x="5245546" y="2443459"/>
                </a:lnTo>
                <a:lnTo>
                  <a:pt x="5260520" y="2404672"/>
                </a:lnTo>
                <a:lnTo>
                  <a:pt x="5269041" y="2364152"/>
                </a:lnTo>
                <a:lnTo>
                  <a:pt x="5270536" y="2322008"/>
                </a:lnTo>
                <a:lnTo>
                  <a:pt x="5264434" y="2278348"/>
                </a:lnTo>
                <a:lnTo>
                  <a:pt x="5241708" y="2216054"/>
                </a:lnTo>
                <a:lnTo>
                  <a:pt x="5202288" y="2148124"/>
                </a:lnTo>
                <a:lnTo>
                  <a:pt x="5177182" y="2112325"/>
                </a:lnTo>
                <a:lnTo>
                  <a:pt x="5148940" y="2075452"/>
                </a:lnTo>
                <a:lnTo>
                  <a:pt x="5117908" y="2037618"/>
                </a:lnTo>
                <a:lnTo>
                  <a:pt x="5084432" y="1998934"/>
                </a:lnTo>
                <a:lnTo>
                  <a:pt x="5048856" y="1959512"/>
                </a:lnTo>
                <a:lnTo>
                  <a:pt x="5011528" y="1919463"/>
                </a:lnTo>
                <a:lnTo>
                  <a:pt x="4972793" y="1878901"/>
                </a:lnTo>
                <a:lnTo>
                  <a:pt x="4932997" y="1837935"/>
                </a:lnTo>
                <a:lnTo>
                  <a:pt x="4892486" y="1796679"/>
                </a:lnTo>
                <a:lnTo>
                  <a:pt x="4851605" y="1755244"/>
                </a:lnTo>
                <a:lnTo>
                  <a:pt x="4810700" y="1713742"/>
                </a:lnTo>
                <a:lnTo>
                  <a:pt x="4770117" y="1672285"/>
                </a:lnTo>
                <a:lnTo>
                  <a:pt x="4730202" y="1630984"/>
                </a:lnTo>
                <a:lnTo>
                  <a:pt x="4691301" y="1589952"/>
                </a:lnTo>
                <a:lnTo>
                  <a:pt x="4653760" y="1549300"/>
                </a:lnTo>
                <a:lnTo>
                  <a:pt x="4617924" y="1509140"/>
                </a:lnTo>
                <a:lnTo>
                  <a:pt x="4584139" y="1469584"/>
                </a:lnTo>
                <a:lnTo>
                  <a:pt x="4552152" y="1431885"/>
                </a:lnTo>
                <a:lnTo>
                  <a:pt x="4518669" y="1393703"/>
                </a:lnTo>
                <a:lnTo>
                  <a:pt x="4483921" y="1355104"/>
                </a:lnTo>
                <a:lnTo>
                  <a:pt x="4448143" y="1316155"/>
                </a:lnTo>
                <a:lnTo>
                  <a:pt x="4411566" y="1276923"/>
                </a:lnTo>
                <a:lnTo>
                  <a:pt x="4374424" y="1237474"/>
                </a:lnTo>
                <a:lnTo>
                  <a:pt x="4336950" y="1197875"/>
                </a:lnTo>
                <a:lnTo>
                  <a:pt x="4299377" y="1158192"/>
                </a:lnTo>
                <a:lnTo>
                  <a:pt x="4261937" y="1118493"/>
                </a:lnTo>
                <a:lnTo>
                  <a:pt x="4224864" y="1078844"/>
                </a:lnTo>
                <a:lnTo>
                  <a:pt x="4188390" y="1039311"/>
                </a:lnTo>
                <a:lnTo>
                  <a:pt x="4152749" y="999962"/>
                </a:lnTo>
                <a:lnTo>
                  <a:pt x="4118174" y="960863"/>
                </a:lnTo>
                <a:lnTo>
                  <a:pt x="4084897" y="922081"/>
                </a:lnTo>
                <a:lnTo>
                  <a:pt x="4053151" y="883682"/>
                </a:lnTo>
                <a:lnTo>
                  <a:pt x="4023170" y="845733"/>
                </a:lnTo>
                <a:lnTo>
                  <a:pt x="3995186" y="808302"/>
                </a:lnTo>
                <a:lnTo>
                  <a:pt x="3969432" y="771453"/>
                </a:lnTo>
                <a:lnTo>
                  <a:pt x="3946141" y="735256"/>
                </a:lnTo>
                <a:lnTo>
                  <a:pt x="3925546" y="699775"/>
                </a:lnTo>
                <a:lnTo>
                  <a:pt x="3907881" y="665077"/>
                </a:lnTo>
                <a:lnTo>
                  <a:pt x="3873263" y="429270"/>
                </a:lnTo>
                <a:lnTo>
                  <a:pt x="3920851" y="223766"/>
                </a:lnTo>
                <a:lnTo>
                  <a:pt x="3986101" y="64186"/>
                </a:lnTo>
                <a:lnTo>
                  <a:pt x="4018971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8487901" y="3458467"/>
            <a:ext cx="203009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b="1" spc="-1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is</a:t>
            </a:r>
            <a:r>
              <a:rPr b="1" spc="-1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b="1" spc="-1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set</a:t>
            </a:r>
            <a:r>
              <a:rPr b="1" spc="-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F07B1A"/>
                </a:solidFill>
                <a:latin typeface="Calibri"/>
                <a:cs typeface="Calibri"/>
              </a:rPr>
              <a:t>of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edges</a:t>
            </a:r>
            <a:r>
              <a:rPr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selected</a:t>
            </a:r>
            <a:r>
              <a:rPr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so</a:t>
            </a:r>
            <a:r>
              <a:rPr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F07B1A"/>
                </a:solidFill>
                <a:latin typeface="Calibri"/>
                <a:cs typeface="Calibri"/>
              </a:rPr>
              <a:t>far.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1218" y="55994"/>
            <a:ext cx="85979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D9A78"/>
                </a:solidFill>
              </a:rPr>
              <a:t>Suppose</a:t>
            </a:r>
            <a:r>
              <a:rPr spc="-145" dirty="0">
                <a:solidFill>
                  <a:srgbClr val="1D9A78"/>
                </a:solidFill>
              </a:rPr>
              <a:t> </a:t>
            </a:r>
            <a:r>
              <a:rPr dirty="0">
                <a:solidFill>
                  <a:srgbClr val="1D9A78"/>
                </a:solidFill>
              </a:rPr>
              <a:t>we</a:t>
            </a:r>
            <a:r>
              <a:rPr spc="-140" dirty="0">
                <a:solidFill>
                  <a:srgbClr val="1D9A78"/>
                </a:solidFill>
              </a:rPr>
              <a:t> </a:t>
            </a:r>
            <a:r>
              <a:rPr dirty="0">
                <a:solidFill>
                  <a:srgbClr val="1D9A78"/>
                </a:solidFill>
              </a:rPr>
              <a:t>are</a:t>
            </a:r>
            <a:r>
              <a:rPr spc="-140" dirty="0">
                <a:solidFill>
                  <a:srgbClr val="1D9A78"/>
                </a:solidFill>
              </a:rPr>
              <a:t> </a:t>
            </a:r>
            <a:r>
              <a:rPr dirty="0">
                <a:solidFill>
                  <a:srgbClr val="1D9A78"/>
                </a:solidFill>
              </a:rPr>
              <a:t>partway</a:t>
            </a:r>
            <a:r>
              <a:rPr spc="-145" dirty="0">
                <a:solidFill>
                  <a:srgbClr val="1D9A78"/>
                </a:solidFill>
              </a:rPr>
              <a:t> </a:t>
            </a:r>
            <a:r>
              <a:rPr dirty="0">
                <a:solidFill>
                  <a:srgbClr val="1D9A78"/>
                </a:solidFill>
              </a:rPr>
              <a:t>through</a:t>
            </a:r>
            <a:r>
              <a:rPr spc="-140" dirty="0">
                <a:solidFill>
                  <a:srgbClr val="1D9A78"/>
                </a:solidFill>
              </a:rPr>
              <a:t> </a:t>
            </a:r>
            <a:r>
              <a:rPr spc="-20" dirty="0">
                <a:solidFill>
                  <a:srgbClr val="1D9A78"/>
                </a:solidFill>
              </a:rPr>
              <a:t>Prim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73449" y="892306"/>
            <a:ext cx="6299200" cy="22904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choices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19D19"/>
                </a:solidFill>
                <a:latin typeface="Calibri"/>
                <a:cs typeface="Calibri"/>
              </a:rPr>
              <a:t>A</a:t>
            </a:r>
            <a:r>
              <a:rPr sz="2800" b="1" spc="-4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DB6491"/>
                </a:solidFill>
                <a:latin typeface="Calibri"/>
                <a:cs typeface="Calibri"/>
              </a:rPr>
              <a:t>safe.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they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don’t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rule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out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success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0000"/>
                </a:solidFill>
                <a:latin typeface="Calibri"/>
                <a:cs typeface="Calibri"/>
              </a:rPr>
              <a:t>cut</a:t>
            </a:r>
            <a:r>
              <a:rPr sz="2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{</a:t>
            </a:r>
            <a:r>
              <a:rPr sz="2800" b="1" dirty="0">
                <a:solidFill>
                  <a:srgbClr val="16745A"/>
                </a:solidFill>
                <a:latin typeface="Calibri"/>
                <a:cs typeface="Calibri"/>
              </a:rPr>
              <a:t>visited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,</a:t>
            </a:r>
            <a:r>
              <a:rPr sz="28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6B4A1"/>
                </a:solidFill>
                <a:latin typeface="Calibri"/>
                <a:cs typeface="Calibri"/>
              </a:rPr>
              <a:t>unvisited</a:t>
            </a:r>
            <a:r>
              <a:rPr sz="2800" spc="-10" dirty="0">
                <a:solidFill>
                  <a:srgbClr val="1D6FA9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respects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this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cut.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edge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next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244C6"/>
                </a:solidFill>
                <a:latin typeface="Calibri"/>
                <a:cs typeface="Calibri"/>
              </a:rPr>
              <a:t>light</a:t>
            </a:r>
            <a:r>
              <a:rPr sz="2800" b="1" spc="-3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244C6"/>
                </a:solidFill>
                <a:latin typeface="Calibri"/>
                <a:cs typeface="Calibri"/>
              </a:rPr>
              <a:t>edge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699" y="40561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08505" y="4242725"/>
            <a:ext cx="484505" cy="422275"/>
            <a:chOff x="7084504" y="4242724"/>
            <a:chExt cx="484505" cy="422275"/>
          </a:xfrm>
        </p:grpSpPr>
        <p:sp>
          <p:nvSpPr>
            <p:cNvPr id="6" name="object 6"/>
            <p:cNvSpPr/>
            <p:nvPr/>
          </p:nvSpPr>
          <p:spPr>
            <a:xfrm>
              <a:off x="7097204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2"/>
                  </a:lnTo>
                  <a:lnTo>
                    <a:pt x="23323" y="111031"/>
                  </a:lnTo>
                  <a:lnTo>
                    <a:pt x="6060" y="152747"/>
                  </a:lnTo>
                  <a:lnTo>
                    <a:pt x="0" y="198191"/>
                  </a:lnTo>
                  <a:lnTo>
                    <a:pt x="6060" y="243634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2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5" y="352842"/>
                  </a:lnTo>
                  <a:lnTo>
                    <a:pt x="408532" y="322150"/>
                  </a:lnTo>
                  <a:lnTo>
                    <a:pt x="435620" y="285351"/>
                  </a:lnTo>
                  <a:lnTo>
                    <a:pt x="452884" y="243634"/>
                  </a:lnTo>
                  <a:lnTo>
                    <a:pt x="458944" y="198191"/>
                  </a:lnTo>
                  <a:lnTo>
                    <a:pt x="452884" y="152747"/>
                  </a:lnTo>
                  <a:lnTo>
                    <a:pt x="435620" y="111031"/>
                  </a:lnTo>
                  <a:lnTo>
                    <a:pt x="408532" y="74232"/>
                  </a:lnTo>
                  <a:lnTo>
                    <a:pt x="372995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7204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540916" y="4109109"/>
            <a:ext cx="14179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520065" algn="l"/>
                <a:tab pos="1080135" algn="l"/>
                <a:tab pos="123888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7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2700" spc="-75" baseline="-26234" dirty="0">
                <a:latin typeface="Calibri"/>
                <a:cs typeface="Calibri"/>
              </a:rPr>
              <a:t>D</a:t>
            </a:r>
            <a:endParaRPr sz="2700" baseline="-26234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25360" y="4242725"/>
            <a:ext cx="1966595" cy="422275"/>
            <a:chOff x="4101359" y="4242724"/>
            <a:chExt cx="1966595" cy="422275"/>
          </a:xfrm>
        </p:grpSpPr>
        <p:sp>
          <p:nvSpPr>
            <p:cNvPr id="10" name="object 10"/>
            <p:cNvSpPr/>
            <p:nvPr/>
          </p:nvSpPr>
          <p:spPr>
            <a:xfrm>
              <a:off x="5596071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2"/>
                  </a:lnTo>
                  <a:lnTo>
                    <a:pt x="23323" y="111031"/>
                  </a:lnTo>
                  <a:lnTo>
                    <a:pt x="6060" y="152747"/>
                  </a:lnTo>
                  <a:lnTo>
                    <a:pt x="0" y="198191"/>
                  </a:lnTo>
                  <a:lnTo>
                    <a:pt x="6060" y="243634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2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2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4"/>
                  </a:lnTo>
                  <a:lnTo>
                    <a:pt x="458944" y="198191"/>
                  </a:lnTo>
                  <a:lnTo>
                    <a:pt x="452884" y="152747"/>
                  </a:lnTo>
                  <a:lnTo>
                    <a:pt x="435621" y="111031"/>
                  </a:lnTo>
                  <a:lnTo>
                    <a:pt x="408532" y="74232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96071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14059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9" y="43540"/>
                  </a:lnTo>
                  <a:lnTo>
                    <a:pt x="50412" y="74232"/>
                  </a:lnTo>
                  <a:lnTo>
                    <a:pt x="23323" y="111031"/>
                  </a:lnTo>
                  <a:lnTo>
                    <a:pt x="6060" y="152747"/>
                  </a:lnTo>
                  <a:lnTo>
                    <a:pt x="0" y="198191"/>
                  </a:lnTo>
                  <a:lnTo>
                    <a:pt x="6060" y="243634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9" y="352842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2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4"/>
                  </a:lnTo>
                  <a:lnTo>
                    <a:pt x="458944" y="198191"/>
                  </a:lnTo>
                  <a:lnTo>
                    <a:pt x="452884" y="152747"/>
                  </a:lnTo>
                  <a:lnTo>
                    <a:pt x="435621" y="111031"/>
                  </a:lnTo>
                  <a:lnTo>
                    <a:pt x="408532" y="74232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4059" y="4255424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92919" y="4291057"/>
            <a:ext cx="1630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9542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54501" y="5250199"/>
            <a:ext cx="484505" cy="422275"/>
            <a:chOff x="2730500" y="5250198"/>
            <a:chExt cx="484505" cy="422275"/>
          </a:xfrm>
        </p:grpSpPr>
        <p:sp>
          <p:nvSpPr>
            <p:cNvPr id="16" name="object 16"/>
            <p:cNvSpPr/>
            <p:nvPr/>
          </p:nvSpPr>
          <p:spPr>
            <a:xfrm>
              <a:off x="2743200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5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3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1" y="111032"/>
                  </a:lnTo>
                  <a:lnTo>
                    <a:pt x="408532" y="74233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43200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5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418092" y="529853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25360" y="6249419"/>
            <a:ext cx="3467735" cy="422275"/>
            <a:chOff x="4101359" y="6249418"/>
            <a:chExt cx="3467735" cy="422275"/>
          </a:xfrm>
        </p:grpSpPr>
        <p:sp>
          <p:nvSpPr>
            <p:cNvPr id="20" name="object 20"/>
            <p:cNvSpPr/>
            <p:nvPr/>
          </p:nvSpPr>
          <p:spPr>
            <a:xfrm>
              <a:off x="4114059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9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9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4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3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1" y="111032"/>
                  </a:lnTo>
                  <a:lnTo>
                    <a:pt x="408532" y="74233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4059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05631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9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9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4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3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1" y="111032"/>
                  </a:lnTo>
                  <a:lnTo>
                    <a:pt x="408532" y="74233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05631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97204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4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5" y="352843"/>
                  </a:lnTo>
                  <a:lnTo>
                    <a:pt x="408532" y="322150"/>
                  </a:lnTo>
                  <a:lnTo>
                    <a:pt x="435620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0" y="111032"/>
                  </a:lnTo>
                  <a:lnTo>
                    <a:pt x="408532" y="74233"/>
                  </a:lnTo>
                  <a:lnTo>
                    <a:pt x="372995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97204" y="626211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785588" y="6297750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418952" y="5250199"/>
            <a:ext cx="484505" cy="422275"/>
            <a:chOff x="4894951" y="5250198"/>
            <a:chExt cx="484505" cy="422275"/>
          </a:xfrm>
        </p:grpSpPr>
        <p:sp>
          <p:nvSpPr>
            <p:cNvPr id="28" name="object 28"/>
            <p:cNvSpPr/>
            <p:nvPr/>
          </p:nvSpPr>
          <p:spPr>
            <a:xfrm>
              <a:off x="4907651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8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8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5" y="352843"/>
                  </a:lnTo>
                  <a:lnTo>
                    <a:pt x="408532" y="322150"/>
                  </a:lnTo>
                  <a:lnTo>
                    <a:pt x="435620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0" y="111032"/>
                  </a:lnTo>
                  <a:lnTo>
                    <a:pt x="408532" y="74233"/>
                  </a:lnTo>
                  <a:lnTo>
                    <a:pt x="372995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07651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619850" y="529853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985340" y="5250199"/>
            <a:ext cx="484505" cy="422275"/>
            <a:chOff x="8461339" y="5250198"/>
            <a:chExt cx="484505" cy="422275"/>
          </a:xfrm>
        </p:grpSpPr>
        <p:sp>
          <p:nvSpPr>
            <p:cNvPr id="32" name="object 32"/>
            <p:cNvSpPr/>
            <p:nvPr/>
          </p:nvSpPr>
          <p:spPr>
            <a:xfrm>
              <a:off x="8474039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229472" y="0"/>
                  </a:moveTo>
                  <a:lnTo>
                    <a:pt x="176856" y="5234"/>
                  </a:lnTo>
                  <a:lnTo>
                    <a:pt x="128556" y="20144"/>
                  </a:lnTo>
                  <a:lnTo>
                    <a:pt x="85949" y="43540"/>
                  </a:lnTo>
                  <a:lnTo>
                    <a:pt x="50412" y="74233"/>
                  </a:lnTo>
                  <a:lnTo>
                    <a:pt x="23323" y="111032"/>
                  </a:lnTo>
                  <a:lnTo>
                    <a:pt x="6060" y="152748"/>
                  </a:lnTo>
                  <a:lnTo>
                    <a:pt x="0" y="198192"/>
                  </a:lnTo>
                  <a:lnTo>
                    <a:pt x="6060" y="243635"/>
                  </a:lnTo>
                  <a:lnTo>
                    <a:pt x="23323" y="285351"/>
                  </a:lnTo>
                  <a:lnTo>
                    <a:pt x="50412" y="322150"/>
                  </a:lnTo>
                  <a:lnTo>
                    <a:pt x="85949" y="352843"/>
                  </a:lnTo>
                  <a:lnTo>
                    <a:pt x="128556" y="376239"/>
                  </a:lnTo>
                  <a:lnTo>
                    <a:pt x="176856" y="391149"/>
                  </a:lnTo>
                  <a:lnTo>
                    <a:pt x="229472" y="396383"/>
                  </a:lnTo>
                  <a:lnTo>
                    <a:pt x="282088" y="391149"/>
                  </a:lnTo>
                  <a:lnTo>
                    <a:pt x="330388" y="376239"/>
                  </a:lnTo>
                  <a:lnTo>
                    <a:pt x="372996" y="352843"/>
                  </a:lnTo>
                  <a:lnTo>
                    <a:pt x="408532" y="322150"/>
                  </a:lnTo>
                  <a:lnTo>
                    <a:pt x="435621" y="285351"/>
                  </a:lnTo>
                  <a:lnTo>
                    <a:pt x="452884" y="243635"/>
                  </a:lnTo>
                  <a:lnTo>
                    <a:pt x="458944" y="198192"/>
                  </a:lnTo>
                  <a:lnTo>
                    <a:pt x="452884" y="152748"/>
                  </a:lnTo>
                  <a:lnTo>
                    <a:pt x="435621" y="111032"/>
                  </a:lnTo>
                  <a:lnTo>
                    <a:pt x="408532" y="74233"/>
                  </a:lnTo>
                  <a:lnTo>
                    <a:pt x="372996" y="43540"/>
                  </a:lnTo>
                  <a:lnTo>
                    <a:pt x="330388" y="20144"/>
                  </a:lnTo>
                  <a:lnTo>
                    <a:pt x="282088" y="5234"/>
                  </a:lnTo>
                  <a:lnTo>
                    <a:pt x="229472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74039" y="5262898"/>
              <a:ext cx="459105" cy="396875"/>
            </a:xfrm>
            <a:custGeom>
              <a:avLst/>
              <a:gdLst/>
              <a:ahLst/>
              <a:cxnLst/>
              <a:rect l="l" t="t" r="r" b="b"/>
              <a:pathLst>
                <a:path w="459104" h="396875">
                  <a:moveTo>
                    <a:pt x="0" y="198192"/>
                  </a:moveTo>
                  <a:lnTo>
                    <a:pt x="6060" y="152748"/>
                  </a:lnTo>
                  <a:lnTo>
                    <a:pt x="23323" y="111032"/>
                  </a:lnTo>
                  <a:lnTo>
                    <a:pt x="50412" y="74233"/>
                  </a:lnTo>
                  <a:lnTo>
                    <a:pt x="85949" y="43540"/>
                  </a:lnTo>
                  <a:lnTo>
                    <a:pt x="128556" y="20144"/>
                  </a:lnTo>
                  <a:lnTo>
                    <a:pt x="176856" y="5234"/>
                  </a:lnTo>
                  <a:lnTo>
                    <a:pt x="229472" y="0"/>
                  </a:lnTo>
                  <a:lnTo>
                    <a:pt x="282088" y="5234"/>
                  </a:lnTo>
                  <a:lnTo>
                    <a:pt x="330388" y="20144"/>
                  </a:lnTo>
                  <a:lnTo>
                    <a:pt x="372995" y="43540"/>
                  </a:lnTo>
                  <a:lnTo>
                    <a:pt x="408532" y="74233"/>
                  </a:lnTo>
                  <a:lnTo>
                    <a:pt x="435621" y="111032"/>
                  </a:lnTo>
                  <a:lnTo>
                    <a:pt x="452884" y="152748"/>
                  </a:lnTo>
                  <a:lnTo>
                    <a:pt x="458945" y="198192"/>
                  </a:lnTo>
                  <a:lnTo>
                    <a:pt x="452884" y="243635"/>
                  </a:lnTo>
                  <a:lnTo>
                    <a:pt x="435621" y="285351"/>
                  </a:lnTo>
                  <a:lnTo>
                    <a:pt x="408532" y="322150"/>
                  </a:lnTo>
                  <a:lnTo>
                    <a:pt x="372995" y="352843"/>
                  </a:lnTo>
                  <a:lnTo>
                    <a:pt x="330388" y="376239"/>
                  </a:lnTo>
                  <a:lnTo>
                    <a:pt x="282088" y="391149"/>
                  </a:lnTo>
                  <a:lnTo>
                    <a:pt x="229472" y="396384"/>
                  </a:lnTo>
                  <a:lnTo>
                    <a:pt x="176856" y="391149"/>
                  </a:lnTo>
                  <a:lnTo>
                    <a:pt x="128556" y="376239"/>
                  </a:lnTo>
                  <a:lnTo>
                    <a:pt x="85949" y="352843"/>
                  </a:lnTo>
                  <a:lnTo>
                    <a:pt x="50412" y="322150"/>
                  </a:lnTo>
                  <a:lnTo>
                    <a:pt x="23323" y="285351"/>
                  </a:lnTo>
                  <a:lnTo>
                    <a:pt x="6060" y="243635"/>
                  </a:lnTo>
                  <a:lnTo>
                    <a:pt x="0" y="198192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159249" y="529853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606547" y="4409165"/>
            <a:ext cx="5478145" cy="2099310"/>
            <a:chOff x="3082546" y="4409165"/>
            <a:chExt cx="5478145" cy="2099310"/>
          </a:xfrm>
        </p:grpSpPr>
        <p:sp>
          <p:nvSpPr>
            <p:cNvPr id="36" name="object 36"/>
            <p:cNvSpPr/>
            <p:nvPr/>
          </p:nvSpPr>
          <p:spPr>
            <a:xfrm>
              <a:off x="5987804" y="4593758"/>
              <a:ext cx="1176655" cy="1726564"/>
            </a:xfrm>
            <a:custGeom>
              <a:avLst/>
              <a:gdLst/>
              <a:ahLst/>
              <a:cxnLst/>
              <a:rect l="l" t="t" r="r" b="b"/>
              <a:pathLst>
                <a:path w="1176654" h="1726564">
                  <a:moveTo>
                    <a:pt x="0" y="0"/>
                  </a:moveTo>
                  <a:lnTo>
                    <a:pt x="1176610" y="1726408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88937" y="4593759"/>
              <a:ext cx="1052830" cy="727710"/>
            </a:xfrm>
            <a:custGeom>
              <a:avLst/>
              <a:gdLst/>
              <a:ahLst/>
              <a:cxnLst/>
              <a:rect l="l" t="t" r="r" b="b"/>
              <a:pathLst>
                <a:path w="1052829" h="727710">
                  <a:moveTo>
                    <a:pt x="1052313" y="72719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488937" y="5601233"/>
              <a:ext cx="1052830" cy="719455"/>
            </a:xfrm>
            <a:custGeom>
              <a:avLst/>
              <a:gdLst/>
              <a:ahLst/>
              <a:cxnLst/>
              <a:rect l="l" t="t" r="r" b="b"/>
              <a:pathLst>
                <a:path w="1052829" h="719454">
                  <a:moveTo>
                    <a:pt x="1052313" y="0"/>
                  </a:moveTo>
                  <a:lnTo>
                    <a:pt x="0" y="71893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326677" y="4651808"/>
              <a:ext cx="0" cy="1610360"/>
            </a:xfrm>
            <a:custGeom>
              <a:avLst/>
              <a:gdLst/>
              <a:ahLst/>
              <a:cxnLst/>
              <a:rect l="l" t="t" r="r" b="b"/>
              <a:pathLst>
                <a:path h="1610360">
                  <a:moveTo>
                    <a:pt x="0" y="0"/>
                  </a:moveTo>
                  <a:lnTo>
                    <a:pt x="1" y="161031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99386" y="5601233"/>
              <a:ext cx="374015" cy="719455"/>
            </a:xfrm>
            <a:custGeom>
              <a:avLst/>
              <a:gdLst/>
              <a:ahLst/>
              <a:cxnLst/>
              <a:rect l="l" t="t" r="r" b="b"/>
              <a:pathLst>
                <a:path w="374014" h="719454">
                  <a:moveTo>
                    <a:pt x="0" y="0"/>
                  </a:moveTo>
                  <a:lnTo>
                    <a:pt x="373457" y="71893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64577" y="6460310"/>
              <a:ext cx="1033144" cy="0"/>
            </a:xfrm>
            <a:custGeom>
              <a:avLst/>
              <a:gdLst/>
              <a:ahLst/>
              <a:cxnLst/>
              <a:rect l="l" t="t" r="r" b="b"/>
              <a:pathLst>
                <a:path w="1033145">
                  <a:moveTo>
                    <a:pt x="0" y="0"/>
                  </a:moveTo>
                  <a:lnTo>
                    <a:pt x="1032627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137124" y="4593759"/>
              <a:ext cx="526415" cy="669290"/>
            </a:xfrm>
            <a:custGeom>
              <a:avLst/>
              <a:gdLst/>
              <a:ahLst/>
              <a:cxnLst/>
              <a:rect l="l" t="t" r="r" b="b"/>
              <a:pathLst>
                <a:path w="526414" h="669289">
                  <a:moveTo>
                    <a:pt x="0" y="669141"/>
                  </a:moveTo>
                  <a:lnTo>
                    <a:pt x="526157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73004" y="4453615"/>
              <a:ext cx="1023619" cy="0"/>
            </a:xfrm>
            <a:custGeom>
              <a:avLst/>
              <a:gdLst/>
              <a:ahLst/>
              <a:cxnLst/>
              <a:rect l="l" t="t" r="r" b="b"/>
              <a:pathLst>
                <a:path w="1023620">
                  <a:moveTo>
                    <a:pt x="0" y="0"/>
                  </a:moveTo>
                  <a:lnTo>
                    <a:pt x="1023065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34934" y="4593759"/>
              <a:ext cx="1046480" cy="727710"/>
            </a:xfrm>
            <a:custGeom>
              <a:avLst/>
              <a:gdLst/>
              <a:ahLst/>
              <a:cxnLst/>
              <a:rect l="l" t="t" r="r" b="b"/>
              <a:pathLst>
                <a:path w="1046479" h="727710">
                  <a:moveTo>
                    <a:pt x="0" y="727190"/>
                  </a:moveTo>
                  <a:lnTo>
                    <a:pt x="1046337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34934" y="5601233"/>
              <a:ext cx="1046480" cy="719455"/>
            </a:xfrm>
            <a:custGeom>
              <a:avLst/>
              <a:gdLst/>
              <a:ahLst/>
              <a:cxnLst/>
              <a:rect l="l" t="t" r="r" b="b"/>
              <a:pathLst>
                <a:path w="1046479" h="719454">
                  <a:moveTo>
                    <a:pt x="0" y="0"/>
                  </a:moveTo>
                  <a:lnTo>
                    <a:pt x="1046337" y="71893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3003" y="6412687"/>
              <a:ext cx="1033144" cy="95250"/>
            </a:xfrm>
            <a:custGeom>
              <a:avLst/>
              <a:gdLst/>
              <a:ahLst/>
              <a:cxnLst/>
              <a:rect l="l" t="t" r="r" b="b"/>
              <a:pathLst>
                <a:path w="1033145" h="95250">
                  <a:moveTo>
                    <a:pt x="1032624" y="63500"/>
                  </a:moveTo>
                  <a:lnTo>
                    <a:pt x="0" y="63500"/>
                  </a:lnTo>
                  <a:lnTo>
                    <a:pt x="0" y="95250"/>
                  </a:lnTo>
                  <a:lnTo>
                    <a:pt x="1032624" y="95250"/>
                  </a:lnTo>
                  <a:lnTo>
                    <a:pt x="1032624" y="63500"/>
                  </a:lnTo>
                  <a:close/>
                </a:path>
                <a:path w="1033145" h="95250">
                  <a:moveTo>
                    <a:pt x="1032624" y="0"/>
                  </a:moveTo>
                  <a:lnTo>
                    <a:pt x="0" y="0"/>
                  </a:lnTo>
                  <a:lnTo>
                    <a:pt x="0" y="31750"/>
                  </a:lnTo>
                  <a:lnTo>
                    <a:pt x="1032624" y="31750"/>
                  </a:lnTo>
                  <a:lnTo>
                    <a:pt x="1032624" y="0"/>
                  </a:lnTo>
                  <a:close/>
                </a:path>
              </a:pathLst>
            </a:custGeom>
            <a:solidFill>
              <a:srgbClr val="C244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05794" y="5601233"/>
              <a:ext cx="469265" cy="719455"/>
            </a:xfrm>
            <a:custGeom>
              <a:avLst/>
              <a:gdLst/>
              <a:ahLst/>
              <a:cxnLst/>
              <a:rect l="l" t="t" r="r" b="b"/>
              <a:pathLst>
                <a:path w="469264" h="719454">
                  <a:moveTo>
                    <a:pt x="469070" y="0"/>
                  </a:moveTo>
                  <a:lnTo>
                    <a:pt x="0" y="71893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560466" y="463551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636959" y="59330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19856" y="5264204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40210" y="505826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34605" y="600372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36198" y="48394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57995" y="5685035"/>
            <a:ext cx="807085" cy="9277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R="74930" algn="ctr">
              <a:spcBef>
                <a:spcPts val="77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  <a:p>
            <a:pPr algn="ctr">
              <a:spcBef>
                <a:spcPts val="675"/>
              </a:spcBef>
              <a:tabLst>
                <a:tab pos="575945" algn="l"/>
              </a:tabLst>
            </a:pPr>
            <a:r>
              <a:rPr spc="-50" dirty="0">
                <a:latin typeface="Calibri"/>
                <a:cs typeface="Calibri"/>
              </a:rPr>
              <a:t>H</a:t>
            </a:r>
            <a:r>
              <a:rPr dirty="0">
                <a:latin typeface="Calibri"/>
                <a:cs typeface="Calibri"/>
              </a:rPr>
              <a:t>	</a:t>
            </a:r>
            <a:r>
              <a:rPr sz="3600" spc="-75" baseline="-35879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3600" baseline="-35879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88855" y="5586752"/>
            <a:ext cx="354965" cy="1010919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spcBef>
                <a:spcPts val="165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  <a:p>
            <a:pPr marL="197485">
              <a:spcBef>
                <a:spcPts val="1165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899445" y="590312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867533" y="4651807"/>
            <a:ext cx="0" cy="1610360"/>
          </a:xfrm>
          <a:custGeom>
            <a:avLst/>
            <a:gdLst/>
            <a:ahLst/>
            <a:cxnLst/>
            <a:rect l="l" t="t" r="r" b="b"/>
            <a:pathLst>
              <a:path h="1610360">
                <a:moveTo>
                  <a:pt x="0" y="161031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926913" y="4932080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37263" y="454088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87901" y="3458467"/>
            <a:ext cx="203009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b="1" spc="-1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is</a:t>
            </a:r>
            <a:r>
              <a:rPr b="1" spc="-1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b="1" spc="-1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set</a:t>
            </a:r>
            <a:r>
              <a:rPr b="1" spc="-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F07B1A"/>
                </a:solidFill>
                <a:latin typeface="Calibri"/>
                <a:cs typeface="Calibri"/>
              </a:rPr>
              <a:t>of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edges</a:t>
            </a:r>
            <a:r>
              <a:rPr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selected</a:t>
            </a:r>
            <a:r>
              <a:rPr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07B1A"/>
                </a:solidFill>
                <a:latin typeface="Calibri"/>
                <a:cs typeface="Calibri"/>
              </a:rPr>
              <a:t>so</a:t>
            </a:r>
            <a:r>
              <a:rPr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F07B1A"/>
                </a:solidFill>
                <a:latin typeface="Calibri"/>
                <a:cs typeface="Calibri"/>
              </a:rPr>
              <a:t>far.</a:t>
            </a:r>
            <a:endParaRPr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985847" y="4044256"/>
            <a:ext cx="5271135" cy="2735580"/>
          </a:xfrm>
          <a:custGeom>
            <a:avLst/>
            <a:gdLst/>
            <a:ahLst/>
            <a:cxnLst/>
            <a:rect l="l" t="t" r="r" b="b"/>
            <a:pathLst>
              <a:path w="5271134" h="2735579">
                <a:moveTo>
                  <a:pt x="0" y="1361091"/>
                </a:moveTo>
                <a:lnTo>
                  <a:pt x="3350" y="1415461"/>
                </a:lnTo>
                <a:lnTo>
                  <a:pt x="7183" y="1469343"/>
                </a:lnTo>
                <a:lnTo>
                  <a:pt x="11978" y="1522250"/>
                </a:lnTo>
                <a:lnTo>
                  <a:pt x="18218" y="1573692"/>
                </a:lnTo>
                <a:lnTo>
                  <a:pt x="26384" y="1623183"/>
                </a:lnTo>
                <a:lnTo>
                  <a:pt x="36958" y="1670233"/>
                </a:lnTo>
                <a:lnTo>
                  <a:pt x="50421" y="1714355"/>
                </a:lnTo>
                <a:lnTo>
                  <a:pt x="67254" y="1755062"/>
                </a:lnTo>
                <a:lnTo>
                  <a:pt x="87939" y="1791864"/>
                </a:lnTo>
                <a:lnTo>
                  <a:pt x="112958" y="1824274"/>
                </a:lnTo>
                <a:lnTo>
                  <a:pt x="142793" y="1851804"/>
                </a:lnTo>
                <a:lnTo>
                  <a:pt x="177923" y="1873966"/>
                </a:lnTo>
                <a:lnTo>
                  <a:pt x="244525" y="1896681"/>
                </a:lnTo>
                <a:lnTo>
                  <a:pt x="322327" y="1904983"/>
                </a:lnTo>
                <a:lnTo>
                  <a:pt x="365150" y="1904650"/>
                </a:lnTo>
                <a:lnTo>
                  <a:pt x="410438" y="1901818"/>
                </a:lnTo>
                <a:lnTo>
                  <a:pt x="458079" y="1896856"/>
                </a:lnTo>
                <a:lnTo>
                  <a:pt x="507963" y="1890132"/>
                </a:lnTo>
                <a:lnTo>
                  <a:pt x="559977" y="1882013"/>
                </a:lnTo>
                <a:lnTo>
                  <a:pt x="614009" y="1872869"/>
                </a:lnTo>
                <a:lnTo>
                  <a:pt x="669949" y="1863068"/>
                </a:lnTo>
                <a:lnTo>
                  <a:pt x="727685" y="1852977"/>
                </a:lnTo>
                <a:lnTo>
                  <a:pt x="787104" y="1842965"/>
                </a:lnTo>
                <a:lnTo>
                  <a:pt x="848096" y="1833400"/>
                </a:lnTo>
                <a:lnTo>
                  <a:pt x="910548" y="1824651"/>
                </a:lnTo>
                <a:lnTo>
                  <a:pt x="951135" y="1818721"/>
                </a:lnTo>
                <a:lnTo>
                  <a:pt x="993834" y="1811320"/>
                </a:lnTo>
                <a:lnTo>
                  <a:pt x="1038451" y="1802622"/>
                </a:lnTo>
                <a:lnTo>
                  <a:pt x="1084789" y="1792801"/>
                </a:lnTo>
                <a:lnTo>
                  <a:pt x="1132653" y="1782030"/>
                </a:lnTo>
                <a:lnTo>
                  <a:pt x="1181848" y="1770481"/>
                </a:lnTo>
                <a:lnTo>
                  <a:pt x="1232179" y="1758329"/>
                </a:lnTo>
                <a:lnTo>
                  <a:pt x="1283450" y="1745747"/>
                </a:lnTo>
                <a:lnTo>
                  <a:pt x="1335466" y="1732907"/>
                </a:lnTo>
                <a:lnTo>
                  <a:pt x="1388032" y="1719985"/>
                </a:lnTo>
                <a:lnTo>
                  <a:pt x="1440952" y="1707152"/>
                </a:lnTo>
                <a:lnTo>
                  <a:pt x="1494031" y="1694583"/>
                </a:lnTo>
                <a:lnTo>
                  <a:pt x="1547074" y="1682450"/>
                </a:lnTo>
                <a:lnTo>
                  <a:pt x="1599885" y="1670927"/>
                </a:lnTo>
                <a:lnTo>
                  <a:pt x="1652270" y="1660187"/>
                </a:lnTo>
                <a:lnTo>
                  <a:pt x="1704031" y="1650405"/>
                </a:lnTo>
                <a:lnTo>
                  <a:pt x="1754975" y="1641752"/>
                </a:lnTo>
                <a:lnTo>
                  <a:pt x="1804907" y="1634403"/>
                </a:lnTo>
                <a:lnTo>
                  <a:pt x="1853629" y="1628531"/>
                </a:lnTo>
                <a:lnTo>
                  <a:pt x="1900949" y="1624309"/>
                </a:lnTo>
                <a:lnTo>
                  <a:pt x="1946669" y="1621911"/>
                </a:lnTo>
                <a:lnTo>
                  <a:pt x="1990595" y="1621510"/>
                </a:lnTo>
                <a:lnTo>
                  <a:pt x="2032531" y="1623279"/>
                </a:lnTo>
                <a:lnTo>
                  <a:pt x="2072283" y="1627392"/>
                </a:lnTo>
                <a:lnTo>
                  <a:pt x="2125970" y="1636911"/>
                </a:lnTo>
                <a:lnTo>
                  <a:pt x="2178057" y="1650173"/>
                </a:lnTo>
                <a:lnTo>
                  <a:pt x="2228539" y="1666857"/>
                </a:lnTo>
                <a:lnTo>
                  <a:pt x="2277407" y="1686645"/>
                </a:lnTo>
                <a:lnTo>
                  <a:pt x="2324657" y="1709218"/>
                </a:lnTo>
                <a:lnTo>
                  <a:pt x="2370281" y="1734256"/>
                </a:lnTo>
                <a:lnTo>
                  <a:pt x="2414273" y="1761440"/>
                </a:lnTo>
                <a:lnTo>
                  <a:pt x="2456627" y="1790450"/>
                </a:lnTo>
                <a:lnTo>
                  <a:pt x="2497337" y="1820969"/>
                </a:lnTo>
                <a:lnTo>
                  <a:pt x="2536396" y="1852675"/>
                </a:lnTo>
                <a:lnTo>
                  <a:pt x="2573797" y="1885251"/>
                </a:lnTo>
                <a:lnTo>
                  <a:pt x="2609534" y="1918378"/>
                </a:lnTo>
                <a:lnTo>
                  <a:pt x="2643602" y="1951735"/>
                </a:lnTo>
                <a:lnTo>
                  <a:pt x="2675993" y="1985003"/>
                </a:lnTo>
                <a:lnTo>
                  <a:pt x="2706701" y="2017865"/>
                </a:lnTo>
                <a:lnTo>
                  <a:pt x="2735720" y="2049999"/>
                </a:lnTo>
                <a:lnTo>
                  <a:pt x="2763043" y="2081088"/>
                </a:lnTo>
                <a:lnTo>
                  <a:pt x="2789457" y="2117345"/>
                </a:lnTo>
                <a:lnTo>
                  <a:pt x="2809416" y="2156663"/>
                </a:lnTo>
                <a:lnTo>
                  <a:pt x="2823997" y="2198417"/>
                </a:lnTo>
                <a:lnTo>
                  <a:pt x="2834280" y="2241987"/>
                </a:lnTo>
                <a:lnTo>
                  <a:pt x="2841344" y="2286749"/>
                </a:lnTo>
                <a:lnTo>
                  <a:pt x="2846269" y="2332081"/>
                </a:lnTo>
                <a:lnTo>
                  <a:pt x="2850133" y="2377360"/>
                </a:lnTo>
                <a:lnTo>
                  <a:pt x="2854015" y="2421964"/>
                </a:lnTo>
                <a:lnTo>
                  <a:pt x="2858995" y="2465270"/>
                </a:lnTo>
                <a:lnTo>
                  <a:pt x="2866152" y="2506657"/>
                </a:lnTo>
                <a:lnTo>
                  <a:pt x="2876566" y="2545501"/>
                </a:lnTo>
                <a:lnTo>
                  <a:pt x="2891314" y="2581180"/>
                </a:lnTo>
                <a:lnTo>
                  <a:pt x="2938134" y="2640554"/>
                </a:lnTo>
                <a:lnTo>
                  <a:pt x="2972364" y="2663004"/>
                </a:lnTo>
                <a:lnTo>
                  <a:pt x="3040595" y="2687998"/>
                </a:lnTo>
                <a:lnTo>
                  <a:pt x="3079966" y="2696277"/>
                </a:lnTo>
                <a:lnTo>
                  <a:pt x="3122419" y="2702093"/>
                </a:lnTo>
                <a:lnTo>
                  <a:pt x="3167639" y="2705711"/>
                </a:lnTo>
                <a:lnTo>
                  <a:pt x="3215309" y="2707394"/>
                </a:lnTo>
                <a:lnTo>
                  <a:pt x="3265114" y="2707404"/>
                </a:lnTo>
                <a:lnTo>
                  <a:pt x="3316738" y="2706004"/>
                </a:lnTo>
                <a:lnTo>
                  <a:pt x="3369865" y="2703459"/>
                </a:lnTo>
                <a:lnTo>
                  <a:pt x="3424179" y="2700031"/>
                </a:lnTo>
                <a:lnTo>
                  <a:pt x="3479364" y="2695983"/>
                </a:lnTo>
                <a:lnTo>
                  <a:pt x="3535105" y="2691579"/>
                </a:lnTo>
                <a:lnTo>
                  <a:pt x="3591085" y="2687081"/>
                </a:lnTo>
                <a:lnTo>
                  <a:pt x="3646989" y="2682753"/>
                </a:lnTo>
                <a:lnTo>
                  <a:pt x="3702501" y="2678857"/>
                </a:lnTo>
                <a:lnTo>
                  <a:pt x="3757305" y="2675658"/>
                </a:lnTo>
                <a:lnTo>
                  <a:pt x="3811085" y="2673417"/>
                </a:lnTo>
                <a:lnTo>
                  <a:pt x="3863525" y="2672399"/>
                </a:lnTo>
                <a:lnTo>
                  <a:pt x="3914310" y="2672867"/>
                </a:lnTo>
                <a:lnTo>
                  <a:pt x="3964917" y="2674865"/>
                </a:lnTo>
                <a:lnTo>
                  <a:pt x="4016872" y="2678119"/>
                </a:lnTo>
                <a:lnTo>
                  <a:pt x="4069928" y="2682409"/>
                </a:lnTo>
                <a:lnTo>
                  <a:pt x="4123836" y="2687514"/>
                </a:lnTo>
                <a:lnTo>
                  <a:pt x="4178350" y="2693214"/>
                </a:lnTo>
                <a:lnTo>
                  <a:pt x="4233222" y="2699289"/>
                </a:lnTo>
                <a:lnTo>
                  <a:pt x="4288206" y="2705520"/>
                </a:lnTo>
                <a:lnTo>
                  <a:pt x="4343054" y="2711686"/>
                </a:lnTo>
                <a:lnTo>
                  <a:pt x="4397519" y="2717567"/>
                </a:lnTo>
                <a:lnTo>
                  <a:pt x="4451354" y="2722943"/>
                </a:lnTo>
                <a:lnTo>
                  <a:pt x="4504312" y="2727595"/>
                </a:lnTo>
                <a:lnTo>
                  <a:pt x="4556144" y="2731302"/>
                </a:lnTo>
                <a:lnTo>
                  <a:pt x="4606606" y="2733845"/>
                </a:lnTo>
                <a:lnTo>
                  <a:pt x="4655448" y="2735002"/>
                </a:lnTo>
                <a:lnTo>
                  <a:pt x="4702424" y="2734555"/>
                </a:lnTo>
                <a:lnTo>
                  <a:pt x="4747287" y="2732283"/>
                </a:lnTo>
                <a:lnTo>
                  <a:pt x="4789789" y="2727966"/>
                </a:lnTo>
                <a:lnTo>
                  <a:pt x="4829683" y="2721385"/>
                </a:lnTo>
                <a:lnTo>
                  <a:pt x="4866723" y="2712319"/>
                </a:lnTo>
                <a:lnTo>
                  <a:pt x="4914766" y="2696787"/>
                </a:lnTo>
                <a:lnTo>
                  <a:pt x="4962077" y="2678445"/>
                </a:lnTo>
                <a:lnTo>
                  <a:pt x="5008083" y="2657400"/>
                </a:lnTo>
                <a:lnTo>
                  <a:pt x="5052213" y="2633760"/>
                </a:lnTo>
                <a:lnTo>
                  <a:pt x="5093895" y="2607632"/>
                </a:lnTo>
                <a:lnTo>
                  <a:pt x="5132555" y="2579125"/>
                </a:lnTo>
                <a:lnTo>
                  <a:pt x="5167622" y="2548346"/>
                </a:lnTo>
                <a:lnTo>
                  <a:pt x="5198525" y="2515404"/>
                </a:lnTo>
                <a:lnTo>
                  <a:pt x="5224690" y="2480405"/>
                </a:lnTo>
                <a:lnTo>
                  <a:pt x="5245546" y="2443459"/>
                </a:lnTo>
                <a:lnTo>
                  <a:pt x="5260520" y="2404672"/>
                </a:lnTo>
                <a:lnTo>
                  <a:pt x="5269041" y="2364152"/>
                </a:lnTo>
                <a:lnTo>
                  <a:pt x="5270536" y="2322008"/>
                </a:lnTo>
                <a:lnTo>
                  <a:pt x="5264434" y="2278348"/>
                </a:lnTo>
                <a:lnTo>
                  <a:pt x="5241708" y="2216054"/>
                </a:lnTo>
                <a:lnTo>
                  <a:pt x="5202288" y="2148124"/>
                </a:lnTo>
                <a:lnTo>
                  <a:pt x="5177182" y="2112325"/>
                </a:lnTo>
                <a:lnTo>
                  <a:pt x="5148940" y="2075452"/>
                </a:lnTo>
                <a:lnTo>
                  <a:pt x="5117908" y="2037618"/>
                </a:lnTo>
                <a:lnTo>
                  <a:pt x="5084432" y="1998934"/>
                </a:lnTo>
                <a:lnTo>
                  <a:pt x="5048856" y="1959512"/>
                </a:lnTo>
                <a:lnTo>
                  <a:pt x="5011528" y="1919463"/>
                </a:lnTo>
                <a:lnTo>
                  <a:pt x="4972793" y="1878901"/>
                </a:lnTo>
                <a:lnTo>
                  <a:pt x="4932997" y="1837935"/>
                </a:lnTo>
                <a:lnTo>
                  <a:pt x="4892486" y="1796679"/>
                </a:lnTo>
                <a:lnTo>
                  <a:pt x="4851605" y="1755244"/>
                </a:lnTo>
                <a:lnTo>
                  <a:pt x="4810700" y="1713742"/>
                </a:lnTo>
                <a:lnTo>
                  <a:pt x="4770117" y="1672285"/>
                </a:lnTo>
                <a:lnTo>
                  <a:pt x="4730202" y="1630984"/>
                </a:lnTo>
                <a:lnTo>
                  <a:pt x="4691301" y="1589952"/>
                </a:lnTo>
                <a:lnTo>
                  <a:pt x="4653760" y="1549300"/>
                </a:lnTo>
                <a:lnTo>
                  <a:pt x="4617924" y="1509140"/>
                </a:lnTo>
                <a:lnTo>
                  <a:pt x="4584139" y="1469584"/>
                </a:lnTo>
                <a:lnTo>
                  <a:pt x="4552152" y="1431885"/>
                </a:lnTo>
                <a:lnTo>
                  <a:pt x="4518669" y="1393703"/>
                </a:lnTo>
                <a:lnTo>
                  <a:pt x="4483921" y="1355104"/>
                </a:lnTo>
                <a:lnTo>
                  <a:pt x="4448143" y="1316155"/>
                </a:lnTo>
                <a:lnTo>
                  <a:pt x="4411566" y="1276923"/>
                </a:lnTo>
                <a:lnTo>
                  <a:pt x="4374424" y="1237474"/>
                </a:lnTo>
                <a:lnTo>
                  <a:pt x="4336950" y="1197875"/>
                </a:lnTo>
                <a:lnTo>
                  <a:pt x="4299377" y="1158192"/>
                </a:lnTo>
                <a:lnTo>
                  <a:pt x="4261937" y="1118493"/>
                </a:lnTo>
                <a:lnTo>
                  <a:pt x="4224864" y="1078844"/>
                </a:lnTo>
                <a:lnTo>
                  <a:pt x="4188390" y="1039311"/>
                </a:lnTo>
                <a:lnTo>
                  <a:pt x="4152749" y="999962"/>
                </a:lnTo>
                <a:lnTo>
                  <a:pt x="4118174" y="960863"/>
                </a:lnTo>
                <a:lnTo>
                  <a:pt x="4084897" y="922081"/>
                </a:lnTo>
                <a:lnTo>
                  <a:pt x="4053151" y="883682"/>
                </a:lnTo>
                <a:lnTo>
                  <a:pt x="4023170" y="845733"/>
                </a:lnTo>
                <a:lnTo>
                  <a:pt x="3995186" y="808302"/>
                </a:lnTo>
                <a:lnTo>
                  <a:pt x="3969432" y="771453"/>
                </a:lnTo>
                <a:lnTo>
                  <a:pt x="3946141" y="735256"/>
                </a:lnTo>
                <a:lnTo>
                  <a:pt x="3925546" y="699775"/>
                </a:lnTo>
                <a:lnTo>
                  <a:pt x="3907881" y="665077"/>
                </a:lnTo>
                <a:lnTo>
                  <a:pt x="3873263" y="429270"/>
                </a:lnTo>
                <a:lnTo>
                  <a:pt x="3920851" y="223766"/>
                </a:lnTo>
                <a:lnTo>
                  <a:pt x="3986101" y="64186"/>
                </a:lnTo>
                <a:lnTo>
                  <a:pt x="4018971" y="0"/>
                </a:lnTo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776663" y="3076699"/>
            <a:ext cx="5852160" cy="10496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693420" indent="-227329">
              <a:spcBef>
                <a:spcPts val="940"/>
              </a:spcBef>
              <a:buFont typeface="Arial"/>
              <a:buChar char="•"/>
              <a:tabLst>
                <a:tab pos="69342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Least</a:t>
            </a:r>
            <a:r>
              <a:rPr sz="2400" spc="-8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weight</a:t>
            </a:r>
            <a:r>
              <a:rPr sz="2400" spc="-7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any</a:t>
            </a:r>
            <a:r>
              <a:rPr sz="2400" spc="-7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edge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crossing</a:t>
            </a:r>
            <a:r>
              <a:rPr sz="2400" spc="-7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cut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97815" indent="-285115">
              <a:spcBef>
                <a:spcPts val="980"/>
              </a:spcBef>
              <a:buFont typeface="Arial"/>
              <a:buChar char="•"/>
              <a:tabLst>
                <a:tab pos="297815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Lemma,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062415" y="4097175"/>
            <a:ext cx="2437765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b="1" dirty="0">
                <a:solidFill>
                  <a:srgbClr val="C244C6"/>
                </a:solidFill>
                <a:latin typeface="Calibri"/>
                <a:cs typeface="Calibri"/>
              </a:rPr>
              <a:t>this</a:t>
            </a:r>
            <a:r>
              <a:rPr sz="2800" b="1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244C6"/>
                </a:solidFill>
                <a:latin typeface="Calibri"/>
                <a:cs typeface="Calibri"/>
              </a:rPr>
              <a:t>edge</a:t>
            </a:r>
            <a:r>
              <a:rPr sz="2800" b="1" spc="-3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DB6491"/>
                </a:solidFill>
                <a:latin typeface="Calibri"/>
                <a:cs typeface="Calibri"/>
              </a:rPr>
              <a:t>safe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69900" marR="225425" indent="-285750">
              <a:lnSpc>
                <a:spcPts val="2870"/>
              </a:lnSpc>
              <a:spcBef>
                <a:spcPts val="140"/>
              </a:spcBef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it</a:t>
            </a: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also</a:t>
            </a: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doesn’t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rule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out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519614" y="5261383"/>
            <a:ext cx="1028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success.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04003" y="6408070"/>
            <a:ext cx="1635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spc="-1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this</a:t>
            </a:r>
            <a:r>
              <a:rPr spc="-1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244C6"/>
                </a:solidFill>
                <a:latin typeface="Calibri"/>
                <a:cs typeface="Calibri"/>
              </a:rPr>
              <a:t>one</a:t>
            </a:r>
            <a:r>
              <a:rPr spc="-1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C244C6"/>
                </a:solidFill>
                <a:latin typeface="Calibri"/>
                <a:cs typeface="Calibri"/>
              </a:rPr>
              <a:t>next</a:t>
            </a:r>
            <a:endParaRPr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4581569" y="6564922"/>
            <a:ext cx="1690370" cy="251460"/>
          </a:xfrm>
          <a:custGeom>
            <a:avLst/>
            <a:gdLst/>
            <a:ahLst/>
            <a:cxnLst/>
            <a:rect l="l" t="t" r="r" b="b"/>
            <a:pathLst>
              <a:path w="1690370" h="251459">
                <a:moveTo>
                  <a:pt x="4307" y="821"/>
                </a:moveTo>
                <a:lnTo>
                  <a:pt x="0" y="22624"/>
                </a:lnTo>
                <a:lnTo>
                  <a:pt x="603383" y="136575"/>
                </a:lnTo>
                <a:lnTo>
                  <a:pt x="853058" y="178572"/>
                </a:lnTo>
                <a:lnTo>
                  <a:pt x="1037689" y="212317"/>
                </a:lnTo>
                <a:lnTo>
                  <a:pt x="1128022" y="227852"/>
                </a:lnTo>
                <a:lnTo>
                  <a:pt x="1214525" y="240468"/>
                </a:lnTo>
                <a:lnTo>
                  <a:pt x="1255887" y="245218"/>
                </a:lnTo>
                <a:lnTo>
                  <a:pt x="1295596" y="248663"/>
                </a:lnTo>
                <a:lnTo>
                  <a:pt x="1369349" y="250865"/>
                </a:lnTo>
                <a:lnTo>
                  <a:pt x="1402988" y="249213"/>
                </a:lnTo>
                <a:lnTo>
                  <a:pt x="1434151" y="245439"/>
                </a:lnTo>
                <a:lnTo>
                  <a:pt x="1462798" y="239588"/>
                </a:lnTo>
                <a:lnTo>
                  <a:pt x="1489199" y="231920"/>
                </a:lnTo>
                <a:lnTo>
                  <a:pt x="1497711" y="228636"/>
                </a:lnTo>
                <a:lnTo>
                  <a:pt x="1368883" y="228636"/>
                </a:lnTo>
                <a:lnTo>
                  <a:pt x="1334136" y="228391"/>
                </a:lnTo>
                <a:lnTo>
                  <a:pt x="1258116" y="223103"/>
                </a:lnTo>
                <a:lnTo>
                  <a:pt x="1217396" y="218426"/>
                </a:lnTo>
                <a:lnTo>
                  <a:pt x="1131511" y="205901"/>
                </a:lnTo>
                <a:lnTo>
                  <a:pt x="1041579" y="190434"/>
                </a:lnTo>
                <a:lnTo>
                  <a:pt x="856886" y="156679"/>
                </a:lnTo>
                <a:lnTo>
                  <a:pt x="607251" y="114689"/>
                </a:lnTo>
                <a:lnTo>
                  <a:pt x="4307" y="821"/>
                </a:lnTo>
                <a:close/>
              </a:path>
              <a:path w="1690370" h="251459">
                <a:moveTo>
                  <a:pt x="1689109" y="70376"/>
                </a:moveTo>
                <a:lnTo>
                  <a:pt x="1640885" y="70376"/>
                </a:lnTo>
                <a:lnTo>
                  <a:pt x="1640274" y="71494"/>
                </a:lnTo>
                <a:lnTo>
                  <a:pt x="1617577" y="106935"/>
                </a:lnTo>
                <a:lnTo>
                  <a:pt x="1591604" y="139347"/>
                </a:lnTo>
                <a:lnTo>
                  <a:pt x="1561030" y="168118"/>
                </a:lnTo>
                <a:lnTo>
                  <a:pt x="1525159" y="192055"/>
                </a:lnTo>
                <a:lnTo>
                  <a:pt x="1482086" y="210843"/>
                </a:lnTo>
                <a:lnTo>
                  <a:pt x="1430586" y="223484"/>
                </a:lnTo>
                <a:lnTo>
                  <a:pt x="1368883" y="228636"/>
                </a:lnTo>
                <a:lnTo>
                  <a:pt x="1497711" y="228636"/>
                </a:lnTo>
                <a:lnTo>
                  <a:pt x="1535847" y="211567"/>
                </a:lnTo>
                <a:lnTo>
                  <a:pt x="1575272" y="185234"/>
                </a:lnTo>
                <a:lnTo>
                  <a:pt x="1607972" y="154462"/>
                </a:lnTo>
                <a:lnTo>
                  <a:pt x="1635658" y="119913"/>
                </a:lnTo>
                <a:lnTo>
                  <a:pt x="1659408" y="82828"/>
                </a:lnTo>
                <a:lnTo>
                  <a:pt x="1660734" y="80400"/>
                </a:lnTo>
                <a:lnTo>
                  <a:pt x="1688943" y="80400"/>
                </a:lnTo>
                <a:lnTo>
                  <a:pt x="1688965" y="79059"/>
                </a:lnTo>
                <a:lnTo>
                  <a:pt x="1689090" y="71494"/>
                </a:lnTo>
                <a:lnTo>
                  <a:pt x="1689109" y="70376"/>
                </a:lnTo>
                <a:close/>
              </a:path>
              <a:path w="1690370" h="251459">
                <a:moveTo>
                  <a:pt x="1688943" y="80400"/>
                </a:moveTo>
                <a:lnTo>
                  <a:pt x="1660734" y="80400"/>
                </a:lnTo>
                <a:lnTo>
                  <a:pt x="1687922" y="141970"/>
                </a:lnTo>
                <a:lnTo>
                  <a:pt x="1688744" y="92390"/>
                </a:lnTo>
                <a:lnTo>
                  <a:pt x="1688772" y="90687"/>
                </a:lnTo>
                <a:lnTo>
                  <a:pt x="1688895" y="83299"/>
                </a:lnTo>
                <a:lnTo>
                  <a:pt x="1688943" y="80400"/>
                </a:lnTo>
                <a:close/>
              </a:path>
              <a:path w="1690370" h="251459">
                <a:moveTo>
                  <a:pt x="1690276" y="0"/>
                </a:moveTo>
                <a:lnTo>
                  <a:pt x="1575287" y="83299"/>
                </a:lnTo>
                <a:lnTo>
                  <a:pt x="1640885" y="70376"/>
                </a:lnTo>
                <a:lnTo>
                  <a:pt x="1689109" y="70376"/>
                </a:lnTo>
                <a:lnTo>
                  <a:pt x="1690262" y="821"/>
                </a:lnTo>
                <a:lnTo>
                  <a:pt x="1690276" y="0"/>
                </a:lnTo>
                <a:close/>
              </a:path>
            </a:pathLst>
          </a:custGeom>
          <a:solidFill>
            <a:srgbClr val="C244C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55"/>
            <a:ext cx="18173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Hooray!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95145"/>
            <a:ext cx="6743700" cy="2239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Our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choices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07B1A"/>
                </a:solidFill>
                <a:latin typeface="Calibri"/>
                <a:cs typeface="Calibri"/>
              </a:rPr>
              <a:t>don’t</a:t>
            </a:r>
            <a:r>
              <a:rPr sz="2800" b="1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07B1A"/>
                </a:solidFill>
                <a:latin typeface="Calibri"/>
                <a:cs typeface="Calibri"/>
              </a:rPr>
              <a:t>rule</a:t>
            </a:r>
            <a:r>
              <a:rPr sz="2800" b="1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07B1A"/>
                </a:solidFill>
                <a:latin typeface="Calibri"/>
                <a:cs typeface="Calibri"/>
              </a:rPr>
              <a:t>out</a:t>
            </a:r>
            <a:r>
              <a:rPr sz="2800" b="1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07B1A"/>
                </a:solidFill>
                <a:latin typeface="Calibri"/>
                <a:cs typeface="Calibri"/>
              </a:rPr>
              <a:t>success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>
              <a:spcBef>
                <a:spcPts val="1595"/>
              </a:spcBef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ct val="89800"/>
              </a:lnSpc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enough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(along</a:t>
            </a:r>
            <a:r>
              <a:rPr sz="28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with</a:t>
            </a:r>
            <a:r>
              <a:rPr sz="28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an</a:t>
            </a:r>
            <a:r>
              <a:rPr sz="28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argument</a:t>
            </a:r>
            <a:r>
              <a:rPr sz="28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D6FA9"/>
                </a:solidFill>
                <a:latin typeface="Calibri"/>
                <a:cs typeface="Calibri"/>
              </a:rPr>
              <a:t>by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induction)</a:t>
            </a:r>
            <a:r>
              <a:rPr sz="2800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guarantee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correctness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Prim’s algorithm.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271309"/>
          </a:xfrm>
          <a:prstGeom prst="rect">
            <a:avLst/>
          </a:prstGeom>
        </p:spPr>
        <p:txBody>
          <a:bodyPr vert="horz" wrap="square" lIns="0" tIns="141414" rIns="0" bIns="0" rtlCol="0">
            <a:spAutoFit/>
          </a:bodyPr>
          <a:lstStyle/>
          <a:p>
            <a:pPr marL="12700">
              <a:lnSpc>
                <a:spcPts val="5125"/>
              </a:lnSpc>
              <a:spcBef>
                <a:spcPts val="100"/>
              </a:spcBef>
            </a:pPr>
            <a:r>
              <a:rPr dirty="0"/>
              <a:t>Minimum</a:t>
            </a:r>
            <a:r>
              <a:rPr spc="-75" dirty="0"/>
              <a:t> </a:t>
            </a:r>
            <a:r>
              <a:rPr dirty="0"/>
              <a:t>Spanning</a:t>
            </a:r>
            <a:r>
              <a:rPr spc="-70" dirty="0"/>
              <a:t> </a:t>
            </a:r>
            <a:r>
              <a:rPr spc="-20" dirty="0"/>
              <a:t>Tree</a:t>
            </a:r>
          </a:p>
          <a:p>
            <a:pPr marL="12700">
              <a:lnSpc>
                <a:spcPts val="3685"/>
              </a:lnSpc>
            </a:pPr>
            <a:r>
              <a:rPr sz="3200" dirty="0">
                <a:solidFill>
                  <a:srgbClr val="1D6FA9"/>
                </a:solidFill>
              </a:rPr>
              <a:t>Say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we</a:t>
            </a:r>
            <a:r>
              <a:rPr sz="3200" spc="-95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have</a:t>
            </a:r>
            <a:r>
              <a:rPr sz="3200" spc="-95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an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undirected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weighted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spc="-10" dirty="0">
                <a:solidFill>
                  <a:srgbClr val="1D6FA9"/>
                </a:solidFill>
              </a:rPr>
              <a:t>graph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11106" y="2481385"/>
            <a:ext cx="6730365" cy="2950845"/>
            <a:chOff x="1187105" y="2481384"/>
            <a:chExt cx="6730365" cy="29508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224704" y="2813537"/>
            <a:ext cx="6174105" cy="3909060"/>
            <a:chOff x="2700703" y="2813537"/>
            <a:chExt cx="6174105" cy="3909060"/>
          </a:xfrm>
        </p:grpSpPr>
        <p:sp>
          <p:nvSpPr>
            <p:cNvPr id="65" name="object 65"/>
            <p:cNvSpPr/>
            <p:nvPr/>
          </p:nvSpPr>
          <p:spPr>
            <a:xfrm>
              <a:off x="27197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55980" y="5662246"/>
              <a:ext cx="718736" cy="1059955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231390" y="6073135"/>
            <a:ext cx="703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spanning</a:t>
            </a:r>
            <a:r>
              <a:rPr sz="24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tree</a:t>
            </a:r>
            <a:r>
              <a:rPr sz="24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tree</a:t>
            </a:r>
            <a:r>
              <a:rPr sz="24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connects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all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vertices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43924" y="4914959"/>
            <a:ext cx="844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07B1A"/>
                </a:solidFill>
                <a:latin typeface="Calibri"/>
                <a:cs typeface="Calibri"/>
              </a:rPr>
              <a:t>tree</a:t>
            </a:r>
            <a:r>
              <a:rPr sz="1600" spc="-1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160714" y="5160493"/>
            <a:ext cx="141097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90805" marR="5080" indent="-78740">
              <a:lnSpc>
                <a:spcPts val="1900"/>
              </a:lnSpc>
              <a:spcBef>
                <a:spcPts val="180"/>
              </a:spcBef>
            </a:pPr>
            <a:r>
              <a:rPr sz="1600" dirty="0">
                <a:latin typeface="Calibri"/>
                <a:cs typeface="Calibri"/>
              </a:rPr>
              <a:t>connected</a:t>
            </a:r>
            <a:r>
              <a:rPr sz="1600" spc="-9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graph </a:t>
            </a:r>
            <a:r>
              <a:rPr sz="1600" dirty="0">
                <a:latin typeface="Calibri"/>
                <a:cs typeface="Calibri"/>
              </a:rPr>
              <a:t>with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</a:t>
            </a:r>
            <a:r>
              <a:rPr sz="1600" spc="-10" dirty="0">
                <a:latin typeface="Calibri"/>
                <a:cs typeface="Calibri"/>
              </a:rPr>
              <a:t> cycles!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572455" y="1961679"/>
            <a:ext cx="135826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dirty="0">
                <a:solidFill>
                  <a:srgbClr val="F19D19"/>
                </a:solidFill>
                <a:latin typeface="Calibri"/>
                <a:cs typeface="Calibri"/>
              </a:rPr>
              <a:t>This</a:t>
            </a:r>
            <a:r>
              <a:rPr spc="-25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19D19"/>
                </a:solidFill>
                <a:latin typeface="Calibri"/>
                <a:cs typeface="Calibri"/>
              </a:rPr>
              <a:t>is</a:t>
            </a:r>
            <a:r>
              <a:rPr spc="-2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19D19"/>
                </a:solidFill>
                <a:latin typeface="Calibri"/>
                <a:cs typeface="Calibri"/>
              </a:rPr>
              <a:t>also</a:t>
            </a:r>
            <a:r>
              <a:rPr spc="-15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F19D19"/>
                </a:solidFill>
                <a:latin typeface="Calibri"/>
                <a:cs typeface="Calibri"/>
              </a:rPr>
              <a:t>a </a:t>
            </a:r>
            <a:r>
              <a:rPr dirty="0">
                <a:solidFill>
                  <a:srgbClr val="F19D19"/>
                </a:solidFill>
                <a:latin typeface="Calibri"/>
                <a:cs typeface="Calibri"/>
              </a:rPr>
              <a:t>spanning</a:t>
            </a:r>
            <a:r>
              <a:rPr spc="-75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19D19"/>
                </a:solidFill>
                <a:latin typeface="Calibri"/>
                <a:cs typeface="Calibri"/>
              </a:rPr>
              <a:t>tree.</a:t>
            </a:r>
            <a:endParaRPr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299630" y="2594602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It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has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cost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37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3145" y="37424"/>
            <a:ext cx="5259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This</a:t>
            </a:r>
            <a:r>
              <a:rPr spc="-6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what</a:t>
            </a:r>
            <a:r>
              <a:rPr spc="-55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spc="-10" dirty="0"/>
              <a:t>needed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96221" y="1147342"/>
            <a:ext cx="7686040" cy="508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11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Inductive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hypothesis:</a:t>
            </a:r>
            <a:endParaRPr sz="2600">
              <a:latin typeface="Calibri"/>
              <a:cs typeface="Calibri"/>
            </a:endParaRPr>
          </a:p>
          <a:p>
            <a:pPr marL="698500" marR="680720" lvl="1" indent="-228600">
              <a:lnSpc>
                <a:spcPts val="2130"/>
              </a:lnSpc>
              <a:spcBef>
                <a:spcPts val="484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After</a:t>
            </a:r>
            <a:r>
              <a:rPr sz="22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adding</a:t>
            </a:r>
            <a:r>
              <a:rPr sz="22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t’th</a:t>
            </a:r>
            <a:r>
              <a:rPr sz="22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edge,</a:t>
            </a:r>
            <a:r>
              <a:rPr sz="22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there</a:t>
            </a:r>
            <a:r>
              <a:rPr sz="22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exists</a:t>
            </a:r>
            <a:r>
              <a:rPr sz="22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an</a:t>
            </a:r>
            <a:r>
              <a:rPr sz="22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MST</a:t>
            </a:r>
            <a:r>
              <a:rPr sz="22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1D6FA9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edges</a:t>
            </a:r>
            <a:r>
              <a:rPr sz="22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added</a:t>
            </a:r>
            <a:r>
              <a:rPr sz="22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6FA9"/>
                </a:solidFill>
                <a:latin typeface="Calibri"/>
                <a:cs typeface="Calibri"/>
              </a:rPr>
              <a:t>so</a:t>
            </a:r>
            <a:r>
              <a:rPr sz="22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1D6FA9"/>
                </a:solidFill>
                <a:latin typeface="Calibri"/>
                <a:cs typeface="Calibri"/>
              </a:rPr>
              <a:t>far.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spcBef>
                <a:spcPts val="37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Base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case:</a:t>
            </a:r>
            <a:endParaRPr sz="2600">
              <a:latin typeface="Calibri"/>
              <a:cs typeface="Calibri"/>
            </a:endParaRPr>
          </a:p>
          <a:p>
            <a:pPr marL="698500" marR="642620" lvl="1" indent="-228600">
              <a:lnSpc>
                <a:spcPct val="7950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After</a:t>
            </a:r>
            <a:r>
              <a:rPr sz="22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adding</a:t>
            </a:r>
            <a:r>
              <a:rPr sz="2200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0’th</a:t>
            </a:r>
            <a:r>
              <a:rPr sz="22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edge,</a:t>
            </a:r>
            <a:r>
              <a:rPr sz="22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there</a:t>
            </a:r>
            <a:r>
              <a:rPr sz="22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exists</a:t>
            </a:r>
            <a:r>
              <a:rPr sz="2200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an</a:t>
            </a:r>
            <a:r>
              <a:rPr sz="22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r>
              <a:rPr sz="2200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with</a:t>
            </a:r>
            <a:r>
              <a:rPr sz="22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1D9A78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edges</a:t>
            </a:r>
            <a:r>
              <a:rPr sz="2200" spc="-8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added</a:t>
            </a:r>
            <a:r>
              <a:rPr sz="2200" spc="-8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so</a:t>
            </a:r>
            <a:r>
              <a:rPr sz="2200" spc="-7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1D9A78"/>
                </a:solidFill>
                <a:latin typeface="Calibri"/>
                <a:cs typeface="Calibri"/>
              </a:rPr>
              <a:t>far.</a:t>
            </a:r>
            <a:r>
              <a:rPr sz="2200" spc="3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1D9A78"/>
                </a:solidFill>
                <a:latin typeface="Calibri"/>
                <a:cs typeface="Calibri"/>
              </a:rPr>
              <a:t>YEP.</a:t>
            </a:r>
            <a:endParaRPr sz="2200">
              <a:latin typeface="Calibri"/>
              <a:cs typeface="Calibri"/>
            </a:endParaRPr>
          </a:p>
          <a:p>
            <a:pPr marL="241300" indent="-228600">
              <a:spcBef>
                <a:spcPts val="359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Inductive</a:t>
            </a:r>
            <a:r>
              <a:rPr sz="2600" spc="-1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step:</a:t>
            </a:r>
            <a:endParaRPr sz="2600">
              <a:latin typeface="Calibri"/>
              <a:cs typeface="Calibri"/>
            </a:endParaRPr>
          </a:p>
          <a:p>
            <a:pPr marL="698500" marR="120014" lvl="1" indent="-228600">
              <a:lnSpc>
                <a:spcPct val="7960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If</a:t>
            </a:r>
            <a:r>
              <a:rPr sz="22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inductive</a:t>
            </a:r>
            <a:r>
              <a:rPr sz="22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F07B1A"/>
                </a:solidFill>
                <a:latin typeface="Calibri"/>
                <a:cs typeface="Calibri"/>
              </a:rPr>
              <a:t>hypothesis</a:t>
            </a:r>
            <a:r>
              <a:rPr sz="22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holds</a:t>
            </a:r>
            <a:r>
              <a:rPr sz="22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t</a:t>
            </a:r>
            <a:r>
              <a:rPr sz="22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(aka,</a:t>
            </a:r>
            <a:r>
              <a:rPr sz="22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choices</a:t>
            </a:r>
            <a:r>
              <a:rPr sz="22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so</a:t>
            </a:r>
            <a:r>
              <a:rPr sz="22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07B1A"/>
                </a:solidFill>
                <a:latin typeface="Calibri"/>
                <a:cs typeface="Calibri"/>
              </a:rPr>
              <a:t>far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are</a:t>
            </a:r>
            <a:r>
              <a:rPr sz="22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safe),</a:t>
            </a:r>
            <a:r>
              <a:rPr sz="22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then</a:t>
            </a:r>
            <a:r>
              <a:rPr sz="22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it</a:t>
            </a:r>
            <a:r>
              <a:rPr sz="22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holds</a:t>
            </a:r>
            <a:r>
              <a:rPr sz="22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t+1</a:t>
            </a:r>
            <a:r>
              <a:rPr sz="22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(aka,</a:t>
            </a:r>
            <a:r>
              <a:rPr sz="22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next</a:t>
            </a:r>
            <a:r>
              <a:rPr sz="22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edge</a:t>
            </a:r>
            <a:r>
              <a:rPr sz="22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we</a:t>
            </a:r>
            <a:r>
              <a:rPr sz="22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F07B1A"/>
                </a:solidFill>
                <a:latin typeface="Calibri"/>
                <a:cs typeface="Calibri"/>
              </a:rPr>
              <a:t>add</a:t>
            </a:r>
            <a:r>
              <a:rPr sz="22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F07B1A"/>
                </a:solidFill>
                <a:latin typeface="Calibri"/>
                <a:cs typeface="Calibri"/>
              </a:rPr>
              <a:t>is </a:t>
            </a:r>
            <a:r>
              <a:rPr sz="2200" spc="-10" dirty="0">
                <a:solidFill>
                  <a:srgbClr val="F07B1A"/>
                </a:solidFill>
                <a:latin typeface="Calibri"/>
                <a:cs typeface="Calibri"/>
              </a:rPr>
              <a:t>safe).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635"/>
              </a:lnSpc>
              <a:buFont typeface="Arial"/>
              <a:buChar char="•"/>
              <a:tabLst>
                <a:tab pos="697865" algn="l"/>
              </a:tabLst>
            </a:pP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That’s</a:t>
            </a:r>
            <a:r>
              <a:rPr sz="22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what</a:t>
            </a:r>
            <a:r>
              <a:rPr sz="22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we</a:t>
            </a:r>
            <a:r>
              <a:rPr sz="22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just</a:t>
            </a:r>
            <a:r>
              <a:rPr sz="22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C00000"/>
                </a:solidFill>
                <a:latin typeface="Calibri"/>
                <a:cs typeface="Calibri"/>
              </a:rPr>
              <a:t>showed.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ts val="311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Conclusion:</a:t>
            </a:r>
            <a:endParaRPr sz="2600">
              <a:latin typeface="Calibri"/>
              <a:cs typeface="Calibri"/>
            </a:endParaRPr>
          </a:p>
          <a:p>
            <a:pPr marL="698500" marR="467359" lvl="1" indent="-228600">
              <a:lnSpc>
                <a:spcPct val="79500"/>
              </a:lnSpc>
              <a:spcBef>
                <a:spcPts val="530"/>
              </a:spcBef>
              <a:buFont typeface="Arial"/>
              <a:buChar char="•"/>
              <a:tabLst>
                <a:tab pos="698500" algn="l"/>
              </a:tabLst>
            </a:pP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After</a:t>
            </a:r>
            <a:r>
              <a:rPr sz="2200" spc="-6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adding</a:t>
            </a:r>
            <a:r>
              <a:rPr sz="2200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030A0"/>
                </a:solidFill>
                <a:latin typeface="Calibri"/>
                <a:cs typeface="Calibri"/>
              </a:rPr>
              <a:t>n-</a:t>
            </a: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1’st</a:t>
            </a:r>
            <a:r>
              <a:rPr sz="2200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edge,</a:t>
            </a:r>
            <a:r>
              <a:rPr sz="2200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there</a:t>
            </a:r>
            <a:r>
              <a:rPr sz="2200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exists</a:t>
            </a:r>
            <a:r>
              <a:rPr sz="2200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an</a:t>
            </a:r>
            <a:r>
              <a:rPr sz="2200" spc="-6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MST</a:t>
            </a:r>
            <a:r>
              <a:rPr sz="2200" spc="-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with</a:t>
            </a:r>
            <a:r>
              <a:rPr sz="220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7030A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edges</a:t>
            </a:r>
            <a:r>
              <a:rPr sz="22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added</a:t>
            </a:r>
            <a:r>
              <a:rPr sz="22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030A0"/>
                </a:solidFill>
                <a:latin typeface="Calibri"/>
                <a:cs typeface="Calibri"/>
              </a:rPr>
              <a:t>so</a:t>
            </a:r>
            <a:r>
              <a:rPr sz="22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7030A0"/>
                </a:solidFill>
                <a:latin typeface="Calibri"/>
                <a:cs typeface="Calibri"/>
              </a:rPr>
              <a:t>far.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635"/>
              </a:lnSpc>
              <a:buFont typeface="Arial"/>
              <a:buChar char="•"/>
              <a:tabLst>
                <a:tab pos="697865" algn="l"/>
              </a:tabLst>
            </a:pP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At</a:t>
            </a:r>
            <a:r>
              <a:rPr sz="2200" spc="-5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this</a:t>
            </a:r>
            <a:r>
              <a:rPr sz="2200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point</a:t>
            </a:r>
            <a:r>
              <a:rPr sz="2200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we</a:t>
            </a:r>
            <a:r>
              <a:rPr sz="2200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have</a:t>
            </a:r>
            <a:r>
              <a:rPr sz="2200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spanning</a:t>
            </a:r>
            <a:r>
              <a:rPr sz="2200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tree,</a:t>
            </a:r>
            <a:r>
              <a:rPr sz="2200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so</a:t>
            </a:r>
            <a:r>
              <a:rPr sz="2200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it</a:t>
            </a:r>
            <a:r>
              <a:rPr sz="2200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better</a:t>
            </a:r>
            <a:r>
              <a:rPr sz="2200" spc="-5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C244C6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C244C6"/>
                </a:solidFill>
                <a:latin typeface="Calibri"/>
                <a:cs typeface="Calibri"/>
              </a:rPr>
              <a:t>minimal.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41503"/>
          </a:xfrm>
          <a:prstGeom prst="rect">
            <a:avLst/>
          </a:prstGeom>
        </p:spPr>
        <p:txBody>
          <a:bodyPr vert="horz" wrap="square" lIns="0" tIns="36087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Two</a:t>
            </a:r>
            <a:r>
              <a:rPr spc="-235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64573"/>
            <a:ext cx="5795645" cy="27292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6415" indent="-513715">
              <a:spcBef>
                <a:spcPts val="340"/>
              </a:spcBef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Does</a:t>
            </a:r>
            <a:r>
              <a:rPr sz="28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it</a:t>
            </a:r>
            <a:r>
              <a:rPr sz="28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"/>
                <a:cs typeface="Calibri"/>
              </a:rPr>
              <a:t>work?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is,</a:t>
            </a:r>
            <a:r>
              <a:rPr sz="2400" spc="-4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does</a:t>
            </a:r>
            <a:r>
              <a:rPr sz="2400" spc="-50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actually</a:t>
            </a:r>
            <a:r>
              <a:rPr sz="2400" spc="-50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return</a:t>
            </a:r>
            <a:r>
              <a:rPr sz="2400" spc="-4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6745A"/>
                </a:solidFill>
                <a:latin typeface="Calibri"/>
                <a:cs typeface="Calibri"/>
              </a:rPr>
              <a:t>MST?</a:t>
            </a:r>
            <a:endParaRPr sz="2400">
              <a:latin typeface="Calibri"/>
              <a:cs typeface="Calibri"/>
            </a:endParaRPr>
          </a:p>
          <a:p>
            <a:pPr marL="1154430" lvl="2" indent="-227965">
              <a:spcBef>
                <a:spcPts val="20"/>
              </a:spcBef>
              <a:buFont typeface="Arial"/>
              <a:buChar char="•"/>
              <a:tabLst>
                <a:tab pos="1154430" algn="l"/>
              </a:tabLst>
            </a:pPr>
            <a:r>
              <a:rPr sz="3600" b="1" spc="-20" dirty="0">
                <a:solidFill>
                  <a:srgbClr val="F07B1A"/>
                </a:solidFill>
                <a:latin typeface="Calibri"/>
                <a:cs typeface="Calibri"/>
              </a:rPr>
              <a:t>Yes!</a:t>
            </a:r>
            <a:endParaRPr sz="3600">
              <a:latin typeface="Calibri"/>
              <a:cs typeface="Calibri"/>
            </a:endParaRPr>
          </a:p>
          <a:p>
            <a:pPr marL="513715" marR="5080" indent="-513715" algn="r">
              <a:spcBef>
                <a:spcPts val="3779"/>
              </a:spcBef>
              <a:buAutoNum type="arabicPeriod"/>
              <a:tabLst>
                <a:tab pos="513715" algn="l"/>
              </a:tabLst>
            </a:pP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How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do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we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actually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implement</a:t>
            </a:r>
            <a:r>
              <a:rPr sz="28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"/>
                <a:cs typeface="Calibri"/>
              </a:rPr>
              <a:t>this?</a:t>
            </a:r>
            <a:endParaRPr sz="2800">
              <a:latin typeface="Calibri"/>
              <a:cs typeface="Calibri"/>
            </a:endParaRPr>
          </a:p>
          <a:p>
            <a:pPr marL="227329" marR="22860" lvl="1" indent="-227329" algn="r">
              <a:spcBef>
                <a:spcPts val="240"/>
              </a:spcBef>
              <a:buFont typeface="Arial"/>
              <a:buChar char="•"/>
              <a:tabLst>
                <a:tab pos="227329" algn="l"/>
              </a:tabLst>
            </a:pP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pseudocode</a:t>
            </a:r>
            <a:r>
              <a:rPr sz="2400" spc="-80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above</a:t>
            </a:r>
            <a:r>
              <a:rPr sz="2400" spc="-75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says</a:t>
            </a:r>
            <a:r>
              <a:rPr sz="2400" spc="-90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3755"/>
                </a:solidFill>
                <a:latin typeface="Calibri"/>
                <a:cs typeface="Calibri"/>
              </a:rPr>
              <a:t>“slowPrim”…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043" y="278485"/>
            <a:ext cx="669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How</a:t>
            </a:r>
            <a:r>
              <a:rPr sz="3600" spc="-70" dirty="0"/>
              <a:t> </a:t>
            </a:r>
            <a:r>
              <a:rPr sz="3600" dirty="0"/>
              <a:t>do</a:t>
            </a:r>
            <a:r>
              <a:rPr sz="3600" spc="-70" dirty="0"/>
              <a:t> </a:t>
            </a:r>
            <a:r>
              <a:rPr sz="3600" dirty="0"/>
              <a:t>we</a:t>
            </a:r>
            <a:r>
              <a:rPr sz="3600" spc="-75" dirty="0"/>
              <a:t> </a:t>
            </a:r>
            <a:r>
              <a:rPr sz="3600" dirty="0"/>
              <a:t>actually</a:t>
            </a:r>
            <a:r>
              <a:rPr sz="3600" spc="-70" dirty="0"/>
              <a:t> </a:t>
            </a:r>
            <a:r>
              <a:rPr sz="3600" dirty="0"/>
              <a:t>implement</a:t>
            </a:r>
            <a:r>
              <a:rPr sz="3600" spc="-65" dirty="0"/>
              <a:t> </a:t>
            </a:r>
            <a:r>
              <a:rPr sz="3600" spc="-10" dirty="0"/>
              <a:t>this?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35810" y="1050706"/>
            <a:ext cx="7292340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keeps: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9A78"/>
                </a:solidFill>
                <a:latin typeface="Calibri"/>
                <a:cs typeface="Calibri"/>
              </a:rPr>
              <a:t>distance</a:t>
            </a:r>
            <a:r>
              <a:rPr sz="2400" b="1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growing</a:t>
            </a:r>
            <a:r>
              <a:rPr sz="2400" b="1" spc="-6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spanning</a:t>
            </a:r>
            <a:r>
              <a:rPr sz="2400" b="1" spc="-6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19D19"/>
                </a:solidFill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011" y="1927923"/>
            <a:ext cx="2439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how</a:t>
            </a:r>
            <a:r>
              <a:rPr sz="2400"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z="2400"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get</a:t>
            </a:r>
            <a:r>
              <a:rPr sz="2400" b="1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D6FA9"/>
                </a:solidFill>
                <a:latin typeface="Calibri"/>
                <a:cs typeface="Calibri"/>
              </a:rPr>
              <a:t>there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64018" y="3717722"/>
            <a:ext cx="480059" cy="480695"/>
            <a:chOff x="4740017" y="3717721"/>
            <a:chExt cx="480059" cy="480695"/>
          </a:xfrm>
        </p:grpSpPr>
        <p:sp>
          <p:nvSpPr>
            <p:cNvPr id="6" name="object 6"/>
            <p:cNvSpPr/>
            <p:nvPr/>
          </p:nvSpPr>
          <p:spPr>
            <a:xfrm>
              <a:off x="4752717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2717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20672" y="379534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77099" y="3717722"/>
            <a:ext cx="480059" cy="480695"/>
            <a:chOff x="3253098" y="3717721"/>
            <a:chExt cx="480059" cy="480695"/>
          </a:xfrm>
        </p:grpSpPr>
        <p:sp>
          <p:nvSpPr>
            <p:cNvPr id="10" name="object 10"/>
            <p:cNvSpPr/>
            <p:nvPr/>
          </p:nvSpPr>
          <p:spPr>
            <a:xfrm>
              <a:off x="3265798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5798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43279" y="379534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9124" y="3717722"/>
            <a:ext cx="480059" cy="480695"/>
            <a:chOff x="1785123" y="3717721"/>
            <a:chExt cx="480059" cy="480695"/>
          </a:xfrm>
        </p:grpSpPr>
        <p:sp>
          <p:nvSpPr>
            <p:cNvPr id="14" name="object 14"/>
            <p:cNvSpPr/>
            <p:nvPr/>
          </p:nvSpPr>
          <p:spPr>
            <a:xfrm>
              <a:off x="1797823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7823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74510" y="3795341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1245" y="4874079"/>
            <a:ext cx="480059" cy="480695"/>
            <a:chOff x="427244" y="4874078"/>
            <a:chExt cx="480059" cy="480695"/>
          </a:xfrm>
        </p:grpSpPr>
        <p:sp>
          <p:nvSpPr>
            <p:cNvPr id="18" name="object 18"/>
            <p:cNvSpPr/>
            <p:nvPr/>
          </p:nvSpPr>
          <p:spPr>
            <a:xfrm>
              <a:off x="439944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944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12664" y="495169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09123" y="6020957"/>
            <a:ext cx="3435350" cy="480695"/>
            <a:chOff x="1785123" y="6020956"/>
            <a:chExt cx="3435350" cy="480695"/>
          </a:xfrm>
        </p:grpSpPr>
        <p:sp>
          <p:nvSpPr>
            <p:cNvPr id="22" name="object 22"/>
            <p:cNvSpPr/>
            <p:nvPr/>
          </p:nvSpPr>
          <p:spPr>
            <a:xfrm>
              <a:off x="1797823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7823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75270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75270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52717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52717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38929" y="609857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95201" y="4874079"/>
            <a:ext cx="480059" cy="480695"/>
            <a:chOff x="2571200" y="4874078"/>
            <a:chExt cx="480059" cy="480695"/>
          </a:xfrm>
        </p:grpSpPr>
        <p:sp>
          <p:nvSpPr>
            <p:cNvPr id="30" name="object 30"/>
            <p:cNvSpPr/>
            <p:nvPr/>
          </p:nvSpPr>
          <p:spPr>
            <a:xfrm>
              <a:off x="2583900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83900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93925" y="495169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27816" y="4874079"/>
            <a:ext cx="480059" cy="480695"/>
            <a:chOff x="6103815" y="4874078"/>
            <a:chExt cx="480059" cy="480695"/>
          </a:xfrm>
        </p:grpSpPr>
        <p:sp>
          <p:nvSpPr>
            <p:cNvPr id="34" name="object 34"/>
            <p:cNvSpPr/>
            <p:nvPr/>
          </p:nvSpPr>
          <p:spPr>
            <a:xfrm>
              <a:off x="6116515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6515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799552" y="495169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99583" y="2805967"/>
            <a:ext cx="8163559" cy="4032250"/>
            <a:chOff x="775582" y="2805967"/>
            <a:chExt cx="8163559" cy="4032250"/>
          </a:xfrm>
        </p:grpSpPr>
        <p:sp>
          <p:nvSpPr>
            <p:cNvPr id="38" name="object 38"/>
            <p:cNvSpPr/>
            <p:nvPr/>
          </p:nvSpPr>
          <p:spPr>
            <a:xfrm>
              <a:off x="3653824" y="4118754"/>
              <a:ext cx="1165860" cy="1981835"/>
            </a:xfrm>
            <a:custGeom>
              <a:avLst/>
              <a:gdLst/>
              <a:ahLst/>
              <a:cxnLst/>
              <a:rect l="l" t="t" r="r" b="b"/>
              <a:pathLst>
                <a:path w="1165860" h="1981835">
                  <a:moveTo>
                    <a:pt x="0" y="0"/>
                  </a:moveTo>
                  <a:lnTo>
                    <a:pt x="1165468" y="198152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40742" y="5275109"/>
              <a:ext cx="1042669" cy="825500"/>
            </a:xfrm>
            <a:custGeom>
              <a:avLst/>
              <a:gdLst/>
              <a:ahLst/>
              <a:cxnLst/>
              <a:rect l="l" t="t" r="r" b="b"/>
              <a:pathLst>
                <a:path w="1042670" h="825500">
                  <a:moveTo>
                    <a:pt x="1042348" y="0"/>
                  </a:moveTo>
                  <a:lnTo>
                    <a:pt x="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80016" y="4185381"/>
              <a:ext cx="0" cy="1848485"/>
            </a:xfrm>
            <a:custGeom>
              <a:avLst/>
              <a:gdLst/>
              <a:ahLst/>
              <a:cxnLst/>
              <a:rect l="l" t="t" r="r" b="b"/>
              <a:pathLst>
                <a:path h="1848485">
                  <a:moveTo>
                    <a:pt x="0" y="0"/>
                  </a:moveTo>
                  <a:lnTo>
                    <a:pt x="1" y="184827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1924" y="5275109"/>
              <a:ext cx="370205" cy="825500"/>
            </a:xfrm>
            <a:custGeom>
              <a:avLst/>
              <a:gdLst/>
              <a:ahLst/>
              <a:cxnLst/>
              <a:rect l="l" t="t" r="r" b="b"/>
              <a:pathLst>
                <a:path w="370204" h="825500">
                  <a:moveTo>
                    <a:pt x="0" y="0"/>
                  </a:moveTo>
                  <a:lnTo>
                    <a:pt x="36992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1199" y="4118755"/>
              <a:ext cx="521334" cy="768350"/>
            </a:xfrm>
            <a:custGeom>
              <a:avLst/>
              <a:gdLst/>
              <a:ahLst/>
              <a:cxnLst/>
              <a:rect l="l" t="t" r="r" b="b"/>
              <a:pathLst>
                <a:path w="521335" h="768350">
                  <a:moveTo>
                    <a:pt x="0" y="768023"/>
                  </a:moveTo>
                  <a:lnTo>
                    <a:pt x="521174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52422" y="3957901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377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7970" y="4118755"/>
              <a:ext cx="1036955" cy="835025"/>
            </a:xfrm>
            <a:custGeom>
              <a:avLst/>
              <a:gdLst/>
              <a:ahLst/>
              <a:cxnLst/>
              <a:rect l="l" t="t" r="r" b="b"/>
              <a:pathLst>
                <a:path w="1036955" h="835025">
                  <a:moveTo>
                    <a:pt x="0" y="834651"/>
                  </a:moveTo>
                  <a:lnTo>
                    <a:pt x="1036428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7970" y="5275109"/>
              <a:ext cx="1036955" cy="825500"/>
            </a:xfrm>
            <a:custGeom>
              <a:avLst/>
              <a:gdLst/>
              <a:ahLst/>
              <a:cxnLst/>
              <a:rect l="l" t="t" r="r" b="b"/>
              <a:pathLst>
                <a:path w="1036955" h="825500">
                  <a:moveTo>
                    <a:pt x="0" y="0"/>
                  </a:moveTo>
                  <a:lnTo>
                    <a:pt x="1036428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85847" y="5275109"/>
              <a:ext cx="464820" cy="825500"/>
            </a:xfrm>
            <a:custGeom>
              <a:avLst/>
              <a:gdLst/>
              <a:ahLst/>
              <a:cxnLst/>
              <a:rect l="l" t="t" r="r" b="b"/>
              <a:pathLst>
                <a:path w="464819" h="825500">
                  <a:moveTo>
                    <a:pt x="464628" y="0"/>
                  </a:moveTo>
                  <a:lnTo>
                    <a:pt x="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692" y="2805967"/>
              <a:ext cx="3817123" cy="403209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231698" y="3581444"/>
            <a:ext cx="105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2600" algn="l"/>
                <a:tab pos="104457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7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07831" y="41649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83598" y="565416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73287" y="488652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01970" y="46501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07465" y="43989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26885" y="5461175"/>
            <a:ext cx="2900680" cy="8248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45160">
              <a:spcBef>
                <a:spcPts val="365"/>
              </a:spcBef>
              <a:tabLst>
                <a:tab pos="13449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3600" baseline="2314">
              <a:latin typeface="Calibri"/>
              <a:cs typeface="Calibri"/>
            </a:endParaRPr>
          </a:p>
          <a:p>
            <a:pPr marL="50800">
              <a:spcBef>
                <a:spcPts val="270"/>
              </a:spcBef>
              <a:tabLst>
                <a:tab pos="349250" algn="l"/>
                <a:tab pos="819150" algn="l"/>
                <a:tab pos="1372235" algn="l"/>
                <a:tab pos="1527175" algn="l"/>
                <a:tab pos="1826895" algn="l"/>
                <a:tab pos="2249805" algn="l"/>
                <a:tab pos="2849245" algn="l"/>
              </a:tabLst>
            </a:pPr>
            <a:r>
              <a:rPr sz="2700" spc="-75" baseline="-30864" dirty="0">
                <a:latin typeface="Calibri"/>
                <a:cs typeface="Calibri"/>
              </a:rPr>
              <a:t>H</a:t>
            </a:r>
            <a:r>
              <a:rPr sz="2700" baseline="-30864" dirty="0">
                <a:latin typeface="Calibri"/>
                <a:cs typeface="Calibri"/>
              </a:rPr>
              <a:t>	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2700" spc="-75" baseline="-30864" dirty="0">
                <a:latin typeface="Calibri"/>
                <a:cs typeface="Calibri"/>
              </a:rPr>
              <a:t>G</a:t>
            </a:r>
            <a:r>
              <a:rPr sz="2700" baseline="-30864" dirty="0">
                <a:latin typeface="Calibri"/>
                <a:cs typeface="Calibri"/>
              </a:rPr>
              <a:t>	</a:t>
            </a:r>
            <a:r>
              <a:rPr sz="3600" u="heavy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3600" u="heavy" spc="-75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3600" u="heavy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3600" baseline="-5787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90948" y="561986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49122" y="4185382"/>
            <a:ext cx="0" cy="1848485"/>
          </a:xfrm>
          <a:custGeom>
            <a:avLst/>
            <a:gdLst/>
            <a:ahLst/>
            <a:cxnLst/>
            <a:rect l="l" t="t" r="r" b="b"/>
            <a:pathLst>
              <a:path h="1848485">
                <a:moveTo>
                  <a:pt x="0" y="1848274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641790" y="469098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53493" y="35921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28971" y="42513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62371" y="3172064"/>
            <a:ext cx="145097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45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I’m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7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away.</a:t>
            </a:r>
            <a:endParaRPr>
              <a:latin typeface="Calibri"/>
              <a:cs typeface="Calibri"/>
            </a:endParaRPr>
          </a:p>
          <a:p>
            <a:pPr algn="ctr">
              <a:lnSpc>
                <a:spcPts val="2145"/>
              </a:lnSpc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closest.</a:t>
            </a:r>
            <a:endParaRPr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52722" y="5798262"/>
            <a:ext cx="155194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4604" marR="5080" indent="-2540">
              <a:lnSpc>
                <a:spcPts val="2130"/>
              </a:lnSpc>
              <a:spcBef>
                <a:spcPts val="195"/>
              </a:spcBef>
            </a:pPr>
            <a:r>
              <a:rPr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can’t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tree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one</a:t>
            </a:r>
            <a:r>
              <a:rPr spc="-20" dirty="0">
                <a:latin typeface="Calibri"/>
                <a:cs typeface="Calibri"/>
              </a:rPr>
              <a:t> edge</a:t>
            </a:r>
            <a:endParaRPr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25104" y="1870584"/>
            <a:ext cx="302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you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can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get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there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one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edge.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043" y="278485"/>
            <a:ext cx="669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How</a:t>
            </a:r>
            <a:r>
              <a:rPr sz="3600" spc="-70" dirty="0"/>
              <a:t> </a:t>
            </a:r>
            <a:r>
              <a:rPr sz="3600" dirty="0"/>
              <a:t>do</a:t>
            </a:r>
            <a:r>
              <a:rPr sz="3600" spc="-70" dirty="0"/>
              <a:t> </a:t>
            </a:r>
            <a:r>
              <a:rPr sz="3600" dirty="0"/>
              <a:t>we</a:t>
            </a:r>
            <a:r>
              <a:rPr sz="3600" spc="-75" dirty="0"/>
              <a:t> </a:t>
            </a:r>
            <a:r>
              <a:rPr sz="3600" dirty="0"/>
              <a:t>actually</a:t>
            </a:r>
            <a:r>
              <a:rPr sz="3600" spc="-70" dirty="0"/>
              <a:t> </a:t>
            </a:r>
            <a:r>
              <a:rPr sz="3600" dirty="0"/>
              <a:t>implement</a:t>
            </a:r>
            <a:r>
              <a:rPr sz="3600" spc="-65" dirty="0"/>
              <a:t> </a:t>
            </a:r>
            <a:r>
              <a:rPr sz="3600" spc="-10" dirty="0"/>
              <a:t>this?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35810" y="1050706"/>
            <a:ext cx="7292340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keeps: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9A78"/>
                </a:solidFill>
                <a:latin typeface="Calibri"/>
                <a:cs typeface="Calibri"/>
              </a:rPr>
              <a:t>distance</a:t>
            </a:r>
            <a:r>
              <a:rPr sz="2400" b="1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growing</a:t>
            </a:r>
            <a:r>
              <a:rPr sz="2400" b="1" spc="-6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spanning</a:t>
            </a:r>
            <a:r>
              <a:rPr sz="2400" b="1" spc="-6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19D19"/>
                </a:solidFill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811" y="1856786"/>
            <a:ext cx="5019675" cy="9721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97230" indent="-227329">
              <a:spcBef>
                <a:spcPts val="6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how</a:t>
            </a:r>
            <a:r>
              <a:rPr sz="2400"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z="2400"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get</a:t>
            </a:r>
            <a:r>
              <a:rPr sz="2400" b="1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D6FA9"/>
                </a:solidFill>
                <a:latin typeface="Calibri"/>
                <a:cs typeface="Calibri"/>
              </a:rPr>
              <a:t>there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closest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64018" y="3717722"/>
            <a:ext cx="480059" cy="480695"/>
            <a:chOff x="4740017" y="3717721"/>
            <a:chExt cx="480059" cy="480695"/>
          </a:xfrm>
        </p:grpSpPr>
        <p:sp>
          <p:nvSpPr>
            <p:cNvPr id="6" name="object 6"/>
            <p:cNvSpPr/>
            <p:nvPr/>
          </p:nvSpPr>
          <p:spPr>
            <a:xfrm>
              <a:off x="4752717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2717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20672" y="379534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77099" y="3717722"/>
            <a:ext cx="480059" cy="480695"/>
            <a:chOff x="3253098" y="3717721"/>
            <a:chExt cx="480059" cy="480695"/>
          </a:xfrm>
        </p:grpSpPr>
        <p:sp>
          <p:nvSpPr>
            <p:cNvPr id="10" name="object 10"/>
            <p:cNvSpPr/>
            <p:nvPr/>
          </p:nvSpPr>
          <p:spPr>
            <a:xfrm>
              <a:off x="3265798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5798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43279" y="379534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9124" y="3717722"/>
            <a:ext cx="480059" cy="480695"/>
            <a:chOff x="1785123" y="3717721"/>
            <a:chExt cx="480059" cy="480695"/>
          </a:xfrm>
        </p:grpSpPr>
        <p:sp>
          <p:nvSpPr>
            <p:cNvPr id="14" name="object 14"/>
            <p:cNvSpPr/>
            <p:nvPr/>
          </p:nvSpPr>
          <p:spPr>
            <a:xfrm>
              <a:off x="1797823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7823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74510" y="3795341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1245" y="4874079"/>
            <a:ext cx="480059" cy="480695"/>
            <a:chOff x="427244" y="4874078"/>
            <a:chExt cx="480059" cy="480695"/>
          </a:xfrm>
        </p:grpSpPr>
        <p:sp>
          <p:nvSpPr>
            <p:cNvPr id="18" name="object 18"/>
            <p:cNvSpPr/>
            <p:nvPr/>
          </p:nvSpPr>
          <p:spPr>
            <a:xfrm>
              <a:off x="439944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944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12664" y="495169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09123" y="6020957"/>
            <a:ext cx="3435350" cy="480695"/>
            <a:chOff x="1785123" y="6020956"/>
            <a:chExt cx="3435350" cy="480695"/>
          </a:xfrm>
        </p:grpSpPr>
        <p:sp>
          <p:nvSpPr>
            <p:cNvPr id="22" name="object 22"/>
            <p:cNvSpPr/>
            <p:nvPr/>
          </p:nvSpPr>
          <p:spPr>
            <a:xfrm>
              <a:off x="1797823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7823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75270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75270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52717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52717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38929" y="609857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95201" y="4874079"/>
            <a:ext cx="480059" cy="480695"/>
            <a:chOff x="2571200" y="4874078"/>
            <a:chExt cx="480059" cy="480695"/>
          </a:xfrm>
        </p:grpSpPr>
        <p:sp>
          <p:nvSpPr>
            <p:cNvPr id="30" name="object 30"/>
            <p:cNvSpPr/>
            <p:nvPr/>
          </p:nvSpPr>
          <p:spPr>
            <a:xfrm>
              <a:off x="2583900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83900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93925" y="495169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27816" y="4874079"/>
            <a:ext cx="480059" cy="480695"/>
            <a:chOff x="6103815" y="4874078"/>
            <a:chExt cx="480059" cy="480695"/>
          </a:xfrm>
        </p:grpSpPr>
        <p:sp>
          <p:nvSpPr>
            <p:cNvPr id="34" name="object 34"/>
            <p:cNvSpPr/>
            <p:nvPr/>
          </p:nvSpPr>
          <p:spPr>
            <a:xfrm>
              <a:off x="6116515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6515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799552" y="495169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99583" y="2805967"/>
            <a:ext cx="8163559" cy="4032250"/>
            <a:chOff x="775582" y="2805967"/>
            <a:chExt cx="8163559" cy="4032250"/>
          </a:xfrm>
        </p:grpSpPr>
        <p:sp>
          <p:nvSpPr>
            <p:cNvPr id="38" name="object 38"/>
            <p:cNvSpPr/>
            <p:nvPr/>
          </p:nvSpPr>
          <p:spPr>
            <a:xfrm>
              <a:off x="3653824" y="4118754"/>
              <a:ext cx="1165860" cy="1981835"/>
            </a:xfrm>
            <a:custGeom>
              <a:avLst/>
              <a:gdLst/>
              <a:ahLst/>
              <a:cxnLst/>
              <a:rect l="l" t="t" r="r" b="b"/>
              <a:pathLst>
                <a:path w="1165860" h="1981835">
                  <a:moveTo>
                    <a:pt x="0" y="0"/>
                  </a:moveTo>
                  <a:lnTo>
                    <a:pt x="1165468" y="198152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40742" y="5275109"/>
              <a:ext cx="1042669" cy="825500"/>
            </a:xfrm>
            <a:custGeom>
              <a:avLst/>
              <a:gdLst/>
              <a:ahLst/>
              <a:cxnLst/>
              <a:rect l="l" t="t" r="r" b="b"/>
              <a:pathLst>
                <a:path w="1042670" h="825500">
                  <a:moveTo>
                    <a:pt x="1042348" y="0"/>
                  </a:moveTo>
                  <a:lnTo>
                    <a:pt x="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80016" y="4185381"/>
              <a:ext cx="0" cy="1848485"/>
            </a:xfrm>
            <a:custGeom>
              <a:avLst/>
              <a:gdLst/>
              <a:ahLst/>
              <a:cxnLst/>
              <a:rect l="l" t="t" r="r" b="b"/>
              <a:pathLst>
                <a:path h="1848485">
                  <a:moveTo>
                    <a:pt x="0" y="0"/>
                  </a:moveTo>
                  <a:lnTo>
                    <a:pt x="1" y="184827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1924" y="5275109"/>
              <a:ext cx="370205" cy="825500"/>
            </a:xfrm>
            <a:custGeom>
              <a:avLst/>
              <a:gdLst/>
              <a:ahLst/>
              <a:cxnLst/>
              <a:rect l="l" t="t" r="r" b="b"/>
              <a:pathLst>
                <a:path w="370204" h="825500">
                  <a:moveTo>
                    <a:pt x="0" y="0"/>
                  </a:moveTo>
                  <a:lnTo>
                    <a:pt x="36992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1199" y="4118755"/>
              <a:ext cx="521334" cy="768350"/>
            </a:xfrm>
            <a:custGeom>
              <a:avLst/>
              <a:gdLst/>
              <a:ahLst/>
              <a:cxnLst/>
              <a:rect l="l" t="t" r="r" b="b"/>
              <a:pathLst>
                <a:path w="521335" h="768350">
                  <a:moveTo>
                    <a:pt x="0" y="768023"/>
                  </a:moveTo>
                  <a:lnTo>
                    <a:pt x="521174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52422" y="3957901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377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7970" y="4118755"/>
              <a:ext cx="1036955" cy="835025"/>
            </a:xfrm>
            <a:custGeom>
              <a:avLst/>
              <a:gdLst/>
              <a:ahLst/>
              <a:cxnLst/>
              <a:rect l="l" t="t" r="r" b="b"/>
              <a:pathLst>
                <a:path w="1036955" h="835025">
                  <a:moveTo>
                    <a:pt x="0" y="834651"/>
                  </a:moveTo>
                  <a:lnTo>
                    <a:pt x="1036428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7970" y="5275109"/>
              <a:ext cx="1036955" cy="825500"/>
            </a:xfrm>
            <a:custGeom>
              <a:avLst/>
              <a:gdLst/>
              <a:ahLst/>
              <a:cxnLst/>
              <a:rect l="l" t="t" r="r" b="b"/>
              <a:pathLst>
                <a:path w="1036955" h="825500">
                  <a:moveTo>
                    <a:pt x="0" y="0"/>
                  </a:moveTo>
                  <a:lnTo>
                    <a:pt x="1036428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85847" y="5275109"/>
              <a:ext cx="464820" cy="825500"/>
            </a:xfrm>
            <a:custGeom>
              <a:avLst/>
              <a:gdLst/>
              <a:ahLst/>
              <a:cxnLst/>
              <a:rect l="l" t="t" r="r" b="b"/>
              <a:pathLst>
                <a:path w="464819" h="825500">
                  <a:moveTo>
                    <a:pt x="464628" y="0"/>
                  </a:moveTo>
                  <a:lnTo>
                    <a:pt x="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692" y="2805967"/>
              <a:ext cx="3817123" cy="403209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231698" y="3581444"/>
            <a:ext cx="105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2600" algn="l"/>
                <a:tab pos="104457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7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07831" y="41649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83598" y="565416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73287" y="488652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01970" y="46501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07465" y="43989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26885" y="5461175"/>
            <a:ext cx="2900680" cy="8248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45160">
              <a:spcBef>
                <a:spcPts val="365"/>
              </a:spcBef>
              <a:tabLst>
                <a:tab pos="13449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3600" baseline="2314">
              <a:latin typeface="Calibri"/>
              <a:cs typeface="Calibri"/>
            </a:endParaRPr>
          </a:p>
          <a:p>
            <a:pPr marL="50800">
              <a:spcBef>
                <a:spcPts val="270"/>
              </a:spcBef>
              <a:tabLst>
                <a:tab pos="349250" algn="l"/>
                <a:tab pos="819150" algn="l"/>
                <a:tab pos="1372235" algn="l"/>
                <a:tab pos="1527175" algn="l"/>
                <a:tab pos="1826895" algn="l"/>
                <a:tab pos="2249805" algn="l"/>
                <a:tab pos="2849245" algn="l"/>
              </a:tabLst>
            </a:pPr>
            <a:r>
              <a:rPr sz="2700" spc="-75" baseline="-30864" dirty="0">
                <a:latin typeface="Calibri"/>
                <a:cs typeface="Calibri"/>
              </a:rPr>
              <a:t>H</a:t>
            </a:r>
            <a:r>
              <a:rPr sz="2700" baseline="-30864" dirty="0">
                <a:latin typeface="Calibri"/>
                <a:cs typeface="Calibri"/>
              </a:rPr>
              <a:t>	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2700" spc="-75" baseline="-30864" dirty="0">
                <a:latin typeface="Calibri"/>
                <a:cs typeface="Calibri"/>
              </a:rPr>
              <a:t>G</a:t>
            </a:r>
            <a:r>
              <a:rPr sz="2700" baseline="-30864" dirty="0">
                <a:latin typeface="Calibri"/>
                <a:cs typeface="Calibri"/>
              </a:rPr>
              <a:t>	</a:t>
            </a:r>
            <a:r>
              <a:rPr sz="3600" u="heavy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3600" u="heavy" spc="-75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3600" u="heavy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3600" baseline="-5787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90948" y="561986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49122" y="4185382"/>
            <a:ext cx="0" cy="1848485"/>
          </a:xfrm>
          <a:custGeom>
            <a:avLst/>
            <a:gdLst/>
            <a:ahLst/>
            <a:cxnLst/>
            <a:rect l="l" t="t" r="r" b="b"/>
            <a:pathLst>
              <a:path h="1848485">
                <a:moveTo>
                  <a:pt x="0" y="1848274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641790" y="469098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53493" y="35921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28971" y="42513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62371" y="3172064"/>
            <a:ext cx="145097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45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I’m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7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away.</a:t>
            </a:r>
            <a:endParaRPr>
              <a:latin typeface="Calibri"/>
              <a:cs typeface="Calibri"/>
            </a:endParaRPr>
          </a:p>
          <a:p>
            <a:pPr algn="ctr">
              <a:lnSpc>
                <a:spcPts val="2145"/>
              </a:lnSpc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closest.</a:t>
            </a:r>
            <a:endParaRPr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52722" y="5798262"/>
            <a:ext cx="155194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4604" marR="5080" indent="-2540">
              <a:lnSpc>
                <a:spcPts val="2130"/>
              </a:lnSpc>
              <a:spcBef>
                <a:spcPts val="195"/>
              </a:spcBef>
            </a:pPr>
            <a:r>
              <a:rPr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can’t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tree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one</a:t>
            </a:r>
            <a:r>
              <a:rPr spc="-20" dirty="0">
                <a:latin typeface="Calibri"/>
                <a:cs typeface="Calibri"/>
              </a:rPr>
              <a:t> edge</a:t>
            </a:r>
            <a:endParaRPr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25104" y="1870584"/>
            <a:ext cx="302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you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can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get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there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one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edge.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043" y="278485"/>
            <a:ext cx="669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How</a:t>
            </a:r>
            <a:r>
              <a:rPr sz="3600" spc="-70" dirty="0"/>
              <a:t> </a:t>
            </a:r>
            <a:r>
              <a:rPr sz="3600" dirty="0"/>
              <a:t>do</a:t>
            </a:r>
            <a:r>
              <a:rPr sz="3600" spc="-70" dirty="0"/>
              <a:t> </a:t>
            </a:r>
            <a:r>
              <a:rPr sz="3600" dirty="0"/>
              <a:t>we</a:t>
            </a:r>
            <a:r>
              <a:rPr sz="3600" spc="-75" dirty="0"/>
              <a:t> </a:t>
            </a:r>
            <a:r>
              <a:rPr sz="3600" dirty="0"/>
              <a:t>actually</a:t>
            </a:r>
            <a:r>
              <a:rPr sz="3600" spc="-70" dirty="0"/>
              <a:t> </a:t>
            </a:r>
            <a:r>
              <a:rPr sz="3600" dirty="0"/>
              <a:t>implement</a:t>
            </a:r>
            <a:r>
              <a:rPr sz="3600" spc="-65" dirty="0"/>
              <a:t> </a:t>
            </a:r>
            <a:r>
              <a:rPr sz="3600" spc="-10" dirty="0"/>
              <a:t>this?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35810" y="1050706"/>
            <a:ext cx="7292340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keeps: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9A78"/>
                </a:solidFill>
                <a:latin typeface="Calibri"/>
                <a:cs typeface="Calibri"/>
              </a:rPr>
              <a:t>distance</a:t>
            </a:r>
            <a:r>
              <a:rPr sz="2400" b="1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growing</a:t>
            </a:r>
            <a:r>
              <a:rPr sz="2400" b="1" spc="-6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spanning</a:t>
            </a:r>
            <a:r>
              <a:rPr sz="2400" b="1" spc="-6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19D19"/>
                </a:solidFill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811" y="1856786"/>
            <a:ext cx="5019675" cy="97218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97230" indent="-227329">
              <a:spcBef>
                <a:spcPts val="6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how</a:t>
            </a:r>
            <a:r>
              <a:rPr sz="2400"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z="2400"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get</a:t>
            </a:r>
            <a:r>
              <a:rPr sz="2400" b="1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D6FA9"/>
                </a:solidFill>
                <a:latin typeface="Calibri"/>
                <a:cs typeface="Calibri"/>
              </a:rPr>
              <a:t>there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closest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64018" y="3717722"/>
            <a:ext cx="480059" cy="480695"/>
            <a:chOff x="4740017" y="3717721"/>
            <a:chExt cx="480059" cy="480695"/>
          </a:xfrm>
        </p:grpSpPr>
        <p:sp>
          <p:nvSpPr>
            <p:cNvPr id="6" name="object 6"/>
            <p:cNvSpPr/>
            <p:nvPr/>
          </p:nvSpPr>
          <p:spPr>
            <a:xfrm>
              <a:off x="4752717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2717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20672" y="379534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77099" y="3717722"/>
            <a:ext cx="480059" cy="480695"/>
            <a:chOff x="3253098" y="3717721"/>
            <a:chExt cx="480059" cy="480695"/>
          </a:xfrm>
        </p:grpSpPr>
        <p:sp>
          <p:nvSpPr>
            <p:cNvPr id="10" name="object 10"/>
            <p:cNvSpPr/>
            <p:nvPr/>
          </p:nvSpPr>
          <p:spPr>
            <a:xfrm>
              <a:off x="3265798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5798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43279" y="379534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9124" y="3717722"/>
            <a:ext cx="480059" cy="480695"/>
            <a:chOff x="1785123" y="3717721"/>
            <a:chExt cx="480059" cy="480695"/>
          </a:xfrm>
        </p:grpSpPr>
        <p:sp>
          <p:nvSpPr>
            <p:cNvPr id="14" name="object 14"/>
            <p:cNvSpPr/>
            <p:nvPr/>
          </p:nvSpPr>
          <p:spPr>
            <a:xfrm>
              <a:off x="1797823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7823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74510" y="3795341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1245" y="4874079"/>
            <a:ext cx="480059" cy="480695"/>
            <a:chOff x="427244" y="4874078"/>
            <a:chExt cx="480059" cy="480695"/>
          </a:xfrm>
        </p:grpSpPr>
        <p:sp>
          <p:nvSpPr>
            <p:cNvPr id="18" name="object 18"/>
            <p:cNvSpPr/>
            <p:nvPr/>
          </p:nvSpPr>
          <p:spPr>
            <a:xfrm>
              <a:off x="439944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944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12664" y="495169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09123" y="6020957"/>
            <a:ext cx="3435350" cy="480695"/>
            <a:chOff x="1785123" y="6020956"/>
            <a:chExt cx="3435350" cy="480695"/>
          </a:xfrm>
        </p:grpSpPr>
        <p:sp>
          <p:nvSpPr>
            <p:cNvPr id="22" name="object 22"/>
            <p:cNvSpPr/>
            <p:nvPr/>
          </p:nvSpPr>
          <p:spPr>
            <a:xfrm>
              <a:off x="1797823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7823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75270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75270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52717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52717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38929" y="609857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95201" y="4874079"/>
            <a:ext cx="480059" cy="480695"/>
            <a:chOff x="2571200" y="4874078"/>
            <a:chExt cx="480059" cy="480695"/>
          </a:xfrm>
        </p:grpSpPr>
        <p:sp>
          <p:nvSpPr>
            <p:cNvPr id="30" name="object 30"/>
            <p:cNvSpPr/>
            <p:nvPr/>
          </p:nvSpPr>
          <p:spPr>
            <a:xfrm>
              <a:off x="2583900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83900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93925" y="495169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27816" y="4874079"/>
            <a:ext cx="480059" cy="480695"/>
            <a:chOff x="6103815" y="4874078"/>
            <a:chExt cx="480059" cy="480695"/>
          </a:xfrm>
        </p:grpSpPr>
        <p:sp>
          <p:nvSpPr>
            <p:cNvPr id="34" name="object 34"/>
            <p:cNvSpPr/>
            <p:nvPr/>
          </p:nvSpPr>
          <p:spPr>
            <a:xfrm>
              <a:off x="6116515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6515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799552" y="495169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99583" y="2805967"/>
            <a:ext cx="8163559" cy="4032250"/>
            <a:chOff x="775582" y="2805967"/>
            <a:chExt cx="8163559" cy="4032250"/>
          </a:xfrm>
        </p:grpSpPr>
        <p:sp>
          <p:nvSpPr>
            <p:cNvPr id="38" name="object 38"/>
            <p:cNvSpPr/>
            <p:nvPr/>
          </p:nvSpPr>
          <p:spPr>
            <a:xfrm>
              <a:off x="3653824" y="4118754"/>
              <a:ext cx="1165860" cy="1981835"/>
            </a:xfrm>
            <a:custGeom>
              <a:avLst/>
              <a:gdLst/>
              <a:ahLst/>
              <a:cxnLst/>
              <a:rect l="l" t="t" r="r" b="b"/>
              <a:pathLst>
                <a:path w="1165860" h="1981835">
                  <a:moveTo>
                    <a:pt x="0" y="0"/>
                  </a:moveTo>
                  <a:lnTo>
                    <a:pt x="1165468" y="1981529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40742" y="5275109"/>
              <a:ext cx="1042669" cy="825500"/>
            </a:xfrm>
            <a:custGeom>
              <a:avLst/>
              <a:gdLst/>
              <a:ahLst/>
              <a:cxnLst/>
              <a:rect l="l" t="t" r="r" b="b"/>
              <a:pathLst>
                <a:path w="1042670" h="825500">
                  <a:moveTo>
                    <a:pt x="1042348" y="0"/>
                  </a:moveTo>
                  <a:lnTo>
                    <a:pt x="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80016" y="4185381"/>
              <a:ext cx="0" cy="1848485"/>
            </a:xfrm>
            <a:custGeom>
              <a:avLst/>
              <a:gdLst/>
              <a:ahLst/>
              <a:cxnLst/>
              <a:rect l="l" t="t" r="r" b="b"/>
              <a:pathLst>
                <a:path h="1848485">
                  <a:moveTo>
                    <a:pt x="0" y="0"/>
                  </a:moveTo>
                  <a:lnTo>
                    <a:pt x="1" y="184827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1924" y="5275109"/>
              <a:ext cx="370205" cy="825500"/>
            </a:xfrm>
            <a:custGeom>
              <a:avLst/>
              <a:gdLst/>
              <a:ahLst/>
              <a:cxnLst/>
              <a:rect l="l" t="t" r="r" b="b"/>
              <a:pathLst>
                <a:path w="370204" h="825500">
                  <a:moveTo>
                    <a:pt x="0" y="0"/>
                  </a:moveTo>
                  <a:lnTo>
                    <a:pt x="36992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1199" y="4118755"/>
              <a:ext cx="521334" cy="768350"/>
            </a:xfrm>
            <a:custGeom>
              <a:avLst/>
              <a:gdLst/>
              <a:ahLst/>
              <a:cxnLst/>
              <a:rect l="l" t="t" r="r" b="b"/>
              <a:pathLst>
                <a:path w="521335" h="768350">
                  <a:moveTo>
                    <a:pt x="0" y="768023"/>
                  </a:moveTo>
                  <a:lnTo>
                    <a:pt x="521174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52422" y="3957901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377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7970" y="4118755"/>
              <a:ext cx="1036955" cy="835025"/>
            </a:xfrm>
            <a:custGeom>
              <a:avLst/>
              <a:gdLst/>
              <a:ahLst/>
              <a:cxnLst/>
              <a:rect l="l" t="t" r="r" b="b"/>
              <a:pathLst>
                <a:path w="1036955" h="835025">
                  <a:moveTo>
                    <a:pt x="0" y="834651"/>
                  </a:moveTo>
                  <a:lnTo>
                    <a:pt x="1036428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7970" y="5275109"/>
              <a:ext cx="1036955" cy="825500"/>
            </a:xfrm>
            <a:custGeom>
              <a:avLst/>
              <a:gdLst/>
              <a:ahLst/>
              <a:cxnLst/>
              <a:rect l="l" t="t" r="r" b="b"/>
              <a:pathLst>
                <a:path w="1036955" h="825500">
                  <a:moveTo>
                    <a:pt x="0" y="0"/>
                  </a:moveTo>
                  <a:lnTo>
                    <a:pt x="1036428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85847" y="5275109"/>
              <a:ext cx="464820" cy="825500"/>
            </a:xfrm>
            <a:custGeom>
              <a:avLst/>
              <a:gdLst/>
              <a:ahLst/>
              <a:cxnLst/>
              <a:rect l="l" t="t" r="r" b="b"/>
              <a:pathLst>
                <a:path w="464819" h="825500">
                  <a:moveTo>
                    <a:pt x="464628" y="0"/>
                  </a:moveTo>
                  <a:lnTo>
                    <a:pt x="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692" y="2805967"/>
              <a:ext cx="3817123" cy="403209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231698" y="3581444"/>
            <a:ext cx="1057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82600" algn="l"/>
                <a:tab pos="104457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7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07831" y="41649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83598" y="565416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73287" y="488652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01970" y="46501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07465" y="43989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426885" y="5461175"/>
            <a:ext cx="2900680" cy="8248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45160">
              <a:spcBef>
                <a:spcPts val="365"/>
              </a:spcBef>
              <a:tabLst>
                <a:tab pos="13449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3600" baseline="2314">
              <a:latin typeface="Calibri"/>
              <a:cs typeface="Calibri"/>
            </a:endParaRPr>
          </a:p>
          <a:p>
            <a:pPr marL="50800">
              <a:spcBef>
                <a:spcPts val="270"/>
              </a:spcBef>
              <a:tabLst>
                <a:tab pos="349250" algn="l"/>
                <a:tab pos="819150" algn="l"/>
                <a:tab pos="1372235" algn="l"/>
                <a:tab pos="1527175" algn="l"/>
                <a:tab pos="1826895" algn="l"/>
                <a:tab pos="2249805" algn="l"/>
                <a:tab pos="2849245" algn="l"/>
              </a:tabLst>
            </a:pPr>
            <a:r>
              <a:rPr sz="2700" spc="-75" baseline="-30864" dirty="0">
                <a:latin typeface="Calibri"/>
                <a:cs typeface="Calibri"/>
              </a:rPr>
              <a:t>H</a:t>
            </a:r>
            <a:r>
              <a:rPr sz="2700" baseline="-30864" dirty="0">
                <a:latin typeface="Calibri"/>
                <a:cs typeface="Calibri"/>
              </a:rPr>
              <a:t>	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2700" spc="-75" baseline="-30864" dirty="0">
                <a:latin typeface="Calibri"/>
                <a:cs typeface="Calibri"/>
              </a:rPr>
              <a:t>G</a:t>
            </a:r>
            <a:r>
              <a:rPr sz="2700" baseline="-30864" dirty="0">
                <a:latin typeface="Calibri"/>
                <a:cs typeface="Calibri"/>
              </a:rPr>
              <a:t>	</a:t>
            </a:r>
            <a:r>
              <a:rPr sz="3600" u="heavy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3600" u="heavy" spc="-75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3600" u="heavy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3600" baseline="-5787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590948" y="561986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549122" y="4185382"/>
            <a:ext cx="0" cy="1848485"/>
          </a:xfrm>
          <a:custGeom>
            <a:avLst/>
            <a:gdLst/>
            <a:ahLst/>
            <a:cxnLst/>
            <a:rect l="l" t="t" r="r" b="b"/>
            <a:pathLst>
              <a:path h="1848485">
                <a:moveTo>
                  <a:pt x="0" y="1848274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3641790" y="469098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53493" y="35921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28971" y="42513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62371" y="3172064"/>
            <a:ext cx="145097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45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I’m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7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away.</a:t>
            </a:r>
            <a:endParaRPr>
              <a:latin typeface="Calibri"/>
              <a:cs typeface="Calibri"/>
            </a:endParaRPr>
          </a:p>
          <a:p>
            <a:pPr algn="ctr">
              <a:lnSpc>
                <a:spcPts val="2145"/>
              </a:lnSpc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closest.</a:t>
            </a:r>
            <a:endParaRPr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252722" y="5798262"/>
            <a:ext cx="155194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4604" marR="5080" indent="-2540">
              <a:lnSpc>
                <a:spcPts val="2130"/>
              </a:lnSpc>
              <a:spcBef>
                <a:spcPts val="195"/>
              </a:spcBef>
            </a:pPr>
            <a:r>
              <a:rPr dirty="0">
                <a:latin typeface="Calibri"/>
                <a:cs typeface="Calibri"/>
              </a:rPr>
              <a:t>I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can’t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get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the </a:t>
            </a:r>
            <a:r>
              <a:rPr dirty="0">
                <a:latin typeface="Calibri"/>
                <a:cs typeface="Calibri"/>
              </a:rPr>
              <a:t>tree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one</a:t>
            </a:r>
            <a:r>
              <a:rPr spc="-20" dirty="0">
                <a:latin typeface="Calibri"/>
                <a:cs typeface="Calibri"/>
              </a:rPr>
              <a:t> edge</a:t>
            </a:r>
            <a:endParaRPr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25104" y="1870584"/>
            <a:ext cx="302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you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can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get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there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one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edge.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7043" y="278485"/>
            <a:ext cx="6694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How</a:t>
            </a:r>
            <a:r>
              <a:rPr sz="3600" spc="-70" dirty="0"/>
              <a:t> </a:t>
            </a:r>
            <a:r>
              <a:rPr sz="3600" dirty="0"/>
              <a:t>do</a:t>
            </a:r>
            <a:r>
              <a:rPr sz="3600" spc="-70" dirty="0"/>
              <a:t> </a:t>
            </a:r>
            <a:r>
              <a:rPr sz="3600" dirty="0"/>
              <a:t>we</a:t>
            </a:r>
            <a:r>
              <a:rPr sz="3600" spc="-75" dirty="0"/>
              <a:t> </a:t>
            </a:r>
            <a:r>
              <a:rPr sz="3600" dirty="0"/>
              <a:t>actually</a:t>
            </a:r>
            <a:r>
              <a:rPr sz="3600" spc="-70" dirty="0"/>
              <a:t> </a:t>
            </a:r>
            <a:r>
              <a:rPr sz="3600" dirty="0"/>
              <a:t>implement</a:t>
            </a:r>
            <a:r>
              <a:rPr sz="3600" spc="-65" dirty="0"/>
              <a:t> </a:t>
            </a:r>
            <a:r>
              <a:rPr sz="3600" spc="-10" dirty="0"/>
              <a:t>this?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135810" y="1050706"/>
            <a:ext cx="7292340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keeps: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9A78"/>
                </a:solidFill>
                <a:latin typeface="Calibri"/>
                <a:cs typeface="Calibri"/>
              </a:rPr>
              <a:t>distance</a:t>
            </a:r>
            <a:r>
              <a:rPr sz="2400" b="1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itself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growing</a:t>
            </a:r>
            <a:r>
              <a:rPr sz="2400" b="1" spc="-6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19D19"/>
                </a:solidFill>
                <a:latin typeface="Calibri"/>
                <a:cs typeface="Calibri"/>
              </a:rPr>
              <a:t>spanning</a:t>
            </a:r>
            <a:r>
              <a:rPr sz="2400" b="1" spc="-6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F19D19"/>
                </a:solidFill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5811" y="1856785"/>
            <a:ext cx="5019675" cy="14846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697230" indent="-227329">
              <a:spcBef>
                <a:spcPts val="6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how</a:t>
            </a:r>
            <a:r>
              <a:rPr sz="2400"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z="2400" b="1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get</a:t>
            </a:r>
            <a:r>
              <a:rPr sz="2400" b="1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D6FA9"/>
                </a:solidFill>
                <a:latin typeface="Calibri"/>
                <a:cs typeface="Calibri"/>
              </a:rPr>
              <a:t>there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Choose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closest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vertex,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7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Update</a:t>
            </a:r>
            <a:r>
              <a:rPr sz="2800" spc="-9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sz="2800" spc="-8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stored</a:t>
            </a:r>
            <a:r>
              <a:rPr sz="2800" spc="-8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07B1A"/>
                </a:solidFill>
                <a:latin typeface="Calibri"/>
                <a:cs typeface="Calibri"/>
              </a:rPr>
              <a:t>info.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264018" y="3717722"/>
            <a:ext cx="480059" cy="480695"/>
            <a:chOff x="4740017" y="3717721"/>
            <a:chExt cx="480059" cy="480695"/>
          </a:xfrm>
        </p:grpSpPr>
        <p:sp>
          <p:nvSpPr>
            <p:cNvPr id="6" name="object 6"/>
            <p:cNvSpPr/>
            <p:nvPr/>
          </p:nvSpPr>
          <p:spPr>
            <a:xfrm>
              <a:off x="4752717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52717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420672" y="3795341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777099" y="3717722"/>
            <a:ext cx="480059" cy="480695"/>
            <a:chOff x="3253098" y="3717721"/>
            <a:chExt cx="480059" cy="480695"/>
          </a:xfrm>
        </p:grpSpPr>
        <p:sp>
          <p:nvSpPr>
            <p:cNvPr id="10" name="object 10"/>
            <p:cNvSpPr/>
            <p:nvPr/>
          </p:nvSpPr>
          <p:spPr>
            <a:xfrm>
              <a:off x="3265798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5798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43279" y="379534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09124" y="3717722"/>
            <a:ext cx="480059" cy="480695"/>
            <a:chOff x="1785123" y="3717721"/>
            <a:chExt cx="480059" cy="480695"/>
          </a:xfrm>
        </p:grpSpPr>
        <p:sp>
          <p:nvSpPr>
            <p:cNvPr id="14" name="object 14"/>
            <p:cNvSpPr/>
            <p:nvPr/>
          </p:nvSpPr>
          <p:spPr>
            <a:xfrm>
              <a:off x="1797823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7823" y="3730421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474510" y="3795341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51245" y="4874079"/>
            <a:ext cx="480059" cy="480695"/>
            <a:chOff x="427244" y="4874078"/>
            <a:chExt cx="480059" cy="480695"/>
          </a:xfrm>
        </p:grpSpPr>
        <p:sp>
          <p:nvSpPr>
            <p:cNvPr id="18" name="object 18"/>
            <p:cNvSpPr/>
            <p:nvPr/>
          </p:nvSpPr>
          <p:spPr>
            <a:xfrm>
              <a:off x="439944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9944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12664" y="495169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09123" y="6020957"/>
            <a:ext cx="3435350" cy="480695"/>
            <a:chOff x="1785123" y="6020956"/>
            <a:chExt cx="3435350" cy="480695"/>
          </a:xfrm>
        </p:grpSpPr>
        <p:sp>
          <p:nvSpPr>
            <p:cNvPr id="22" name="object 22"/>
            <p:cNvSpPr/>
            <p:nvPr/>
          </p:nvSpPr>
          <p:spPr>
            <a:xfrm>
              <a:off x="1797823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7823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75270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75270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52717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5"/>
                  </a:lnTo>
                  <a:lnTo>
                    <a:pt x="17862" y="316025"/>
                  </a:lnTo>
                  <a:lnTo>
                    <a:pt x="38819" y="354666"/>
                  </a:lnTo>
                  <a:lnTo>
                    <a:pt x="66574" y="388332"/>
                  </a:lnTo>
                  <a:lnTo>
                    <a:pt x="100214" y="416110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60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10"/>
                  </a:lnTo>
                  <a:lnTo>
                    <a:pt x="388024" y="388332"/>
                  </a:lnTo>
                  <a:lnTo>
                    <a:pt x="415779" y="354666"/>
                  </a:lnTo>
                  <a:lnTo>
                    <a:pt x="436736" y="316025"/>
                  </a:lnTo>
                  <a:lnTo>
                    <a:pt x="449981" y="273325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52717" y="6033656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38929" y="609857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095201" y="4874079"/>
            <a:ext cx="480059" cy="480695"/>
            <a:chOff x="2571200" y="4874078"/>
            <a:chExt cx="480059" cy="480695"/>
          </a:xfrm>
        </p:grpSpPr>
        <p:sp>
          <p:nvSpPr>
            <p:cNvPr id="30" name="object 30"/>
            <p:cNvSpPr/>
            <p:nvPr/>
          </p:nvSpPr>
          <p:spPr>
            <a:xfrm>
              <a:off x="2583900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5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5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83900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60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93925" y="495169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627816" y="4874079"/>
            <a:ext cx="480059" cy="480695"/>
            <a:chOff x="6103815" y="4874078"/>
            <a:chExt cx="480059" cy="480695"/>
          </a:xfrm>
        </p:grpSpPr>
        <p:sp>
          <p:nvSpPr>
            <p:cNvPr id="34" name="object 34"/>
            <p:cNvSpPr/>
            <p:nvPr/>
          </p:nvSpPr>
          <p:spPr>
            <a:xfrm>
              <a:off x="6116515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227299" y="0"/>
                  </a:moveTo>
                  <a:lnTo>
                    <a:pt x="181490" y="4621"/>
                  </a:lnTo>
                  <a:lnTo>
                    <a:pt x="138824" y="17876"/>
                  </a:lnTo>
                  <a:lnTo>
                    <a:pt x="100214" y="38850"/>
                  </a:lnTo>
                  <a:lnTo>
                    <a:pt x="66574" y="66627"/>
                  </a:lnTo>
                  <a:lnTo>
                    <a:pt x="38819" y="100293"/>
                  </a:lnTo>
                  <a:lnTo>
                    <a:pt x="17862" y="138934"/>
                  </a:lnTo>
                  <a:lnTo>
                    <a:pt x="4617" y="181634"/>
                  </a:lnTo>
                  <a:lnTo>
                    <a:pt x="0" y="227479"/>
                  </a:lnTo>
                  <a:lnTo>
                    <a:pt x="4617" y="273324"/>
                  </a:lnTo>
                  <a:lnTo>
                    <a:pt x="17862" y="316025"/>
                  </a:lnTo>
                  <a:lnTo>
                    <a:pt x="38819" y="354665"/>
                  </a:lnTo>
                  <a:lnTo>
                    <a:pt x="66574" y="388332"/>
                  </a:lnTo>
                  <a:lnTo>
                    <a:pt x="100214" y="416109"/>
                  </a:lnTo>
                  <a:lnTo>
                    <a:pt x="138824" y="437083"/>
                  </a:lnTo>
                  <a:lnTo>
                    <a:pt x="181490" y="450338"/>
                  </a:lnTo>
                  <a:lnTo>
                    <a:pt x="227299" y="454959"/>
                  </a:lnTo>
                  <a:lnTo>
                    <a:pt x="273108" y="450338"/>
                  </a:lnTo>
                  <a:lnTo>
                    <a:pt x="315774" y="437083"/>
                  </a:lnTo>
                  <a:lnTo>
                    <a:pt x="354384" y="416109"/>
                  </a:lnTo>
                  <a:lnTo>
                    <a:pt x="388024" y="388332"/>
                  </a:lnTo>
                  <a:lnTo>
                    <a:pt x="415779" y="354665"/>
                  </a:lnTo>
                  <a:lnTo>
                    <a:pt x="436736" y="316025"/>
                  </a:lnTo>
                  <a:lnTo>
                    <a:pt x="449981" y="273324"/>
                  </a:lnTo>
                  <a:lnTo>
                    <a:pt x="454599" y="227479"/>
                  </a:lnTo>
                  <a:lnTo>
                    <a:pt x="449981" y="181634"/>
                  </a:lnTo>
                  <a:lnTo>
                    <a:pt x="436736" y="138934"/>
                  </a:lnTo>
                  <a:lnTo>
                    <a:pt x="415779" y="100293"/>
                  </a:lnTo>
                  <a:lnTo>
                    <a:pt x="388024" y="66627"/>
                  </a:lnTo>
                  <a:lnTo>
                    <a:pt x="354384" y="38850"/>
                  </a:lnTo>
                  <a:lnTo>
                    <a:pt x="315774" y="17876"/>
                  </a:lnTo>
                  <a:lnTo>
                    <a:pt x="273108" y="4621"/>
                  </a:lnTo>
                  <a:lnTo>
                    <a:pt x="227299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16515" y="4886778"/>
              <a:ext cx="454659" cy="455295"/>
            </a:xfrm>
            <a:custGeom>
              <a:avLst/>
              <a:gdLst/>
              <a:ahLst/>
              <a:cxnLst/>
              <a:rect l="l" t="t" r="r" b="b"/>
              <a:pathLst>
                <a:path w="454659" h="455295">
                  <a:moveTo>
                    <a:pt x="0" y="227480"/>
                  </a:moveTo>
                  <a:lnTo>
                    <a:pt x="4617" y="181634"/>
                  </a:lnTo>
                  <a:lnTo>
                    <a:pt x="17862" y="138934"/>
                  </a:lnTo>
                  <a:lnTo>
                    <a:pt x="38819" y="100293"/>
                  </a:lnTo>
                  <a:lnTo>
                    <a:pt x="66574" y="66627"/>
                  </a:lnTo>
                  <a:lnTo>
                    <a:pt x="100214" y="38850"/>
                  </a:lnTo>
                  <a:lnTo>
                    <a:pt x="138824" y="17876"/>
                  </a:lnTo>
                  <a:lnTo>
                    <a:pt x="181490" y="4621"/>
                  </a:lnTo>
                  <a:lnTo>
                    <a:pt x="227299" y="0"/>
                  </a:lnTo>
                  <a:lnTo>
                    <a:pt x="273108" y="4621"/>
                  </a:lnTo>
                  <a:lnTo>
                    <a:pt x="315774" y="17876"/>
                  </a:lnTo>
                  <a:lnTo>
                    <a:pt x="354384" y="38850"/>
                  </a:lnTo>
                  <a:lnTo>
                    <a:pt x="388024" y="66627"/>
                  </a:lnTo>
                  <a:lnTo>
                    <a:pt x="415779" y="100293"/>
                  </a:lnTo>
                  <a:lnTo>
                    <a:pt x="436736" y="138934"/>
                  </a:lnTo>
                  <a:lnTo>
                    <a:pt x="449981" y="181634"/>
                  </a:lnTo>
                  <a:lnTo>
                    <a:pt x="454599" y="227480"/>
                  </a:lnTo>
                  <a:lnTo>
                    <a:pt x="449981" y="273325"/>
                  </a:lnTo>
                  <a:lnTo>
                    <a:pt x="436736" y="316025"/>
                  </a:lnTo>
                  <a:lnTo>
                    <a:pt x="415779" y="354666"/>
                  </a:lnTo>
                  <a:lnTo>
                    <a:pt x="388024" y="388332"/>
                  </a:lnTo>
                  <a:lnTo>
                    <a:pt x="354384" y="416109"/>
                  </a:lnTo>
                  <a:lnTo>
                    <a:pt x="315774" y="437083"/>
                  </a:lnTo>
                  <a:lnTo>
                    <a:pt x="273108" y="450338"/>
                  </a:lnTo>
                  <a:lnTo>
                    <a:pt x="227299" y="454960"/>
                  </a:lnTo>
                  <a:lnTo>
                    <a:pt x="181490" y="450338"/>
                  </a:lnTo>
                  <a:lnTo>
                    <a:pt x="138824" y="437083"/>
                  </a:lnTo>
                  <a:lnTo>
                    <a:pt x="100214" y="416109"/>
                  </a:lnTo>
                  <a:lnTo>
                    <a:pt x="66574" y="388332"/>
                  </a:lnTo>
                  <a:lnTo>
                    <a:pt x="38819" y="354666"/>
                  </a:lnTo>
                  <a:lnTo>
                    <a:pt x="17862" y="316025"/>
                  </a:lnTo>
                  <a:lnTo>
                    <a:pt x="4617" y="273325"/>
                  </a:lnTo>
                  <a:lnTo>
                    <a:pt x="0" y="227480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799552" y="495169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299583" y="2805967"/>
            <a:ext cx="8163559" cy="4032250"/>
            <a:chOff x="775582" y="2805967"/>
            <a:chExt cx="8163559" cy="4032250"/>
          </a:xfrm>
        </p:grpSpPr>
        <p:sp>
          <p:nvSpPr>
            <p:cNvPr id="38" name="object 38"/>
            <p:cNvSpPr/>
            <p:nvPr/>
          </p:nvSpPr>
          <p:spPr>
            <a:xfrm>
              <a:off x="3653824" y="4118754"/>
              <a:ext cx="1165860" cy="1981835"/>
            </a:xfrm>
            <a:custGeom>
              <a:avLst/>
              <a:gdLst/>
              <a:ahLst/>
              <a:cxnLst/>
              <a:rect l="l" t="t" r="r" b="b"/>
              <a:pathLst>
                <a:path w="1165860" h="1981835">
                  <a:moveTo>
                    <a:pt x="0" y="0"/>
                  </a:moveTo>
                  <a:lnTo>
                    <a:pt x="1165468" y="1981529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140742" y="5275109"/>
              <a:ext cx="1042669" cy="825500"/>
            </a:xfrm>
            <a:custGeom>
              <a:avLst/>
              <a:gdLst/>
              <a:ahLst/>
              <a:cxnLst/>
              <a:rect l="l" t="t" r="r" b="b"/>
              <a:pathLst>
                <a:path w="1042670" h="825500">
                  <a:moveTo>
                    <a:pt x="1042348" y="0"/>
                  </a:moveTo>
                  <a:lnTo>
                    <a:pt x="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80016" y="4185381"/>
              <a:ext cx="0" cy="1848485"/>
            </a:xfrm>
            <a:custGeom>
              <a:avLst/>
              <a:gdLst/>
              <a:ahLst/>
              <a:cxnLst/>
              <a:rect l="l" t="t" r="r" b="b"/>
              <a:pathLst>
                <a:path h="1848485">
                  <a:moveTo>
                    <a:pt x="0" y="0"/>
                  </a:moveTo>
                  <a:lnTo>
                    <a:pt x="1" y="184827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71924" y="5275109"/>
              <a:ext cx="370205" cy="825500"/>
            </a:xfrm>
            <a:custGeom>
              <a:avLst/>
              <a:gdLst/>
              <a:ahLst/>
              <a:cxnLst/>
              <a:rect l="l" t="t" r="r" b="b"/>
              <a:pathLst>
                <a:path w="370204" h="825500">
                  <a:moveTo>
                    <a:pt x="0" y="0"/>
                  </a:moveTo>
                  <a:lnTo>
                    <a:pt x="36992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811199" y="4118755"/>
              <a:ext cx="521334" cy="768350"/>
            </a:xfrm>
            <a:custGeom>
              <a:avLst/>
              <a:gdLst/>
              <a:ahLst/>
              <a:cxnLst/>
              <a:rect l="l" t="t" r="r" b="b"/>
              <a:pathLst>
                <a:path w="521335" h="768350">
                  <a:moveTo>
                    <a:pt x="0" y="768023"/>
                  </a:moveTo>
                  <a:lnTo>
                    <a:pt x="521174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52422" y="3957901"/>
              <a:ext cx="1013460" cy="0"/>
            </a:xfrm>
            <a:custGeom>
              <a:avLst/>
              <a:gdLst/>
              <a:ahLst/>
              <a:cxnLst/>
              <a:rect l="l" t="t" r="r" b="b"/>
              <a:pathLst>
                <a:path w="1013460">
                  <a:moveTo>
                    <a:pt x="0" y="0"/>
                  </a:moveTo>
                  <a:lnTo>
                    <a:pt x="1013377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27970" y="4118755"/>
              <a:ext cx="1036955" cy="835025"/>
            </a:xfrm>
            <a:custGeom>
              <a:avLst/>
              <a:gdLst/>
              <a:ahLst/>
              <a:cxnLst/>
              <a:rect l="l" t="t" r="r" b="b"/>
              <a:pathLst>
                <a:path w="1036955" h="835025">
                  <a:moveTo>
                    <a:pt x="0" y="834651"/>
                  </a:moveTo>
                  <a:lnTo>
                    <a:pt x="1036428" y="0"/>
                  </a:lnTo>
                </a:path>
              </a:pathLst>
            </a:custGeom>
            <a:ln w="1047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7970" y="5275109"/>
              <a:ext cx="1036955" cy="825500"/>
            </a:xfrm>
            <a:custGeom>
              <a:avLst/>
              <a:gdLst/>
              <a:ahLst/>
              <a:cxnLst/>
              <a:rect l="l" t="t" r="r" b="b"/>
              <a:pathLst>
                <a:path w="1036955" h="825500">
                  <a:moveTo>
                    <a:pt x="0" y="0"/>
                  </a:moveTo>
                  <a:lnTo>
                    <a:pt x="1036428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185847" y="5275109"/>
              <a:ext cx="464820" cy="825500"/>
            </a:xfrm>
            <a:custGeom>
              <a:avLst/>
              <a:gdLst/>
              <a:ahLst/>
              <a:cxnLst/>
              <a:rect l="l" t="t" r="r" b="b"/>
              <a:pathLst>
                <a:path w="464819" h="825500">
                  <a:moveTo>
                    <a:pt x="464628" y="0"/>
                  </a:moveTo>
                  <a:lnTo>
                    <a:pt x="0" y="825173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1692" y="2805967"/>
              <a:ext cx="3817123" cy="4032090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207831" y="41649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83598" y="565416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573287" y="4886521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701970" y="46501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707465" y="43989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426885" y="5461175"/>
            <a:ext cx="2900680" cy="8248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645160">
              <a:spcBef>
                <a:spcPts val="365"/>
              </a:spcBef>
              <a:tabLst>
                <a:tab pos="13449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3600" baseline="2314">
              <a:latin typeface="Calibri"/>
              <a:cs typeface="Calibri"/>
            </a:endParaRPr>
          </a:p>
          <a:p>
            <a:pPr marL="50800">
              <a:spcBef>
                <a:spcPts val="270"/>
              </a:spcBef>
              <a:tabLst>
                <a:tab pos="349250" algn="l"/>
                <a:tab pos="819150" algn="l"/>
                <a:tab pos="1372235" algn="l"/>
                <a:tab pos="1527175" algn="l"/>
                <a:tab pos="1826895" algn="l"/>
                <a:tab pos="2249805" algn="l"/>
                <a:tab pos="2849245" algn="l"/>
              </a:tabLst>
            </a:pPr>
            <a:r>
              <a:rPr sz="2700" spc="-75" baseline="-30864" dirty="0">
                <a:latin typeface="Calibri"/>
                <a:cs typeface="Calibri"/>
              </a:rPr>
              <a:t>H</a:t>
            </a:r>
            <a:r>
              <a:rPr sz="2700" baseline="-30864" dirty="0">
                <a:latin typeface="Calibri"/>
                <a:cs typeface="Calibri"/>
              </a:rPr>
              <a:t>	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2700" spc="-75" baseline="-30864" dirty="0">
                <a:latin typeface="Calibri"/>
                <a:cs typeface="Calibri"/>
              </a:rPr>
              <a:t>G</a:t>
            </a:r>
            <a:r>
              <a:rPr sz="2700" baseline="-30864" dirty="0">
                <a:latin typeface="Calibri"/>
                <a:cs typeface="Calibri"/>
              </a:rPr>
              <a:t>	</a:t>
            </a:r>
            <a:r>
              <a:rPr sz="3600" u="heavy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3600" u="heavy" spc="-75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3600" u="heavy" baseline="-5787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3600" baseline="-5787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590948" y="561986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549122" y="4185382"/>
            <a:ext cx="0" cy="1848485"/>
          </a:xfrm>
          <a:custGeom>
            <a:avLst/>
            <a:gdLst/>
            <a:ahLst/>
            <a:cxnLst/>
            <a:rect l="l" t="t" r="r" b="b"/>
            <a:pathLst>
              <a:path h="1848485">
                <a:moveTo>
                  <a:pt x="0" y="1848274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3641790" y="469098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153493" y="3592193"/>
            <a:ext cx="2136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090295" algn="l"/>
                <a:tab pos="1560830" algn="l"/>
                <a:tab pos="2122805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u="heavy" baseline="2314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3600" u="heavy" spc="-75" baseline="2314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7</a:t>
            </a:r>
            <a:r>
              <a:rPr sz="3600" u="heavy" baseline="2314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28971" y="425134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62371" y="3172064"/>
            <a:ext cx="1450975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145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I’m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7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away.</a:t>
            </a:r>
            <a:endParaRPr>
              <a:latin typeface="Calibri"/>
              <a:cs typeface="Calibri"/>
            </a:endParaRPr>
          </a:p>
          <a:p>
            <a:pPr algn="ctr">
              <a:lnSpc>
                <a:spcPts val="2145"/>
              </a:lnSpc>
            </a:pPr>
            <a:r>
              <a:rPr dirty="0">
                <a:latin typeface="Calibri"/>
                <a:cs typeface="Calibri"/>
              </a:rPr>
              <a:t>C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10" dirty="0">
                <a:latin typeface="Calibri"/>
                <a:cs typeface="Calibri"/>
              </a:rPr>
              <a:t>closest.</a:t>
            </a:r>
            <a:endParaRPr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12477" y="5798262"/>
            <a:ext cx="1433830" cy="570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ts val="2145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I’m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10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away.</a:t>
            </a:r>
            <a:endParaRPr>
              <a:latin typeface="Calibri"/>
              <a:cs typeface="Calibri"/>
            </a:endParaRPr>
          </a:p>
          <a:p>
            <a:pPr marL="12700">
              <a:lnSpc>
                <a:spcPts val="2145"/>
              </a:lnSpc>
            </a:pPr>
            <a:r>
              <a:rPr dirty="0">
                <a:latin typeface="Calibri"/>
                <a:cs typeface="Calibri"/>
              </a:rPr>
              <a:t>F</a:t>
            </a:r>
            <a:r>
              <a:rPr spc="-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</a:t>
            </a:r>
            <a:r>
              <a:rPr spc="-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closest.</a:t>
            </a:r>
            <a:endParaRPr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25104" y="1870584"/>
            <a:ext cx="3021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you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can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get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there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one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edge.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92199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6777" y="3287963"/>
            <a:ext cx="2428875" cy="535305"/>
            <a:chOff x="4242776" y="3287962"/>
            <a:chExt cx="242887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19" name="object 19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3" name="object 23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7" name="object 27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1" name="object 31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5" name="object 35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39" name="object 39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3" name="object 43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42856" y="3536378"/>
            <a:ext cx="6666865" cy="2437765"/>
            <a:chOff x="1218855" y="3536377"/>
            <a:chExt cx="6666865" cy="2437765"/>
          </a:xfrm>
        </p:grpSpPr>
        <p:sp>
          <p:nvSpPr>
            <p:cNvPr id="47" name="object 47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889847" y="313239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41207" y="5757633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435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58839" y="404795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250712" y="2967423"/>
            <a:ext cx="6344285" cy="2931795"/>
            <a:chOff x="726711" y="2967422"/>
            <a:chExt cx="6344285" cy="2931795"/>
          </a:xfrm>
        </p:grpSpPr>
        <p:sp>
          <p:nvSpPr>
            <p:cNvPr id="69" name="object 69"/>
            <p:cNvSpPr/>
            <p:nvPr/>
          </p:nvSpPr>
          <p:spPr>
            <a:xfrm>
              <a:off x="27197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206996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12407" y="3144429"/>
            <a:ext cx="128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26682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18009" y="2998430"/>
            <a:ext cx="501650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4005">
              <a:spcBef>
                <a:spcPts val="57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  <a:p>
            <a:pPr marL="12700">
              <a:spcBef>
                <a:spcPts val="475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0" name="object 80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277484" y="2969995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4" name="object 84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3732886" y="302352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0" name="object 90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98" name="object 98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0820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4"/>
            <a:ext cx="5848985" cy="118999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  <a:p>
            <a:pPr marL="689610" indent="-285750">
              <a:spcBef>
                <a:spcPts val="265"/>
              </a:spcBef>
              <a:buFont typeface="Arial"/>
              <a:buChar char="•"/>
              <a:tabLst>
                <a:tab pos="689610" algn="l"/>
              </a:tabLst>
            </a:pPr>
            <a:r>
              <a:rPr dirty="0">
                <a:latin typeface="Calibri"/>
                <a:cs typeface="Calibri"/>
              </a:rPr>
              <a:t>Activate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6B4A1"/>
                </a:solidFill>
                <a:latin typeface="Calibri"/>
                <a:cs typeface="Calibri"/>
              </a:rPr>
              <a:t>unreached</a:t>
            </a:r>
            <a:r>
              <a:rPr sz="2000" b="1" spc="-80" dirty="0">
                <a:solidFill>
                  <a:srgbClr val="16B4A1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vertex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with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smallest</a:t>
            </a:r>
            <a:r>
              <a:rPr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07B1A"/>
                </a:solidFill>
                <a:latin typeface="Calibri"/>
                <a:cs typeface="Calibri"/>
              </a:rPr>
              <a:t>key</a:t>
            </a:r>
            <a:r>
              <a:rPr spc="-20"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692199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6777" y="3287963"/>
            <a:ext cx="2428875" cy="535305"/>
            <a:chOff x="4242776" y="3287962"/>
            <a:chExt cx="242887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19" name="object 19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603" y="4595717"/>
              <a:ext cx="562708" cy="5095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7" name="object 27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1" name="object 31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5" name="object 35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39" name="object 39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3" name="object 43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42856" y="3536378"/>
            <a:ext cx="6666865" cy="2437765"/>
            <a:chOff x="1218855" y="3536377"/>
            <a:chExt cx="6666865" cy="2437765"/>
          </a:xfrm>
        </p:grpSpPr>
        <p:sp>
          <p:nvSpPr>
            <p:cNvPr id="47" name="object 47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889847" y="313239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41207" y="5757633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435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58839" y="404795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250712" y="2967423"/>
            <a:ext cx="6344285" cy="2931795"/>
            <a:chOff x="726711" y="2967422"/>
            <a:chExt cx="6344285" cy="2931795"/>
          </a:xfrm>
        </p:grpSpPr>
        <p:sp>
          <p:nvSpPr>
            <p:cNvPr id="69" name="object 69"/>
            <p:cNvSpPr/>
            <p:nvPr/>
          </p:nvSpPr>
          <p:spPr>
            <a:xfrm>
              <a:off x="27197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2069966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512407" y="3144429"/>
            <a:ext cx="128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26682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18009" y="2998430"/>
            <a:ext cx="501650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4005">
              <a:spcBef>
                <a:spcPts val="57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  <a:p>
            <a:pPr marL="12700">
              <a:spcBef>
                <a:spcPts val="475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0" name="object 80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277484" y="2969995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4" name="object 84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3732886" y="3023524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0" name="object 90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98" name="object 98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0820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4"/>
            <a:ext cx="5848985" cy="20142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  <a:p>
            <a:pPr marL="689610" indent="-285750">
              <a:spcBef>
                <a:spcPts val="265"/>
              </a:spcBef>
              <a:buFont typeface="Arial"/>
              <a:buChar char="•"/>
              <a:tabLst>
                <a:tab pos="689610" algn="l"/>
              </a:tabLst>
            </a:pPr>
            <a:r>
              <a:rPr dirty="0">
                <a:latin typeface="Calibri"/>
                <a:cs typeface="Calibri"/>
              </a:rPr>
              <a:t>Activate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6B4A1"/>
                </a:solidFill>
                <a:latin typeface="Calibri"/>
                <a:cs typeface="Calibri"/>
              </a:rPr>
              <a:t>unreached</a:t>
            </a:r>
            <a:r>
              <a:rPr sz="2000" b="1" spc="-80" dirty="0">
                <a:solidFill>
                  <a:srgbClr val="16B4A1"/>
                </a:solidFill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vertex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with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smallest</a:t>
            </a:r>
            <a:r>
              <a:rPr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07B1A"/>
                </a:solidFill>
                <a:latin typeface="Calibri"/>
                <a:cs typeface="Calibri"/>
              </a:rPr>
              <a:t>key</a:t>
            </a:r>
            <a:r>
              <a:rPr spc="-20" dirty="0">
                <a:latin typeface="Calibri"/>
                <a:cs typeface="Calibri"/>
              </a:rPr>
              <a:t>.</a:t>
            </a:r>
            <a:endParaRPr>
              <a:latin typeface="Calibri"/>
              <a:cs typeface="Calibri"/>
            </a:endParaRPr>
          </a:p>
          <a:p>
            <a:pPr marL="689610" indent="-285750">
              <a:lnSpc>
                <a:spcPts val="2145"/>
              </a:lnSpc>
              <a:spcBef>
                <a:spcPts val="35"/>
              </a:spcBef>
              <a:buFont typeface="Arial"/>
              <a:buChar char="•"/>
              <a:tabLst>
                <a:tab pos="689610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u’s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neighbors</a:t>
            </a:r>
            <a:r>
              <a:rPr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v:</a:t>
            </a:r>
            <a:endParaRPr>
              <a:latin typeface="Calibri"/>
              <a:cs typeface="Calibri"/>
            </a:endParaRPr>
          </a:p>
          <a:p>
            <a:pPr marL="1146810" lvl="1" indent="-285750">
              <a:lnSpc>
                <a:spcPts val="2145"/>
              </a:lnSpc>
              <a:buFont typeface="Arial"/>
              <a:buChar char="•"/>
              <a:tabLst>
                <a:tab pos="1146810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1146810" lvl="1" indent="-285750">
              <a:spcBef>
                <a:spcPts val="5"/>
              </a:spcBef>
              <a:buFont typeface="Arial"/>
              <a:buChar char="•"/>
              <a:tabLst>
                <a:tab pos="1146810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6777" y="3287963"/>
            <a:ext cx="2428875" cy="535305"/>
            <a:chOff x="4242776" y="3287962"/>
            <a:chExt cx="242887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19" name="object 19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7603" y="4595717"/>
              <a:ext cx="562708" cy="50952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7" name="object 27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1" name="object 31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5" name="object 35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39" name="object 39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3" name="object 43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42856" y="3536378"/>
            <a:ext cx="6666865" cy="2437765"/>
            <a:chOff x="1218855" y="3536377"/>
            <a:chExt cx="6666865" cy="2437765"/>
          </a:xfrm>
        </p:grpSpPr>
        <p:sp>
          <p:nvSpPr>
            <p:cNvPr id="47" name="object 47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6889847" y="313239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341207" y="5757633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435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658839" y="404795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512407" y="3144429"/>
            <a:ext cx="128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26682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7818009" y="2998430"/>
            <a:ext cx="501650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4005">
              <a:spcBef>
                <a:spcPts val="57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  <a:p>
            <a:pPr marL="12700">
              <a:spcBef>
                <a:spcPts val="475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0" name="object 80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277484" y="2969995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4" name="object 84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0" name="object 90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98" name="object 98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844305" y="3802558"/>
            <a:ext cx="1405255" cy="2085339"/>
          </a:xfrm>
          <a:custGeom>
            <a:avLst/>
            <a:gdLst/>
            <a:ahLst/>
            <a:cxnLst/>
            <a:rect l="l" t="t" r="r" b="b"/>
            <a:pathLst>
              <a:path w="1405255" h="2085339">
                <a:moveTo>
                  <a:pt x="120878" y="969937"/>
                </a:moveTo>
                <a:lnTo>
                  <a:pt x="109524" y="954646"/>
                </a:lnTo>
                <a:lnTo>
                  <a:pt x="63652" y="988745"/>
                </a:lnTo>
                <a:lnTo>
                  <a:pt x="75018" y="1004036"/>
                </a:lnTo>
                <a:lnTo>
                  <a:pt x="120878" y="969937"/>
                </a:lnTo>
                <a:close/>
              </a:path>
              <a:path w="1405255" h="2085339">
                <a:moveTo>
                  <a:pt x="139814" y="1023124"/>
                </a:moveTo>
                <a:lnTo>
                  <a:pt x="61150" y="1002474"/>
                </a:lnTo>
                <a:lnTo>
                  <a:pt x="63919" y="924483"/>
                </a:lnTo>
                <a:lnTo>
                  <a:pt x="64046" y="921207"/>
                </a:lnTo>
                <a:lnTo>
                  <a:pt x="0" y="1047927"/>
                </a:lnTo>
                <a:lnTo>
                  <a:pt x="139814" y="1023124"/>
                </a:lnTo>
                <a:close/>
              </a:path>
              <a:path w="1405255" h="2085339">
                <a:moveTo>
                  <a:pt x="139928" y="1072045"/>
                </a:moveTo>
                <a:lnTo>
                  <a:pt x="67386" y="1059548"/>
                </a:lnTo>
                <a:lnTo>
                  <a:pt x="67386" y="1091476"/>
                </a:lnTo>
                <a:lnTo>
                  <a:pt x="61633" y="1099299"/>
                </a:lnTo>
                <a:lnTo>
                  <a:pt x="61379" y="1093089"/>
                </a:lnTo>
                <a:lnTo>
                  <a:pt x="67386" y="1091476"/>
                </a:lnTo>
                <a:lnTo>
                  <a:pt x="67386" y="1059548"/>
                </a:lnTo>
                <a:lnTo>
                  <a:pt x="0" y="1047927"/>
                </a:lnTo>
                <a:lnTo>
                  <a:pt x="64668" y="1174343"/>
                </a:lnTo>
                <a:lnTo>
                  <a:pt x="61874" y="1105281"/>
                </a:lnTo>
                <a:lnTo>
                  <a:pt x="104889" y="1136929"/>
                </a:lnTo>
                <a:lnTo>
                  <a:pt x="116179" y="1121587"/>
                </a:lnTo>
                <a:lnTo>
                  <a:pt x="94018" y="1105281"/>
                </a:lnTo>
                <a:lnTo>
                  <a:pt x="85890" y="1099299"/>
                </a:lnTo>
                <a:lnTo>
                  <a:pt x="75260" y="1091476"/>
                </a:lnTo>
                <a:lnTo>
                  <a:pt x="73164" y="1089939"/>
                </a:lnTo>
                <a:lnTo>
                  <a:pt x="139928" y="1072045"/>
                </a:lnTo>
                <a:close/>
              </a:path>
              <a:path w="1405255" h="2085339">
                <a:moveTo>
                  <a:pt x="177558" y="1166749"/>
                </a:moveTo>
                <a:lnTo>
                  <a:pt x="131521" y="1132878"/>
                </a:lnTo>
                <a:lnTo>
                  <a:pt x="120230" y="1148219"/>
                </a:lnTo>
                <a:lnTo>
                  <a:pt x="166268" y="1182090"/>
                </a:lnTo>
                <a:lnTo>
                  <a:pt x="177558" y="1166749"/>
                </a:lnTo>
                <a:close/>
              </a:path>
              <a:path w="1405255" h="2085339">
                <a:moveTo>
                  <a:pt x="182041" y="924483"/>
                </a:moveTo>
                <a:lnTo>
                  <a:pt x="170675" y="909193"/>
                </a:lnTo>
                <a:lnTo>
                  <a:pt x="124802" y="943279"/>
                </a:lnTo>
                <a:lnTo>
                  <a:pt x="136169" y="958570"/>
                </a:lnTo>
                <a:lnTo>
                  <a:pt x="182041" y="924483"/>
                </a:lnTo>
                <a:close/>
              </a:path>
              <a:path w="1405255" h="2085339">
                <a:moveTo>
                  <a:pt x="238937" y="1211910"/>
                </a:moveTo>
                <a:lnTo>
                  <a:pt x="192900" y="1178039"/>
                </a:lnTo>
                <a:lnTo>
                  <a:pt x="181610" y="1193380"/>
                </a:lnTo>
                <a:lnTo>
                  <a:pt x="227647" y="1227251"/>
                </a:lnTo>
                <a:lnTo>
                  <a:pt x="238937" y="1211910"/>
                </a:lnTo>
                <a:close/>
              </a:path>
              <a:path w="1405255" h="2085339">
                <a:moveTo>
                  <a:pt x="243192" y="879017"/>
                </a:moveTo>
                <a:lnTo>
                  <a:pt x="231825" y="863727"/>
                </a:lnTo>
                <a:lnTo>
                  <a:pt x="185966" y="897826"/>
                </a:lnTo>
                <a:lnTo>
                  <a:pt x="197332" y="913117"/>
                </a:lnTo>
                <a:lnTo>
                  <a:pt x="243192" y="879017"/>
                </a:lnTo>
                <a:close/>
              </a:path>
              <a:path w="1405255" h="2085339">
                <a:moveTo>
                  <a:pt x="300316" y="1257071"/>
                </a:moveTo>
                <a:lnTo>
                  <a:pt x="254279" y="1223200"/>
                </a:lnTo>
                <a:lnTo>
                  <a:pt x="242989" y="1238542"/>
                </a:lnTo>
                <a:lnTo>
                  <a:pt x="289026" y="1272413"/>
                </a:lnTo>
                <a:lnTo>
                  <a:pt x="300316" y="1257071"/>
                </a:lnTo>
                <a:close/>
              </a:path>
              <a:path w="1405255" h="2085339">
                <a:moveTo>
                  <a:pt x="304342" y="833564"/>
                </a:moveTo>
                <a:lnTo>
                  <a:pt x="292989" y="818273"/>
                </a:lnTo>
                <a:lnTo>
                  <a:pt x="247116" y="852360"/>
                </a:lnTo>
                <a:lnTo>
                  <a:pt x="258483" y="867651"/>
                </a:lnTo>
                <a:lnTo>
                  <a:pt x="304342" y="833564"/>
                </a:lnTo>
                <a:close/>
              </a:path>
              <a:path w="1405255" h="2085339">
                <a:moveTo>
                  <a:pt x="361683" y="1302219"/>
                </a:moveTo>
                <a:lnTo>
                  <a:pt x="315658" y="1268361"/>
                </a:lnTo>
                <a:lnTo>
                  <a:pt x="304368" y="1283703"/>
                </a:lnTo>
                <a:lnTo>
                  <a:pt x="350393" y="1317574"/>
                </a:lnTo>
                <a:lnTo>
                  <a:pt x="361683" y="1302219"/>
                </a:lnTo>
                <a:close/>
              </a:path>
              <a:path w="1405255" h="2085339">
                <a:moveTo>
                  <a:pt x="365506" y="788098"/>
                </a:moveTo>
                <a:lnTo>
                  <a:pt x="354139" y="772807"/>
                </a:lnTo>
                <a:lnTo>
                  <a:pt x="308267" y="806907"/>
                </a:lnTo>
                <a:lnTo>
                  <a:pt x="319633" y="822198"/>
                </a:lnTo>
                <a:lnTo>
                  <a:pt x="365506" y="788098"/>
                </a:lnTo>
                <a:close/>
              </a:path>
              <a:path w="1405255" h="2085339">
                <a:moveTo>
                  <a:pt x="423062" y="1347381"/>
                </a:moveTo>
                <a:lnTo>
                  <a:pt x="377037" y="1313510"/>
                </a:lnTo>
                <a:lnTo>
                  <a:pt x="365747" y="1328864"/>
                </a:lnTo>
                <a:lnTo>
                  <a:pt x="411772" y="1362722"/>
                </a:lnTo>
                <a:lnTo>
                  <a:pt x="423062" y="1347381"/>
                </a:lnTo>
                <a:close/>
              </a:path>
              <a:path w="1405255" h="2085339">
                <a:moveTo>
                  <a:pt x="426656" y="742645"/>
                </a:moveTo>
                <a:lnTo>
                  <a:pt x="415290" y="727354"/>
                </a:lnTo>
                <a:lnTo>
                  <a:pt x="369430" y="761441"/>
                </a:lnTo>
                <a:lnTo>
                  <a:pt x="380796" y="776732"/>
                </a:lnTo>
                <a:lnTo>
                  <a:pt x="426656" y="742645"/>
                </a:lnTo>
                <a:close/>
              </a:path>
              <a:path w="1405255" h="2085339">
                <a:moveTo>
                  <a:pt x="484441" y="1392542"/>
                </a:moveTo>
                <a:lnTo>
                  <a:pt x="438404" y="1358671"/>
                </a:lnTo>
                <a:lnTo>
                  <a:pt x="427113" y="1374013"/>
                </a:lnTo>
                <a:lnTo>
                  <a:pt x="473151" y="1407883"/>
                </a:lnTo>
                <a:lnTo>
                  <a:pt x="484441" y="1392542"/>
                </a:lnTo>
                <a:close/>
              </a:path>
              <a:path w="1405255" h="2085339">
                <a:moveTo>
                  <a:pt x="487807" y="697179"/>
                </a:moveTo>
                <a:lnTo>
                  <a:pt x="476440" y="681888"/>
                </a:lnTo>
                <a:lnTo>
                  <a:pt x="430580" y="715987"/>
                </a:lnTo>
                <a:lnTo>
                  <a:pt x="441947" y="731278"/>
                </a:lnTo>
                <a:lnTo>
                  <a:pt x="487807" y="697179"/>
                </a:lnTo>
                <a:close/>
              </a:path>
              <a:path w="1405255" h="2085339">
                <a:moveTo>
                  <a:pt x="545820" y="1437703"/>
                </a:moveTo>
                <a:lnTo>
                  <a:pt x="499783" y="1403832"/>
                </a:lnTo>
                <a:lnTo>
                  <a:pt x="488492" y="1419174"/>
                </a:lnTo>
                <a:lnTo>
                  <a:pt x="534530" y="1453045"/>
                </a:lnTo>
                <a:lnTo>
                  <a:pt x="545820" y="1437703"/>
                </a:lnTo>
                <a:close/>
              </a:path>
              <a:path w="1405255" h="2085339">
                <a:moveTo>
                  <a:pt x="548970" y="651725"/>
                </a:moveTo>
                <a:lnTo>
                  <a:pt x="537603" y="636435"/>
                </a:lnTo>
                <a:lnTo>
                  <a:pt x="491731" y="670521"/>
                </a:lnTo>
                <a:lnTo>
                  <a:pt x="503097" y="685812"/>
                </a:lnTo>
                <a:lnTo>
                  <a:pt x="548970" y="651725"/>
                </a:lnTo>
                <a:close/>
              </a:path>
              <a:path w="1405255" h="2085339">
                <a:moveTo>
                  <a:pt x="607199" y="1482864"/>
                </a:moveTo>
                <a:lnTo>
                  <a:pt x="561162" y="1448993"/>
                </a:lnTo>
                <a:lnTo>
                  <a:pt x="549871" y="1464335"/>
                </a:lnTo>
                <a:lnTo>
                  <a:pt x="595909" y="1498206"/>
                </a:lnTo>
                <a:lnTo>
                  <a:pt x="607199" y="1482864"/>
                </a:lnTo>
                <a:close/>
              </a:path>
              <a:path w="1405255" h="2085339">
                <a:moveTo>
                  <a:pt x="610120" y="606259"/>
                </a:moveTo>
                <a:lnTo>
                  <a:pt x="598754" y="590969"/>
                </a:lnTo>
                <a:lnTo>
                  <a:pt x="552894" y="625068"/>
                </a:lnTo>
                <a:lnTo>
                  <a:pt x="564248" y="640359"/>
                </a:lnTo>
                <a:lnTo>
                  <a:pt x="610120" y="606259"/>
                </a:lnTo>
                <a:close/>
              </a:path>
              <a:path w="1405255" h="2085339">
                <a:moveTo>
                  <a:pt x="668566" y="1528025"/>
                </a:moveTo>
                <a:lnTo>
                  <a:pt x="622541" y="1494155"/>
                </a:lnTo>
                <a:lnTo>
                  <a:pt x="611251" y="1509496"/>
                </a:lnTo>
                <a:lnTo>
                  <a:pt x="657275" y="1543367"/>
                </a:lnTo>
                <a:lnTo>
                  <a:pt x="668566" y="1528025"/>
                </a:lnTo>
                <a:close/>
              </a:path>
              <a:path w="1405255" h="2085339">
                <a:moveTo>
                  <a:pt x="671271" y="560806"/>
                </a:moveTo>
                <a:lnTo>
                  <a:pt x="659904" y="545515"/>
                </a:lnTo>
                <a:lnTo>
                  <a:pt x="614045" y="579602"/>
                </a:lnTo>
                <a:lnTo>
                  <a:pt x="625411" y="594893"/>
                </a:lnTo>
                <a:lnTo>
                  <a:pt x="671271" y="560806"/>
                </a:lnTo>
                <a:close/>
              </a:path>
              <a:path w="1405255" h="2085339">
                <a:moveTo>
                  <a:pt x="729945" y="1573187"/>
                </a:moveTo>
                <a:lnTo>
                  <a:pt x="683920" y="1539316"/>
                </a:lnTo>
                <a:lnTo>
                  <a:pt x="672630" y="1554657"/>
                </a:lnTo>
                <a:lnTo>
                  <a:pt x="718654" y="1588528"/>
                </a:lnTo>
                <a:lnTo>
                  <a:pt x="729945" y="1573187"/>
                </a:lnTo>
                <a:close/>
              </a:path>
              <a:path w="1405255" h="2085339">
                <a:moveTo>
                  <a:pt x="732434" y="515340"/>
                </a:moveTo>
                <a:lnTo>
                  <a:pt x="721067" y="500049"/>
                </a:lnTo>
                <a:lnTo>
                  <a:pt x="675195" y="534149"/>
                </a:lnTo>
                <a:lnTo>
                  <a:pt x="686562" y="549440"/>
                </a:lnTo>
                <a:lnTo>
                  <a:pt x="732434" y="515340"/>
                </a:lnTo>
                <a:close/>
              </a:path>
              <a:path w="1405255" h="2085339">
                <a:moveTo>
                  <a:pt x="791324" y="1618335"/>
                </a:moveTo>
                <a:lnTo>
                  <a:pt x="745286" y="1584464"/>
                </a:lnTo>
                <a:lnTo>
                  <a:pt x="733996" y="1599819"/>
                </a:lnTo>
                <a:lnTo>
                  <a:pt x="780034" y="1633689"/>
                </a:lnTo>
                <a:lnTo>
                  <a:pt x="791324" y="1618335"/>
                </a:lnTo>
                <a:close/>
              </a:path>
              <a:path w="1405255" h="2085339">
                <a:moveTo>
                  <a:pt x="793584" y="469887"/>
                </a:moveTo>
                <a:lnTo>
                  <a:pt x="782218" y="454596"/>
                </a:lnTo>
                <a:lnTo>
                  <a:pt x="736346" y="488683"/>
                </a:lnTo>
                <a:lnTo>
                  <a:pt x="747712" y="503974"/>
                </a:lnTo>
                <a:lnTo>
                  <a:pt x="793584" y="469887"/>
                </a:lnTo>
                <a:close/>
              </a:path>
              <a:path w="1405255" h="2085339">
                <a:moveTo>
                  <a:pt x="852703" y="1663496"/>
                </a:moveTo>
                <a:lnTo>
                  <a:pt x="806665" y="1629625"/>
                </a:lnTo>
                <a:lnTo>
                  <a:pt x="795375" y="1644980"/>
                </a:lnTo>
                <a:lnTo>
                  <a:pt x="841413" y="1678838"/>
                </a:lnTo>
                <a:lnTo>
                  <a:pt x="852703" y="1663496"/>
                </a:lnTo>
                <a:close/>
              </a:path>
              <a:path w="1405255" h="2085339">
                <a:moveTo>
                  <a:pt x="854735" y="424421"/>
                </a:moveTo>
                <a:lnTo>
                  <a:pt x="843368" y="409130"/>
                </a:lnTo>
                <a:lnTo>
                  <a:pt x="797509" y="443230"/>
                </a:lnTo>
                <a:lnTo>
                  <a:pt x="808875" y="458520"/>
                </a:lnTo>
                <a:lnTo>
                  <a:pt x="854735" y="424421"/>
                </a:lnTo>
                <a:close/>
              </a:path>
              <a:path w="1405255" h="2085339">
                <a:moveTo>
                  <a:pt x="914082" y="1708658"/>
                </a:moveTo>
                <a:lnTo>
                  <a:pt x="868045" y="1674787"/>
                </a:lnTo>
                <a:lnTo>
                  <a:pt x="856754" y="1690128"/>
                </a:lnTo>
                <a:lnTo>
                  <a:pt x="902792" y="1723999"/>
                </a:lnTo>
                <a:lnTo>
                  <a:pt x="914082" y="1708658"/>
                </a:lnTo>
                <a:close/>
              </a:path>
              <a:path w="1405255" h="2085339">
                <a:moveTo>
                  <a:pt x="915885" y="378968"/>
                </a:moveTo>
                <a:lnTo>
                  <a:pt x="904532" y="363677"/>
                </a:lnTo>
                <a:lnTo>
                  <a:pt x="858659" y="397764"/>
                </a:lnTo>
                <a:lnTo>
                  <a:pt x="870026" y="413054"/>
                </a:lnTo>
                <a:lnTo>
                  <a:pt x="915885" y="378968"/>
                </a:lnTo>
                <a:close/>
              </a:path>
              <a:path w="1405255" h="2085339">
                <a:moveTo>
                  <a:pt x="975448" y="1753819"/>
                </a:moveTo>
                <a:lnTo>
                  <a:pt x="929424" y="1719948"/>
                </a:lnTo>
                <a:lnTo>
                  <a:pt x="918133" y="1735289"/>
                </a:lnTo>
                <a:lnTo>
                  <a:pt x="964158" y="1769160"/>
                </a:lnTo>
                <a:lnTo>
                  <a:pt x="975448" y="1753819"/>
                </a:lnTo>
                <a:close/>
              </a:path>
              <a:path w="1405255" h="2085339">
                <a:moveTo>
                  <a:pt x="977049" y="333502"/>
                </a:moveTo>
                <a:lnTo>
                  <a:pt x="965682" y="318211"/>
                </a:lnTo>
                <a:lnTo>
                  <a:pt x="919810" y="352310"/>
                </a:lnTo>
                <a:lnTo>
                  <a:pt x="931176" y="367601"/>
                </a:lnTo>
                <a:lnTo>
                  <a:pt x="977049" y="333502"/>
                </a:lnTo>
                <a:close/>
              </a:path>
              <a:path w="1405255" h="2085339">
                <a:moveTo>
                  <a:pt x="1036828" y="1798980"/>
                </a:moveTo>
                <a:lnTo>
                  <a:pt x="990803" y="1765109"/>
                </a:lnTo>
                <a:lnTo>
                  <a:pt x="979512" y="1780451"/>
                </a:lnTo>
                <a:lnTo>
                  <a:pt x="1025537" y="1814322"/>
                </a:lnTo>
                <a:lnTo>
                  <a:pt x="1036828" y="1798980"/>
                </a:lnTo>
                <a:close/>
              </a:path>
              <a:path w="1405255" h="2085339">
                <a:moveTo>
                  <a:pt x="1038199" y="288048"/>
                </a:moveTo>
                <a:lnTo>
                  <a:pt x="1026833" y="272757"/>
                </a:lnTo>
                <a:lnTo>
                  <a:pt x="980973" y="306844"/>
                </a:lnTo>
                <a:lnTo>
                  <a:pt x="992339" y="322135"/>
                </a:lnTo>
                <a:lnTo>
                  <a:pt x="1038199" y="288048"/>
                </a:lnTo>
                <a:close/>
              </a:path>
              <a:path w="1405255" h="2085339">
                <a:moveTo>
                  <a:pt x="1098207" y="1844141"/>
                </a:moveTo>
                <a:lnTo>
                  <a:pt x="1052169" y="1810270"/>
                </a:lnTo>
                <a:lnTo>
                  <a:pt x="1040879" y="1825612"/>
                </a:lnTo>
                <a:lnTo>
                  <a:pt x="1086916" y="1859483"/>
                </a:lnTo>
                <a:lnTo>
                  <a:pt x="1098207" y="1844141"/>
                </a:lnTo>
                <a:close/>
              </a:path>
              <a:path w="1405255" h="2085339">
                <a:moveTo>
                  <a:pt x="1099350" y="242582"/>
                </a:moveTo>
                <a:lnTo>
                  <a:pt x="1087983" y="227291"/>
                </a:lnTo>
                <a:lnTo>
                  <a:pt x="1042123" y="261391"/>
                </a:lnTo>
                <a:lnTo>
                  <a:pt x="1053490" y="276682"/>
                </a:lnTo>
                <a:lnTo>
                  <a:pt x="1099350" y="242582"/>
                </a:lnTo>
                <a:close/>
              </a:path>
              <a:path w="1405255" h="2085339">
                <a:moveTo>
                  <a:pt x="1159586" y="1889302"/>
                </a:moveTo>
                <a:lnTo>
                  <a:pt x="1113548" y="1855431"/>
                </a:lnTo>
                <a:lnTo>
                  <a:pt x="1102258" y="1870773"/>
                </a:lnTo>
                <a:lnTo>
                  <a:pt x="1148295" y="1904644"/>
                </a:lnTo>
                <a:lnTo>
                  <a:pt x="1159586" y="1889302"/>
                </a:lnTo>
                <a:close/>
              </a:path>
              <a:path w="1405255" h="2085339">
                <a:moveTo>
                  <a:pt x="1160513" y="197129"/>
                </a:moveTo>
                <a:lnTo>
                  <a:pt x="1149146" y="181838"/>
                </a:lnTo>
                <a:lnTo>
                  <a:pt x="1103274" y="215925"/>
                </a:lnTo>
                <a:lnTo>
                  <a:pt x="1114640" y="231216"/>
                </a:lnTo>
                <a:lnTo>
                  <a:pt x="1160513" y="197129"/>
                </a:lnTo>
                <a:close/>
              </a:path>
              <a:path w="1405255" h="2085339">
                <a:moveTo>
                  <a:pt x="1220952" y="1934451"/>
                </a:moveTo>
                <a:lnTo>
                  <a:pt x="1174927" y="1900580"/>
                </a:lnTo>
                <a:lnTo>
                  <a:pt x="1163637" y="1915934"/>
                </a:lnTo>
                <a:lnTo>
                  <a:pt x="1209675" y="1949805"/>
                </a:lnTo>
                <a:lnTo>
                  <a:pt x="1220952" y="1934451"/>
                </a:lnTo>
                <a:close/>
              </a:path>
              <a:path w="1405255" h="2085339">
                <a:moveTo>
                  <a:pt x="1221663" y="151663"/>
                </a:moveTo>
                <a:lnTo>
                  <a:pt x="1210297" y="136372"/>
                </a:lnTo>
                <a:lnTo>
                  <a:pt x="1164437" y="170472"/>
                </a:lnTo>
                <a:lnTo>
                  <a:pt x="1175791" y="185762"/>
                </a:lnTo>
                <a:lnTo>
                  <a:pt x="1221663" y="151663"/>
                </a:lnTo>
                <a:close/>
              </a:path>
              <a:path w="1405255" h="2085339">
                <a:moveTo>
                  <a:pt x="1282331" y="1979612"/>
                </a:moveTo>
                <a:lnTo>
                  <a:pt x="1236306" y="1945741"/>
                </a:lnTo>
                <a:lnTo>
                  <a:pt x="1225016" y="1961095"/>
                </a:lnTo>
                <a:lnTo>
                  <a:pt x="1271041" y="1994954"/>
                </a:lnTo>
                <a:lnTo>
                  <a:pt x="1282331" y="1979612"/>
                </a:lnTo>
                <a:close/>
              </a:path>
              <a:path w="1405255" h="2085339">
                <a:moveTo>
                  <a:pt x="1282814" y="106197"/>
                </a:moveTo>
                <a:lnTo>
                  <a:pt x="1271447" y="90919"/>
                </a:lnTo>
                <a:lnTo>
                  <a:pt x="1225588" y="125006"/>
                </a:lnTo>
                <a:lnTo>
                  <a:pt x="1236954" y="140296"/>
                </a:lnTo>
                <a:lnTo>
                  <a:pt x="1282814" y="106197"/>
                </a:lnTo>
                <a:close/>
              </a:path>
              <a:path w="1405255" h="2085339">
                <a:moveTo>
                  <a:pt x="1343710" y="2024773"/>
                </a:moveTo>
                <a:lnTo>
                  <a:pt x="1297673" y="1990902"/>
                </a:lnTo>
                <a:lnTo>
                  <a:pt x="1286395" y="2006244"/>
                </a:lnTo>
                <a:lnTo>
                  <a:pt x="1332420" y="2040115"/>
                </a:lnTo>
                <a:lnTo>
                  <a:pt x="1343710" y="2024773"/>
                </a:lnTo>
                <a:close/>
              </a:path>
              <a:path w="1405255" h="2085339">
                <a:moveTo>
                  <a:pt x="1343977" y="60744"/>
                </a:moveTo>
                <a:lnTo>
                  <a:pt x="1332611" y="45453"/>
                </a:lnTo>
                <a:lnTo>
                  <a:pt x="1286738" y="79552"/>
                </a:lnTo>
                <a:lnTo>
                  <a:pt x="1298105" y="94843"/>
                </a:lnTo>
                <a:lnTo>
                  <a:pt x="1343977" y="60744"/>
                </a:lnTo>
                <a:close/>
              </a:path>
              <a:path w="1405255" h="2085339">
                <a:moveTo>
                  <a:pt x="1405089" y="2069934"/>
                </a:moveTo>
                <a:lnTo>
                  <a:pt x="1359052" y="2036064"/>
                </a:lnTo>
                <a:lnTo>
                  <a:pt x="1347762" y="2051405"/>
                </a:lnTo>
                <a:lnTo>
                  <a:pt x="1393799" y="2085276"/>
                </a:lnTo>
                <a:lnTo>
                  <a:pt x="1405089" y="2069934"/>
                </a:lnTo>
                <a:close/>
              </a:path>
              <a:path w="1405255" h="2085339">
                <a:moveTo>
                  <a:pt x="1405128" y="15278"/>
                </a:moveTo>
                <a:lnTo>
                  <a:pt x="1393761" y="0"/>
                </a:lnTo>
                <a:lnTo>
                  <a:pt x="1347889" y="34086"/>
                </a:lnTo>
                <a:lnTo>
                  <a:pt x="1359255" y="49377"/>
                </a:lnTo>
                <a:lnTo>
                  <a:pt x="1405128" y="1527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0820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6777" y="3287963"/>
            <a:ext cx="2428875" cy="535305"/>
            <a:chOff x="4242776" y="3287962"/>
            <a:chExt cx="242887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19" name="object 19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3" name="object 23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7" name="object 27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1" name="object 31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5" name="object 35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39" name="object 39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3" name="object 43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42856" y="3536378"/>
            <a:ext cx="6666865" cy="2437765"/>
            <a:chOff x="1218855" y="3536377"/>
            <a:chExt cx="6666865" cy="2437765"/>
          </a:xfrm>
        </p:grpSpPr>
        <p:sp>
          <p:nvSpPr>
            <p:cNvPr id="47" name="object 47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41207" y="5757633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435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58839" y="404795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12407" y="3144429"/>
            <a:ext cx="255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266825" algn="l"/>
                <a:tab pos="238950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818009" y="2998430"/>
            <a:ext cx="501650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4005">
              <a:spcBef>
                <a:spcPts val="57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  <a:p>
            <a:pPr marL="12700">
              <a:spcBef>
                <a:spcPts val="475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79" name="object 79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277484" y="2969995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3" name="object 83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89" name="object 89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97" name="object 97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98" name="object 98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844305" y="3802558"/>
            <a:ext cx="1405255" cy="2085339"/>
          </a:xfrm>
          <a:custGeom>
            <a:avLst/>
            <a:gdLst/>
            <a:ahLst/>
            <a:cxnLst/>
            <a:rect l="l" t="t" r="r" b="b"/>
            <a:pathLst>
              <a:path w="1405255" h="2085339">
                <a:moveTo>
                  <a:pt x="120878" y="969937"/>
                </a:moveTo>
                <a:lnTo>
                  <a:pt x="109524" y="954646"/>
                </a:lnTo>
                <a:lnTo>
                  <a:pt x="63652" y="988745"/>
                </a:lnTo>
                <a:lnTo>
                  <a:pt x="75018" y="1004036"/>
                </a:lnTo>
                <a:lnTo>
                  <a:pt x="120878" y="969937"/>
                </a:lnTo>
                <a:close/>
              </a:path>
              <a:path w="1405255" h="2085339">
                <a:moveTo>
                  <a:pt x="139814" y="1023124"/>
                </a:moveTo>
                <a:lnTo>
                  <a:pt x="61150" y="1002474"/>
                </a:lnTo>
                <a:lnTo>
                  <a:pt x="63919" y="924483"/>
                </a:lnTo>
                <a:lnTo>
                  <a:pt x="64046" y="921207"/>
                </a:lnTo>
                <a:lnTo>
                  <a:pt x="0" y="1047927"/>
                </a:lnTo>
                <a:lnTo>
                  <a:pt x="139814" y="1023124"/>
                </a:lnTo>
                <a:close/>
              </a:path>
              <a:path w="1405255" h="2085339">
                <a:moveTo>
                  <a:pt x="139928" y="1072045"/>
                </a:moveTo>
                <a:lnTo>
                  <a:pt x="67386" y="1059548"/>
                </a:lnTo>
                <a:lnTo>
                  <a:pt x="67386" y="1091476"/>
                </a:lnTo>
                <a:lnTo>
                  <a:pt x="61633" y="1099299"/>
                </a:lnTo>
                <a:lnTo>
                  <a:pt x="61379" y="1093089"/>
                </a:lnTo>
                <a:lnTo>
                  <a:pt x="67386" y="1091476"/>
                </a:lnTo>
                <a:lnTo>
                  <a:pt x="67386" y="1059548"/>
                </a:lnTo>
                <a:lnTo>
                  <a:pt x="0" y="1047927"/>
                </a:lnTo>
                <a:lnTo>
                  <a:pt x="64668" y="1174343"/>
                </a:lnTo>
                <a:lnTo>
                  <a:pt x="61874" y="1105281"/>
                </a:lnTo>
                <a:lnTo>
                  <a:pt x="104889" y="1136929"/>
                </a:lnTo>
                <a:lnTo>
                  <a:pt x="116179" y="1121587"/>
                </a:lnTo>
                <a:lnTo>
                  <a:pt x="94018" y="1105281"/>
                </a:lnTo>
                <a:lnTo>
                  <a:pt x="85890" y="1099299"/>
                </a:lnTo>
                <a:lnTo>
                  <a:pt x="75260" y="1091476"/>
                </a:lnTo>
                <a:lnTo>
                  <a:pt x="73164" y="1089939"/>
                </a:lnTo>
                <a:lnTo>
                  <a:pt x="139928" y="1072045"/>
                </a:lnTo>
                <a:close/>
              </a:path>
              <a:path w="1405255" h="2085339">
                <a:moveTo>
                  <a:pt x="177558" y="1166749"/>
                </a:moveTo>
                <a:lnTo>
                  <a:pt x="131521" y="1132878"/>
                </a:lnTo>
                <a:lnTo>
                  <a:pt x="120230" y="1148219"/>
                </a:lnTo>
                <a:lnTo>
                  <a:pt x="166268" y="1182090"/>
                </a:lnTo>
                <a:lnTo>
                  <a:pt x="177558" y="1166749"/>
                </a:lnTo>
                <a:close/>
              </a:path>
              <a:path w="1405255" h="2085339">
                <a:moveTo>
                  <a:pt x="182041" y="924483"/>
                </a:moveTo>
                <a:lnTo>
                  <a:pt x="170675" y="909193"/>
                </a:lnTo>
                <a:lnTo>
                  <a:pt x="124802" y="943279"/>
                </a:lnTo>
                <a:lnTo>
                  <a:pt x="136169" y="958570"/>
                </a:lnTo>
                <a:lnTo>
                  <a:pt x="182041" y="924483"/>
                </a:lnTo>
                <a:close/>
              </a:path>
              <a:path w="1405255" h="2085339">
                <a:moveTo>
                  <a:pt x="238937" y="1211910"/>
                </a:moveTo>
                <a:lnTo>
                  <a:pt x="192900" y="1178039"/>
                </a:lnTo>
                <a:lnTo>
                  <a:pt x="181610" y="1193380"/>
                </a:lnTo>
                <a:lnTo>
                  <a:pt x="227647" y="1227251"/>
                </a:lnTo>
                <a:lnTo>
                  <a:pt x="238937" y="1211910"/>
                </a:lnTo>
                <a:close/>
              </a:path>
              <a:path w="1405255" h="2085339">
                <a:moveTo>
                  <a:pt x="243192" y="879017"/>
                </a:moveTo>
                <a:lnTo>
                  <a:pt x="231825" y="863727"/>
                </a:lnTo>
                <a:lnTo>
                  <a:pt x="185966" y="897826"/>
                </a:lnTo>
                <a:lnTo>
                  <a:pt x="197332" y="913117"/>
                </a:lnTo>
                <a:lnTo>
                  <a:pt x="243192" y="879017"/>
                </a:lnTo>
                <a:close/>
              </a:path>
              <a:path w="1405255" h="2085339">
                <a:moveTo>
                  <a:pt x="300316" y="1257071"/>
                </a:moveTo>
                <a:lnTo>
                  <a:pt x="254279" y="1223200"/>
                </a:lnTo>
                <a:lnTo>
                  <a:pt x="242989" y="1238542"/>
                </a:lnTo>
                <a:lnTo>
                  <a:pt x="289026" y="1272413"/>
                </a:lnTo>
                <a:lnTo>
                  <a:pt x="300316" y="1257071"/>
                </a:lnTo>
                <a:close/>
              </a:path>
              <a:path w="1405255" h="2085339">
                <a:moveTo>
                  <a:pt x="304342" y="833564"/>
                </a:moveTo>
                <a:lnTo>
                  <a:pt x="292989" y="818273"/>
                </a:lnTo>
                <a:lnTo>
                  <a:pt x="247116" y="852360"/>
                </a:lnTo>
                <a:lnTo>
                  <a:pt x="258483" y="867651"/>
                </a:lnTo>
                <a:lnTo>
                  <a:pt x="304342" y="833564"/>
                </a:lnTo>
                <a:close/>
              </a:path>
              <a:path w="1405255" h="2085339">
                <a:moveTo>
                  <a:pt x="361683" y="1302219"/>
                </a:moveTo>
                <a:lnTo>
                  <a:pt x="315658" y="1268361"/>
                </a:lnTo>
                <a:lnTo>
                  <a:pt x="304368" y="1283703"/>
                </a:lnTo>
                <a:lnTo>
                  <a:pt x="350393" y="1317574"/>
                </a:lnTo>
                <a:lnTo>
                  <a:pt x="361683" y="1302219"/>
                </a:lnTo>
                <a:close/>
              </a:path>
              <a:path w="1405255" h="2085339">
                <a:moveTo>
                  <a:pt x="365506" y="788098"/>
                </a:moveTo>
                <a:lnTo>
                  <a:pt x="354139" y="772807"/>
                </a:lnTo>
                <a:lnTo>
                  <a:pt x="308267" y="806907"/>
                </a:lnTo>
                <a:lnTo>
                  <a:pt x="319633" y="822198"/>
                </a:lnTo>
                <a:lnTo>
                  <a:pt x="365506" y="788098"/>
                </a:lnTo>
                <a:close/>
              </a:path>
              <a:path w="1405255" h="2085339">
                <a:moveTo>
                  <a:pt x="423062" y="1347381"/>
                </a:moveTo>
                <a:lnTo>
                  <a:pt x="377037" y="1313510"/>
                </a:lnTo>
                <a:lnTo>
                  <a:pt x="365747" y="1328864"/>
                </a:lnTo>
                <a:lnTo>
                  <a:pt x="411772" y="1362722"/>
                </a:lnTo>
                <a:lnTo>
                  <a:pt x="423062" y="1347381"/>
                </a:lnTo>
                <a:close/>
              </a:path>
              <a:path w="1405255" h="2085339">
                <a:moveTo>
                  <a:pt x="426656" y="742645"/>
                </a:moveTo>
                <a:lnTo>
                  <a:pt x="415290" y="727354"/>
                </a:lnTo>
                <a:lnTo>
                  <a:pt x="369430" y="761441"/>
                </a:lnTo>
                <a:lnTo>
                  <a:pt x="380796" y="776732"/>
                </a:lnTo>
                <a:lnTo>
                  <a:pt x="426656" y="742645"/>
                </a:lnTo>
                <a:close/>
              </a:path>
              <a:path w="1405255" h="2085339">
                <a:moveTo>
                  <a:pt x="484441" y="1392542"/>
                </a:moveTo>
                <a:lnTo>
                  <a:pt x="438404" y="1358671"/>
                </a:lnTo>
                <a:lnTo>
                  <a:pt x="427113" y="1374013"/>
                </a:lnTo>
                <a:lnTo>
                  <a:pt x="473151" y="1407883"/>
                </a:lnTo>
                <a:lnTo>
                  <a:pt x="484441" y="1392542"/>
                </a:lnTo>
                <a:close/>
              </a:path>
              <a:path w="1405255" h="2085339">
                <a:moveTo>
                  <a:pt x="487807" y="697179"/>
                </a:moveTo>
                <a:lnTo>
                  <a:pt x="476440" y="681888"/>
                </a:lnTo>
                <a:lnTo>
                  <a:pt x="430580" y="715987"/>
                </a:lnTo>
                <a:lnTo>
                  <a:pt x="441947" y="731278"/>
                </a:lnTo>
                <a:lnTo>
                  <a:pt x="487807" y="697179"/>
                </a:lnTo>
                <a:close/>
              </a:path>
              <a:path w="1405255" h="2085339">
                <a:moveTo>
                  <a:pt x="545820" y="1437703"/>
                </a:moveTo>
                <a:lnTo>
                  <a:pt x="499783" y="1403832"/>
                </a:lnTo>
                <a:lnTo>
                  <a:pt x="488492" y="1419174"/>
                </a:lnTo>
                <a:lnTo>
                  <a:pt x="534530" y="1453045"/>
                </a:lnTo>
                <a:lnTo>
                  <a:pt x="545820" y="1437703"/>
                </a:lnTo>
                <a:close/>
              </a:path>
              <a:path w="1405255" h="2085339">
                <a:moveTo>
                  <a:pt x="548970" y="651725"/>
                </a:moveTo>
                <a:lnTo>
                  <a:pt x="537603" y="636435"/>
                </a:lnTo>
                <a:lnTo>
                  <a:pt x="491731" y="670521"/>
                </a:lnTo>
                <a:lnTo>
                  <a:pt x="503097" y="685812"/>
                </a:lnTo>
                <a:lnTo>
                  <a:pt x="548970" y="651725"/>
                </a:lnTo>
                <a:close/>
              </a:path>
              <a:path w="1405255" h="2085339">
                <a:moveTo>
                  <a:pt x="607199" y="1482864"/>
                </a:moveTo>
                <a:lnTo>
                  <a:pt x="561162" y="1448993"/>
                </a:lnTo>
                <a:lnTo>
                  <a:pt x="549871" y="1464335"/>
                </a:lnTo>
                <a:lnTo>
                  <a:pt x="595909" y="1498206"/>
                </a:lnTo>
                <a:lnTo>
                  <a:pt x="607199" y="1482864"/>
                </a:lnTo>
                <a:close/>
              </a:path>
              <a:path w="1405255" h="2085339">
                <a:moveTo>
                  <a:pt x="610120" y="606259"/>
                </a:moveTo>
                <a:lnTo>
                  <a:pt x="598754" y="590969"/>
                </a:lnTo>
                <a:lnTo>
                  <a:pt x="552894" y="625068"/>
                </a:lnTo>
                <a:lnTo>
                  <a:pt x="564248" y="640359"/>
                </a:lnTo>
                <a:lnTo>
                  <a:pt x="610120" y="606259"/>
                </a:lnTo>
                <a:close/>
              </a:path>
              <a:path w="1405255" h="2085339">
                <a:moveTo>
                  <a:pt x="668566" y="1528025"/>
                </a:moveTo>
                <a:lnTo>
                  <a:pt x="622541" y="1494155"/>
                </a:lnTo>
                <a:lnTo>
                  <a:pt x="611251" y="1509496"/>
                </a:lnTo>
                <a:lnTo>
                  <a:pt x="657275" y="1543367"/>
                </a:lnTo>
                <a:lnTo>
                  <a:pt x="668566" y="1528025"/>
                </a:lnTo>
                <a:close/>
              </a:path>
              <a:path w="1405255" h="2085339">
                <a:moveTo>
                  <a:pt x="671271" y="560806"/>
                </a:moveTo>
                <a:lnTo>
                  <a:pt x="659904" y="545515"/>
                </a:lnTo>
                <a:lnTo>
                  <a:pt x="614045" y="579602"/>
                </a:lnTo>
                <a:lnTo>
                  <a:pt x="625411" y="594893"/>
                </a:lnTo>
                <a:lnTo>
                  <a:pt x="671271" y="560806"/>
                </a:lnTo>
                <a:close/>
              </a:path>
              <a:path w="1405255" h="2085339">
                <a:moveTo>
                  <a:pt x="729945" y="1573187"/>
                </a:moveTo>
                <a:lnTo>
                  <a:pt x="683920" y="1539316"/>
                </a:lnTo>
                <a:lnTo>
                  <a:pt x="672630" y="1554657"/>
                </a:lnTo>
                <a:lnTo>
                  <a:pt x="718654" y="1588528"/>
                </a:lnTo>
                <a:lnTo>
                  <a:pt x="729945" y="1573187"/>
                </a:lnTo>
                <a:close/>
              </a:path>
              <a:path w="1405255" h="2085339">
                <a:moveTo>
                  <a:pt x="732434" y="515340"/>
                </a:moveTo>
                <a:lnTo>
                  <a:pt x="721067" y="500049"/>
                </a:lnTo>
                <a:lnTo>
                  <a:pt x="675195" y="534149"/>
                </a:lnTo>
                <a:lnTo>
                  <a:pt x="686562" y="549440"/>
                </a:lnTo>
                <a:lnTo>
                  <a:pt x="732434" y="515340"/>
                </a:lnTo>
                <a:close/>
              </a:path>
              <a:path w="1405255" h="2085339">
                <a:moveTo>
                  <a:pt x="791324" y="1618335"/>
                </a:moveTo>
                <a:lnTo>
                  <a:pt x="745286" y="1584464"/>
                </a:lnTo>
                <a:lnTo>
                  <a:pt x="733996" y="1599819"/>
                </a:lnTo>
                <a:lnTo>
                  <a:pt x="780034" y="1633689"/>
                </a:lnTo>
                <a:lnTo>
                  <a:pt x="791324" y="1618335"/>
                </a:lnTo>
                <a:close/>
              </a:path>
              <a:path w="1405255" h="2085339">
                <a:moveTo>
                  <a:pt x="793584" y="469887"/>
                </a:moveTo>
                <a:lnTo>
                  <a:pt x="782218" y="454596"/>
                </a:lnTo>
                <a:lnTo>
                  <a:pt x="736346" y="488683"/>
                </a:lnTo>
                <a:lnTo>
                  <a:pt x="747712" y="503974"/>
                </a:lnTo>
                <a:lnTo>
                  <a:pt x="793584" y="469887"/>
                </a:lnTo>
                <a:close/>
              </a:path>
              <a:path w="1405255" h="2085339">
                <a:moveTo>
                  <a:pt x="852703" y="1663496"/>
                </a:moveTo>
                <a:lnTo>
                  <a:pt x="806665" y="1629625"/>
                </a:lnTo>
                <a:lnTo>
                  <a:pt x="795375" y="1644980"/>
                </a:lnTo>
                <a:lnTo>
                  <a:pt x="841413" y="1678838"/>
                </a:lnTo>
                <a:lnTo>
                  <a:pt x="852703" y="1663496"/>
                </a:lnTo>
                <a:close/>
              </a:path>
              <a:path w="1405255" h="2085339">
                <a:moveTo>
                  <a:pt x="854735" y="424421"/>
                </a:moveTo>
                <a:lnTo>
                  <a:pt x="843368" y="409130"/>
                </a:lnTo>
                <a:lnTo>
                  <a:pt x="797509" y="443230"/>
                </a:lnTo>
                <a:lnTo>
                  <a:pt x="808875" y="458520"/>
                </a:lnTo>
                <a:lnTo>
                  <a:pt x="854735" y="424421"/>
                </a:lnTo>
                <a:close/>
              </a:path>
              <a:path w="1405255" h="2085339">
                <a:moveTo>
                  <a:pt x="914082" y="1708658"/>
                </a:moveTo>
                <a:lnTo>
                  <a:pt x="868045" y="1674787"/>
                </a:lnTo>
                <a:lnTo>
                  <a:pt x="856754" y="1690128"/>
                </a:lnTo>
                <a:lnTo>
                  <a:pt x="902792" y="1723999"/>
                </a:lnTo>
                <a:lnTo>
                  <a:pt x="914082" y="1708658"/>
                </a:lnTo>
                <a:close/>
              </a:path>
              <a:path w="1405255" h="2085339">
                <a:moveTo>
                  <a:pt x="915885" y="378968"/>
                </a:moveTo>
                <a:lnTo>
                  <a:pt x="904532" y="363677"/>
                </a:lnTo>
                <a:lnTo>
                  <a:pt x="858659" y="397764"/>
                </a:lnTo>
                <a:lnTo>
                  <a:pt x="870026" y="413054"/>
                </a:lnTo>
                <a:lnTo>
                  <a:pt x="915885" y="378968"/>
                </a:lnTo>
                <a:close/>
              </a:path>
              <a:path w="1405255" h="2085339">
                <a:moveTo>
                  <a:pt x="975448" y="1753819"/>
                </a:moveTo>
                <a:lnTo>
                  <a:pt x="929424" y="1719948"/>
                </a:lnTo>
                <a:lnTo>
                  <a:pt x="918133" y="1735289"/>
                </a:lnTo>
                <a:lnTo>
                  <a:pt x="964158" y="1769160"/>
                </a:lnTo>
                <a:lnTo>
                  <a:pt x="975448" y="1753819"/>
                </a:lnTo>
                <a:close/>
              </a:path>
              <a:path w="1405255" h="2085339">
                <a:moveTo>
                  <a:pt x="977049" y="333502"/>
                </a:moveTo>
                <a:lnTo>
                  <a:pt x="965682" y="318211"/>
                </a:lnTo>
                <a:lnTo>
                  <a:pt x="919810" y="352310"/>
                </a:lnTo>
                <a:lnTo>
                  <a:pt x="931176" y="367601"/>
                </a:lnTo>
                <a:lnTo>
                  <a:pt x="977049" y="333502"/>
                </a:lnTo>
                <a:close/>
              </a:path>
              <a:path w="1405255" h="2085339">
                <a:moveTo>
                  <a:pt x="1036828" y="1798980"/>
                </a:moveTo>
                <a:lnTo>
                  <a:pt x="990803" y="1765109"/>
                </a:lnTo>
                <a:lnTo>
                  <a:pt x="979512" y="1780451"/>
                </a:lnTo>
                <a:lnTo>
                  <a:pt x="1025537" y="1814322"/>
                </a:lnTo>
                <a:lnTo>
                  <a:pt x="1036828" y="1798980"/>
                </a:lnTo>
                <a:close/>
              </a:path>
              <a:path w="1405255" h="2085339">
                <a:moveTo>
                  <a:pt x="1038199" y="288048"/>
                </a:moveTo>
                <a:lnTo>
                  <a:pt x="1026833" y="272757"/>
                </a:lnTo>
                <a:lnTo>
                  <a:pt x="980973" y="306844"/>
                </a:lnTo>
                <a:lnTo>
                  <a:pt x="992339" y="322135"/>
                </a:lnTo>
                <a:lnTo>
                  <a:pt x="1038199" y="288048"/>
                </a:lnTo>
                <a:close/>
              </a:path>
              <a:path w="1405255" h="2085339">
                <a:moveTo>
                  <a:pt x="1098207" y="1844141"/>
                </a:moveTo>
                <a:lnTo>
                  <a:pt x="1052169" y="1810270"/>
                </a:lnTo>
                <a:lnTo>
                  <a:pt x="1040879" y="1825612"/>
                </a:lnTo>
                <a:lnTo>
                  <a:pt x="1086916" y="1859483"/>
                </a:lnTo>
                <a:lnTo>
                  <a:pt x="1098207" y="1844141"/>
                </a:lnTo>
                <a:close/>
              </a:path>
              <a:path w="1405255" h="2085339">
                <a:moveTo>
                  <a:pt x="1099350" y="242582"/>
                </a:moveTo>
                <a:lnTo>
                  <a:pt x="1087983" y="227291"/>
                </a:lnTo>
                <a:lnTo>
                  <a:pt x="1042123" y="261391"/>
                </a:lnTo>
                <a:lnTo>
                  <a:pt x="1053490" y="276682"/>
                </a:lnTo>
                <a:lnTo>
                  <a:pt x="1099350" y="242582"/>
                </a:lnTo>
                <a:close/>
              </a:path>
              <a:path w="1405255" h="2085339">
                <a:moveTo>
                  <a:pt x="1159586" y="1889302"/>
                </a:moveTo>
                <a:lnTo>
                  <a:pt x="1113548" y="1855431"/>
                </a:lnTo>
                <a:lnTo>
                  <a:pt x="1102258" y="1870773"/>
                </a:lnTo>
                <a:lnTo>
                  <a:pt x="1148295" y="1904644"/>
                </a:lnTo>
                <a:lnTo>
                  <a:pt x="1159586" y="1889302"/>
                </a:lnTo>
                <a:close/>
              </a:path>
              <a:path w="1405255" h="2085339">
                <a:moveTo>
                  <a:pt x="1160513" y="197129"/>
                </a:moveTo>
                <a:lnTo>
                  <a:pt x="1149146" y="181838"/>
                </a:lnTo>
                <a:lnTo>
                  <a:pt x="1103274" y="215925"/>
                </a:lnTo>
                <a:lnTo>
                  <a:pt x="1114640" y="231216"/>
                </a:lnTo>
                <a:lnTo>
                  <a:pt x="1160513" y="197129"/>
                </a:lnTo>
                <a:close/>
              </a:path>
              <a:path w="1405255" h="2085339">
                <a:moveTo>
                  <a:pt x="1220952" y="1934451"/>
                </a:moveTo>
                <a:lnTo>
                  <a:pt x="1174927" y="1900580"/>
                </a:lnTo>
                <a:lnTo>
                  <a:pt x="1163637" y="1915934"/>
                </a:lnTo>
                <a:lnTo>
                  <a:pt x="1209675" y="1949805"/>
                </a:lnTo>
                <a:lnTo>
                  <a:pt x="1220952" y="1934451"/>
                </a:lnTo>
                <a:close/>
              </a:path>
              <a:path w="1405255" h="2085339">
                <a:moveTo>
                  <a:pt x="1221663" y="151663"/>
                </a:moveTo>
                <a:lnTo>
                  <a:pt x="1210297" y="136372"/>
                </a:lnTo>
                <a:lnTo>
                  <a:pt x="1164437" y="170472"/>
                </a:lnTo>
                <a:lnTo>
                  <a:pt x="1175791" y="185762"/>
                </a:lnTo>
                <a:lnTo>
                  <a:pt x="1221663" y="151663"/>
                </a:lnTo>
                <a:close/>
              </a:path>
              <a:path w="1405255" h="2085339">
                <a:moveTo>
                  <a:pt x="1282331" y="1979612"/>
                </a:moveTo>
                <a:lnTo>
                  <a:pt x="1236306" y="1945741"/>
                </a:lnTo>
                <a:lnTo>
                  <a:pt x="1225016" y="1961095"/>
                </a:lnTo>
                <a:lnTo>
                  <a:pt x="1271041" y="1994954"/>
                </a:lnTo>
                <a:lnTo>
                  <a:pt x="1282331" y="1979612"/>
                </a:lnTo>
                <a:close/>
              </a:path>
              <a:path w="1405255" h="2085339">
                <a:moveTo>
                  <a:pt x="1282814" y="106197"/>
                </a:moveTo>
                <a:lnTo>
                  <a:pt x="1271447" y="90919"/>
                </a:lnTo>
                <a:lnTo>
                  <a:pt x="1225588" y="125006"/>
                </a:lnTo>
                <a:lnTo>
                  <a:pt x="1236954" y="140296"/>
                </a:lnTo>
                <a:lnTo>
                  <a:pt x="1282814" y="106197"/>
                </a:lnTo>
                <a:close/>
              </a:path>
              <a:path w="1405255" h="2085339">
                <a:moveTo>
                  <a:pt x="1343710" y="2024773"/>
                </a:moveTo>
                <a:lnTo>
                  <a:pt x="1297673" y="1990902"/>
                </a:lnTo>
                <a:lnTo>
                  <a:pt x="1286395" y="2006244"/>
                </a:lnTo>
                <a:lnTo>
                  <a:pt x="1332420" y="2040115"/>
                </a:lnTo>
                <a:lnTo>
                  <a:pt x="1343710" y="2024773"/>
                </a:lnTo>
                <a:close/>
              </a:path>
              <a:path w="1405255" h="2085339">
                <a:moveTo>
                  <a:pt x="1343977" y="60744"/>
                </a:moveTo>
                <a:lnTo>
                  <a:pt x="1332611" y="45453"/>
                </a:lnTo>
                <a:lnTo>
                  <a:pt x="1286738" y="79552"/>
                </a:lnTo>
                <a:lnTo>
                  <a:pt x="1298105" y="94843"/>
                </a:lnTo>
                <a:lnTo>
                  <a:pt x="1343977" y="60744"/>
                </a:lnTo>
                <a:close/>
              </a:path>
              <a:path w="1405255" h="2085339">
                <a:moveTo>
                  <a:pt x="1405089" y="2069934"/>
                </a:moveTo>
                <a:lnTo>
                  <a:pt x="1359052" y="2036064"/>
                </a:lnTo>
                <a:lnTo>
                  <a:pt x="1347762" y="2051405"/>
                </a:lnTo>
                <a:lnTo>
                  <a:pt x="1393799" y="2085276"/>
                </a:lnTo>
                <a:lnTo>
                  <a:pt x="1405089" y="2069934"/>
                </a:lnTo>
                <a:close/>
              </a:path>
              <a:path w="1405255" h="2085339">
                <a:moveTo>
                  <a:pt x="1405128" y="15278"/>
                </a:moveTo>
                <a:lnTo>
                  <a:pt x="1393761" y="0"/>
                </a:lnTo>
                <a:lnTo>
                  <a:pt x="1347889" y="34086"/>
                </a:lnTo>
                <a:lnTo>
                  <a:pt x="1359255" y="49377"/>
                </a:lnTo>
                <a:lnTo>
                  <a:pt x="1405128" y="1527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0820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271309"/>
          </a:xfrm>
          <a:prstGeom prst="rect">
            <a:avLst/>
          </a:prstGeom>
        </p:spPr>
        <p:txBody>
          <a:bodyPr vert="horz" wrap="square" lIns="0" tIns="141414" rIns="0" bIns="0" rtlCol="0">
            <a:spAutoFit/>
          </a:bodyPr>
          <a:lstStyle/>
          <a:p>
            <a:pPr marL="12700">
              <a:lnSpc>
                <a:spcPts val="5125"/>
              </a:lnSpc>
              <a:spcBef>
                <a:spcPts val="100"/>
              </a:spcBef>
            </a:pPr>
            <a:r>
              <a:rPr dirty="0"/>
              <a:t>Minimum</a:t>
            </a:r>
            <a:r>
              <a:rPr spc="-75" dirty="0"/>
              <a:t> </a:t>
            </a:r>
            <a:r>
              <a:rPr dirty="0"/>
              <a:t>Spanning</a:t>
            </a:r>
            <a:r>
              <a:rPr spc="-70" dirty="0"/>
              <a:t> </a:t>
            </a:r>
            <a:r>
              <a:rPr spc="-20" dirty="0"/>
              <a:t>Tree</a:t>
            </a:r>
          </a:p>
          <a:p>
            <a:pPr marL="12700">
              <a:lnSpc>
                <a:spcPts val="3685"/>
              </a:lnSpc>
            </a:pPr>
            <a:r>
              <a:rPr sz="3200" dirty="0">
                <a:solidFill>
                  <a:srgbClr val="1D6FA9"/>
                </a:solidFill>
              </a:rPr>
              <a:t>Say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we</a:t>
            </a:r>
            <a:r>
              <a:rPr sz="3200" spc="-95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have</a:t>
            </a:r>
            <a:r>
              <a:rPr sz="3200" spc="-95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an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undirected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weighted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spc="-10" dirty="0">
                <a:solidFill>
                  <a:srgbClr val="1D6FA9"/>
                </a:solidFill>
              </a:rPr>
              <a:t>graph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42856" y="2513135"/>
            <a:ext cx="6666865" cy="2887345"/>
            <a:chOff x="1218855" y="2513134"/>
            <a:chExt cx="6666865" cy="28873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243753" y="2813537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31390" y="6073135"/>
            <a:ext cx="703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spanning</a:t>
            </a:r>
            <a:r>
              <a:rPr sz="24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tree</a:t>
            </a:r>
            <a:r>
              <a:rPr sz="24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tree</a:t>
            </a:r>
            <a:r>
              <a:rPr sz="24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connects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all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vertices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862285" y="5670346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solidFill>
                  <a:srgbClr val="B74919"/>
                </a:solidFill>
                <a:latin typeface="Calibri"/>
                <a:cs typeface="Calibri"/>
              </a:rPr>
              <a:t>minimum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171683" y="5611471"/>
            <a:ext cx="1968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B74919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74919"/>
                </a:solidFill>
                <a:latin typeface="Calibri"/>
                <a:cs typeface="Calibri"/>
              </a:rPr>
              <a:t>minimal</a:t>
            </a:r>
            <a:r>
              <a:rPr sz="2400" b="1" spc="-4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B74919"/>
                </a:solidFill>
                <a:latin typeface="Calibri"/>
                <a:cs typeface="Calibri"/>
              </a:rPr>
              <a:t>cost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147" y="6049452"/>
            <a:ext cx="133350" cy="198947"/>
          </a:xfrm>
          <a:prstGeom prst="rect">
            <a:avLst/>
          </a:prstGeom>
        </p:spPr>
      </p:pic>
      <p:sp>
        <p:nvSpPr>
          <p:cNvPr id="72" name="object 72"/>
          <p:cNvSpPr/>
          <p:nvPr/>
        </p:nvSpPr>
        <p:spPr>
          <a:xfrm>
            <a:off x="5234599" y="6017395"/>
            <a:ext cx="128905" cy="262890"/>
          </a:xfrm>
          <a:custGeom>
            <a:avLst/>
            <a:gdLst/>
            <a:ahLst/>
            <a:cxnLst/>
            <a:rect l="l" t="t" r="r" b="b"/>
            <a:pathLst>
              <a:path w="128904" h="262889">
                <a:moveTo>
                  <a:pt x="77966" y="0"/>
                </a:moveTo>
                <a:lnTo>
                  <a:pt x="42868" y="128085"/>
                </a:lnTo>
                <a:lnTo>
                  <a:pt x="0" y="116338"/>
                </a:lnTo>
                <a:lnTo>
                  <a:pt x="29063" y="262568"/>
                </a:lnTo>
                <a:lnTo>
                  <a:pt x="128609" y="151579"/>
                </a:lnTo>
                <a:lnTo>
                  <a:pt x="85738" y="139832"/>
                </a:lnTo>
                <a:lnTo>
                  <a:pt x="120836" y="11746"/>
                </a:lnTo>
                <a:lnTo>
                  <a:pt x="77966" y="0"/>
                </a:lnTo>
                <a:close/>
              </a:path>
            </a:pathLst>
          </a:custGeom>
          <a:solidFill>
            <a:srgbClr val="B7491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6777" y="3287963"/>
            <a:ext cx="2428875" cy="535305"/>
            <a:chOff x="4242776" y="3287962"/>
            <a:chExt cx="242887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3300662"/>
              <a:ext cx="562707" cy="5095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3" name="object 23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7" name="object 27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1" name="object 31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5" name="object 35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39" name="object 39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3" name="object 43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42856" y="3536378"/>
            <a:ext cx="6666865" cy="2437765"/>
            <a:chOff x="1218855" y="3536377"/>
            <a:chExt cx="6666865" cy="2437765"/>
          </a:xfrm>
        </p:grpSpPr>
        <p:sp>
          <p:nvSpPr>
            <p:cNvPr id="47" name="object 47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41207" y="5757633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435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58839" y="404795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12407" y="3144429"/>
            <a:ext cx="255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266825" algn="l"/>
                <a:tab pos="238950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818009" y="2998430"/>
            <a:ext cx="501650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4005">
              <a:spcBef>
                <a:spcPts val="57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  <a:p>
            <a:pPr marL="12700">
              <a:spcBef>
                <a:spcPts val="475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79" name="object 79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277484" y="2969995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3" name="object 83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89" name="object 89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97" name="object 97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98" name="object 98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844305" y="3802558"/>
            <a:ext cx="1405255" cy="2085339"/>
          </a:xfrm>
          <a:custGeom>
            <a:avLst/>
            <a:gdLst/>
            <a:ahLst/>
            <a:cxnLst/>
            <a:rect l="l" t="t" r="r" b="b"/>
            <a:pathLst>
              <a:path w="1405255" h="2085339">
                <a:moveTo>
                  <a:pt x="120878" y="969937"/>
                </a:moveTo>
                <a:lnTo>
                  <a:pt x="109524" y="954646"/>
                </a:lnTo>
                <a:lnTo>
                  <a:pt x="63652" y="988745"/>
                </a:lnTo>
                <a:lnTo>
                  <a:pt x="75018" y="1004036"/>
                </a:lnTo>
                <a:lnTo>
                  <a:pt x="120878" y="969937"/>
                </a:lnTo>
                <a:close/>
              </a:path>
              <a:path w="1405255" h="2085339">
                <a:moveTo>
                  <a:pt x="139814" y="1023124"/>
                </a:moveTo>
                <a:lnTo>
                  <a:pt x="61150" y="1002474"/>
                </a:lnTo>
                <a:lnTo>
                  <a:pt x="63919" y="924483"/>
                </a:lnTo>
                <a:lnTo>
                  <a:pt x="64046" y="921207"/>
                </a:lnTo>
                <a:lnTo>
                  <a:pt x="0" y="1047927"/>
                </a:lnTo>
                <a:lnTo>
                  <a:pt x="139814" y="1023124"/>
                </a:lnTo>
                <a:close/>
              </a:path>
              <a:path w="1405255" h="2085339">
                <a:moveTo>
                  <a:pt x="139928" y="1072045"/>
                </a:moveTo>
                <a:lnTo>
                  <a:pt x="67386" y="1059548"/>
                </a:lnTo>
                <a:lnTo>
                  <a:pt x="67386" y="1091476"/>
                </a:lnTo>
                <a:lnTo>
                  <a:pt x="61633" y="1099299"/>
                </a:lnTo>
                <a:lnTo>
                  <a:pt x="61379" y="1093089"/>
                </a:lnTo>
                <a:lnTo>
                  <a:pt x="67386" y="1091476"/>
                </a:lnTo>
                <a:lnTo>
                  <a:pt x="67386" y="1059548"/>
                </a:lnTo>
                <a:lnTo>
                  <a:pt x="0" y="1047927"/>
                </a:lnTo>
                <a:lnTo>
                  <a:pt x="64668" y="1174343"/>
                </a:lnTo>
                <a:lnTo>
                  <a:pt x="61874" y="1105281"/>
                </a:lnTo>
                <a:lnTo>
                  <a:pt x="104889" y="1136929"/>
                </a:lnTo>
                <a:lnTo>
                  <a:pt x="116179" y="1121587"/>
                </a:lnTo>
                <a:lnTo>
                  <a:pt x="94018" y="1105281"/>
                </a:lnTo>
                <a:lnTo>
                  <a:pt x="85890" y="1099299"/>
                </a:lnTo>
                <a:lnTo>
                  <a:pt x="75260" y="1091476"/>
                </a:lnTo>
                <a:lnTo>
                  <a:pt x="73164" y="1089939"/>
                </a:lnTo>
                <a:lnTo>
                  <a:pt x="139928" y="1072045"/>
                </a:lnTo>
                <a:close/>
              </a:path>
              <a:path w="1405255" h="2085339">
                <a:moveTo>
                  <a:pt x="177558" y="1166749"/>
                </a:moveTo>
                <a:lnTo>
                  <a:pt x="131521" y="1132878"/>
                </a:lnTo>
                <a:lnTo>
                  <a:pt x="120230" y="1148219"/>
                </a:lnTo>
                <a:lnTo>
                  <a:pt x="166268" y="1182090"/>
                </a:lnTo>
                <a:lnTo>
                  <a:pt x="177558" y="1166749"/>
                </a:lnTo>
                <a:close/>
              </a:path>
              <a:path w="1405255" h="2085339">
                <a:moveTo>
                  <a:pt x="182041" y="924483"/>
                </a:moveTo>
                <a:lnTo>
                  <a:pt x="170675" y="909193"/>
                </a:lnTo>
                <a:lnTo>
                  <a:pt x="124802" y="943279"/>
                </a:lnTo>
                <a:lnTo>
                  <a:pt x="136169" y="958570"/>
                </a:lnTo>
                <a:lnTo>
                  <a:pt x="182041" y="924483"/>
                </a:lnTo>
                <a:close/>
              </a:path>
              <a:path w="1405255" h="2085339">
                <a:moveTo>
                  <a:pt x="238937" y="1211910"/>
                </a:moveTo>
                <a:lnTo>
                  <a:pt x="192900" y="1178039"/>
                </a:lnTo>
                <a:lnTo>
                  <a:pt x="181610" y="1193380"/>
                </a:lnTo>
                <a:lnTo>
                  <a:pt x="227647" y="1227251"/>
                </a:lnTo>
                <a:lnTo>
                  <a:pt x="238937" y="1211910"/>
                </a:lnTo>
                <a:close/>
              </a:path>
              <a:path w="1405255" h="2085339">
                <a:moveTo>
                  <a:pt x="243192" y="879017"/>
                </a:moveTo>
                <a:lnTo>
                  <a:pt x="231825" y="863727"/>
                </a:lnTo>
                <a:lnTo>
                  <a:pt x="185966" y="897826"/>
                </a:lnTo>
                <a:lnTo>
                  <a:pt x="197332" y="913117"/>
                </a:lnTo>
                <a:lnTo>
                  <a:pt x="243192" y="879017"/>
                </a:lnTo>
                <a:close/>
              </a:path>
              <a:path w="1405255" h="2085339">
                <a:moveTo>
                  <a:pt x="300316" y="1257071"/>
                </a:moveTo>
                <a:lnTo>
                  <a:pt x="254279" y="1223200"/>
                </a:lnTo>
                <a:lnTo>
                  <a:pt x="242989" y="1238542"/>
                </a:lnTo>
                <a:lnTo>
                  <a:pt x="289026" y="1272413"/>
                </a:lnTo>
                <a:lnTo>
                  <a:pt x="300316" y="1257071"/>
                </a:lnTo>
                <a:close/>
              </a:path>
              <a:path w="1405255" h="2085339">
                <a:moveTo>
                  <a:pt x="304342" y="833564"/>
                </a:moveTo>
                <a:lnTo>
                  <a:pt x="292989" y="818273"/>
                </a:lnTo>
                <a:lnTo>
                  <a:pt x="247116" y="852360"/>
                </a:lnTo>
                <a:lnTo>
                  <a:pt x="258483" y="867651"/>
                </a:lnTo>
                <a:lnTo>
                  <a:pt x="304342" y="833564"/>
                </a:lnTo>
                <a:close/>
              </a:path>
              <a:path w="1405255" h="2085339">
                <a:moveTo>
                  <a:pt x="361683" y="1302219"/>
                </a:moveTo>
                <a:lnTo>
                  <a:pt x="315658" y="1268361"/>
                </a:lnTo>
                <a:lnTo>
                  <a:pt x="304368" y="1283703"/>
                </a:lnTo>
                <a:lnTo>
                  <a:pt x="350393" y="1317574"/>
                </a:lnTo>
                <a:lnTo>
                  <a:pt x="361683" y="1302219"/>
                </a:lnTo>
                <a:close/>
              </a:path>
              <a:path w="1405255" h="2085339">
                <a:moveTo>
                  <a:pt x="365506" y="788098"/>
                </a:moveTo>
                <a:lnTo>
                  <a:pt x="354139" y="772807"/>
                </a:lnTo>
                <a:lnTo>
                  <a:pt x="308267" y="806907"/>
                </a:lnTo>
                <a:lnTo>
                  <a:pt x="319633" y="822198"/>
                </a:lnTo>
                <a:lnTo>
                  <a:pt x="365506" y="788098"/>
                </a:lnTo>
                <a:close/>
              </a:path>
              <a:path w="1405255" h="2085339">
                <a:moveTo>
                  <a:pt x="423062" y="1347381"/>
                </a:moveTo>
                <a:lnTo>
                  <a:pt x="377037" y="1313510"/>
                </a:lnTo>
                <a:lnTo>
                  <a:pt x="365747" y="1328864"/>
                </a:lnTo>
                <a:lnTo>
                  <a:pt x="411772" y="1362722"/>
                </a:lnTo>
                <a:lnTo>
                  <a:pt x="423062" y="1347381"/>
                </a:lnTo>
                <a:close/>
              </a:path>
              <a:path w="1405255" h="2085339">
                <a:moveTo>
                  <a:pt x="426656" y="742645"/>
                </a:moveTo>
                <a:lnTo>
                  <a:pt x="415290" y="727354"/>
                </a:lnTo>
                <a:lnTo>
                  <a:pt x="369430" y="761441"/>
                </a:lnTo>
                <a:lnTo>
                  <a:pt x="380796" y="776732"/>
                </a:lnTo>
                <a:lnTo>
                  <a:pt x="426656" y="742645"/>
                </a:lnTo>
                <a:close/>
              </a:path>
              <a:path w="1405255" h="2085339">
                <a:moveTo>
                  <a:pt x="484441" y="1392542"/>
                </a:moveTo>
                <a:lnTo>
                  <a:pt x="438404" y="1358671"/>
                </a:lnTo>
                <a:lnTo>
                  <a:pt x="427113" y="1374013"/>
                </a:lnTo>
                <a:lnTo>
                  <a:pt x="473151" y="1407883"/>
                </a:lnTo>
                <a:lnTo>
                  <a:pt x="484441" y="1392542"/>
                </a:lnTo>
                <a:close/>
              </a:path>
              <a:path w="1405255" h="2085339">
                <a:moveTo>
                  <a:pt x="487807" y="697179"/>
                </a:moveTo>
                <a:lnTo>
                  <a:pt x="476440" y="681888"/>
                </a:lnTo>
                <a:lnTo>
                  <a:pt x="430580" y="715987"/>
                </a:lnTo>
                <a:lnTo>
                  <a:pt x="441947" y="731278"/>
                </a:lnTo>
                <a:lnTo>
                  <a:pt x="487807" y="697179"/>
                </a:lnTo>
                <a:close/>
              </a:path>
              <a:path w="1405255" h="2085339">
                <a:moveTo>
                  <a:pt x="545820" y="1437703"/>
                </a:moveTo>
                <a:lnTo>
                  <a:pt x="499783" y="1403832"/>
                </a:lnTo>
                <a:lnTo>
                  <a:pt x="488492" y="1419174"/>
                </a:lnTo>
                <a:lnTo>
                  <a:pt x="534530" y="1453045"/>
                </a:lnTo>
                <a:lnTo>
                  <a:pt x="545820" y="1437703"/>
                </a:lnTo>
                <a:close/>
              </a:path>
              <a:path w="1405255" h="2085339">
                <a:moveTo>
                  <a:pt x="548970" y="651725"/>
                </a:moveTo>
                <a:lnTo>
                  <a:pt x="537603" y="636435"/>
                </a:lnTo>
                <a:lnTo>
                  <a:pt x="491731" y="670521"/>
                </a:lnTo>
                <a:lnTo>
                  <a:pt x="503097" y="685812"/>
                </a:lnTo>
                <a:lnTo>
                  <a:pt x="548970" y="651725"/>
                </a:lnTo>
                <a:close/>
              </a:path>
              <a:path w="1405255" h="2085339">
                <a:moveTo>
                  <a:pt x="607199" y="1482864"/>
                </a:moveTo>
                <a:lnTo>
                  <a:pt x="561162" y="1448993"/>
                </a:lnTo>
                <a:lnTo>
                  <a:pt x="549871" y="1464335"/>
                </a:lnTo>
                <a:lnTo>
                  <a:pt x="595909" y="1498206"/>
                </a:lnTo>
                <a:lnTo>
                  <a:pt x="607199" y="1482864"/>
                </a:lnTo>
                <a:close/>
              </a:path>
              <a:path w="1405255" h="2085339">
                <a:moveTo>
                  <a:pt x="610120" y="606259"/>
                </a:moveTo>
                <a:lnTo>
                  <a:pt x="598754" y="590969"/>
                </a:lnTo>
                <a:lnTo>
                  <a:pt x="552894" y="625068"/>
                </a:lnTo>
                <a:lnTo>
                  <a:pt x="564248" y="640359"/>
                </a:lnTo>
                <a:lnTo>
                  <a:pt x="610120" y="606259"/>
                </a:lnTo>
                <a:close/>
              </a:path>
              <a:path w="1405255" h="2085339">
                <a:moveTo>
                  <a:pt x="668566" y="1528025"/>
                </a:moveTo>
                <a:lnTo>
                  <a:pt x="622541" y="1494155"/>
                </a:lnTo>
                <a:lnTo>
                  <a:pt x="611251" y="1509496"/>
                </a:lnTo>
                <a:lnTo>
                  <a:pt x="657275" y="1543367"/>
                </a:lnTo>
                <a:lnTo>
                  <a:pt x="668566" y="1528025"/>
                </a:lnTo>
                <a:close/>
              </a:path>
              <a:path w="1405255" h="2085339">
                <a:moveTo>
                  <a:pt x="671271" y="560806"/>
                </a:moveTo>
                <a:lnTo>
                  <a:pt x="659904" y="545515"/>
                </a:lnTo>
                <a:lnTo>
                  <a:pt x="614045" y="579602"/>
                </a:lnTo>
                <a:lnTo>
                  <a:pt x="625411" y="594893"/>
                </a:lnTo>
                <a:lnTo>
                  <a:pt x="671271" y="560806"/>
                </a:lnTo>
                <a:close/>
              </a:path>
              <a:path w="1405255" h="2085339">
                <a:moveTo>
                  <a:pt x="729945" y="1573187"/>
                </a:moveTo>
                <a:lnTo>
                  <a:pt x="683920" y="1539316"/>
                </a:lnTo>
                <a:lnTo>
                  <a:pt x="672630" y="1554657"/>
                </a:lnTo>
                <a:lnTo>
                  <a:pt x="718654" y="1588528"/>
                </a:lnTo>
                <a:lnTo>
                  <a:pt x="729945" y="1573187"/>
                </a:lnTo>
                <a:close/>
              </a:path>
              <a:path w="1405255" h="2085339">
                <a:moveTo>
                  <a:pt x="732434" y="515340"/>
                </a:moveTo>
                <a:lnTo>
                  <a:pt x="721067" y="500049"/>
                </a:lnTo>
                <a:lnTo>
                  <a:pt x="675195" y="534149"/>
                </a:lnTo>
                <a:lnTo>
                  <a:pt x="686562" y="549440"/>
                </a:lnTo>
                <a:lnTo>
                  <a:pt x="732434" y="515340"/>
                </a:lnTo>
                <a:close/>
              </a:path>
              <a:path w="1405255" h="2085339">
                <a:moveTo>
                  <a:pt x="791324" y="1618335"/>
                </a:moveTo>
                <a:lnTo>
                  <a:pt x="745286" y="1584464"/>
                </a:lnTo>
                <a:lnTo>
                  <a:pt x="733996" y="1599819"/>
                </a:lnTo>
                <a:lnTo>
                  <a:pt x="780034" y="1633689"/>
                </a:lnTo>
                <a:lnTo>
                  <a:pt x="791324" y="1618335"/>
                </a:lnTo>
                <a:close/>
              </a:path>
              <a:path w="1405255" h="2085339">
                <a:moveTo>
                  <a:pt x="793584" y="469887"/>
                </a:moveTo>
                <a:lnTo>
                  <a:pt x="782218" y="454596"/>
                </a:lnTo>
                <a:lnTo>
                  <a:pt x="736346" y="488683"/>
                </a:lnTo>
                <a:lnTo>
                  <a:pt x="747712" y="503974"/>
                </a:lnTo>
                <a:lnTo>
                  <a:pt x="793584" y="469887"/>
                </a:lnTo>
                <a:close/>
              </a:path>
              <a:path w="1405255" h="2085339">
                <a:moveTo>
                  <a:pt x="852703" y="1663496"/>
                </a:moveTo>
                <a:lnTo>
                  <a:pt x="806665" y="1629625"/>
                </a:lnTo>
                <a:lnTo>
                  <a:pt x="795375" y="1644980"/>
                </a:lnTo>
                <a:lnTo>
                  <a:pt x="841413" y="1678838"/>
                </a:lnTo>
                <a:lnTo>
                  <a:pt x="852703" y="1663496"/>
                </a:lnTo>
                <a:close/>
              </a:path>
              <a:path w="1405255" h="2085339">
                <a:moveTo>
                  <a:pt x="854735" y="424421"/>
                </a:moveTo>
                <a:lnTo>
                  <a:pt x="843368" y="409130"/>
                </a:lnTo>
                <a:lnTo>
                  <a:pt x="797509" y="443230"/>
                </a:lnTo>
                <a:lnTo>
                  <a:pt x="808875" y="458520"/>
                </a:lnTo>
                <a:lnTo>
                  <a:pt x="854735" y="424421"/>
                </a:lnTo>
                <a:close/>
              </a:path>
              <a:path w="1405255" h="2085339">
                <a:moveTo>
                  <a:pt x="914082" y="1708658"/>
                </a:moveTo>
                <a:lnTo>
                  <a:pt x="868045" y="1674787"/>
                </a:lnTo>
                <a:lnTo>
                  <a:pt x="856754" y="1690128"/>
                </a:lnTo>
                <a:lnTo>
                  <a:pt x="902792" y="1723999"/>
                </a:lnTo>
                <a:lnTo>
                  <a:pt x="914082" y="1708658"/>
                </a:lnTo>
                <a:close/>
              </a:path>
              <a:path w="1405255" h="2085339">
                <a:moveTo>
                  <a:pt x="915885" y="378968"/>
                </a:moveTo>
                <a:lnTo>
                  <a:pt x="904532" y="363677"/>
                </a:lnTo>
                <a:lnTo>
                  <a:pt x="858659" y="397764"/>
                </a:lnTo>
                <a:lnTo>
                  <a:pt x="870026" y="413054"/>
                </a:lnTo>
                <a:lnTo>
                  <a:pt x="915885" y="378968"/>
                </a:lnTo>
                <a:close/>
              </a:path>
              <a:path w="1405255" h="2085339">
                <a:moveTo>
                  <a:pt x="975448" y="1753819"/>
                </a:moveTo>
                <a:lnTo>
                  <a:pt x="929424" y="1719948"/>
                </a:lnTo>
                <a:lnTo>
                  <a:pt x="918133" y="1735289"/>
                </a:lnTo>
                <a:lnTo>
                  <a:pt x="964158" y="1769160"/>
                </a:lnTo>
                <a:lnTo>
                  <a:pt x="975448" y="1753819"/>
                </a:lnTo>
                <a:close/>
              </a:path>
              <a:path w="1405255" h="2085339">
                <a:moveTo>
                  <a:pt x="977049" y="333502"/>
                </a:moveTo>
                <a:lnTo>
                  <a:pt x="965682" y="318211"/>
                </a:lnTo>
                <a:lnTo>
                  <a:pt x="919810" y="352310"/>
                </a:lnTo>
                <a:lnTo>
                  <a:pt x="931176" y="367601"/>
                </a:lnTo>
                <a:lnTo>
                  <a:pt x="977049" y="333502"/>
                </a:lnTo>
                <a:close/>
              </a:path>
              <a:path w="1405255" h="2085339">
                <a:moveTo>
                  <a:pt x="1036828" y="1798980"/>
                </a:moveTo>
                <a:lnTo>
                  <a:pt x="990803" y="1765109"/>
                </a:lnTo>
                <a:lnTo>
                  <a:pt x="979512" y="1780451"/>
                </a:lnTo>
                <a:lnTo>
                  <a:pt x="1025537" y="1814322"/>
                </a:lnTo>
                <a:lnTo>
                  <a:pt x="1036828" y="1798980"/>
                </a:lnTo>
                <a:close/>
              </a:path>
              <a:path w="1405255" h="2085339">
                <a:moveTo>
                  <a:pt x="1038199" y="288048"/>
                </a:moveTo>
                <a:lnTo>
                  <a:pt x="1026833" y="272757"/>
                </a:lnTo>
                <a:lnTo>
                  <a:pt x="980973" y="306844"/>
                </a:lnTo>
                <a:lnTo>
                  <a:pt x="992339" y="322135"/>
                </a:lnTo>
                <a:lnTo>
                  <a:pt x="1038199" y="288048"/>
                </a:lnTo>
                <a:close/>
              </a:path>
              <a:path w="1405255" h="2085339">
                <a:moveTo>
                  <a:pt x="1098207" y="1844141"/>
                </a:moveTo>
                <a:lnTo>
                  <a:pt x="1052169" y="1810270"/>
                </a:lnTo>
                <a:lnTo>
                  <a:pt x="1040879" y="1825612"/>
                </a:lnTo>
                <a:lnTo>
                  <a:pt x="1086916" y="1859483"/>
                </a:lnTo>
                <a:lnTo>
                  <a:pt x="1098207" y="1844141"/>
                </a:lnTo>
                <a:close/>
              </a:path>
              <a:path w="1405255" h="2085339">
                <a:moveTo>
                  <a:pt x="1099350" y="242582"/>
                </a:moveTo>
                <a:lnTo>
                  <a:pt x="1087983" y="227291"/>
                </a:lnTo>
                <a:lnTo>
                  <a:pt x="1042123" y="261391"/>
                </a:lnTo>
                <a:lnTo>
                  <a:pt x="1053490" y="276682"/>
                </a:lnTo>
                <a:lnTo>
                  <a:pt x="1099350" y="242582"/>
                </a:lnTo>
                <a:close/>
              </a:path>
              <a:path w="1405255" h="2085339">
                <a:moveTo>
                  <a:pt x="1159586" y="1889302"/>
                </a:moveTo>
                <a:lnTo>
                  <a:pt x="1113548" y="1855431"/>
                </a:lnTo>
                <a:lnTo>
                  <a:pt x="1102258" y="1870773"/>
                </a:lnTo>
                <a:lnTo>
                  <a:pt x="1148295" y="1904644"/>
                </a:lnTo>
                <a:lnTo>
                  <a:pt x="1159586" y="1889302"/>
                </a:lnTo>
                <a:close/>
              </a:path>
              <a:path w="1405255" h="2085339">
                <a:moveTo>
                  <a:pt x="1160513" y="197129"/>
                </a:moveTo>
                <a:lnTo>
                  <a:pt x="1149146" y="181838"/>
                </a:lnTo>
                <a:lnTo>
                  <a:pt x="1103274" y="215925"/>
                </a:lnTo>
                <a:lnTo>
                  <a:pt x="1114640" y="231216"/>
                </a:lnTo>
                <a:lnTo>
                  <a:pt x="1160513" y="197129"/>
                </a:lnTo>
                <a:close/>
              </a:path>
              <a:path w="1405255" h="2085339">
                <a:moveTo>
                  <a:pt x="1220952" y="1934451"/>
                </a:moveTo>
                <a:lnTo>
                  <a:pt x="1174927" y="1900580"/>
                </a:lnTo>
                <a:lnTo>
                  <a:pt x="1163637" y="1915934"/>
                </a:lnTo>
                <a:lnTo>
                  <a:pt x="1209675" y="1949805"/>
                </a:lnTo>
                <a:lnTo>
                  <a:pt x="1220952" y="1934451"/>
                </a:lnTo>
                <a:close/>
              </a:path>
              <a:path w="1405255" h="2085339">
                <a:moveTo>
                  <a:pt x="1221663" y="151663"/>
                </a:moveTo>
                <a:lnTo>
                  <a:pt x="1210297" y="136372"/>
                </a:lnTo>
                <a:lnTo>
                  <a:pt x="1164437" y="170472"/>
                </a:lnTo>
                <a:lnTo>
                  <a:pt x="1175791" y="185762"/>
                </a:lnTo>
                <a:lnTo>
                  <a:pt x="1221663" y="151663"/>
                </a:lnTo>
                <a:close/>
              </a:path>
              <a:path w="1405255" h="2085339">
                <a:moveTo>
                  <a:pt x="1282331" y="1979612"/>
                </a:moveTo>
                <a:lnTo>
                  <a:pt x="1236306" y="1945741"/>
                </a:lnTo>
                <a:lnTo>
                  <a:pt x="1225016" y="1961095"/>
                </a:lnTo>
                <a:lnTo>
                  <a:pt x="1271041" y="1994954"/>
                </a:lnTo>
                <a:lnTo>
                  <a:pt x="1282331" y="1979612"/>
                </a:lnTo>
                <a:close/>
              </a:path>
              <a:path w="1405255" h="2085339">
                <a:moveTo>
                  <a:pt x="1282814" y="106197"/>
                </a:moveTo>
                <a:lnTo>
                  <a:pt x="1271447" y="90919"/>
                </a:lnTo>
                <a:lnTo>
                  <a:pt x="1225588" y="125006"/>
                </a:lnTo>
                <a:lnTo>
                  <a:pt x="1236954" y="140296"/>
                </a:lnTo>
                <a:lnTo>
                  <a:pt x="1282814" y="106197"/>
                </a:lnTo>
                <a:close/>
              </a:path>
              <a:path w="1405255" h="2085339">
                <a:moveTo>
                  <a:pt x="1343710" y="2024773"/>
                </a:moveTo>
                <a:lnTo>
                  <a:pt x="1297673" y="1990902"/>
                </a:lnTo>
                <a:lnTo>
                  <a:pt x="1286395" y="2006244"/>
                </a:lnTo>
                <a:lnTo>
                  <a:pt x="1332420" y="2040115"/>
                </a:lnTo>
                <a:lnTo>
                  <a:pt x="1343710" y="2024773"/>
                </a:lnTo>
                <a:close/>
              </a:path>
              <a:path w="1405255" h="2085339">
                <a:moveTo>
                  <a:pt x="1343977" y="60744"/>
                </a:moveTo>
                <a:lnTo>
                  <a:pt x="1332611" y="45453"/>
                </a:lnTo>
                <a:lnTo>
                  <a:pt x="1286738" y="79552"/>
                </a:lnTo>
                <a:lnTo>
                  <a:pt x="1298105" y="94843"/>
                </a:lnTo>
                <a:lnTo>
                  <a:pt x="1343977" y="60744"/>
                </a:lnTo>
                <a:close/>
              </a:path>
              <a:path w="1405255" h="2085339">
                <a:moveTo>
                  <a:pt x="1405089" y="2069934"/>
                </a:moveTo>
                <a:lnTo>
                  <a:pt x="1359052" y="2036064"/>
                </a:lnTo>
                <a:lnTo>
                  <a:pt x="1347762" y="2051405"/>
                </a:lnTo>
                <a:lnTo>
                  <a:pt x="1393799" y="2085276"/>
                </a:lnTo>
                <a:lnTo>
                  <a:pt x="1405089" y="2069934"/>
                </a:lnTo>
                <a:close/>
              </a:path>
              <a:path w="1405255" h="2085339">
                <a:moveTo>
                  <a:pt x="1405128" y="15278"/>
                </a:moveTo>
                <a:lnTo>
                  <a:pt x="1393761" y="0"/>
                </a:lnTo>
                <a:lnTo>
                  <a:pt x="1347889" y="34086"/>
                </a:lnTo>
                <a:lnTo>
                  <a:pt x="1359255" y="49377"/>
                </a:lnTo>
                <a:lnTo>
                  <a:pt x="1405128" y="15278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0820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6777" y="3287963"/>
            <a:ext cx="2428875" cy="535305"/>
            <a:chOff x="4242776" y="3287962"/>
            <a:chExt cx="242887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3300662"/>
              <a:ext cx="562707" cy="50952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3" name="object 23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7" name="object 27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1" name="object 31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5" name="object 35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39" name="object 39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3" name="object 43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42856" y="3536378"/>
            <a:ext cx="6666865" cy="2437765"/>
            <a:chOff x="1218855" y="3536377"/>
            <a:chExt cx="6666865" cy="2437765"/>
          </a:xfrm>
        </p:grpSpPr>
        <p:sp>
          <p:nvSpPr>
            <p:cNvPr id="47" name="object 47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41207" y="5757633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435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58839" y="404795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12407" y="3144429"/>
            <a:ext cx="255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266825" algn="l"/>
                <a:tab pos="238950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818009" y="2998430"/>
            <a:ext cx="501650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4005">
              <a:spcBef>
                <a:spcPts val="57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  <a:p>
            <a:pPr marL="12700">
              <a:spcBef>
                <a:spcPts val="475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79" name="object 79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3" name="object 83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89" name="object 89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97" name="object 97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98" name="object 98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844305" y="3672077"/>
            <a:ext cx="3018155" cy="2216150"/>
          </a:xfrm>
          <a:custGeom>
            <a:avLst/>
            <a:gdLst/>
            <a:ahLst/>
            <a:cxnLst/>
            <a:rect l="l" t="t" r="r" b="b"/>
            <a:pathLst>
              <a:path w="3018154" h="2216150">
                <a:moveTo>
                  <a:pt x="120878" y="1100416"/>
                </a:moveTo>
                <a:lnTo>
                  <a:pt x="109524" y="1085126"/>
                </a:lnTo>
                <a:lnTo>
                  <a:pt x="63652" y="1119225"/>
                </a:lnTo>
                <a:lnTo>
                  <a:pt x="75018" y="1134516"/>
                </a:lnTo>
                <a:lnTo>
                  <a:pt x="120878" y="1100416"/>
                </a:lnTo>
                <a:close/>
              </a:path>
              <a:path w="3018154" h="2216150">
                <a:moveTo>
                  <a:pt x="139814" y="1153604"/>
                </a:moveTo>
                <a:lnTo>
                  <a:pt x="61150" y="1132954"/>
                </a:lnTo>
                <a:lnTo>
                  <a:pt x="63919" y="1054963"/>
                </a:lnTo>
                <a:lnTo>
                  <a:pt x="64046" y="1051687"/>
                </a:lnTo>
                <a:lnTo>
                  <a:pt x="0" y="1178407"/>
                </a:lnTo>
                <a:lnTo>
                  <a:pt x="139814" y="1153604"/>
                </a:lnTo>
                <a:close/>
              </a:path>
              <a:path w="3018154" h="2216150">
                <a:moveTo>
                  <a:pt x="139928" y="1202524"/>
                </a:moveTo>
                <a:lnTo>
                  <a:pt x="67386" y="1190028"/>
                </a:lnTo>
                <a:lnTo>
                  <a:pt x="67386" y="1221955"/>
                </a:lnTo>
                <a:lnTo>
                  <a:pt x="61633" y="1229779"/>
                </a:lnTo>
                <a:lnTo>
                  <a:pt x="61379" y="1223568"/>
                </a:lnTo>
                <a:lnTo>
                  <a:pt x="67386" y="1221955"/>
                </a:lnTo>
                <a:lnTo>
                  <a:pt x="67386" y="1190028"/>
                </a:lnTo>
                <a:lnTo>
                  <a:pt x="0" y="1178407"/>
                </a:lnTo>
                <a:lnTo>
                  <a:pt x="64668" y="1304823"/>
                </a:lnTo>
                <a:lnTo>
                  <a:pt x="61874" y="1235760"/>
                </a:lnTo>
                <a:lnTo>
                  <a:pt x="104889" y="1267409"/>
                </a:lnTo>
                <a:lnTo>
                  <a:pt x="116179" y="1252067"/>
                </a:lnTo>
                <a:lnTo>
                  <a:pt x="94018" y="1235760"/>
                </a:lnTo>
                <a:lnTo>
                  <a:pt x="85890" y="1229779"/>
                </a:lnTo>
                <a:lnTo>
                  <a:pt x="75260" y="1221955"/>
                </a:lnTo>
                <a:lnTo>
                  <a:pt x="73164" y="1220419"/>
                </a:lnTo>
                <a:lnTo>
                  <a:pt x="139928" y="1202524"/>
                </a:lnTo>
                <a:close/>
              </a:path>
              <a:path w="3018154" h="2216150">
                <a:moveTo>
                  <a:pt x="177558" y="1297228"/>
                </a:moveTo>
                <a:lnTo>
                  <a:pt x="131521" y="1263357"/>
                </a:lnTo>
                <a:lnTo>
                  <a:pt x="120230" y="1278699"/>
                </a:lnTo>
                <a:lnTo>
                  <a:pt x="166268" y="1312570"/>
                </a:lnTo>
                <a:lnTo>
                  <a:pt x="177558" y="1297228"/>
                </a:lnTo>
                <a:close/>
              </a:path>
              <a:path w="3018154" h="2216150">
                <a:moveTo>
                  <a:pt x="182041" y="1054963"/>
                </a:moveTo>
                <a:lnTo>
                  <a:pt x="170675" y="1039672"/>
                </a:lnTo>
                <a:lnTo>
                  <a:pt x="124802" y="1073759"/>
                </a:lnTo>
                <a:lnTo>
                  <a:pt x="136169" y="1089050"/>
                </a:lnTo>
                <a:lnTo>
                  <a:pt x="182041" y="1054963"/>
                </a:lnTo>
                <a:close/>
              </a:path>
              <a:path w="3018154" h="2216150">
                <a:moveTo>
                  <a:pt x="238937" y="1342390"/>
                </a:moveTo>
                <a:lnTo>
                  <a:pt x="192900" y="1308519"/>
                </a:lnTo>
                <a:lnTo>
                  <a:pt x="181610" y="1323860"/>
                </a:lnTo>
                <a:lnTo>
                  <a:pt x="227647" y="1357731"/>
                </a:lnTo>
                <a:lnTo>
                  <a:pt x="238937" y="1342390"/>
                </a:lnTo>
                <a:close/>
              </a:path>
              <a:path w="3018154" h="2216150">
                <a:moveTo>
                  <a:pt x="243192" y="1009497"/>
                </a:moveTo>
                <a:lnTo>
                  <a:pt x="231825" y="994206"/>
                </a:lnTo>
                <a:lnTo>
                  <a:pt x="185966" y="1028306"/>
                </a:lnTo>
                <a:lnTo>
                  <a:pt x="197332" y="1043597"/>
                </a:lnTo>
                <a:lnTo>
                  <a:pt x="243192" y="1009497"/>
                </a:lnTo>
                <a:close/>
              </a:path>
              <a:path w="3018154" h="2216150">
                <a:moveTo>
                  <a:pt x="300316" y="1387551"/>
                </a:moveTo>
                <a:lnTo>
                  <a:pt x="254279" y="1353680"/>
                </a:lnTo>
                <a:lnTo>
                  <a:pt x="242989" y="1369021"/>
                </a:lnTo>
                <a:lnTo>
                  <a:pt x="289026" y="1402892"/>
                </a:lnTo>
                <a:lnTo>
                  <a:pt x="300316" y="1387551"/>
                </a:lnTo>
                <a:close/>
              </a:path>
              <a:path w="3018154" h="2216150">
                <a:moveTo>
                  <a:pt x="304342" y="964044"/>
                </a:moveTo>
                <a:lnTo>
                  <a:pt x="292989" y="948753"/>
                </a:lnTo>
                <a:lnTo>
                  <a:pt x="247116" y="982840"/>
                </a:lnTo>
                <a:lnTo>
                  <a:pt x="258483" y="998131"/>
                </a:lnTo>
                <a:lnTo>
                  <a:pt x="304342" y="964044"/>
                </a:lnTo>
                <a:close/>
              </a:path>
              <a:path w="3018154" h="2216150">
                <a:moveTo>
                  <a:pt x="361683" y="1432699"/>
                </a:moveTo>
                <a:lnTo>
                  <a:pt x="315658" y="1398841"/>
                </a:lnTo>
                <a:lnTo>
                  <a:pt x="304368" y="1414183"/>
                </a:lnTo>
                <a:lnTo>
                  <a:pt x="350393" y="1448054"/>
                </a:lnTo>
                <a:lnTo>
                  <a:pt x="361683" y="1432699"/>
                </a:lnTo>
                <a:close/>
              </a:path>
              <a:path w="3018154" h="2216150">
                <a:moveTo>
                  <a:pt x="365506" y="918578"/>
                </a:moveTo>
                <a:lnTo>
                  <a:pt x="354139" y="903287"/>
                </a:lnTo>
                <a:lnTo>
                  <a:pt x="308267" y="937387"/>
                </a:lnTo>
                <a:lnTo>
                  <a:pt x="319633" y="952677"/>
                </a:lnTo>
                <a:lnTo>
                  <a:pt x="365506" y="918578"/>
                </a:lnTo>
                <a:close/>
              </a:path>
              <a:path w="3018154" h="2216150">
                <a:moveTo>
                  <a:pt x="423062" y="1477860"/>
                </a:moveTo>
                <a:lnTo>
                  <a:pt x="377037" y="1443990"/>
                </a:lnTo>
                <a:lnTo>
                  <a:pt x="365747" y="1459344"/>
                </a:lnTo>
                <a:lnTo>
                  <a:pt x="411772" y="1493202"/>
                </a:lnTo>
                <a:lnTo>
                  <a:pt x="423062" y="1477860"/>
                </a:lnTo>
                <a:close/>
              </a:path>
              <a:path w="3018154" h="2216150">
                <a:moveTo>
                  <a:pt x="426656" y="873125"/>
                </a:moveTo>
                <a:lnTo>
                  <a:pt x="415290" y="857834"/>
                </a:lnTo>
                <a:lnTo>
                  <a:pt x="369430" y="891921"/>
                </a:lnTo>
                <a:lnTo>
                  <a:pt x="380796" y="907211"/>
                </a:lnTo>
                <a:lnTo>
                  <a:pt x="426656" y="873125"/>
                </a:lnTo>
                <a:close/>
              </a:path>
              <a:path w="3018154" h="2216150">
                <a:moveTo>
                  <a:pt x="484441" y="1523022"/>
                </a:moveTo>
                <a:lnTo>
                  <a:pt x="438404" y="1489151"/>
                </a:lnTo>
                <a:lnTo>
                  <a:pt x="427113" y="1504492"/>
                </a:lnTo>
                <a:lnTo>
                  <a:pt x="473151" y="1538363"/>
                </a:lnTo>
                <a:lnTo>
                  <a:pt x="484441" y="1523022"/>
                </a:lnTo>
                <a:close/>
              </a:path>
              <a:path w="3018154" h="2216150">
                <a:moveTo>
                  <a:pt x="487807" y="827659"/>
                </a:moveTo>
                <a:lnTo>
                  <a:pt x="476440" y="812368"/>
                </a:lnTo>
                <a:lnTo>
                  <a:pt x="430580" y="846467"/>
                </a:lnTo>
                <a:lnTo>
                  <a:pt x="441947" y="861758"/>
                </a:lnTo>
                <a:lnTo>
                  <a:pt x="487807" y="827659"/>
                </a:lnTo>
                <a:close/>
              </a:path>
              <a:path w="3018154" h="2216150">
                <a:moveTo>
                  <a:pt x="545820" y="1568183"/>
                </a:moveTo>
                <a:lnTo>
                  <a:pt x="499783" y="1534312"/>
                </a:lnTo>
                <a:lnTo>
                  <a:pt x="488492" y="1549654"/>
                </a:lnTo>
                <a:lnTo>
                  <a:pt x="534530" y="1583524"/>
                </a:lnTo>
                <a:lnTo>
                  <a:pt x="545820" y="1568183"/>
                </a:lnTo>
                <a:close/>
              </a:path>
              <a:path w="3018154" h="2216150">
                <a:moveTo>
                  <a:pt x="548970" y="782205"/>
                </a:moveTo>
                <a:lnTo>
                  <a:pt x="537603" y="766914"/>
                </a:lnTo>
                <a:lnTo>
                  <a:pt x="491731" y="801001"/>
                </a:lnTo>
                <a:lnTo>
                  <a:pt x="503097" y="816292"/>
                </a:lnTo>
                <a:lnTo>
                  <a:pt x="548970" y="782205"/>
                </a:lnTo>
                <a:close/>
              </a:path>
              <a:path w="3018154" h="2216150">
                <a:moveTo>
                  <a:pt x="607199" y="1613344"/>
                </a:moveTo>
                <a:lnTo>
                  <a:pt x="561162" y="1579473"/>
                </a:lnTo>
                <a:lnTo>
                  <a:pt x="549871" y="1594815"/>
                </a:lnTo>
                <a:lnTo>
                  <a:pt x="595909" y="1628686"/>
                </a:lnTo>
                <a:lnTo>
                  <a:pt x="607199" y="1613344"/>
                </a:lnTo>
                <a:close/>
              </a:path>
              <a:path w="3018154" h="2216150">
                <a:moveTo>
                  <a:pt x="610120" y="736739"/>
                </a:moveTo>
                <a:lnTo>
                  <a:pt x="598754" y="721448"/>
                </a:lnTo>
                <a:lnTo>
                  <a:pt x="552894" y="755548"/>
                </a:lnTo>
                <a:lnTo>
                  <a:pt x="564248" y="770839"/>
                </a:lnTo>
                <a:lnTo>
                  <a:pt x="610120" y="736739"/>
                </a:lnTo>
                <a:close/>
              </a:path>
              <a:path w="3018154" h="2216150">
                <a:moveTo>
                  <a:pt x="668566" y="1658505"/>
                </a:moveTo>
                <a:lnTo>
                  <a:pt x="622541" y="1624634"/>
                </a:lnTo>
                <a:lnTo>
                  <a:pt x="611251" y="1639976"/>
                </a:lnTo>
                <a:lnTo>
                  <a:pt x="657275" y="1673847"/>
                </a:lnTo>
                <a:lnTo>
                  <a:pt x="668566" y="1658505"/>
                </a:lnTo>
                <a:close/>
              </a:path>
              <a:path w="3018154" h="2216150">
                <a:moveTo>
                  <a:pt x="671271" y="691286"/>
                </a:moveTo>
                <a:lnTo>
                  <a:pt x="659904" y="675995"/>
                </a:lnTo>
                <a:lnTo>
                  <a:pt x="614045" y="710082"/>
                </a:lnTo>
                <a:lnTo>
                  <a:pt x="625411" y="725373"/>
                </a:lnTo>
                <a:lnTo>
                  <a:pt x="671271" y="691286"/>
                </a:lnTo>
                <a:close/>
              </a:path>
              <a:path w="3018154" h="2216150">
                <a:moveTo>
                  <a:pt x="729945" y="1703666"/>
                </a:moveTo>
                <a:lnTo>
                  <a:pt x="683920" y="1669796"/>
                </a:lnTo>
                <a:lnTo>
                  <a:pt x="672630" y="1685137"/>
                </a:lnTo>
                <a:lnTo>
                  <a:pt x="718654" y="1719008"/>
                </a:lnTo>
                <a:lnTo>
                  <a:pt x="729945" y="1703666"/>
                </a:lnTo>
                <a:close/>
              </a:path>
              <a:path w="3018154" h="2216150">
                <a:moveTo>
                  <a:pt x="732434" y="645820"/>
                </a:moveTo>
                <a:lnTo>
                  <a:pt x="721067" y="630529"/>
                </a:lnTo>
                <a:lnTo>
                  <a:pt x="675195" y="664629"/>
                </a:lnTo>
                <a:lnTo>
                  <a:pt x="686562" y="679919"/>
                </a:lnTo>
                <a:lnTo>
                  <a:pt x="732434" y="645820"/>
                </a:lnTo>
                <a:close/>
              </a:path>
              <a:path w="3018154" h="2216150">
                <a:moveTo>
                  <a:pt x="791324" y="1748815"/>
                </a:moveTo>
                <a:lnTo>
                  <a:pt x="745286" y="1714944"/>
                </a:lnTo>
                <a:lnTo>
                  <a:pt x="733996" y="1730298"/>
                </a:lnTo>
                <a:lnTo>
                  <a:pt x="780034" y="1764169"/>
                </a:lnTo>
                <a:lnTo>
                  <a:pt x="791324" y="1748815"/>
                </a:lnTo>
                <a:close/>
              </a:path>
              <a:path w="3018154" h="2216150">
                <a:moveTo>
                  <a:pt x="793584" y="600367"/>
                </a:moveTo>
                <a:lnTo>
                  <a:pt x="782218" y="585076"/>
                </a:lnTo>
                <a:lnTo>
                  <a:pt x="736346" y="619163"/>
                </a:lnTo>
                <a:lnTo>
                  <a:pt x="747712" y="634453"/>
                </a:lnTo>
                <a:lnTo>
                  <a:pt x="793584" y="600367"/>
                </a:lnTo>
                <a:close/>
              </a:path>
              <a:path w="3018154" h="2216150">
                <a:moveTo>
                  <a:pt x="852703" y="1793976"/>
                </a:moveTo>
                <a:lnTo>
                  <a:pt x="806665" y="1760105"/>
                </a:lnTo>
                <a:lnTo>
                  <a:pt x="795375" y="1775460"/>
                </a:lnTo>
                <a:lnTo>
                  <a:pt x="841413" y="1809318"/>
                </a:lnTo>
                <a:lnTo>
                  <a:pt x="852703" y="1793976"/>
                </a:lnTo>
                <a:close/>
              </a:path>
              <a:path w="3018154" h="2216150">
                <a:moveTo>
                  <a:pt x="854735" y="554901"/>
                </a:moveTo>
                <a:lnTo>
                  <a:pt x="843368" y="539610"/>
                </a:lnTo>
                <a:lnTo>
                  <a:pt x="797509" y="573709"/>
                </a:lnTo>
                <a:lnTo>
                  <a:pt x="808875" y="589000"/>
                </a:lnTo>
                <a:lnTo>
                  <a:pt x="854735" y="554901"/>
                </a:lnTo>
                <a:close/>
              </a:path>
              <a:path w="3018154" h="2216150">
                <a:moveTo>
                  <a:pt x="914082" y="1839137"/>
                </a:moveTo>
                <a:lnTo>
                  <a:pt x="868045" y="1805266"/>
                </a:lnTo>
                <a:lnTo>
                  <a:pt x="856754" y="1820608"/>
                </a:lnTo>
                <a:lnTo>
                  <a:pt x="902792" y="1854479"/>
                </a:lnTo>
                <a:lnTo>
                  <a:pt x="914082" y="1839137"/>
                </a:lnTo>
                <a:close/>
              </a:path>
              <a:path w="3018154" h="2216150">
                <a:moveTo>
                  <a:pt x="915885" y="509447"/>
                </a:moveTo>
                <a:lnTo>
                  <a:pt x="904532" y="494157"/>
                </a:lnTo>
                <a:lnTo>
                  <a:pt x="858659" y="528243"/>
                </a:lnTo>
                <a:lnTo>
                  <a:pt x="870026" y="543534"/>
                </a:lnTo>
                <a:lnTo>
                  <a:pt x="915885" y="509447"/>
                </a:lnTo>
                <a:close/>
              </a:path>
              <a:path w="3018154" h="2216150">
                <a:moveTo>
                  <a:pt x="975448" y="1884299"/>
                </a:moveTo>
                <a:lnTo>
                  <a:pt x="929424" y="1850428"/>
                </a:lnTo>
                <a:lnTo>
                  <a:pt x="918133" y="1865769"/>
                </a:lnTo>
                <a:lnTo>
                  <a:pt x="964158" y="1899640"/>
                </a:lnTo>
                <a:lnTo>
                  <a:pt x="975448" y="1884299"/>
                </a:lnTo>
                <a:close/>
              </a:path>
              <a:path w="3018154" h="2216150">
                <a:moveTo>
                  <a:pt x="977049" y="463981"/>
                </a:moveTo>
                <a:lnTo>
                  <a:pt x="965682" y="448691"/>
                </a:lnTo>
                <a:lnTo>
                  <a:pt x="919810" y="482790"/>
                </a:lnTo>
                <a:lnTo>
                  <a:pt x="931176" y="498081"/>
                </a:lnTo>
                <a:lnTo>
                  <a:pt x="977049" y="463981"/>
                </a:lnTo>
                <a:close/>
              </a:path>
              <a:path w="3018154" h="2216150">
                <a:moveTo>
                  <a:pt x="1036828" y="1929460"/>
                </a:moveTo>
                <a:lnTo>
                  <a:pt x="990803" y="1895589"/>
                </a:lnTo>
                <a:lnTo>
                  <a:pt x="979512" y="1910930"/>
                </a:lnTo>
                <a:lnTo>
                  <a:pt x="1025537" y="1944801"/>
                </a:lnTo>
                <a:lnTo>
                  <a:pt x="1036828" y="1929460"/>
                </a:lnTo>
                <a:close/>
              </a:path>
              <a:path w="3018154" h="2216150">
                <a:moveTo>
                  <a:pt x="1038199" y="418528"/>
                </a:moveTo>
                <a:lnTo>
                  <a:pt x="1026833" y="403237"/>
                </a:lnTo>
                <a:lnTo>
                  <a:pt x="980973" y="437324"/>
                </a:lnTo>
                <a:lnTo>
                  <a:pt x="992339" y="452615"/>
                </a:lnTo>
                <a:lnTo>
                  <a:pt x="1038199" y="418528"/>
                </a:lnTo>
                <a:close/>
              </a:path>
              <a:path w="3018154" h="2216150">
                <a:moveTo>
                  <a:pt x="1098207" y="1974621"/>
                </a:moveTo>
                <a:lnTo>
                  <a:pt x="1052169" y="1940750"/>
                </a:lnTo>
                <a:lnTo>
                  <a:pt x="1040879" y="1956092"/>
                </a:lnTo>
                <a:lnTo>
                  <a:pt x="1086916" y="1989963"/>
                </a:lnTo>
                <a:lnTo>
                  <a:pt x="1098207" y="1974621"/>
                </a:lnTo>
                <a:close/>
              </a:path>
              <a:path w="3018154" h="2216150">
                <a:moveTo>
                  <a:pt x="1099350" y="373062"/>
                </a:moveTo>
                <a:lnTo>
                  <a:pt x="1087983" y="357771"/>
                </a:lnTo>
                <a:lnTo>
                  <a:pt x="1042123" y="391871"/>
                </a:lnTo>
                <a:lnTo>
                  <a:pt x="1053490" y="407162"/>
                </a:lnTo>
                <a:lnTo>
                  <a:pt x="1099350" y="373062"/>
                </a:lnTo>
                <a:close/>
              </a:path>
              <a:path w="3018154" h="2216150">
                <a:moveTo>
                  <a:pt x="1159586" y="2019782"/>
                </a:moveTo>
                <a:lnTo>
                  <a:pt x="1113548" y="1985911"/>
                </a:lnTo>
                <a:lnTo>
                  <a:pt x="1102258" y="2001253"/>
                </a:lnTo>
                <a:lnTo>
                  <a:pt x="1148295" y="2035124"/>
                </a:lnTo>
                <a:lnTo>
                  <a:pt x="1159586" y="2019782"/>
                </a:lnTo>
                <a:close/>
              </a:path>
              <a:path w="3018154" h="2216150">
                <a:moveTo>
                  <a:pt x="1160513" y="327609"/>
                </a:moveTo>
                <a:lnTo>
                  <a:pt x="1149146" y="312318"/>
                </a:lnTo>
                <a:lnTo>
                  <a:pt x="1103274" y="346405"/>
                </a:lnTo>
                <a:lnTo>
                  <a:pt x="1114640" y="361696"/>
                </a:lnTo>
                <a:lnTo>
                  <a:pt x="1160513" y="327609"/>
                </a:lnTo>
                <a:close/>
              </a:path>
              <a:path w="3018154" h="2216150">
                <a:moveTo>
                  <a:pt x="1220952" y="2064931"/>
                </a:moveTo>
                <a:lnTo>
                  <a:pt x="1174927" y="2031060"/>
                </a:lnTo>
                <a:lnTo>
                  <a:pt x="1163637" y="2046414"/>
                </a:lnTo>
                <a:lnTo>
                  <a:pt x="1209675" y="2080285"/>
                </a:lnTo>
                <a:lnTo>
                  <a:pt x="1220952" y="2064931"/>
                </a:lnTo>
                <a:close/>
              </a:path>
              <a:path w="3018154" h="2216150">
                <a:moveTo>
                  <a:pt x="1221663" y="282143"/>
                </a:moveTo>
                <a:lnTo>
                  <a:pt x="1210297" y="266852"/>
                </a:lnTo>
                <a:lnTo>
                  <a:pt x="1164437" y="300951"/>
                </a:lnTo>
                <a:lnTo>
                  <a:pt x="1175791" y="316242"/>
                </a:lnTo>
                <a:lnTo>
                  <a:pt x="1221663" y="282143"/>
                </a:lnTo>
                <a:close/>
              </a:path>
              <a:path w="3018154" h="2216150">
                <a:moveTo>
                  <a:pt x="1282331" y="2110092"/>
                </a:moveTo>
                <a:lnTo>
                  <a:pt x="1236306" y="2076221"/>
                </a:lnTo>
                <a:lnTo>
                  <a:pt x="1225016" y="2091575"/>
                </a:lnTo>
                <a:lnTo>
                  <a:pt x="1271041" y="2125434"/>
                </a:lnTo>
                <a:lnTo>
                  <a:pt x="1282331" y="2110092"/>
                </a:lnTo>
                <a:close/>
              </a:path>
              <a:path w="3018154" h="2216150">
                <a:moveTo>
                  <a:pt x="1282814" y="236677"/>
                </a:moveTo>
                <a:lnTo>
                  <a:pt x="1271447" y="221399"/>
                </a:lnTo>
                <a:lnTo>
                  <a:pt x="1225588" y="255485"/>
                </a:lnTo>
                <a:lnTo>
                  <a:pt x="1236954" y="270776"/>
                </a:lnTo>
                <a:lnTo>
                  <a:pt x="1282814" y="236677"/>
                </a:lnTo>
                <a:close/>
              </a:path>
              <a:path w="3018154" h="2216150">
                <a:moveTo>
                  <a:pt x="1343710" y="2155253"/>
                </a:moveTo>
                <a:lnTo>
                  <a:pt x="1297673" y="2121382"/>
                </a:lnTo>
                <a:lnTo>
                  <a:pt x="1286395" y="2136724"/>
                </a:lnTo>
                <a:lnTo>
                  <a:pt x="1332420" y="2170595"/>
                </a:lnTo>
                <a:lnTo>
                  <a:pt x="1343710" y="2155253"/>
                </a:lnTo>
                <a:close/>
              </a:path>
              <a:path w="3018154" h="2216150">
                <a:moveTo>
                  <a:pt x="1343977" y="191223"/>
                </a:moveTo>
                <a:lnTo>
                  <a:pt x="1332611" y="175933"/>
                </a:lnTo>
                <a:lnTo>
                  <a:pt x="1286738" y="210032"/>
                </a:lnTo>
                <a:lnTo>
                  <a:pt x="1298105" y="225323"/>
                </a:lnTo>
                <a:lnTo>
                  <a:pt x="1343977" y="191223"/>
                </a:lnTo>
                <a:close/>
              </a:path>
              <a:path w="3018154" h="2216150">
                <a:moveTo>
                  <a:pt x="1405089" y="2200414"/>
                </a:moveTo>
                <a:lnTo>
                  <a:pt x="1359052" y="2166543"/>
                </a:lnTo>
                <a:lnTo>
                  <a:pt x="1347762" y="2181885"/>
                </a:lnTo>
                <a:lnTo>
                  <a:pt x="1393799" y="2215756"/>
                </a:lnTo>
                <a:lnTo>
                  <a:pt x="1405089" y="2200414"/>
                </a:lnTo>
                <a:close/>
              </a:path>
              <a:path w="3018154" h="2216150">
                <a:moveTo>
                  <a:pt x="1405128" y="145757"/>
                </a:moveTo>
                <a:lnTo>
                  <a:pt x="1393761" y="130479"/>
                </a:lnTo>
                <a:lnTo>
                  <a:pt x="1347889" y="164566"/>
                </a:lnTo>
                <a:lnTo>
                  <a:pt x="1359255" y="179857"/>
                </a:lnTo>
                <a:lnTo>
                  <a:pt x="1405128" y="145757"/>
                </a:lnTo>
                <a:close/>
              </a:path>
              <a:path w="3018154" h="2216150">
                <a:moveTo>
                  <a:pt x="1725396" y="0"/>
                </a:moveTo>
                <a:lnTo>
                  <a:pt x="1598396" y="63500"/>
                </a:lnTo>
                <a:lnTo>
                  <a:pt x="1725396" y="127000"/>
                </a:lnTo>
                <a:lnTo>
                  <a:pt x="1682216" y="73025"/>
                </a:lnTo>
                <a:lnTo>
                  <a:pt x="1722170" y="73025"/>
                </a:lnTo>
                <a:lnTo>
                  <a:pt x="1722170" y="53975"/>
                </a:lnTo>
                <a:lnTo>
                  <a:pt x="1682216" y="53975"/>
                </a:lnTo>
                <a:lnTo>
                  <a:pt x="1725396" y="0"/>
                </a:lnTo>
                <a:close/>
              </a:path>
              <a:path w="3018154" h="2216150">
                <a:moveTo>
                  <a:pt x="1798370" y="53975"/>
                </a:moveTo>
                <a:lnTo>
                  <a:pt x="1741220" y="53975"/>
                </a:lnTo>
                <a:lnTo>
                  <a:pt x="1741220" y="73025"/>
                </a:lnTo>
                <a:lnTo>
                  <a:pt x="1798370" y="73025"/>
                </a:lnTo>
                <a:lnTo>
                  <a:pt x="1798370" y="53975"/>
                </a:lnTo>
                <a:close/>
              </a:path>
              <a:path w="3018154" h="2216150">
                <a:moveTo>
                  <a:pt x="1874570" y="53975"/>
                </a:moveTo>
                <a:lnTo>
                  <a:pt x="1817420" y="53975"/>
                </a:lnTo>
                <a:lnTo>
                  <a:pt x="1817420" y="73025"/>
                </a:lnTo>
                <a:lnTo>
                  <a:pt x="1874570" y="73025"/>
                </a:lnTo>
                <a:lnTo>
                  <a:pt x="1874570" y="53975"/>
                </a:lnTo>
                <a:close/>
              </a:path>
              <a:path w="3018154" h="2216150">
                <a:moveTo>
                  <a:pt x="1950770" y="53975"/>
                </a:moveTo>
                <a:lnTo>
                  <a:pt x="1893620" y="53975"/>
                </a:lnTo>
                <a:lnTo>
                  <a:pt x="1893620" y="73025"/>
                </a:lnTo>
                <a:lnTo>
                  <a:pt x="1950770" y="73025"/>
                </a:lnTo>
                <a:lnTo>
                  <a:pt x="1950770" y="53975"/>
                </a:lnTo>
                <a:close/>
              </a:path>
              <a:path w="3018154" h="2216150">
                <a:moveTo>
                  <a:pt x="2026970" y="53975"/>
                </a:moveTo>
                <a:lnTo>
                  <a:pt x="1969820" y="53975"/>
                </a:lnTo>
                <a:lnTo>
                  <a:pt x="1969820" y="73025"/>
                </a:lnTo>
                <a:lnTo>
                  <a:pt x="2026970" y="73025"/>
                </a:lnTo>
                <a:lnTo>
                  <a:pt x="2026970" y="53975"/>
                </a:lnTo>
                <a:close/>
              </a:path>
              <a:path w="3018154" h="2216150">
                <a:moveTo>
                  <a:pt x="2103170" y="53975"/>
                </a:moveTo>
                <a:lnTo>
                  <a:pt x="2046020" y="53975"/>
                </a:lnTo>
                <a:lnTo>
                  <a:pt x="2046020" y="73025"/>
                </a:lnTo>
                <a:lnTo>
                  <a:pt x="2103170" y="73025"/>
                </a:lnTo>
                <a:lnTo>
                  <a:pt x="2103170" y="53975"/>
                </a:lnTo>
                <a:close/>
              </a:path>
              <a:path w="3018154" h="2216150">
                <a:moveTo>
                  <a:pt x="2179370" y="53975"/>
                </a:moveTo>
                <a:lnTo>
                  <a:pt x="2122220" y="53975"/>
                </a:lnTo>
                <a:lnTo>
                  <a:pt x="2122220" y="73025"/>
                </a:lnTo>
                <a:lnTo>
                  <a:pt x="2179370" y="73025"/>
                </a:lnTo>
                <a:lnTo>
                  <a:pt x="2179370" y="53975"/>
                </a:lnTo>
                <a:close/>
              </a:path>
              <a:path w="3018154" h="2216150">
                <a:moveTo>
                  <a:pt x="2255570" y="53975"/>
                </a:moveTo>
                <a:lnTo>
                  <a:pt x="2198420" y="53975"/>
                </a:lnTo>
                <a:lnTo>
                  <a:pt x="2198420" y="73025"/>
                </a:lnTo>
                <a:lnTo>
                  <a:pt x="2255570" y="73025"/>
                </a:lnTo>
                <a:lnTo>
                  <a:pt x="2255570" y="53975"/>
                </a:lnTo>
                <a:close/>
              </a:path>
              <a:path w="3018154" h="2216150">
                <a:moveTo>
                  <a:pt x="2331770" y="53975"/>
                </a:moveTo>
                <a:lnTo>
                  <a:pt x="2274620" y="53975"/>
                </a:lnTo>
                <a:lnTo>
                  <a:pt x="2274620" y="73025"/>
                </a:lnTo>
                <a:lnTo>
                  <a:pt x="2331770" y="73025"/>
                </a:lnTo>
                <a:lnTo>
                  <a:pt x="2331770" y="53975"/>
                </a:lnTo>
                <a:close/>
              </a:path>
              <a:path w="3018154" h="2216150">
                <a:moveTo>
                  <a:pt x="2407970" y="53975"/>
                </a:moveTo>
                <a:lnTo>
                  <a:pt x="2350820" y="53975"/>
                </a:lnTo>
                <a:lnTo>
                  <a:pt x="2350820" y="73025"/>
                </a:lnTo>
                <a:lnTo>
                  <a:pt x="2407970" y="73025"/>
                </a:lnTo>
                <a:lnTo>
                  <a:pt x="2407970" y="53975"/>
                </a:lnTo>
                <a:close/>
              </a:path>
              <a:path w="3018154" h="2216150">
                <a:moveTo>
                  <a:pt x="2484170" y="53975"/>
                </a:moveTo>
                <a:lnTo>
                  <a:pt x="2427020" y="53975"/>
                </a:lnTo>
                <a:lnTo>
                  <a:pt x="2427020" y="73025"/>
                </a:lnTo>
                <a:lnTo>
                  <a:pt x="2484170" y="73025"/>
                </a:lnTo>
                <a:lnTo>
                  <a:pt x="2484170" y="53975"/>
                </a:lnTo>
                <a:close/>
              </a:path>
              <a:path w="3018154" h="2216150">
                <a:moveTo>
                  <a:pt x="2560370" y="53975"/>
                </a:moveTo>
                <a:lnTo>
                  <a:pt x="2503220" y="53975"/>
                </a:lnTo>
                <a:lnTo>
                  <a:pt x="2503220" y="73025"/>
                </a:lnTo>
                <a:lnTo>
                  <a:pt x="2560370" y="73025"/>
                </a:lnTo>
                <a:lnTo>
                  <a:pt x="2560370" y="53975"/>
                </a:lnTo>
                <a:close/>
              </a:path>
              <a:path w="3018154" h="2216150">
                <a:moveTo>
                  <a:pt x="2636570" y="53975"/>
                </a:moveTo>
                <a:lnTo>
                  <a:pt x="2579420" y="53975"/>
                </a:lnTo>
                <a:lnTo>
                  <a:pt x="2579420" y="73025"/>
                </a:lnTo>
                <a:lnTo>
                  <a:pt x="2636570" y="73025"/>
                </a:lnTo>
                <a:lnTo>
                  <a:pt x="2636570" y="53975"/>
                </a:lnTo>
                <a:close/>
              </a:path>
              <a:path w="3018154" h="2216150">
                <a:moveTo>
                  <a:pt x="2712770" y="53975"/>
                </a:moveTo>
                <a:lnTo>
                  <a:pt x="2655620" y="53975"/>
                </a:lnTo>
                <a:lnTo>
                  <a:pt x="2655620" y="73025"/>
                </a:lnTo>
                <a:lnTo>
                  <a:pt x="2712770" y="73025"/>
                </a:lnTo>
                <a:lnTo>
                  <a:pt x="2712770" y="53975"/>
                </a:lnTo>
                <a:close/>
              </a:path>
              <a:path w="3018154" h="2216150">
                <a:moveTo>
                  <a:pt x="2788970" y="53975"/>
                </a:moveTo>
                <a:lnTo>
                  <a:pt x="2731820" y="53975"/>
                </a:lnTo>
                <a:lnTo>
                  <a:pt x="2731820" y="73025"/>
                </a:lnTo>
                <a:lnTo>
                  <a:pt x="2788970" y="73025"/>
                </a:lnTo>
                <a:lnTo>
                  <a:pt x="2788970" y="53975"/>
                </a:lnTo>
                <a:close/>
              </a:path>
              <a:path w="3018154" h="2216150">
                <a:moveTo>
                  <a:pt x="2865170" y="53975"/>
                </a:moveTo>
                <a:lnTo>
                  <a:pt x="2808020" y="53975"/>
                </a:lnTo>
                <a:lnTo>
                  <a:pt x="2808020" y="73025"/>
                </a:lnTo>
                <a:lnTo>
                  <a:pt x="2865170" y="73025"/>
                </a:lnTo>
                <a:lnTo>
                  <a:pt x="2865170" y="53975"/>
                </a:lnTo>
                <a:close/>
              </a:path>
              <a:path w="3018154" h="2216150">
                <a:moveTo>
                  <a:pt x="2941370" y="53975"/>
                </a:moveTo>
                <a:lnTo>
                  <a:pt x="2884220" y="53975"/>
                </a:lnTo>
                <a:lnTo>
                  <a:pt x="2884220" y="73025"/>
                </a:lnTo>
                <a:lnTo>
                  <a:pt x="2941370" y="73025"/>
                </a:lnTo>
                <a:lnTo>
                  <a:pt x="2941370" y="53975"/>
                </a:lnTo>
                <a:close/>
              </a:path>
              <a:path w="3018154" h="2216150">
                <a:moveTo>
                  <a:pt x="3017570" y="53975"/>
                </a:moveTo>
                <a:lnTo>
                  <a:pt x="2960420" y="53975"/>
                </a:lnTo>
                <a:lnTo>
                  <a:pt x="2960420" y="73025"/>
                </a:lnTo>
                <a:lnTo>
                  <a:pt x="3017570" y="73025"/>
                </a:lnTo>
                <a:lnTo>
                  <a:pt x="3017570" y="5397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0820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6777" y="3287963"/>
            <a:ext cx="2428875" cy="535305"/>
            <a:chOff x="4242776" y="3287962"/>
            <a:chExt cx="242887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19" name="object 19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3" name="object 23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7" name="object 27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1" name="object 31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5" name="object 35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39" name="object 39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3" name="object 43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14280" y="3536378"/>
            <a:ext cx="6695440" cy="2437765"/>
            <a:chOff x="1190280" y="3536377"/>
            <a:chExt cx="6695440" cy="2437765"/>
          </a:xfrm>
        </p:grpSpPr>
        <p:sp>
          <p:nvSpPr>
            <p:cNvPr id="47" name="object 47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41207" y="5757633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435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58839" y="404795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12407" y="3144429"/>
            <a:ext cx="255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266825" algn="l"/>
                <a:tab pos="238950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818009" y="2998430"/>
            <a:ext cx="501650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4005">
              <a:spcBef>
                <a:spcPts val="57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  <a:p>
            <a:pPr marL="12700">
              <a:spcBef>
                <a:spcPts val="475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79" name="object 79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3" name="object 83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89" name="object 89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97" name="object 97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98" name="object 98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844305" y="3672077"/>
            <a:ext cx="3018155" cy="2216150"/>
          </a:xfrm>
          <a:custGeom>
            <a:avLst/>
            <a:gdLst/>
            <a:ahLst/>
            <a:cxnLst/>
            <a:rect l="l" t="t" r="r" b="b"/>
            <a:pathLst>
              <a:path w="3018154" h="2216150">
                <a:moveTo>
                  <a:pt x="120878" y="1100416"/>
                </a:moveTo>
                <a:lnTo>
                  <a:pt x="109524" y="1085126"/>
                </a:lnTo>
                <a:lnTo>
                  <a:pt x="63652" y="1119225"/>
                </a:lnTo>
                <a:lnTo>
                  <a:pt x="75018" y="1134516"/>
                </a:lnTo>
                <a:lnTo>
                  <a:pt x="120878" y="1100416"/>
                </a:lnTo>
                <a:close/>
              </a:path>
              <a:path w="3018154" h="2216150">
                <a:moveTo>
                  <a:pt x="139814" y="1153604"/>
                </a:moveTo>
                <a:lnTo>
                  <a:pt x="61150" y="1132954"/>
                </a:lnTo>
                <a:lnTo>
                  <a:pt x="63919" y="1054963"/>
                </a:lnTo>
                <a:lnTo>
                  <a:pt x="64046" y="1051687"/>
                </a:lnTo>
                <a:lnTo>
                  <a:pt x="0" y="1178407"/>
                </a:lnTo>
                <a:lnTo>
                  <a:pt x="139814" y="1153604"/>
                </a:lnTo>
                <a:close/>
              </a:path>
              <a:path w="3018154" h="2216150">
                <a:moveTo>
                  <a:pt x="139928" y="1202524"/>
                </a:moveTo>
                <a:lnTo>
                  <a:pt x="67386" y="1190028"/>
                </a:lnTo>
                <a:lnTo>
                  <a:pt x="67386" y="1221955"/>
                </a:lnTo>
                <a:lnTo>
                  <a:pt x="61633" y="1229779"/>
                </a:lnTo>
                <a:lnTo>
                  <a:pt x="61379" y="1223568"/>
                </a:lnTo>
                <a:lnTo>
                  <a:pt x="67386" y="1221955"/>
                </a:lnTo>
                <a:lnTo>
                  <a:pt x="67386" y="1190028"/>
                </a:lnTo>
                <a:lnTo>
                  <a:pt x="0" y="1178407"/>
                </a:lnTo>
                <a:lnTo>
                  <a:pt x="64668" y="1304823"/>
                </a:lnTo>
                <a:lnTo>
                  <a:pt x="61874" y="1235760"/>
                </a:lnTo>
                <a:lnTo>
                  <a:pt x="104889" y="1267409"/>
                </a:lnTo>
                <a:lnTo>
                  <a:pt x="116179" y="1252067"/>
                </a:lnTo>
                <a:lnTo>
                  <a:pt x="94018" y="1235760"/>
                </a:lnTo>
                <a:lnTo>
                  <a:pt x="85890" y="1229779"/>
                </a:lnTo>
                <a:lnTo>
                  <a:pt x="75260" y="1221955"/>
                </a:lnTo>
                <a:lnTo>
                  <a:pt x="73164" y="1220419"/>
                </a:lnTo>
                <a:lnTo>
                  <a:pt x="139928" y="1202524"/>
                </a:lnTo>
                <a:close/>
              </a:path>
              <a:path w="3018154" h="2216150">
                <a:moveTo>
                  <a:pt x="177558" y="1297228"/>
                </a:moveTo>
                <a:lnTo>
                  <a:pt x="131521" y="1263357"/>
                </a:lnTo>
                <a:lnTo>
                  <a:pt x="120230" y="1278699"/>
                </a:lnTo>
                <a:lnTo>
                  <a:pt x="166268" y="1312570"/>
                </a:lnTo>
                <a:lnTo>
                  <a:pt x="177558" y="1297228"/>
                </a:lnTo>
                <a:close/>
              </a:path>
              <a:path w="3018154" h="2216150">
                <a:moveTo>
                  <a:pt x="182041" y="1054963"/>
                </a:moveTo>
                <a:lnTo>
                  <a:pt x="170675" y="1039672"/>
                </a:lnTo>
                <a:lnTo>
                  <a:pt x="124802" y="1073759"/>
                </a:lnTo>
                <a:lnTo>
                  <a:pt x="136169" y="1089050"/>
                </a:lnTo>
                <a:lnTo>
                  <a:pt x="182041" y="1054963"/>
                </a:lnTo>
                <a:close/>
              </a:path>
              <a:path w="3018154" h="2216150">
                <a:moveTo>
                  <a:pt x="238937" y="1342390"/>
                </a:moveTo>
                <a:lnTo>
                  <a:pt x="192900" y="1308519"/>
                </a:lnTo>
                <a:lnTo>
                  <a:pt x="181610" y="1323860"/>
                </a:lnTo>
                <a:lnTo>
                  <a:pt x="227647" y="1357731"/>
                </a:lnTo>
                <a:lnTo>
                  <a:pt x="238937" y="1342390"/>
                </a:lnTo>
                <a:close/>
              </a:path>
              <a:path w="3018154" h="2216150">
                <a:moveTo>
                  <a:pt x="243192" y="1009497"/>
                </a:moveTo>
                <a:lnTo>
                  <a:pt x="231825" y="994206"/>
                </a:lnTo>
                <a:lnTo>
                  <a:pt x="185966" y="1028306"/>
                </a:lnTo>
                <a:lnTo>
                  <a:pt x="197332" y="1043597"/>
                </a:lnTo>
                <a:lnTo>
                  <a:pt x="243192" y="1009497"/>
                </a:lnTo>
                <a:close/>
              </a:path>
              <a:path w="3018154" h="2216150">
                <a:moveTo>
                  <a:pt x="300316" y="1387551"/>
                </a:moveTo>
                <a:lnTo>
                  <a:pt x="254279" y="1353680"/>
                </a:lnTo>
                <a:lnTo>
                  <a:pt x="242989" y="1369021"/>
                </a:lnTo>
                <a:lnTo>
                  <a:pt x="289026" y="1402892"/>
                </a:lnTo>
                <a:lnTo>
                  <a:pt x="300316" y="1387551"/>
                </a:lnTo>
                <a:close/>
              </a:path>
              <a:path w="3018154" h="2216150">
                <a:moveTo>
                  <a:pt x="304342" y="964044"/>
                </a:moveTo>
                <a:lnTo>
                  <a:pt x="292989" y="948753"/>
                </a:lnTo>
                <a:lnTo>
                  <a:pt x="247116" y="982840"/>
                </a:lnTo>
                <a:lnTo>
                  <a:pt x="258483" y="998131"/>
                </a:lnTo>
                <a:lnTo>
                  <a:pt x="304342" y="964044"/>
                </a:lnTo>
                <a:close/>
              </a:path>
              <a:path w="3018154" h="2216150">
                <a:moveTo>
                  <a:pt x="361683" y="1432699"/>
                </a:moveTo>
                <a:lnTo>
                  <a:pt x="315658" y="1398841"/>
                </a:lnTo>
                <a:lnTo>
                  <a:pt x="304368" y="1414183"/>
                </a:lnTo>
                <a:lnTo>
                  <a:pt x="350393" y="1448054"/>
                </a:lnTo>
                <a:lnTo>
                  <a:pt x="361683" y="1432699"/>
                </a:lnTo>
                <a:close/>
              </a:path>
              <a:path w="3018154" h="2216150">
                <a:moveTo>
                  <a:pt x="365506" y="918578"/>
                </a:moveTo>
                <a:lnTo>
                  <a:pt x="354139" y="903287"/>
                </a:lnTo>
                <a:lnTo>
                  <a:pt x="308267" y="937387"/>
                </a:lnTo>
                <a:lnTo>
                  <a:pt x="319633" y="952677"/>
                </a:lnTo>
                <a:lnTo>
                  <a:pt x="365506" y="918578"/>
                </a:lnTo>
                <a:close/>
              </a:path>
              <a:path w="3018154" h="2216150">
                <a:moveTo>
                  <a:pt x="423062" y="1477860"/>
                </a:moveTo>
                <a:lnTo>
                  <a:pt x="377037" y="1443990"/>
                </a:lnTo>
                <a:lnTo>
                  <a:pt x="365747" y="1459344"/>
                </a:lnTo>
                <a:lnTo>
                  <a:pt x="411772" y="1493202"/>
                </a:lnTo>
                <a:lnTo>
                  <a:pt x="423062" y="1477860"/>
                </a:lnTo>
                <a:close/>
              </a:path>
              <a:path w="3018154" h="2216150">
                <a:moveTo>
                  <a:pt x="426656" y="873125"/>
                </a:moveTo>
                <a:lnTo>
                  <a:pt x="415290" y="857834"/>
                </a:lnTo>
                <a:lnTo>
                  <a:pt x="369430" y="891921"/>
                </a:lnTo>
                <a:lnTo>
                  <a:pt x="380796" y="907211"/>
                </a:lnTo>
                <a:lnTo>
                  <a:pt x="426656" y="873125"/>
                </a:lnTo>
                <a:close/>
              </a:path>
              <a:path w="3018154" h="2216150">
                <a:moveTo>
                  <a:pt x="484441" y="1523022"/>
                </a:moveTo>
                <a:lnTo>
                  <a:pt x="438404" y="1489151"/>
                </a:lnTo>
                <a:lnTo>
                  <a:pt x="427113" y="1504492"/>
                </a:lnTo>
                <a:lnTo>
                  <a:pt x="473151" y="1538363"/>
                </a:lnTo>
                <a:lnTo>
                  <a:pt x="484441" y="1523022"/>
                </a:lnTo>
                <a:close/>
              </a:path>
              <a:path w="3018154" h="2216150">
                <a:moveTo>
                  <a:pt x="487807" y="827659"/>
                </a:moveTo>
                <a:lnTo>
                  <a:pt x="476440" y="812368"/>
                </a:lnTo>
                <a:lnTo>
                  <a:pt x="430580" y="846467"/>
                </a:lnTo>
                <a:lnTo>
                  <a:pt x="441947" y="861758"/>
                </a:lnTo>
                <a:lnTo>
                  <a:pt x="487807" y="827659"/>
                </a:lnTo>
                <a:close/>
              </a:path>
              <a:path w="3018154" h="2216150">
                <a:moveTo>
                  <a:pt x="545820" y="1568183"/>
                </a:moveTo>
                <a:lnTo>
                  <a:pt x="499783" y="1534312"/>
                </a:lnTo>
                <a:lnTo>
                  <a:pt x="488492" y="1549654"/>
                </a:lnTo>
                <a:lnTo>
                  <a:pt x="534530" y="1583524"/>
                </a:lnTo>
                <a:lnTo>
                  <a:pt x="545820" y="1568183"/>
                </a:lnTo>
                <a:close/>
              </a:path>
              <a:path w="3018154" h="2216150">
                <a:moveTo>
                  <a:pt x="548970" y="782205"/>
                </a:moveTo>
                <a:lnTo>
                  <a:pt x="537603" y="766914"/>
                </a:lnTo>
                <a:lnTo>
                  <a:pt x="491731" y="801001"/>
                </a:lnTo>
                <a:lnTo>
                  <a:pt x="503097" y="816292"/>
                </a:lnTo>
                <a:lnTo>
                  <a:pt x="548970" y="782205"/>
                </a:lnTo>
                <a:close/>
              </a:path>
              <a:path w="3018154" h="2216150">
                <a:moveTo>
                  <a:pt x="607199" y="1613344"/>
                </a:moveTo>
                <a:lnTo>
                  <a:pt x="561162" y="1579473"/>
                </a:lnTo>
                <a:lnTo>
                  <a:pt x="549871" y="1594815"/>
                </a:lnTo>
                <a:lnTo>
                  <a:pt x="595909" y="1628686"/>
                </a:lnTo>
                <a:lnTo>
                  <a:pt x="607199" y="1613344"/>
                </a:lnTo>
                <a:close/>
              </a:path>
              <a:path w="3018154" h="2216150">
                <a:moveTo>
                  <a:pt x="610120" y="736739"/>
                </a:moveTo>
                <a:lnTo>
                  <a:pt x="598754" y="721448"/>
                </a:lnTo>
                <a:lnTo>
                  <a:pt x="552894" y="755548"/>
                </a:lnTo>
                <a:lnTo>
                  <a:pt x="564248" y="770839"/>
                </a:lnTo>
                <a:lnTo>
                  <a:pt x="610120" y="736739"/>
                </a:lnTo>
                <a:close/>
              </a:path>
              <a:path w="3018154" h="2216150">
                <a:moveTo>
                  <a:pt x="668566" y="1658505"/>
                </a:moveTo>
                <a:lnTo>
                  <a:pt x="622541" y="1624634"/>
                </a:lnTo>
                <a:lnTo>
                  <a:pt x="611251" y="1639976"/>
                </a:lnTo>
                <a:lnTo>
                  <a:pt x="657275" y="1673847"/>
                </a:lnTo>
                <a:lnTo>
                  <a:pt x="668566" y="1658505"/>
                </a:lnTo>
                <a:close/>
              </a:path>
              <a:path w="3018154" h="2216150">
                <a:moveTo>
                  <a:pt x="671271" y="691286"/>
                </a:moveTo>
                <a:lnTo>
                  <a:pt x="659904" y="675995"/>
                </a:lnTo>
                <a:lnTo>
                  <a:pt x="614045" y="710082"/>
                </a:lnTo>
                <a:lnTo>
                  <a:pt x="625411" y="725373"/>
                </a:lnTo>
                <a:lnTo>
                  <a:pt x="671271" y="691286"/>
                </a:lnTo>
                <a:close/>
              </a:path>
              <a:path w="3018154" h="2216150">
                <a:moveTo>
                  <a:pt x="729945" y="1703666"/>
                </a:moveTo>
                <a:lnTo>
                  <a:pt x="683920" y="1669796"/>
                </a:lnTo>
                <a:lnTo>
                  <a:pt x="672630" y="1685137"/>
                </a:lnTo>
                <a:lnTo>
                  <a:pt x="718654" y="1719008"/>
                </a:lnTo>
                <a:lnTo>
                  <a:pt x="729945" y="1703666"/>
                </a:lnTo>
                <a:close/>
              </a:path>
              <a:path w="3018154" h="2216150">
                <a:moveTo>
                  <a:pt x="732434" y="645820"/>
                </a:moveTo>
                <a:lnTo>
                  <a:pt x="721067" y="630529"/>
                </a:lnTo>
                <a:lnTo>
                  <a:pt x="675195" y="664629"/>
                </a:lnTo>
                <a:lnTo>
                  <a:pt x="686562" y="679919"/>
                </a:lnTo>
                <a:lnTo>
                  <a:pt x="732434" y="645820"/>
                </a:lnTo>
                <a:close/>
              </a:path>
              <a:path w="3018154" h="2216150">
                <a:moveTo>
                  <a:pt x="791324" y="1748815"/>
                </a:moveTo>
                <a:lnTo>
                  <a:pt x="745286" y="1714944"/>
                </a:lnTo>
                <a:lnTo>
                  <a:pt x="733996" y="1730298"/>
                </a:lnTo>
                <a:lnTo>
                  <a:pt x="780034" y="1764169"/>
                </a:lnTo>
                <a:lnTo>
                  <a:pt x="791324" y="1748815"/>
                </a:lnTo>
                <a:close/>
              </a:path>
              <a:path w="3018154" h="2216150">
                <a:moveTo>
                  <a:pt x="793584" y="600367"/>
                </a:moveTo>
                <a:lnTo>
                  <a:pt x="782218" y="585076"/>
                </a:lnTo>
                <a:lnTo>
                  <a:pt x="736346" y="619163"/>
                </a:lnTo>
                <a:lnTo>
                  <a:pt x="747712" y="634453"/>
                </a:lnTo>
                <a:lnTo>
                  <a:pt x="793584" y="600367"/>
                </a:lnTo>
                <a:close/>
              </a:path>
              <a:path w="3018154" h="2216150">
                <a:moveTo>
                  <a:pt x="852703" y="1793976"/>
                </a:moveTo>
                <a:lnTo>
                  <a:pt x="806665" y="1760105"/>
                </a:lnTo>
                <a:lnTo>
                  <a:pt x="795375" y="1775460"/>
                </a:lnTo>
                <a:lnTo>
                  <a:pt x="841413" y="1809318"/>
                </a:lnTo>
                <a:lnTo>
                  <a:pt x="852703" y="1793976"/>
                </a:lnTo>
                <a:close/>
              </a:path>
              <a:path w="3018154" h="2216150">
                <a:moveTo>
                  <a:pt x="854735" y="554901"/>
                </a:moveTo>
                <a:lnTo>
                  <a:pt x="843368" y="539610"/>
                </a:lnTo>
                <a:lnTo>
                  <a:pt x="797509" y="573709"/>
                </a:lnTo>
                <a:lnTo>
                  <a:pt x="808875" y="589000"/>
                </a:lnTo>
                <a:lnTo>
                  <a:pt x="854735" y="554901"/>
                </a:lnTo>
                <a:close/>
              </a:path>
              <a:path w="3018154" h="2216150">
                <a:moveTo>
                  <a:pt x="914082" y="1839137"/>
                </a:moveTo>
                <a:lnTo>
                  <a:pt x="868045" y="1805266"/>
                </a:lnTo>
                <a:lnTo>
                  <a:pt x="856754" y="1820608"/>
                </a:lnTo>
                <a:lnTo>
                  <a:pt x="902792" y="1854479"/>
                </a:lnTo>
                <a:lnTo>
                  <a:pt x="914082" y="1839137"/>
                </a:lnTo>
                <a:close/>
              </a:path>
              <a:path w="3018154" h="2216150">
                <a:moveTo>
                  <a:pt x="915885" y="509447"/>
                </a:moveTo>
                <a:lnTo>
                  <a:pt x="904532" y="494157"/>
                </a:lnTo>
                <a:lnTo>
                  <a:pt x="858659" y="528243"/>
                </a:lnTo>
                <a:lnTo>
                  <a:pt x="870026" y="543534"/>
                </a:lnTo>
                <a:lnTo>
                  <a:pt x="915885" y="509447"/>
                </a:lnTo>
                <a:close/>
              </a:path>
              <a:path w="3018154" h="2216150">
                <a:moveTo>
                  <a:pt x="975448" y="1884299"/>
                </a:moveTo>
                <a:lnTo>
                  <a:pt x="929424" y="1850428"/>
                </a:lnTo>
                <a:lnTo>
                  <a:pt x="918133" y="1865769"/>
                </a:lnTo>
                <a:lnTo>
                  <a:pt x="964158" y="1899640"/>
                </a:lnTo>
                <a:lnTo>
                  <a:pt x="975448" y="1884299"/>
                </a:lnTo>
                <a:close/>
              </a:path>
              <a:path w="3018154" h="2216150">
                <a:moveTo>
                  <a:pt x="977049" y="463981"/>
                </a:moveTo>
                <a:lnTo>
                  <a:pt x="965682" y="448691"/>
                </a:lnTo>
                <a:lnTo>
                  <a:pt x="919810" y="482790"/>
                </a:lnTo>
                <a:lnTo>
                  <a:pt x="931176" y="498081"/>
                </a:lnTo>
                <a:lnTo>
                  <a:pt x="977049" y="463981"/>
                </a:lnTo>
                <a:close/>
              </a:path>
              <a:path w="3018154" h="2216150">
                <a:moveTo>
                  <a:pt x="1036828" y="1929460"/>
                </a:moveTo>
                <a:lnTo>
                  <a:pt x="990803" y="1895589"/>
                </a:lnTo>
                <a:lnTo>
                  <a:pt x="979512" y="1910930"/>
                </a:lnTo>
                <a:lnTo>
                  <a:pt x="1025537" y="1944801"/>
                </a:lnTo>
                <a:lnTo>
                  <a:pt x="1036828" y="1929460"/>
                </a:lnTo>
                <a:close/>
              </a:path>
              <a:path w="3018154" h="2216150">
                <a:moveTo>
                  <a:pt x="1038199" y="418528"/>
                </a:moveTo>
                <a:lnTo>
                  <a:pt x="1026833" y="403237"/>
                </a:lnTo>
                <a:lnTo>
                  <a:pt x="980973" y="437324"/>
                </a:lnTo>
                <a:lnTo>
                  <a:pt x="992339" y="452615"/>
                </a:lnTo>
                <a:lnTo>
                  <a:pt x="1038199" y="418528"/>
                </a:lnTo>
                <a:close/>
              </a:path>
              <a:path w="3018154" h="2216150">
                <a:moveTo>
                  <a:pt x="1098207" y="1974621"/>
                </a:moveTo>
                <a:lnTo>
                  <a:pt x="1052169" y="1940750"/>
                </a:lnTo>
                <a:lnTo>
                  <a:pt x="1040879" y="1956092"/>
                </a:lnTo>
                <a:lnTo>
                  <a:pt x="1086916" y="1989963"/>
                </a:lnTo>
                <a:lnTo>
                  <a:pt x="1098207" y="1974621"/>
                </a:lnTo>
                <a:close/>
              </a:path>
              <a:path w="3018154" h="2216150">
                <a:moveTo>
                  <a:pt x="1099350" y="373062"/>
                </a:moveTo>
                <a:lnTo>
                  <a:pt x="1087983" y="357771"/>
                </a:lnTo>
                <a:lnTo>
                  <a:pt x="1042123" y="391871"/>
                </a:lnTo>
                <a:lnTo>
                  <a:pt x="1053490" y="407162"/>
                </a:lnTo>
                <a:lnTo>
                  <a:pt x="1099350" y="373062"/>
                </a:lnTo>
                <a:close/>
              </a:path>
              <a:path w="3018154" h="2216150">
                <a:moveTo>
                  <a:pt x="1159586" y="2019782"/>
                </a:moveTo>
                <a:lnTo>
                  <a:pt x="1113548" y="1985911"/>
                </a:lnTo>
                <a:lnTo>
                  <a:pt x="1102258" y="2001253"/>
                </a:lnTo>
                <a:lnTo>
                  <a:pt x="1148295" y="2035124"/>
                </a:lnTo>
                <a:lnTo>
                  <a:pt x="1159586" y="2019782"/>
                </a:lnTo>
                <a:close/>
              </a:path>
              <a:path w="3018154" h="2216150">
                <a:moveTo>
                  <a:pt x="1160513" y="327609"/>
                </a:moveTo>
                <a:lnTo>
                  <a:pt x="1149146" y="312318"/>
                </a:lnTo>
                <a:lnTo>
                  <a:pt x="1103274" y="346405"/>
                </a:lnTo>
                <a:lnTo>
                  <a:pt x="1114640" y="361696"/>
                </a:lnTo>
                <a:lnTo>
                  <a:pt x="1160513" y="327609"/>
                </a:lnTo>
                <a:close/>
              </a:path>
              <a:path w="3018154" h="2216150">
                <a:moveTo>
                  <a:pt x="1220952" y="2064931"/>
                </a:moveTo>
                <a:lnTo>
                  <a:pt x="1174927" y="2031060"/>
                </a:lnTo>
                <a:lnTo>
                  <a:pt x="1163637" y="2046414"/>
                </a:lnTo>
                <a:lnTo>
                  <a:pt x="1209675" y="2080285"/>
                </a:lnTo>
                <a:lnTo>
                  <a:pt x="1220952" y="2064931"/>
                </a:lnTo>
                <a:close/>
              </a:path>
              <a:path w="3018154" h="2216150">
                <a:moveTo>
                  <a:pt x="1221663" y="282143"/>
                </a:moveTo>
                <a:lnTo>
                  <a:pt x="1210297" y="266852"/>
                </a:lnTo>
                <a:lnTo>
                  <a:pt x="1164437" y="300951"/>
                </a:lnTo>
                <a:lnTo>
                  <a:pt x="1175791" y="316242"/>
                </a:lnTo>
                <a:lnTo>
                  <a:pt x="1221663" y="282143"/>
                </a:lnTo>
                <a:close/>
              </a:path>
              <a:path w="3018154" h="2216150">
                <a:moveTo>
                  <a:pt x="1282331" y="2110092"/>
                </a:moveTo>
                <a:lnTo>
                  <a:pt x="1236306" y="2076221"/>
                </a:lnTo>
                <a:lnTo>
                  <a:pt x="1225016" y="2091575"/>
                </a:lnTo>
                <a:lnTo>
                  <a:pt x="1271041" y="2125434"/>
                </a:lnTo>
                <a:lnTo>
                  <a:pt x="1282331" y="2110092"/>
                </a:lnTo>
                <a:close/>
              </a:path>
              <a:path w="3018154" h="2216150">
                <a:moveTo>
                  <a:pt x="1282814" y="236677"/>
                </a:moveTo>
                <a:lnTo>
                  <a:pt x="1271447" y="221399"/>
                </a:lnTo>
                <a:lnTo>
                  <a:pt x="1225588" y="255485"/>
                </a:lnTo>
                <a:lnTo>
                  <a:pt x="1236954" y="270776"/>
                </a:lnTo>
                <a:lnTo>
                  <a:pt x="1282814" y="236677"/>
                </a:lnTo>
                <a:close/>
              </a:path>
              <a:path w="3018154" h="2216150">
                <a:moveTo>
                  <a:pt x="1343710" y="2155253"/>
                </a:moveTo>
                <a:lnTo>
                  <a:pt x="1297673" y="2121382"/>
                </a:lnTo>
                <a:lnTo>
                  <a:pt x="1286395" y="2136724"/>
                </a:lnTo>
                <a:lnTo>
                  <a:pt x="1332420" y="2170595"/>
                </a:lnTo>
                <a:lnTo>
                  <a:pt x="1343710" y="2155253"/>
                </a:lnTo>
                <a:close/>
              </a:path>
              <a:path w="3018154" h="2216150">
                <a:moveTo>
                  <a:pt x="1343977" y="191223"/>
                </a:moveTo>
                <a:lnTo>
                  <a:pt x="1332611" y="175933"/>
                </a:lnTo>
                <a:lnTo>
                  <a:pt x="1286738" y="210032"/>
                </a:lnTo>
                <a:lnTo>
                  <a:pt x="1298105" y="225323"/>
                </a:lnTo>
                <a:lnTo>
                  <a:pt x="1343977" y="191223"/>
                </a:lnTo>
                <a:close/>
              </a:path>
              <a:path w="3018154" h="2216150">
                <a:moveTo>
                  <a:pt x="1405089" y="2200414"/>
                </a:moveTo>
                <a:lnTo>
                  <a:pt x="1359052" y="2166543"/>
                </a:lnTo>
                <a:lnTo>
                  <a:pt x="1347762" y="2181885"/>
                </a:lnTo>
                <a:lnTo>
                  <a:pt x="1393799" y="2215756"/>
                </a:lnTo>
                <a:lnTo>
                  <a:pt x="1405089" y="2200414"/>
                </a:lnTo>
                <a:close/>
              </a:path>
              <a:path w="3018154" h="2216150">
                <a:moveTo>
                  <a:pt x="1405128" y="145757"/>
                </a:moveTo>
                <a:lnTo>
                  <a:pt x="1393761" y="130479"/>
                </a:lnTo>
                <a:lnTo>
                  <a:pt x="1347889" y="164566"/>
                </a:lnTo>
                <a:lnTo>
                  <a:pt x="1359255" y="179857"/>
                </a:lnTo>
                <a:lnTo>
                  <a:pt x="1405128" y="145757"/>
                </a:lnTo>
                <a:close/>
              </a:path>
              <a:path w="3018154" h="2216150">
                <a:moveTo>
                  <a:pt x="1725396" y="0"/>
                </a:moveTo>
                <a:lnTo>
                  <a:pt x="1598396" y="63500"/>
                </a:lnTo>
                <a:lnTo>
                  <a:pt x="1725396" y="127000"/>
                </a:lnTo>
                <a:lnTo>
                  <a:pt x="1682216" y="73025"/>
                </a:lnTo>
                <a:lnTo>
                  <a:pt x="1722170" y="73025"/>
                </a:lnTo>
                <a:lnTo>
                  <a:pt x="1722170" y="53975"/>
                </a:lnTo>
                <a:lnTo>
                  <a:pt x="1682216" y="53975"/>
                </a:lnTo>
                <a:lnTo>
                  <a:pt x="1725396" y="0"/>
                </a:lnTo>
                <a:close/>
              </a:path>
              <a:path w="3018154" h="2216150">
                <a:moveTo>
                  <a:pt x="1798370" y="53975"/>
                </a:moveTo>
                <a:lnTo>
                  <a:pt x="1741220" y="53975"/>
                </a:lnTo>
                <a:lnTo>
                  <a:pt x="1741220" y="73025"/>
                </a:lnTo>
                <a:lnTo>
                  <a:pt x="1798370" y="73025"/>
                </a:lnTo>
                <a:lnTo>
                  <a:pt x="1798370" y="53975"/>
                </a:lnTo>
                <a:close/>
              </a:path>
              <a:path w="3018154" h="2216150">
                <a:moveTo>
                  <a:pt x="1874570" y="53975"/>
                </a:moveTo>
                <a:lnTo>
                  <a:pt x="1817420" y="53975"/>
                </a:lnTo>
                <a:lnTo>
                  <a:pt x="1817420" y="73025"/>
                </a:lnTo>
                <a:lnTo>
                  <a:pt x="1874570" y="73025"/>
                </a:lnTo>
                <a:lnTo>
                  <a:pt x="1874570" y="53975"/>
                </a:lnTo>
                <a:close/>
              </a:path>
              <a:path w="3018154" h="2216150">
                <a:moveTo>
                  <a:pt x="1950770" y="53975"/>
                </a:moveTo>
                <a:lnTo>
                  <a:pt x="1893620" y="53975"/>
                </a:lnTo>
                <a:lnTo>
                  <a:pt x="1893620" y="73025"/>
                </a:lnTo>
                <a:lnTo>
                  <a:pt x="1950770" y="73025"/>
                </a:lnTo>
                <a:lnTo>
                  <a:pt x="1950770" y="53975"/>
                </a:lnTo>
                <a:close/>
              </a:path>
              <a:path w="3018154" h="2216150">
                <a:moveTo>
                  <a:pt x="2026970" y="53975"/>
                </a:moveTo>
                <a:lnTo>
                  <a:pt x="1969820" y="53975"/>
                </a:lnTo>
                <a:lnTo>
                  <a:pt x="1969820" y="73025"/>
                </a:lnTo>
                <a:lnTo>
                  <a:pt x="2026970" y="73025"/>
                </a:lnTo>
                <a:lnTo>
                  <a:pt x="2026970" y="53975"/>
                </a:lnTo>
                <a:close/>
              </a:path>
              <a:path w="3018154" h="2216150">
                <a:moveTo>
                  <a:pt x="2103170" y="53975"/>
                </a:moveTo>
                <a:lnTo>
                  <a:pt x="2046020" y="53975"/>
                </a:lnTo>
                <a:lnTo>
                  <a:pt x="2046020" y="73025"/>
                </a:lnTo>
                <a:lnTo>
                  <a:pt x="2103170" y="73025"/>
                </a:lnTo>
                <a:lnTo>
                  <a:pt x="2103170" y="53975"/>
                </a:lnTo>
                <a:close/>
              </a:path>
              <a:path w="3018154" h="2216150">
                <a:moveTo>
                  <a:pt x="2179370" y="53975"/>
                </a:moveTo>
                <a:lnTo>
                  <a:pt x="2122220" y="53975"/>
                </a:lnTo>
                <a:lnTo>
                  <a:pt x="2122220" y="73025"/>
                </a:lnTo>
                <a:lnTo>
                  <a:pt x="2179370" y="73025"/>
                </a:lnTo>
                <a:lnTo>
                  <a:pt x="2179370" y="53975"/>
                </a:lnTo>
                <a:close/>
              </a:path>
              <a:path w="3018154" h="2216150">
                <a:moveTo>
                  <a:pt x="2255570" y="53975"/>
                </a:moveTo>
                <a:lnTo>
                  <a:pt x="2198420" y="53975"/>
                </a:lnTo>
                <a:lnTo>
                  <a:pt x="2198420" y="73025"/>
                </a:lnTo>
                <a:lnTo>
                  <a:pt x="2255570" y="73025"/>
                </a:lnTo>
                <a:lnTo>
                  <a:pt x="2255570" y="53975"/>
                </a:lnTo>
                <a:close/>
              </a:path>
              <a:path w="3018154" h="2216150">
                <a:moveTo>
                  <a:pt x="2331770" y="53975"/>
                </a:moveTo>
                <a:lnTo>
                  <a:pt x="2274620" y="53975"/>
                </a:lnTo>
                <a:lnTo>
                  <a:pt x="2274620" y="73025"/>
                </a:lnTo>
                <a:lnTo>
                  <a:pt x="2331770" y="73025"/>
                </a:lnTo>
                <a:lnTo>
                  <a:pt x="2331770" y="53975"/>
                </a:lnTo>
                <a:close/>
              </a:path>
              <a:path w="3018154" h="2216150">
                <a:moveTo>
                  <a:pt x="2407970" y="53975"/>
                </a:moveTo>
                <a:lnTo>
                  <a:pt x="2350820" y="53975"/>
                </a:lnTo>
                <a:lnTo>
                  <a:pt x="2350820" y="73025"/>
                </a:lnTo>
                <a:lnTo>
                  <a:pt x="2407970" y="73025"/>
                </a:lnTo>
                <a:lnTo>
                  <a:pt x="2407970" y="53975"/>
                </a:lnTo>
                <a:close/>
              </a:path>
              <a:path w="3018154" h="2216150">
                <a:moveTo>
                  <a:pt x="2484170" y="53975"/>
                </a:moveTo>
                <a:lnTo>
                  <a:pt x="2427020" y="53975"/>
                </a:lnTo>
                <a:lnTo>
                  <a:pt x="2427020" y="73025"/>
                </a:lnTo>
                <a:lnTo>
                  <a:pt x="2484170" y="73025"/>
                </a:lnTo>
                <a:lnTo>
                  <a:pt x="2484170" y="53975"/>
                </a:lnTo>
                <a:close/>
              </a:path>
              <a:path w="3018154" h="2216150">
                <a:moveTo>
                  <a:pt x="2560370" y="53975"/>
                </a:moveTo>
                <a:lnTo>
                  <a:pt x="2503220" y="53975"/>
                </a:lnTo>
                <a:lnTo>
                  <a:pt x="2503220" y="73025"/>
                </a:lnTo>
                <a:lnTo>
                  <a:pt x="2560370" y="73025"/>
                </a:lnTo>
                <a:lnTo>
                  <a:pt x="2560370" y="53975"/>
                </a:lnTo>
                <a:close/>
              </a:path>
              <a:path w="3018154" h="2216150">
                <a:moveTo>
                  <a:pt x="2636570" y="53975"/>
                </a:moveTo>
                <a:lnTo>
                  <a:pt x="2579420" y="53975"/>
                </a:lnTo>
                <a:lnTo>
                  <a:pt x="2579420" y="73025"/>
                </a:lnTo>
                <a:lnTo>
                  <a:pt x="2636570" y="73025"/>
                </a:lnTo>
                <a:lnTo>
                  <a:pt x="2636570" y="53975"/>
                </a:lnTo>
                <a:close/>
              </a:path>
              <a:path w="3018154" h="2216150">
                <a:moveTo>
                  <a:pt x="2712770" y="53975"/>
                </a:moveTo>
                <a:lnTo>
                  <a:pt x="2655620" y="53975"/>
                </a:lnTo>
                <a:lnTo>
                  <a:pt x="2655620" y="73025"/>
                </a:lnTo>
                <a:lnTo>
                  <a:pt x="2712770" y="73025"/>
                </a:lnTo>
                <a:lnTo>
                  <a:pt x="2712770" y="53975"/>
                </a:lnTo>
                <a:close/>
              </a:path>
              <a:path w="3018154" h="2216150">
                <a:moveTo>
                  <a:pt x="2788970" y="53975"/>
                </a:moveTo>
                <a:lnTo>
                  <a:pt x="2731820" y="53975"/>
                </a:lnTo>
                <a:lnTo>
                  <a:pt x="2731820" y="73025"/>
                </a:lnTo>
                <a:lnTo>
                  <a:pt x="2788970" y="73025"/>
                </a:lnTo>
                <a:lnTo>
                  <a:pt x="2788970" y="53975"/>
                </a:lnTo>
                <a:close/>
              </a:path>
              <a:path w="3018154" h="2216150">
                <a:moveTo>
                  <a:pt x="2865170" y="53975"/>
                </a:moveTo>
                <a:lnTo>
                  <a:pt x="2808020" y="53975"/>
                </a:lnTo>
                <a:lnTo>
                  <a:pt x="2808020" y="73025"/>
                </a:lnTo>
                <a:lnTo>
                  <a:pt x="2865170" y="73025"/>
                </a:lnTo>
                <a:lnTo>
                  <a:pt x="2865170" y="53975"/>
                </a:lnTo>
                <a:close/>
              </a:path>
              <a:path w="3018154" h="2216150">
                <a:moveTo>
                  <a:pt x="2941370" y="53975"/>
                </a:moveTo>
                <a:lnTo>
                  <a:pt x="2884220" y="53975"/>
                </a:lnTo>
                <a:lnTo>
                  <a:pt x="2884220" y="73025"/>
                </a:lnTo>
                <a:lnTo>
                  <a:pt x="2941370" y="73025"/>
                </a:lnTo>
                <a:lnTo>
                  <a:pt x="2941370" y="53975"/>
                </a:lnTo>
                <a:close/>
              </a:path>
              <a:path w="3018154" h="2216150">
                <a:moveTo>
                  <a:pt x="3017570" y="53975"/>
                </a:moveTo>
                <a:lnTo>
                  <a:pt x="2960420" y="53975"/>
                </a:lnTo>
                <a:lnTo>
                  <a:pt x="2960420" y="73025"/>
                </a:lnTo>
                <a:lnTo>
                  <a:pt x="3017570" y="73025"/>
                </a:lnTo>
                <a:lnTo>
                  <a:pt x="3017570" y="5397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0820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66777" y="3287963"/>
            <a:ext cx="2428875" cy="535305"/>
            <a:chOff x="4242776" y="3287962"/>
            <a:chExt cx="242887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476" y="3300662"/>
              <a:ext cx="562707" cy="50952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19" name="object 19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3" name="object 23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7" name="object 27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1" name="object 31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5" name="object 35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39" name="object 39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3" name="object 43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14280" y="3536378"/>
            <a:ext cx="6695440" cy="2437765"/>
            <a:chOff x="1190280" y="3536377"/>
            <a:chExt cx="6695440" cy="2437765"/>
          </a:xfrm>
        </p:grpSpPr>
        <p:sp>
          <p:nvSpPr>
            <p:cNvPr id="47" name="object 47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341207" y="5757633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1435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2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658839" y="404795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512407" y="3144429"/>
            <a:ext cx="255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266825" algn="l"/>
                <a:tab pos="238950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2" name="object 7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7818009" y="2998430"/>
            <a:ext cx="501650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4005">
              <a:spcBef>
                <a:spcPts val="57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  <a:p>
            <a:pPr marL="12700">
              <a:spcBef>
                <a:spcPts val="475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79" name="object 79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3" name="object 83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89" name="object 89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96" name="object 96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97" name="object 97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98" name="object 98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2844305" y="3672077"/>
            <a:ext cx="3018155" cy="2216150"/>
          </a:xfrm>
          <a:custGeom>
            <a:avLst/>
            <a:gdLst/>
            <a:ahLst/>
            <a:cxnLst/>
            <a:rect l="l" t="t" r="r" b="b"/>
            <a:pathLst>
              <a:path w="3018154" h="2216150">
                <a:moveTo>
                  <a:pt x="120878" y="1100416"/>
                </a:moveTo>
                <a:lnTo>
                  <a:pt x="109524" y="1085126"/>
                </a:lnTo>
                <a:lnTo>
                  <a:pt x="63652" y="1119225"/>
                </a:lnTo>
                <a:lnTo>
                  <a:pt x="75018" y="1134516"/>
                </a:lnTo>
                <a:lnTo>
                  <a:pt x="120878" y="1100416"/>
                </a:lnTo>
                <a:close/>
              </a:path>
              <a:path w="3018154" h="2216150">
                <a:moveTo>
                  <a:pt x="139814" y="1153604"/>
                </a:moveTo>
                <a:lnTo>
                  <a:pt x="61150" y="1132954"/>
                </a:lnTo>
                <a:lnTo>
                  <a:pt x="63919" y="1054963"/>
                </a:lnTo>
                <a:lnTo>
                  <a:pt x="64046" y="1051687"/>
                </a:lnTo>
                <a:lnTo>
                  <a:pt x="0" y="1178407"/>
                </a:lnTo>
                <a:lnTo>
                  <a:pt x="139814" y="1153604"/>
                </a:lnTo>
                <a:close/>
              </a:path>
              <a:path w="3018154" h="2216150">
                <a:moveTo>
                  <a:pt x="139928" y="1202524"/>
                </a:moveTo>
                <a:lnTo>
                  <a:pt x="67386" y="1190028"/>
                </a:lnTo>
                <a:lnTo>
                  <a:pt x="67386" y="1221955"/>
                </a:lnTo>
                <a:lnTo>
                  <a:pt x="61633" y="1229779"/>
                </a:lnTo>
                <a:lnTo>
                  <a:pt x="61379" y="1223568"/>
                </a:lnTo>
                <a:lnTo>
                  <a:pt x="67386" y="1221955"/>
                </a:lnTo>
                <a:lnTo>
                  <a:pt x="67386" y="1190028"/>
                </a:lnTo>
                <a:lnTo>
                  <a:pt x="0" y="1178407"/>
                </a:lnTo>
                <a:lnTo>
                  <a:pt x="64668" y="1304823"/>
                </a:lnTo>
                <a:lnTo>
                  <a:pt x="61874" y="1235760"/>
                </a:lnTo>
                <a:lnTo>
                  <a:pt x="104889" y="1267409"/>
                </a:lnTo>
                <a:lnTo>
                  <a:pt x="116179" y="1252067"/>
                </a:lnTo>
                <a:lnTo>
                  <a:pt x="94018" y="1235760"/>
                </a:lnTo>
                <a:lnTo>
                  <a:pt x="85890" y="1229779"/>
                </a:lnTo>
                <a:lnTo>
                  <a:pt x="75260" y="1221955"/>
                </a:lnTo>
                <a:lnTo>
                  <a:pt x="73164" y="1220419"/>
                </a:lnTo>
                <a:lnTo>
                  <a:pt x="139928" y="1202524"/>
                </a:lnTo>
                <a:close/>
              </a:path>
              <a:path w="3018154" h="2216150">
                <a:moveTo>
                  <a:pt x="177558" y="1297228"/>
                </a:moveTo>
                <a:lnTo>
                  <a:pt x="131521" y="1263357"/>
                </a:lnTo>
                <a:lnTo>
                  <a:pt x="120230" y="1278699"/>
                </a:lnTo>
                <a:lnTo>
                  <a:pt x="166268" y="1312570"/>
                </a:lnTo>
                <a:lnTo>
                  <a:pt x="177558" y="1297228"/>
                </a:lnTo>
                <a:close/>
              </a:path>
              <a:path w="3018154" h="2216150">
                <a:moveTo>
                  <a:pt x="182041" y="1054963"/>
                </a:moveTo>
                <a:lnTo>
                  <a:pt x="170675" y="1039672"/>
                </a:lnTo>
                <a:lnTo>
                  <a:pt x="124802" y="1073759"/>
                </a:lnTo>
                <a:lnTo>
                  <a:pt x="136169" y="1089050"/>
                </a:lnTo>
                <a:lnTo>
                  <a:pt x="182041" y="1054963"/>
                </a:lnTo>
                <a:close/>
              </a:path>
              <a:path w="3018154" h="2216150">
                <a:moveTo>
                  <a:pt x="238937" y="1342390"/>
                </a:moveTo>
                <a:lnTo>
                  <a:pt x="192900" y="1308519"/>
                </a:lnTo>
                <a:lnTo>
                  <a:pt x="181610" y="1323860"/>
                </a:lnTo>
                <a:lnTo>
                  <a:pt x="227647" y="1357731"/>
                </a:lnTo>
                <a:lnTo>
                  <a:pt x="238937" y="1342390"/>
                </a:lnTo>
                <a:close/>
              </a:path>
              <a:path w="3018154" h="2216150">
                <a:moveTo>
                  <a:pt x="243192" y="1009497"/>
                </a:moveTo>
                <a:lnTo>
                  <a:pt x="231825" y="994206"/>
                </a:lnTo>
                <a:lnTo>
                  <a:pt x="185966" y="1028306"/>
                </a:lnTo>
                <a:lnTo>
                  <a:pt x="197332" y="1043597"/>
                </a:lnTo>
                <a:lnTo>
                  <a:pt x="243192" y="1009497"/>
                </a:lnTo>
                <a:close/>
              </a:path>
              <a:path w="3018154" h="2216150">
                <a:moveTo>
                  <a:pt x="300316" y="1387551"/>
                </a:moveTo>
                <a:lnTo>
                  <a:pt x="254279" y="1353680"/>
                </a:lnTo>
                <a:lnTo>
                  <a:pt x="242989" y="1369021"/>
                </a:lnTo>
                <a:lnTo>
                  <a:pt x="289026" y="1402892"/>
                </a:lnTo>
                <a:lnTo>
                  <a:pt x="300316" y="1387551"/>
                </a:lnTo>
                <a:close/>
              </a:path>
              <a:path w="3018154" h="2216150">
                <a:moveTo>
                  <a:pt x="304342" y="964044"/>
                </a:moveTo>
                <a:lnTo>
                  <a:pt x="292989" y="948753"/>
                </a:lnTo>
                <a:lnTo>
                  <a:pt x="247116" y="982840"/>
                </a:lnTo>
                <a:lnTo>
                  <a:pt x="258483" y="998131"/>
                </a:lnTo>
                <a:lnTo>
                  <a:pt x="304342" y="964044"/>
                </a:lnTo>
                <a:close/>
              </a:path>
              <a:path w="3018154" h="2216150">
                <a:moveTo>
                  <a:pt x="361683" y="1432699"/>
                </a:moveTo>
                <a:lnTo>
                  <a:pt x="315658" y="1398841"/>
                </a:lnTo>
                <a:lnTo>
                  <a:pt x="304368" y="1414183"/>
                </a:lnTo>
                <a:lnTo>
                  <a:pt x="350393" y="1448054"/>
                </a:lnTo>
                <a:lnTo>
                  <a:pt x="361683" y="1432699"/>
                </a:lnTo>
                <a:close/>
              </a:path>
              <a:path w="3018154" h="2216150">
                <a:moveTo>
                  <a:pt x="365506" y="918578"/>
                </a:moveTo>
                <a:lnTo>
                  <a:pt x="354139" y="903287"/>
                </a:lnTo>
                <a:lnTo>
                  <a:pt x="308267" y="937387"/>
                </a:lnTo>
                <a:lnTo>
                  <a:pt x="319633" y="952677"/>
                </a:lnTo>
                <a:lnTo>
                  <a:pt x="365506" y="918578"/>
                </a:lnTo>
                <a:close/>
              </a:path>
              <a:path w="3018154" h="2216150">
                <a:moveTo>
                  <a:pt x="423062" y="1477860"/>
                </a:moveTo>
                <a:lnTo>
                  <a:pt x="377037" y="1443990"/>
                </a:lnTo>
                <a:lnTo>
                  <a:pt x="365747" y="1459344"/>
                </a:lnTo>
                <a:lnTo>
                  <a:pt x="411772" y="1493202"/>
                </a:lnTo>
                <a:lnTo>
                  <a:pt x="423062" y="1477860"/>
                </a:lnTo>
                <a:close/>
              </a:path>
              <a:path w="3018154" h="2216150">
                <a:moveTo>
                  <a:pt x="426656" y="873125"/>
                </a:moveTo>
                <a:lnTo>
                  <a:pt x="415290" y="857834"/>
                </a:lnTo>
                <a:lnTo>
                  <a:pt x="369430" y="891921"/>
                </a:lnTo>
                <a:lnTo>
                  <a:pt x="380796" y="907211"/>
                </a:lnTo>
                <a:lnTo>
                  <a:pt x="426656" y="873125"/>
                </a:lnTo>
                <a:close/>
              </a:path>
              <a:path w="3018154" h="2216150">
                <a:moveTo>
                  <a:pt x="484441" y="1523022"/>
                </a:moveTo>
                <a:lnTo>
                  <a:pt x="438404" y="1489151"/>
                </a:lnTo>
                <a:lnTo>
                  <a:pt x="427113" y="1504492"/>
                </a:lnTo>
                <a:lnTo>
                  <a:pt x="473151" y="1538363"/>
                </a:lnTo>
                <a:lnTo>
                  <a:pt x="484441" y="1523022"/>
                </a:lnTo>
                <a:close/>
              </a:path>
              <a:path w="3018154" h="2216150">
                <a:moveTo>
                  <a:pt x="487807" y="827659"/>
                </a:moveTo>
                <a:lnTo>
                  <a:pt x="476440" y="812368"/>
                </a:lnTo>
                <a:lnTo>
                  <a:pt x="430580" y="846467"/>
                </a:lnTo>
                <a:lnTo>
                  <a:pt x="441947" y="861758"/>
                </a:lnTo>
                <a:lnTo>
                  <a:pt x="487807" y="827659"/>
                </a:lnTo>
                <a:close/>
              </a:path>
              <a:path w="3018154" h="2216150">
                <a:moveTo>
                  <a:pt x="545820" y="1568183"/>
                </a:moveTo>
                <a:lnTo>
                  <a:pt x="499783" y="1534312"/>
                </a:lnTo>
                <a:lnTo>
                  <a:pt x="488492" y="1549654"/>
                </a:lnTo>
                <a:lnTo>
                  <a:pt x="534530" y="1583524"/>
                </a:lnTo>
                <a:lnTo>
                  <a:pt x="545820" y="1568183"/>
                </a:lnTo>
                <a:close/>
              </a:path>
              <a:path w="3018154" h="2216150">
                <a:moveTo>
                  <a:pt x="548970" y="782205"/>
                </a:moveTo>
                <a:lnTo>
                  <a:pt x="537603" y="766914"/>
                </a:lnTo>
                <a:lnTo>
                  <a:pt x="491731" y="801001"/>
                </a:lnTo>
                <a:lnTo>
                  <a:pt x="503097" y="816292"/>
                </a:lnTo>
                <a:lnTo>
                  <a:pt x="548970" y="782205"/>
                </a:lnTo>
                <a:close/>
              </a:path>
              <a:path w="3018154" h="2216150">
                <a:moveTo>
                  <a:pt x="607199" y="1613344"/>
                </a:moveTo>
                <a:lnTo>
                  <a:pt x="561162" y="1579473"/>
                </a:lnTo>
                <a:lnTo>
                  <a:pt x="549871" y="1594815"/>
                </a:lnTo>
                <a:lnTo>
                  <a:pt x="595909" y="1628686"/>
                </a:lnTo>
                <a:lnTo>
                  <a:pt x="607199" y="1613344"/>
                </a:lnTo>
                <a:close/>
              </a:path>
              <a:path w="3018154" h="2216150">
                <a:moveTo>
                  <a:pt x="610120" y="736739"/>
                </a:moveTo>
                <a:lnTo>
                  <a:pt x="598754" y="721448"/>
                </a:lnTo>
                <a:lnTo>
                  <a:pt x="552894" y="755548"/>
                </a:lnTo>
                <a:lnTo>
                  <a:pt x="564248" y="770839"/>
                </a:lnTo>
                <a:lnTo>
                  <a:pt x="610120" y="736739"/>
                </a:lnTo>
                <a:close/>
              </a:path>
              <a:path w="3018154" h="2216150">
                <a:moveTo>
                  <a:pt x="668566" y="1658505"/>
                </a:moveTo>
                <a:lnTo>
                  <a:pt x="622541" y="1624634"/>
                </a:lnTo>
                <a:lnTo>
                  <a:pt x="611251" y="1639976"/>
                </a:lnTo>
                <a:lnTo>
                  <a:pt x="657275" y="1673847"/>
                </a:lnTo>
                <a:lnTo>
                  <a:pt x="668566" y="1658505"/>
                </a:lnTo>
                <a:close/>
              </a:path>
              <a:path w="3018154" h="2216150">
                <a:moveTo>
                  <a:pt x="671271" y="691286"/>
                </a:moveTo>
                <a:lnTo>
                  <a:pt x="659904" y="675995"/>
                </a:lnTo>
                <a:lnTo>
                  <a:pt x="614045" y="710082"/>
                </a:lnTo>
                <a:lnTo>
                  <a:pt x="625411" y="725373"/>
                </a:lnTo>
                <a:lnTo>
                  <a:pt x="671271" y="691286"/>
                </a:lnTo>
                <a:close/>
              </a:path>
              <a:path w="3018154" h="2216150">
                <a:moveTo>
                  <a:pt x="729945" y="1703666"/>
                </a:moveTo>
                <a:lnTo>
                  <a:pt x="683920" y="1669796"/>
                </a:lnTo>
                <a:lnTo>
                  <a:pt x="672630" y="1685137"/>
                </a:lnTo>
                <a:lnTo>
                  <a:pt x="718654" y="1719008"/>
                </a:lnTo>
                <a:lnTo>
                  <a:pt x="729945" y="1703666"/>
                </a:lnTo>
                <a:close/>
              </a:path>
              <a:path w="3018154" h="2216150">
                <a:moveTo>
                  <a:pt x="732434" y="645820"/>
                </a:moveTo>
                <a:lnTo>
                  <a:pt x="721067" y="630529"/>
                </a:lnTo>
                <a:lnTo>
                  <a:pt x="675195" y="664629"/>
                </a:lnTo>
                <a:lnTo>
                  <a:pt x="686562" y="679919"/>
                </a:lnTo>
                <a:lnTo>
                  <a:pt x="732434" y="645820"/>
                </a:lnTo>
                <a:close/>
              </a:path>
              <a:path w="3018154" h="2216150">
                <a:moveTo>
                  <a:pt x="791324" y="1748815"/>
                </a:moveTo>
                <a:lnTo>
                  <a:pt x="745286" y="1714944"/>
                </a:lnTo>
                <a:lnTo>
                  <a:pt x="733996" y="1730298"/>
                </a:lnTo>
                <a:lnTo>
                  <a:pt x="780034" y="1764169"/>
                </a:lnTo>
                <a:lnTo>
                  <a:pt x="791324" y="1748815"/>
                </a:lnTo>
                <a:close/>
              </a:path>
              <a:path w="3018154" h="2216150">
                <a:moveTo>
                  <a:pt x="793584" y="600367"/>
                </a:moveTo>
                <a:lnTo>
                  <a:pt x="782218" y="585076"/>
                </a:lnTo>
                <a:lnTo>
                  <a:pt x="736346" y="619163"/>
                </a:lnTo>
                <a:lnTo>
                  <a:pt x="747712" y="634453"/>
                </a:lnTo>
                <a:lnTo>
                  <a:pt x="793584" y="600367"/>
                </a:lnTo>
                <a:close/>
              </a:path>
              <a:path w="3018154" h="2216150">
                <a:moveTo>
                  <a:pt x="852703" y="1793976"/>
                </a:moveTo>
                <a:lnTo>
                  <a:pt x="806665" y="1760105"/>
                </a:lnTo>
                <a:lnTo>
                  <a:pt x="795375" y="1775460"/>
                </a:lnTo>
                <a:lnTo>
                  <a:pt x="841413" y="1809318"/>
                </a:lnTo>
                <a:lnTo>
                  <a:pt x="852703" y="1793976"/>
                </a:lnTo>
                <a:close/>
              </a:path>
              <a:path w="3018154" h="2216150">
                <a:moveTo>
                  <a:pt x="854735" y="554901"/>
                </a:moveTo>
                <a:lnTo>
                  <a:pt x="843368" y="539610"/>
                </a:lnTo>
                <a:lnTo>
                  <a:pt x="797509" y="573709"/>
                </a:lnTo>
                <a:lnTo>
                  <a:pt x="808875" y="589000"/>
                </a:lnTo>
                <a:lnTo>
                  <a:pt x="854735" y="554901"/>
                </a:lnTo>
                <a:close/>
              </a:path>
              <a:path w="3018154" h="2216150">
                <a:moveTo>
                  <a:pt x="914082" y="1839137"/>
                </a:moveTo>
                <a:lnTo>
                  <a:pt x="868045" y="1805266"/>
                </a:lnTo>
                <a:lnTo>
                  <a:pt x="856754" y="1820608"/>
                </a:lnTo>
                <a:lnTo>
                  <a:pt x="902792" y="1854479"/>
                </a:lnTo>
                <a:lnTo>
                  <a:pt x="914082" y="1839137"/>
                </a:lnTo>
                <a:close/>
              </a:path>
              <a:path w="3018154" h="2216150">
                <a:moveTo>
                  <a:pt x="915885" y="509447"/>
                </a:moveTo>
                <a:lnTo>
                  <a:pt x="904532" y="494157"/>
                </a:lnTo>
                <a:lnTo>
                  <a:pt x="858659" y="528243"/>
                </a:lnTo>
                <a:lnTo>
                  <a:pt x="870026" y="543534"/>
                </a:lnTo>
                <a:lnTo>
                  <a:pt x="915885" y="509447"/>
                </a:lnTo>
                <a:close/>
              </a:path>
              <a:path w="3018154" h="2216150">
                <a:moveTo>
                  <a:pt x="975448" y="1884299"/>
                </a:moveTo>
                <a:lnTo>
                  <a:pt x="929424" y="1850428"/>
                </a:lnTo>
                <a:lnTo>
                  <a:pt x="918133" y="1865769"/>
                </a:lnTo>
                <a:lnTo>
                  <a:pt x="964158" y="1899640"/>
                </a:lnTo>
                <a:lnTo>
                  <a:pt x="975448" y="1884299"/>
                </a:lnTo>
                <a:close/>
              </a:path>
              <a:path w="3018154" h="2216150">
                <a:moveTo>
                  <a:pt x="977049" y="463981"/>
                </a:moveTo>
                <a:lnTo>
                  <a:pt x="965682" y="448691"/>
                </a:lnTo>
                <a:lnTo>
                  <a:pt x="919810" y="482790"/>
                </a:lnTo>
                <a:lnTo>
                  <a:pt x="931176" y="498081"/>
                </a:lnTo>
                <a:lnTo>
                  <a:pt x="977049" y="463981"/>
                </a:lnTo>
                <a:close/>
              </a:path>
              <a:path w="3018154" h="2216150">
                <a:moveTo>
                  <a:pt x="1036828" y="1929460"/>
                </a:moveTo>
                <a:lnTo>
                  <a:pt x="990803" y="1895589"/>
                </a:lnTo>
                <a:lnTo>
                  <a:pt x="979512" y="1910930"/>
                </a:lnTo>
                <a:lnTo>
                  <a:pt x="1025537" y="1944801"/>
                </a:lnTo>
                <a:lnTo>
                  <a:pt x="1036828" y="1929460"/>
                </a:lnTo>
                <a:close/>
              </a:path>
              <a:path w="3018154" h="2216150">
                <a:moveTo>
                  <a:pt x="1038199" y="418528"/>
                </a:moveTo>
                <a:lnTo>
                  <a:pt x="1026833" y="403237"/>
                </a:lnTo>
                <a:lnTo>
                  <a:pt x="980973" y="437324"/>
                </a:lnTo>
                <a:lnTo>
                  <a:pt x="992339" y="452615"/>
                </a:lnTo>
                <a:lnTo>
                  <a:pt x="1038199" y="418528"/>
                </a:lnTo>
                <a:close/>
              </a:path>
              <a:path w="3018154" h="2216150">
                <a:moveTo>
                  <a:pt x="1098207" y="1974621"/>
                </a:moveTo>
                <a:lnTo>
                  <a:pt x="1052169" y="1940750"/>
                </a:lnTo>
                <a:lnTo>
                  <a:pt x="1040879" y="1956092"/>
                </a:lnTo>
                <a:lnTo>
                  <a:pt x="1086916" y="1989963"/>
                </a:lnTo>
                <a:lnTo>
                  <a:pt x="1098207" y="1974621"/>
                </a:lnTo>
                <a:close/>
              </a:path>
              <a:path w="3018154" h="2216150">
                <a:moveTo>
                  <a:pt x="1099350" y="373062"/>
                </a:moveTo>
                <a:lnTo>
                  <a:pt x="1087983" y="357771"/>
                </a:lnTo>
                <a:lnTo>
                  <a:pt x="1042123" y="391871"/>
                </a:lnTo>
                <a:lnTo>
                  <a:pt x="1053490" y="407162"/>
                </a:lnTo>
                <a:lnTo>
                  <a:pt x="1099350" y="373062"/>
                </a:lnTo>
                <a:close/>
              </a:path>
              <a:path w="3018154" h="2216150">
                <a:moveTo>
                  <a:pt x="1159586" y="2019782"/>
                </a:moveTo>
                <a:lnTo>
                  <a:pt x="1113548" y="1985911"/>
                </a:lnTo>
                <a:lnTo>
                  <a:pt x="1102258" y="2001253"/>
                </a:lnTo>
                <a:lnTo>
                  <a:pt x="1148295" y="2035124"/>
                </a:lnTo>
                <a:lnTo>
                  <a:pt x="1159586" y="2019782"/>
                </a:lnTo>
                <a:close/>
              </a:path>
              <a:path w="3018154" h="2216150">
                <a:moveTo>
                  <a:pt x="1160513" y="327609"/>
                </a:moveTo>
                <a:lnTo>
                  <a:pt x="1149146" y="312318"/>
                </a:lnTo>
                <a:lnTo>
                  <a:pt x="1103274" y="346405"/>
                </a:lnTo>
                <a:lnTo>
                  <a:pt x="1114640" y="361696"/>
                </a:lnTo>
                <a:lnTo>
                  <a:pt x="1160513" y="327609"/>
                </a:lnTo>
                <a:close/>
              </a:path>
              <a:path w="3018154" h="2216150">
                <a:moveTo>
                  <a:pt x="1220952" y="2064931"/>
                </a:moveTo>
                <a:lnTo>
                  <a:pt x="1174927" y="2031060"/>
                </a:lnTo>
                <a:lnTo>
                  <a:pt x="1163637" y="2046414"/>
                </a:lnTo>
                <a:lnTo>
                  <a:pt x="1209675" y="2080285"/>
                </a:lnTo>
                <a:lnTo>
                  <a:pt x="1220952" y="2064931"/>
                </a:lnTo>
                <a:close/>
              </a:path>
              <a:path w="3018154" h="2216150">
                <a:moveTo>
                  <a:pt x="1221663" y="282143"/>
                </a:moveTo>
                <a:lnTo>
                  <a:pt x="1210297" y="266852"/>
                </a:lnTo>
                <a:lnTo>
                  <a:pt x="1164437" y="300951"/>
                </a:lnTo>
                <a:lnTo>
                  <a:pt x="1175791" y="316242"/>
                </a:lnTo>
                <a:lnTo>
                  <a:pt x="1221663" y="282143"/>
                </a:lnTo>
                <a:close/>
              </a:path>
              <a:path w="3018154" h="2216150">
                <a:moveTo>
                  <a:pt x="1282331" y="2110092"/>
                </a:moveTo>
                <a:lnTo>
                  <a:pt x="1236306" y="2076221"/>
                </a:lnTo>
                <a:lnTo>
                  <a:pt x="1225016" y="2091575"/>
                </a:lnTo>
                <a:lnTo>
                  <a:pt x="1271041" y="2125434"/>
                </a:lnTo>
                <a:lnTo>
                  <a:pt x="1282331" y="2110092"/>
                </a:lnTo>
                <a:close/>
              </a:path>
              <a:path w="3018154" h="2216150">
                <a:moveTo>
                  <a:pt x="1282814" y="236677"/>
                </a:moveTo>
                <a:lnTo>
                  <a:pt x="1271447" y="221399"/>
                </a:lnTo>
                <a:lnTo>
                  <a:pt x="1225588" y="255485"/>
                </a:lnTo>
                <a:lnTo>
                  <a:pt x="1236954" y="270776"/>
                </a:lnTo>
                <a:lnTo>
                  <a:pt x="1282814" y="236677"/>
                </a:lnTo>
                <a:close/>
              </a:path>
              <a:path w="3018154" h="2216150">
                <a:moveTo>
                  <a:pt x="1343710" y="2155253"/>
                </a:moveTo>
                <a:lnTo>
                  <a:pt x="1297673" y="2121382"/>
                </a:lnTo>
                <a:lnTo>
                  <a:pt x="1286395" y="2136724"/>
                </a:lnTo>
                <a:lnTo>
                  <a:pt x="1332420" y="2170595"/>
                </a:lnTo>
                <a:lnTo>
                  <a:pt x="1343710" y="2155253"/>
                </a:lnTo>
                <a:close/>
              </a:path>
              <a:path w="3018154" h="2216150">
                <a:moveTo>
                  <a:pt x="1343977" y="191223"/>
                </a:moveTo>
                <a:lnTo>
                  <a:pt x="1332611" y="175933"/>
                </a:lnTo>
                <a:lnTo>
                  <a:pt x="1286738" y="210032"/>
                </a:lnTo>
                <a:lnTo>
                  <a:pt x="1298105" y="225323"/>
                </a:lnTo>
                <a:lnTo>
                  <a:pt x="1343977" y="191223"/>
                </a:lnTo>
                <a:close/>
              </a:path>
              <a:path w="3018154" h="2216150">
                <a:moveTo>
                  <a:pt x="1405089" y="2200414"/>
                </a:moveTo>
                <a:lnTo>
                  <a:pt x="1359052" y="2166543"/>
                </a:lnTo>
                <a:lnTo>
                  <a:pt x="1347762" y="2181885"/>
                </a:lnTo>
                <a:lnTo>
                  <a:pt x="1393799" y="2215756"/>
                </a:lnTo>
                <a:lnTo>
                  <a:pt x="1405089" y="2200414"/>
                </a:lnTo>
                <a:close/>
              </a:path>
              <a:path w="3018154" h="2216150">
                <a:moveTo>
                  <a:pt x="1405128" y="145757"/>
                </a:moveTo>
                <a:lnTo>
                  <a:pt x="1393761" y="130479"/>
                </a:lnTo>
                <a:lnTo>
                  <a:pt x="1347889" y="164566"/>
                </a:lnTo>
                <a:lnTo>
                  <a:pt x="1359255" y="179857"/>
                </a:lnTo>
                <a:lnTo>
                  <a:pt x="1405128" y="145757"/>
                </a:lnTo>
                <a:close/>
              </a:path>
              <a:path w="3018154" h="2216150">
                <a:moveTo>
                  <a:pt x="1725396" y="0"/>
                </a:moveTo>
                <a:lnTo>
                  <a:pt x="1598396" y="63500"/>
                </a:lnTo>
                <a:lnTo>
                  <a:pt x="1725396" y="127000"/>
                </a:lnTo>
                <a:lnTo>
                  <a:pt x="1682216" y="73025"/>
                </a:lnTo>
                <a:lnTo>
                  <a:pt x="1722170" y="73025"/>
                </a:lnTo>
                <a:lnTo>
                  <a:pt x="1722170" y="53975"/>
                </a:lnTo>
                <a:lnTo>
                  <a:pt x="1682216" y="53975"/>
                </a:lnTo>
                <a:lnTo>
                  <a:pt x="1725396" y="0"/>
                </a:lnTo>
                <a:close/>
              </a:path>
              <a:path w="3018154" h="2216150">
                <a:moveTo>
                  <a:pt x="1798370" y="53975"/>
                </a:moveTo>
                <a:lnTo>
                  <a:pt x="1741220" y="53975"/>
                </a:lnTo>
                <a:lnTo>
                  <a:pt x="1741220" y="73025"/>
                </a:lnTo>
                <a:lnTo>
                  <a:pt x="1798370" y="73025"/>
                </a:lnTo>
                <a:lnTo>
                  <a:pt x="1798370" y="53975"/>
                </a:lnTo>
                <a:close/>
              </a:path>
              <a:path w="3018154" h="2216150">
                <a:moveTo>
                  <a:pt x="1874570" y="53975"/>
                </a:moveTo>
                <a:lnTo>
                  <a:pt x="1817420" y="53975"/>
                </a:lnTo>
                <a:lnTo>
                  <a:pt x="1817420" y="73025"/>
                </a:lnTo>
                <a:lnTo>
                  <a:pt x="1874570" y="73025"/>
                </a:lnTo>
                <a:lnTo>
                  <a:pt x="1874570" y="53975"/>
                </a:lnTo>
                <a:close/>
              </a:path>
              <a:path w="3018154" h="2216150">
                <a:moveTo>
                  <a:pt x="1950770" y="53975"/>
                </a:moveTo>
                <a:lnTo>
                  <a:pt x="1893620" y="53975"/>
                </a:lnTo>
                <a:lnTo>
                  <a:pt x="1893620" y="73025"/>
                </a:lnTo>
                <a:lnTo>
                  <a:pt x="1950770" y="73025"/>
                </a:lnTo>
                <a:lnTo>
                  <a:pt x="1950770" y="53975"/>
                </a:lnTo>
                <a:close/>
              </a:path>
              <a:path w="3018154" h="2216150">
                <a:moveTo>
                  <a:pt x="2026970" y="53975"/>
                </a:moveTo>
                <a:lnTo>
                  <a:pt x="1969820" y="53975"/>
                </a:lnTo>
                <a:lnTo>
                  <a:pt x="1969820" y="73025"/>
                </a:lnTo>
                <a:lnTo>
                  <a:pt x="2026970" y="73025"/>
                </a:lnTo>
                <a:lnTo>
                  <a:pt x="2026970" y="53975"/>
                </a:lnTo>
                <a:close/>
              </a:path>
              <a:path w="3018154" h="2216150">
                <a:moveTo>
                  <a:pt x="2103170" y="53975"/>
                </a:moveTo>
                <a:lnTo>
                  <a:pt x="2046020" y="53975"/>
                </a:lnTo>
                <a:lnTo>
                  <a:pt x="2046020" y="73025"/>
                </a:lnTo>
                <a:lnTo>
                  <a:pt x="2103170" y="73025"/>
                </a:lnTo>
                <a:lnTo>
                  <a:pt x="2103170" y="53975"/>
                </a:lnTo>
                <a:close/>
              </a:path>
              <a:path w="3018154" h="2216150">
                <a:moveTo>
                  <a:pt x="2179370" y="53975"/>
                </a:moveTo>
                <a:lnTo>
                  <a:pt x="2122220" y="53975"/>
                </a:lnTo>
                <a:lnTo>
                  <a:pt x="2122220" y="73025"/>
                </a:lnTo>
                <a:lnTo>
                  <a:pt x="2179370" y="73025"/>
                </a:lnTo>
                <a:lnTo>
                  <a:pt x="2179370" y="53975"/>
                </a:lnTo>
                <a:close/>
              </a:path>
              <a:path w="3018154" h="2216150">
                <a:moveTo>
                  <a:pt x="2255570" y="53975"/>
                </a:moveTo>
                <a:lnTo>
                  <a:pt x="2198420" y="53975"/>
                </a:lnTo>
                <a:lnTo>
                  <a:pt x="2198420" y="73025"/>
                </a:lnTo>
                <a:lnTo>
                  <a:pt x="2255570" y="73025"/>
                </a:lnTo>
                <a:lnTo>
                  <a:pt x="2255570" y="53975"/>
                </a:lnTo>
                <a:close/>
              </a:path>
              <a:path w="3018154" h="2216150">
                <a:moveTo>
                  <a:pt x="2331770" y="53975"/>
                </a:moveTo>
                <a:lnTo>
                  <a:pt x="2274620" y="53975"/>
                </a:lnTo>
                <a:lnTo>
                  <a:pt x="2274620" y="73025"/>
                </a:lnTo>
                <a:lnTo>
                  <a:pt x="2331770" y="73025"/>
                </a:lnTo>
                <a:lnTo>
                  <a:pt x="2331770" y="53975"/>
                </a:lnTo>
                <a:close/>
              </a:path>
              <a:path w="3018154" h="2216150">
                <a:moveTo>
                  <a:pt x="2407970" y="53975"/>
                </a:moveTo>
                <a:lnTo>
                  <a:pt x="2350820" y="53975"/>
                </a:lnTo>
                <a:lnTo>
                  <a:pt x="2350820" y="73025"/>
                </a:lnTo>
                <a:lnTo>
                  <a:pt x="2407970" y="73025"/>
                </a:lnTo>
                <a:lnTo>
                  <a:pt x="2407970" y="53975"/>
                </a:lnTo>
                <a:close/>
              </a:path>
              <a:path w="3018154" h="2216150">
                <a:moveTo>
                  <a:pt x="2484170" y="53975"/>
                </a:moveTo>
                <a:lnTo>
                  <a:pt x="2427020" y="53975"/>
                </a:lnTo>
                <a:lnTo>
                  <a:pt x="2427020" y="73025"/>
                </a:lnTo>
                <a:lnTo>
                  <a:pt x="2484170" y="73025"/>
                </a:lnTo>
                <a:lnTo>
                  <a:pt x="2484170" y="53975"/>
                </a:lnTo>
                <a:close/>
              </a:path>
              <a:path w="3018154" h="2216150">
                <a:moveTo>
                  <a:pt x="2560370" y="53975"/>
                </a:moveTo>
                <a:lnTo>
                  <a:pt x="2503220" y="53975"/>
                </a:lnTo>
                <a:lnTo>
                  <a:pt x="2503220" y="73025"/>
                </a:lnTo>
                <a:lnTo>
                  <a:pt x="2560370" y="73025"/>
                </a:lnTo>
                <a:lnTo>
                  <a:pt x="2560370" y="53975"/>
                </a:lnTo>
                <a:close/>
              </a:path>
              <a:path w="3018154" h="2216150">
                <a:moveTo>
                  <a:pt x="2636570" y="53975"/>
                </a:moveTo>
                <a:lnTo>
                  <a:pt x="2579420" y="53975"/>
                </a:lnTo>
                <a:lnTo>
                  <a:pt x="2579420" y="73025"/>
                </a:lnTo>
                <a:lnTo>
                  <a:pt x="2636570" y="73025"/>
                </a:lnTo>
                <a:lnTo>
                  <a:pt x="2636570" y="53975"/>
                </a:lnTo>
                <a:close/>
              </a:path>
              <a:path w="3018154" h="2216150">
                <a:moveTo>
                  <a:pt x="2712770" y="53975"/>
                </a:moveTo>
                <a:lnTo>
                  <a:pt x="2655620" y="53975"/>
                </a:lnTo>
                <a:lnTo>
                  <a:pt x="2655620" y="73025"/>
                </a:lnTo>
                <a:lnTo>
                  <a:pt x="2712770" y="73025"/>
                </a:lnTo>
                <a:lnTo>
                  <a:pt x="2712770" y="53975"/>
                </a:lnTo>
                <a:close/>
              </a:path>
              <a:path w="3018154" h="2216150">
                <a:moveTo>
                  <a:pt x="2788970" y="53975"/>
                </a:moveTo>
                <a:lnTo>
                  <a:pt x="2731820" y="53975"/>
                </a:lnTo>
                <a:lnTo>
                  <a:pt x="2731820" y="73025"/>
                </a:lnTo>
                <a:lnTo>
                  <a:pt x="2788970" y="73025"/>
                </a:lnTo>
                <a:lnTo>
                  <a:pt x="2788970" y="53975"/>
                </a:lnTo>
                <a:close/>
              </a:path>
              <a:path w="3018154" h="2216150">
                <a:moveTo>
                  <a:pt x="2865170" y="53975"/>
                </a:moveTo>
                <a:lnTo>
                  <a:pt x="2808020" y="53975"/>
                </a:lnTo>
                <a:lnTo>
                  <a:pt x="2808020" y="73025"/>
                </a:lnTo>
                <a:lnTo>
                  <a:pt x="2865170" y="73025"/>
                </a:lnTo>
                <a:lnTo>
                  <a:pt x="2865170" y="53975"/>
                </a:lnTo>
                <a:close/>
              </a:path>
              <a:path w="3018154" h="2216150">
                <a:moveTo>
                  <a:pt x="2941370" y="53975"/>
                </a:moveTo>
                <a:lnTo>
                  <a:pt x="2884220" y="53975"/>
                </a:lnTo>
                <a:lnTo>
                  <a:pt x="2884220" y="73025"/>
                </a:lnTo>
                <a:lnTo>
                  <a:pt x="2941370" y="73025"/>
                </a:lnTo>
                <a:lnTo>
                  <a:pt x="2941370" y="53975"/>
                </a:lnTo>
                <a:close/>
              </a:path>
              <a:path w="3018154" h="2216150">
                <a:moveTo>
                  <a:pt x="3017570" y="53975"/>
                </a:moveTo>
                <a:lnTo>
                  <a:pt x="2960420" y="53975"/>
                </a:lnTo>
                <a:lnTo>
                  <a:pt x="2960420" y="73025"/>
                </a:lnTo>
                <a:lnTo>
                  <a:pt x="3017570" y="73025"/>
                </a:lnTo>
                <a:lnTo>
                  <a:pt x="3017570" y="5397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0820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7301" y="3287963"/>
            <a:ext cx="588645" cy="535305"/>
            <a:chOff x="6083300" y="3287962"/>
            <a:chExt cx="58864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18009" y="3392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6777" y="3287963"/>
            <a:ext cx="588645" cy="535305"/>
            <a:chOff x="4242776" y="3287962"/>
            <a:chExt cx="588645" cy="5353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5476" y="3300662"/>
              <a:ext cx="562707" cy="5095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21" name="object 21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5" name="object 25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9" name="object 29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3" name="object 33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7" name="object 37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41" name="object 41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5" name="object 45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280" y="3536378"/>
            <a:ext cx="6695440" cy="2618105"/>
            <a:chOff x="1190280" y="3536377"/>
            <a:chExt cx="6695440" cy="2618105"/>
          </a:xfrm>
        </p:grpSpPr>
        <p:sp>
          <p:nvSpPr>
            <p:cNvPr id="49" name="object 49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299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43129" y="57576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13365" y="39893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512407" y="3144429"/>
            <a:ext cx="2557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73075" algn="l"/>
                <a:tab pos="1266825" algn="l"/>
                <a:tab pos="238950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8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133067" y="30584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45085" algn="ctr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2" name="object 82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6" name="object 86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2" name="object 92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100" name="object 100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101" name="object 101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5" name="object 105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2844305" y="3672078"/>
            <a:ext cx="4858385" cy="2468245"/>
          </a:xfrm>
          <a:custGeom>
            <a:avLst/>
            <a:gdLst/>
            <a:ahLst/>
            <a:cxnLst/>
            <a:rect l="l" t="t" r="r" b="b"/>
            <a:pathLst>
              <a:path w="4858385" h="2468245">
                <a:moveTo>
                  <a:pt x="120878" y="1100416"/>
                </a:moveTo>
                <a:lnTo>
                  <a:pt x="109524" y="1085126"/>
                </a:lnTo>
                <a:lnTo>
                  <a:pt x="63652" y="1119225"/>
                </a:lnTo>
                <a:lnTo>
                  <a:pt x="75018" y="1134516"/>
                </a:lnTo>
                <a:lnTo>
                  <a:pt x="120878" y="1100416"/>
                </a:lnTo>
                <a:close/>
              </a:path>
              <a:path w="4858385" h="2468245">
                <a:moveTo>
                  <a:pt x="139814" y="1153604"/>
                </a:moveTo>
                <a:lnTo>
                  <a:pt x="61150" y="1132954"/>
                </a:lnTo>
                <a:lnTo>
                  <a:pt x="63919" y="1054963"/>
                </a:lnTo>
                <a:lnTo>
                  <a:pt x="64046" y="1051687"/>
                </a:lnTo>
                <a:lnTo>
                  <a:pt x="0" y="1178407"/>
                </a:lnTo>
                <a:lnTo>
                  <a:pt x="139814" y="1153604"/>
                </a:lnTo>
                <a:close/>
              </a:path>
              <a:path w="4858385" h="2468245">
                <a:moveTo>
                  <a:pt x="139928" y="1202524"/>
                </a:moveTo>
                <a:lnTo>
                  <a:pt x="67386" y="1190028"/>
                </a:lnTo>
                <a:lnTo>
                  <a:pt x="67386" y="1221955"/>
                </a:lnTo>
                <a:lnTo>
                  <a:pt x="61633" y="1229779"/>
                </a:lnTo>
                <a:lnTo>
                  <a:pt x="61379" y="1223568"/>
                </a:lnTo>
                <a:lnTo>
                  <a:pt x="67386" y="1221955"/>
                </a:lnTo>
                <a:lnTo>
                  <a:pt x="67386" y="1190028"/>
                </a:lnTo>
                <a:lnTo>
                  <a:pt x="0" y="1178407"/>
                </a:lnTo>
                <a:lnTo>
                  <a:pt x="64668" y="1304823"/>
                </a:lnTo>
                <a:lnTo>
                  <a:pt x="61874" y="1235760"/>
                </a:lnTo>
                <a:lnTo>
                  <a:pt x="104889" y="1267409"/>
                </a:lnTo>
                <a:lnTo>
                  <a:pt x="116179" y="1252067"/>
                </a:lnTo>
                <a:lnTo>
                  <a:pt x="94018" y="1235760"/>
                </a:lnTo>
                <a:lnTo>
                  <a:pt x="85890" y="1229779"/>
                </a:lnTo>
                <a:lnTo>
                  <a:pt x="75260" y="1221955"/>
                </a:lnTo>
                <a:lnTo>
                  <a:pt x="73164" y="1220419"/>
                </a:lnTo>
                <a:lnTo>
                  <a:pt x="139928" y="1202524"/>
                </a:lnTo>
                <a:close/>
              </a:path>
              <a:path w="4858385" h="2468245">
                <a:moveTo>
                  <a:pt x="177558" y="1297228"/>
                </a:moveTo>
                <a:lnTo>
                  <a:pt x="131521" y="1263357"/>
                </a:lnTo>
                <a:lnTo>
                  <a:pt x="120230" y="1278699"/>
                </a:lnTo>
                <a:lnTo>
                  <a:pt x="166268" y="1312570"/>
                </a:lnTo>
                <a:lnTo>
                  <a:pt x="177558" y="1297228"/>
                </a:lnTo>
                <a:close/>
              </a:path>
              <a:path w="4858385" h="2468245">
                <a:moveTo>
                  <a:pt x="182041" y="1054963"/>
                </a:moveTo>
                <a:lnTo>
                  <a:pt x="170675" y="1039672"/>
                </a:lnTo>
                <a:lnTo>
                  <a:pt x="124802" y="1073759"/>
                </a:lnTo>
                <a:lnTo>
                  <a:pt x="136169" y="1089050"/>
                </a:lnTo>
                <a:lnTo>
                  <a:pt x="182041" y="1054963"/>
                </a:lnTo>
                <a:close/>
              </a:path>
              <a:path w="4858385" h="2468245">
                <a:moveTo>
                  <a:pt x="238937" y="1342390"/>
                </a:moveTo>
                <a:lnTo>
                  <a:pt x="192900" y="1308519"/>
                </a:lnTo>
                <a:lnTo>
                  <a:pt x="181610" y="1323860"/>
                </a:lnTo>
                <a:lnTo>
                  <a:pt x="227647" y="1357731"/>
                </a:lnTo>
                <a:lnTo>
                  <a:pt x="238937" y="1342390"/>
                </a:lnTo>
                <a:close/>
              </a:path>
              <a:path w="4858385" h="2468245">
                <a:moveTo>
                  <a:pt x="243192" y="1009497"/>
                </a:moveTo>
                <a:lnTo>
                  <a:pt x="231825" y="994206"/>
                </a:lnTo>
                <a:lnTo>
                  <a:pt x="185966" y="1028306"/>
                </a:lnTo>
                <a:lnTo>
                  <a:pt x="197332" y="1043597"/>
                </a:lnTo>
                <a:lnTo>
                  <a:pt x="243192" y="1009497"/>
                </a:lnTo>
                <a:close/>
              </a:path>
              <a:path w="4858385" h="2468245">
                <a:moveTo>
                  <a:pt x="300316" y="1387551"/>
                </a:moveTo>
                <a:lnTo>
                  <a:pt x="254279" y="1353680"/>
                </a:lnTo>
                <a:lnTo>
                  <a:pt x="242989" y="1369021"/>
                </a:lnTo>
                <a:lnTo>
                  <a:pt x="289026" y="1402892"/>
                </a:lnTo>
                <a:lnTo>
                  <a:pt x="300316" y="1387551"/>
                </a:lnTo>
                <a:close/>
              </a:path>
              <a:path w="4858385" h="2468245">
                <a:moveTo>
                  <a:pt x="304342" y="964044"/>
                </a:moveTo>
                <a:lnTo>
                  <a:pt x="292989" y="948753"/>
                </a:lnTo>
                <a:lnTo>
                  <a:pt x="247116" y="982840"/>
                </a:lnTo>
                <a:lnTo>
                  <a:pt x="258483" y="998131"/>
                </a:lnTo>
                <a:lnTo>
                  <a:pt x="304342" y="964044"/>
                </a:lnTo>
                <a:close/>
              </a:path>
              <a:path w="4858385" h="2468245">
                <a:moveTo>
                  <a:pt x="361683" y="1432699"/>
                </a:moveTo>
                <a:lnTo>
                  <a:pt x="315658" y="1398841"/>
                </a:lnTo>
                <a:lnTo>
                  <a:pt x="304368" y="1414183"/>
                </a:lnTo>
                <a:lnTo>
                  <a:pt x="350393" y="1448054"/>
                </a:lnTo>
                <a:lnTo>
                  <a:pt x="361683" y="1432699"/>
                </a:lnTo>
                <a:close/>
              </a:path>
              <a:path w="4858385" h="2468245">
                <a:moveTo>
                  <a:pt x="365506" y="918578"/>
                </a:moveTo>
                <a:lnTo>
                  <a:pt x="354139" y="903287"/>
                </a:lnTo>
                <a:lnTo>
                  <a:pt x="308267" y="937387"/>
                </a:lnTo>
                <a:lnTo>
                  <a:pt x="319633" y="952677"/>
                </a:lnTo>
                <a:lnTo>
                  <a:pt x="365506" y="918578"/>
                </a:lnTo>
                <a:close/>
              </a:path>
              <a:path w="4858385" h="2468245">
                <a:moveTo>
                  <a:pt x="423062" y="1477860"/>
                </a:moveTo>
                <a:lnTo>
                  <a:pt x="377037" y="1443990"/>
                </a:lnTo>
                <a:lnTo>
                  <a:pt x="365747" y="1459344"/>
                </a:lnTo>
                <a:lnTo>
                  <a:pt x="411772" y="1493202"/>
                </a:lnTo>
                <a:lnTo>
                  <a:pt x="423062" y="1477860"/>
                </a:lnTo>
                <a:close/>
              </a:path>
              <a:path w="4858385" h="2468245">
                <a:moveTo>
                  <a:pt x="426656" y="873125"/>
                </a:moveTo>
                <a:lnTo>
                  <a:pt x="415290" y="857834"/>
                </a:lnTo>
                <a:lnTo>
                  <a:pt x="369430" y="891921"/>
                </a:lnTo>
                <a:lnTo>
                  <a:pt x="380796" y="907211"/>
                </a:lnTo>
                <a:lnTo>
                  <a:pt x="426656" y="873125"/>
                </a:lnTo>
                <a:close/>
              </a:path>
              <a:path w="4858385" h="2468245">
                <a:moveTo>
                  <a:pt x="484441" y="1523022"/>
                </a:moveTo>
                <a:lnTo>
                  <a:pt x="438404" y="1489151"/>
                </a:lnTo>
                <a:lnTo>
                  <a:pt x="427113" y="1504492"/>
                </a:lnTo>
                <a:lnTo>
                  <a:pt x="473151" y="1538363"/>
                </a:lnTo>
                <a:lnTo>
                  <a:pt x="484441" y="1523022"/>
                </a:lnTo>
                <a:close/>
              </a:path>
              <a:path w="4858385" h="2468245">
                <a:moveTo>
                  <a:pt x="487807" y="827659"/>
                </a:moveTo>
                <a:lnTo>
                  <a:pt x="476440" y="812368"/>
                </a:lnTo>
                <a:lnTo>
                  <a:pt x="430580" y="846467"/>
                </a:lnTo>
                <a:lnTo>
                  <a:pt x="441947" y="861758"/>
                </a:lnTo>
                <a:lnTo>
                  <a:pt x="487807" y="827659"/>
                </a:lnTo>
                <a:close/>
              </a:path>
              <a:path w="4858385" h="2468245">
                <a:moveTo>
                  <a:pt x="545820" y="1568183"/>
                </a:moveTo>
                <a:lnTo>
                  <a:pt x="499783" y="1534312"/>
                </a:lnTo>
                <a:lnTo>
                  <a:pt x="488492" y="1549654"/>
                </a:lnTo>
                <a:lnTo>
                  <a:pt x="534530" y="1583524"/>
                </a:lnTo>
                <a:lnTo>
                  <a:pt x="545820" y="1568183"/>
                </a:lnTo>
                <a:close/>
              </a:path>
              <a:path w="4858385" h="2468245">
                <a:moveTo>
                  <a:pt x="548970" y="782205"/>
                </a:moveTo>
                <a:lnTo>
                  <a:pt x="537603" y="766914"/>
                </a:lnTo>
                <a:lnTo>
                  <a:pt x="491731" y="801001"/>
                </a:lnTo>
                <a:lnTo>
                  <a:pt x="503097" y="816292"/>
                </a:lnTo>
                <a:lnTo>
                  <a:pt x="548970" y="782205"/>
                </a:lnTo>
                <a:close/>
              </a:path>
              <a:path w="4858385" h="2468245">
                <a:moveTo>
                  <a:pt x="607199" y="1613344"/>
                </a:moveTo>
                <a:lnTo>
                  <a:pt x="561162" y="1579473"/>
                </a:lnTo>
                <a:lnTo>
                  <a:pt x="549871" y="1594815"/>
                </a:lnTo>
                <a:lnTo>
                  <a:pt x="595909" y="1628686"/>
                </a:lnTo>
                <a:lnTo>
                  <a:pt x="607199" y="1613344"/>
                </a:lnTo>
                <a:close/>
              </a:path>
              <a:path w="4858385" h="2468245">
                <a:moveTo>
                  <a:pt x="610120" y="736739"/>
                </a:moveTo>
                <a:lnTo>
                  <a:pt x="598754" y="721448"/>
                </a:lnTo>
                <a:lnTo>
                  <a:pt x="552894" y="755548"/>
                </a:lnTo>
                <a:lnTo>
                  <a:pt x="564248" y="770839"/>
                </a:lnTo>
                <a:lnTo>
                  <a:pt x="610120" y="736739"/>
                </a:lnTo>
                <a:close/>
              </a:path>
              <a:path w="4858385" h="2468245">
                <a:moveTo>
                  <a:pt x="668566" y="1658505"/>
                </a:moveTo>
                <a:lnTo>
                  <a:pt x="622541" y="1624634"/>
                </a:lnTo>
                <a:lnTo>
                  <a:pt x="611251" y="1639976"/>
                </a:lnTo>
                <a:lnTo>
                  <a:pt x="657275" y="1673847"/>
                </a:lnTo>
                <a:lnTo>
                  <a:pt x="668566" y="1658505"/>
                </a:lnTo>
                <a:close/>
              </a:path>
              <a:path w="4858385" h="2468245">
                <a:moveTo>
                  <a:pt x="671271" y="691286"/>
                </a:moveTo>
                <a:lnTo>
                  <a:pt x="659904" y="675995"/>
                </a:lnTo>
                <a:lnTo>
                  <a:pt x="614045" y="710082"/>
                </a:lnTo>
                <a:lnTo>
                  <a:pt x="625411" y="725373"/>
                </a:lnTo>
                <a:lnTo>
                  <a:pt x="671271" y="691286"/>
                </a:lnTo>
                <a:close/>
              </a:path>
              <a:path w="4858385" h="2468245">
                <a:moveTo>
                  <a:pt x="729945" y="1703666"/>
                </a:moveTo>
                <a:lnTo>
                  <a:pt x="683920" y="1669796"/>
                </a:lnTo>
                <a:lnTo>
                  <a:pt x="672630" y="1685137"/>
                </a:lnTo>
                <a:lnTo>
                  <a:pt x="718654" y="1719008"/>
                </a:lnTo>
                <a:lnTo>
                  <a:pt x="729945" y="1703666"/>
                </a:lnTo>
                <a:close/>
              </a:path>
              <a:path w="4858385" h="2468245">
                <a:moveTo>
                  <a:pt x="732434" y="645820"/>
                </a:moveTo>
                <a:lnTo>
                  <a:pt x="721067" y="630529"/>
                </a:lnTo>
                <a:lnTo>
                  <a:pt x="675195" y="664629"/>
                </a:lnTo>
                <a:lnTo>
                  <a:pt x="686562" y="679919"/>
                </a:lnTo>
                <a:lnTo>
                  <a:pt x="732434" y="645820"/>
                </a:lnTo>
                <a:close/>
              </a:path>
              <a:path w="4858385" h="2468245">
                <a:moveTo>
                  <a:pt x="791324" y="1748815"/>
                </a:moveTo>
                <a:lnTo>
                  <a:pt x="745286" y="1714944"/>
                </a:lnTo>
                <a:lnTo>
                  <a:pt x="733996" y="1730298"/>
                </a:lnTo>
                <a:lnTo>
                  <a:pt x="780034" y="1764169"/>
                </a:lnTo>
                <a:lnTo>
                  <a:pt x="791324" y="1748815"/>
                </a:lnTo>
                <a:close/>
              </a:path>
              <a:path w="4858385" h="2468245">
                <a:moveTo>
                  <a:pt x="793584" y="600367"/>
                </a:moveTo>
                <a:lnTo>
                  <a:pt x="782218" y="585076"/>
                </a:lnTo>
                <a:lnTo>
                  <a:pt x="736346" y="619163"/>
                </a:lnTo>
                <a:lnTo>
                  <a:pt x="747712" y="634453"/>
                </a:lnTo>
                <a:lnTo>
                  <a:pt x="793584" y="600367"/>
                </a:lnTo>
                <a:close/>
              </a:path>
              <a:path w="4858385" h="2468245">
                <a:moveTo>
                  <a:pt x="852703" y="1793976"/>
                </a:moveTo>
                <a:lnTo>
                  <a:pt x="806665" y="1760105"/>
                </a:lnTo>
                <a:lnTo>
                  <a:pt x="795375" y="1775460"/>
                </a:lnTo>
                <a:lnTo>
                  <a:pt x="841413" y="1809318"/>
                </a:lnTo>
                <a:lnTo>
                  <a:pt x="852703" y="1793976"/>
                </a:lnTo>
                <a:close/>
              </a:path>
              <a:path w="4858385" h="2468245">
                <a:moveTo>
                  <a:pt x="854735" y="554901"/>
                </a:moveTo>
                <a:lnTo>
                  <a:pt x="843368" y="539610"/>
                </a:lnTo>
                <a:lnTo>
                  <a:pt x="797509" y="573709"/>
                </a:lnTo>
                <a:lnTo>
                  <a:pt x="808875" y="589000"/>
                </a:lnTo>
                <a:lnTo>
                  <a:pt x="854735" y="554901"/>
                </a:lnTo>
                <a:close/>
              </a:path>
              <a:path w="4858385" h="2468245">
                <a:moveTo>
                  <a:pt x="914082" y="1839137"/>
                </a:moveTo>
                <a:lnTo>
                  <a:pt x="868045" y="1805266"/>
                </a:lnTo>
                <a:lnTo>
                  <a:pt x="856754" y="1820608"/>
                </a:lnTo>
                <a:lnTo>
                  <a:pt x="902792" y="1854479"/>
                </a:lnTo>
                <a:lnTo>
                  <a:pt x="914082" y="1839137"/>
                </a:lnTo>
                <a:close/>
              </a:path>
              <a:path w="4858385" h="2468245">
                <a:moveTo>
                  <a:pt x="915885" y="509447"/>
                </a:moveTo>
                <a:lnTo>
                  <a:pt x="904532" y="494157"/>
                </a:lnTo>
                <a:lnTo>
                  <a:pt x="858659" y="528243"/>
                </a:lnTo>
                <a:lnTo>
                  <a:pt x="870026" y="543534"/>
                </a:lnTo>
                <a:lnTo>
                  <a:pt x="915885" y="509447"/>
                </a:lnTo>
                <a:close/>
              </a:path>
              <a:path w="4858385" h="2468245">
                <a:moveTo>
                  <a:pt x="975448" y="1884299"/>
                </a:moveTo>
                <a:lnTo>
                  <a:pt x="929424" y="1850428"/>
                </a:lnTo>
                <a:lnTo>
                  <a:pt x="918133" y="1865769"/>
                </a:lnTo>
                <a:lnTo>
                  <a:pt x="964158" y="1899640"/>
                </a:lnTo>
                <a:lnTo>
                  <a:pt x="975448" y="1884299"/>
                </a:lnTo>
                <a:close/>
              </a:path>
              <a:path w="4858385" h="2468245">
                <a:moveTo>
                  <a:pt x="977049" y="463981"/>
                </a:moveTo>
                <a:lnTo>
                  <a:pt x="965682" y="448691"/>
                </a:lnTo>
                <a:lnTo>
                  <a:pt x="919810" y="482790"/>
                </a:lnTo>
                <a:lnTo>
                  <a:pt x="931176" y="498081"/>
                </a:lnTo>
                <a:lnTo>
                  <a:pt x="977049" y="463981"/>
                </a:lnTo>
                <a:close/>
              </a:path>
              <a:path w="4858385" h="2468245">
                <a:moveTo>
                  <a:pt x="1036828" y="1929460"/>
                </a:moveTo>
                <a:lnTo>
                  <a:pt x="990803" y="1895589"/>
                </a:lnTo>
                <a:lnTo>
                  <a:pt x="979512" y="1910930"/>
                </a:lnTo>
                <a:lnTo>
                  <a:pt x="1025537" y="1944801"/>
                </a:lnTo>
                <a:lnTo>
                  <a:pt x="1036828" y="1929460"/>
                </a:lnTo>
                <a:close/>
              </a:path>
              <a:path w="4858385" h="2468245">
                <a:moveTo>
                  <a:pt x="1038199" y="418528"/>
                </a:moveTo>
                <a:lnTo>
                  <a:pt x="1026833" y="403237"/>
                </a:lnTo>
                <a:lnTo>
                  <a:pt x="980973" y="437324"/>
                </a:lnTo>
                <a:lnTo>
                  <a:pt x="992339" y="452615"/>
                </a:lnTo>
                <a:lnTo>
                  <a:pt x="1038199" y="418528"/>
                </a:lnTo>
                <a:close/>
              </a:path>
              <a:path w="4858385" h="2468245">
                <a:moveTo>
                  <a:pt x="1098207" y="1974621"/>
                </a:moveTo>
                <a:lnTo>
                  <a:pt x="1052169" y="1940750"/>
                </a:lnTo>
                <a:lnTo>
                  <a:pt x="1040879" y="1956092"/>
                </a:lnTo>
                <a:lnTo>
                  <a:pt x="1086916" y="1989963"/>
                </a:lnTo>
                <a:lnTo>
                  <a:pt x="1098207" y="1974621"/>
                </a:lnTo>
                <a:close/>
              </a:path>
              <a:path w="4858385" h="2468245">
                <a:moveTo>
                  <a:pt x="1099350" y="373062"/>
                </a:moveTo>
                <a:lnTo>
                  <a:pt x="1087983" y="357771"/>
                </a:lnTo>
                <a:lnTo>
                  <a:pt x="1042123" y="391871"/>
                </a:lnTo>
                <a:lnTo>
                  <a:pt x="1053490" y="407162"/>
                </a:lnTo>
                <a:lnTo>
                  <a:pt x="1099350" y="373062"/>
                </a:lnTo>
                <a:close/>
              </a:path>
              <a:path w="4858385" h="2468245">
                <a:moveTo>
                  <a:pt x="1159586" y="2019782"/>
                </a:moveTo>
                <a:lnTo>
                  <a:pt x="1113548" y="1985911"/>
                </a:lnTo>
                <a:lnTo>
                  <a:pt x="1102258" y="2001253"/>
                </a:lnTo>
                <a:lnTo>
                  <a:pt x="1148295" y="2035124"/>
                </a:lnTo>
                <a:lnTo>
                  <a:pt x="1159586" y="2019782"/>
                </a:lnTo>
                <a:close/>
              </a:path>
              <a:path w="4858385" h="2468245">
                <a:moveTo>
                  <a:pt x="1160513" y="327609"/>
                </a:moveTo>
                <a:lnTo>
                  <a:pt x="1149146" y="312318"/>
                </a:lnTo>
                <a:lnTo>
                  <a:pt x="1103274" y="346405"/>
                </a:lnTo>
                <a:lnTo>
                  <a:pt x="1114640" y="361696"/>
                </a:lnTo>
                <a:lnTo>
                  <a:pt x="1160513" y="327609"/>
                </a:lnTo>
                <a:close/>
              </a:path>
              <a:path w="4858385" h="2468245">
                <a:moveTo>
                  <a:pt x="1220952" y="2064931"/>
                </a:moveTo>
                <a:lnTo>
                  <a:pt x="1174927" y="2031060"/>
                </a:lnTo>
                <a:lnTo>
                  <a:pt x="1163637" y="2046414"/>
                </a:lnTo>
                <a:lnTo>
                  <a:pt x="1209675" y="2080285"/>
                </a:lnTo>
                <a:lnTo>
                  <a:pt x="1220952" y="2064931"/>
                </a:lnTo>
                <a:close/>
              </a:path>
              <a:path w="4858385" h="2468245">
                <a:moveTo>
                  <a:pt x="1221663" y="282143"/>
                </a:moveTo>
                <a:lnTo>
                  <a:pt x="1210297" y="266852"/>
                </a:lnTo>
                <a:lnTo>
                  <a:pt x="1164437" y="300951"/>
                </a:lnTo>
                <a:lnTo>
                  <a:pt x="1175791" y="316242"/>
                </a:lnTo>
                <a:lnTo>
                  <a:pt x="1221663" y="282143"/>
                </a:lnTo>
                <a:close/>
              </a:path>
              <a:path w="4858385" h="2468245">
                <a:moveTo>
                  <a:pt x="1282331" y="2110092"/>
                </a:moveTo>
                <a:lnTo>
                  <a:pt x="1236306" y="2076221"/>
                </a:lnTo>
                <a:lnTo>
                  <a:pt x="1225016" y="2091575"/>
                </a:lnTo>
                <a:lnTo>
                  <a:pt x="1271041" y="2125434"/>
                </a:lnTo>
                <a:lnTo>
                  <a:pt x="1282331" y="2110092"/>
                </a:lnTo>
                <a:close/>
              </a:path>
              <a:path w="4858385" h="2468245">
                <a:moveTo>
                  <a:pt x="1282814" y="236677"/>
                </a:moveTo>
                <a:lnTo>
                  <a:pt x="1271447" y="221399"/>
                </a:lnTo>
                <a:lnTo>
                  <a:pt x="1225588" y="255485"/>
                </a:lnTo>
                <a:lnTo>
                  <a:pt x="1236954" y="270776"/>
                </a:lnTo>
                <a:lnTo>
                  <a:pt x="1282814" y="236677"/>
                </a:lnTo>
                <a:close/>
              </a:path>
              <a:path w="4858385" h="2468245">
                <a:moveTo>
                  <a:pt x="1343710" y="2155253"/>
                </a:moveTo>
                <a:lnTo>
                  <a:pt x="1297673" y="2121382"/>
                </a:lnTo>
                <a:lnTo>
                  <a:pt x="1286395" y="2136724"/>
                </a:lnTo>
                <a:lnTo>
                  <a:pt x="1332420" y="2170595"/>
                </a:lnTo>
                <a:lnTo>
                  <a:pt x="1343710" y="2155253"/>
                </a:lnTo>
                <a:close/>
              </a:path>
              <a:path w="4858385" h="2468245">
                <a:moveTo>
                  <a:pt x="1343977" y="191223"/>
                </a:moveTo>
                <a:lnTo>
                  <a:pt x="1332611" y="175933"/>
                </a:lnTo>
                <a:lnTo>
                  <a:pt x="1286738" y="210032"/>
                </a:lnTo>
                <a:lnTo>
                  <a:pt x="1298105" y="225323"/>
                </a:lnTo>
                <a:lnTo>
                  <a:pt x="1343977" y="191223"/>
                </a:lnTo>
                <a:close/>
              </a:path>
              <a:path w="4858385" h="2468245">
                <a:moveTo>
                  <a:pt x="1405089" y="2200414"/>
                </a:moveTo>
                <a:lnTo>
                  <a:pt x="1359052" y="2166543"/>
                </a:lnTo>
                <a:lnTo>
                  <a:pt x="1347762" y="2181885"/>
                </a:lnTo>
                <a:lnTo>
                  <a:pt x="1393799" y="2215756"/>
                </a:lnTo>
                <a:lnTo>
                  <a:pt x="1405089" y="2200414"/>
                </a:lnTo>
                <a:close/>
              </a:path>
              <a:path w="4858385" h="2468245">
                <a:moveTo>
                  <a:pt x="1405128" y="145757"/>
                </a:moveTo>
                <a:lnTo>
                  <a:pt x="1393761" y="130479"/>
                </a:lnTo>
                <a:lnTo>
                  <a:pt x="1347889" y="164566"/>
                </a:lnTo>
                <a:lnTo>
                  <a:pt x="1359255" y="179857"/>
                </a:lnTo>
                <a:lnTo>
                  <a:pt x="1405128" y="145757"/>
                </a:lnTo>
                <a:close/>
              </a:path>
              <a:path w="4858385" h="2468245">
                <a:moveTo>
                  <a:pt x="1725396" y="0"/>
                </a:moveTo>
                <a:lnTo>
                  <a:pt x="1598396" y="63500"/>
                </a:lnTo>
                <a:lnTo>
                  <a:pt x="1725396" y="127000"/>
                </a:lnTo>
                <a:lnTo>
                  <a:pt x="1682216" y="73025"/>
                </a:lnTo>
                <a:lnTo>
                  <a:pt x="1722170" y="73025"/>
                </a:lnTo>
                <a:lnTo>
                  <a:pt x="1722170" y="53975"/>
                </a:lnTo>
                <a:lnTo>
                  <a:pt x="1682216" y="53975"/>
                </a:lnTo>
                <a:lnTo>
                  <a:pt x="1725396" y="0"/>
                </a:lnTo>
                <a:close/>
              </a:path>
              <a:path w="4858385" h="2468245">
                <a:moveTo>
                  <a:pt x="1798370" y="53975"/>
                </a:moveTo>
                <a:lnTo>
                  <a:pt x="1741220" y="53975"/>
                </a:lnTo>
                <a:lnTo>
                  <a:pt x="1741220" y="73025"/>
                </a:lnTo>
                <a:lnTo>
                  <a:pt x="1798370" y="73025"/>
                </a:lnTo>
                <a:lnTo>
                  <a:pt x="1798370" y="53975"/>
                </a:lnTo>
                <a:close/>
              </a:path>
              <a:path w="4858385" h="2468245">
                <a:moveTo>
                  <a:pt x="1874570" y="53975"/>
                </a:moveTo>
                <a:lnTo>
                  <a:pt x="1817420" y="53975"/>
                </a:lnTo>
                <a:lnTo>
                  <a:pt x="1817420" y="73025"/>
                </a:lnTo>
                <a:lnTo>
                  <a:pt x="1874570" y="73025"/>
                </a:lnTo>
                <a:lnTo>
                  <a:pt x="1874570" y="53975"/>
                </a:lnTo>
                <a:close/>
              </a:path>
              <a:path w="4858385" h="2468245">
                <a:moveTo>
                  <a:pt x="1950770" y="53975"/>
                </a:moveTo>
                <a:lnTo>
                  <a:pt x="1893620" y="53975"/>
                </a:lnTo>
                <a:lnTo>
                  <a:pt x="1893620" y="73025"/>
                </a:lnTo>
                <a:lnTo>
                  <a:pt x="1950770" y="73025"/>
                </a:lnTo>
                <a:lnTo>
                  <a:pt x="1950770" y="53975"/>
                </a:lnTo>
                <a:close/>
              </a:path>
              <a:path w="4858385" h="2468245">
                <a:moveTo>
                  <a:pt x="2026970" y="53975"/>
                </a:moveTo>
                <a:lnTo>
                  <a:pt x="1969820" y="53975"/>
                </a:lnTo>
                <a:lnTo>
                  <a:pt x="1969820" y="73025"/>
                </a:lnTo>
                <a:lnTo>
                  <a:pt x="2026970" y="73025"/>
                </a:lnTo>
                <a:lnTo>
                  <a:pt x="2026970" y="53975"/>
                </a:lnTo>
                <a:close/>
              </a:path>
              <a:path w="4858385" h="2468245">
                <a:moveTo>
                  <a:pt x="2103170" y="53975"/>
                </a:moveTo>
                <a:lnTo>
                  <a:pt x="2046020" y="53975"/>
                </a:lnTo>
                <a:lnTo>
                  <a:pt x="2046020" y="73025"/>
                </a:lnTo>
                <a:lnTo>
                  <a:pt x="2103170" y="73025"/>
                </a:lnTo>
                <a:lnTo>
                  <a:pt x="2103170" y="53975"/>
                </a:lnTo>
                <a:close/>
              </a:path>
              <a:path w="4858385" h="2468245">
                <a:moveTo>
                  <a:pt x="2179370" y="53975"/>
                </a:moveTo>
                <a:lnTo>
                  <a:pt x="2122220" y="53975"/>
                </a:lnTo>
                <a:lnTo>
                  <a:pt x="2122220" y="73025"/>
                </a:lnTo>
                <a:lnTo>
                  <a:pt x="2179370" y="73025"/>
                </a:lnTo>
                <a:lnTo>
                  <a:pt x="2179370" y="53975"/>
                </a:lnTo>
                <a:close/>
              </a:path>
              <a:path w="4858385" h="2468245">
                <a:moveTo>
                  <a:pt x="2255570" y="53975"/>
                </a:moveTo>
                <a:lnTo>
                  <a:pt x="2198420" y="53975"/>
                </a:lnTo>
                <a:lnTo>
                  <a:pt x="2198420" y="73025"/>
                </a:lnTo>
                <a:lnTo>
                  <a:pt x="2255570" y="73025"/>
                </a:lnTo>
                <a:lnTo>
                  <a:pt x="2255570" y="53975"/>
                </a:lnTo>
                <a:close/>
              </a:path>
              <a:path w="4858385" h="2468245">
                <a:moveTo>
                  <a:pt x="2331770" y="53975"/>
                </a:moveTo>
                <a:lnTo>
                  <a:pt x="2274620" y="53975"/>
                </a:lnTo>
                <a:lnTo>
                  <a:pt x="2274620" y="73025"/>
                </a:lnTo>
                <a:lnTo>
                  <a:pt x="2331770" y="73025"/>
                </a:lnTo>
                <a:lnTo>
                  <a:pt x="2331770" y="53975"/>
                </a:lnTo>
                <a:close/>
              </a:path>
              <a:path w="4858385" h="2468245">
                <a:moveTo>
                  <a:pt x="2407970" y="53975"/>
                </a:moveTo>
                <a:lnTo>
                  <a:pt x="2350820" y="53975"/>
                </a:lnTo>
                <a:lnTo>
                  <a:pt x="2350820" y="73025"/>
                </a:lnTo>
                <a:lnTo>
                  <a:pt x="2407970" y="73025"/>
                </a:lnTo>
                <a:lnTo>
                  <a:pt x="2407970" y="53975"/>
                </a:lnTo>
                <a:close/>
              </a:path>
              <a:path w="4858385" h="2468245">
                <a:moveTo>
                  <a:pt x="2484170" y="53975"/>
                </a:moveTo>
                <a:lnTo>
                  <a:pt x="2427020" y="53975"/>
                </a:lnTo>
                <a:lnTo>
                  <a:pt x="2427020" y="73025"/>
                </a:lnTo>
                <a:lnTo>
                  <a:pt x="2484170" y="73025"/>
                </a:lnTo>
                <a:lnTo>
                  <a:pt x="2484170" y="53975"/>
                </a:lnTo>
                <a:close/>
              </a:path>
              <a:path w="4858385" h="2468245">
                <a:moveTo>
                  <a:pt x="2560370" y="53975"/>
                </a:moveTo>
                <a:lnTo>
                  <a:pt x="2503220" y="53975"/>
                </a:lnTo>
                <a:lnTo>
                  <a:pt x="2503220" y="73025"/>
                </a:lnTo>
                <a:lnTo>
                  <a:pt x="2560370" y="73025"/>
                </a:lnTo>
                <a:lnTo>
                  <a:pt x="2560370" y="53975"/>
                </a:lnTo>
                <a:close/>
              </a:path>
              <a:path w="4858385" h="2468245">
                <a:moveTo>
                  <a:pt x="2613317" y="958253"/>
                </a:moveTo>
                <a:lnTo>
                  <a:pt x="2598077" y="946823"/>
                </a:lnTo>
                <a:lnTo>
                  <a:pt x="2563787" y="992543"/>
                </a:lnTo>
                <a:lnTo>
                  <a:pt x="2579027" y="1003973"/>
                </a:lnTo>
                <a:lnTo>
                  <a:pt x="2613317" y="958253"/>
                </a:lnTo>
                <a:close/>
              </a:path>
              <a:path w="4858385" h="2468245">
                <a:moveTo>
                  <a:pt x="2636570" y="53975"/>
                </a:moveTo>
                <a:lnTo>
                  <a:pt x="2579420" y="53975"/>
                </a:lnTo>
                <a:lnTo>
                  <a:pt x="2579420" y="73025"/>
                </a:lnTo>
                <a:lnTo>
                  <a:pt x="2636570" y="73025"/>
                </a:lnTo>
                <a:lnTo>
                  <a:pt x="2636570" y="53975"/>
                </a:lnTo>
                <a:close/>
              </a:path>
              <a:path w="4858385" h="2468245">
                <a:moveTo>
                  <a:pt x="2659037" y="897293"/>
                </a:moveTo>
                <a:lnTo>
                  <a:pt x="2643797" y="885863"/>
                </a:lnTo>
                <a:lnTo>
                  <a:pt x="2609507" y="931583"/>
                </a:lnTo>
                <a:lnTo>
                  <a:pt x="2624747" y="943013"/>
                </a:lnTo>
                <a:lnTo>
                  <a:pt x="2659037" y="897293"/>
                </a:lnTo>
                <a:close/>
              </a:path>
              <a:path w="4858385" h="2468245">
                <a:moveTo>
                  <a:pt x="2704757" y="836345"/>
                </a:moveTo>
                <a:lnTo>
                  <a:pt x="2689517" y="824903"/>
                </a:lnTo>
                <a:lnTo>
                  <a:pt x="2655227" y="870623"/>
                </a:lnTo>
                <a:lnTo>
                  <a:pt x="2670467" y="882053"/>
                </a:lnTo>
                <a:lnTo>
                  <a:pt x="2704757" y="836345"/>
                </a:lnTo>
                <a:close/>
              </a:path>
              <a:path w="4858385" h="2468245">
                <a:moveTo>
                  <a:pt x="2712770" y="53975"/>
                </a:moveTo>
                <a:lnTo>
                  <a:pt x="2655620" y="53975"/>
                </a:lnTo>
                <a:lnTo>
                  <a:pt x="2655620" y="73025"/>
                </a:lnTo>
                <a:lnTo>
                  <a:pt x="2712770" y="73025"/>
                </a:lnTo>
                <a:lnTo>
                  <a:pt x="2712770" y="53975"/>
                </a:lnTo>
                <a:close/>
              </a:path>
              <a:path w="4858385" h="2468245">
                <a:moveTo>
                  <a:pt x="2750477" y="775385"/>
                </a:moveTo>
                <a:lnTo>
                  <a:pt x="2735237" y="763955"/>
                </a:lnTo>
                <a:lnTo>
                  <a:pt x="2700947" y="809675"/>
                </a:lnTo>
                <a:lnTo>
                  <a:pt x="2716187" y="821105"/>
                </a:lnTo>
                <a:lnTo>
                  <a:pt x="2750477" y="775385"/>
                </a:lnTo>
                <a:close/>
              </a:path>
              <a:path w="4858385" h="2468245">
                <a:moveTo>
                  <a:pt x="2788970" y="53975"/>
                </a:moveTo>
                <a:lnTo>
                  <a:pt x="2731820" y="53975"/>
                </a:lnTo>
                <a:lnTo>
                  <a:pt x="2731820" y="73025"/>
                </a:lnTo>
                <a:lnTo>
                  <a:pt x="2788970" y="73025"/>
                </a:lnTo>
                <a:lnTo>
                  <a:pt x="2788970" y="53975"/>
                </a:lnTo>
                <a:close/>
              </a:path>
              <a:path w="4858385" h="2468245">
                <a:moveTo>
                  <a:pt x="2796197" y="714425"/>
                </a:moveTo>
                <a:lnTo>
                  <a:pt x="2780957" y="702995"/>
                </a:lnTo>
                <a:lnTo>
                  <a:pt x="2746667" y="748715"/>
                </a:lnTo>
                <a:lnTo>
                  <a:pt x="2761907" y="760145"/>
                </a:lnTo>
                <a:lnTo>
                  <a:pt x="2796197" y="714425"/>
                </a:lnTo>
                <a:close/>
              </a:path>
              <a:path w="4858385" h="2468245">
                <a:moveTo>
                  <a:pt x="2841917" y="653465"/>
                </a:moveTo>
                <a:lnTo>
                  <a:pt x="2826677" y="642035"/>
                </a:lnTo>
                <a:lnTo>
                  <a:pt x="2792387" y="687755"/>
                </a:lnTo>
                <a:lnTo>
                  <a:pt x="2807627" y="699185"/>
                </a:lnTo>
                <a:lnTo>
                  <a:pt x="2841917" y="653465"/>
                </a:lnTo>
                <a:close/>
              </a:path>
              <a:path w="4858385" h="2468245">
                <a:moveTo>
                  <a:pt x="2865170" y="53975"/>
                </a:moveTo>
                <a:lnTo>
                  <a:pt x="2808020" y="53975"/>
                </a:lnTo>
                <a:lnTo>
                  <a:pt x="2808020" y="73025"/>
                </a:lnTo>
                <a:lnTo>
                  <a:pt x="2865170" y="73025"/>
                </a:lnTo>
                <a:lnTo>
                  <a:pt x="2865170" y="53975"/>
                </a:lnTo>
                <a:close/>
              </a:path>
              <a:path w="4858385" h="2468245">
                <a:moveTo>
                  <a:pt x="2887637" y="592505"/>
                </a:moveTo>
                <a:lnTo>
                  <a:pt x="2872397" y="581075"/>
                </a:lnTo>
                <a:lnTo>
                  <a:pt x="2838107" y="626795"/>
                </a:lnTo>
                <a:lnTo>
                  <a:pt x="2853347" y="638225"/>
                </a:lnTo>
                <a:lnTo>
                  <a:pt x="2887637" y="592505"/>
                </a:lnTo>
                <a:close/>
              </a:path>
              <a:path w="4858385" h="2468245">
                <a:moveTo>
                  <a:pt x="2933357" y="531545"/>
                </a:moveTo>
                <a:lnTo>
                  <a:pt x="2918117" y="520115"/>
                </a:lnTo>
                <a:lnTo>
                  <a:pt x="2883827" y="565835"/>
                </a:lnTo>
                <a:lnTo>
                  <a:pt x="2899067" y="577265"/>
                </a:lnTo>
                <a:lnTo>
                  <a:pt x="2933357" y="531545"/>
                </a:lnTo>
                <a:close/>
              </a:path>
              <a:path w="4858385" h="2468245">
                <a:moveTo>
                  <a:pt x="2941370" y="53975"/>
                </a:moveTo>
                <a:lnTo>
                  <a:pt x="2884220" y="53975"/>
                </a:lnTo>
                <a:lnTo>
                  <a:pt x="2884220" y="73025"/>
                </a:lnTo>
                <a:lnTo>
                  <a:pt x="2941370" y="73025"/>
                </a:lnTo>
                <a:lnTo>
                  <a:pt x="2941370" y="53975"/>
                </a:lnTo>
                <a:close/>
              </a:path>
              <a:path w="4858385" h="2468245">
                <a:moveTo>
                  <a:pt x="2979077" y="470585"/>
                </a:moveTo>
                <a:lnTo>
                  <a:pt x="2963837" y="459155"/>
                </a:lnTo>
                <a:lnTo>
                  <a:pt x="2929547" y="504875"/>
                </a:lnTo>
                <a:lnTo>
                  <a:pt x="2944787" y="516305"/>
                </a:lnTo>
                <a:lnTo>
                  <a:pt x="2979077" y="470585"/>
                </a:lnTo>
                <a:close/>
              </a:path>
              <a:path w="4858385" h="2468245">
                <a:moveTo>
                  <a:pt x="3017570" y="53975"/>
                </a:moveTo>
                <a:lnTo>
                  <a:pt x="2960420" y="53975"/>
                </a:lnTo>
                <a:lnTo>
                  <a:pt x="2960420" y="73025"/>
                </a:lnTo>
                <a:lnTo>
                  <a:pt x="3017570" y="73025"/>
                </a:lnTo>
                <a:lnTo>
                  <a:pt x="3017570" y="53975"/>
                </a:lnTo>
                <a:close/>
              </a:path>
              <a:path w="4858385" h="2468245">
                <a:moveTo>
                  <a:pt x="3024797" y="409625"/>
                </a:moveTo>
                <a:lnTo>
                  <a:pt x="3009557" y="398195"/>
                </a:lnTo>
                <a:lnTo>
                  <a:pt x="2975267" y="443915"/>
                </a:lnTo>
                <a:lnTo>
                  <a:pt x="2990507" y="455345"/>
                </a:lnTo>
                <a:lnTo>
                  <a:pt x="3024797" y="409625"/>
                </a:lnTo>
                <a:close/>
              </a:path>
              <a:path w="4858385" h="2468245">
                <a:moveTo>
                  <a:pt x="3070517" y="348665"/>
                </a:moveTo>
                <a:lnTo>
                  <a:pt x="3055277" y="337235"/>
                </a:lnTo>
                <a:lnTo>
                  <a:pt x="3020987" y="382955"/>
                </a:lnTo>
                <a:lnTo>
                  <a:pt x="3036227" y="394385"/>
                </a:lnTo>
                <a:lnTo>
                  <a:pt x="3070517" y="348665"/>
                </a:lnTo>
                <a:close/>
              </a:path>
              <a:path w="4858385" h="2468245">
                <a:moveTo>
                  <a:pt x="3116237" y="287705"/>
                </a:moveTo>
                <a:lnTo>
                  <a:pt x="3100997" y="276275"/>
                </a:lnTo>
                <a:lnTo>
                  <a:pt x="3066707" y="321995"/>
                </a:lnTo>
                <a:lnTo>
                  <a:pt x="3081947" y="333425"/>
                </a:lnTo>
                <a:lnTo>
                  <a:pt x="3116237" y="287705"/>
                </a:lnTo>
                <a:close/>
              </a:path>
              <a:path w="4858385" h="2468245">
                <a:moveTo>
                  <a:pt x="3161957" y="226745"/>
                </a:moveTo>
                <a:lnTo>
                  <a:pt x="3146717" y="215315"/>
                </a:lnTo>
                <a:lnTo>
                  <a:pt x="3112427" y="261035"/>
                </a:lnTo>
                <a:lnTo>
                  <a:pt x="3127667" y="272465"/>
                </a:lnTo>
                <a:lnTo>
                  <a:pt x="3161957" y="226745"/>
                </a:lnTo>
                <a:close/>
              </a:path>
              <a:path w="4858385" h="2468245">
                <a:moveTo>
                  <a:pt x="3216516" y="138125"/>
                </a:moveTo>
                <a:lnTo>
                  <a:pt x="3089516" y="201625"/>
                </a:lnTo>
                <a:lnTo>
                  <a:pt x="3158604" y="199466"/>
                </a:lnTo>
                <a:lnTo>
                  <a:pt x="3158147" y="200075"/>
                </a:lnTo>
                <a:lnTo>
                  <a:pt x="3173387" y="211505"/>
                </a:lnTo>
                <a:lnTo>
                  <a:pt x="3173844" y="210896"/>
                </a:lnTo>
                <a:lnTo>
                  <a:pt x="3191116" y="277825"/>
                </a:lnTo>
                <a:lnTo>
                  <a:pt x="3203181" y="211505"/>
                </a:lnTo>
                <a:lnTo>
                  <a:pt x="3203283" y="210896"/>
                </a:lnTo>
                <a:lnTo>
                  <a:pt x="3205251" y="200075"/>
                </a:lnTo>
                <a:lnTo>
                  <a:pt x="3205365" y="199466"/>
                </a:lnTo>
                <a:lnTo>
                  <a:pt x="3216516" y="138125"/>
                </a:lnTo>
                <a:close/>
              </a:path>
              <a:path w="4858385" h="2468245">
                <a:moveTo>
                  <a:pt x="3339998" y="208229"/>
                </a:moveTo>
                <a:lnTo>
                  <a:pt x="3329787" y="202425"/>
                </a:lnTo>
                <a:lnTo>
                  <a:pt x="3216516" y="138125"/>
                </a:lnTo>
                <a:lnTo>
                  <a:pt x="3234525" y="278968"/>
                </a:lnTo>
                <a:lnTo>
                  <a:pt x="3255302" y="213042"/>
                </a:lnTo>
                <a:lnTo>
                  <a:pt x="3282238" y="253199"/>
                </a:lnTo>
                <a:lnTo>
                  <a:pt x="3298050" y="242582"/>
                </a:lnTo>
                <a:lnTo>
                  <a:pt x="3278238" y="213042"/>
                </a:lnTo>
                <a:lnTo>
                  <a:pt x="3271113" y="202425"/>
                </a:lnTo>
                <a:lnTo>
                  <a:pt x="3339998" y="208229"/>
                </a:lnTo>
                <a:close/>
              </a:path>
              <a:path w="4858385" h="2468245">
                <a:moveTo>
                  <a:pt x="3340493" y="305866"/>
                </a:moveTo>
                <a:lnTo>
                  <a:pt x="3308667" y="258406"/>
                </a:lnTo>
                <a:lnTo>
                  <a:pt x="3292843" y="269024"/>
                </a:lnTo>
                <a:lnTo>
                  <a:pt x="3324682" y="316484"/>
                </a:lnTo>
                <a:lnTo>
                  <a:pt x="3340493" y="305866"/>
                </a:lnTo>
                <a:close/>
              </a:path>
              <a:path w="4858385" h="2468245">
                <a:moveTo>
                  <a:pt x="3382937" y="369150"/>
                </a:moveTo>
                <a:lnTo>
                  <a:pt x="3351111" y="321691"/>
                </a:lnTo>
                <a:lnTo>
                  <a:pt x="3335286" y="332308"/>
                </a:lnTo>
                <a:lnTo>
                  <a:pt x="3367125" y="379768"/>
                </a:lnTo>
                <a:lnTo>
                  <a:pt x="3382937" y="369150"/>
                </a:lnTo>
                <a:close/>
              </a:path>
              <a:path w="4858385" h="2468245">
                <a:moveTo>
                  <a:pt x="3425393" y="432435"/>
                </a:moveTo>
                <a:lnTo>
                  <a:pt x="3393554" y="384975"/>
                </a:lnTo>
                <a:lnTo>
                  <a:pt x="3377730" y="395592"/>
                </a:lnTo>
                <a:lnTo>
                  <a:pt x="3409569" y="443052"/>
                </a:lnTo>
                <a:lnTo>
                  <a:pt x="3425393" y="432435"/>
                </a:lnTo>
                <a:close/>
              </a:path>
              <a:path w="4858385" h="2468245">
                <a:moveTo>
                  <a:pt x="3467836" y="495719"/>
                </a:moveTo>
                <a:lnTo>
                  <a:pt x="3435997" y="448259"/>
                </a:lnTo>
                <a:lnTo>
                  <a:pt x="3420173" y="458876"/>
                </a:lnTo>
                <a:lnTo>
                  <a:pt x="3452012" y="506336"/>
                </a:lnTo>
                <a:lnTo>
                  <a:pt x="3467836" y="495719"/>
                </a:lnTo>
                <a:close/>
              </a:path>
              <a:path w="4858385" h="2468245">
                <a:moveTo>
                  <a:pt x="3510280" y="559015"/>
                </a:moveTo>
                <a:lnTo>
                  <a:pt x="3478441" y="511543"/>
                </a:lnTo>
                <a:lnTo>
                  <a:pt x="3462617" y="522160"/>
                </a:lnTo>
                <a:lnTo>
                  <a:pt x="3494455" y="569620"/>
                </a:lnTo>
                <a:lnTo>
                  <a:pt x="3510280" y="559015"/>
                </a:lnTo>
                <a:close/>
              </a:path>
              <a:path w="4858385" h="2468245">
                <a:moveTo>
                  <a:pt x="3542461" y="0"/>
                </a:moveTo>
                <a:lnTo>
                  <a:pt x="3415461" y="63500"/>
                </a:lnTo>
                <a:lnTo>
                  <a:pt x="3542461" y="127000"/>
                </a:lnTo>
                <a:lnTo>
                  <a:pt x="3491661" y="63500"/>
                </a:lnTo>
                <a:lnTo>
                  <a:pt x="3542461" y="0"/>
                </a:lnTo>
                <a:close/>
              </a:path>
              <a:path w="4858385" h="2468245">
                <a:moveTo>
                  <a:pt x="3552723" y="622300"/>
                </a:moveTo>
                <a:lnTo>
                  <a:pt x="3520884" y="574827"/>
                </a:lnTo>
                <a:lnTo>
                  <a:pt x="3505060" y="585444"/>
                </a:lnTo>
                <a:lnTo>
                  <a:pt x="3536899" y="632904"/>
                </a:lnTo>
                <a:lnTo>
                  <a:pt x="3552723" y="622300"/>
                </a:lnTo>
                <a:close/>
              </a:path>
              <a:path w="4858385" h="2468245">
                <a:moveTo>
                  <a:pt x="3562693" y="53975"/>
                </a:moveTo>
                <a:lnTo>
                  <a:pt x="3505543" y="53975"/>
                </a:lnTo>
                <a:lnTo>
                  <a:pt x="3505543" y="73025"/>
                </a:lnTo>
                <a:lnTo>
                  <a:pt x="3562693" y="73025"/>
                </a:lnTo>
                <a:lnTo>
                  <a:pt x="3562693" y="53975"/>
                </a:lnTo>
                <a:close/>
              </a:path>
              <a:path w="4858385" h="2468245">
                <a:moveTo>
                  <a:pt x="3595166" y="685584"/>
                </a:moveTo>
                <a:lnTo>
                  <a:pt x="3563328" y="638111"/>
                </a:lnTo>
                <a:lnTo>
                  <a:pt x="3547503" y="648728"/>
                </a:lnTo>
                <a:lnTo>
                  <a:pt x="3579342" y="696188"/>
                </a:lnTo>
                <a:lnTo>
                  <a:pt x="3595166" y="685584"/>
                </a:lnTo>
                <a:close/>
              </a:path>
              <a:path w="4858385" h="2468245">
                <a:moveTo>
                  <a:pt x="3637610" y="748868"/>
                </a:moveTo>
                <a:lnTo>
                  <a:pt x="3605771" y="701395"/>
                </a:lnTo>
                <a:lnTo>
                  <a:pt x="3589947" y="712012"/>
                </a:lnTo>
                <a:lnTo>
                  <a:pt x="3621786" y="759472"/>
                </a:lnTo>
                <a:lnTo>
                  <a:pt x="3637610" y="748868"/>
                </a:lnTo>
                <a:close/>
              </a:path>
              <a:path w="4858385" h="2468245">
                <a:moveTo>
                  <a:pt x="3638893" y="53975"/>
                </a:moveTo>
                <a:lnTo>
                  <a:pt x="3581743" y="53975"/>
                </a:lnTo>
                <a:lnTo>
                  <a:pt x="3581743" y="73025"/>
                </a:lnTo>
                <a:lnTo>
                  <a:pt x="3638893" y="73025"/>
                </a:lnTo>
                <a:lnTo>
                  <a:pt x="3638893" y="53975"/>
                </a:lnTo>
                <a:close/>
              </a:path>
              <a:path w="4858385" h="2468245">
                <a:moveTo>
                  <a:pt x="3680053" y="812152"/>
                </a:moveTo>
                <a:lnTo>
                  <a:pt x="3648214" y="764679"/>
                </a:lnTo>
                <a:lnTo>
                  <a:pt x="3632403" y="775296"/>
                </a:lnTo>
                <a:lnTo>
                  <a:pt x="3664229" y="822756"/>
                </a:lnTo>
                <a:lnTo>
                  <a:pt x="3680053" y="812152"/>
                </a:lnTo>
                <a:close/>
              </a:path>
              <a:path w="4858385" h="2468245">
                <a:moveTo>
                  <a:pt x="3715093" y="53975"/>
                </a:moveTo>
                <a:lnTo>
                  <a:pt x="3657943" y="53975"/>
                </a:lnTo>
                <a:lnTo>
                  <a:pt x="3657943" y="73025"/>
                </a:lnTo>
                <a:lnTo>
                  <a:pt x="3715093" y="73025"/>
                </a:lnTo>
                <a:lnTo>
                  <a:pt x="3715093" y="53975"/>
                </a:lnTo>
                <a:close/>
              </a:path>
              <a:path w="4858385" h="2468245">
                <a:moveTo>
                  <a:pt x="3722497" y="875436"/>
                </a:moveTo>
                <a:lnTo>
                  <a:pt x="3690658" y="827963"/>
                </a:lnTo>
                <a:lnTo>
                  <a:pt x="3674846" y="838581"/>
                </a:lnTo>
                <a:lnTo>
                  <a:pt x="3706672" y="886040"/>
                </a:lnTo>
                <a:lnTo>
                  <a:pt x="3722497" y="875436"/>
                </a:lnTo>
                <a:close/>
              </a:path>
              <a:path w="4858385" h="2468245">
                <a:moveTo>
                  <a:pt x="3764940" y="938720"/>
                </a:moveTo>
                <a:lnTo>
                  <a:pt x="3733101" y="891247"/>
                </a:lnTo>
                <a:lnTo>
                  <a:pt x="3717290" y="901865"/>
                </a:lnTo>
                <a:lnTo>
                  <a:pt x="3749116" y="949325"/>
                </a:lnTo>
                <a:lnTo>
                  <a:pt x="3764940" y="938720"/>
                </a:lnTo>
                <a:close/>
              </a:path>
              <a:path w="4858385" h="2468245">
                <a:moveTo>
                  <a:pt x="3791293" y="53975"/>
                </a:moveTo>
                <a:lnTo>
                  <a:pt x="3734143" y="53975"/>
                </a:lnTo>
                <a:lnTo>
                  <a:pt x="3734143" y="73025"/>
                </a:lnTo>
                <a:lnTo>
                  <a:pt x="3791293" y="73025"/>
                </a:lnTo>
                <a:lnTo>
                  <a:pt x="3791293" y="53975"/>
                </a:lnTo>
                <a:close/>
              </a:path>
              <a:path w="4858385" h="2468245">
                <a:moveTo>
                  <a:pt x="3807383" y="1002004"/>
                </a:moveTo>
                <a:lnTo>
                  <a:pt x="3775545" y="954532"/>
                </a:lnTo>
                <a:lnTo>
                  <a:pt x="3759733" y="965149"/>
                </a:lnTo>
                <a:lnTo>
                  <a:pt x="3791559" y="1012609"/>
                </a:lnTo>
                <a:lnTo>
                  <a:pt x="3807383" y="1002004"/>
                </a:lnTo>
                <a:close/>
              </a:path>
              <a:path w="4858385" h="2468245">
                <a:moveTo>
                  <a:pt x="3849827" y="1065288"/>
                </a:moveTo>
                <a:lnTo>
                  <a:pt x="3818001" y="1017828"/>
                </a:lnTo>
                <a:lnTo>
                  <a:pt x="3802176" y="1028433"/>
                </a:lnTo>
                <a:lnTo>
                  <a:pt x="3834003" y="1075893"/>
                </a:lnTo>
                <a:lnTo>
                  <a:pt x="3849827" y="1065288"/>
                </a:lnTo>
                <a:close/>
              </a:path>
              <a:path w="4858385" h="2468245">
                <a:moveTo>
                  <a:pt x="3867493" y="53975"/>
                </a:moveTo>
                <a:lnTo>
                  <a:pt x="3810343" y="53975"/>
                </a:lnTo>
                <a:lnTo>
                  <a:pt x="3810343" y="73025"/>
                </a:lnTo>
                <a:lnTo>
                  <a:pt x="3867493" y="73025"/>
                </a:lnTo>
                <a:lnTo>
                  <a:pt x="3867493" y="53975"/>
                </a:lnTo>
                <a:close/>
              </a:path>
              <a:path w="4858385" h="2468245">
                <a:moveTo>
                  <a:pt x="3892270" y="1128572"/>
                </a:moveTo>
                <a:lnTo>
                  <a:pt x="3860444" y="1081112"/>
                </a:lnTo>
                <a:lnTo>
                  <a:pt x="3844620" y="1091717"/>
                </a:lnTo>
                <a:lnTo>
                  <a:pt x="3876446" y="1139177"/>
                </a:lnTo>
                <a:lnTo>
                  <a:pt x="3892270" y="1128572"/>
                </a:lnTo>
                <a:close/>
              </a:path>
              <a:path w="4858385" h="2468245">
                <a:moveTo>
                  <a:pt x="3934714" y="1191856"/>
                </a:moveTo>
                <a:lnTo>
                  <a:pt x="3902887" y="1144397"/>
                </a:lnTo>
                <a:lnTo>
                  <a:pt x="3887063" y="1155001"/>
                </a:lnTo>
                <a:lnTo>
                  <a:pt x="3918889" y="1202461"/>
                </a:lnTo>
                <a:lnTo>
                  <a:pt x="3934714" y="1191856"/>
                </a:lnTo>
                <a:close/>
              </a:path>
              <a:path w="4858385" h="2468245">
                <a:moveTo>
                  <a:pt x="3943693" y="53975"/>
                </a:moveTo>
                <a:lnTo>
                  <a:pt x="3886543" y="53975"/>
                </a:lnTo>
                <a:lnTo>
                  <a:pt x="3886543" y="73025"/>
                </a:lnTo>
                <a:lnTo>
                  <a:pt x="3943693" y="73025"/>
                </a:lnTo>
                <a:lnTo>
                  <a:pt x="3943693" y="53975"/>
                </a:lnTo>
                <a:close/>
              </a:path>
              <a:path w="4858385" h="2468245">
                <a:moveTo>
                  <a:pt x="3977157" y="1255141"/>
                </a:moveTo>
                <a:lnTo>
                  <a:pt x="3945331" y="1207681"/>
                </a:lnTo>
                <a:lnTo>
                  <a:pt x="3929507" y="1218285"/>
                </a:lnTo>
                <a:lnTo>
                  <a:pt x="3961346" y="1265745"/>
                </a:lnTo>
                <a:lnTo>
                  <a:pt x="3977157" y="1255141"/>
                </a:lnTo>
                <a:close/>
              </a:path>
              <a:path w="4858385" h="2468245">
                <a:moveTo>
                  <a:pt x="4019600" y="1318425"/>
                </a:moveTo>
                <a:lnTo>
                  <a:pt x="3987774" y="1270965"/>
                </a:lnTo>
                <a:lnTo>
                  <a:pt x="3971950" y="1281569"/>
                </a:lnTo>
                <a:lnTo>
                  <a:pt x="4003789" y="1329029"/>
                </a:lnTo>
                <a:lnTo>
                  <a:pt x="4019600" y="1318425"/>
                </a:lnTo>
                <a:close/>
              </a:path>
              <a:path w="4858385" h="2468245">
                <a:moveTo>
                  <a:pt x="4019893" y="53975"/>
                </a:moveTo>
                <a:lnTo>
                  <a:pt x="3962743" y="53975"/>
                </a:lnTo>
                <a:lnTo>
                  <a:pt x="3962743" y="73025"/>
                </a:lnTo>
                <a:lnTo>
                  <a:pt x="4019893" y="73025"/>
                </a:lnTo>
                <a:lnTo>
                  <a:pt x="4019893" y="53975"/>
                </a:lnTo>
                <a:close/>
              </a:path>
              <a:path w="4858385" h="2468245">
                <a:moveTo>
                  <a:pt x="4062044" y="1381709"/>
                </a:moveTo>
                <a:lnTo>
                  <a:pt x="4030218" y="1334249"/>
                </a:lnTo>
                <a:lnTo>
                  <a:pt x="4014393" y="1344853"/>
                </a:lnTo>
                <a:lnTo>
                  <a:pt x="4046232" y="1392313"/>
                </a:lnTo>
                <a:lnTo>
                  <a:pt x="4062044" y="1381709"/>
                </a:lnTo>
                <a:close/>
              </a:path>
              <a:path w="4858385" h="2468245">
                <a:moveTo>
                  <a:pt x="4096093" y="53975"/>
                </a:moveTo>
                <a:lnTo>
                  <a:pt x="4038943" y="53975"/>
                </a:lnTo>
                <a:lnTo>
                  <a:pt x="4038943" y="73025"/>
                </a:lnTo>
                <a:lnTo>
                  <a:pt x="4096093" y="73025"/>
                </a:lnTo>
                <a:lnTo>
                  <a:pt x="4096093" y="53975"/>
                </a:lnTo>
                <a:close/>
              </a:path>
              <a:path w="4858385" h="2468245">
                <a:moveTo>
                  <a:pt x="4104487" y="1444993"/>
                </a:moveTo>
                <a:lnTo>
                  <a:pt x="4072661" y="1397533"/>
                </a:lnTo>
                <a:lnTo>
                  <a:pt x="4056837" y="1408137"/>
                </a:lnTo>
                <a:lnTo>
                  <a:pt x="4088676" y="1455610"/>
                </a:lnTo>
                <a:lnTo>
                  <a:pt x="4104487" y="1444993"/>
                </a:lnTo>
                <a:close/>
              </a:path>
              <a:path w="4858385" h="2468245">
                <a:moveTo>
                  <a:pt x="4146943" y="1508277"/>
                </a:moveTo>
                <a:lnTo>
                  <a:pt x="4115104" y="1460817"/>
                </a:lnTo>
                <a:lnTo>
                  <a:pt x="4099280" y="1471422"/>
                </a:lnTo>
                <a:lnTo>
                  <a:pt x="4131119" y="1518894"/>
                </a:lnTo>
                <a:lnTo>
                  <a:pt x="4146943" y="1508277"/>
                </a:lnTo>
                <a:close/>
              </a:path>
              <a:path w="4858385" h="2468245">
                <a:moveTo>
                  <a:pt x="4172293" y="53975"/>
                </a:moveTo>
                <a:lnTo>
                  <a:pt x="4115143" y="53975"/>
                </a:lnTo>
                <a:lnTo>
                  <a:pt x="4115143" y="73025"/>
                </a:lnTo>
                <a:lnTo>
                  <a:pt x="4172293" y="73025"/>
                </a:lnTo>
                <a:lnTo>
                  <a:pt x="4172293" y="53975"/>
                </a:lnTo>
                <a:close/>
              </a:path>
              <a:path w="4858385" h="2468245">
                <a:moveTo>
                  <a:pt x="4189387" y="1571561"/>
                </a:moveTo>
                <a:lnTo>
                  <a:pt x="4157548" y="1524101"/>
                </a:lnTo>
                <a:lnTo>
                  <a:pt x="4141724" y="1534706"/>
                </a:lnTo>
                <a:lnTo>
                  <a:pt x="4173563" y="1582178"/>
                </a:lnTo>
                <a:lnTo>
                  <a:pt x="4189387" y="1571561"/>
                </a:lnTo>
                <a:close/>
              </a:path>
              <a:path w="4858385" h="2468245">
                <a:moveTo>
                  <a:pt x="4231830" y="1634845"/>
                </a:moveTo>
                <a:lnTo>
                  <a:pt x="4199991" y="1587385"/>
                </a:lnTo>
                <a:lnTo>
                  <a:pt x="4184167" y="1597990"/>
                </a:lnTo>
                <a:lnTo>
                  <a:pt x="4216006" y="1645462"/>
                </a:lnTo>
                <a:lnTo>
                  <a:pt x="4231830" y="1634845"/>
                </a:lnTo>
                <a:close/>
              </a:path>
              <a:path w="4858385" h="2468245">
                <a:moveTo>
                  <a:pt x="4248493" y="53975"/>
                </a:moveTo>
                <a:lnTo>
                  <a:pt x="4191343" y="53975"/>
                </a:lnTo>
                <a:lnTo>
                  <a:pt x="4191343" y="73025"/>
                </a:lnTo>
                <a:lnTo>
                  <a:pt x="4248493" y="73025"/>
                </a:lnTo>
                <a:lnTo>
                  <a:pt x="4248493" y="53975"/>
                </a:lnTo>
                <a:close/>
              </a:path>
              <a:path w="4858385" h="2468245">
                <a:moveTo>
                  <a:pt x="4274274" y="1698129"/>
                </a:moveTo>
                <a:lnTo>
                  <a:pt x="4242435" y="1650669"/>
                </a:lnTo>
                <a:lnTo>
                  <a:pt x="4226611" y="1661274"/>
                </a:lnTo>
                <a:lnTo>
                  <a:pt x="4258449" y="1708746"/>
                </a:lnTo>
                <a:lnTo>
                  <a:pt x="4274274" y="1698129"/>
                </a:lnTo>
                <a:close/>
              </a:path>
              <a:path w="4858385" h="2468245">
                <a:moveTo>
                  <a:pt x="4316717" y="1761413"/>
                </a:moveTo>
                <a:lnTo>
                  <a:pt x="4284878" y="1713953"/>
                </a:lnTo>
                <a:lnTo>
                  <a:pt x="4269054" y="1724558"/>
                </a:lnTo>
                <a:lnTo>
                  <a:pt x="4300893" y="1772031"/>
                </a:lnTo>
                <a:lnTo>
                  <a:pt x="4316717" y="1761413"/>
                </a:lnTo>
                <a:close/>
              </a:path>
              <a:path w="4858385" h="2468245">
                <a:moveTo>
                  <a:pt x="4324693" y="53975"/>
                </a:moveTo>
                <a:lnTo>
                  <a:pt x="4267543" y="53975"/>
                </a:lnTo>
                <a:lnTo>
                  <a:pt x="4267543" y="73025"/>
                </a:lnTo>
                <a:lnTo>
                  <a:pt x="4324693" y="73025"/>
                </a:lnTo>
                <a:lnTo>
                  <a:pt x="4324693" y="53975"/>
                </a:lnTo>
                <a:close/>
              </a:path>
              <a:path w="4858385" h="2468245">
                <a:moveTo>
                  <a:pt x="4359160" y="1824697"/>
                </a:moveTo>
                <a:lnTo>
                  <a:pt x="4327322" y="1777238"/>
                </a:lnTo>
                <a:lnTo>
                  <a:pt x="4311510" y="1787842"/>
                </a:lnTo>
                <a:lnTo>
                  <a:pt x="4343336" y="1835315"/>
                </a:lnTo>
                <a:lnTo>
                  <a:pt x="4359160" y="1824697"/>
                </a:lnTo>
                <a:close/>
              </a:path>
              <a:path w="4858385" h="2468245">
                <a:moveTo>
                  <a:pt x="4400893" y="53975"/>
                </a:moveTo>
                <a:lnTo>
                  <a:pt x="4343743" y="53975"/>
                </a:lnTo>
                <a:lnTo>
                  <a:pt x="4343743" y="73025"/>
                </a:lnTo>
                <a:lnTo>
                  <a:pt x="4400893" y="73025"/>
                </a:lnTo>
                <a:lnTo>
                  <a:pt x="4400893" y="53975"/>
                </a:lnTo>
                <a:close/>
              </a:path>
              <a:path w="4858385" h="2468245">
                <a:moveTo>
                  <a:pt x="4401604" y="1887982"/>
                </a:moveTo>
                <a:lnTo>
                  <a:pt x="4369765" y="1840522"/>
                </a:lnTo>
                <a:lnTo>
                  <a:pt x="4353953" y="1851126"/>
                </a:lnTo>
                <a:lnTo>
                  <a:pt x="4385780" y="1898599"/>
                </a:lnTo>
                <a:lnTo>
                  <a:pt x="4401604" y="1887982"/>
                </a:lnTo>
                <a:close/>
              </a:path>
              <a:path w="4858385" h="2468245">
                <a:moveTo>
                  <a:pt x="4444047" y="1951266"/>
                </a:moveTo>
                <a:lnTo>
                  <a:pt x="4412208" y="1903806"/>
                </a:lnTo>
                <a:lnTo>
                  <a:pt x="4396397" y="1914410"/>
                </a:lnTo>
                <a:lnTo>
                  <a:pt x="4428223" y="1961883"/>
                </a:lnTo>
                <a:lnTo>
                  <a:pt x="4444047" y="1951266"/>
                </a:lnTo>
                <a:close/>
              </a:path>
              <a:path w="4858385" h="2468245">
                <a:moveTo>
                  <a:pt x="4477093" y="53975"/>
                </a:moveTo>
                <a:lnTo>
                  <a:pt x="4419943" y="53975"/>
                </a:lnTo>
                <a:lnTo>
                  <a:pt x="4419943" y="73025"/>
                </a:lnTo>
                <a:lnTo>
                  <a:pt x="4477093" y="73025"/>
                </a:lnTo>
                <a:lnTo>
                  <a:pt x="4477093" y="53975"/>
                </a:lnTo>
                <a:close/>
              </a:path>
              <a:path w="4858385" h="2468245">
                <a:moveTo>
                  <a:pt x="4486491" y="2014550"/>
                </a:moveTo>
                <a:lnTo>
                  <a:pt x="4454652" y="1967090"/>
                </a:lnTo>
                <a:lnTo>
                  <a:pt x="4438840" y="1977707"/>
                </a:lnTo>
                <a:lnTo>
                  <a:pt x="4470666" y="2025167"/>
                </a:lnTo>
                <a:lnTo>
                  <a:pt x="4486491" y="2014550"/>
                </a:lnTo>
                <a:close/>
              </a:path>
              <a:path w="4858385" h="2468245">
                <a:moveTo>
                  <a:pt x="4528934" y="2077834"/>
                </a:moveTo>
                <a:lnTo>
                  <a:pt x="4497108" y="2030374"/>
                </a:lnTo>
                <a:lnTo>
                  <a:pt x="4481284" y="2040991"/>
                </a:lnTo>
                <a:lnTo>
                  <a:pt x="4513110" y="2088451"/>
                </a:lnTo>
                <a:lnTo>
                  <a:pt x="4528934" y="2077834"/>
                </a:lnTo>
                <a:close/>
              </a:path>
              <a:path w="4858385" h="2468245">
                <a:moveTo>
                  <a:pt x="4553293" y="53975"/>
                </a:moveTo>
                <a:lnTo>
                  <a:pt x="4496143" y="53975"/>
                </a:lnTo>
                <a:lnTo>
                  <a:pt x="4496143" y="73025"/>
                </a:lnTo>
                <a:lnTo>
                  <a:pt x="4553293" y="73025"/>
                </a:lnTo>
                <a:lnTo>
                  <a:pt x="4553293" y="53975"/>
                </a:lnTo>
                <a:close/>
              </a:path>
              <a:path w="4858385" h="2468245">
                <a:moveTo>
                  <a:pt x="4571377" y="2141118"/>
                </a:moveTo>
                <a:lnTo>
                  <a:pt x="4539551" y="2093658"/>
                </a:lnTo>
                <a:lnTo>
                  <a:pt x="4523727" y="2104275"/>
                </a:lnTo>
                <a:lnTo>
                  <a:pt x="4555553" y="2151735"/>
                </a:lnTo>
                <a:lnTo>
                  <a:pt x="4571377" y="2141118"/>
                </a:lnTo>
                <a:close/>
              </a:path>
              <a:path w="4858385" h="2468245">
                <a:moveTo>
                  <a:pt x="4613821" y="2204402"/>
                </a:moveTo>
                <a:lnTo>
                  <a:pt x="4581995" y="2156942"/>
                </a:lnTo>
                <a:lnTo>
                  <a:pt x="4566170" y="2167559"/>
                </a:lnTo>
                <a:lnTo>
                  <a:pt x="4597997" y="2215019"/>
                </a:lnTo>
                <a:lnTo>
                  <a:pt x="4613821" y="2204402"/>
                </a:lnTo>
                <a:close/>
              </a:path>
              <a:path w="4858385" h="2468245">
                <a:moveTo>
                  <a:pt x="4629493" y="53975"/>
                </a:moveTo>
                <a:lnTo>
                  <a:pt x="4572343" y="53975"/>
                </a:lnTo>
                <a:lnTo>
                  <a:pt x="4572343" y="73025"/>
                </a:lnTo>
                <a:lnTo>
                  <a:pt x="4629493" y="73025"/>
                </a:lnTo>
                <a:lnTo>
                  <a:pt x="4629493" y="53975"/>
                </a:lnTo>
                <a:close/>
              </a:path>
              <a:path w="4858385" h="2468245">
                <a:moveTo>
                  <a:pt x="4656264" y="2267686"/>
                </a:moveTo>
                <a:lnTo>
                  <a:pt x="4624438" y="2220226"/>
                </a:lnTo>
                <a:lnTo>
                  <a:pt x="4608614" y="2230844"/>
                </a:lnTo>
                <a:lnTo>
                  <a:pt x="4640440" y="2278303"/>
                </a:lnTo>
                <a:lnTo>
                  <a:pt x="4656264" y="2267686"/>
                </a:lnTo>
                <a:close/>
              </a:path>
              <a:path w="4858385" h="2468245">
                <a:moveTo>
                  <a:pt x="4698708" y="2330970"/>
                </a:moveTo>
                <a:lnTo>
                  <a:pt x="4666881" y="2283510"/>
                </a:lnTo>
                <a:lnTo>
                  <a:pt x="4651057" y="2294128"/>
                </a:lnTo>
                <a:lnTo>
                  <a:pt x="4682896" y="2341588"/>
                </a:lnTo>
                <a:lnTo>
                  <a:pt x="4698708" y="2330970"/>
                </a:lnTo>
                <a:close/>
              </a:path>
              <a:path w="4858385" h="2468245">
                <a:moveTo>
                  <a:pt x="4705693" y="53975"/>
                </a:moveTo>
                <a:lnTo>
                  <a:pt x="4648543" y="53975"/>
                </a:lnTo>
                <a:lnTo>
                  <a:pt x="4648543" y="73025"/>
                </a:lnTo>
                <a:lnTo>
                  <a:pt x="4705693" y="73025"/>
                </a:lnTo>
                <a:lnTo>
                  <a:pt x="4705693" y="53975"/>
                </a:lnTo>
                <a:close/>
              </a:path>
              <a:path w="4858385" h="2468245">
                <a:moveTo>
                  <a:pt x="4741151" y="2394267"/>
                </a:moveTo>
                <a:lnTo>
                  <a:pt x="4709325" y="2346795"/>
                </a:lnTo>
                <a:lnTo>
                  <a:pt x="4693501" y="2357412"/>
                </a:lnTo>
                <a:lnTo>
                  <a:pt x="4725340" y="2404872"/>
                </a:lnTo>
                <a:lnTo>
                  <a:pt x="4741151" y="2394267"/>
                </a:lnTo>
                <a:close/>
              </a:path>
              <a:path w="4858385" h="2468245">
                <a:moveTo>
                  <a:pt x="4781893" y="53975"/>
                </a:moveTo>
                <a:lnTo>
                  <a:pt x="4724743" y="53975"/>
                </a:lnTo>
                <a:lnTo>
                  <a:pt x="4724743" y="73025"/>
                </a:lnTo>
                <a:lnTo>
                  <a:pt x="4781893" y="73025"/>
                </a:lnTo>
                <a:lnTo>
                  <a:pt x="4781893" y="53975"/>
                </a:lnTo>
                <a:close/>
              </a:path>
              <a:path w="4858385" h="2468245">
                <a:moveTo>
                  <a:pt x="4783594" y="2457551"/>
                </a:moveTo>
                <a:lnTo>
                  <a:pt x="4751768" y="2410079"/>
                </a:lnTo>
                <a:lnTo>
                  <a:pt x="4735944" y="2420696"/>
                </a:lnTo>
                <a:lnTo>
                  <a:pt x="4767783" y="2468156"/>
                </a:lnTo>
                <a:lnTo>
                  <a:pt x="4783594" y="2457551"/>
                </a:lnTo>
                <a:close/>
              </a:path>
              <a:path w="4858385" h="2468245">
                <a:moveTo>
                  <a:pt x="4858093" y="53975"/>
                </a:moveTo>
                <a:lnTo>
                  <a:pt x="4800943" y="53975"/>
                </a:lnTo>
                <a:lnTo>
                  <a:pt x="4800943" y="73025"/>
                </a:lnTo>
                <a:lnTo>
                  <a:pt x="4858093" y="73025"/>
                </a:lnTo>
                <a:lnTo>
                  <a:pt x="4858093" y="5397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R="45085" algn="ctr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7301" y="3287963"/>
            <a:ext cx="588645" cy="535305"/>
            <a:chOff x="6083300" y="3287962"/>
            <a:chExt cx="58864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18009" y="3392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6777" y="3287963"/>
            <a:ext cx="588645" cy="535305"/>
            <a:chOff x="4242776" y="3287962"/>
            <a:chExt cx="588645" cy="535305"/>
          </a:xfrm>
        </p:grpSpPr>
        <p:sp>
          <p:nvSpPr>
            <p:cNvPr id="17" name="object 17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21" name="object 21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5" name="object 25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9" name="object 29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3" name="object 33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7" name="object 37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41" name="object 41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5" name="object 45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280" y="3504628"/>
            <a:ext cx="6695440" cy="2649855"/>
            <a:chOff x="1190280" y="3504627"/>
            <a:chExt cx="6695440" cy="2649855"/>
          </a:xfrm>
        </p:grpSpPr>
        <p:sp>
          <p:nvSpPr>
            <p:cNvPr id="49" name="object 49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299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1107" y="355542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43129" y="57576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13365" y="39893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73125" y="3144429"/>
            <a:ext cx="209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91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133067" y="30584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45085" algn="ctr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3" name="object 83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7" name="object 87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3" name="object 93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101" name="object 101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102" name="object 102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844305" y="3672078"/>
            <a:ext cx="4858385" cy="2468245"/>
          </a:xfrm>
          <a:custGeom>
            <a:avLst/>
            <a:gdLst/>
            <a:ahLst/>
            <a:cxnLst/>
            <a:rect l="l" t="t" r="r" b="b"/>
            <a:pathLst>
              <a:path w="4858385" h="2468245">
                <a:moveTo>
                  <a:pt x="120878" y="1100416"/>
                </a:moveTo>
                <a:lnTo>
                  <a:pt x="109524" y="1085126"/>
                </a:lnTo>
                <a:lnTo>
                  <a:pt x="63652" y="1119225"/>
                </a:lnTo>
                <a:lnTo>
                  <a:pt x="75018" y="1134516"/>
                </a:lnTo>
                <a:lnTo>
                  <a:pt x="120878" y="1100416"/>
                </a:lnTo>
                <a:close/>
              </a:path>
              <a:path w="4858385" h="2468245">
                <a:moveTo>
                  <a:pt x="139814" y="1153604"/>
                </a:moveTo>
                <a:lnTo>
                  <a:pt x="61150" y="1132954"/>
                </a:lnTo>
                <a:lnTo>
                  <a:pt x="63919" y="1054963"/>
                </a:lnTo>
                <a:lnTo>
                  <a:pt x="64046" y="1051687"/>
                </a:lnTo>
                <a:lnTo>
                  <a:pt x="0" y="1178407"/>
                </a:lnTo>
                <a:lnTo>
                  <a:pt x="139814" y="1153604"/>
                </a:lnTo>
                <a:close/>
              </a:path>
              <a:path w="4858385" h="2468245">
                <a:moveTo>
                  <a:pt x="139928" y="1202524"/>
                </a:moveTo>
                <a:lnTo>
                  <a:pt x="67386" y="1190028"/>
                </a:lnTo>
                <a:lnTo>
                  <a:pt x="67386" y="1221955"/>
                </a:lnTo>
                <a:lnTo>
                  <a:pt x="61633" y="1229779"/>
                </a:lnTo>
                <a:lnTo>
                  <a:pt x="61379" y="1223568"/>
                </a:lnTo>
                <a:lnTo>
                  <a:pt x="67386" y="1221955"/>
                </a:lnTo>
                <a:lnTo>
                  <a:pt x="67386" y="1190028"/>
                </a:lnTo>
                <a:lnTo>
                  <a:pt x="0" y="1178407"/>
                </a:lnTo>
                <a:lnTo>
                  <a:pt x="64668" y="1304823"/>
                </a:lnTo>
                <a:lnTo>
                  <a:pt x="61874" y="1235760"/>
                </a:lnTo>
                <a:lnTo>
                  <a:pt x="104889" y="1267409"/>
                </a:lnTo>
                <a:lnTo>
                  <a:pt x="116179" y="1252067"/>
                </a:lnTo>
                <a:lnTo>
                  <a:pt x="94018" y="1235760"/>
                </a:lnTo>
                <a:lnTo>
                  <a:pt x="85890" y="1229779"/>
                </a:lnTo>
                <a:lnTo>
                  <a:pt x="75260" y="1221955"/>
                </a:lnTo>
                <a:lnTo>
                  <a:pt x="73164" y="1220419"/>
                </a:lnTo>
                <a:lnTo>
                  <a:pt x="139928" y="1202524"/>
                </a:lnTo>
                <a:close/>
              </a:path>
              <a:path w="4858385" h="2468245">
                <a:moveTo>
                  <a:pt x="177558" y="1297228"/>
                </a:moveTo>
                <a:lnTo>
                  <a:pt x="131521" y="1263357"/>
                </a:lnTo>
                <a:lnTo>
                  <a:pt x="120230" y="1278699"/>
                </a:lnTo>
                <a:lnTo>
                  <a:pt x="166268" y="1312570"/>
                </a:lnTo>
                <a:lnTo>
                  <a:pt x="177558" y="1297228"/>
                </a:lnTo>
                <a:close/>
              </a:path>
              <a:path w="4858385" h="2468245">
                <a:moveTo>
                  <a:pt x="182041" y="1054963"/>
                </a:moveTo>
                <a:lnTo>
                  <a:pt x="170675" y="1039672"/>
                </a:lnTo>
                <a:lnTo>
                  <a:pt x="124802" y="1073759"/>
                </a:lnTo>
                <a:lnTo>
                  <a:pt x="136169" y="1089050"/>
                </a:lnTo>
                <a:lnTo>
                  <a:pt x="182041" y="1054963"/>
                </a:lnTo>
                <a:close/>
              </a:path>
              <a:path w="4858385" h="2468245">
                <a:moveTo>
                  <a:pt x="238937" y="1342390"/>
                </a:moveTo>
                <a:lnTo>
                  <a:pt x="192900" y="1308519"/>
                </a:lnTo>
                <a:lnTo>
                  <a:pt x="181610" y="1323860"/>
                </a:lnTo>
                <a:lnTo>
                  <a:pt x="227647" y="1357731"/>
                </a:lnTo>
                <a:lnTo>
                  <a:pt x="238937" y="1342390"/>
                </a:lnTo>
                <a:close/>
              </a:path>
              <a:path w="4858385" h="2468245">
                <a:moveTo>
                  <a:pt x="243192" y="1009497"/>
                </a:moveTo>
                <a:lnTo>
                  <a:pt x="231825" y="994206"/>
                </a:lnTo>
                <a:lnTo>
                  <a:pt x="185966" y="1028306"/>
                </a:lnTo>
                <a:lnTo>
                  <a:pt x="197332" y="1043597"/>
                </a:lnTo>
                <a:lnTo>
                  <a:pt x="243192" y="1009497"/>
                </a:lnTo>
                <a:close/>
              </a:path>
              <a:path w="4858385" h="2468245">
                <a:moveTo>
                  <a:pt x="300316" y="1387551"/>
                </a:moveTo>
                <a:lnTo>
                  <a:pt x="254279" y="1353680"/>
                </a:lnTo>
                <a:lnTo>
                  <a:pt x="242989" y="1369021"/>
                </a:lnTo>
                <a:lnTo>
                  <a:pt x="289026" y="1402892"/>
                </a:lnTo>
                <a:lnTo>
                  <a:pt x="300316" y="1387551"/>
                </a:lnTo>
                <a:close/>
              </a:path>
              <a:path w="4858385" h="2468245">
                <a:moveTo>
                  <a:pt x="304342" y="964044"/>
                </a:moveTo>
                <a:lnTo>
                  <a:pt x="292989" y="948753"/>
                </a:lnTo>
                <a:lnTo>
                  <a:pt x="247116" y="982840"/>
                </a:lnTo>
                <a:lnTo>
                  <a:pt x="258483" y="998131"/>
                </a:lnTo>
                <a:lnTo>
                  <a:pt x="304342" y="964044"/>
                </a:lnTo>
                <a:close/>
              </a:path>
              <a:path w="4858385" h="2468245">
                <a:moveTo>
                  <a:pt x="361683" y="1432699"/>
                </a:moveTo>
                <a:lnTo>
                  <a:pt x="315658" y="1398841"/>
                </a:lnTo>
                <a:lnTo>
                  <a:pt x="304368" y="1414183"/>
                </a:lnTo>
                <a:lnTo>
                  <a:pt x="350393" y="1448054"/>
                </a:lnTo>
                <a:lnTo>
                  <a:pt x="361683" y="1432699"/>
                </a:lnTo>
                <a:close/>
              </a:path>
              <a:path w="4858385" h="2468245">
                <a:moveTo>
                  <a:pt x="365506" y="918578"/>
                </a:moveTo>
                <a:lnTo>
                  <a:pt x="354139" y="903287"/>
                </a:lnTo>
                <a:lnTo>
                  <a:pt x="308267" y="937387"/>
                </a:lnTo>
                <a:lnTo>
                  <a:pt x="319633" y="952677"/>
                </a:lnTo>
                <a:lnTo>
                  <a:pt x="365506" y="918578"/>
                </a:lnTo>
                <a:close/>
              </a:path>
              <a:path w="4858385" h="2468245">
                <a:moveTo>
                  <a:pt x="423062" y="1477860"/>
                </a:moveTo>
                <a:lnTo>
                  <a:pt x="377037" y="1443990"/>
                </a:lnTo>
                <a:lnTo>
                  <a:pt x="365747" y="1459344"/>
                </a:lnTo>
                <a:lnTo>
                  <a:pt x="411772" y="1493202"/>
                </a:lnTo>
                <a:lnTo>
                  <a:pt x="423062" y="1477860"/>
                </a:lnTo>
                <a:close/>
              </a:path>
              <a:path w="4858385" h="2468245">
                <a:moveTo>
                  <a:pt x="426656" y="873125"/>
                </a:moveTo>
                <a:lnTo>
                  <a:pt x="415290" y="857834"/>
                </a:lnTo>
                <a:lnTo>
                  <a:pt x="369430" y="891921"/>
                </a:lnTo>
                <a:lnTo>
                  <a:pt x="380796" y="907211"/>
                </a:lnTo>
                <a:lnTo>
                  <a:pt x="426656" y="873125"/>
                </a:lnTo>
                <a:close/>
              </a:path>
              <a:path w="4858385" h="2468245">
                <a:moveTo>
                  <a:pt x="484441" y="1523022"/>
                </a:moveTo>
                <a:lnTo>
                  <a:pt x="438404" y="1489151"/>
                </a:lnTo>
                <a:lnTo>
                  <a:pt x="427113" y="1504492"/>
                </a:lnTo>
                <a:lnTo>
                  <a:pt x="473151" y="1538363"/>
                </a:lnTo>
                <a:lnTo>
                  <a:pt x="484441" y="1523022"/>
                </a:lnTo>
                <a:close/>
              </a:path>
              <a:path w="4858385" h="2468245">
                <a:moveTo>
                  <a:pt x="487807" y="827659"/>
                </a:moveTo>
                <a:lnTo>
                  <a:pt x="476440" y="812368"/>
                </a:lnTo>
                <a:lnTo>
                  <a:pt x="430580" y="846467"/>
                </a:lnTo>
                <a:lnTo>
                  <a:pt x="441947" y="861758"/>
                </a:lnTo>
                <a:lnTo>
                  <a:pt x="487807" y="827659"/>
                </a:lnTo>
                <a:close/>
              </a:path>
              <a:path w="4858385" h="2468245">
                <a:moveTo>
                  <a:pt x="545820" y="1568183"/>
                </a:moveTo>
                <a:lnTo>
                  <a:pt x="499783" y="1534312"/>
                </a:lnTo>
                <a:lnTo>
                  <a:pt x="488492" y="1549654"/>
                </a:lnTo>
                <a:lnTo>
                  <a:pt x="534530" y="1583524"/>
                </a:lnTo>
                <a:lnTo>
                  <a:pt x="545820" y="1568183"/>
                </a:lnTo>
                <a:close/>
              </a:path>
              <a:path w="4858385" h="2468245">
                <a:moveTo>
                  <a:pt x="548970" y="782205"/>
                </a:moveTo>
                <a:lnTo>
                  <a:pt x="537603" y="766914"/>
                </a:lnTo>
                <a:lnTo>
                  <a:pt x="491731" y="801001"/>
                </a:lnTo>
                <a:lnTo>
                  <a:pt x="503097" y="816292"/>
                </a:lnTo>
                <a:lnTo>
                  <a:pt x="548970" y="782205"/>
                </a:lnTo>
                <a:close/>
              </a:path>
              <a:path w="4858385" h="2468245">
                <a:moveTo>
                  <a:pt x="607199" y="1613344"/>
                </a:moveTo>
                <a:lnTo>
                  <a:pt x="561162" y="1579473"/>
                </a:lnTo>
                <a:lnTo>
                  <a:pt x="549871" y="1594815"/>
                </a:lnTo>
                <a:lnTo>
                  <a:pt x="595909" y="1628686"/>
                </a:lnTo>
                <a:lnTo>
                  <a:pt x="607199" y="1613344"/>
                </a:lnTo>
                <a:close/>
              </a:path>
              <a:path w="4858385" h="2468245">
                <a:moveTo>
                  <a:pt x="610120" y="736739"/>
                </a:moveTo>
                <a:lnTo>
                  <a:pt x="598754" y="721448"/>
                </a:lnTo>
                <a:lnTo>
                  <a:pt x="552894" y="755548"/>
                </a:lnTo>
                <a:lnTo>
                  <a:pt x="564248" y="770839"/>
                </a:lnTo>
                <a:lnTo>
                  <a:pt x="610120" y="736739"/>
                </a:lnTo>
                <a:close/>
              </a:path>
              <a:path w="4858385" h="2468245">
                <a:moveTo>
                  <a:pt x="668566" y="1658505"/>
                </a:moveTo>
                <a:lnTo>
                  <a:pt x="622541" y="1624634"/>
                </a:lnTo>
                <a:lnTo>
                  <a:pt x="611251" y="1639976"/>
                </a:lnTo>
                <a:lnTo>
                  <a:pt x="657275" y="1673847"/>
                </a:lnTo>
                <a:lnTo>
                  <a:pt x="668566" y="1658505"/>
                </a:lnTo>
                <a:close/>
              </a:path>
              <a:path w="4858385" h="2468245">
                <a:moveTo>
                  <a:pt x="671271" y="691286"/>
                </a:moveTo>
                <a:lnTo>
                  <a:pt x="659904" y="675995"/>
                </a:lnTo>
                <a:lnTo>
                  <a:pt x="614045" y="710082"/>
                </a:lnTo>
                <a:lnTo>
                  <a:pt x="625411" y="725373"/>
                </a:lnTo>
                <a:lnTo>
                  <a:pt x="671271" y="691286"/>
                </a:lnTo>
                <a:close/>
              </a:path>
              <a:path w="4858385" h="2468245">
                <a:moveTo>
                  <a:pt x="729945" y="1703666"/>
                </a:moveTo>
                <a:lnTo>
                  <a:pt x="683920" y="1669796"/>
                </a:lnTo>
                <a:lnTo>
                  <a:pt x="672630" y="1685137"/>
                </a:lnTo>
                <a:lnTo>
                  <a:pt x="718654" y="1719008"/>
                </a:lnTo>
                <a:lnTo>
                  <a:pt x="729945" y="1703666"/>
                </a:lnTo>
                <a:close/>
              </a:path>
              <a:path w="4858385" h="2468245">
                <a:moveTo>
                  <a:pt x="732434" y="645820"/>
                </a:moveTo>
                <a:lnTo>
                  <a:pt x="721067" y="630529"/>
                </a:lnTo>
                <a:lnTo>
                  <a:pt x="675195" y="664629"/>
                </a:lnTo>
                <a:lnTo>
                  <a:pt x="686562" y="679919"/>
                </a:lnTo>
                <a:lnTo>
                  <a:pt x="732434" y="645820"/>
                </a:lnTo>
                <a:close/>
              </a:path>
              <a:path w="4858385" h="2468245">
                <a:moveTo>
                  <a:pt x="791324" y="1748815"/>
                </a:moveTo>
                <a:lnTo>
                  <a:pt x="745286" y="1714944"/>
                </a:lnTo>
                <a:lnTo>
                  <a:pt x="733996" y="1730298"/>
                </a:lnTo>
                <a:lnTo>
                  <a:pt x="780034" y="1764169"/>
                </a:lnTo>
                <a:lnTo>
                  <a:pt x="791324" y="1748815"/>
                </a:lnTo>
                <a:close/>
              </a:path>
              <a:path w="4858385" h="2468245">
                <a:moveTo>
                  <a:pt x="793584" y="600367"/>
                </a:moveTo>
                <a:lnTo>
                  <a:pt x="782218" y="585076"/>
                </a:lnTo>
                <a:lnTo>
                  <a:pt x="736346" y="619163"/>
                </a:lnTo>
                <a:lnTo>
                  <a:pt x="747712" y="634453"/>
                </a:lnTo>
                <a:lnTo>
                  <a:pt x="793584" y="600367"/>
                </a:lnTo>
                <a:close/>
              </a:path>
              <a:path w="4858385" h="2468245">
                <a:moveTo>
                  <a:pt x="852703" y="1793976"/>
                </a:moveTo>
                <a:lnTo>
                  <a:pt x="806665" y="1760105"/>
                </a:lnTo>
                <a:lnTo>
                  <a:pt x="795375" y="1775460"/>
                </a:lnTo>
                <a:lnTo>
                  <a:pt x="841413" y="1809318"/>
                </a:lnTo>
                <a:lnTo>
                  <a:pt x="852703" y="1793976"/>
                </a:lnTo>
                <a:close/>
              </a:path>
              <a:path w="4858385" h="2468245">
                <a:moveTo>
                  <a:pt x="854735" y="554901"/>
                </a:moveTo>
                <a:lnTo>
                  <a:pt x="843368" y="539610"/>
                </a:lnTo>
                <a:lnTo>
                  <a:pt x="797509" y="573709"/>
                </a:lnTo>
                <a:lnTo>
                  <a:pt x="808875" y="589000"/>
                </a:lnTo>
                <a:lnTo>
                  <a:pt x="854735" y="554901"/>
                </a:lnTo>
                <a:close/>
              </a:path>
              <a:path w="4858385" h="2468245">
                <a:moveTo>
                  <a:pt x="914082" y="1839137"/>
                </a:moveTo>
                <a:lnTo>
                  <a:pt x="868045" y="1805266"/>
                </a:lnTo>
                <a:lnTo>
                  <a:pt x="856754" y="1820608"/>
                </a:lnTo>
                <a:lnTo>
                  <a:pt x="902792" y="1854479"/>
                </a:lnTo>
                <a:lnTo>
                  <a:pt x="914082" y="1839137"/>
                </a:lnTo>
                <a:close/>
              </a:path>
              <a:path w="4858385" h="2468245">
                <a:moveTo>
                  <a:pt x="915885" y="509447"/>
                </a:moveTo>
                <a:lnTo>
                  <a:pt x="904532" y="494157"/>
                </a:lnTo>
                <a:lnTo>
                  <a:pt x="858659" y="528243"/>
                </a:lnTo>
                <a:lnTo>
                  <a:pt x="870026" y="543534"/>
                </a:lnTo>
                <a:lnTo>
                  <a:pt x="915885" y="509447"/>
                </a:lnTo>
                <a:close/>
              </a:path>
              <a:path w="4858385" h="2468245">
                <a:moveTo>
                  <a:pt x="975448" y="1884299"/>
                </a:moveTo>
                <a:lnTo>
                  <a:pt x="929424" y="1850428"/>
                </a:lnTo>
                <a:lnTo>
                  <a:pt x="918133" y="1865769"/>
                </a:lnTo>
                <a:lnTo>
                  <a:pt x="964158" y="1899640"/>
                </a:lnTo>
                <a:lnTo>
                  <a:pt x="975448" y="1884299"/>
                </a:lnTo>
                <a:close/>
              </a:path>
              <a:path w="4858385" h="2468245">
                <a:moveTo>
                  <a:pt x="977049" y="463981"/>
                </a:moveTo>
                <a:lnTo>
                  <a:pt x="965682" y="448691"/>
                </a:lnTo>
                <a:lnTo>
                  <a:pt x="919810" y="482790"/>
                </a:lnTo>
                <a:lnTo>
                  <a:pt x="931176" y="498081"/>
                </a:lnTo>
                <a:lnTo>
                  <a:pt x="977049" y="463981"/>
                </a:lnTo>
                <a:close/>
              </a:path>
              <a:path w="4858385" h="2468245">
                <a:moveTo>
                  <a:pt x="1036828" y="1929460"/>
                </a:moveTo>
                <a:lnTo>
                  <a:pt x="990803" y="1895589"/>
                </a:lnTo>
                <a:lnTo>
                  <a:pt x="979512" y="1910930"/>
                </a:lnTo>
                <a:lnTo>
                  <a:pt x="1025537" y="1944801"/>
                </a:lnTo>
                <a:lnTo>
                  <a:pt x="1036828" y="1929460"/>
                </a:lnTo>
                <a:close/>
              </a:path>
              <a:path w="4858385" h="2468245">
                <a:moveTo>
                  <a:pt x="1038199" y="418528"/>
                </a:moveTo>
                <a:lnTo>
                  <a:pt x="1026833" y="403237"/>
                </a:lnTo>
                <a:lnTo>
                  <a:pt x="980973" y="437324"/>
                </a:lnTo>
                <a:lnTo>
                  <a:pt x="992339" y="452615"/>
                </a:lnTo>
                <a:lnTo>
                  <a:pt x="1038199" y="418528"/>
                </a:lnTo>
                <a:close/>
              </a:path>
              <a:path w="4858385" h="2468245">
                <a:moveTo>
                  <a:pt x="1098207" y="1974621"/>
                </a:moveTo>
                <a:lnTo>
                  <a:pt x="1052169" y="1940750"/>
                </a:lnTo>
                <a:lnTo>
                  <a:pt x="1040879" y="1956092"/>
                </a:lnTo>
                <a:lnTo>
                  <a:pt x="1086916" y="1989963"/>
                </a:lnTo>
                <a:lnTo>
                  <a:pt x="1098207" y="1974621"/>
                </a:lnTo>
                <a:close/>
              </a:path>
              <a:path w="4858385" h="2468245">
                <a:moveTo>
                  <a:pt x="1099350" y="373062"/>
                </a:moveTo>
                <a:lnTo>
                  <a:pt x="1087983" y="357771"/>
                </a:lnTo>
                <a:lnTo>
                  <a:pt x="1042123" y="391871"/>
                </a:lnTo>
                <a:lnTo>
                  <a:pt x="1053490" y="407162"/>
                </a:lnTo>
                <a:lnTo>
                  <a:pt x="1099350" y="373062"/>
                </a:lnTo>
                <a:close/>
              </a:path>
              <a:path w="4858385" h="2468245">
                <a:moveTo>
                  <a:pt x="1159586" y="2019782"/>
                </a:moveTo>
                <a:lnTo>
                  <a:pt x="1113548" y="1985911"/>
                </a:lnTo>
                <a:lnTo>
                  <a:pt x="1102258" y="2001253"/>
                </a:lnTo>
                <a:lnTo>
                  <a:pt x="1148295" y="2035124"/>
                </a:lnTo>
                <a:lnTo>
                  <a:pt x="1159586" y="2019782"/>
                </a:lnTo>
                <a:close/>
              </a:path>
              <a:path w="4858385" h="2468245">
                <a:moveTo>
                  <a:pt x="1160513" y="327609"/>
                </a:moveTo>
                <a:lnTo>
                  <a:pt x="1149146" y="312318"/>
                </a:lnTo>
                <a:lnTo>
                  <a:pt x="1103274" y="346405"/>
                </a:lnTo>
                <a:lnTo>
                  <a:pt x="1114640" y="361696"/>
                </a:lnTo>
                <a:lnTo>
                  <a:pt x="1160513" y="327609"/>
                </a:lnTo>
                <a:close/>
              </a:path>
              <a:path w="4858385" h="2468245">
                <a:moveTo>
                  <a:pt x="1220952" y="2064931"/>
                </a:moveTo>
                <a:lnTo>
                  <a:pt x="1174927" y="2031060"/>
                </a:lnTo>
                <a:lnTo>
                  <a:pt x="1163637" y="2046414"/>
                </a:lnTo>
                <a:lnTo>
                  <a:pt x="1209675" y="2080285"/>
                </a:lnTo>
                <a:lnTo>
                  <a:pt x="1220952" y="2064931"/>
                </a:lnTo>
                <a:close/>
              </a:path>
              <a:path w="4858385" h="2468245">
                <a:moveTo>
                  <a:pt x="1221663" y="282143"/>
                </a:moveTo>
                <a:lnTo>
                  <a:pt x="1210297" y="266852"/>
                </a:lnTo>
                <a:lnTo>
                  <a:pt x="1164437" y="300951"/>
                </a:lnTo>
                <a:lnTo>
                  <a:pt x="1175791" y="316242"/>
                </a:lnTo>
                <a:lnTo>
                  <a:pt x="1221663" y="282143"/>
                </a:lnTo>
                <a:close/>
              </a:path>
              <a:path w="4858385" h="2468245">
                <a:moveTo>
                  <a:pt x="1282331" y="2110092"/>
                </a:moveTo>
                <a:lnTo>
                  <a:pt x="1236306" y="2076221"/>
                </a:lnTo>
                <a:lnTo>
                  <a:pt x="1225016" y="2091575"/>
                </a:lnTo>
                <a:lnTo>
                  <a:pt x="1271041" y="2125434"/>
                </a:lnTo>
                <a:lnTo>
                  <a:pt x="1282331" y="2110092"/>
                </a:lnTo>
                <a:close/>
              </a:path>
              <a:path w="4858385" h="2468245">
                <a:moveTo>
                  <a:pt x="1282814" y="236677"/>
                </a:moveTo>
                <a:lnTo>
                  <a:pt x="1271447" y="221399"/>
                </a:lnTo>
                <a:lnTo>
                  <a:pt x="1225588" y="255485"/>
                </a:lnTo>
                <a:lnTo>
                  <a:pt x="1236954" y="270776"/>
                </a:lnTo>
                <a:lnTo>
                  <a:pt x="1282814" y="236677"/>
                </a:lnTo>
                <a:close/>
              </a:path>
              <a:path w="4858385" h="2468245">
                <a:moveTo>
                  <a:pt x="1343710" y="2155253"/>
                </a:moveTo>
                <a:lnTo>
                  <a:pt x="1297673" y="2121382"/>
                </a:lnTo>
                <a:lnTo>
                  <a:pt x="1286395" y="2136724"/>
                </a:lnTo>
                <a:lnTo>
                  <a:pt x="1332420" y="2170595"/>
                </a:lnTo>
                <a:lnTo>
                  <a:pt x="1343710" y="2155253"/>
                </a:lnTo>
                <a:close/>
              </a:path>
              <a:path w="4858385" h="2468245">
                <a:moveTo>
                  <a:pt x="1343977" y="191223"/>
                </a:moveTo>
                <a:lnTo>
                  <a:pt x="1332611" y="175933"/>
                </a:lnTo>
                <a:lnTo>
                  <a:pt x="1286738" y="210032"/>
                </a:lnTo>
                <a:lnTo>
                  <a:pt x="1298105" y="225323"/>
                </a:lnTo>
                <a:lnTo>
                  <a:pt x="1343977" y="191223"/>
                </a:lnTo>
                <a:close/>
              </a:path>
              <a:path w="4858385" h="2468245">
                <a:moveTo>
                  <a:pt x="1405089" y="2200414"/>
                </a:moveTo>
                <a:lnTo>
                  <a:pt x="1359052" y="2166543"/>
                </a:lnTo>
                <a:lnTo>
                  <a:pt x="1347762" y="2181885"/>
                </a:lnTo>
                <a:lnTo>
                  <a:pt x="1393799" y="2215756"/>
                </a:lnTo>
                <a:lnTo>
                  <a:pt x="1405089" y="2200414"/>
                </a:lnTo>
                <a:close/>
              </a:path>
              <a:path w="4858385" h="2468245">
                <a:moveTo>
                  <a:pt x="1405128" y="145757"/>
                </a:moveTo>
                <a:lnTo>
                  <a:pt x="1393761" y="130479"/>
                </a:lnTo>
                <a:lnTo>
                  <a:pt x="1347889" y="164566"/>
                </a:lnTo>
                <a:lnTo>
                  <a:pt x="1359255" y="179857"/>
                </a:lnTo>
                <a:lnTo>
                  <a:pt x="1405128" y="145757"/>
                </a:lnTo>
                <a:close/>
              </a:path>
              <a:path w="4858385" h="2468245">
                <a:moveTo>
                  <a:pt x="1725396" y="0"/>
                </a:moveTo>
                <a:lnTo>
                  <a:pt x="1598396" y="63500"/>
                </a:lnTo>
                <a:lnTo>
                  <a:pt x="1725396" y="127000"/>
                </a:lnTo>
                <a:lnTo>
                  <a:pt x="1682216" y="73025"/>
                </a:lnTo>
                <a:lnTo>
                  <a:pt x="1722170" y="73025"/>
                </a:lnTo>
                <a:lnTo>
                  <a:pt x="1722170" y="53975"/>
                </a:lnTo>
                <a:lnTo>
                  <a:pt x="1682216" y="53975"/>
                </a:lnTo>
                <a:lnTo>
                  <a:pt x="1725396" y="0"/>
                </a:lnTo>
                <a:close/>
              </a:path>
              <a:path w="4858385" h="2468245">
                <a:moveTo>
                  <a:pt x="1798370" y="53975"/>
                </a:moveTo>
                <a:lnTo>
                  <a:pt x="1741220" y="53975"/>
                </a:lnTo>
                <a:lnTo>
                  <a:pt x="1741220" y="73025"/>
                </a:lnTo>
                <a:lnTo>
                  <a:pt x="1798370" y="73025"/>
                </a:lnTo>
                <a:lnTo>
                  <a:pt x="1798370" y="53975"/>
                </a:lnTo>
                <a:close/>
              </a:path>
              <a:path w="4858385" h="2468245">
                <a:moveTo>
                  <a:pt x="1874570" y="53975"/>
                </a:moveTo>
                <a:lnTo>
                  <a:pt x="1817420" y="53975"/>
                </a:lnTo>
                <a:lnTo>
                  <a:pt x="1817420" y="73025"/>
                </a:lnTo>
                <a:lnTo>
                  <a:pt x="1874570" y="73025"/>
                </a:lnTo>
                <a:lnTo>
                  <a:pt x="1874570" y="53975"/>
                </a:lnTo>
                <a:close/>
              </a:path>
              <a:path w="4858385" h="2468245">
                <a:moveTo>
                  <a:pt x="1950770" y="53975"/>
                </a:moveTo>
                <a:lnTo>
                  <a:pt x="1893620" y="53975"/>
                </a:lnTo>
                <a:lnTo>
                  <a:pt x="1893620" y="73025"/>
                </a:lnTo>
                <a:lnTo>
                  <a:pt x="1950770" y="73025"/>
                </a:lnTo>
                <a:lnTo>
                  <a:pt x="1950770" y="53975"/>
                </a:lnTo>
                <a:close/>
              </a:path>
              <a:path w="4858385" h="2468245">
                <a:moveTo>
                  <a:pt x="2026970" y="53975"/>
                </a:moveTo>
                <a:lnTo>
                  <a:pt x="1969820" y="53975"/>
                </a:lnTo>
                <a:lnTo>
                  <a:pt x="1969820" y="73025"/>
                </a:lnTo>
                <a:lnTo>
                  <a:pt x="2026970" y="73025"/>
                </a:lnTo>
                <a:lnTo>
                  <a:pt x="2026970" y="53975"/>
                </a:lnTo>
                <a:close/>
              </a:path>
              <a:path w="4858385" h="2468245">
                <a:moveTo>
                  <a:pt x="2103170" y="53975"/>
                </a:moveTo>
                <a:lnTo>
                  <a:pt x="2046020" y="53975"/>
                </a:lnTo>
                <a:lnTo>
                  <a:pt x="2046020" y="73025"/>
                </a:lnTo>
                <a:lnTo>
                  <a:pt x="2103170" y="73025"/>
                </a:lnTo>
                <a:lnTo>
                  <a:pt x="2103170" y="53975"/>
                </a:lnTo>
                <a:close/>
              </a:path>
              <a:path w="4858385" h="2468245">
                <a:moveTo>
                  <a:pt x="2179370" y="53975"/>
                </a:moveTo>
                <a:lnTo>
                  <a:pt x="2122220" y="53975"/>
                </a:lnTo>
                <a:lnTo>
                  <a:pt x="2122220" y="73025"/>
                </a:lnTo>
                <a:lnTo>
                  <a:pt x="2179370" y="73025"/>
                </a:lnTo>
                <a:lnTo>
                  <a:pt x="2179370" y="53975"/>
                </a:lnTo>
                <a:close/>
              </a:path>
              <a:path w="4858385" h="2468245">
                <a:moveTo>
                  <a:pt x="2255570" y="53975"/>
                </a:moveTo>
                <a:lnTo>
                  <a:pt x="2198420" y="53975"/>
                </a:lnTo>
                <a:lnTo>
                  <a:pt x="2198420" y="73025"/>
                </a:lnTo>
                <a:lnTo>
                  <a:pt x="2255570" y="73025"/>
                </a:lnTo>
                <a:lnTo>
                  <a:pt x="2255570" y="53975"/>
                </a:lnTo>
                <a:close/>
              </a:path>
              <a:path w="4858385" h="2468245">
                <a:moveTo>
                  <a:pt x="2331770" y="53975"/>
                </a:moveTo>
                <a:lnTo>
                  <a:pt x="2274620" y="53975"/>
                </a:lnTo>
                <a:lnTo>
                  <a:pt x="2274620" y="73025"/>
                </a:lnTo>
                <a:lnTo>
                  <a:pt x="2331770" y="73025"/>
                </a:lnTo>
                <a:lnTo>
                  <a:pt x="2331770" y="53975"/>
                </a:lnTo>
                <a:close/>
              </a:path>
              <a:path w="4858385" h="2468245">
                <a:moveTo>
                  <a:pt x="2407970" y="53975"/>
                </a:moveTo>
                <a:lnTo>
                  <a:pt x="2350820" y="53975"/>
                </a:lnTo>
                <a:lnTo>
                  <a:pt x="2350820" y="73025"/>
                </a:lnTo>
                <a:lnTo>
                  <a:pt x="2407970" y="73025"/>
                </a:lnTo>
                <a:lnTo>
                  <a:pt x="2407970" y="53975"/>
                </a:lnTo>
                <a:close/>
              </a:path>
              <a:path w="4858385" h="2468245">
                <a:moveTo>
                  <a:pt x="2484170" y="53975"/>
                </a:moveTo>
                <a:lnTo>
                  <a:pt x="2427020" y="53975"/>
                </a:lnTo>
                <a:lnTo>
                  <a:pt x="2427020" y="73025"/>
                </a:lnTo>
                <a:lnTo>
                  <a:pt x="2484170" y="73025"/>
                </a:lnTo>
                <a:lnTo>
                  <a:pt x="2484170" y="53975"/>
                </a:lnTo>
                <a:close/>
              </a:path>
              <a:path w="4858385" h="2468245">
                <a:moveTo>
                  <a:pt x="2560370" y="53975"/>
                </a:moveTo>
                <a:lnTo>
                  <a:pt x="2503220" y="53975"/>
                </a:lnTo>
                <a:lnTo>
                  <a:pt x="2503220" y="73025"/>
                </a:lnTo>
                <a:lnTo>
                  <a:pt x="2560370" y="73025"/>
                </a:lnTo>
                <a:lnTo>
                  <a:pt x="2560370" y="53975"/>
                </a:lnTo>
                <a:close/>
              </a:path>
              <a:path w="4858385" h="2468245">
                <a:moveTo>
                  <a:pt x="2613317" y="958253"/>
                </a:moveTo>
                <a:lnTo>
                  <a:pt x="2598077" y="946823"/>
                </a:lnTo>
                <a:lnTo>
                  <a:pt x="2563787" y="992543"/>
                </a:lnTo>
                <a:lnTo>
                  <a:pt x="2579027" y="1003973"/>
                </a:lnTo>
                <a:lnTo>
                  <a:pt x="2613317" y="958253"/>
                </a:lnTo>
                <a:close/>
              </a:path>
              <a:path w="4858385" h="2468245">
                <a:moveTo>
                  <a:pt x="2636570" y="53975"/>
                </a:moveTo>
                <a:lnTo>
                  <a:pt x="2579420" y="53975"/>
                </a:lnTo>
                <a:lnTo>
                  <a:pt x="2579420" y="73025"/>
                </a:lnTo>
                <a:lnTo>
                  <a:pt x="2636570" y="73025"/>
                </a:lnTo>
                <a:lnTo>
                  <a:pt x="2636570" y="53975"/>
                </a:lnTo>
                <a:close/>
              </a:path>
              <a:path w="4858385" h="2468245">
                <a:moveTo>
                  <a:pt x="2659037" y="897293"/>
                </a:moveTo>
                <a:lnTo>
                  <a:pt x="2643797" y="885863"/>
                </a:lnTo>
                <a:lnTo>
                  <a:pt x="2609507" y="931583"/>
                </a:lnTo>
                <a:lnTo>
                  <a:pt x="2624747" y="943013"/>
                </a:lnTo>
                <a:lnTo>
                  <a:pt x="2659037" y="897293"/>
                </a:lnTo>
                <a:close/>
              </a:path>
              <a:path w="4858385" h="2468245">
                <a:moveTo>
                  <a:pt x="2704757" y="836345"/>
                </a:moveTo>
                <a:lnTo>
                  <a:pt x="2689517" y="824903"/>
                </a:lnTo>
                <a:lnTo>
                  <a:pt x="2655227" y="870623"/>
                </a:lnTo>
                <a:lnTo>
                  <a:pt x="2670467" y="882053"/>
                </a:lnTo>
                <a:lnTo>
                  <a:pt x="2704757" y="836345"/>
                </a:lnTo>
                <a:close/>
              </a:path>
              <a:path w="4858385" h="2468245">
                <a:moveTo>
                  <a:pt x="2712770" y="53975"/>
                </a:moveTo>
                <a:lnTo>
                  <a:pt x="2655620" y="53975"/>
                </a:lnTo>
                <a:lnTo>
                  <a:pt x="2655620" y="73025"/>
                </a:lnTo>
                <a:lnTo>
                  <a:pt x="2712770" y="73025"/>
                </a:lnTo>
                <a:lnTo>
                  <a:pt x="2712770" y="53975"/>
                </a:lnTo>
                <a:close/>
              </a:path>
              <a:path w="4858385" h="2468245">
                <a:moveTo>
                  <a:pt x="2750477" y="775385"/>
                </a:moveTo>
                <a:lnTo>
                  <a:pt x="2735237" y="763955"/>
                </a:lnTo>
                <a:lnTo>
                  <a:pt x="2700947" y="809675"/>
                </a:lnTo>
                <a:lnTo>
                  <a:pt x="2716187" y="821105"/>
                </a:lnTo>
                <a:lnTo>
                  <a:pt x="2750477" y="775385"/>
                </a:lnTo>
                <a:close/>
              </a:path>
              <a:path w="4858385" h="2468245">
                <a:moveTo>
                  <a:pt x="2788970" y="53975"/>
                </a:moveTo>
                <a:lnTo>
                  <a:pt x="2731820" y="53975"/>
                </a:lnTo>
                <a:lnTo>
                  <a:pt x="2731820" y="73025"/>
                </a:lnTo>
                <a:lnTo>
                  <a:pt x="2788970" y="73025"/>
                </a:lnTo>
                <a:lnTo>
                  <a:pt x="2788970" y="53975"/>
                </a:lnTo>
                <a:close/>
              </a:path>
              <a:path w="4858385" h="2468245">
                <a:moveTo>
                  <a:pt x="2796197" y="714425"/>
                </a:moveTo>
                <a:lnTo>
                  <a:pt x="2780957" y="702995"/>
                </a:lnTo>
                <a:lnTo>
                  <a:pt x="2746667" y="748715"/>
                </a:lnTo>
                <a:lnTo>
                  <a:pt x="2761907" y="760145"/>
                </a:lnTo>
                <a:lnTo>
                  <a:pt x="2796197" y="714425"/>
                </a:lnTo>
                <a:close/>
              </a:path>
              <a:path w="4858385" h="2468245">
                <a:moveTo>
                  <a:pt x="2841917" y="653465"/>
                </a:moveTo>
                <a:lnTo>
                  <a:pt x="2826677" y="642035"/>
                </a:lnTo>
                <a:lnTo>
                  <a:pt x="2792387" y="687755"/>
                </a:lnTo>
                <a:lnTo>
                  <a:pt x="2807627" y="699185"/>
                </a:lnTo>
                <a:lnTo>
                  <a:pt x="2841917" y="653465"/>
                </a:lnTo>
                <a:close/>
              </a:path>
              <a:path w="4858385" h="2468245">
                <a:moveTo>
                  <a:pt x="2865170" y="53975"/>
                </a:moveTo>
                <a:lnTo>
                  <a:pt x="2808020" y="53975"/>
                </a:lnTo>
                <a:lnTo>
                  <a:pt x="2808020" y="73025"/>
                </a:lnTo>
                <a:lnTo>
                  <a:pt x="2865170" y="73025"/>
                </a:lnTo>
                <a:lnTo>
                  <a:pt x="2865170" y="53975"/>
                </a:lnTo>
                <a:close/>
              </a:path>
              <a:path w="4858385" h="2468245">
                <a:moveTo>
                  <a:pt x="2887637" y="592505"/>
                </a:moveTo>
                <a:lnTo>
                  <a:pt x="2872397" y="581075"/>
                </a:lnTo>
                <a:lnTo>
                  <a:pt x="2838107" y="626795"/>
                </a:lnTo>
                <a:lnTo>
                  <a:pt x="2853347" y="638225"/>
                </a:lnTo>
                <a:lnTo>
                  <a:pt x="2887637" y="592505"/>
                </a:lnTo>
                <a:close/>
              </a:path>
              <a:path w="4858385" h="2468245">
                <a:moveTo>
                  <a:pt x="2933357" y="531545"/>
                </a:moveTo>
                <a:lnTo>
                  <a:pt x="2918117" y="520115"/>
                </a:lnTo>
                <a:lnTo>
                  <a:pt x="2883827" y="565835"/>
                </a:lnTo>
                <a:lnTo>
                  <a:pt x="2899067" y="577265"/>
                </a:lnTo>
                <a:lnTo>
                  <a:pt x="2933357" y="531545"/>
                </a:lnTo>
                <a:close/>
              </a:path>
              <a:path w="4858385" h="2468245">
                <a:moveTo>
                  <a:pt x="2941370" y="53975"/>
                </a:moveTo>
                <a:lnTo>
                  <a:pt x="2884220" y="53975"/>
                </a:lnTo>
                <a:lnTo>
                  <a:pt x="2884220" y="73025"/>
                </a:lnTo>
                <a:lnTo>
                  <a:pt x="2941370" y="73025"/>
                </a:lnTo>
                <a:lnTo>
                  <a:pt x="2941370" y="53975"/>
                </a:lnTo>
                <a:close/>
              </a:path>
              <a:path w="4858385" h="2468245">
                <a:moveTo>
                  <a:pt x="2979077" y="470585"/>
                </a:moveTo>
                <a:lnTo>
                  <a:pt x="2963837" y="459155"/>
                </a:lnTo>
                <a:lnTo>
                  <a:pt x="2929547" y="504875"/>
                </a:lnTo>
                <a:lnTo>
                  <a:pt x="2944787" y="516305"/>
                </a:lnTo>
                <a:lnTo>
                  <a:pt x="2979077" y="470585"/>
                </a:lnTo>
                <a:close/>
              </a:path>
              <a:path w="4858385" h="2468245">
                <a:moveTo>
                  <a:pt x="3017570" y="53975"/>
                </a:moveTo>
                <a:lnTo>
                  <a:pt x="2960420" y="53975"/>
                </a:lnTo>
                <a:lnTo>
                  <a:pt x="2960420" y="73025"/>
                </a:lnTo>
                <a:lnTo>
                  <a:pt x="3017570" y="73025"/>
                </a:lnTo>
                <a:lnTo>
                  <a:pt x="3017570" y="53975"/>
                </a:lnTo>
                <a:close/>
              </a:path>
              <a:path w="4858385" h="2468245">
                <a:moveTo>
                  <a:pt x="3024797" y="409625"/>
                </a:moveTo>
                <a:lnTo>
                  <a:pt x="3009557" y="398195"/>
                </a:lnTo>
                <a:lnTo>
                  <a:pt x="2975267" y="443915"/>
                </a:lnTo>
                <a:lnTo>
                  <a:pt x="2990507" y="455345"/>
                </a:lnTo>
                <a:lnTo>
                  <a:pt x="3024797" y="409625"/>
                </a:lnTo>
                <a:close/>
              </a:path>
              <a:path w="4858385" h="2468245">
                <a:moveTo>
                  <a:pt x="3070517" y="348665"/>
                </a:moveTo>
                <a:lnTo>
                  <a:pt x="3055277" y="337235"/>
                </a:lnTo>
                <a:lnTo>
                  <a:pt x="3020987" y="382955"/>
                </a:lnTo>
                <a:lnTo>
                  <a:pt x="3036227" y="394385"/>
                </a:lnTo>
                <a:lnTo>
                  <a:pt x="3070517" y="348665"/>
                </a:lnTo>
                <a:close/>
              </a:path>
              <a:path w="4858385" h="2468245">
                <a:moveTo>
                  <a:pt x="3116237" y="287705"/>
                </a:moveTo>
                <a:lnTo>
                  <a:pt x="3100997" y="276275"/>
                </a:lnTo>
                <a:lnTo>
                  <a:pt x="3066707" y="321995"/>
                </a:lnTo>
                <a:lnTo>
                  <a:pt x="3081947" y="333425"/>
                </a:lnTo>
                <a:lnTo>
                  <a:pt x="3116237" y="287705"/>
                </a:lnTo>
                <a:close/>
              </a:path>
              <a:path w="4858385" h="2468245">
                <a:moveTo>
                  <a:pt x="3161957" y="226745"/>
                </a:moveTo>
                <a:lnTo>
                  <a:pt x="3146717" y="215315"/>
                </a:lnTo>
                <a:lnTo>
                  <a:pt x="3112427" y="261035"/>
                </a:lnTo>
                <a:lnTo>
                  <a:pt x="3127667" y="272465"/>
                </a:lnTo>
                <a:lnTo>
                  <a:pt x="3161957" y="226745"/>
                </a:lnTo>
                <a:close/>
              </a:path>
              <a:path w="4858385" h="2468245">
                <a:moveTo>
                  <a:pt x="3216516" y="138125"/>
                </a:moveTo>
                <a:lnTo>
                  <a:pt x="3089516" y="201625"/>
                </a:lnTo>
                <a:lnTo>
                  <a:pt x="3158604" y="199466"/>
                </a:lnTo>
                <a:lnTo>
                  <a:pt x="3158147" y="200075"/>
                </a:lnTo>
                <a:lnTo>
                  <a:pt x="3173387" y="211505"/>
                </a:lnTo>
                <a:lnTo>
                  <a:pt x="3173844" y="210896"/>
                </a:lnTo>
                <a:lnTo>
                  <a:pt x="3191116" y="277825"/>
                </a:lnTo>
                <a:lnTo>
                  <a:pt x="3203181" y="211505"/>
                </a:lnTo>
                <a:lnTo>
                  <a:pt x="3203283" y="210896"/>
                </a:lnTo>
                <a:lnTo>
                  <a:pt x="3205251" y="200075"/>
                </a:lnTo>
                <a:lnTo>
                  <a:pt x="3205365" y="199466"/>
                </a:lnTo>
                <a:lnTo>
                  <a:pt x="3216516" y="138125"/>
                </a:lnTo>
                <a:close/>
              </a:path>
              <a:path w="4858385" h="2468245">
                <a:moveTo>
                  <a:pt x="3339998" y="208229"/>
                </a:moveTo>
                <a:lnTo>
                  <a:pt x="3329787" y="202425"/>
                </a:lnTo>
                <a:lnTo>
                  <a:pt x="3216516" y="138125"/>
                </a:lnTo>
                <a:lnTo>
                  <a:pt x="3234525" y="278968"/>
                </a:lnTo>
                <a:lnTo>
                  <a:pt x="3255302" y="213042"/>
                </a:lnTo>
                <a:lnTo>
                  <a:pt x="3282238" y="253199"/>
                </a:lnTo>
                <a:lnTo>
                  <a:pt x="3298050" y="242582"/>
                </a:lnTo>
                <a:lnTo>
                  <a:pt x="3278238" y="213042"/>
                </a:lnTo>
                <a:lnTo>
                  <a:pt x="3271113" y="202425"/>
                </a:lnTo>
                <a:lnTo>
                  <a:pt x="3339998" y="208229"/>
                </a:lnTo>
                <a:close/>
              </a:path>
              <a:path w="4858385" h="2468245">
                <a:moveTo>
                  <a:pt x="3340493" y="305866"/>
                </a:moveTo>
                <a:lnTo>
                  <a:pt x="3308667" y="258406"/>
                </a:lnTo>
                <a:lnTo>
                  <a:pt x="3292843" y="269024"/>
                </a:lnTo>
                <a:lnTo>
                  <a:pt x="3324682" y="316484"/>
                </a:lnTo>
                <a:lnTo>
                  <a:pt x="3340493" y="305866"/>
                </a:lnTo>
                <a:close/>
              </a:path>
              <a:path w="4858385" h="2468245">
                <a:moveTo>
                  <a:pt x="3382937" y="369150"/>
                </a:moveTo>
                <a:lnTo>
                  <a:pt x="3351111" y="321691"/>
                </a:lnTo>
                <a:lnTo>
                  <a:pt x="3335286" y="332308"/>
                </a:lnTo>
                <a:lnTo>
                  <a:pt x="3367125" y="379768"/>
                </a:lnTo>
                <a:lnTo>
                  <a:pt x="3382937" y="369150"/>
                </a:lnTo>
                <a:close/>
              </a:path>
              <a:path w="4858385" h="2468245">
                <a:moveTo>
                  <a:pt x="3425393" y="432435"/>
                </a:moveTo>
                <a:lnTo>
                  <a:pt x="3393554" y="384975"/>
                </a:lnTo>
                <a:lnTo>
                  <a:pt x="3377730" y="395592"/>
                </a:lnTo>
                <a:lnTo>
                  <a:pt x="3409569" y="443052"/>
                </a:lnTo>
                <a:lnTo>
                  <a:pt x="3425393" y="432435"/>
                </a:lnTo>
                <a:close/>
              </a:path>
              <a:path w="4858385" h="2468245">
                <a:moveTo>
                  <a:pt x="3467836" y="495719"/>
                </a:moveTo>
                <a:lnTo>
                  <a:pt x="3435997" y="448259"/>
                </a:lnTo>
                <a:lnTo>
                  <a:pt x="3420173" y="458876"/>
                </a:lnTo>
                <a:lnTo>
                  <a:pt x="3452012" y="506336"/>
                </a:lnTo>
                <a:lnTo>
                  <a:pt x="3467836" y="495719"/>
                </a:lnTo>
                <a:close/>
              </a:path>
              <a:path w="4858385" h="2468245">
                <a:moveTo>
                  <a:pt x="3510280" y="559015"/>
                </a:moveTo>
                <a:lnTo>
                  <a:pt x="3478441" y="511543"/>
                </a:lnTo>
                <a:lnTo>
                  <a:pt x="3462617" y="522160"/>
                </a:lnTo>
                <a:lnTo>
                  <a:pt x="3494455" y="569620"/>
                </a:lnTo>
                <a:lnTo>
                  <a:pt x="3510280" y="559015"/>
                </a:lnTo>
                <a:close/>
              </a:path>
              <a:path w="4858385" h="2468245">
                <a:moveTo>
                  <a:pt x="3542461" y="0"/>
                </a:moveTo>
                <a:lnTo>
                  <a:pt x="3415461" y="63500"/>
                </a:lnTo>
                <a:lnTo>
                  <a:pt x="3542461" y="127000"/>
                </a:lnTo>
                <a:lnTo>
                  <a:pt x="3491661" y="63500"/>
                </a:lnTo>
                <a:lnTo>
                  <a:pt x="3542461" y="0"/>
                </a:lnTo>
                <a:close/>
              </a:path>
              <a:path w="4858385" h="2468245">
                <a:moveTo>
                  <a:pt x="3552723" y="622300"/>
                </a:moveTo>
                <a:lnTo>
                  <a:pt x="3520884" y="574827"/>
                </a:lnTo>
                <a:lnTo>
                  <a:pt x="3505060" y="585444"/>
                </a:lnTo>
                <a:lnTo>
                  <a:pt x="3536899" y="632904"/>
                </a:lnTo>
                <a:lnTo>
                  <a:pt x="3552723" y="622300"/>
                </a:lnTo>
                <a:close/>
              </a:path>
              <a:path w="4858385" h="2468245">
                <a:moveTo>
                  <a:pt x="3562693" y="53975"/>
                </a:moveTo>
                <a:lnTo>
                  <a:pt x="3505543" y="53975"/>
                </a:lnTo>
                <a:lnTo>
                  <a:pt x="3505543" y="73025"/>
                </a:lnTo>
                <a:lnTo>
                  <a:pt x="3562693" y="73025"/>
                </a:lnTo>
                <a:lnTo>
                  <a:pt x="3562693" y="53975"/>
                </a:lnTo>
                <a:close/>
              </a:path>
              <a:path w="4858385" h="2468245">
                <a:moveTo>
                  <a:pt x="3595166" y="685584"/>
                </a:moveTo>
                <a:lnTo>
                  <a:pt x="3563328" y="638111"/>
                </a:lnTo>
                <a:lnTo>
                  <a:pt x="3547503" y="648728"/>
                </a:lnTo>
                <a:lnTo>
                  <a:pt x="3579342" y="696188"/>
                </a:lnTo>
                <a:lnTo>
                  <a:pt x="3595166" y="685584"/>
                </a:lnTo>
                <a:close/>
              </a:path>
              <a:path w="4858385" h="2468245">
                <a:moveTo>
                  <a:pt x="3637610" y="748868"/>
                </a:moveTo>
                <a:lnTo>
                  <a:pt x="3605771" y="701395"/>
                </a:lnTo>
                <a:lnTo>
                  <a:pt x="3589947" y="712012"/>
                </a:lnTo>
                <a:lnTo>
                  <a:pt x="3621786" y="759472"/>
                </a:lnTo>
                <a:lnTo>
                  <a:pt x="3637610" y="748868"/>
                </a:lnTo>
                <a:close/>
              </a:path>
              <a:path w="4858385" h="2468245">
                <a:moveTo>
                  <a:pt x="3638893" y="53975"/>
                </a:moveTo>
                <a:lnTo>
                  <a:pt x="3581743" y="53975"/>
                </a:lnTo>
                <a:lnTo>
                  <a:pt x="3581743" y="73025"/>
                </a:lnTo>
                <a:lnTo>
                  <a:pt x="3638893" y="73025"/>
                </a:lnTo>
                <a:lnTo>
                  <a:pt x="3638893" y="53975"/>
                </a:lnTo>
                <a:close/>
              </a:path>
              <a:path w="4858385" h="2468245">
                <a:moveTo>
                  <a:pt x="3680053" y="812152"/>
                </a:moveTo>
                <a:lnTo>
                  <a:pt x="3648214" y="764679"/>
                </a:lnTo>
                <a:lnTo>
                  <a:pt x="3632403" y="775296"/>
                </a:lnTo>
                <a:lnTo>
                  <a:pt x="3664229" y="822756"/>
                </a:lnTo>
                <a:lnTo>
                  <a:pt x="3680053" y="812152"/>
                </a:lnTo>
                <a:close/>
              </a:path>
              <a:path w="4858385" h="2468245">
                <a:moveTo>
                  <a:pt x="3715093" y="53975"/>
                </a:moveTo>
                <a:lnTo>
                  <a:pt x="3657943" y="53975"/>
                </a:lnTo>
                <a:lnTo>
                  <a:pt x="3657943" y="73025"/>
                </a:lnTo>
                <a:lnTo>
                  <a:pt x="3715093" y="73025"/>
                </a:lnTo>
                <a:lnTo>
                  <a:pt x="3715093" y="53975"/>
                </a:lnTo>
                <a:close/>
              </a:path>
              <a:path w="4858385" h="2468245">
                <a:moveTo>
                  <a:pt x="3722497" y="875436"/>
                </a:moveTo>
                <a:lnTo>
                  <a:pt x="3690658" y="827963"/>
                </a:lnTo>
                <a:lnTo>
                  <a:pt x="3674846" y="838581"/>
                </a:lnTo>
                <a:lnTo>
                  <a:pt x="3706672" y="886040"/>
                </a:lnTo>
                <a:lnTo>
                  <a:pt x="3722497" y="875436"/>
                </a:lnTo>
                <a:close/>
              </a:path>
              <a:path w="4858385" h="2468245">
                <a:moveTo>
                  <a:pt x="3764940" y="938720"/>
                </a:moveTo>
                <a:lnTo>
                  <a:pt x="3733101" y="891247"/>
                </a:lnTo>
                <a:lnTo>
                  <a:pt x="3717290" y="901865"/>
                </a:lnTo>
                <a:lnTo>
                  <a:pt x="3749116" y="949325"/>
                </a:lnTo>
                <a:lnTo>
                  <a:pt x="3764940" y="938720"/>
                </a:lnTo>
                <a:close/>
              </a:path>
              <a:path w="4858385" h="2468245">
                <a:moveTo>
                  <a:pt x="3791293" y="53975"/>
                </a:moveTo>
                <a:lnTo>
                  <a:pt x="3734143" y="53975"/>
                </a:lnTo>
                <a:lnTo>
                  <a:pt x="3734143" y="73025"/>
                </a:lnTo>
                <a:lnTo>
                  <a:pt x="3791293" y="73025"/>
                </a:lnTo>
                <a:lnTo>
                  <a:pt x="3791293" y="53975"/>
                </a:lnTo>
                <a:close/>
              </a:path>
              <a:path w="4858385" h="2468245">
                <a:moveTo>
                  <a:pt x="3807383" y="1002004"/>
                </a:moveTo>
                <a:lnTo>
                  <a:pt x="3775545" y="954532"/>
                </a:lnTo>
                <a:lnTo>
                  <a:pt x="3759733" y="965149"/>
                </a:lnTo>
                <a:lnTo>
                  <a:pt x="3791559" y="1012609"/>
                </a:lnTo>
                <a:lnTo>
                  <a:pt x="3807383" y="1002004"/>
                </a:lnTo>
                <a:close/>
              </a:path>
              <a:path w="4858385" h="2468245">
                <a:moveTo>
                  <a:pt x="3849827" y="1065288"/>
                </a:moveTo>
                <a:lnTo>
                  <a:pt x="3818001" y="1017828"/>
                </a:lnTo>
                <a:lnTo>
                  <a:pt x="3802176" y="1028433"/>
                </a:lnTo>
                <a:lnTo>
                  <a:pt x="3834003" y="1075893"/>
                </a:lnTo>
                <a:lnTo>
                  <a:pt x="3849827" y="1065288"/>
                </a:lnTo>
                <a:close/>
              </a:path>
              <a:path w="4858385" h="2468245">
                <a:moveTo>
                  <a:pt x="3867493" y="53975"/>
                </a:moveTo>
                <a:lnTo>
                  <a:pt x="3810343" y="53975"/>
                </a:lnTo>
                <a:lnTo>
                  <a:pt x="3810343" y="73025"/>
                </a:lnTo>
                <a:lnTo>
                  <a:pt x="3867493" y="73025"/>
                </a:lnTo>
                <a:lnTo>
                  <a:pt x="3867493" y="53975"/>
                </a:lnTo>
                <a:close/>
              </a:path>
              <a:path w="4858385" h="2468245">
                <a:moveTo>
                  <a:pt x="3892270" y="1128572"/>
                </a:moveTo>
                <a:lnTo>
                  <a:pt x="3860444" y="1081112"/>
                </a:lnTo>
                <a:lnTo>
                  <a:pt x="3844620" y="1091717"/>
                </a:lnTo>
                <a:lnTo>
                  <a:pt x="3876446" y="1139177"/>
                </a:lnTo>
                <a:lnTo>
                  <a:pt x="3892270" y="1128572"/>
                </a:lnTo>
                <a:close/>
              </a:path>
              <a:path w="4858385" h="2468245">
                <a:moveTo>
                  <a:pt x="3934714" y="1191856"/>
                </a:moveTo>
                <a:lnTo>
                  <a:pt x="3902887" y="1144397"/>
                </a:lnTo>
                <a:lnTo>
                  <a:pt x="3887063" y="1155001"/>
                </a:lnTo>
                <a:lnTo>
                  <a:pt x="3918889" y="1202461"/>
                </a:lnTo>
                <a:lnTo>
                  <a:pt x="3934714" y="1191856"/>
                </a:lnTo>
                <a:close/>
              </a:path>
              <a:path w="4858385" h="2468245">
                <a:moveTo>
                  <a:pt x="3943693" y="53975"/>
                </a:moveTo>
                <a:lnTo>
                  <a:pt x="3886543" y="53975"/>
                </a:lnTo>
                <a:lnTo>
                  <a:pt x="3886543" y="73025"/>
                </a:lnTo>
                <a:lnTo>
                  <a:pt x="3943693" y="73025"/>
                </a:lnTo>
                <a:lnTo>
                  <a:pt x="3943693" y="53975"/>
                </a:lnTo>
                <a:close/>
              </a:path>
              <a:path w="4858385" h="2468245">
                <a:moveTo>
                  <a:pt x="3977157" y="1255141"/>
                </a:moveTo>
                <a:lnTo>
                  <a:pt x="3945331" y="1207681"/>
                </a:lnTo>
                <a:lnTo>
                  <a:pt x="3929507" y="1218285"/>
                </a:lnTo>
                <a:lnTo>
                  <a:pt x="3961346" y="1265745"/>
                </a:lnTo>
                <a:lnTo>
                  <a:pt x="3977157" y="1255141"/>
                </a:lnTo>
                <a:close/>
              </a:path>
              <a:path w="4858385" h="2468245">
                <a:moveTo>
                  <a:pt x="4019600" y="1318425"/>
                </a:moveTo>
                <a:lnTo>
                  <a:pt x="3987774" y="1270965"/>
                </a:lnTo>
                <a:lnTo>
                  <a:pt x="3971950" y="1281569"/>
                </a:lnTo>
                <a:lnTo>
                  <a:pt x="4003789" y="1329029"/>
                </a:lnTo>
                <a:lnTo>
                  <a:pt x="4019600" y="1318425"/>
                </a:lnTo>
                <a:close/>
              </a:path>
              <a:path w="4858385" h="2468245">
                <a:moveTo>
                  <a:pt x="4019893" y="53975"/>
                </a:moveTo>
                <a:lnTo>
                  <a:pt x="3962743" y="53975"/>
                </a:lnTo>
                <a:lnTo>
                  <a:pt x="3962743" y="73025"/>
                </a:lnTo>
                <a:lnTo>
                  <a:pt x="4019893" y="73025"/>
                </a:lnTo>
                <a:lnTo>
                  <a:pt x="4019893" y="53975"/>
                </a:lnTo>
                <a:close/>
              </a:path>
              <a:path w="4858385" h="2468245">
                <a:moveTo>
                  <a:pt x="4062044" y="1381709"/>
                </a:moveTo>
                <a:lnTo>
                  <a:pt x="4030218" y="1334249"/>
                </a:lnTo>
                <a:lnTo>
                  <a:pt x="4014393" y="1344853"/>
                </a:lnTo>
                <a:lnTo>
                  <a:pt x="4046232" y="1392313"/>
                </a:lnTo>
                <a:lnTo>
                  <a:pt x="4062044" y="1381709"/>
                </a:lnTo>
                <a:close/>
              </a:path>
              <a:path w="4858385" h="2468245">
                <a:moveTo>
                  <a:pt x="4096093" y="53975"/>
                </a:moveTo>
                <a:lnTo>
                  <a:pt x="4038943" y="53975"/>
                </a:lnTo>
                <a:lnTo>
                  <a:pt x="4038943" y="73025"/>
                </a:lnTo>
                <a:lnTo>
                  <a:pt x="4096093" y="73025"/>
                </a:lnTo>
                <a:lnTo>
                  <a:pt x="4096093" y="53975"/>
                </a:lnTo>
                <a:close/>
              </a:path>
              <a:path w="4858385" h="2468245">
                <a:moveTo>
                  <a:pt x="4104487" y="1444993"/>
                </a:moveTo>
                <a:lnTo>
                  <a:pt x="4072661" y="1397533"/>
                </a:lnTo>
                <a:lnTo>
                  <a:pt x="4056837" y="1408137"/>
                </a:lnTo>
                <a:lnTo>
                  <a:pt x="4088676" y="1455610"/>
                </a:lnTo>
                <a:lnTo>
                  <a:pt x="4104487" y="1444993"/>
                </a:lnTo>
                <a:close/>
              </a:path>
              <a:path w="4858385" h="2468245">
                <a:moveTo>
                  <a:pt x="4146943" y="1508277"/>
                </a:moveTo>
                <a:lnTo>
                  <a:pt x="4115104" y="1460817"/>
                </a:lnTo>
                <a:lnTo>
                  <a:pt x="4099280" y="1471422"/>
                </a:lnTo>
                <a:lnTo>
                  <a:pt x="4131119" y="1518894"/>
                </a:lnTo>
                <a:lnTo>
                  <a:pt x="4146943" y="1508277"/>
                </a:lnTo>
                <a:close/>
              </a:path>
              <a:path w="4858385" h="2468245">
                <a:moveTo>
                  <a:pt x="4172293" y="53975"/>
                </a:moveTo>
                <a:lnTo>
                  <a:pt x="4115143" y="53975"/>
                </a:lnTo>
                <a:lnTo>
                  <a:pt x="4115143" y="73025"/>
                </a:lnTo>
                <a:lnTo>
                  <a:pt x="4172293" y="73025"/>
                </a:lnTo>
                <a:lnTo>
                  <a:pt x="4172293" y="53975"/>
                </a:lnTo>
                <a:close/>
              </a:path>
              <a:path w="4858385" h="2468245">
                <a:moveTo>
                  <a:pt x="4189387" y="1571561"/>
                </a:moveTo>
                <a:lnTo>
                  <a:pt x="4157548" y="1524101"/>
                </a:lnTo>
                <a:lnTo>
                  <a:pt x="4141724" y="1534706"/>
                </a:lnTo>
                <a:lnTo>
                  <a:pt x="4173563" y="1582178"/>
                </a:lnTo>
                <a:lnTo>
                  <a:pt x="4189387" y="1571561"/>
                </a:lnTo>
                <a:close/>
              </a:path>
              <a:path w="4858385" h="2468245">
                <a:moveTo>
                  <a:pt x="4231830" y="1634845"/>
                </a:moveTo>
                <a:lnTo>
                  <a:pt x="4199991" y="1587385"/>
                </a:lnTo>
                <a:lnTo>
                  <a:pt x="4184167" y="1597990"/>
                </a:lnTo>
                <a:lnTo>
                  <a:pt x="4216006" y="1645462"/>
                </a:lnTo>
                <a:lnTo>
                  <a:pt x="4231830" y="1634845"/>
                </a:lnTo>
                <a:close/>
              </a:path>
              <a:path w="4858385" h="2468245">
                <a:moveTo>
                  <a:pt x="4248493" y="53975"/>
                </a:moveTo>
                <a:lnTo>
                  <a:pt x="4191343" y="53975"/>
                </a:lnTo>
                <a:lnTo>
                  <a:pt x="4191343" y="73025"/>
                </a:lnTo>
                <a:lnTo>
                  <a:pt x="4248493" y="73025"/>
                </a:lnTo>
                <a:lnTo>
                  <a:pt x="4248493" y="53975"/>
                </a:lnTo>
                <a:close/>
              </a:path>
              <a:path w="4858385" h="2468245">
                <a:moveTo>
                  <a:pt x="4274274" y="1698129"/>
                </a:moveTo>
                <a:lnTo>
                  <a:pt x="4242435" y="1650669"/>
                </a:lnTo>
                <a:lnTo>
                  <a:pt x="4226611" y="1661274"/>
                </a:lnTo>
                <a:lnTo>
                  <a:pt x="4258449" y="1708746"/>
                </a:lnTo>
                <a:lnTo>
                  <a:pt x="4274274" y="1698129"/>
                </a:lnTo>
                <a:close/>
              </a:path>
              <a:path w="4858385" h="2468245">
                <a:moveTo>
                  <a:pt x="4316717" y="1761413"/>
                </a:moveTo>
                <a:lnTo>
                  <a:pt x="4284878" y="1713953"/>
                </a:lnTo>
                <a:lnTo>
                  <a:pt x="4269054" y="1724558"/>
                </a:lnTo>
                <a:lnTo>
                  <a:pt x="4300893" y="1772031"/>
                </a:lnTo>
                <a:lnTo>
                  <a:pt x="4316717" y="1761413"/>
                </a:lnTo>
                <a:close/>
              </a:path>
              <a:path w="4858385" h="2468245">
                <a:moveTo>
                  <a:pt x="4324693" y="53975"/>
                </a:moveTo>
                <a:lnTo>
                  <a:pt x="4267543" y="53975"/>
                </a:lnTo>
                <a:lnTo>
                  <a:pt x="4267543" y="73025"/>
                </a:lnTo>
                <a:lnTo>
                  <a:pt x="4324693" y="73025"/>
                </a:lnTo>
                <a:lnTo>
                  <a:pt x="4324693" y="53975"/>
                </a:lnTo>
                <a:close/>
              </a:path>
              <a:path w="4858385" h="2468245">
                <a:moveTo>
                  <a:pt x="4359160" y="1824697"/>
                </a:moveTo>
                <a:lnTo>
                  <a:pt x="4327322" y="1777238"/>
                </a:lnTo>
                <a:lnTo>
                  <a:pt x="4311510" y="1787842"/>
                </a:lnTo>
                <a:lnTo>
                  <a:pt x="4343336" y="1835315"/>
                </a:lnTo>
                <a:lnTo>
                  <a:pt x="4359160" y="1824697"/>
                </a:lnTo>
                <a:close/>
              </a:path>
              <a:path w="4858385" h="2468245">
                <a:moveTo>
                  <a:pt x="4400893" y="53975"/>
                </a:moveTo>
                <a:lnTo>
                  <a:pt x="4343743" y="53975"/>
                </a:lnTo>
                <a:lnTo>
                  <a:pt x="4343743" y="73025"/>
                </a:lnTo>
                <a:lnTo>
                  <a:pt x="4400893" y="73025"/>
                </a:lnTo>
                <a:lnTo>
                  <a:pt x="4400893" y="53975"/>
                </a:lnTo>
                <a:close/>
              </a:path>
              <a:path w="4858385" h="2468245">
                <a:moveTo>
                  <a:pt x="4401604" y="1887982"/>
                </a:moveTo>
                <a:lnTo>
                  <a:pt x="4369765" y="1840522"/>
                </a:lnTo>
                <a:lnTo>
                  <a:pt x="4353953" y="1851126"/>
                </a:lnTo>
                <a:lnTo>
                  <a:pt x="4385780" y="1898599"/>
                </a:lnTo>
                <a:lnTo>
                  <a:pt x="4401604" y="1887982"/>
                </a:lnTo>
                <a:close/>
              </a:path>
              <a:path w="4858385" h="2468245">
                <a:moveTo>
                  <a:pt x="4444047" y="1951266"/>
                </a:moveTo>
                <a:lnTo>
                  <a:pt x="4412208" y="1903806"/>
                </a:lnTo>
                <a:lnTo>
                  <a:pt x="4396397" y="1914410"/>
                </a:lnTo>
                <a:lnTo>
                  <a:pt x="4428223" y="1961883"/>
                </a:lnTo>
                <a:lnTo>
                  <a:pt x="4444047" y="1951266"/>
                </a:lnTo>
                <a:close/>
              </a:path>
              <a:path w="4858385" h="2468245">
                <a:moveTo>
                  <a:pt x="4477093" y="53975"/>
                </a:moveTo>
                <a:lnTo>
                  <a:pt x="4419943" y="53975"/>
                </a:lnTo>
                <a:lnTo>
                  <a:pt x="4419943" y="73025"/>
                </a:lnTo>
                <a:lnTo>
                  <a:pt x="4477093" y="73025"/>
                </a:lnTo>
                <a:lnTo>
                  <a:pt x="4477093" y="53975"/>
                </a:lnTo>
                <a:close/>
              </a:path>
              <a:path w="4858385" h="2468245">
                <a:moveTo>
                  <a:pt x="4486491" y="2014550"/>
                </a:moveTo>
                <a:lnTo>
                  <a:pt x="4454652" y="1967090"/>
                </a:lnTo>
                <a:lnTo>
                  <a:pt x="4438840" y="1977707"/>
                </a:lnTo>
                <a:lnTo>
                  <a:pt x="4470666" y="2025167"/>
                </a:lnTo>
                <a:lnTo>
                  <a:pt x="4486491" y="2014550"/>
                </a:lnTo>
                <a:close/>
              </a:path>
              <a:path w="4858385" h="2468245">
                <a:moveTo>
                  <a:pt x="4528934" y="2077834"/>
                </a:moveTo>
                <a:lnTo>
                  <a:pt x="4497108" y="2030374"/>
                </a:lnTo>
                <a:lnTo>
                  <a:pt x="4481284" y="2040991"/>
                </a:lnTo>
                <a:lnTo>
                  <a:pt x="4513110" y="2088451"/>
                </a:lnTo>
                <a:lnTo>
                  <a:pt x="4528934" y="2077834"/>
                </a:lnTo>
                <a:close/>
              </a:path>
              <a:path w="4858385" h="2468245">
                <a:moveTo>
                  <a:pt x="4553293" y="53975"/>
                </a:moveTo>
                <a:lnTo>
                  <a:pt x="4496143" y="53975"/>
                </a:lnTo>
                <a:lnTo>
                  <a:pt x="4496143" y="73025"/>
                </a:lnTo>
                <a:lnTo>
                  <a:pt x="4553293" y="73025"/>
                </a:lnTo>
                <a:lnTo>
                  <a:pt x="4553293" y="53975"/>
                </a:lnTo>
                <a:close/>
              </a:path>
              <a:path w="4858385" h="2468245">
                <a:moveTo>
                  <a:pt x="4571377" y="2141118"/>
                </a:moveTo>
                <a:lnTo>
                  <a:pt x="4539551" y="2093658"/>
                </a:lnTo>
                <a:lnTo>
                  <a:pt x="4523727" y="2104275"/>
                </a:lnTo>
                <a:lnTo>
                  <a:pt x="4555553" y="2151735"/>
                </a:lnTo>
                <a:lnTo>
                  <a:pt x="4571377" y="2141118"/>
                </a:lnTo>
                <a:close/>
              </a:path>
              <a:path w="4858385" h="2468245">
                <a:moveTo>
                  <a:pt x="4613821" y="2204402"/>
                </a:moveTo>
                <a:lnTo>
                  <a:pt x="4581995" y="2156942"/>
                </a:lnTo>
                <a:lnTo>
                  <a:pt x="4566170" y="2167559"/>
                </a:lnTo>
                <a:lnTo>
                  <a:pt x="4597997" y="2215019"/>
                </a:lnTo>
                <a:lnTo>
                  <a:pt x="4613821" y="2204402"/>
                </a:lnTo>
                <a:close/>
              </a:path>
              <a:path w="4858385" h="2468245">
                <a:moveTo>
                  <a:pt x="4629493" y="53975"/>
                </a:moveTo>
                <a:lnTo>
                  <a:pt x="4572343" y="53975"/>
                </a:lnTo>
                <a:lnTo>
                  <a:pt x="4572343" y="73025"/>
                </a:lnTo>
                <a:lnTo>
                  <a:pt x="4629493" y="73025"/>
                </a:lnTo>
                <a:lnTo>
                  <a:pt x="4629493" y="53975"/>
                </a:lnTo>
                <a:close/>
              </a:path>
              <a:path w="4858385" h="2468245">
                <a:moveTo>
                  <a:pt x="4656264" y="2267686"/>
                </a:moveTo>
                <a:lnTo>
                  <a:pt x="4624438" y="2220226"/>
                </a:lnTo>
                <a:lnTo>
                  <a:pt x="4608614" y="2230844"/>
                </a:lnTo>
                <a:lnTo>
                  <a:pt x="4640440" y="2278303"/>
                </a:lnTo>
                <a:lnTo>
                  <a:pt x="4656264" y="2267686"/>
                </a:lnTo>
                <a:close/>
              </a:path>
              <a:path w="4858385" h="2468245">
                <a:moveTo>
                  <a:pt x="4698708" y="2330970"/>
                </a:moveTo>
                <a:lnTo>
                  <a:pt x="4666881" y="2283510"/>
                </a:lnTo>
                <a:lnTo>
                  <a:pt x="4651057" y="2294128"/>
                </a:lnTo>
                <a:lnTo>
                  <a:pt x="4682896" y="2341588"/>
                </a:lnTo>
                <a:lnTo>
                  <a:pt x="4698708" y="2330970"/>
                </a:lnTo>
                <a:close/>
              </a:path>
              <a:path w="4858385" h="2468245">
                <a:moveTo>
                  <a:pt x="4705693" y="53975"/>
                </a:moveTo>
                <a:lnTo>
                  <a:pt x="4648543" y="53975"/>
                </a:lnTo>
                <a:lnTo>
                  <a:pt x="4648543" y="73025"/>
                </a:lnTo>
                <a:lnTo>
                  <a:pt x="4705693" y="73025"/>
                </a:lnTo>
                <a:lnTo>
                  <a:pt x="4705693" y="53975"/>
                </a:lnTo>
                <a:close/>
              </a:path>
              <a:path w="4858385" h="2468245">
                <a:moveTo>
                  <a:pt x="4741151" y="2394267"/>
                </a:moveTo>
                <a:lnTo>
                  <a:pt x="4709325" y="2346795"/>
                </a:lnTo>
                <a:lnTo>
                  <a:pt x="4693501" y="2357412"/>
                </a:lnTo>
                <a:lnTo>
                  <a:pt x="4725340" y="2404872"/>
                </a:lnTo>
                <a:lnTo>
                  <a:pt x="4741151" y="2394267"/>
                </a:lnTo>
                <a:close/>
              </a:path>
              <a:path w="4858385" h="2468245">
                <a:moveTo>
                  <a:pt x="4781893" y="53975"/>
                </a:moveTo>
                <a:lnTo>
                  <a:pt x="4724743" y="53975"/>
                </a:lnTo>
                <a:lnTo>
                  <a:pt x="4724743" y="73025"/>
                </a:lnTo>
                <a:lnTo>
                  <a:pt x="4781893" y="73025"/>
                </a:lnTo>
                <a:lnTo>
                  <a:pt x="4781893" y="53975"/>
                </a:lnTo>
                <a:close/>
              </a:path>
              <a:path w="4858385" h="2468245">
                <a:moveTo>
                  <a:pt x="4783594" y="2457551"/>
                </a:moveTo>
                <a:lnTo>
                  <a:pt x="4751768" y="2410079"/>
                </a:lnTo>
                <a:lnTo>
                  <a:pt x="4735944" y="2420696"/>
                </a:lnTo>
                <a:lnTo>
                  <a:pt x="4767783" y="2468156"/>
                </a:lnTo>
                <a:lnTo>
                  <a:pt x="4783594" y="2457551"/>
                </a:lnTo>
                <a:close/>
              </a:path>
              <a:path w="4858385" h="2468245">
                <a:moveTo>
                  <a:pt x="4858093" y="53975"/>
                </a:moveTo>
                <a:lnTo>
                  <a:pt x="4800943" y="53975"/>
                </a:lnTo>
                <a:lnTo>
                  <a:pt x="4800943" y="73025"/>
                </a:lnTo>
                <a:lnTo>
                  <a:pt x="4858093" y="73025"/>
                </a:lnTo>
                <a:lnTo>
                  <a:pt x="4858093" y="5397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R="45085" algn="ctr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18516" y="6305218"/>
            <a:ext cx="220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7301" y="3287963"/>
            <a:ext cx="588645" cy="535305"/>
            <a:chOff x="6083300" y="3287962"/>
            <a:chExt cx="58864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18009" y="3392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6777" y="3287963"/>
            <a:ext cx="588645" cy="535305"/>
            <a:chOff x="4242776" y="3287962"/>
            <a:chExt cx="588645" cy="535305"/>
          </a:xfrm>
        </p:grpSpPr>
        <p:sp>
          <p:nvSpPr>
            <p:cNvPr id="17" name="object 17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21" name="object 21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5" name="object 25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9" name="object 29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3" name="object 33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7" name="object 37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1415" y="4595717"/>
              <a:ext cx="562707" cy="50952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5" name="object 45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280" y="3504628"/>
            <a:ext cx="6695440" cy="2649855"/>
            <a:chOff x="1190280" y="3504627"/>
            <a:chExt cx="6695440" cy="2649855"/>
          </a:xfrm>
        </p:grpSpPr>
        <p:sp>
          <p:nvSpPr>
            <p:cNvPr id="49" name="object 49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299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1107" y="355542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43129" y="57576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13365" y="39893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73125" y="3144429"/>
            <a:ext cx="209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91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133067" y="30584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45085" algn="ctr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3" name="object 83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7" name="object 87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3" name="object 93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101" name="object 101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102" name="object 102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844305" y="3672078"/>
            <a:ext cx="4858385" cy="2468245"/>
          </a:xfrm>
          <a:custGeom>
            <a:avLst/>
            <a:gdLst/>
            <a:ahLst/>
            <a:cxnLst/>
            <a:rect l="l" t="t" r="r" b="b"/>
            <a:pathLst>
              <a:path w="4858385" h="2468245">
                <a:moveTo>
                  <a:pt x="120878" y="1100416"/>
                </a:moveTo>
                <a:lnTo>
                  <a:pt x="109524" y="1085126"/>
                </a:lnTo>
                <a:lnTo>
                  <a:pt x="63652" y="1119225"/>
                </a:lnTo>
                <a:lnTo>
                  <a:pt x="75018" y="1134516"/>
                </a:lnTo>
                <a:lnTo>
                  <a:pt x="120878" y="1100416"/>
                </a:lnTo>
                <a:close/>
              </a:path>
              <a:path w="4858385" h="2468245">
                <a:moveTo>
                  <a:pt x="139814" y="1153604"/>
                </a:moveTo>
                <a:lnTo>
                  <a:pt x="61150" y="1132954"/>
                </a:lnTo>
                <a:lnTo>
                  <a:pt x="63919" y="1054963"/>
                </a:lnTo>
                <a:lnTo>
                  <a:pt x="64046" y="1051687"/>
                </a:lnTo>
                <a:lnTo>
                  <a:pt x="0" y="1178407"/>
                </a:lnTo>
                <a:lnTo>
                  <a:pt x="139814" y="1153604"/>
                </a:lnTo>
                <a:close/>
              </a:path>
              <a:path w="4858385" h="2468245">
                <a:moveTo>
                  <a:pt x="139928" y="1202524"/>
                </a:moveTo>
                <a:lnTo>
                  <a:pt x="67386" y="1190028"/>
                </a:lnTo>
                <a:lnTo>
                  <a:pt x="67386" y="1221955"/>
                </a:lnTo>
                <a:lnTo>
                  <a:pt x="61633" y="1229779"/>
                </a:lnTo>
                <a:lnTo>
                  <a:pt x="61379" y="1223568"/>
                </a:lnTo>
                <a:lnTo>
                  <a:pt x="67386" y="1221955"/>
                </a:lnTo>
                <a:lnTo>
                  <a:pt x="67386" y="1190028"/>
                </a:lnTo>
                <a:lnTo>
                  <a:pt x="0" y="1178407"/>
                </a:lnTo>
                <a:lnTo>
                  <a:pt x="64668" y="1304823"/>
                </a:lnTo>
                <a:lnTo>
                  <a:pt x="61874" y="1235760"/>
                </a:lnTo>
                <a:lnTo>
                  <a:pt x="104889" y="1267409"/>
                </a:lnTo>
                <a:lnTo>
                  <a:pt x="116179" y="1252067"/>
                </a:lnTo>
                <a:lnTo>
                  <a:pt x="94018" y="1235760"/>
                </a:lnTo>
                <a:lnTo>
                  <a:pt x="85890" y="1229779"/>
                </a:lnTo>
                <a:lnTo>
                  <a:pt x="75260" y="1221955"/>
                </a:lnTo>
                <a:lnTo>
                  <a:pt x="73164" y="1220419"/>
                </a:lnTo>
                <a:lnTo>
                  <a:pt x="139928" y="1202524"/>
                </a:lnTo>
                <a:close/>
              </a:path>
              <a:path w="4858385" h="2468245">
                <a:moveTo>
                  <a:pt x="177558" y="1297228"/>
                </a:moveTo>
                <a:lnTo>
                  <a:pt x="131521" y="1263357"/>
                </a:lnTo>
                <a:lnTo>
                  <a:pt x="120230" y="1278699"/>
                </a:lnTo>
                <a:lnTo>
                  <a:pt x="166268" y="1312570"/>
                </a:lnTo>
                <a:lnTo>
                  <a:pt x="177558" y="1297228"/>
                </a:lnTo>
                <a:close/>
              </a:path>
              <a:path w="4858385" h="2468245">
                <a:moveTo>
                  <a:pt x="182041" y="1054963"/>
                </a:moveTo>
                <a:lnTo>
                  <a:pt x="170675" y="1039672"/>
                </a:lnTo>
                <a:lnTo>
                  <a:pt x="124802" y="1073759"/>
                </a:lnTo>
                <a:lnTo>
                  <a:pt x="136169" y="1089050"/>
                </a:lnTo>
                <a:lnTo>
                  <a:pt x="182041" y="1054963"/>
                </a:lnTo>
                <a:close/>
              </a:path>
              <a:path w="4858385" h="2468245">
                <a:moveTo>
                  <a:pt x="238937" y="1342390"/>
                </a:moveTo>
                <a:lnTo>
                  <a:pt x="192900" y="1308519"/>
                </a:lnTo>
                <a:lnTo>
                  <a:pt x="181610" y="1323860"/>
                </a:lnTo>
                <a:lnTo>
                  <a:pt x="227647" y="1357731"/>
                </a:lnTo>
                <a:lnTo>
                  <a:pt x="238937" y="1342390"/>
                </a:lnTo>
                <a:close/>
              </a:path>
              <a:path w="4858385" h="2468245">
                <a:moveTo>
                  <a:pt x="243192" y="1009497"/>
                </a:moveTo>
                <a:lnTo>
                  <a:pt x="231825" y="994206"/>
                </a:lnTo>
                <a:lnTo>
                  <a:pt x="185966" y="1028306"/>
                </a:lnTo>
                <a:lnTo>
                  <a:pt x="197332" y="1043597"/>
                </a:lnTo>
                <a:lnTo>
                  <a:pt x="243192" y="1009497"/>
                </a:lnTo>
                <a:close/>
              </a:path>
              <a:path w="4858385" h="2468245">
                <a:moveTo>
                  <a:pt x="300316" y="1387551"/>
                </a:moveTo>
                <a:lnTo>
                  <a:pt x="254279" y="1353680"/>
                </a:lnTo>
                <a:lnTo>
                  <a:pt x="242989" y="1369021"/>
                </a:lnTo>
                <a:lnTo>
                  <a:pt x="289026" y="1402892"/>
                </a:lnTo>
                <a:lnTo>
                  <a:pt x="300316" y="1387551"/>
                </a:lnTo>
                <a:close/>
              </a:path>
              <a:path w="4858385" h="2468245">
                <a:moveTo>
                  <a:pt x="304342" y="964044"/>
                </a:moveTo>
                <a:lnTo>
                  <a:pt x="292989" y="948753"/>
                </a:lnTo>
                <a:lnTo>
                  <a:pt x="247116" y="982840"/>
                </a:lnTo>
                <a:lnTo>
                  <a:pt x="258483" y="998131"/>
                </a:lnTo>
                <a:lnTo>
                  <a:pt x="304342" y="964044"/>
                </a:lnTo>
                <a:close/>
              </a:path>
              <a:path w="4858385" h="2468245">
                <a:moveTo>
                  <a:pt x="361683" y="1432699"/>
                </a:moveTo>
                <a:lnTo>
                  <a:pt x="315658" y="1398841"/>
                </a:lnTo>
                <a:lnTo>
                  <a:pt x="304368" y="1414183"/>
                </a:lnTo>
                <a:lnTo>
                  <a:pt x="350393" y="1448054"/>
                </a:lnTo>
                <a:lnTo>
                  <a:pt x="361683" y="1432699"/>
                </a:lnTo>
                <a:close/>
              </a:path>
              <a:path w="4858385" h="2468245">
                <a:moveTo>
                  <a:pt x="365506" y="918578"/>
                </a:moveTo>
                <a:lnTo>
                  <a:pt x="354139" y="903287"/>
                </a:lnTo>
                <a:lnTo>
                  <a:pt x="308267" y="937387"/>
                </a:lnTo>
                <a:lnTo>
                  <a:pt x="319633" y="952677"/>
                </a:lnTo>
                <a:lnTo>
                  <a:pt x="365506" y="918578"/>
                </a:lnTo>
                <a:close/>
              </a:path>
              <a:path w="4858385" h="2468245">
                <a:moveTo>
                  <a:pt x="423062" y="1477860"/>
                </a:moveTo>
                <a:lnTo>
                  <a:pt x="377037" y="1443990"/>
                </a:lnTo>
                <a:lnTo>
                  <a:pt x="365747" y="1459344"/>
                </a:lnTo>
                <a:lnTo>
                  <a:pt x="411772" y="1493202"/>
                </a:lnTo>
                <a:lnTo>
                  <a:pt x="423062" y="1477860"/>
                </a:lnTo>
                <a:close/>
              </a:path>
              <a:path w="4858385" h="2468245">
                <a:moveTo>
                  <a:pt x="426656" y="873125"/>
                </a:moveTo>
                <a:lnTo>
                  <a:pt x="415290" y="857834"/>
                </a:lnTo>
                <a:lnTo>
                  <a:pt x="369430" y="891921"/>
                </a:lnTo>
                <a:lnTo>
                  <a:pt x="380796" y="907211"/>
                </a:lnTo>
                <a:lnTo>
                  <a:pt x="426656" y="873125"/>
                </a:lnTo>
                <a:close/>
              </a:path>
              <a:path w="4858385" h="2468245">
                <a:moveTo>
                  <a:pt x="484441" y="1523022"/>
                </a:moveTo>
                <a:lnTo>
                  <a:pt x="438404" y="1489151"/>
                </a:lnTo>
                <a:lnTo>
                  <a:pt x="427113" y="1504492"/>
                </a:lnTo>
                <a:lnTo>
                  <a:pt x="473151" y="1538363"/>
                </a:lnTo>
                <a:lnTo>
                  <a:pt x="484441" y="1523022"/>
                </a:lnTo>
                <a:close/>
              </a:path>
              <a:path w="4858385" h="2468245">
                <a:moveTo>
                  <a:pt x="487807" y="827659"/>
                </a:moveTo>
                <a:lnTo>
                  <a:pt x="476440" y="812368"/>
                </a:lnTo>
                <a:lnTo>
                  <a:pt x="430580" y="846467"/>
                </a:lnTo>
                <a:lnTo>
                  <a:pt x="441947" y="861758"/>
                </a:lnTo>
                <a:lnTo>
                  <a:pt x="487807" y="827659"/>
                </a:lnTo>
                <a:close/>
              </a:path>
              <a:path w="4858385" h="2468245">
                <a:moveTo>
                  <a:pt x="545820" y="1568183"/>
                </a:moveTo>
                <a:lnTo>
                  <a:pt x="499783" y="1534312"/>
                </a:lnTo>
                <a:lnTo>
                  <a:pt x="488492" y="1549654"/>
                </a:lnTo>
                <a:lnTo>
                  <a:pt x="534530" y="1583524"/>
                </a:lnTo>
                <a:lnTo>
                  <a:pt x="545820" y="1568183"/>
                </a:lnTo>
                <a:close/>
              </a:path>
              <a:path w="4858385" h="2468245">
                <a:moveTo>
                  <a:pt x="548970" y="782205"/>
                </a:moveTo>
                <a:lnTo>
                  <a:pt x="537603" y="766914"/>
                </a:lnTo>
                <a:lnTo>
                  <a:pt x="491731" y="801001"/>
                </a:lnTo>
                <a:lnTo>
                  <a:pt x="503097" y="816292"/>
                </a:lnTo>
                <a:lnTo>
                  <a:pt x="548970" y="782205"/>
                </a:lnTo>
                <a:close/>
              </a:path>
              <a:path w="4858385" h="2468245">
                <a:moveTo>
                  <a:pt x="607199" y="1613344"/>
                </a:moveTo>
                <a:lnTo>
                  <a:pt x="561162" y="1579473"/>
                </a:lnTo>
                <a:lnTo>
                  <a:pt x="549871" y="1594815"/>
                </a:lnTo>
                <a:lnTo>
                  <a:pt x="595909" y="1628686"/>
                </a:lnTo>
                <a:lnTo>
                  <a:pt x="607199" y="1613344"/>
                </a:lnTo>
                <a:close/>
              </a:path>
              <a:path w="4858385" h="2468245">
                <a:moveTo>
                  <a:pt x="610120" y="736739"/>
                </a:moveTo>
                <a:lnTo>
                  <a:pt x="598754" y="721448"/>
                </a:lnTo>
                <a:lnTo>
                  <a:pt x="552894" y="755548"/>
                </a:lnTo>
                <a:lnTo>
                  <a:pt x="564248" y="770839"/>
                </a:lnTo>
                <a:lnTo>
                  <a:pt x="610120" y="736739"/>
                </a:lnTo>
                <a:close/>
              </a:path>
              <a:path w="4858385" h="2468245">
                <a:moveTo>
                  <a:pt x="668566" y="1658505"/>
                </a:moveTo>
                <a:lnTo>
                  <a:pt x="622541" y="1624634"/>
                </a:lnTo>
                <a:lnTo>
                  <a:pt x="611251" y="1639976"/>
                </a:lnTo>
                <a:lnTo>
                  <a:pt x="657275" y="1673847"/>
                </a:lnTo>
                <a:lnTo>
                  <a:pt x="668566" y="1658505"/>
                </a:lnTo>
                <a:close/>
              </a:path>
              <a:path w="4858385" h="2468245">
                <a:moveTo>
                  <a:pt x="671271" y="691286"/>
                </a:moveTo>
                <a:lnTo>
                  <a:pt x="659904" y="675995"/>
                </a:lnTo>
                <a:lnTo>
                  <a:pt x="614045" y="710082"/>
                </a:lnTo>
                <a:lnTo>
                  <a:pt x="625411" y="725373"/>
                </a:lnTo>
                <a:lnTo>
                  <a:pt x="671271" y="691286"/>
                </a:lnTo>
                <a:close/>
              </a:path>
              <a:path w="4858385" h="2468245">
                <a:moveTo>
                  <a:pt x="729945" y="1703666"/>
                </a:moveTo>
                <a:lnTo>
                  <a:pt x="683920" y="1669796"/>
                </a:lnTo>
                <a:lnTo>
                  <a:pt x="672630" y="1685137"/>
                </a:lnTo>
                <a:lnTo>
                  <a:pt x="718654" y="1719008"/>
                </a:lnTo>
                <a:lnTo>
                  <a:pt x="729945" y="1703666"/>
                </a:lnTo>
                <a:close/>
              </a:path>
              <a:path w="4858385" h="2468245">
                <a:moveTo>
                  <a:pt x="732434" y="645820"/>
                </a:moveTo>
                <a:lnTo>
                  <a:pt x="721067" y="630529"/>
                </a:lnTo>
                <a:lnTo>
                  <a:pt x="675195" y="664629"/>
                </a:lnTo>
                <a:lnTo>
                  <a:pt x="686562" y="679919"/>
                </a:lnTo>
                <a:lnTo>
                  <a:pt x="732434" y="645820"/>
                </a:lnTo>
                <a:close/>
              </a:path>
              <a:path w="4858385" h="2468245">
                <a:moveTo>
                  <a:pt x="791324" y="1748815"/>
                </a:moveTo>
                <a:lnTo>
                  <a:pt x="745286" y="1714944"/>
                </a:lnTo>
                <a:lnTo>
                  <a:pt x="733996" y="1730298"/>
                </a:lnTo>
                <a:lnTo>
                  <a:pt x="780034" y="1764169"/>
                </a:lnTo>
                <a:lnTo>
                  <a:pt x="791324" y="1748815"/>
                </a:lnTo>
                <a:close/>
              </a:path>
              <a:path w="4858385" h="2468245">
                <a:moveTo>
                  <a:pt x="793584" y="600367"/>
                </a:moveTo>
                <a:lnTo>
                  <a:pt x="782218" y="585076"/>
                </a:lnTo>
                <a:lnTo>
                  <a:pt x="736346" y="619163"/>
                </a:lnTo>
                <a:lnTo>
                  <a:pt x="747712" y="634453"/>
                </a:lnTo>
                <a:lnTo>
                  <a:pt x="793584" y="600367"/>
                </a:lnTo>
                <a:close/>
              </a:path>
              <a:path w="4858385" h="2468245">
                <a:moveTo>
                  <a:pt x="852703" y="1793976"/>
                </a:moveTo>
                <a:lnTo>
                  <a:pt x="806665" y="1760105"/>
                </a:lnTo>
                <a:lnTo>
                  <a:pt x="795375" y="1775460"/>
                </a:lnTo>
                <a:lnTo>
                  <a:pt x="841413" y="1809318"/>
                </a:lnTo>
                <a:lnTo>
                  <a:pt x="852703" y="1793976"/>
                </a:lnTo>
                <a:close/>
              </a:path>
              <a:path w="4858385" h="2468245">
                <a:moveTo>
                  <a:pt x="854735" y="554901"/>
                </a:moveTo>
                <a:lnTo>
                  <a:pt x="843368" y="539610"/>
                </a:lnTo>
                <a:lnTo>
                  <a:pt x="797509" y="573709"/>
                </a:lnTo>
                <a:lnTo>
                  <a:pt x="808875" y="589000"/>
                </a:lnTo>
                <a:lnTo>
                  <a:pt x="854735" y="554901"/>
                </a:lnTo>
                <a:close/>
              </a:path>
              <a:path w="4858385" h="2468245">
                <a:moveTo>
                  <a:pt x="914082" y="1839137"/>
                </a:moveTo>
                <a:lnTo>
                  <a:pt x="868045" y="1805266"/>
                </a:lnTo>
                <a:lnTo>
                  <a:pt x="856754" y="1820608"/>
                </a:lnTo>
                <a:lnTo>
                  <a:pt x="902792" y="1854479"/>
                </a:lnTo>
                <a:lnTo>
                  <a:pt x="914082" y="1839137"/>
                </a:lnTo>
                <a:close/>
              </a:path>
              <a:path w="4858385" h="2468245">
                <a:moveTo>
                  <a:pt x="915885" y="509447"/>
                </a:moveTo>
                <a:lnTo>
                  <a:pt x="904532" y="494157"/>
                </a:lnTo>
                <a:lnTo>
                  <a:pt x="858659" y="528243"/>
                </a:lnTo>
                <a:lnTo>
                  <a:pt x="870026" y="543534"/>
                </a:lnTo>
                <a:lnTo>
                  <a:pt x="915885" y="509447"/>
                </a:lnTo>
                <a:close/>
              </a:path>
              <a:path w="4858385" h="2468245">
                <a:moveTo>
                  <a:pt x="975448" y="1884299"/>
                </a:moveTo>
                <a:lnTo>
                  <a:pt x="929424" y="1850428"/>
                </a:lnTo>
                <a:lnTo>
                  <a:pt x="918133" y="1865769"/>
                </a:lnTo>
                <a:lnTo>
                  <a:pt x="964158" y="1899640"/>
                </a:lnTo>
                <a:lnTo>
                  <a:pt x="975448" y="1884299"/>
                </a:lnTo>
                <a:close/>
              </a:path>
              <a:path w="4858385" h="2468245">
                <a:moveTo>
                  <a:pt x="977049" y="463981"/>
                </a:moveTo>
                <a:lnTo>
                  <a:pt x="965682" y="448691"/>
                </a:lnTo>
                <a:lnTo>
                  <a:pt x="919810" y="482790"/>
                </a:lnTo>
                <a:lnTo>
                  <a:pt x="931176" y="498081"/>
                </a:lnTo>
                <a:lnTo>
                  <a:pt x="977049" y="463981"/>
                </a:lnTo>
                <a:close/>
              </a:path>
              <a:path w="4858385" h="2468245">
                <a:moveTo>
                  <a:pt x="1036828" y="1929460"/>
                </a:moveTo>
                <a:lnTo>
                  <a:pt x="990803" y="1895589"/>
                </a:lnTo>
                <a:lnTo>
                  <a:pt x="979512" y="1910930"/>
                </a:lnTo>
                <a:lnTo>
                  <a:pt x="1025537" y="1944801"/>
                </a:lnTo>
                <a:lnTo>
                  <a:pt x="1036828" y="1929460"/>
                </a:lnTo>
                <a:close/>
              </a:path>
              <a:path w="4858385" h="2468245">
                <a:moveTo>
                  <a:pt x="1038199" y="418528"/>
                </a:moveTo>
                <a:lnTo>
                  <a:pt x="1026833" y="403237"/>
                </a:lnTo>
                <a:lnTo>
                  <a:pt x="980973" y="437324"/>
                </a:lnTo>
                <a:lnTo>
                  <a:pt x="992339" y="452615"/>
                </a:lnTo>
                <a:lnTo>
                  <a:pt x="1038199" y="418528"/>
                </a:lnTo>
                <a:close/>
              </a:path>
              <a:path w="4858385" h="2468245">
                <a:moveTo>
                  <a:pt x="1098207" y="1974621"/>
                </a:moveTo>
                <a:lnTo>
                  <a:pt x="1052169" y="1940750"/>
                </a:lnTo>
                <a:lnTo>
                  <a:pt x="1040879" y="1956092"/>
                </a:lnTo>
                <a:lnTo>
                  <a:pt x="1086916" y="1989963"/>
                </a:lnTo>
                <a:lnTo>
                  <a:pt x="1098207" y="1974621"/>
                </a:lnTo>
                <a:close/>
              </a:path>
              <a:path w="4858385" h="2468245">
                <a:moveTo>
                  <a:pt x="1099350" y="373062"/>
                </a:moveTo>
                <a:lnTo>
                  <a:pt x="1087983" y="357771"/>
                </a:lnTo>
                <a:lnTo>
                  <a:pt x="1042123" y="391871"/>
                </a:lnTo>
                <a:lnTo>
                  <a:pt x="1053490" y="407162"/>
                </a:lnTo>
                <a:lnTo>
                  <a:pt x="1099350" y="373062"/>
                </a:lnTo>
                <a:close/>
              </a:path>
              <a:path w="4858385" h="2468245">
                <a:moveTo>
                  <a:pt x="1159586" y="2019782"/>
                </a:moveTo>
                <a:lnTo>
                  <a:pt x="1113548" y="1985911"/>
                </a:lnTo>
                <a:lnTo>
                  <a:pt x="1102258" y="2001253"/>
                </a:lnTo>
                <a:lnTo>
                  <a:pt x="1148295" y="2035124"/>
                </a:lnTo>
                <a:lnTo>
                  <a:pt x="1159586" y="2019782"/>
                </a:lnTo>
                <a:close/>
              </a:path>
              <a:path w="4858385" h="2468245">
                <a:moveTo>
                  <a:pt x="1160513" y="327609"/>
                </a:moveTo>
                <a:lnTo>
                  <a:pt x="1149146" y="312318"/>
                </a:lnTo>
                <a:lnTo>
                  <a:pt x="1103274" y="346405"/>
                </a:lnTo>
                <a:lnTo>
                  <a:pt x="1114640" y="361696"/>
                </a:lnTo>
                <a:lnTo>
                  <a:pt x="1160513" y="327609"/>
                </a:lnTo>
                <a:close/>
              </a:path>
              <a:path w="4858385" h="2468245">
                <a:moveTo>
                  <a:pt x="1220952" y="2064931"/>
                </a:moveTo>
                <a:lnTo>
                  <a:pt x="1174927" y="2031060"/>
                </a:lnTo>
                <a:lnTo>
                  <a:pt x="1163637" y="2046414"/>
                </a:lnTo>
                <a:lnTo>
                  <a:pt x="1209675" y="2080285"/>
                </a:lnTo>
                <a:lnTo>
                  <a:pt x="1220952" y="2064931"/>
                </a:lnTo>
                <a:close/>
              </a:path>
              <a:path w="4858385" h="2468245">
                <a:moveTo>
                  <a:pt x="1221663" y="282143"/>
                </a:moveTo>
                <a:lnTo>
                  <a:pt x="1210297" y="266852"/>
                </a:lnTo>
                <a:lnTo>
                  <a:pt x="1164437" y="300951"/>
                </a:lnTo>
                <a:lnTo>
                  <a:pt x="1175791" y="316242"/>
                </a:lnTo>
                <a:lnTo>
                  <a:pt x="1221663" y="282143"/>
                </a:lnTo>
                <a:close/>
              </a:path>
              <a:path w="4858385" h="2468245">
                <a:moveTo>
                  <a:pt x="1282331" y="2110092"/>
                </a:moveTo>
                <a:lnTo>
                  <a:pt x="1236306" y="2076221"/>
                </a:lnTo>
                <a:lnTo>
                  <a:pt x="1225016" y="2091575"/>
                </a:lnTo>
                <a:lnTo>
                  <a:pt x="1271041" y="2125434"/>
                </a:lnTo>
                <a:lnTo>
                  <a:pt x="1282331" y="2110092"/>
                </a:lnTo>
                <a:close/>
              </a:path>
              <a:path w="4858385" h="2468245">
                <a:moveTo>
                  <a:pt x="1282814" y="236677"/>
                </a:moveTo>
                <a:lnTo>
                  <a:pt x="1271447" y="221399"/>
                </a:lnTo>
                <a:lnTo>
                  <a:pt x="1225588" y="255485"/>
                </a:lnTo>
                <a:lnTo>
                  <a:pt x="1236954" y="270776"/>
                </a:lnTo>
                <a:lnTo>
                  <a:pt x="1282814" y="236677"/>
                </a:lnTo>
                <a:close/>
              </a:path>
              <a:path w="4858385" h="2468245">
                <a:moveTo>
                  <a:pt x="1343710" y="2155253"/>
                </a:moveTo>
                <a:lnTo>
                  <a:pt x="1297673" y="2121382"/>
                </a:lnTo>
                <a:lnTo>
                  <a:pt x="1286395" y="2136724"/>
                </a:lnTo>
                <a:lnTo>
                  <a:pt x="1332420" y="2170595"/>
                </a:lnTo>
                <a:lnTo>
                  <a:pt x="1343710" y="2155253"/>
                </a:lnTo>
                <a:close/>
              </a:path>
              <a:path w="4858385" h="2468245">
                <a:moveTo>
                  <a:pt x="1343977" y="191223"/>
                </a:moveTo>
                <a:lnTo>
                  <a:pt x="1332611" y="175933"/>
                </a:lnTo>
                <a:lnTo>
                  <a:pt x="1286738" y="210032"/>
                </a:lnTo>
                <a:lnTo>
                  <a:pt x="1298105" y="225323"/>
                </a:lnTo>
                <a:lnTo>
                  <a:pt x="1343977" y="191223"/>
                </a:lnTo>
                <a:close/>
              </a:path>
              <a:path w="4858385" h="2468245">
                <a:moveTo>
                  <a:pt x="1405089" y="2200414"/>
                </a:moveTo>
                <a:lnTo>
                  <a:pt x="1359052" y="2166543"/>
                </a:lnTo>
                <a:lnTo>
                  <a:pt x="1347762" y="2181885"/>
                </a:lnTo>
                <a:lnTo>
                  <a:pt x="1393799" y="2215756"/>
                </a:lnTo>
                <a:lnTo>
                  <a:pt x="1405089" y="2200414"/>
                </a:lnTo>
                <a:close/>
              </a:path>
              <a:path w="4858385" h="2468245">
                <a:moveTo>
                  <a:pt x="1405128" y="145757"/>
                </a:moveTo>
                <a:lnTo>
                  <a:pt x="1393761" y="130479"/>
                </a:lnTo>
                <a:lnTo>
                  <a:pt x="1347889" y="164566"/>
                </a:lnTo>
                <a:lnTo>
                  <a:pt x="1359255" y="179857"/>
                </a:lnTo>
                <a:lnTo>
                  <a:pt x="1405128" y="145757"/>
                </a:lnTo>
                <a:close/>
              </a:path>
              <a:path w="4858385" h="2468245">
                <a:moveTo>
                  <a:pt x="1725396" y="0"/>
                </a:moveTo>
                <a:lnTo>
                  <a:pt x="1598396" y="63500"/>
                </a:lnTo>
                <a:lnTo>
                  <a:pt x="1725396" y="127000"/>
                </a:lnTo>
                <a:lnTo>
                  <a:pt x="1682216" y="73025"/>
                </a:lnTo>
                <a:lnTo>
                  <a:pt x="1722170" y="73025"/>
                </a:lnTo>
                <a:lnTo>
                  <a:pt x="1722170" y="53975"/>
                </a:lnTo>
                <a:lnTo>
                  <a:pt x="1682216" y="53975"/>
                </a:lnTo>
                <a:lnTo>
                  <a:pt x="1725396" y="0"/>
                </a:lnTo>
                <a:close/>
              </a:path>
              <a:path w="4858385" h="2468245">
                <a:moveTo>
                  <a:pt x="1798370" y="53975"/>
                </a:moveTo>
                <a:lnTo>
                  <a:pt x="1741220" y="53975"/>
                </a:lnTo>
                <a:lnTo>
                  <a:pt x="1741220" y="73025"/>
                </a:lnTo>
                <a:lnTo>
                  <a:pt x="1798370" y="73025"/>
                </a:lnTo>
                <a:lnTo>
                  <a:pt x="1798370" y="53975"/>
                </a:lnTo>
                <a:close/>
              </a:path>
              <a:path w="4858385" h="2468245">
                <a:moveTo>
                  <a:pt x="1874570" y="53975"/>
                </a:moveTo>
                <a:lnTo>
                  <a:pt x="1817420" y="53975"/>
                </a:lnTo>
                <a:lnTo>
                  <a:pt x="1817420" y="73025"/>
                </a:lnTo>
                <a:lnTo>
                  <a:pt x="1874570" y="73025"/>
                </a:lnTo>
                <a:lnTo>
                  <a:pt x="1874570" y="53975"/>
                </a:lnTo>
                <a:close/>
              </a:path>
              <a:path w="4858385" h="2468245">
                <a:moveTo>
                  <a:pt x="1950770" y="53975"/>
                </a:moveTo>
                <a:lnTo>
                  <a:pt x="1893620" y="53975"/>
                </a:lnTo>
                <a:lnTo>
                  <a:pt x="1893620" y="73025"/>
                </a:lnTo>
                <a:lnTo>
                  <a:pt x="1950770" y="73025"/>
                </a:lnTo>
                <a:lnTo>
                  <a:pt x="1950770" y="53975"/>
                </a:lnTo>
                <a:close/>
              </a:path>
              <a:path w="4858385" h="2468245">
                <a:moveTo>
                  <a:pt x="2026970" y="53975"/>
                </a:moveTo>
                <a:lnTo>
                  <a:pt x="1969820" y="53975"/>
                </a:lnTo>
                <a:lnTo>
                  <a:pt x="1969820" y="73025"/>
                </a:lnTo>
                <a:lnTo>
                  <a:pt x="2026970" y="73025"/>
                </a:lnTo>
                <a:lnTo>
                  <a:pt x="2026970" y="53975"/>
                </a:lnTo>
                <a:close/>
              </a:path>
              <a:path w="4858385" h="2468245">
                <a:moveTo>
                  <a:pt x="2103170" y="53975"/>
                </a:moveTo>
                <a:lnTo>
                  <a:pt x="2046020" y="53975"/>
                </a:lnTo>
                <a:lnTo>
                  <a:pt x="2046020" y="73025"/>
                </a:lnTo>
                <a:lnTo>
                  <a:pt x="2103170" y="73025"/>
                </a:lnTo>
                <a:lnTo>
                  <a:pt x="2103170" y="53975"/>
                </a:lnTo>
                <a:close/>
              </a:path>
              <a:path w="4858385" h="2468245">
                <a:moveTo>
                  <a:pt x="2179370" y="53975"/>
                </a:moveTo>
                <a:lnTo>
                  <a:pt x="2122220" y="53975"/>
                </a:lnTo>
                <a:lnTo>
                  <a:pt x="2122220" y="73025"/>
                </a:lnTo>
                <a:lnTo>
                  <a:pt x="2179370" y="73025"/>
                </a:lnTo>
                <a:lnTo>
                  <a:pt x="2179370" y="53975"/>
                </a:lnTo>
                <a:close/>
              </a:path>
              <a:path w="4858385" h="2468245">
                <a:moveTo>
                  <a:pt x="2255570" y="53975"/>
                </a:moveTo>
                <a:lnTo>
                  <a:pt x="2198420" y="53975"/>
                </a:lnTo>
                <a:lnTo>
                  <a:pt x="2198420" y="73025"/>
                </a:lnTo>
                <a:lnTo>
                  <a:pt x="2255570" y="73025"/>
                </a:lnTo>
                <a:lnTo>
                  <a:pt x="2255570" y="53975"/>
                </a:lnTo>
                <a:close/>
              </a:path>
              <a:path w="4858385" h="2468245">
                <a:moveTo>
                  <a:pt x="2331770" y="53975"/>
                </a:moveTo>
                <a:lnTo>
                  <a:pt x="2274620" y="53975"/>
                </a:lnTo>
                <a:lnTo>
                  <a:pt x="2274620" y="73025"/>
                </a:lnTo>
                <a:lnTo>
                  <a:pt x="2331770" y="73025"/>
                </a:lnTo>
                <a:lnTo>
                  <a:pt x="2331770" y="53975"/>
                </a:lnTo>
                <a:close/>
              </a:path>
              <a:path w="4858385" h="2468245">
                <a:moveTo>
                  <a:pt x="2407970" y="53975"/>
                </a:moveTo>
                <a:lnTo>
                  <a:pt x="2350820" y="53975"/>
                </a:lnTo>
                <a:lnTo>
                  <a:pt x="2350820" y="73025"/>
                </a:lnTo>
                <a:lnTo>
                  <a:pt x="2407970" y="73025"/>
                </a:lnTo>
                <a:lnTo>
                  <a:pt x="2407970" y="53975"/>
                </a:lnTo>
                <a:close/>
              </a:path>
              <a:path w="4858385" h="2468245">
                <a:moveTo>
                  <a:pt x="2484170" y="53975"/>
                </a:moveTo>
                <a:lnTo>
                  <a:pt x="2427020" y="53975"/>
                </a:lnTo>
                <a:lnTo>
                  <a:pt x="2427020" y="73025"/>
                </a:lnTo>
                <a:lnTo>
                  <a:pt x="2484170" y="73025"/>
                </a:lnTo>
                <a:lnTo>
                  <a:pt x="2484170" y="53975"/>
                </a:lnTo>
                <a:close/>
              </a:path>
              <a:path w="4858385" h="2468245">
                <a:moveTo>
                  <a:pt x="2560370" y="53975"/>
                </a:moveTo>
                <a:lnTo>
                  <a:pt x="2503220" y="53975"/>
                </a:lnTo>
                <a:lnTo>
                  <a:pt x="2503220" y="73025"/>
                </a:lnTo>
                <a:lnTo>
                  <a:pt x="2560370" y="73025"/>
                </a:lnTo>
                <a:lnTo>
                  <a:pt x="2560370" y="53975"/>
                </a:lnTo>
                <a:close/>
              </a:path>
              <a:path w="4858385" h="2468245">
                <a:moveTo>
                  <a:pt x="2613317" y="958253"/>
                </a:moveTo>
                <a:lnTo>
                  <a:pt x="2598077" y="946823"/>
                </a:lnTo>
                <a:lnTo>
                  <a:pt x="2563787" y="992543"/>
                </a:lnTo>
                <a:lnTo>
                  <a:pt x="2579027" y="1003973"/>
                </a:lnTo>
                <a:lnTo>
                  <a:pt x="2613317" y="958253"/>
                </a:lnTo>
                <a:close/>
              </a:path>
              <a:path w="4858385" h="2468245">
                <a:moveTo>
                  <a:pt x="2636570" y="53975"/>
                </a:moveTo>
                <a:lnTo>
                  <a:pt x="2579420" y="53975"/>
                </a:lnTo>
                <a:lnTo>
                  <a:pt x="2579420" y="73025"/>
                </a:lnTo>
                <a:lnTo>
                  <a:pt x="2636570" y="73025"/>
                </a:lnTo>
                <a:lnTo>
                  <a:pt x="2636570" y="53975"/>
                </a:lnTo>
                <a:close/>
              </a:path>
              <a:path w="4858385" h="2468245">
                <a:moveTo>
                  <a:pt x="2659037" y="897293"/>
                </a:moveTo>
                <a:lnTo>
                  <a:pt x="2643797" y="885863"/>
                </a:lnTo>
                <a:lnTo>
                  <a:pt x="2609507" y="931583"/>
                </a:lnTo>
                <a:lnTo>
                  <a:pt x="2624747" y="943013"/>
                </a:lnTo>
                <a:lnTo>
                  <a:pt x="2659037" y="897293"/>
                </a:lnTo>
                <a:close/>
              </a:path>
              <a:path w="4858385" h="2468245">
                <a:moveTo>
                  <a:pt x="2704757" y="836345"/>
                </a:moveTo>
                <a:lnTo>
                  <a:pt x="2689517" y="824903"/>
                </a:lnTo>
                <a:lnTo>
                  <a:pt x="2655227" y="870623"/>
                </a:lnTo>
                <a:lnTo>
                  <a:pt x="2670467" y="882053"/>
                </a:lnTo>
                <a:lnTo>
                  <a:pt x="2704757" y="836345"/>
                </a:lnTo>
                <a:close/>
              </a:path>
              <a:path w="4858385" h="2468245">
                <a:moveTo>
                  <a:pt x="2712770" y="53975"/>
                </a:moveTo>
                <a:lnTo>
                  <a:pt x="2655620" y="53975"/>
                </a:lnTo>
                <a:lnTo>
                  <a:pt x="2655620" y="73025"/>
                </a:lnTo>
                <a:lnTo>
                  <a:pt x="2712770" y="73025"/>
                </a:lnTo>
                <a:lnTo>
                  <a:pt x="2712770" y="53975"/>
                </a:lnTo>
                <a:close/>
              </a:path>
              <a:path w="4858385" h="2468245">
                <a:moveTo>
                  <a:pt x="2750477" y="775385"/>
                </a:moveTo>
                <a:lnTo>
                  <a:pt x="2735237" y="763955"/>
                </a:lnTo>
                <a:lnTo>
                  <a:pt x="2700947" y="809675"/>
                </a:lnTo>
                <a:lnTo>
                  <a:pt x="2716187" y="821105"/>
                </a:lnTo>
                <a:lnTo>
                  <a:pt x="2750477" y="775385"/>
                </a:lnTo>
                <a:close/>
              </a:path>
              <a:path w="4858385" h="2468245">
                <a:moveTo>
                  <a:pt x="2788970" y="53975"/>
                </a:moveTo>
                <a:lnTo>
                  <a:pt x="2731820" y="53975"/>
                </a:lnTo>
                <a:lnTo>
                  <a:pt x="2731820" y="73025"/>
                </a:lnTo>
                <a:lnTo>
                  <a:pt x="2788970" y="73025"/>
                </a:lnTo>
                <a:lnTo>
                  <a:pt x="2788970" y="53975"/>
                </a:lnTo>
                <a:close/>
              </a:path>
              <a:path w="4858385" h="2468245">
                <a:moveTo>
                  <a:pt x="2796197" y="714425"/>
                </a:moveTo>
                <a:lnTo>
                  <a:pt x="2780957" y="702995"/>
                </a:lnTo>
                <a:lnTo>
                  <a:pt x="2746667" y="748715"/>
                </a:lnTo>
                <a:lnTo>
                  <a:pt x="2761907" y="760145"/>
                </a:lnTo>
                <a:lnTo>
                  <a:pt x="2796197" y="714425"/>
                </a:lnTo>
                <a:close/>
              </a:path>
              <a:path w="4858385" h="2468245">
                <a:moveTo>
                  <a:pt x="2841917" y="653465"/>
                </a:moveTo>
                <a:lnTo>
                  <a:pt x="2826677" y="642035"/>
                </a:lnTo>
                <a:lnTo>
                  <a:pt x="2792387" y="687755"/>
                </a:lnTo>
                <a:lnTo>
                  <a:pt x="2807627" y="699185"/>
                </a:lnTo>
                <a:lnTo>
                  <a:pt x="2841917" y="653465"/>
                </a:lnTo>
                <a:close/>
              </a:path>
              <a:path w="4858385" h="2468245">
                <a:moveTo>
                  <a:pt x="2865170" y="53975"/>
                </a:moveTo>
                <a:lnTo>
                  <a:pt x="2808020" y="53975"/>
                </a:lnTo>
                <a:lnTo>
                  <a:pt x="2808020" y="73025"/>
                </a:lnTo>
                <a:lnTo>
                  <a:pt x="2865170" y="73025"/>
                </a:lnTo>
                <a:lnTo>
                  <a:pt x="2865170" y="53975"/>
                </a:lnTo>
                <a:close/>
              </a:path>
              <a:path w="4858385" h="2468245">
                <a:moveTo>
                  <a:pt x="2887637" y="592505"/>
                </a:moveTo>
                <a:lnTo>
                  <a:pt x="2872397" y="581075"/>
                </a:lnTo>
                <a:lnTo>
                  <a:pt x="2838107" y="626795"/>
                </a:lnTo>
                <a:lnTo>
                  <a:pt x="2853347" y="638225"/>
                </a:lnTo>
                <a:lnTo>
                  <a:pt x="2887637" y="592505"/>
                </a:lnTo>
                <a:close/>
              </a:path>
              <a:path w="4858385" h="2468245">
                <a:moveTo>
                  <a:pt x="2933357" y="531545"/>
                </a:moveTo>
                <a:lnTo>
                  <a:pt x="2918117" y="520115"/>
                </a:lnTo>
                <a:lnTo>
                  <a:pt x="2883827" y="565835"/>
                </a:lnTo>
                <a:lnTo>
                  <a:pt x="2899067" y="577265"/>
                </a:lnTo>
                <a:lnTo>
                  <a:pt x="2933357" y="531545"/>
                </a:lnTo>
                <a:close/>
              </a:path>
              <a:path w="4858385" h="2468245">
                <a:moveTo>
                  <a:pt x="2941370" y="53975"/>
                </a:moveTo>
                <a:lnTo>
                  <a:pt x="2884220" y="53975"/>
                </a:lnTo>
                <a:lnTo>
                  <a:pt x="2884220" y="73025"/>
                </a:lnTo>
                <a:lnTo>
                  <a:pt x="2941370" y="73025"/>
                </a:lnTo>
                <a:lnTo>
                  <a:pt x="2941370" y="53975"/>
                </a:lnTo>
                <a:close/>
              </a:path>
              <a:path w="4858385" h="2468245">
                <a:moveTo>
                  <a:pt x="2979077" y="470585"/>
                </a:moveTo>
                <a:lnTo>
                  <a:pt x="2963837" y="459155"/>
                </a:lnTo>
                <a:lnTo>
                  <a:pt x="2929547" y="504875"/>
                </a:lnTo>
                <a:lnTo>
                  <a:pt x="2944787" y="516305"/>
                </a:lnTo>
                <a:lnTo>
                  <a:pt x="2979077" y="470585"/>
                </a:lnTo>
                <a:close/>
              </a:path>
              <a:path w="4858385" h="2468245">
                <a:moveTo>
                  <a:pt x="3017570" y="53975"/>
                </a:moveTo>
                <a:lnTo>
                  <a:pt x="2960420" y="53975"/>
                </a:lnTo>
                <a:lnTo>
                  <a:pt x="2960420" y="73025"/>
                </a:lnTo>
                <a:lnTo>
                  <a:pt x="3017570" y="73025"/>
                </a:lnTo>
                <a:lnTo>
                  <a:pt x="3017570" y="53975"/>
                </a:lnTo>
                <a:close/>
              </a:path>
              <a:path w="4858385" h="2468245">
                <a:moveTo>
                  <a:pt x="3024797" y="409625"/>
                </a:moveTo>
                <a:lnTo>
                  <a:pt x="3009557" y="398195"/>
                </a:lnTo>
                <a:lnTo>
                  <a:pt x="2975267" y="443915"/>
                </a:lnTo>
                <a:lnTo>
                  <a:pt x="2990507" y="455345"/>
                </a:lnTo>
                <a:lnTo>
                  <a:pt x="3024797" y="409625"/>
                </a:lnTo>
                <a:close/>
              </a:path>
              <a:path w="4858385" h="2468245">
                <a:moveTo>
                  <a:pt x="3070517" y="348665"/>
                </a:moveTo>
                <a:lnTo>
                  <a:pt x="3055277" y="337235"/>
                </a:lnTo>
                <a:lnTo>
                  <a:pt x="3020987" y="382955"/>
                </a:lnTo>
                <a:lnTo>
                  <a:pt x="3036227" y="394385"/>
                </a:lnTo>
                <a:lnTo>
                  <a:pt x="3070517" y="348665"/>
                </a:lnTo>
                <a:close/>
              </a:path>
              <a:path w="4858385" h="2468245">
                <a:moveTo>
                  <a:pt x="3116237" y="287705"/>
                </a:moveTo>
                <a:lnTo>
                  <a:pt x="3100997" y="276275"/>
                </a:lnTo>
                <a:lnTo>
                  <a:pt x="3066707" y="321995"/>
                </a:lnTo>
                <a:lnTo>
                  <a:pt x="3081947" y="333425"/>
                </a:lnTo>
                <a:lnTo>
                  <a:pt x="3116237" y="287705"/>
                </a:lnTo>
                <a:close/>
              </a:path>
              <a:path w="4858385" h="2468245">
                <a:moveTo>
                  <a:pt x="3161957" y="226745"/>
                </a:moveTo>
                <a:lnTo>
                  <a:pt x="3146717" y="215315"/>
                </a:lnTo>
                <a:lnTo>
                  <a:pt x="3112427" y="261035"/>
                </a:lnTo>
                <a:lnTo>
                  <a:pt x="3127667" y="272465"/>
                </a:lnTo>
                <a:lnTo>
                  <a:pt x="3161957" y="226745"/>
                </a:lnTo>
                <a:close/>
              </a:path>
              <a:path w="4858385" h="2468245">
                <a:moveTo>
                  <a:pt x="3216516" y="138125"/>
                </a:moveTo>
                <a:lnTo>
                  <a:pt x="3089516" y="201625"/>
                </a:lnTo>
                <a:lnTo>
                  <a:pt x="3158604" y="199466"/>
                </a:lnTo>
                <a:lnTo>
                  <a:pt x="3158147" y="200075"/>
                </a:lnTo>
                <a:lnTo>
                  <a:pt x="3173387" y="211505"/>
                </a:lnTo>
                <a:lnTo>
                  <a:pt x="3173844" y="210896"/>
                </a:lnTo>
                <a:lnTo>
                  <a:pt x="3191116" y="277825"/>
                </a:lnTo>
                <a:lnTo>
                  <a:pt x="3203181" y="211505"/>
                </a:lnTo>
                <a:lnTo>
                  <a:pt x="3203283" y="210896"/>
                </a:lnTo>
                <a:lnTo>
                  <a:pt x="3205251" y="200075"/>
                </a:lnTo>
                <a:lnTo>
                  <a:pt x="3205365" y="199466"/>
                </a:lnTo>
                <a:lnTo>
                  <a:pt x="3216516" y="138125"/>
                </a:lnTo>
                <a:close/>
              </a:path>
              <a:path w="4858385" h="2468245">
                <a:moveTo>
                  <a:pt x="3339998" y="208229"/>
                </a:moveTo>
                <a:lnTo>
                  <a:pt x="3329787" y="202425"/>
                </a:lnTo>
                <a:lnTo>
                  <a:pt x="3216516" y="138125"/>
                </a:lnTo>
                <a:lnTo>
                  <a:pt x="3234525" y="278968"/>
                </a:lnTo>
                <a:lnTo>
                  <a:pt x="3255302" y="213042"/>
                </a:lnTo>
                <a:lnTo>
                  <a:pt x="3282238" y="253199"/>
                </a:lnTo>
                <a:lnTo>
                  <a:pt x="3298050" y="242582"/>
                </a:lnTo>
                <a:lnTo>
                  <a:pt x="3278238" y="213042"/>
                </a:lnTo>
                <a:lnTo>
                  <a:pt x="3271113" y="202425"/>
                </a:lnTo>
                <a:lnTo>
                  <a:pt x="3339998" y="208229"/>
                </a:lnTo>
                <a:close/>
              </a:path>
              <a:path w="4858385" h="2468245">
                <a:moveTo>
                  <a:pt x="3340493" y="305866"/>
                </a:moveTo>
                <a:lnTo>
                  <a:pt x="3308667" y="258406"/>
                </a:lnTo>
                <a:lnTo>
                  <a:pt x="3292843" y="269024"/>
                </a:lnTo>
                <a:lnTo>
                  <a:pt x="3324682" y="316484"/>
                </a:lnTo>
                <a:lnTo>
                  <a:pt x="3340493" y="305866"/>
                </a:lnTo>
                <a:close/>
              </a:path>
              <a:path w="4858385" h="2468245">
                <a:moveTo>
                  <a:pt x="3382937" y="369150"/>
                </a:moveTo>
                <a:lnTo>
                  <a:pt x="3351111" y="321691"/>
                </a:lnTo>
                <a:lnTo>
                  <a:pt x="3335286" y="332308"/>
                </a:lnTo>
                <a:lnTo>
                  <a:pt x="3367125" y="379768"/>
                </a:lnTo>
                <a:lnTo>
                  <a:pt x="3382937" y="369150"/>
                </a:lnTo>
                <a:close/>
              </a:path>
              <a:path w="4858385" h="2468245">
                <a:moveTo>
                  <a:pt x="3425393" y="432435"/>
                </a:moveTo>
                <a:lnTo>
                  <a:pt x="3393554" y="384975"/>
                </a:lnTo>
                <a:lnTo>
                  <a:pt x="3377730" y="395592"/>
                </a:lnTo>
                <a:lnTo>
                  <a:pt x="3409569" y="443052"/>
                </a:lnTo>
                <a:lnTo>
                  <a:pt x="3425393" y="432435"/>
                </a:lnTo>
                <a:close/>
              </a:path>
              <a:path w="4858385" h="2468245">
                <a:moveTo>
                  <a:pt x="3467836" y="495719"/>
                </a:moveTo>
                <a:lnTo>
                  <a:pt x="3435997" y="448259"/>
                </a:lnTo>
                <a:lnTo>
                  <a:pt x="3420173" y="458876"/>
                </a:lnTo>
                <a:lnTo>
                  <a:pt x="3452012" y="506336"/>
                </a:lnTo>
                <a:lnTo>
                  <a:pt x="3467836" y="495719"/>
                </a:lnTo>
                <a:close/>
              </a:path>
              <a:path w="4858385" h="2468245">
                <a:moveTo>
                  <a:pt x="3510280" y="559015"/>
                </a:moveTo>
                <a:lnTo>
                  <a:pt x="3478441" y="511543"/>
                </a:lnTo>
                <a:lnTo>
                  <a:pt x="3462617" y="522160"/>
                </a:lnTo>
                <a:lnTo>
                  <a:pt x="3494455" y="569620"/>
                </a:lnTo>
                <a:lnTo>
                  <a:pt x="3510280" y="559015"/>
                </a:lnTo>
                <a:close/>
              </a:path>
              <a:path w="4858385" h="2468245">
                <a:moveTo>
                  <a:pt x="3542461" y="0"/>
                </a:moveTo>
                <a:lnTo>
                  <a:pt x="3415461" y="63500"/>
                </a:lnTo>
                <a:lnTo>
                  <a:pt x="3542461" y="127000"/>
                </a:lnTo>
                <a:lnTo>
                  <a:pt x="3491661" y="63500"/>
                </a:lnTo>
                <a:lnTo>
                  <a:pt x="3542461" y="0"/>
                </a:lnTo>
                <a:close/>
              </a:path>
              <a:path w="4858385" h="2468245">
                <a:moveTo>
                  <a:pt x="3552723" y="622300"/>
                </a:moveTo>
                <a:lnTo>
                  <a:pt x="3520884" y="574827"/>
                </a:lnTo>
                <a:lnTo>
                  <a:pt x="3505060" y="585444"/>
                </a:lnTo>
                <a:lnTo>
                  <a:pt x="3536899" y="632904"/>
                </a:lnTo>
                <a:lnTo>
                  <a:pt x="3552723" y="622300"/>
                </a:lnTo>
                <a:close/>
              </a:path>
              <a:path w="4858385" h="2468245">
                <a:moveTo>
                  <a:pt x="3562693" y="53975"/>
                </a:moveTo>
                <a:lnTo>
                  <a:pt x="3505543" y="53975"/>
                </a:lnTo>
                <a:lnTo>
                  <a:pt x="3505543" y="73025"/>
                </a:lnTo>
                <a:lnTo>
                  <a:pt x="3562693" y="73025"/>
                </a:lnTo>
                <a:lnTo>
                  <a:pt x="3562693" y="53975"/>
                </a:lnTo>
                <a:close/>
              </a:path>
              <a:path w="4858385" h="2468245">
                <a:moveTo>
                  <a:pt x="3595166" y="685584"/>
                </a:moveTo>
                <a:lnTo>
                  <a:pt x="3563328" y="638111"/>
                </a:lnTo>
                <a:lnTo>
                  <a:pt x="3547503" y="648728"/>
                </a:lnTo>
                <a:lnTo>
                  <a:pt x="3579342" y="696188"/>
                </a:lnTo>
                <a:lnTo>
                  <a:pt x="3595166" y="685584"/>
                </a:lnTo>
                <a:close/>
              </a:path>
              <a:path w="4858385" h="2468245">
                <a:moveTo>
                  <a:pt x="3637610" y="748868"/>
                </a:moveTo>
                <a:lnTo>
                  <a:pt x="3605771" y="701395"/>
                </a:lnTo>
                <a:lnTo>
                  <a:pt x="3589947" y="712012"/>
                </a:lnTo>
                <a:lnTo>
                  <a:pt x="3621786" y="759472"/>
                </a:lnTo>
                <a:lnTo>
                  <a:pt x="3637610" y="748868"/>
                </a:lnTo>
                <a:close/>
              </a:path>
              <a:path w="4858385" h="2468245">
                <a:moveTo>
                  <a:pt x="3638893" y="53975"/>
                </a:moveTo>
                <a:lnTo>
                  <a:pt x="3581743" y="53975"/>
                </a:lnTo>
                <a:lnTo>
                  <a:pt x="3581743" y="73025"/>
                </a:lnTo>
                <a:lnTo>
                  <a:pt x="3638893" y="73025"/>
                </a:lnTo>
                <a:lnTo>
                  <a:pt x="3638893" y="53975"/>
                </a:lnTo>
                <a:close/>
              </a:path>
              <a:path w="4858385" h="2468245">
                <a:moveTo>
                  <a:pt x="3680053" y="812152"/>
                </a:moveTo>
                <a:lnTo>
                  <a:pt x="3648214" y="764679"/>
                </a:lnTo>
                <a:lnTo>
                  <a:pt x="3632403" y="775296"/>
                </a:lnTo>
                <a:lnTo>
                  <a:pt x="3664229" y="822756"/>
                </a:lnTo>
                <a:lnTo>
                  <a:pt x="3680053" y="812152"/>
                </a:lnTo>
                <a:close/>
              </a:path>
              <a:path w="4858385" h="2468245">
                <a:moveTo>
                  <a:pt x="3715093" y="53975"/>
                </a:moveTo>
                <a:lnTo>
                  <a:pt x="3657943" y="53975"/>
                </a:lnTo>
                <a:lnTo>
                  <a:pt x="3657943" y="73025"/>
                </a:lnTo>
                <a:lnTo>
                  <a:pt x="3715093" y="73025"/>
                </a:lnTo>
                <a:lnTo>
                  <a:pt x="3715093" y="53975"/>
                </a:lnTo>
                <a:close/>
              </a:path>
              <a:path w="4858385" h="2468245">
                <a:moveTo>
                  <a:pt x="3722497" y="875436"/>
                </a:moveTo>
                <a:lnTo>
                  <a:pt x="3690658" y="827963"/>
                </a:lnTo>
                <a:lnTo>
                  <a:pt x="3674846" y="838581"/>
                </a:lnTo>
                <a:lnTo>
                  <a:pt x="3706672" y="886040"/>
                </a:lnTo>
                <a:lnTo>
                  <a:pt x="3722497" y="875436"/>
                </a:lnTo>
                <a:close/>
              </a:path>
              <a:path w="4858385" h="2468245">
                <a:moveTo>
                  <a:pt x="3764940" y="938720"/>
                </a:moveTo>
                <a:lnTo>
                  <a:pt x="3733101" y="891247"/>
                </a:lnTo>
                <a:lnTo>
                  <a:pt x="3717290" y="901865"/>
                </a:lnTo>
                <a:lnTo>
                  <a:pt x="3749116" y="949325"/>
                </a:lnTo>
                <a:lnTo>
                  <a:pt x="3764940" y="938720"/>
                </a:lnTo>
                <a:close/>
              </a:path>
              <a:path w="4858385" h="2468245">
                <a:moveTo>
                  <a:pt x="3791293" y="53975"/>
                </a:moveTo>
                <a:lnTo>
                  <a:pt x="3734143" y="53975"/>
                </a:lnTo>
                <a:lnTo>
                  <a:pt x="3734143" y="73025"/>
                </a:lnTo>
                <a:lnTo>
                  <a:pt x="3791293" y="73025"/>
                </a:lnTo>
                <a:lnTo>
                  <a:pt x="3791293" y="53975"/>
                </a:lnTo>
                <a:close/>
              </a:path>
              <a:path w="4858385" h="2468245">
                <a:moveTo>
                  <a:pt x="3807383" y="1002004"/>
                </a:moveTo>
                <a:lnTo>
                  <a:pt x="3775545" y="954532"/>
                </a:lnTo>
                <a:lnTo>
                  <a:pt x="3759733" y="965149"/>
                </a:lnTo>
                <a:lnTo>
                  <a:pt x="3791559" y="1012609"/>
                </a:lnTo>
                <a:lnTo>
                  <a:pt x="3807383" y="1002004"/>
                </a:lnTo>
                <a:close/>
              </a:path>
              <a:path w="4858385" h="2468245">
                <a:moveTo>
                  <a:pt x="3849827" y="1065288"/>
                </a:moveTo>
                <a:lnTo>
                  <a:pt x="3818001" y="1017828"/>
                </a:lnTo>
                <a:lnTo>
                  <a:pt x="3802176" y="1028433"/>
                </a:lnTo>
                <a:lnTo>
                  <a:pt x="3834003" y="1075893"/>
                </a:lnTo>
                <a:lnTo>
                  <a:pt x="3849827" y="1065288"/>
                </a:lnTo>
                <a:close/>
              </a:path>
              <a:path w="4858385" h="2468245">
                <a:moveTo>
                  <a:pt x="3867493" y="53975"/>
                </a:moveTo>
                <a:lnTo>
                  <a:pt x="3810343" y="53975"/>
                </a:lnTo>
                <a:lnTo>
                  <a:pt x="3810343" y="73025"/>
                </a:lnTo>
                <a:lnTo>
                  <a:pt x="3867493" y="73025"/>
                </a:lnTo>
                <a:lnTo>
                  <a:pt x="3867493" y="53975"/>
                </a:lnTo>
                <a:close/>
              </a:path>
              <a:path w="4858385" h="2468245">
                <a:moveTo>
                  <a:pt x="3892270" y="1128572"/>
                </a:moveTo>
                <a:lnTo>
                  <a:pt x="3860444" y="1081112"/>
                </a:lnTo>
                <a:lnTo>
                  <a:pt x="3844620" y="1091717"/>
                </a:lnTo>
                <a:lnTo>
                  <a:pt x="3876446" y="1139177"/>
                </a:lnTo>
                <a:lnTo>
                  <a:pt x="3892270" y="1128572"/>
                </a:lnTo>
                <a:close/>
              </a:path>
              <a:path w="4858385" h="2468245">
                <a:moveTo>
                  <a:pt x="3934714" y="1191856"/>
                </a:moveTo>
                <a:lnTo>
                  <a:pt x="3902887" y="1144397"/>
                </a:lnTo>
                <a:lnTo>
                  <a:pt x="3887063" y="1155001"/>
                </a:lnTo>
                <a:lnTo>
                  <a:pt x="3918889" y="1202461"/>
                </a:lnTo>
                <a:lnTo>
                  <a:pt x="3934714" y="1191856"/>
                </a:lnTo>
                <a:close/>
              </a:path>
              <a:path w="4858385" h="2468245">
                <a:moveTo>
                  <a:pt x="3943693" y="53975"/>
                </a:moveTo>
                <a:lnTo>
                  <a:pt x="3886543" y="53975"/>
                </a:lnTo>
                <a:lnTo>
                  <a:pt x="3886543" y="73025"/>
                </a:lnTo>
                <a:lnTo>
                  <a:pt x="3943693" y="73025"/>
                </a:lnTo>
                <a:lnTo>
                  <a:pt x="3943693" y="53975"/>
                </a:lnTo>
                <a:close/>
              </a:path>
              <a:path w="4858385" h="2468245">
                <a:moveTo>
                  <a:pt x="3977157" y="1255141"/>
                </a:moveTo>
                <a:lnTo>
                  <a:pt x="3945331" y="1207681"/>
                </a:lnTo>
                <a:lnTo>
                  <a:pt x="3929507" y="1218285"/>
                </a:lnTo>
                <a:lnTo>
                  <a:pt x="3961346" y="1265745"/>
                </a:lnTo>
                <a:lnTo>
                  <a:pt x="3977157" y="1255141"/>
                </a:lnTo>
                <a:close/>
              </a:path>
              <a:path w="4858385" h="2468245">
                <a:moveTo>
                  <a:pt x="4019600" y="1318425"/>
                </a:moveTo>
                <a:lnTo>
                  <a:pt x="3987774" y="1270965"/>
                </a:lnTo>
                <a:lnTo>
                  <a:pt x="3971950" y="1281569"/>
                </a:lnTo>
                <a:lnTo>
                  <a:pt x="4003789" y="1329029"/>
                </a:lnTo>
                <a:lnTo>
                  <a:pt x="4019600" y="1318425"/>
                </a:lnTo>
                <a:close/>
              </a:path>
              <a:path w="4858385" h="2468245">
                <a:moveTo>
                  <a:pt x="4019893" y="53975"/>
                </a:moveTo>
                <a:lnTo>
                  <a:pt x="3962743" y="53975"/>
                </a:lnTo>
                <a:lnTo>
                  <a:pt x="3962743" y="73025"/>
                </a:lnTo>
                <a:lnTo>
                  <a:pt x="4019893" y="73025"/>
                </a:lnTo>
                <a:lnTo>
                  <a:pt x="4019893" y="53975"/>
                </a:lnTo>
                <a:close/>
              </a:path>
              <a:path w="4858385" h="2468245">
                <a:moveTo>
                  <a:pt x="4062044" y="1381709"/>
                </a:moveTo>
                <a:lnTo>
                  <a:pt x="4030218" y="1334249"/>
                </a:lnTo>
                <a:lnTo>
                  <a:pt x="4014393" y="1344853"/>
                </a:lnTo>
                <a:lnTo>
                  <a:pt x="4046232" y="1392313"/>
                </a:lnTo>
                <a:lnTo>
                  <a:pt x="4062044" y="1381709"/>
                </a:lnTo>
                <a:close/>
              </a:path>
              <a:path w="4858385" h="2468245">
                <a:moveTo>
                  <a:pt x="4096093" y="53975"/>
                </a:moveTo>
                <a:lnTo>
                  <a:pt x="4038943" y="53975"/>
                </a:lnTo>
                <a:lnTo>
                  <a:pt x="4038943" y="73025"/>
                </a:lnTo>
                <a:lnTo>
                  <a:pt x="4096093" y="73025"/>
                </a:lnTo>
                <a:lnTo>
                  <a:pt x="4096093" y="53975"/>
                </a:lnTo>
                <a:close/>
              </a:path>
              <a:path w="4858385" h="2468245">
                <a:moveTo>
                  <a:pt x="4104487" y="1444993"/>
                </a:moveTo>
                <a:lnTo>
                  <a:pt x="4072661" y="1397533"/>
                </a:lnTo>
                <a:lnTo>
                  <a:pt x="4056837" y="1408137"/>
                </a:lnTo>
                <a:lnTo>
                  <a:pt x="4088676" y="1455610"/>
                </a:lnTo>
                <a:lnTo>
                  <a:pt x="4104487" y="1444993"/>
                </a:lnTo>
                <a:close/>
              </a:path>
              <a:path w="4858385" h="2468245">
                <a:moveTo>
                  <a:pt x="4146943" y="1508277"/>
                </a:moveTo>
                <a:lnTo>
                  <a:pt x="4115104" y="1460817"/>
                </a:lnTo>
                <a:lnTo>
                  <a:pt x="4099280" y="1471422"/>
                </a:lnTo>
                <a:lnTo>
                  <a:pt x="4131119" y="1518894"/>
                </a:lnTo>
                <a:lnTo>
                  <a:pt x="4146943" y="1508277"/>
                </a:lnTo>
                <a:close/>
              </a:path>
              <a:path w="4858385" h="2468245">
                <a:moveTo>
                  <a:pt x="4172293" y="53975"/>
                </a:moveTo>
                <a:lnTo>
                  <a:pt x="4115143" y="53975"/>
                </a:lnTo>
                <a:lnTo>
                  <a:pt x="4115143" y="73025"/>
                </a:lnTo>
                <a:lnTo>
                  <a:pt x="4172293" y="73025"/>
                </a:lnTo>
                <a:lnTo>
                  <a:pt x="4172293" y="53975"/>
                </a:lnTo>
                <a:close/>
              </a:path>
              <a:path w="4858385" h="2468245">
                <a:moveTo>
                  <a:pt x="4189387" y="1571561"/>
                </a:moveTo>
                <a:lnTo>
                  <a:pt x="4157548" y="1524101"/>
                </a:lnTo>
                <a:lnTo>
                  <a:pt x="4141724" y="1534706"/>
                </a:lnTo>
                <a:lnTo>
                  <a:pt x="4173563" y="1582178"/>
                </a:lnTo>
                <a:lnTo>
                  <a:pt x="4189387" y="1571561"/>
                </a:lnTo>
                <a:close/>
              </a:path>
              <a:path w="4858385" h="2468245">
                <a:moveTo>
                  <a:pt x="4231830" y="1634845"/>
                </a:moveTo>
                <a:lnTo>
                  <a:pt x="4199991" y="1587385"/>
                </a:lnTo>
                <a:lnTo>
                  <a:pt x="4184167" y="1597990"/>
                </a:lnTo>
                <a:lnTo>
                  <a:pt x="4216006" y="1645462"/>
                </a:lnTo>
                <a:lnTo>
                  <a:pt x="4231830" y="1634845"/>
                </a:lnTo>
                <a:close/>
              </a:path>
              <a:path w="4858385" h="2468245">
                <a:moveTo>
                  <a:pt x="4248493" y="53975"/>
                </a:moveTo>
                <a:lnTo>
                  <a:pt x="4191343" y="53975"/>
                </a:lnTo>
                <a:lnTo>
                  <a:pt x="4191343" y="73025"/>
                </a:lnTo>
                <a:lnTo>
                  <a:pt x="4248493" y="73025"/>
                </a:lnTo>
                <a:lnTo>
                  <a:pt x="4248493" y="53975"/>
                </a:lnTo>
                <a:close/>
              </a:path>
              <a:path w="4858385" h="2468245">
                <a:moveTo>
                  <a:pt x="4274274" y="1698129"/>
                </a:moveTo>
                <a:lnTo>
                  <a:pt x="4242435" y="1650669"/>
                </a:lnTo>
                <a:lnTo>
                  <a:pt x="4226611" y="1661274"/>
                </a:lnTo>
                <a:lnTo>
                  <a:pt x="4258449" y="1708746"/>
                </a:lnTo>
                <a:lnTo>
                  <a:pt x="4274274" y="1698129"/>
                </a:lnTo>
                <a:close/>
              </a:path>
              <a:path w="4858385" h="2468245">
                <a:moveTo>
                  <a:pt x="4316717" y="1761413"/>
                </a:moveTo>
                <a:lnTo>
                  <a:pt x="4284878" y="1713953"/>
                </a:lnTo>
                <a:lnTo>
                  <a:pt x="4269054" y="1724558"/>
                </a:lnTo>
                <a:lnTo>
                  <a:pt x="4300893" y="1772031"/>
                </a:lnTo>
                <a:lnTo>
                  <a:pt x="4316717" y="1761413"/>
                </a:lnTo>
                <a:close/>
              </a:path>
              <a:path w="4858385" h="2468245">
                <a:moveTo>
                  <a:pt x="4324693" y="53975"/>
                </a:moveTo>
                <a:lnTo>
                  <a:pt x="4267543" y="53975"/>
                </a:lnTo>
                <a:lnTo>
                  <a:pt x="4267543" y="73025"/>
                </a:lnTo>
                <a:lnTo>
                  <a:pt x="4324693" y="73025"/>
                </a:lnTo>
                <a:lnTo>
                  <a:pt x="4324693" y="53975"/>
                </a:lnTo>
                <a:close/>
              </a:path>
              <a:path w="4858385" h="2468245">
                <a:moveTo>
                  <a:pt x="4359160" y="1824697"/>
                </a:moveTo>
                <a:lnTo>
                  <a:pt x="4327322" y="1777238"/>
                </a:lnTo>
                <a:lnTo>
                  <a:pt x="4311510" y="1787842"/>
                </a:lnTo>
                <a:lnTo>
                  <a:pt x="4343336" y="1835315"/>
                </a:lnTo>
                <a:lnTo>
                  <a:pt x="4359160" y="1824697"/>
                </a:lnTo>
                <a:close/>
              </a:path>
              <a:path w="4858385" h="2468245">
                <a:moveTo>
                  <a:pt x="4400893" y="53975"/>
                </a:moveTo>
                <a:lnTo>
                  <a:pt x="4343743" y="53975"/>
                </a:lnTo>
                <a:lnTo>
                  <a:pt x="4343743" y="73025"/>
                </a:lnTo>
                <a:lnTo>
                  <a:pt x="4400893" y="73025"/>
                </a:lnTo>
                <a:lnTo>
                  <a:pt x="4400893" y="53975"/>
                </a:lnTo>
                <a:close/>
              </a:path>
              <a:path w="4858385" h="2468245">
                <a:moveTo>
                  <a:pt x="4401604" y="1887982"/>
                </a:moveTo>
                <a:lnTo>
                  <a:pt x="4369765" y="1840522"/>
                </a:lnTo>
                <a:lnTo>
                  <a:pt x="4353953" y="1851126"/>
                </a:lnTo>
                <a:lnTo>
                  <a:pt x="4385780" y="1898599"/>
                </a:lnTo>
                <a:lnTo>
                  <a:pt x="4401604" y="1887982"/>
                </a:lnTo>
                <a:close/>
              </a:path>
              <a:path w="4858385" h="2468245">
                <a:moveTo>
                  <a:pt x="4444047" y="1951266"/>
                </a:moveTo>
                <a:lnTo>
                  <a:pt x="4412208" y="1903806"/>
                </a:lnTo>
                <a:lnTo>
                  <a:pt x="4396397" y="1914410"/>
                </a:lnTo>
                <a:lnTo>
                  <a:pt x="4428223" y="1961883"/>
                </a:lnTo>
                <a:lnTo>
                  <a:pt x="4444047" y="1951266"/>
                </a:lnTo>
                <a:close/>
              </a:path>
              <a:path w="4858385" h="2468245">
                <a:moveTo>
                  <a:pt x="4477093" y="53975"/>
                </a:moveTo>
                <a:lnTo>
                  <a:pt x="4419943" y="53975"/>
                </a:lnTo>
                <a:lnTo>
                  <a:pt x="4419943" y="73025"/>
                </a:lnTo>
                <a:lnTo>
                  <a:pt x="4477093" y="73025"/>
                </a:lnTo>
                <a:lnTo>
                  <a:pt x="4477093" y="53975"/>
                </a:lnTo>
                <a:close/>
              </a:path>
              <a:path w="4858385" h="2468245">
                <a:moveTo>
                  <a:pt x="4486491" y="2014550"/>
                </a:moveTo>
                <a:lnTo>
                  <a:pt x="4454652" y="1967090"/>
                </a:lnTo>
                <a:lnTo>
                  <a:pt x="4438840" y="1977707"/>
                </a:lnTo>
                <a:lnTo>
                  <a:pt x="4470666" y="2025167"/>
                </a:lnTo>
                <a:lnTo>
                  <a:pt x="4486491" y="2014550"/>
                </a:lnTo>
                <a:close/>
              </a:path>
              <a:path w="4858385" h="2468245">
                <a:moveTo>
                  <a:pt x="4528934" y="2077834"/>
                </a:moveTo>
                <a:lnTo>
                  <a:pt x="4497108" y="2030374"/>
                </a:lnTo>
                <a:lnTo>
                  <a:pt x="4481284" y="2040991"/>
                </a:lnTo>
                <a:lnTo>
                  <a:pt x="4513110" y="2088451"/>
                </a:lnTo>
                <a:lnTo>
                  <a:pt x="4528934" y="2077834"/>
                </a:lnTo>
                <a:close/>
              </a:path>
              <a:path w="4858385" h="2468245">
                <a:moveTo>
                  <a:pt x="4553293" y="53975"/>
                </a:moveTo>
                <a:lnTo>
                  <a:pt x="4496143" y="53975"/>
                </a:lnTo>
                <a:lnTo>
                  <a:pt x="4496143" y="73025"/>
                </a:lnTo>
                <a:lnTo>
                  <a:pt x="4553293" y="73025"/>
                </a:lnTo>
                <a:lnTo>
                  <a:pt x="4553293" y="53975"/>
                </a:lnTo>
                <a:close/>
              </a:path>
              <a:path w="4858385" h="2468245">
                <a:moveTo>
                  <a:pt x="4571377" y="2141118"/>
                </a:moveTo>
                <a:lnTo>
                  <a:pt x="4539551" y="2093658"/>
                </a:lnTo>
                <a:lnTo>
                  <a:pt x="4523727" y="2104275"/>
                </a:lnTo>
                <a:lnTo>
                  <a:pt x="4555553" y="2151735"/>
                </a:lnTo>
                <a:lnTo>
                  <a:pt x="4571377" y="2141118"/>
                </a:lnTo>
                <a:close/>
              </a:path>
              <a:path w="4858385" h="2468245">
                <a:moveTo>
                  <a:pt x="4613821" y="2204402"/>
                </a:moveTo>
                <a:lnTo>
                  <a:pt x="4581995" y="2156942"/>
                </a:lnTo>
                <a:lnTo>
                  <a:pt x="4566170" y="2167559"/>
                </a:lnTo>
                <a:lnTo>
                  <a:pt x="4597997" y="2215019"/>
                </a:lnTo>
                <a:lnTo>
                  <a:pt x="4613821" y="2204402"/>
                </a:lnTo>
                <a:close/>
              </a:path>
              <a:path w="4858385" h="2468245">
                <a:moveTo>
                  <a:pt x="4629493" y="53975"/>
                </a:moveTo>
                <a:lnTo>
                  <a:pt x="4572343" y="53975"/>
                </a:lnTo>
                <a:lnTo>
                  <a:pt x="4572343" y="73025"/>
                </a:lnTo>
                <a:lnTo>
                  <a:pt x="4629493" y="73025"/>
                </a:lnTo>
                <a:lnTo>
                  <a:pt x="4629493" y="53975"/>
                </a:lnTo>
                <a:close/>
              </a:path>
              <a:path w="4858385" h="2468245">
                <a:moveTo>
                  <a:pt x="4656264" y="2267686"/>
                </a:moveTo>
                <a:lnTo>
                  <a:pt x="4624438" y="2220226"/>
                </a:lnTo>
                <a:lnTo>
                  <a:pt x="4608614" y="2230844"/>
                </a:lnTo>
                <a:lnTo>
                  <a:pt x="4640440" y="2278303"/>
                </a:lnTo>
                <a:lnTo>
                  <a:pt x="4656264" y="2267686"/>
                </a:lnTo>
                <a:close/>
              </a:path>
              <a:path w="4858385" h="2468245">
                <a:moveTo>
                  <a:pt x="4698708" y="2330970"/>
                </a:moveTo>
                <a:lnTo>
                  <a:pt x="4666881" y="2283510"/>
                </a:lnTo>
                <a:lnTo>
                  <a:pt x="4651057" y="2294128"/>
                </a:lnTo>
                <a:lnTo>
                  <a:pt x="4682896" y="2341588"/>
                </a:lnTo>
                <a:lnTo>
                  <a:pt x="4698708" y="2330970"/>
                </a:lnTo>
                <a:close/>
              </a:path>
              <a:path w="4858385" h="2468245">
                <a:moveTo>
                  <a:pt x="4705693" y="53975"/>
                </a:moveTo>
                <a:lnTo>
                  <a:pt x="4648543" y="53975"/>
                </a:lnTo>
                <a:lnTo>
                  <a:pt x="4648543" y="73025"/>
                </a:lnTo>
                <a:lnTo>
                  <a:pt x="4705693" y="73025"/>
                </a:lnTo>
                <a:lnTo>
                  <a:pt x="4705693" y="53975"/>
                </a:lnTo>
                <a:close/>
              </a:path>
              <a:path w="4858385" h="2468245">
                <a:moveTo>
                  <a:pt x="4741151" y="2394267"/>
                </a:moveTo>
                <a:lnTo>
                  <a:pt x="4709325" y="2346795"/>
                </a:lnTo>
                <a:lnTo>
                  <a:pt x="4693501" y="2357412"/>
                </a:lnTo>
                <a:lnTo>
                  <a:pt x="4725340" y="2404872"/>
                </a:lnTo>
                <a:lnTo>
                  <a:pt x="4741151" y="2394267"/>
                </a:lnTo>
                <a:close/>
              </a:path>
              <a:path w="4858385" h="2468245">
                <a:moveTo>
                  <a:pt x="4781893" y="53975"/>
                </a:moveTo>
                <a:lnTo>
                  <a:pt x="4724743" y="53975"/>
                </a:lnTo>
                <a:lnTo>
                  <a:pt x="4724743" y="73025"/>
                </a:lnTo>
                <a:lnTo>
                  <a:pt x="4781893" y="73025"/>
                </a:lnTo>
                <a:lnTo>
                  <a:pt x="4781893" y="53975"/>
                </a:lnTo>
                <a:close/>
              </a:path>
              <a:path w="4858385" h="2468245">
                <a:moveTo>
                  <a:pt x="4783594" y="2457551"/>
                </a:moveTo>
                <a:lnTo>
                  <a:pt x="4751768" y="2410079"/>
                </a:lnTo>
                <a:lnTo>
                  <a:pt x="4735944" y="2420696"/>
                </a:lnTo>
                <a:lnTo>
                  <a:pt x="4767783" y="2468156"/>
                </a:lnTo>
                <a:lnTo>
                  <a:pt x="4783594" y="2457551"/>
                </a:lnTo>
                <a:close/>
              </a:path>
              <a:path w="4858385" h="2468245">
                <a:moveTo>
                  <a:pt x="4858093" y="53975"/>
                </a:moveTo>
                <a:lnTo>
                  <a:pt x="4800943" y="53975"/>
                </a:lnTo>
                <a:lnTo>
                  <a:pt x="4800943" y="73025"/>
                </a:lnTo>
                <a:lnTo>
                  <a:pt x="4858093" y="73025"/>
                </a:lnTo>
                <a:lnTo>
                  <a:pt x="4858093" y="5397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R="45085" algn="ctr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1852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6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7301" y="3287963"/>
            <a:ext cx="588645" cy="535305"/>
            <a:chOff x="6083300" y="3287962"/>
            <a:chExt cx="58864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18009" y="3392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6777" y="3287963"/>
            <a:ext cx="588645" cy="535305"/>
            <a:chOff x="4242776" y="3287962"/>
            <a:chExt cx="588645" cy="535305"/>
          </a:xfrm>
        </p:grpSpPr>
        <p:sp>
          <p:nvSpPr>
            <p:cNvPr id="17" name="object 17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21" name="object 21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5" name="object 25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9" name="object 29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3" name="object 33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7" name="object 37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1415" y="4595717"/>
              <a:ext cx="562707" cy="50952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5" name="object 45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280" y="3504628"/>
            <a:ext cx="6695440" cy="2649855"/>
            <a:chOff x="1190280" y="3504627"/>
            <a:chExt cx="6695440" cy="2649855"/>
          </a:xfrm>
        </p:grpSpPr>
        <p:sp>
          <p:nvSpPr>
            <p:cNvPr id="49" name="object 49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299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1107" y="355542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011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43129" y="57576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13365" y="39893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72770" y="572323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73125" y="3144429"/>
            <a:ext cx="209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91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133067" y="30584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45085" algn="ctr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4" name="object 84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8" name="object 88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4" name="object 94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102" name="object 102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103" name="object 103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844313" y="3672075"/>
            <a:ext cx="4858385" cy="2468245"/>
            <a:chOff x="1320312" y="3672074"/>
            <a:chExt cx="4858385" cy="2468245"/>
          </a:xfrm>
        </p:grpSpPr>
        <p:sp>
          <p:nvSpPr>
            <p:cNvPr id="111" name="object 111"/>
            <p:cNvSpPr/>
            <p:nvPr/>
          </p:nvSpPr>
          <p:spPr>
            <a:xfrm>
              <a:off x="1320304" y="3672077"/>
              <a:ext cx="4858385" cy="2468245"/>
            </a:xfrm>
            <a:custGeom>
              <a:avLst/>
              <a:gdLst/>
              <a:ahLst/>
              <a:cxnLst/>
              <a:rect l="l" t="t" r="r" b="b"/>
              <a:pathLst>
                <a:path w="4858385" h="2468245">
                  <a:moveTo>
                    <a:pt x="120878" y="1100416"/>
                  </a:moveTo>
                  <a:lnTo>
                    <a:pt x="109524" y="1085126"/>
                  </a:lnTo>
                  <a:lnTo>
                    <a:pt x="63652" y="1119225"/>
                  </a:lnTo>
                  <a:lnTo>
                    <a:pt x="75018" y="1134516"/>
                  </a:lnTo>
                  <a:lnTo>
                    <a:pt x="120878" y="1100416"/>
                  </a:lnTo>
                  <a:close/>
                </a:path>
                <a:path w="4858385" h="2468245">
                  <a:moveTo>
                    <a:pt x="139814" y="1153604"/>
                  </a:moveTo>
                  <a:lnTo>
                    <a:pt x="61150" y="1132954"/>
                  </a:lnTo>
                  <a:lnTo>
                    <a:pt x="63919" y="1054963"/>
                  </a:lnTo>
                  <a:lnTo>
                    <a:pt x="64046" y="1051687"/>
                  </a:lnTo>
                  <a:lnTo>
                    <a:pt x="0" y="1178407"/>
                  </a:lnTo>
                  <a:lnTo>
                    <a:pt x="139814" y="1153604"/>
                  </a:lnTo>
                  <a:close/>
                </a:path>
                <a:path w="4858385" h="2468245">
                  <a:moveTo>
                    <a:pt x="182041" y="1054963"/>
                  </a:moveTo>
                  <a:lnTo>
                    <a:pt x="170675" y="1039672"/>
                  </a:lnTo>
                  <a:lnTo>
                    <a:pt x="124802" y="1073759"/>
                  </a:lnTo>
                  <a:lnTo>
                    <a:pt x="136169" y="1089050"/>
                  </a:lnTo>
                  <a:lnTo>
                    <a:pt x="182041" y="1054963"/>
                  </a:lnTo>
                  <a:close/>
                </a:path>
                <a:path w="4858385" h="2468245">
                  <a:moveTo>
                    <a:pt x="243192" y="1009497"/>
                  </a:moveTo>
                  <a:lnTo>
                    <a:pt x="231825" y="994206"/>
                  </a:lnTo>
                  <a:lnTo>
                    <a:pt x="185966" y="1028306"/>
                  </a:lnTo>
                  <a:lnTo>
                    <a:pt x="197332" y="1043597"/>
                  </a:lnTo>
                  <a:lnTo>
                    <a:pt x="243192" y="1009497"/>
                  </a:lnTo>
                  <a:close/>
                </a:path>
                <a:path w="4858385" h="2468245">
                  <a:moveTo>
                    <a:pt x="304342" y="964044"/>
                  </a:moveTo>
                  <a:lnTo>
                    <a:pt x="292989" y="948753"/>
                  </a:lnTo>
                  <a:lnTo>
                    <a:pt x="247116" y="982840"/>
                  </a:lnTo>
                  <a:lnTo>
                    <a:pt x="258483" y="998131"/>
                  </a:lnTo>
                  <a:lnTo>
                    <a:pt x="304342" y="964044"/>
                  </a:lnTo>
                  <a:close/>
                </a:path>
                <a:path w="4858385" h="2468245">
                  <a:moveTo>
                    <a:pt x="365506" y="918578"/>
                  </a:moveTo>
                  <a:lnTo>
                    <a:pt x="354139" y="903287"/>
                  </a:lnTo>
                  <a:lnTo>
                    <a:pt x="308267" y="937387"/>
                  </a:lnTo>
                  <a:lnTo>
                    <a:pt x="319633" y="952677"/>
                  </a:lnTo>
                  <a:lnTo>
                    <a:pt x="365506" y="918578"/>
                  </a:lnTo>
                  <a:close/>
                </a:path>
                <a:path w="4858385" h="2468245">
                  <a:moveTo>
                    <a:pt x="426656" y="873125"/>
                  </a:moveTo>
                  <a:lnTo>
                    <a:pt x="415290" y="857834"/>
                  </a:lnTo>
                  <a:lnTo>
                    <a:pt x="369430" y="891921"/>
                  </a:lnTo>
                  <a:lnTo>
                    <a:pt x="380796" y="907211"/>
                  </a:lnTo>
                  <a:lnTo>
                    <a:pt x="426656" y="873125"/>
                  </a:lnTo>
                  <a:close/>
                </a:path>
                <a:path w="4858385" h="2468245">
                  <a:moveTo>
                    <a:pt x="487807" y="827659"/>
                  </a:moveTo>
                  <a:lnTo>
                    <a:pt x="476440" y="812368"/>
                  </a:lnTo>
                  <a:lnTo>
                    <a:pt x="430580" y="846467"/>
                  </a:lnTo>
                  <a:lnTo>
                    <a:pt x="441947" y="861758"/>
                  </a:lnTo>
                  <a:lnTo>
                    <a:pt x="487807" y="827659"/>
                  </a:lnTo>
                  <a:close/>
                </a:path>
                <a:path w="4858385" h="2468245">
                  <a:moveTo>
                    <a:pt x="548970" y="782205"/>
                  </a:moveTo>
                  <a:lnTo>
                    <a:pt x="537603" y="766914"/>
                  </a:lnTo>
                  <a:lnTo>
                    <a:pt x="491731" y="801001"/>
                  </a:lnTo>
                  <a:lnTo>
                    <a:pt x="503097" y="816292"/>
                  </a:lnTo>
                  <a:lnTo>
                    <a:pt x="548970" y="782205"/>
                  </a:lnTo>
                  <a:close/>
                </a:path>
                <a:path w="4858385" h="2468245">
                  <a:moveTo>
                    <a:pt x="610120" y="736739"/>
                  </a:moveTo>
                  <a:lnTo>
                    <a:pt x="598754" y="721448"/>
                  </a:lnTo>
                  <a:lnTo>
                    <a:pt x="552894" y="755548"/>
                  </a:lnTo>
                  <a:lnTo>
                    <a:pt x="564248" y="770839"/>
                  </a:lnTo>
                  <a:lnTo>
                    <a:pt x="610120" y="736739"/>
                  </a:lnTo>
                  <a:close/>
                </a:path>
                <a:path w="4858385" h="2468245">
                  <a:moveTo>
                    <a:pt x="671271" y="691286"/>
                  </a:moveTo>
                  <a:lnTo>
                    <a:pt x="659904" y="675995"/>
                  </a:lnTo>
                  <a:lnTo>
                    <a:pt x="614045" y="710082"/>
                  </a:lnTo>
                  <a:lnTo>
                    <a:pt x="625411" y="725373"/>
                  </a:lnTo>
                  <a:lnTo>
                    <a:pt x="671271" y="691286"/>
                  </a:lnTo>
                  <a:close/>
                </a:path>
                <a:path w="4858385" h="2468245">
                  <a:moveTo>
                    <a:pt x="732434" y="645820"/>
                  </a:moveTo>
                  <a:lnTo>
                    <a:pt x="721067" y="630529"/>
                  </a:lnTo>
                  <a:lnTo>
                    <a:pt x="675195" y="664629"/>
                  </a:lnTo>
                  <a:lnTo>
                    <a:pt x="686562" y="679919"/>
                  </a:lnTo>
                  <a:lnTo>
                    <a:pt x="732434" y="645820"/>
                  </a:lnTo>
                  <a:close/>
                </a:path>
                <a:path w="4858385" h="2468245">
                  <a:moveTo>
                    <a:pt x="793584" y="600367"/>
                  </a:moveTo>
                  <a:lnTo>
                    <a:pt x="782218" y="585076"/>
                  </a:lnTo>
                  <a:lnTo>
                    <a:pt x="736346" y="619163"/>
                  </a:lnTo>
                  <a:lnTo>
                    <a:pt x="747712" y="634453"/>
                  </a:lnTo>
                  <a:lnTo>
                    <a:pt x="793584" y="600367"/>
                  </a:lnTo>
                  <a:close/>
                </a:path>
                <a:path w="4858385" h="2468245">
                  <a:moveTo>
                    <a:pt x="854735" y="554901"/>
                  </a:moveTo>
                  <a:lnTo>
                    <a:pt x="843368" y="539610"/>
                  </a:lnTo>
                  <a:lnTo>
                    <a:pt x="797509" y="573709"/>
                  </a:lnTo>
                  <a:lnTo>
                    <a:pt x="808875" y="589000"/>
                  </a:lnTo>
                  <a:lnTo>
                    <a:pt x="854735" y="554901"/>
                  </a:lnTo>
                  <a:close/>
                </a:path>
                <a:path w="4858385" h="2468245">
                  <a:moveTo>
                    <a:pt x="915885" y="509447"/>
                  </a:moveTo>
                  <a:lnTo>
                    <a:pt x="904532" y="494157"/>
                  </a:lnTo>
                  <a:lnTo>
                    <a:pt x="858659" y="528243"/>
                  </a:lnTo>
                  <a:lnTo>
                    <a:pt x="870026" y="543534"/>
                  </a:lnTo>
                  <a:lnTo>
                    <a:pt x="915885" y="509447"/>
                  </a:lnTo>
                  <a:close/>
                </a:path>
                <a:path w="4858385" h="2468245">
                  <a:moveTo>
                    <a:pt x="977049" y="463981"/>
                  </a:moveTo>
                  <a:lnTo>
                    <a:pt x="965682" y="448691"/>
                  </a:lnTo>
                  <a:lnTo>
                    <a:pt x="919810" y="482790"/>
                  </a:lnTo>
                  <a:lnTo>
                    <a:pt x="931176" y="498081"/>
                  </a:lnTo>
                  <a:lnTo>
                    <a:pt x="977049" y="463981"/>
                  </a:lnTo>
                  <a:close/>
                </a:path>
                <a:path w="4858385" h="2468245">
                  <a:moveTo>
                    <a:pt x="1038199" y="418528"/>
                  </a:moveTo>
                  <a:lnTo>
                    <a:pt x="1026833" y="403237"/>
                  </a:lnTo>
                  <a:lnTo>
                    <a:pt x="980973" y="437324"/>
                  </a:lnTo>
                  <a:lnTo>
                    <a:pt x="992339" y="452615"/>
                  </a:lnTo>
                  <a:lnTo>
                    <a:pt x="1038199" y="418528"/>
                  </a:lnTo>
                  <a:close/>
                </a:path>
                <a:path w="4858385" h="2468245">
                  <a:moveTo>
                    <a:pt x="1099350" y="373062"/>
                  </a:moveTo>
                  <a:lnTo>
                    <a:pt x="1087983" y="357771"/>
                  </a:lnTo>
                  <a:lnTo>
                    <a:pt x="1042123" y="391871"/>
                  </a:lnTo>
                  <a:lnTo>
                    <a:pt x="1053490" y="407162"/>
                  </a:lnTo>
                  <a:lnTo>
                    <a:pt x="1099350" y="373062"/>
                  </a:lnTo>
                  <a:close/>
                </a:path>
                <a:path w="4858385" h="2468245">
                  <a:moveTo>
                    <a:pt x="1160513" y="327609"/>
                  </a:moveTo>
                  <a:lnTo>
                    <a:pt x="1149146" y="312318"/>
                  </a:lnTo>
                  <a:lnTo>
                    <a:pt x="1103274" y="346405"/>
                  </a:lnTo>
                  <a:lnTo>
                    <a:pt x="1114640" y="361696"/>
                  </a:lnTo>
                  <a:lnTo>
                    <a:pt x="1160513" y="327609"/>
                  </a:lnTo>
                  <a:close/>
                </a:path>
                <a:path w="4858385" h="2468245">
                  <a:moveTo>
                    <a:pt x="1221663" y="282143"/>
                  </a:moveTo>
                  <a:lnTo>
                    <a:pt x="1210297" y="266852"/>
                  </a:lnTo>
                  <a:lnTo>
                    <a:pt x="1164437" y="300951"/>
                  </a:lnTo>
                  <a:lnTo>
                    <a:pt x="1175791" y="316242"/>
                  </a:lnTo>
                  <a:lnTo>
                    <a:pt x="1221663" y="282143"/>
                  </a:lnTo>
                  <a:close/>
                </a:path>
                <a:path w="4858385" h="2468245">
                  <a:moveTo>
                    <a:pt x="1282814" y="236677"/>
                  </a:moveTo>
                  <a:lnTo>
                    <a:pt x="1271447" y="221399"/>
                  </a:lnTo>
                  <a:lnTo>
                    <a:pt x="1225588" y="255485"/>
                  </a:lnTo>
                  <a:lnTo>
                    <a:pt x="1236954" y="270776"/>
                  </a:lnTo>
                  <a:lnTo>
                    <a:pt x="1282814" y="236677"/>
                  </a:lnTo>
                  <a:close/>
                </a:path>
                <a:path w="4858385" h="2468245">
                  <a:moveTo>
                    <a:pt x="1343977" y="191223"/>
                  </a:moveTo>
                  <a:lnTo>
                    <a:pt x="1332611" y="175933"/>
                  </a:lnTo>
                  <a:lnTo>
                    <a:pt x="1286738" y="210032"/>
                  </a:lnTo>
                  <a:lnTo>
                    <a:pt x="1298105" y="225323"/>
                  </a:lnTo>
                  <a:lnTo>
                    <a:pt x="1343977" y="191223"/>
                  </a:lnTo>
                  <a:close/>
                </a:path>
                <a:path w="4858385" h="2468245">
                  <a:moveTo>
                    <a:pt x="1405128" y="145757"/>
                  </a:moveTo>
                  <a:lnTo>
                    <a:pt x="1393761" y="130479"/>
                  </a:lnTo>
                  <a:lnTo>
                    <a:pt x="1347889" y="164566"/>
                  </a:lnTo>
                  <a:lnTo>
                    <a:pt x="1359255" y="179857"/>
                  </a:lnTo>
                  <a:lnTo>
                    <a:pt x="1405128" y="145757"/>
                  </a:lnTo>
                  <a:close/>
                </a:path>
                <a:path w="4858385" h="2468245">
                  <a:moveTo>
                    <a:pt x="1439214" y="2165959"/>
                  </a:moveTo>
                  <a:lnTo>
                    <a:pt x="1423403" y="2155329"/>
                  </a:lnTo>
                  <a:lnTo>
                    <a:pt x="1391539" y="2202777"/>
                  </a:lnTo>
                  <a:lnTo>
                    <a:pt x="1407350" y="2213394"/>
                  </a:lnTo>
                  <a:lnTo>
                    <a:pt x="1439214" y="2165959"/>
                  </a:lnTo>
                  <a:close/>
                </a:path>
                <a:path w="4858385" h="2468245">
                  <a:moveTo>
                    <a:pt x="1481709" y="2102700"/>
                  </a:moveTo>
                  <a:lnTo>
                    <a:pt x="1465897" y="2092083"/>
                  </a:lnTo>
                  <a:lnTo>
                    <a:pt x="1434020" y="2139518"/>
                  </a:lnTo>
                  <a:lnTo>
                    <a:pt x="1449844" y="2150148"/>
                  </a:lnTo>
                  <a:lnTo>
                    <a:pt x="1481709" y="2102700"/>
                  </a:lnTo>
                  <a:close/>
                </a:path>
                <a:path w="4858385" h="2468245">
                  <a:moveTo>
                    <a:pt x="1524190" y="2039442"/>
                  </a:moveTo>
                  <a:lnTo>
                    <a:pt x="1508379" y="2028825"/>
                  </a:lnTo>
                  <a:lnTo>
                    <a:pt x="1476514" y="2076272"/>
                  </a:lnTo>
                  <a:lnTo>
                    <a:pt x="1492326" y="2086889"/>
                  </a:lnTo>
                  <a:lnTo>
                    <a:pt x="1524190" y="2039442"/>
                  </a:lnTo>
                  <a:close/>
                </a:path>
                <a:path w="4858385" h="2468245">
                  <a:moveTo>
                    <a:pt x="1566684" y="1976196"/>
                  </a:moveTo>
                  <a:lnTo>
                    <a:pt x="1550873" y="1965566"/>
                  </a:lnTo>
                  <a:lnTo>
                    <a:pt x="1519008" y="2013013"/>
                  </a:lnTo>
                  <a:lnTo>
                    <a:pt x="1534820" y="2023630"/>
                  </a:lnTo>
                  <a:lnTo>
                    <a:pt x="1566684" y="1976196"/>
                  </a:lnTo>
                  <a:close/>
                </a:path>
                <a:path w="4858385" h="2468245">
                  <a:moveTo>
                    <a:pt x="1609178" y="1912937"/>
                  </a:moveTo>
                  <a:lnTo>
                    <a:pt x="1593367" y="1902320"/>
                  </a:lnTo>
                  <a:lnTo>
                    <a:pt x="1561490" y="1949754"/>
                  </a:lnTo>
                  <a:lnTo>
                    <a:pt x="1577301" y="1960384"/>
                  </a:lnTo>
                  <a:lnTo>
                    <a:pt x="1609178" y="1912937"/>
                  </a:lnTo>
                  <a:close/>
                </a:path>
                <a:path w="4858385" h="2468245">
                  <a:moveTo>
                    <a:pt x="1651660" y="1849691"/>
                  </a:moveTo>
                  <a:lnTo>
                    <a:pt x="1635848" y="1839061"/>
                  </a:lnTo>
                  <a:lnTo>
                    <a:pt x="1603984" y="1886508"/>
                  </a:lnTo>
                  <a:lnTo>
                    <a:pt x="1619796" y="1897126"/>
                  </a:lnTo>
                  <a:lnTo>
                    <a:pt x="1651660" y="1849691"/>
                  </a:lnTo>
                  <a:close/>
                </a:path>
                <a:path w="4858385" h="2468245">
                  <a:moveTo>
                    <a:pt x="1694154" y="1786432"/>
                  </a:moveTo>
                  <a:lnTo>
                    <a:pt x="1678343" y="1775802"/>
                  </a:lnTo>
                  <a:lnTo>
                    <a:pt x="1646478" y="1823250"/>
                  </a:lnTo>
                  <a:lnTo>
                    <a:pt x="1662290" y="1833867"/>
                  </a:lnTo>
                  <a:lnTo>
                    <a:pt x="1694154" y="1786432"/>
                  </a:lnTo>
                  <a:close/>
                </a:path>
                <a:path w="4858385" h="2468245">
                  <a:moveTo>
                    <a:pt x="1725396" y="0"/>
                  </a:moveTo>
                  <a:lnTo>
                    <a:pt x="1598396" y="63500"/>
                  </a:lnTo>
                  <a:lnTo>
                    <a:pt x="1725396" y="127000"/>
                  </a:lnTo>
                  <a:lnTo>
                    <a:pt x="1682216" y="73025"/>
                  </a:lnTo>
                  <a:lnTo>
                    <a:pt x="1722170" y="73025"/>
                  </a:lnTo>
                  <a:lnTo>
                    <a:pt x="1722170" y="53975"/>
                  </a:lnTo>
                  <a:lnTo>
                    <a:pt x="1682216" y="53975"/>
                  </a:lnTo>
                  <a:lnTo>
                    <a:pt x="1725396" y="0"/>
                  </a:lnTo>
                  <a:close/>
                </a:path>
                <a:path w="4858385" h="2468245">
                  <a:moveTo>
                    <a:pt x="1736648" y="1723174"/>
                  </a:moveTo>
                  <a:lnTo>
                    <a:pt x="1720824" y="1712556"/>
                  </a:lnTo>
                  <a:lnTo>
                    <a:pt x="1688960" y="1759991"/>
                  </a:lnTo>
                  <a:lnTo>
                    <a:pt x="1704771" y="1770621"/>
                  </a:lnTo>
                  <a:lnTo>
                    <a:pt x="1736648" y="1723174"/>
                  </a:lnTo>
                  <a:close/>
                </a:path>
                <a:path w="4858385" h="2468245">
                  <a:moveTo>
                    <a:pt x="1779130" y="1659928"/>
                  </a:moveTo>
                  <a:lnTo>
                    <a:pt x="1763318" y="1649298"/>
                  </a:lnTo>
                  <a:lnTo>
                    <a:pt x="1731454" y="1696745"/>
                  </a:lnTo>
                  <a:lnTo>
                    <a:pt x="1747266" y="1707362"/>
                  </a:lnTo>
                  <a:lnTo>
                    <a:pt x="1779130" y="1659928"/>
                  </a:lnTo>
                  <a:close/>
                </a:path>
                <a:path w="4858385" h="2468245">
                  <a:moveTo>
                    <a:pt x="1798370" y="53975"/>
                  </a:moveTo>
                  <a:lnTo>
                    <a:pt x="1741220" y="53975"/>
                  </a:lnTo>
                  <a:lnTo>
                    <a:pt x="1741220" y="73025"/>
                  </a:lnTo>
                  <a:lnTo>
                    <a:pt x="1798370" y="73025"/>
                  </a:lnTo>
                  <a:lnTo>
                    <a:pt x="1798370" y="53975"/>
                  </a:lnTo>
                  <a:close/>
                </a:path>
                <a:path w="4858385" h="2468245">
                  <a:moveTo>
                    <a:pt x="1821624" y="1596669"/>
                  </a:moveTo>
                  <a:lnTo>
                    <a:pt x="1805813" y="1586052"/>
                  </a:lnTo>
                  <a:lnTo>
                    <a:pt x="1773936" y="1633486"/>
                  </a:lnTo>
                  <a:lnTo>
                    <a:pt x="1789760" y="1644103"/>
                  </a:lnTo>
                  <a:lnTo>
                    <a:pt x="1821624" y="1596669"/>
                  </a:lnTo>
                  <a:close/>
                </a:path>
                <a:path w="4858385" h="2468245">
                  <a:moveTo>
                    <a:pt x="1864106" y="1533410"/>
                  </a:moveTo>
                  <a:lnTo>
                    <a:pt x="1848294" y="1522793"/>
                  </a:lnTo>
                  <a:lnTo>
                    <a:pt x="1816430" y="1570228"/>
                  </a:lnTo>
                  <a:lnTo>
                    <a:pt x="1832241" y="1580857"/>
                  </a:lnTo>
                  <a:lnTo>
                    <a:pt x="1864106" y="1533410"/>
                  </a:lnTo>
                  <a:close/>
                </a:path>
                <a:path w="4858385" h="2468245">
                  <a:moveTo>
                    <a:pt x="1874570" y="53975"/>
                  </a:moveTo>
                  <a:lnTo>
                    <a:pt x="1817420" y="53975"/>
                  </a:lnTo>
                  <a:lnTo>
                    <a:pt x="1817420" y="73025"/>
                  </a:lnTo>
                  <a:lnTo>
                    <a:pt x="1874570" y="73025"/>
                  </a:lnTo>
                  <a:lnTo>
                    <a:pt x="1874570" y="53975"/>
                  </a:lnTo>
                  <a:close/>
                </a:path>
                <a:path w="4858385" h="2468245">
                  <a:moveTo>
                    <a:pt x="1906600" y="1470164"/>
                  </a:moveTo>
                  <a:lnTo>
                    <a:pt x="1890788" y="1459534"/>
                  </a:lnTo>
                  <a:lnTo>
                    <a:pt x="1858924" y="1506982"/>
                  </a:lnTo>
                  <a:lnTo>
                    <a:pt x="1874735" y="1517599"/>
                  </a:lnTo>
                  <a:lnTo>
                    <a:pt x="1906600" y="1470164"/>
                  </a:lnTo>
                  <a:close/>
                </a:path>
                <a:path w="4858385" h="2468245">
                  <a:moveTo>
                    <a:pt x="1949094" y="1406906"/>
                  </a:moveTo>
                  <a:lnTo>
                    <a:pt x="1933282" y="1396288"/>
                  </a:lnTo>
                  <a:lnTo>
                    <a:pt x="1901405" y="1443723"/>
                  </a:lnTo>
                  <a:lnTo>
                    <a:pt x="1917230" y="1454353"/>
                  </a:lnTo>
                  <a:lnTo>
                    <a:pt x="1949094" y="1406906"/>
                  </a:lnTo>
                  <a:close/>
                </a:path>
                <a:path w="4858385" h="2468245">
                  <a:moveTo>
                    <a:pt x="1950770" y="53975"/>
                  </a:moveTo>
                  <a:lnTo>
                    <a:pt x="1893620" y="53975"/>
                  </a:lnTo>
                  <a:lnTo>
                    <a:pt x="1893620" y="73025"/>
                  </a:lnTo>
                  <a:lnTo>
                    <a:pt x="1950770" y="73025"/>
                  </a:lnTo>
                  <a:lnTo>
                    <a:pt x="1950770" y="53975"/>
                  </a:lnTo>
                  <a:close/>
                </a:path>
                <a:path w="4858385" h="2468245">
                  <a:moveTo>
                    <a:pt x="1991575" y="1343647"/>
                  </a:moveTo>
                  <a:lnTo>
                    <a:pt x="1975764" y="1333030"/>
                  </a:lnTo>
                  <a:lnTo>
                    <a:pt x="1943900" y="1380464"/>
                  </a:lnTo>
                  <a:lnTo>
                    <a:pt x="1959711" y="1391094"/>
                  </a:lnTo>
                  <a:lnTo>
                    <a:pt x="1991575" y="1343647"/>
                  </a:lnTo>
                  <a:close/>
                </a:path>
                <a:path w="4858385" h="2468245">
                  <a:moveTo>
                    <a:pt x="2026970" y="53975"/>
                  </a:moveTo>
                  <a:lnTo>
                    <a:pt x="1969820" y="53975"/>
                  </a:lnTo>
                  <a:lnTo>
                    <a:pt x="1969820" y="73025"/>
                  </a:lnTo>
                  <a:lnTo>
                    <a:pt x="2026970" y="73025"/>
                  </a:lnTo>
                  <a:lnTo>
                    <a:pt x="2026970" y="53975"/>
                  </a:lnTo>
                  <a:close/>
                </a:path>
                <a:path w="4858385" h="2468245">
                  <a:moveTo>
                    <a:pt x="2034070" y="1280401"/>
                  </a:moveTo>
                  <a:lnTo>
                    <a:pt x="2018258" y="1269771"/>
                  </a:lnTo>
                  <a:lnTo>
                    <a:pt x="1986394" y="1317218"/>
                  </a:lnTo>
                  <a:lnTo>
                    <a:pt x="2002205" y="1327835"/>
                  </a:lnTo>
                  <a:lnTo>
                    <a:pt x="2034070" y="1280401"/>
                  </a:lnTo>
                  <a:close/>
                </a:path>
                <a:path w="4858385" h="2468245">
                  <a:moveTo>
                    <a:pt x="2091105" y="1178407"/>
                  </a:moveTo>
                  <a:lnTo>
                    <a:pt x="1967572" y="1248422"/>
                  </a:lnTo>
                  <a:lnTo>
                    <a:pt x="2036457" y="1242682"/>
                  </a:lnTo>
                  <a:lnTo>
                    <a:pt x="2028875" y="1253959"/>
                  </a:lnTo>
                  <a:lnTo>
                    <a:pt x="2044687" y="1264589"/>
                  </a:lnTo>
                  <a:lnTo>
                    <a:pt x="2052269" y="1253299"/>
                  </a:lnTo>
                  <a:lnTo>
                    <a:pt x="2072995" y="1319237"/>
                  </a:lnTo>
                  <a:lnTo>
                    <a:pt x="2081390" y="1253959"/>
                  </a:lnTo>
                  <a:lnTo>
                    <a:pt x="2081479" y="1253299"/>
                  </a:lnTo>
                  <a:lnTo>
                    <a:pt x="2082838" y="1242682"/>
                  </a:lnTo>
                  <a:lnTo>
                    <a:pt x="2091105" y="1178407"/>
                  </a:lnTo>
                  <a:close/>
                </a:path>
                <a:path w="4858385" h="2468245">
                  <a:moveTo>
                    <a:pt x="2103170" y="53975"/>
                  </a:moveTo>
                  <a:lnTo>
                    <a:pt x="2046020" y="53975"/>
                  </a:lnTo>
                  <a:lnTo>
                    <a:pt x="2046020" y="73025"/>
                  </a:lnTo>
                  <a:lnTo>
                    <a:pt x="2103170" y="73025"/>
                  </a:lnTo>
                  <a:lnTo>
                    <a:pt x="2103170" y="53975"/>
                  </a:lnTo>
                  <a:close/>
                </a:path>
                <a:path w="4858385" h="2468245">
                  <a:moveTo>
                    <a:pt x="2179370" y="53975"/>
                  </a:moveTo>
                  <a:lnTo>
                    <a:pt x="2122220" y="53975"/>
                  </a:lnTo>
                  <a:lnTo>
                    <a:pt x="2122220" y="73025"/>
                  </a:lnTo>
                  <a:lnTo>
                    <a:pt x="2179370" y="73025"/>
                  </a:lnTo>
                  <a:lnTo>
                    <a:pt x="2179370" y="53975"/>
                  </a:lnTo>
                  <a:close/>
                </a:path>
                <a:path w="4858385" h="2468245">
                  <a:moveTo>
                    <a:pt x="2255570" y="53975"/>
                  </a:moveTo>
                  <a:lnTo>
                    <a:pt x="2198420" y="53975"/>
                  </a:lnTo>
                  <a:lnTo>
                    <a:pt x="2198420" y="73025"/>
                  </a:lnTo>
                  <a:lnTo>
                    <a:pt x="2255570" y="73025"/>
                  </a:lnTo>
                  <a:lnTo>
                    <a:pt x="2255570" y="53975"/>
                  </a:lnTo>
                  <a:close/>
                </a:path>
                <a:path w="4858385" h="2468245">
                  <a:moveTo>
                    <a:pt x="2331770" y="53975"/>
                  </a:moveTo>
                  <a:lnTo>
                    <a:pt x="2274620" y="53975"/>
                  </a:lnTo>
                  <a:lnTo>
                    <a:pt x="2274620" y="73025"/>
                  </a:lnTo>
                  <a:lnTo>
                    <a:pt x="2331770" y="73025"/>
                  </a:lnTo>
                  <a:lnTo>
                    <a:pt x="2331770" y="53975"/>
                  </a:lnTo>
                  <a:close/>
                </a:path>
                <a:path w="4858385" h="2468245">
                  <a:moveTo>
                    <a:pt x="2407970" y="53975"/>
                  </a:moveTo>
                  <a:lnTo>
                    <a:pt x="2350820" y="53975"/>
                  </a:lnTo>
                  <a:lnTo>
                    <a:pt x="2350820" y="73025"/>
                  </a:lnTo>
                  <a:lnTo>
                    <a:pt x="2407970" y="73025"/>
                  </a:lnTo>
                  <a:lnTo>
                    <a:pt x="2407970" y="53975"/>
                  </a:lnTo>
                  <a:close/>
                </a:path>
                <a:path w="4858385" h="2468245">
                  <a:moveTo>
                    <a:pt x="2484170" y="53975"/>
                  </a:moveTo>
                  <a:lnTo>
                    <a:pt x="2427020" y="53975"/>
                  </a:lnTo>
                  <a:lnTo>
                    <a:pt x="2427020" y="73025"/>
                  </a:lnTo>
                  <a:lnTo>
                    <a:pt x="2484170" y="73025"/>
                  </a:lnTo>
                  <a:lnTo>
                    <a:pt x="2484170" y="53975"/>
                  </a:lnTo>
                  <a:close/>
                </a:path>
                <a:path w="4858385" h="2468245">
                  <a:moveTo>
                    <a:pt x="2560370" y="53975"/>
                  </a:moveTo>
                  <a:lnTo>
                    <a:pt x="2503220" y="53975"/>
                  </a:lnTo>
                  <a:lnTo>
                    <a:pt x="2503220" y="73025"/>
                  </a:lnTo>
                  <a:lnTo>
                    <a:pt x="2560370" y="73025"/>
                  </a:lnTo>
                  <a:lnTo>
                    <a:pt x="2560370" y="53975"/>
                  </a:lnTo>
                  <a:close/>
                </a:path>
                <a:path w="4858385" h="2468245">
                  <a:moveTo>
                    <a:pt x="2613317" y="958253"/>
                  </a:moveTo>
                  <a:lnTo>
                    <a:pt x="2598077" y="946823"/>
                  </a:lnTo>
                  <a:lnTo>
                    <a:pt x="2563787" y="992543"/>
                  </a:lnTo>
                  <a:lnTo>
                    <a:pt x="2579027" y="1003973"/>
                  </a:lnTo>
                  <a:lnTo>
                    <a:pt x="2613317" y="958253"/>
                  </a:lnTo>
                  <a:close/>
                </a:path>
                <a:path w="4858385" h="2468245">
                  <a:moveTo>
                    <a:pt x="2636570" y="53975"/>
                  </a:moveTo>
                  <a:lnTo>
                    <a:pt x="2579420" y="53975"/>
                  </a:lnTo>
                  <a:lnTo>
                    <a:pt x="2579420" y="73025"/>
                  </a:lnTo>
                  <a:lnTo>
                    <a:pt x="2636570" y="73025"/>
                  </a:lnTo>
                  <a:lnTo>
                    <a:pt x="2636570" y="53975"/>
                  </a:lnTo>
                  <a:close/>
                </a:path>
                <a:path w="4858385" h="2468245">
                  <a:moveTo>
                    <a:pt x="2659037" y="897293"/>
                  </a:moveTo>
                  <a:lnTo>
                    <a:pt x="2643797" y="885863"/>
                  </a:lnTo>
                  <a:lnTo>
                    <a:pt x="2609507" y="931583"/>
                  </a:lnTo>
                  <a:lnTo>
                    <a:pt x="2624747" y="943013"/>
                  </a:lnTo>
                  <a:lnTo>
                    <a:pt x="2659037" y="897293"/>
                  </a:lnTo>
                  <a:close/>
                </a:path>
                <a:path w="4858385" h="2468245">
                  <a:moveTo>
                    <a:pt x="2704757" y="836345"/>
                  </a:moveTo>
                  <a:lnTo>
                    <a:pt x="2689517" y="824903"/>
                  </a:lnTo>
                  <a:lnTo>
                    <a:pt x="2655227" y="870623"/>
                  </a:lnTo>
                  <a:lnTo>
                    <a:pt x="2670467" y="882053"/>
                  </a:lnTo>
                  <a:lnTo>
                    <a:pt x="2704757" y="836345"/>
                  </a:lnTo>
                  <a:close/>
                </a:path>
                <a:path w="4858385" h="2468245">
                  <a:moveTo>
                    <a:pt x="2712770" y="53975"/>
                  </a:moveTo>
                  <a:lnTo>
                    <a:pt x="2655620" y="53975"/>
                  </a:lnTo>
                  <a:lnTo>
                    <a:pt x="2655620" y="73025"/>
                  </a:lnTo>
                  <a:lnTo>
                    <a:pt x="2712770" y="73025"/>
                  </a:lnTo>
                  <a:lnTo>
                    <a:pt x="2712770" y="53975"/>
                  </a:lnTo>
                  <a:close/>
                </a:path>
                <a:path w="4858385" h="2468245">
                  <a:moveTo>
                    <a:pt x="2750477" y="775385"/>
                  </a:moveTo>
                  <a:lnTo>
                    <a:pt x="2735237" y="763955"/>
                  </a:lnTo>
                  <a:lnTo>
                    <a:pt x="2700947" y="809675"/>
                  </a:lnTo>
                  <a:lnTo>
                    <a:pt x="2716187" y="821105"/>
                  </a:lnTo>
                  <a:lnTo>
                    <a:pt x="2750477" y="775385"/>
                  </a:lnTo>
                  <a:close/>
                </a:path>
                <a:path w="4858385" h="2468245">
                  <a:moveTo>
                    <a:pt x="2788970" y="53975"/>
                  </a:moveTo>
                  <a:lnTo>
                    <a:pt x="2731820" y="53975"/>
                  </a:lnTo>
                  <a:lnTo>
                    <a:pt x="2731820" y="73025"/>
                  </a:lnTo>
                  <a:lnTo>
                    <a:pt x="2788970" y="73025"/>
                  </a:lnTo>
                  <a:lnTo>
                    <a:pt x="2788970" y="53975"/>
                  </a:lnTo>
                  <a:close/>
                </a:path>
                <a:path w="4858385" h="2468245">
                  <a:moveTo>
                    <a:pt x="2796197" y="714425"/>
                  </a:moveTo>
                  <a:lnTo>
                    <a:pt x="2780957" y="702995"/>
                  </a:lnTo>
                  <a:lnTo>
                    <a:pt x="2746667" y="748715"/>
                  </a:lnTo>
                  <a:lnTo>
                    <a:pt x="2761907" y="760145"/>
                  </a:lnTo>
                  <a:lnTo>
                    <a:pt x="2796197" y="714425"/>
                  </a:lnTo>
                  <a:close/>
                </a:path>
                <a:path w="4858385" h="2468245">
                  <a:moveTo>
                    <a:pt x="2841917" y="653465"/>
                  </a:moveTo>
                  <a:lnTo>
                    <a:pt x="2826677" y="642035"/>
                  </a:lnTo>
                  <a:lnTo>
                    <a:pt x="2792387" y="687755"/>
                  </a:lnTo>
                  <a:lnTo>
                    <a:pt x="2807627" y="699185"/>
                  </a:lnTo>
                  <a:lnTo>
                    <a:pt x="2841917" y="653465"/>
                  </a:lnTo>
                  <a:close/>
                </a:path>
                <a:path w="4858385" h="2468245">
                  <a:moveTo>
                    <a:pt x="2865170" y="53975"/>
                  </a:moveTo>
                  <a:lnTo>
                    <a:pt x="2808020" y="53975"/>
                  </a:lnTo>
                  <a:lnTo>
                    <a:pt x="2808020" y="73025"/>
                  </a:lnTo>
                  <a:lnTo>
                    <a:pt x="2865170" y="73025"/>
                  </a:lnTo>
                  <a:lnTo>
                    <a:pt x="2865170" y="53975"/>
                  </a:lnTo>
                  <a:close/>
                </a:path>
                <a:path w="4858385" h="2468245">
                  <a:moveTo>
                    <a:pt x="2887637" y="592505"/>
                  </a:moveTo>
                  <a:lnTo>
                    <a:pt x="2872397" y="581075"/>
                  </a:lnTo>
                  <a:lnTo>
                    <a:pt x="2838107" y="626795"/>
                  </a:lnTo>
                  <a:lnTo>
                    <a:pt x="2853347" y="638225"/>
                  </a:lnTo>
                  <a:lnTo>
                    <a:pt x="2887637" y="592505"/>
                  </a:lnTo>
                  <a:close/>
                </a:path>
                <a:path w="4858385" h="2468245">
                  <a:moveTo>
                    <a:pt x="2933357" y="531545"/>
                  </a:moveTo>
                  <a:lnTo>
                    <a:pt x="2918117" y="520115"/>
                  </a:lnTo>
                  <a:lnTo>
                    <a:pt x="2883827" y="565835"/>
                  </a:lnTo>
                  <a:lnTo>
                    <a:pt x="2899067" y="577265"/>
                  </a:lnTo>
                  <a:lnTo>
                    <a:pt x="2933357" y="531545"/>
                  </a:lnTo>
                  <a:close/>
                </a:path>
                <a:path w="4858385" h="2468245">
                  <a:moveTo>
                    <a:pt x="2941370" y="53975"/>
                  </a:moveTo>
                  <a:lnTo>
                    <a:pt x="2884220" y="53975"/>
                  </a:lnTo>
                  <a:lnTo>
                    <a:pt x="2884220" y="73025"/>
                  </a:lnTo>
                  <a:lnTo>
                    <a:pt x="2941370" y="73025"/>
                  </a:lnTo>
                  <a:lnTo>
                    <a:pt x="2941370" y="53975"/>
                  </a:lnTo>
                  <a:close/>
                </a:path>
                <a:path w="4858385" h="2468245">
                  <a:moveTo>
                    <a:pt x="2979077" y="470585"/>
                  </a:moveTo>
                  <a:lnTo>
                    <a:pt x="2963837" y="459155"/>
                  </a:lnTo>
                  <a:lnTo>
                    <a:pt x="2929547" y="504875"/>
                  </a:lnTo>
                  <a:lnTo>
                    <a:pt x="2944787" y="516305"/>
                  </a:lnTo>
                  <a:lnTo>
                    <a:pt x="2979077" y="470585"/>
                  </a:lnTo>
                  <a:close/>
                </a:path>
                <a:path w="4858385" h="2468245">
                  <a:moveTo>
                    <a:pt x="3017570" y="53975"/>
                  </a:moveTo>
                  <a:lnTo>
                    <a:pt x="2960420" y="53975"/>
                  </a:lnTo>
                  <a:lnTo>
                    <a:pt x="2960420" y="73025"/>
                  </a:lnTo>
                  <a:lnTo>
                    <a:pt x="3017570" y="73025"/>
                  </a:lnTo>
                  <a:lnTo>
                    <a:pt x="3017570" y="53975"/>
                  </a:lnTo>
                  <a:close/>
                </a:path>
                <a:path w="4858385" h="2468245">
                  <a:moveTo>
                    <a:pt x="3024797" y="409625"/>
                  </a:moveTo>
                  <a:lnTo>
                    <a:pt x="3009557" y="398195"/>
                  </a:lnTo>
                  <a:lnTo>
                    <a:pt x="2975267" y="443915"/>
                  </a:lnTo>
                  <a:lnTo>
                    <a:pt x="2990507" y="455345"/>
                  </a:lnTo>
                  <a:lnTo>
                    <a:pt x="3024797" y="409625"/>
                  </a:lnTo>
                  <a:close/>
                </a:path>
                <a:path w="4858385" h="2468245">
                  <a:moveTo>
                    <a:pt x="3070517" y="348665"/>
                  </a:moveTo>
                  <a:lnTo>
                    <a:pt x="3055277" y="337235"/>
                  </a:lnTo>
                  <a:lnTo>
                    <a:pt x="3020987" y="382955"/>
                  </a:lnTo>
                  <a:lnTo>
                    <a:pt x="3036227" y="394385"/>
                  </a:lnTo>
                  <a:lnTo>
                    <a:pt x="3070517" y="348665"/>
                  </a:lnTo>
                  <a:close/>
                </a:path>
                <a:path w="4858385" h="2468245">
                  <a:moveTo>
                    <a:pt x="3116237" y="287705"/>
                  </a:moveTo>
                  <a:lnTo>
                    <a:pt x="3100997" y="276275"/>
                  </a:lnTo>
                  <a:lnTo>
                    <a:pt x="3066707" y="321995"/>
                  </a:lnTo>
                  <a:lnTo>
                    <a:pt x="3081947" y="333425"/>
                  </a:lnTo>
                  <a:lnTo>
                    <a:pt x="3116237" y="287705"/>
                  </a:lnTo>
                  <a:close/>
                </a:path>
                <a:path w="4858385" h="2468245">
                  <a:moveTo>
                    <a:pt x="3161957" y="226745"/>
                  </a:moveTo>
                  <a:lnTo>
                    <a:pt x="3146717" y="215315"/>
                  </a:lnTo>
                  <a:lnTo>
                    <a:pt x="3112427" y="261035"/>
                  </a:lnTo>
                  <a:lnTo>
                    <a:pt x="3127667" y="272465"/>
                  </a:lnTo>
                  <a:lnTo>
                    <a:pt x="3161957" y="226745"/>
                  </a:lnTo>
                  <a:close/>
                </a:path>
                <a:path w="4858385" h="2468245">
                  <a:moveTo>
                    <a:pt x="3216516" y="138125"/>
                  </a:moveTo>
                  <a:lnTo>
                    <a:pt x="3089516" y="201625"/>
                  </a:lnTo>
                  <a:lnTo>
                    <a:pt x="3158604" y="199466"/>
                  </a:lnTo>
                  <a:lnTo>
                    <a:pt x="3158147" y="200075"/>
                  </a:lnTo>
                  <a:lnTo>
                    <a:pt x="3173387" y="211505"/>
                  </a:lnTo>
                  <a:lnTo>
                    <a:pt x="3173844" y="210896"/>
                  </a:lnTo>
                  <a:lnTo>
                    <a:pt x="3191116" y="277825"/>
                  </a:lnTo>
                  <a:lnTo>
                    <a:pt x="3203181" y="211505"/>
                  </a:lnTo>
                  <a:lnTo>
                    <a:pt x="3203283" y="210896"/>
                  </a:lnTo>
                  <a:lnTo>
                    <a:pt x="3205251" y="200075"/>
                  </a:lnTo>
                  <a:lnTo>
                    <a:pt x="3205365" y="199466"/>
                  </a:lnTo>
                  <a:lnTo>
                    <a:pt x="3216516" y="138125"/>
                  </a:lnTo>
                  <a:close/>
                </a:path>
                <a:path w="4858385" h="2468245">
                  <a:moveTo>
                    <a:pt x="3339998" y="208229"/>
                  </a:moveTo>
                  <a:lnTo>
                    <a:pt x="3329787" y="202425"/>
                  </a:lnTo>
                  <a:lnTo>
                    <a:pt x="3216516" y="138125"/>
                  </a:lnTo>
                  <a:lnTo>
                    <a:pt x="3234525" y="278968"/>
                  </a:lnTo>
                  <a:lnTo>
                    <a:pt x="3255302" y="213042"/>
                  </a:lnTo>
                  <a:lnTo>
                    <a:pt x="3282238" y="253199"/>
                  </a:lnTo>
                  <a:lnTo>
                    <a:pt x="3298050" y="242582"/>
                  </a:lnTo>
                  <a:lnTo>
                    <a:pt x="3278238" y="213042"/>
                  </a:lnTo>
                  <a:lnTo>
                    <a:pt x="3271113" y="202425"/>
                  </a:lnTo>
                  <a:lnTo>
                    <a:pt x="3339998" y="208229"/>
                  </a:lnTo>
                  <a:close/>
                </a:path>
                <a:path w="4858385" h="2468245">
                  <a:moveTo>
                    <a:pt x="3340493" y="305866"/>
                  </a:moveTo>
                  <a:lnTo>
                    <a:pt x="3308667" y="258406"/>
                  </a:lnTo>
                  <a:lnTo>
                    <a:pt x="3292843" y="269024"/>
                  </a:lnTo>
                  <a:lnTo>
                    <a:pt x="3324682" y="316484"/>
                  </a:lnTo>
                  <a:lnTo>
                    <a:pt x="3340493" y="305866"/>
                  </a:lnTo>
                  <a:close/>
                </a:path>
                <a:path w="4858385" h="2468245">
                  <a:moveTo>
                    <a:pt x="3382937" y="369150"/>
                  </a:moveTo>
                  <a:lnTo>
                    <a:pt x="3351111" y="321691"/>
                  </a:lnTo>
                  <a:lnTo>
                    <a:pt x="3335286" y="332308"/>
                  </a:lnTo>
                  <a:lnTo>
                    <a:pt x="3367125" y="379768"/>
                  </a:lnTo>
                  <a:lnTo>
                    <a:pt x="3382937" y="369150"/>
                  </a:lnTo>
                  <a:close/>
                </a:path>
                <a:path w="4858385" h="2468245">
                  <a:moveTo>
                    <a:pt x="3425393" y="432435"/>
                  </a:moveTo>
                  <a:lnTo>
                    <a:pt x="3393554" y="384975"/>
                  </a:lnTo>
                  <a:lnTo>
                    <a:pt x="3377730" y="395592"/>
                  </a:lnTo>
                  <a:lnTo>
                    <a:pt x="3409569" y="443052"/>
                  </a:lnTo>
                  <a:lnTo>
                    <a:pt x="3425393" y="432435"/>
                  </a:lnTo>
                  <a:close/>
                </a:path>
                <a:path w="4858385" h="2468245">
                  <a:moveTo>
                    <a:pt x="3467836" y="495719"/>
                  </a:moveTo>
                  <a:lnTo>
                    <a:pt x="3435997" y="448259"/>
                  </a:lnTo>
                  <a:lnTo>
                    <a:pt x="3420173" y="458876"/>
                  </a:lnTo>
                  <a:lnTo>
                    <a:pt x="3452012" y="506336"/>
                  </a:lnTo>
                  <a:lnTo>
                    <a:pt x="3467836" y="495719"/>
                  </a:lnTo>
                  <a:close/>
                </a:path>
                <a:path w="4858385" h="2468245">
                  <a:moveTo>
                    <a:pt x="3510280" y="559015"/>
                  </a:moveTo>
                  <a:lnTo>
                    <a:pt x="3478441" y="511543"/>
                  </a:lnTo>
                  <a:lnTo>
                    <a:pt x="3462617" y="522160"/>
                  </a:lnTo>
                  <a:lnTo>
                    <a:pt x="3494455" y="569620"/>
                  </a:lnTo>
                  <a:lnTo>
                    <a:pt x="3510280" y="559015"/>
                  </a:lnTo>
                  <a:close/>
                </a:path>
                <a:path w="4858385" h="2468245">
                  <a:moveTo>
                    <a:pt x="3542461" y="0"/>
                  </a:moveTo>
                  <a:lnTo>
                    <a:pt x="3415461" y="63500"/>
                  </a:lnTo>
                  <a:lnTo>
                    <a:pt x="3542461" y="127000"/>
                  </a:lnTo>
                  <a:lnTo>
                    <a:pt x="3491661" y="63500"/>
                  </a:lnTo>
                  <a:lnTo>
                    <a:pt x="3542461" y="0"/>
                  </a:lnTo>
                  <a:close/>
                </a:path>
                <a:path w="4858385" h="2468245">
                  <a:moveTo>
                    <a:pt x="3552723" y="622300"/>
                  </a:moveTo>
                  <a:lnTo>
                    <a:pt x="3520884" y="574827"/>
                  </a:lnTo>
                  <a:lnTo>
                    <a:pt x="3505060" y="585444"/>
                  </a:lnTo>
                  <a:lnTo>
                    <a:pt x="3536899" y="632904"/>
                  </a:lnTo>
                  <a:lnTo>
                    <a:pt x="3552723" y="622300"/>
                  </a:lnTo>
                  <a:close/>
                </a:path>
                <a:path w="4858385" h="2468245">
                  <a:moveTo>
                    <a:pt x="3562693" y="53975"/>
                  </a:moveTo>
                  <a:lnTo>
                    <a:pt x="3505543" y="53975"/>
                  </a:lnTo>
                  <a:lnTo>
                    <a:pt x="3505543" y="73025"/>
                  </a:lnTo>
                  <a:lnTo>
                    <a:pt x="3562693" y="73025"/>
                  </a:lnTo>
                  <a:lnTo>
                    <a:pt x="3562693" y="53975"/>
                  </a:lnTo>
                  <a:close/>
                </a:path>
                <a:path w="4858385" h="2468245">
                  <a:moveTo>
                    <a:pt x="3595166" y="685584"/>
                  </a:moveTo>
                  <a:lnTo>
                    <a:pt x="3563328" y="638111"/>
                  </a:lnTo>
                  <a:lnTo>
                    <a:pt x="3547503" y="648728"/>
                  </a:lnTo>
                  <a:lnTo>
                    <a:pt x="3579342" y="696188"/>
                  </a:lnTo>
                  <a:lnTo>
                    <a:pt x="3595166" y="685584"/>
                  </a:lnTo>
                  <a:close/>
                </a:path>
                <a:path w="4858385" h="2468245">
                  <a:moveTo>
                    <a:pt x="3637610" y="748868"/>
                  </a:moveTo>
                  <a:lnTo>
                    <a:pt x="3605771" y="701395"/>
                  </a:lnTo>
                  <a:lnTo>
                    <a:pt x="3589947" y="712012"/>
                  </a:lnTo>
                  <a:lnTo>
                    <a:pt x="3621786" y="759472"/>
                  </a:lnTo>
                  <a:lnTo>
                    <a:pt x="3637610" y="748868"/>
                  </a:lnTo>
                  <a:close/>
                </a:path>
                <a:path w="4858385" h="2468245">
                  <a:moveTo>
                    <a:pt x="3638893" y="53975"/>
                  </a:moveTo>
                  <a:lnTo>
                    <a:pt x="3581743" y="53975"/>
                  </a:lnTo>
                  <a:lnTo>
                    <a:pt x="3581743" y="73025"/>
                  </a:lnTo>
                  <a:lnTo>
                    <a:pt x="3638893" y="73025"/>
                  </a:lnTo>
                  <a:lnTo>
                    <a:pt x="3638893" y="53975"/>
                  </a:lnTo>
                  <a:close/>
                </a:path>
                <a:path w="4858385" h="2468245">
                  <a:moveTo>
                    <a:pt x="3680053" y="812152"/>
                  </a:moveTo>
                  <a:lnTo>
                    <a:pt x="3648214" y="764679"/>
                  </a:lnTo>
                  <a:lnTo>
                    <a:pt x="3632403" y="775296"/>
                  </a:lnTo>
                  <a:lnTo>
                    <a:pt x="3664229" y="822756"/>
                  </a:lnTo>
                  <a:lnTo>
                    <a:pt x="3680053" y="812152"/>
                  </a:lnTo>
                  <a:close/>
                </a:path>
                <a:path w="4858385" h="2468245">
                  <a:moveTo>
                    <a:pt x="3715093" y="53975"/>
                  </a:moveTo>
                  <a:lnTo>
                    <a:pt x="3657943" y="53975"/>
                  </a:lnTo>
                  <a:lnTo>
                    <a:pt x="3657943" y="73025"/>
                  </a:lnTo>
                  <a:lnTo>
                    <a:pt x="3715093" y="73025"/>
                  </a:lnTo>
                  <a:lnTo>
                    <a:pt x="3715093" y="53975"/>
                  </a:lnTo>
                  <a:close/>
                </a:path>
                <a:path w="4858385" h="2468245">
                  <a:moveTo>
                    <a:pt x="3722497" y="875436"/>
                  </a:moveTo>
                  <a:lnTo>
                    <a:pt x="3690658" y="827963"/>
                  </a:lnTo>
                  <a:lnTo>
                    <a:pt x="3674846" y="838581"/>
                  </a:lnTo>
                  <a:lnTo>
                    <a:pt x="3706672" y="886040"/>
                  </a:lnTo>
                  <a:lnTo>
                    <a:pt x="3722497" y="875436"/>
                  </a:lnTo>
                  <a:close/>
                </a:path>
                <a:path w="4858385" h="2468245">
                  <a:moveTo>
                    <a:pt x="3764940" y="938720"/>
                  </a:moveTo>
                  <a:lnTo>
                    <a:pt x="3733101" y="891247"/>
                  </a:lnTo>
                  <a:lnTo>
                    <a:pt x="3717290" y="901865"/>
                  </a:lnTo>
                  <a:lnTo>
                    <a:pt x="3749116" y="949325"/>
                  </a:lnTo>
                  <a:lnTo>
                    <a:pt x="3764940" y="938720"/>
                  </a:lnTo>
                  <a:close/>
                </a:path>
                <a:path w="4858385" h="2468245">
                  <a:moveTo>
                    <a:pt x="3791293" y="53975"/>
                  </a:moveTo>
                  <a:lnTo>
                    <a:pt x="3734143" y="53975"/>
                  </a:lnTo>
                  <a:lnTo>
                    <a:pt x="3734143" y="73025"/>
                  </a:lnTo>
                  <a:lnTo>
                    <a:pt x="3791293" y="73025"/>
                  </a:lnTo>
                  <a:lnTo>
                    <a:pt x="3791293" y="53975"/>
                  </a:lnTo>
                  <a:close/>
                </a:path>
                <a:path w="4858385" h="2468245">
                  <a:moveTo>
                    <a:pt x="3807383" y="1002004"/>
                  </a:moveTo>
                  <a:lnTo>
                    <a:pt x="3775545" y="954532"/>
                  </a:lnTo>
                  <a:lnTo>
                    <a:pt x="3759733" y="965149"/>
                  </a:lnTo>
                  <a:lnTo>
                    <a:pt x="3791559" y="1012609"/>
                  </a:lnTo>
                  <a:lnTo>
                    <a:pt x="3807383" y="1002004"/>
                  </a:lnTo>
                  <a:close/>
                </a:path>
                <a:path w="4858385" h="2468245">
                  <a:moveTo>
                    <a:pt x="3849827" y="1065288"/>
                  </a:moveTo>
                  <a:lnTo>
                    <a:pt x="3818001" y="1017828"/>
                  </a:lnTo>
                  <a:lnTo>
                    <a:pt x="3802176" y="1028433"/>
                  </a:lnTo>
                  <a:lnTo>
                    <a:pt x="3834003" y="1075893"/>
                  </a:lnTo>
                  <a:lnTo>
                    <a:pt x="3849827" y="1065288"/>
                  </a:lnTo>
                  <a:close/>
                </a:path>
                <a:path w="4858385" h="2468245">
                  <a:moveTo>
                    <a:pt x="3867493" y="53975"/>
                  </a:moveTo>
                  <a:lnTo>
                    <a:pt x="3810343" y="53975"/>
                  </a:lnTo>
                  <a:lnTo>
                    <a:pt x="3810343" y="73025"/>
                  </a:lnTo>
                  <a:lnTo>
                    <a:pt x="3867493" y="73025"/>
                  </a:lnTo>
                  <a:lnTo>
                    <a:pt x="3867493" y="53975"/>
                  </a:lnTo>
                  <a:close/>
                </a:path>
                <a:path w="4858385" h="2468245">
                  <a:moveTo>
                    <a:pt x="3892270" y="1128572"/>
                  </a:moveTo>
                  <a:lnTo>
                    <a:pt x="3860444" y="1081112"/>
                  </a:lnTo>
                  <a:lnTo>
                    <a:pt x="3844620" y="1091717"/>
                  </a:lnTo>
                  <a:lnTo>
                    <a:pt x="3876446" y="1139177"/>
                  </a:lnTo>
                  <a:lnTo>
                    <a:pt x="3892270" y="1128572"/>
                  </a:lnTo>
                  <a:close/>
                </a:path>
                <a:path w="4858385" h="2468245">
                  <a:moveTo>
                    <a:pt x="3934714" y="1191856"/>
                  </a:moveTo>
                  <a:lnTo>
                    <a:pt x="3902887" y="1144397"/>
                  </a:lnTo>
                  <a:lnTo>
                    <a:pt x="3887063" y="1155001"/>
                  </a:lnTo>
                  <a:lnTo>
                    <a:pt x="3918889" y="1202461"/>
                  </a:lnTo>
                  <a:lnTo>
                    <a:pt x="3934714" y="1191856"/>
                  </a:lnTo>
                  <a:close/>
                </a:path>
                <a:path w="4858385" h="2468245">
                  <a:moveTo>
                    <a:pt x="3943693" y="53975"/>
                  </a:moveTo>
                  <a:lnTo>
                    <a:pt x="3886543" y="53975"/>
                  </a:lnTo>
                  <a:lnTo>
                    <a:pt x="3886543" y="73025"/>
                  </a:lnTo>
                  <a:lnTo>
                    <a:pt x="3943693" y="73025"/>
                  </a:lnTo>
                  <a:lnTo>
                    <a:pt x="3943693" y="53975"/>
                  </a:lnTo>
                  <a:close/>
                </a:path>
                <a:path w="4858385" h="2468245">
                  <a:moveTo>
                    <a:pt x="3977157" y="1255141"/>
                  </a:moveTo>
                  <a:lnTo>
                    <a:pt x="3945331" y="1207681"/>
                  </a:lnTo>
                  <a:lnTo>
                    <a:pt x="3929507" y="1218285"/>
                  </a:lnTo>
                  <a:lnTo>
                    <a:pt x="3961346" y="1265745"/>
                  </a:lnTo>
                  <a:lnTo>
                    <a:pt x="3977157" y="1255141"/>
                  </a:lnTo>
                  <a:close/>
                </a:path>
                <a:path w="4858385" h="2468245">
                  <a:moveTo>
                    <a:pt x="4019600" y="1318425"/>
                  </a:moveTo>
                  <a:lnTo>
                    <a:pt x="3987774" y="1270965"/>
                  </a:lnTo>
                  <a:lnTo>
                    <a:pt x="3971950" y="1281569"/>
                  </a:lnTo>
                  <a:lnTo>
                    <a:pt x="4003789" y="1329029"/>
                  </a:lnTo>
                  <a:lnTo>
                    <a:pt x="4019600" y="1318425"/>
                  </a:lnTo>
                  <a:close/>
                </a:path>
                <a:path w="4858385" h="2468245">
                  <a:moveTo>
                    <a:pt x="4019893" y="53975"/>
                  </a:moveTo>
                  <a:lnTo>
                    <a:pt x="3962743" y="53975"/>
                  </a:lnTo>
                  <a:lnTo>
                    <a:pt x="3962743" y="73025"/>
                  </a:lnTo>
                  <a:lnTo>
                    <a:pt x="4019893" y="73025"/>
                  </a:lnTo>
                  <a:lnTo>
                    <a:pt x="4019893" y="53975"/>
                  </a:lnTo>
                  <a:close/>
                </a:path>
                <a:path w="4858385" h="2468245">
                  <a:moveTo>
                    <a:pt x="4062044" y="1381709"/>
                  </a:moveTo>
                  <a:lnTo>
                    <a:pt x="4030218" y="1334249"/>
                  </a:lnTo>
                  <a:lnTo>
                    <a:pt x="4014393" y="1344853"/>
                  </a:lnTo>
                  <a:lnTo>
                    <a:pt x="4046232" y="1392313"/>
                  </a:lnTo>
                  <a:lnTo>
                    <a:pt x="4062044" y="1381709"/>
                  </a:lnTo>
                  <a:close/>
                </a:path>
                <a:path w="4858385" h="2468245">
                  <a:moveTo>
                    <a:pt x="4096093" y="53975"/>
                  </a:moveTo>
                  <a:lnTo>
                    <a:pt x="4038943" y="53975"/>
                  </a:lnTo>
                  <a:lnTo>
                    <a:pt x="4038943" y="73025"/>
                  </a:lnTo>
                  <a:lnTo>
                    <a:pt x="4096093" y="73025"/>
                  </a:lnTo>
                  <a:lnTo>
                    <a:pt x="4096093" y="53975"/>
                  </a:lnTo>
                  <a:close/>
                </a:path>
                <a:path w="4858385" h="2468245">
                  <a:moveTo>
                    <a:pt x="4104487" y="1444993"/>
                  </a:moveTo>
                  <a:lnTo>
                    <a:pt x="4072661" y="1397533"/>
                  </a:lnTo>
                  <a:lnTo>
                    <a:pt x="4056837" y="1408137"/>
                  </a:lnTo>
                  <a:lnTo>
                    <a:pt x="4088676" y="1455610"/>
                  </a:lnTo>
                  <a:lnTo>
                    <a:pt x="4104487" y="1444993"/>
                  </a:lnTo>
                  <a:close/>
                </a:path>
                <a:path w="4858385" h="2468245">
                  <a:moveTo>
                    <a:pt x="4146943" y="1508277"/>
                  </a:moveTo>
                  <a:lnTo>
                    <a:pt x="4115104" y="1460817"/>
                  </a:lnTo>
                  <a:lnTo>
                    <a:pt x="4099280" y="1471422"/>
                  </a:lnTo>
                  <a:lnTo>
                    <a:pt x="4131119" y="1518894"/>
                  </a:lnTo>
                  <a:lnTo>
                    <a:pt x="4146943" y="1508277"/>
                  </a:lnTo>
                  <a:close/>
                </a:path>
                <a:path w="4858385" h="2468245">
                  <a:moveTo>
                    <a:pt x="4172293" y="53975"/>
                  </a:moveTo>
                  <a:lnTo>
                    <a:pt x="4115143" y="53975"/>
                  </a:lnTo>
                  <a:lnTo>
                    <a:pt x="4115143" y="73025"/>
                  </a:lnTo>
                  <a:lnTo>
                    <a:pt x="4172293" y="73025"/>
                  </a:lnTo>
                  <a:lnTo>
                    <a:pt x="4172293" y="53975"/>
                  </a:lnTo>
                  <a:close/>
                </a:path>
                <a:path w="4858385" h="2468245">
                  <a:moveTo>
                    <a:pt x="4189387" y="1571561"/>
                  </a:moveTo>
                  <a:lnTo>
                    <a:pt x="4157548" y="1524101"/>
                  </a:lnTo>
                  <a:lnTo>
                    <a:pt x="4141724" y="1534706"/>
                  </a:lnTo>
                  <a:lnTo>
                    <a:pt x="4173563" y="1582178"/>
                  </a:lnTo>
                  <a:lnTo>
                    <a:pt x="4189387" y="1571561"/>
                  </a:lnTo>
                  <a:close/>
                </a:path>
                <a:path w="4858385" h="2468245">
                  <a:moveTo>
                    <a:pt x="4231830" y="1634845"/>
                  </a:moveTo>
                  <a:lnTo>
                    <a:pt x="4199991" y="1587385"/>
                  </a:lnTo>
                  <a:lnTo>
                    <a:pt x="4184167" y="1597990"/>
                  </a:lnTo>
                  <a:lnTo>
                    <a:pt x="4216006" y="1645462"/>
                  </a:lnTo>
                  <a:lnTo>
                    <a:pt x="4231830" y="1634845"/>
                  </a:lnTo>
                  <a:close/>
                </a:path>
                <a:path w="4858385" h="2468245">
                  <a:moveTo>
                    <a:pt x="4248493" y="53975"/>
                  </a:moveTo>
                  <a:lnTo>
                    <a:pt x="4191343" y="53975"/>
                  </a:lnTo>
                  <a:lnTo>
                    <a:pt x="4191343" y="73025"/>
                  </a:lnTo>
                  <a:lnTo>
                    <a:pt x="4248493" y="73025"/>
                  </a:lnTo>
                  <a:lnTo>
                    <a:pt x="4248493" y="53975"/>
                  </a:lnTo>
                  <a:close/>
                </a:path>
                <a:path w="4858385" h="2468245">
                  <a:moveTo>
                    <a:pt x="4274274" y="1698129"/>
                  </a:moveTo>
                  <a:lnTo>
                    <a:pt x="4242435" y="1650669"/>
                  </a:lnTo>
                  <a:lnTo>
                    <a:pt x="4226611" y="1661274"/>
                  </a:lnTo>
                  <a:lnTo>
                    <a:pt x="4258449" y="1708746"/>
                  </a:lnTo>
                  <a:lnTo>
                    <a:pt x="4274274" y="1698129"/>
                  </a:lnTo>
                  <a:close/>
                </a:path>
                <a:path w="4858385" h="2468245">
                  <a:moveTo>
                    <a:pt x="4316717" y="1761413"/>
                  </a:moveTo>
                  <a:lnTo>
                    <a:pt x="4284878" y="1713953"/>
                  </a:lnTo>
                  <a:lnTo>
                    <a:pt x="4269054" y="1724558"/>
                  </a:lnTo>
                  <a:lnTo>
                    <a:pt x="4300893" y="1772031"/>
                  </a:lnTo>
                  <a:lnTo>
                    <a:pt x="4316717" y="1761413"/>
                  </a:lnTo>
                  <a:close/>
                </a:path>
                <a:path w="4858385" h="2468245">
                  <a:moveTo>
                    <a:pt x="4324693" y="53975"/>
                  </a:moveTo>
                  <a:lnTo>
                    <a:pt x="4267543" y="53975"/>
                  </a:lnTo>
                  <a:lnTo>
                    <a:pt x="4267543" y="73025"/>
                  </a:lnTo>
                  <a:lnTo>
                    <a:pt x="4324693" y="73025"/>
                  </a:lnTo>
                  <a:lnTo>
                    <a:pt x="4324693" y="53975"/>
                  </a:lnTo>
                  <a:close/>
                </a:path>
                <a:path w="4858385" h="2468245">
                  <a:moveTo>
                    <a:pt x="4359160" y="1824697"/>
                  </a:moveTo>
                  <a:lnTo>
                    <a:pt x="4327322" y="1777238"/>
                  </a:lnTo>
                  <a:lnTo>
                    <a:pt x="4311510" y="1787842"/>
                  </a:lnTo>
                  <a:lnTo>
                    <a:pt x="4343336" y="1835315"/>
                  </a:lnTo>
                  <a:lnTo>
                    <a:pt x="4359160" y="1824697"/>
                  </a:lnTo>
                  <a:close/>
                </a:path>
                <a:path w="4858385" h="2468245">
                  <a:moveTo>
                    <a:pt x="4400893" y="53975"/>
                  </a:moveTo>
                  <a:lnTo>
                    <a:pt x="4343743" y="53975"/>
                  </a:lnTo>
                  <a:lnTo>
                    <a:pt x="4343743" y="73025"/>
                  </a:lnTo>
                  <a:lnTo>
                    <a:pt x="4400893" y="73025"/>
                  </a:lnTo>
                  <a:lnTo>
                    <a:pt x="4400893" y="53975"/>
                  </a:lnTo>
                  <a:close/>
                </a:path>
                <a:path w="4858385" h="2468245">
                  <a:moveTo>
                    <a:pt x="4401604" y="1887982"/>
                  </a:moveTo>
                  <a:lnTo>
                    <a:pt x="4369765" y="1840522"/>
                  </a:lnTo>
                  <a:lnTo>
                    <a:pt x="4353953" y="1851126"/>
                  </a:lnTo>
                  <a:lnTo>
                    <a:pt x="4385780" y="1898599"/>
                  </a:lnTo>
                  <a:lnTo>
                    <a:pt x="4401604" y="1887982"/>
                  </a:lnTo>
                  <a:close/>
                </a:path>
                <a:path w="4858385" h="2468245">
                  <a:moveTo>
                    <a:pt x="4444047" y="1951266"/>
                  </a:moveTo>
                  <a:lnTo>
                    <a:pt x="4412208" y="1903806"/>
                  </a:lnTo>
                  <a:lnTo>
                    <a:pt x="4396397" y="1914410"/>
                  </a:lnTo>
                  <a:lnTo>
                    <a:pt x="4428223" y="1961883"/>
                  </a:lnTo>
                  <a:lnTo>
                    <a:pt x="4444047" y="1951266"/>
                  </a:lnTo>
                  <a:close/>
                </a:path>
                <a:path w="4858385" h="2468245">
                  <a:moveTo>
                    <a:pt x="4477093" y="53975"/>
                  </a:moveTo>
                  <a:lnTo>
                    <a:pt x="4419943" y="53975"/>
                  </a:lnTo>
                  <a:lnTo>
                    <a:pt x="4419943" y="73025"/>
                  </a:lnTo>
                  <a:lnTo>
                    <a:pt x="4477093" y="73025"/>
                  </a:lnTo>
                  <a:lnTo>
                    <a:pt x="4477093" y="53975"/>
                  </a:lnTo>
                  <a:close/>
                </a:path>
                <a:path w="4858385" h="2468245">
                  <a:moveTo>
                    <a:pt x="4486491" y="2014550"/>
                  </a:moveTo>
                  <a:lnTo>
                    <a:pt x="4454652" y="1967090"/>
                  </a:lnTo>
                  <a:lnTo>
                    <a:pt x="4438840" y="1977707"/>
                  </a:lnTo>
                  <a:lnTo>
                    <a:pt x="4470666" y="2025167"/>
                  </a:lnTo>
                  <a:lnTo>
                    <a:pt x="4486491" y="2014550"/>
                  </a:lnTo>
                  <a:close/>
                </a:path>
                <a:path w="4858385" h="2468245">
                  <a:moveTo>
                    <a:pt x="4528934" y="2077834"/>
                  </a:moveTo>
                  <a:lnTo>
                    <a:pt x="4497108" y="2030374"/>
                  </a:lnTo>
                  <a:lnTo>
                    <a:pt x="4481284" y="2040991"/>
                  </a:lnTo>
                  <a:lnTo>
                    <a:pt x="4513110" y="2088451"/>
                  </a:lnTo>
                  <a:lnTo>
                    <a:pt x="4528934" y="2077834"/>
                  </a:lnTo>
                  <a:close/>
                </a:path>
                <a:path w="4858385" h="2468245">
                  <a:moveTo>
                    <a:pt x="4553293" y="53975"/>
                  </a:moveTo>
                  <a:lnTo>
                    <a:pt x="4496143" y="53975"/>
                  </a:lnTo>
                  <a:lnTo>
                    <a:pt x="4496143" y="73025"/>
                  </a:lnTo>
                  <a:lnTo>
                    <a:pt x="4553293" y="73025"/>
                  </a:lnTo>
                  <a:lnTo>
                    <a:pt x="4553293" y="53975"/>
                  </a:lnTo>
                  <a:close/>
                </a:path>
                <a:path w="4858385" h="2468245">
                  <a:moveTo>
                    <a:pt x="4571377" y="2141118"/>
                  </a:moveTo>
                  <a:lnTo>
                    <a:pt x="4539551" y="2093658"/>
                  </a:lnTo>
                  <a:lnTo>
                    <a:pt x="4523727" y="2104275"/>
                  </a:lnTo>
                  <a:lnTo>
                    <a:pt x="4555553" y="2151735"/>
                  </a:lnTo>
                  <a:lnTo>
                    <a:pt x="4571377" y="2141118"/>
                  </a:lnTo>
                  <a:close/>
                </a:path>
                <a:path w="4858385" h="2468245">
                  <a:moveTo>
                    <a:pt x="4613821" y="2204402"/>
                  </a:moveTo>
                  <a:lnTo>
                    <a:pt x="4581995" y="2156942"/>
                  </a:lnTo>
                  <a:lnTo>
                    <a:pt x="4566170" y="2167559"/>
                  </a:lnTo>
                  <a:lnTo>
                    <a:pt x="4597997" y="2215019"/>
                  </a:lnTo>
                  <a:lnTo>
                    <a:pt x="4613821" y="2204402"/>
                  </a:lnTo>
                  <a:close/>
                </a:path>
                <a:path w="4858385" h="2468245">
                  <a:moveTo>
                    <a:pt x="4629493" y="53975"/>
                  </a:moveTo>
                  <a:lnTo>
                    <a:pt x="4572343" y="53975"/>
                  </a:lnTo>
                  <a:lnTo>
                    <a:pt x="4572343" y="73025"/>
                  </a:lnTo>
                  <a:lnTo>
                    <a:pt x="4629493" y="73025"/>
                  </a:lnTo>
                  <a:lnTo>
                    <a:pt x="4629493" y="53975"/>
                  </a:lnTo>
                  <a:close/>
                </a:path>
                <a:path w="4858385" h="2468245">
                  <a:moveTo>
                    <a:pt x="4656264" y="2267686"/>
                  </a:moveTo>
                  <a:lnTo>
                    <a:pt x="4624438" y="2220226"/>
                  </a:lnTo>
                  <a:lnTo>
                    <a:pt x="4608614" y="2230844"/>
                  </a:lnTo>
                  <a:lnTo>
                    <a:pt x="4640440" y="2278303"/>
                  </a:lnTo>
                  <a:lnTo>
                    <a:pt x="4656264" y="2267686"/>
                  </a:lnTo>
                  <a:close/>
                </a:path>
                <a:path w="4858385" h="2468245">
                  <a:moveTo>
                    <a:pt x="4698708" y="2330970"/>
                  </a:moveTo>
                  <a:lnTo>
                    <a:pt x="4666881" y="2283510"/>
                  </a:lnTo>
                  <a:lnTo>
                    <a:pt x="4651057" y="2294128"/>
                  </a:lnTo>
                  <a:lnTo>
                    <a:pt x="4682896" y="2341588"/>
                  </a:lnTo>
                  <a:lnTo>
                    <a:pt x="4698708" y="2330970"/>
                  </a:lnTo>
                  <a:close/>
                </a:path>
                <a:path w="4858385" h="2468245">
                  <a:moveTo>
                    <a:pt x="4705693" y="53975"/>
                  </a:moveTo>
                  <a:lnTo>
                    <a:pt x="4648543" y="53975"/>
                  </a:lnTo>
                  <a:lnTo>
                    <a:pt x="4648543" y="73025"/>
                  </a:lnTo>
                  <a:lnTo>
                    <a:pt x="4705693" y="73025"/>
                  </a:lnTo>
                  <a:lnTo>
                    <a:pt x="4705693" y="53975"/>
                  </a:lnTo>
                  <a:close/>
                </a:path>
                <a:path w="4858385" h="2468245">
                  <a:moveTo>
                    <a:pt x="4741151" y="2394267"/>
                  </a:moveTo>
                  <a:lnTo>
                    <a:pt x="4709325" y="2346795"/>
                  </a:lnTo>
                  <a:lnTo>
                    <a:pt x="4693501" y="2357412"/>
                  </a:lnTo>
                  <a:lnTo>
                    <a:pt x="4725340" y="2404872"/>
                  </a:lnTo>
                  <a:lnTo>
                    <a:pt x="4741151" y="2394267"/>
                  </a:lnTo>
                  <a:close/>
                </a:path>
                <a:path w="4858385" h="2468245">
                  <a:moveTo>
                    <a:pt x="4781893" y="53975"/>
                  </a:moveTo>
                  <a:lnTo>
                    <a:pt x="4724743" y="53975"/>
                  </a:lnTo>
                  <a:lnTo>
                    <a:pt x="4724743" y="73025"/>
                  </a:lnTo>
                  <a:lnTo>
                    <a:pt x="4781893" y="73025"/>
                  </a:lnTo>
                  <a:lnTo>
                    <a:pt x="4781893" y="53975"/>
                  </a:lnTo>
                  <a:close/>
                </a:path>
                <a:path w="4858385" h="2468245">
                  <a:moveTo>
                    <a:pt x="4783594" y="2457551"/>
                  </a:moveTo>
                  <a:lnTo>
                    <a:pt x="4751768" y="2410079"/>
                  </a:lnTo>
                  <a:lnTo>
                    <a:pt x="4735944" y="2420696"/>
                  </a:lnTo>
                  <a:lnTo>
                    <a:pt x="4767783" y="2468156"/>
                  </a:lnTo>
                  <a:lnTo>
                    <a:pt x="4783594" y="2457551"/>
                  </a:lnTo>
                  <a:close/>
                </a:path>
                <a:path w="4858385" h="2468245">
                  <a:moveTo>
                    <a:pt x="4858093" y="53975"/>
                  </a:moveTo>
                  <a:lnTo>
                    <a:pt x="4800943" y="53975"/>
                  </a:lnTo>
                  <a:lnTo>
                    <a:pt x="4800943" y="73025"/>
                  </a:lnTo>
                  <a:lnTo>
                    <a:pt x="4858093" y="73025"/>
                  </a:lnTo>
                  <a:lnTo>
                    <a:pt x="4858093" y="53975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57929" y="4703963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89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57929" y="4703963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89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5613643" y="479344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216768" y="5105248"/>
            <a:ext cx="582930" cy="1034415"/>
          </a:xfrm>
          <a:custGeom>
            <a:avLst/>
            <a:gdLst/>
            <a:ahLst/>
            <a:cxnLst/>
            <a:rect l="l" t="t" r="r" b="b"/>
            <a:pathLst>
              <a:path w="582929" h="1034414">
                <a:moveTo>
                  <a:pt x="72296" y="110039"/>
                </a:moveTo>
                <a:lnTo>
                  <a:pt x="55659" y="119320"/>
                </a:lnTo>
                <a:lnTo>
                  <a:pt x="83502" y="169228"/>
                </a:lnTo>
                <a:lnTo>
                  <a:pt x="100138" y="159948"/>
                </a:lnTo>
                <a:lnTo>
                  <a:pt x="72296" y="110039"/>
                </a:lnTo>
                <a:close/>
              </a:path>
              <a:path w="582929" h="1034414">
                <a:moveTo>
                  <a:pt x="0" y="0"/>
                </a:moveTo>
                <a:lnTo>
                  <a:pt x="6418" y="141845"/>
                </a:lnTo>
                <a:lnTo>
                  <a:pt x="32518" y="77839"/>
                </a:lnTo>
                <a:lnTo>
                  <a:pt x="54331" y="77839"/>
                </a:lnTo>
                <a:lnTo>
                  <a:pt x="49154" y="68558"/>
                </a:lnTo>
                <a:lnTo>
                  <a:pt x="100582" y="68558"/>
                </a:lnTo>
                <a:lnTo>
                  <a:pt x="0" y="0"/>
                </a:lnTo>
                <a:close/>
              </a:path>
              <a:path w="582929" h="1034414">
                <a:moveTo>
                  <a:pt x="54331" y="77839"/>
                </a:moveTo>
                <a:lnTo>
                  <a:pt x="32518" y="77839"/>
                </a:lnTo>
                <a:lnTo>
                  <a:pt x="46377" y="102684"/>
                </a:lnTo>
                <a:lnTo>
                  <a:pt x="63014" y="93403"/>
                </a:lnTo>
                <a:lnTo>
                  <a:pt x="54331" y="77839"/>
                </a:lnTo>
                <a:close/>
              </a:path>
              <a:path w="582929" h="1034414">
                <a:moveTo>
                  <a:pt x="100582" y="68558"/>
                </a:moveTo>
                <a:lnTo>
                  <a:pt x="49154" y="68558"/>
                </a:lnTo>
                <a:lnTo>
                  <a:pt x="117327" y="79971"/>
                </a:lnTo>
                <a:lnTo>
                  <a:pt x="100582" y="68558"/>
                </a:lnTo>
                <a:close/>
              </a:path>
              <a:path w="582929" h="1034414">
                <a:moveTo>
                  <a:pt x="109419" y="176584"/>
                </a:moveTo>
                <a:lnTo>
                  <a:pt x="92783" y="185865"/>
                </a:lnTo>
                <a:lnTo>
                  <a:pt x="120625" y="235774"/>
                </a:lnTo>
                <a:lnTo>
                  <a:pt x="137262" y="226493"/>
                </a:lnTo>
                <a:lnTo>
                  <a:pt x="109419" y="176584"/>
                </a:lnTo>
                <a:close/>
              </a:path>
              <a:path w="582929" h="1034414">
                <a:moveTo>
                  <a:pt x="146544" y="243130"/>
                </a:moveTo>
                <a:lnTo>
                  <a:pt x="129907" y="252411"/>
                </a:lnTo>
                <a:lnTo>
                  <a:pt x="157750" y="302319"/>
                </a:lnTo>
                <a:lnTo>
                  <a:pt x="174386" y="293038"/>
                </a:lnTo>
                <a:lnTo>
                  <a:pt x="146544" y="243130"/>
                </a:lnTo>
                <a:close/>
              </a:path>
              <a:path w="582929" h="1034414">
                <a:moveTo>
                  <a:pt x="183667" y="309674"/>
                </a:moveTo>
                <a:lnTo>
                  <a:pt x="167031" y="318955"/>
                </a:lnTo>
                <a:lnTo>
                  <a:pt x="194873" y="368865"/>
                </a:lnTo>
                <a:lnTo>
                  <a:pt x="211510" y="359583"/>
                </a:lnTo>
                <a:lnTo>
                  <a:pt x="183667" y="309674"/>
                </a:lnTo>
                <a:close/>
              </a:path>
              <a:path w="582929" h="1034414">
                <a:moveTo>
                  <a:pt x="220790" y="376219"/>
                </a:moveTo>
                <a:lnTo>
                  <a:pt x="204155" y="385500"/>
                </a:lnTo>
                <a:lnTo>
                  <a:pt x="231998" y="435409"/>
                </a:lnTo>
                <a:lnTo>
                  <a:pt x="248634" y="426129"/>
                </a:lnTo>
                <a:lnTo>
                  <a:pt x="220790" y="376219"/>
                </a:lnTo>
                <a:close/>
              </a:path>
              <a:path w="582929" h="1034414">
                <a:moveTo>
                  <a:pt x="257915" y="442765"/>
                </a:moveTo>
                <a:lnTo>
                  <a:pt x="241278" y="452046"/>
                </a:lnTo>
                <a:lnTo>
                  <a:pt x="269121" y="501955"/>
                </a:lnTo>
                <a:lnTo>
                  <a:pt x="285757" y="492674"/>
                </a:lnTo>
                <a:lnTo>
                  <a:pt x="257915" y="442765"/>
                </a:lnTo>
                <a:close/>
              </a:path>
              <a:path w="582929" h="1034414">
                <a:moveTo>
                  <a:pt x="295038" y="509310"/>
                </a:moveTo>
                <a:lnTo>
                  <a:pt x="278403" y="518591"/>
                </a:lnTo>
                <a:lnTo>
                  <a:pt x="306245" y="568500"/>
                </a:lnTo>
                <a:lnTo>
                  <a:pt x="322882" y="559219"/>
                </a:lnTo>
                <a:lnTo>
                  <a:pt x="295038" y="509310"/>
                </a:lnTo>
                <a:close/>
              </a:path>
              <a:path w="582929" h="1034414">
                <a:moveTo>
                  <a:pt x="332163" y="575855"/>
                </a:moveTo>
                <a:lnTo>
                  <a:pt x="315526" y="585136"/>
                </a:lnTo>
                <a:lnTo>
                  <a:pt x="343369" y="635045"/>
                </a:lnTo>
                <a:lnTo>
                  <a:pt x="360005" y="625764"/>
                </a:lnTo>
                <a:lnTo>
                  <a:pt x="332163" y="575855"/>
                </a:lnTo>
                <a:close/>
              </a:path>
              <a:path w="582929" h="1034414">
                <a:moveTo>
                  <a:pt x="369286" y="642400"/>
                </a:moveTo>
                <a:lnTo>
                  <a:pt x="352651" y="651681"/>
                </a:lnTo>
                <a:lnTo>
                  <a:pt x="380493" y="701590"/>
                </a:lnTo>
                <a:lnTo>
                  <a:pt x="397130" y="692309"/>
                </a:lnTo>
                <a:lnTo>
                  <a:pt x="369286" y="642400"/>
                </a:lnTo>
                <a:close/>
              </a:path>
              <a:path w="582929" h="1034414">
                <a:moveTo>
                  <a:pt x="406410" y="708945"/>
                </a:moveTo>
                <a:lnTo>
                  <a:pt x="389774" y="718226"/>
                </a:lnTo>
                <a:lnTo>
                  <a:pt x="417617" y="768135"/>
                </a:lnTo>
                <a:lnTo>
                  <a:pt x="434253" y="758854"/>
                </a:lnTo>
                <a:lnTo>
                  <a:pt x="406410" y="708945"/>
                </a:lnTo>
                <a:close/>
              </a:path>
              <a:path w="582929" h="1034414">
                <a:moveTo>
                  <a:pt x="443534" y="775490"/>
                </a:moveTo>
                <a:lnTo>
                  <a:pt x="426897" y="784771"/>
                </a:lnTo>
                <a:lnTo>
                  <a:pt x="454741" y="834680"/>
                </a:lnTo>
                <a:lnTo>
                  <a:pt x="471377" y="825399"/>
                </a:lnTo>
                <a:lnTo>
                  <a:pt x="443534" y="775490"/>
                </a:lnTo>
                <a:close/>
              </a:path>
              <a:path w="582929" h="1034414">
                <a:moveTo>
                  <a:pt x="480658" y="842036"/>
                </a:moveTo>
                <a:lnTo>
                  <a:pt x="464022" y="851316"/>
                </a:lnTo>
                <a:lnTo>
                  <a:pt x="491864" y="901225"/>
                </a:lnTo>
                <a:lnTo>
                  <a:pt x="508501" y="891944"/>
                </a:lnTo>
                <a:lnTo>
                  <a:pt x="480658" y="842036"/>
                </a:lnTo>
                <a:close/>
              </a:path>
              <a:path w="582929" h="1034414">
                <a:moveTo>
                  <a:pt x="517782" y="908581"/>
                </a:moveTo>
                <a:lnTo>
                  <a:pt x="501145" y="917862"/>
                </a:lnTo>
                <a:lnTo>
                  <a:pt x="528989" y="967770"/>
                </a:lnTo>
                <a:lnTo>
                  <a:pt x="545625" y="958489"/>
                </a:lnTo>
                <a:lnTo>
                  <a:pt x="517782" y="908581"/>
                </a:lnTo>
                <a:close/>
              </a:path>
              <a:path w="582929" h="1034414">
                <a:moveTo>
                  <a:pt x="554906" y="975126"/>
                </a:moveTo>
                <a:lnTo>
                  <a:pt x="538270" y="984407"/>
                </a:lnTo>
                <a:lnTo>
                  <a:pt x="566112" y="1034316"/>
                </a:lnTo>
                <a:lnTo>
                  <a:pt x="582749" y="1025035"/>
                </a:lnTo>
                <a:lnTo>
                  <a:pt x="554906" y="975126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1852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6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7301" y="3287963"/>
            <a:ext cx="588645" cy="535305"/>
            <a:chOff x="6083300" y="3287962"/>
            <a:chExt cx="58864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18009" y="3392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6777" y="3287963"/>
            <a:ext cx="588645" cy="535305"/>
            <a:chOff x="4242776" y="3287962"/>
            <a:chExt cx="588645" cy="535305"/>
          </a:xfrm>
        </p:grpSpPr>
        <p:sp>
          <p:nvSpPr>
            <p:cNvPr id="17" name="object 17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21" name="object 21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5" name="object 25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9" name="object 29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3" name="object 33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7" name="object 37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41" name="object 41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5" name="object 45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280" y="3504628"/>
            <a:ext cx="6695440" cy="2649855"/>
            <a:chOff x="1190280" y="3504627"/>
            <a:chExt cx="6695440" cy="2649855"/>
          </a:xfrm>
        </p:grpSpPr>
        <p:sp>
          <p:nvSpPr>
            <p:cNvPr id="49" name="object 49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299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920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1107" y="355542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011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43129" y="57576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13365" y="39893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72770" y="572323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73125" y="3144429"/>
            <a:ext cx="209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91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7" name="object 7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133067" y="30584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45085" algn="ctr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4" name="object 84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8" name="object 88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4" name="object 94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102" name="object 102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103" name="object 103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844313" y="3672075"/>
            <a:ext cx="4858385" cy="2468245"/>
            <a:chOff x="1320312" y="3672074"/>
            <a:chExt cx="4858385" cy="2468245"/>
          </a:xfrm>
        </p:grpSpPr>
        <p:sp>
          <p:nvSpPr>
            <p:cNvPr id="111" name="object 111"/>
            <p:cNvSpPr/>
            <p:nvPr/>
          </p:nvSpPr>
          <p:spPr>
            <a:xfrm>
              <a:off x="1320304" y="3672077"/>
              <a:ext cx="4858385" cy="2468245"/>
            </a:xfrm>
            <a:custGeom>
              <a:avLst/>
              <a:gdLst/>
              <a:ahLst/>
              <a:cxnLst/>
              <a:rect l="l" t="t" r="r" b="b"/>
              <a:pathLst>
                <a:path w="4858385" h="2468245">
                  <a:moveTo>
                    <a:pt x="120878" y="1100416"/>
                  </a:moveTo>
                  <a:lnTo>
                    <a:pt x="109524" y="1085126"/>
                  </a:lnTo>
                  <a:lnTo>
                    <a:pt x="63652" y="1119225"/>
                  </a:lnTo>
                  <a:lnTo>
                    <a:pt x="75018" y="1134516"/>
                  </a:lnTo>
                  <a:lnTo>
                    <a:pt x="120878" y="1100416"/>
                  </a:lnTo>
                  <a:close/>
                </a:path>
                <a:path w="4858385" h="2468245">
                  <a:moveTo>
                    <a:pt x="139814" y="1153604"/>
                  </a:moveTo>
                  <a:lnTo>
                    <a:pt x="61150" y="1132954"/>
                  </a:lnTo>
                  <a:lnTo>
                    <a:pt x="63919" y="1054963"/>
                  </a:lnTo>
                  <a:lnTo>
                    <a:pt x="64046" y="1051687"/>
                  </a:lnTo>
                  <a:lnTo>
                    <a:pt x="0" y="1178407"/>
                  </a:lnTo>
                  <a:lnTo>
                    <a:pt x="139814" y="1153604"/>
                  </a:lnTo>
                  <a:close/>
                </a:path>
                <a:path w="4858385" h="2468245">
                  <a:moveTo>
                    <a:pt x="182041" y="1054963"/>
                  </a:moveTo>
                  <a:lnTo>
                    <a:pt x="170675" y="1039672"/>
                  </a:lnTo>
                  <a:lnTo>
                    <a:pt x="124802" y="1073759"/>
                  </a:lnTo>
                  <a:lnTo>
                    <a:pt x="136169" y="1089050"/>
                  </a:lnTo>
                  <a:lnTo>
                    <a:pt x="182041" y="1054963"/>
                  </a:lnTo>
                  <a:close/>
                </a:path>
                <a:path w="4858385" h="2468245">
                  <a:moveTo>
                    <a:pt x="243192" y="1009497"/>
                  </a:moveTo>
                  <a:lnTo>
                    <a:pt x="231825" y="994206"/>
                  </a:lnTo>
                  <a:lnTo>
                    <a:pt x="185966" y="1028306"/>
                  </a:lnTo>
                  <a:lnTo>
                    <a:pt x="197332" y="1043597"/>
                  </a:lnTo>
                  <a:lnTo>
                    <a:pt x="243192" y="1009497"/>
                  </a:lnTo>
                  <a:close/>
                </a:path>
                <a:path w="4858385" h="2468245">
                  <a:moveTo>
                    <a:pt x="304342" y="964044"/>
                  </a:moveTo>
                  <a:lnTo>
                    <a:pt x="292989" y="948753"/>
                  </a:lnTo>
                  <a:lnTo>
                    <a:pt x="247116" y="982840"/>
                  </a:lnTo>
                  <a:lnTo>
                    <a:pt x="258483" y="998131"/>
                  </a:lnTo>
                  <a:lnTo>
                    <a:pt x="304342" y="964044"/>
                  </a:lnTo>
                  <a:close/>
                </a:path>
                <a:path w="4858385" h="2468245">
                  <a:moveTo>
                    <a:pt x="365506" y="918578"/>
                  </a:moveTo>
                  <a:lnTo>
                    <a:pt x="354139" y="903287"/>
                  </a:lnTo>
                  <a:lnTo>
                    <a:pt x="308267" y="937387"/>
                  </a:lnTo>
                  <a:lnTo>
                    <a:pt x="319633" y="952677"/>
                  </a:lnTo>
                  <a:lnTo>
                    <a:pt x="365506" y="918578"/>
                  </a:lnTo>
                  <a:close/>
                </a:path>
                <a:path w="4858385" h="2468245">
                  <a:moveTo>
                    <a:pt x="426656" y="873125"/>
                  </a:moveTo>
                  <a:lnTo>
                    <a:pt x="415290" y="857834"/>
                  </a:lnTo>
                  <a:lnTo>
                    <a:pt x="369430" y="891921"/>
                  </a:lnTo>
                  <a:lnTo>
                    <a:pt x="380796" y="907211"/>
                  </a:lnTo>
                  <a:lnTo>
                    <a:pt x="426656" y="873125"/>
                  </a:lnTo>
                  <a:close/>
                </a:path>
                <a:path w="4858385" h="2468245">
                  <a:moveTo>
                    <a:pt x="487807" y="827659"/>
                  </a:moveTo>
                  <a:lnTo>
                    <a:pt x="476440" y="812368"/>
                  </a:lnTo>
                  <a:lnTo>
                    <a:pt x="430580" y="846467"/>
                  </a:lnTo>
                  <a:lnTo>
                    <a:pt x="441947" y="861758"/>
                  </a:lnTo>
                  <a:lnTo>
                    <a:pt x="487807" y="827659"/>
                  </a:lnTo>
                  <a:close/>
                </a:path>
                <a:path w="4858385" h="2468245">
                  <a:moveTo>
                    <a:pt x="548970" y="782205"/>
                  </a:moveTo>
                  <a:lnTo>
                    <a:pt x="537603" y="766914"/>
                  </a:lnTo>
                  <a:lnTo>
                    <a:pt x="491731" y="801001"/>
                  </a:lnTo>
                  <a:lnTo>
                    <a:pt x="503097" y="816292"/>
                  </a:lnTo>
                  <a:lnTo>
                    <a:pt x="548970" y="782205"/>
                  </a:lnTo>
                  <a:close/>
                </a:path>
                <a:path w="4858385" h="2468245">
                  <a:moveTo>
                    <a:pt x="610120" y="736739"/>
                  </a:moveTo>
                  <a:lnTo>
                    <a:pt x="598754" y="721448"/>
                  </a:lnTo>
                  <a:lnTo>
                    <a:pt x="552894" y="755548"/>
                  </a:lnTo>
                  <a:lnTo>
                    <a:pt x="564248" y="770839"/>
                  </a:lnTo>
                  <a:lnTo>
                    <a:pt x="610120" y="736739"/>
                  </a:lnTo>
                  <a:close/>
                </a:path>
                <a:path w="4858385" h="2468245">
                  <a:moveTo>
                    <a:pt x="671271" y="691286"/>
                  </a:moveTo>
                  <a:lnTo>
                    <a:pt x="659904" y="675995"/>
                  </a:lnTo>
                  <a:lnTo>
                    <a:pt x="614045" y="710082"/>
                  </a:lnTo>
                  <a:lnTo>
                    <a:pt x="625411" y="725373"/>
                  </a:lnTo>
                  <a:lnTo>
                    <a:pt x="671271" y="691286"/>
                  </a:lnTo>
                  <a:close/>
                </a:path>
                <a:path w="4858385" h="2468245">
                  <a:moveTo>
                    <a:pt x="732434" y="645820"/>
                  </a:moveTo>
                  <a:lnTo>
                    <a:pt x="721067" y="630529"/>
                  </a:lnTo>
                  <a:lnTo>
                    <a:pt x="675195" y="664629"/>
                  </a:lnTo>
                  <a:lnTo>
                    <a:pt x="686562" y="679919"/>
                  </a:lnTo>
                  <a:lnTo>
                    <a:pt x="732434" y="645820"/>
                  </a:lnTo>
                  <a:close/>
                </a:path>
                <a:path w="4858385" h="2468245">
                  <a:moveTo>
                    <a:pt x="793584" y="600367"/>
                  </a:moveTo>
                  <a:lnTo>
                    <a:pt x="782218" y="585076"/>
                  </a:lnTo>
                  <a:lnTo>
                    <a:pt x="736346" y="619163"/>
                  </a:lnTo>
                  <a:lnTo>
                    <a:pt x="747712" y="634453"/>
                  </a:lnTo>
                  <a:lnTo>
                    <a:pt x="793584" y="600367"/>
                  </a:lnTo>
                  <a:close/>
                </a:path>
                <a:path w="4858385" h="2468245">
                  <a:moveTo>
                    <a:pt x="854735" y="554901"/>
                  </a:moveTo>
                  <a:lnTo>
                    <a:pt x="843368" y="539610"/>
                  </a:lnTo>
                  <a:lnTo>
                    <a:pt x="797509" y="573709"/>
                  </a:lnTo>
                  <a:lnTo>
                    <a:pt x="808875" y="589000"/>
                  </a:lnTo>
                  <a:lnTo>
                    <a:pt x="854735" y="554901"/>
                  </a:lnTo>
                  <a:close/>
                </a:path>
                <a:path w="4858385" h="2468245">
                  <a:moveTo>
                    <a:pt x="915885" y="509447"/>
                  </a:moveTo>
                  <a:lnTo>
                    <a:pt x="904532" y="494157"/>
                  </a:lnTo>
                  <a:lnTo>
                    <a:pt x="858659" y="528243"/>
                  </a:lnTo>
                  <a:lnTo>
                    <a:pt x="870026" y="543534"/>
                  </a:lnTo>
                  <a:lnTo>
                    <a:pt x="915885" y="509447"/>
                  </a:lnTo>
                  <a:close/>
                </a:path>
                <a:path w="4858385" h="2468245">
                  <a:moveTo>
                    <a:pt x="977049" y="463981"/>
                  </a:moveTo>
                  <a:lnTo>
                    <a:pt x="965682" y="448691"/>
                  </a:lnTo>
                  <a:lnTo>
                    <a:pt x="919810" y="482790"/>
                  </a:lnTo>
                  <a:lnTo>
                    <a:pt x="931176" y="498081"/>
                  </a:lnTo>
                  <a:lnTo>
                    <a:pt x="977049" y="463981"/>
                  </a:lnTo>
                  <a:close/>
                </a:path>
                <a:path w="4858385" h="2468245">
                  <a:moveTo>
                    <a:pt x="1038199" y="418528"/>
                  </a:moveTo>
                  <a:lnTo>
                    <a:pt x="1026833" y="403237"/>
                  </a:lnTo>
                  <a:lnTo>
                    <a:pt x="980973" y="437324"/>
                  </a:lnTo>
                  <a:lnTo>
                    <a:pt x="992339" y="452615"/>
                  </a:lnTo>
                  <a:lnTo>
                    <a:pt x="1038199" y="418528"/>
                  </a:lnTo>
                  <a:close/>
                </a:path>
                <a:path w="4858385" h="2468245">
                  <a:moveTo>
                    <a:pt x="1099350" y="373062"/>
                  </a:moveTo>
                  <a:lnTo>
                    <a:pt x="1087983" y="357771"/>
                  </a:lnTo>
                  <a:lnTo>
                    <a:pt x="1042123" y="391871"/>
                  </a:lnTo>
                  <a:lnTo>
                    <a:pt x="1053490" y="407162"/>
                  </a:lnTo>
                  <a:lnTo>
                    <a:pt x="1099350" y="373062"/>
                  </a:lnTo>
                  <a:close/>
                </a:path>
                <a:path w="4858385" h="2468245">
                  <a:moveTo>
                    <a:pt x="1160513" y="327609"/>
                  </a:moveTo>
                  <a:lnTo>
                    <a:pt x="1149146" y="312318"/>
                  </a:lnTo>
                  <a:lnTo>
                    <a:pt x="1103274" y="346405"/>
                  </a:lnTo>
                  <a:lnTo>
                    <a:pt x="1114640" y="361696"/>
                  </a:lnTo>
                  <a:lnTo>
                    <a:pt x="1160513" y="327609"/>
                  </a:lnTo>
                  <a:close/>
                </a:path>
                <a:path w="4858385" h="2468245">
                  <a:moveTo>
                    <a:pt x="1221663" y="282143"/>
                  </a:moveTo>
                  <a:lnTo>
                    <a:pt x="1210297" y="266852"/>
                  </a:lnTo>
                  <a:lnTo>
                    <a:pt x="1164437" y="300951"/>
                  </a:lnTo>
                  <a:lnTo>
                    <a:pt x="1175791" y="316242"/>
                  </a:lnTo>
                  <a:lnTo>
                    <a:pt x="1221663" y="282143"/>
                  </a:lnTo>
                  <a:close/>
                </a:path>
                <a:path w="4858385" h="2468245">
                  <a:moveTo>
                    <a:pt x="1282814" y="236677"/>
                  </a:moveTo>
                  <a:lnTo>
                    <a:pt x="1271447" y="221399"/>
                  </a:lnTo>
                  <a:lnTo>
                    <a:pt x="1225588" y="255485"/>
                  </a:lnTo>
                  <a:lnTo>
                    <a:pt x="1236954" y="270776"/>
                  </a:lnTo>
                  <a:lnTo>
                    <a:pt x="1282814" y="236677"/>
                  </a:lnTo>
                  <a:close/>
                </a:path>
                <a:path w="4858385" h="2468245">
                  <a:moveTo>
                    <a:pt x="1343977" y="191223"/>
                  </a:moveTo>
                  <a:lnTo>
                    <a:pt x="1332611" y="175933"/>
                  </a:lnTo>
                  <a:lnTo>
                    <a:pt x="1286738" y="210032"/>
                  </a:lnTo>
                  <a:lnTo>
                    <a:pt x="1298105" y="225323"/>
                  </a:lnTo>
                  <a:lnTo>
                    <a:pt x="1343977" y="191223"/>
                  </a:lnTo>
                  <a:close/>
                </a:path>
                <a:path w="4858385" h="2468245">
                  <a:moveTo>
                    <a:pt x="1405128" y="145757"/>
                  </a:moveTo>
                  <a:lnTo>
                    <a:pt x="1393761" y="130479"/>
                  </a:lnTo>
                  <a:lnTo>
                    <a:pt x="1347889" y="164566"/>
                  </a:lnTo>
                  <a:lnTo>
                    <a:pt x="1359255" y="179857"/>
                  </a:lnTo>
                  <a:lnTo>
                    <a:pt x="1405128" y="145757"/>
                  </a:lnTo>
                  <a:close/>
                </a:path>
                <a:path w="4858385" h="2468245">
                  <a:moveTo>
                    <a:pt x="1439214" y="2165959"/>
                  </a:moveTo>
                  <a:lnTo>
                    <a:pt x="1423403" y="2155329"/>
                  </a:lnTo>
                  <a:lnTo>
                    <a:pt x="1391539" y="2202777"/>
                  </a:lnTo>
                  <a:lnTo>
                    <a:pt x="1407350" y="2213394"/>
                  </a:lnTo>
                  <a:lnTo>
                    <a:pt x="1439214" y="2165959"/>
                  </a:lnTo>
                  <a:close/>
                </a:path>
                <a:path w="4858385" h="2468245">
                  <a:moveTo>
                    <a:pt x="1481709" y="2102700"/>
                  </a:moveTo>
                  <a:lnTo>
                    <a:pt x="1465897" y="2092083"/>
                  </a:lnTo>
                  <a:lnTo>
                    <a:pt x="1434020" y="2139518"/>
                  </a:lnTo>
                  <a:lnTo>
                    <a:pt x="1449844" y="2150148"/>
                  </a:lnTo>
                  <a:lnTo>
                    <a:pt x="1481709" y="2102700"/>
                  </a:lnTo>
                  <a:close/>
                </a:path>
                <a:path w="4858385" h="2468245">
                  <a:moveTo>
                    <a:pt x="1524190" y="2039442"/>
                  </a:moveTo>
                  <a:lnTo>
                    <a:pt x="1508379" y="2028825"/>
                  </a:lnTo>
                  <a:lnTo>
                    <a:pt x="1476514" y="2076272"/>
                  </a:lnTo>
                  <a:lnTo>
                    <a:pt x="1492326" y="2086889"/>
                  </a:lnTo>
                  <a:lnTo>
                    <a:pt x="1524190" y="2039442"/>
                  </a:lnTo>
                  <a:close/>
                </a:path>
                <a:path w="4858385" h="2468245">
                  <a:moveTo>
                    <a:pt x="1566684" y="1976196"/>
                  </a:moveTo>
                  <a:lnTo>
                    <a:pt x="1550873" y="1965566"/>
                  </a:lnTo>
                  <a:lnTo>
                    <a:pt x="1519008" y="2013013"/>
                  </a:lnTo>
                  <a:lnTo>
                    <a:pt x="1534820" y="2023630"/>
                  </a:lnTo>
                  <a:lnTo>
                    <a:pt x="1566684" y="1976196"/>
                  </a:lnTo>
                  <a:close/>
                </a:path>
                <a:path w="4858385" h="2468245">
                  <a:moveTo>
                    <a:pt x="1609178" y="1912937"/>
                  </a:moveTo>
                  <a:lnTo>
                    <a:pt x="1593367" y="1902320"/>
                  </a:lnTo>
                  <a:lnTo>
                    <a:pt x="1561490" y="1949754"/>
                  </a:lnTo>
                  <a:lnTo>
                    <a:pt x="1577301" y="1960384"/>
                  </a:lnTo>
                  <a:lnTo>
                    <a:pt x="1609178" y="1912937"/>
                  </a:lnTo>
                  <a:close/>
                </a:path>
                <a:path w="4858385" h="2468245">
                  <a:moveTo>
                    <a:pt x="1651660" y="1849691"/>
                  </a:moveTo>
                  <a:lnTo>
                    <a:pt x="1635848" y="1839061"/>
                  </a:lnTo>
                  <a:lnTo>
                    <a:pt x="1603984" y="1886508"/>
                  </a:lnTo>
                  <a:lnTo>
                    <a:pt x="1619796" y="1897126"/>
                  </a:lnTo>
                  <a:lnTo>
                    <a:pt x="1651660" y="1849691"/>
                  </a:lnTo>
                  <a:close/>
                </a:path>
                <a:path w="4858385" h="2468245">
                  <a:moveTo>
                    <a:pt x="1694154" y="1786432"/>
                  </a:moveTo>
                  <a:lnTo>
                    <a:pt x="1678343" y="1775802"/>
                  </a:lnTo>
                  <a:lnTo>
                    <a:pt x="1646478" y="1823250"/>
                  </a:lnTo>
                  <a:lnTo>
                    <a:pt x="1662290" y="1833867"/>
                  </a:lnTo>
                  <a:lnTo>
                    <a:pt x="1694154" y="1786432"/>
                  </a:lnTo>
                  <a:close/>
                </a:path>
                <a:path w="4858385" h="2468245">
                  <a:moveTo>
                    <a:pt x="1725396" y="0"/>
                  </a:moveTo>
                  <a:lnTo>
                    <a:pt x="1598396" y="63500"/>
                  </a:lnTo>
                  <a:lnTo>
                    <a:pt x="1725396" y="127000"/>
                  </a:lnTo>
                  <a:lnTo>
                    <a:pt x="1682216" y="73025"/>
                  </a:lnTo>
                  <a:lnTo>
                    <a:pt x="1722170" y="73025"/>
                  </a:lnTo>
                  <a:lnTo>
                    <a:pt x="1722170" y="53975"/>
                  </a:lnTo>
                  <a:lnTo>
                    <a:pt x="1682216" y="53975"/>
                  </a:lnTo>
                  <a:lnTo>
                    <a:pt x="1725396" y="0"/>
                  </a:lnTo>
                  <a:close/>
                </a:path>
                <a:path w="4858385" h="2468245">
                  <a:moveTo>
                    <a:pt x="1736648" y="1723174"/>
                  </a:moveTo>
                  <a:lnTo>
                    <a:pt x="1720824" y="1712556"/>
                  </a:lnTo>
                  <a:lnTo>
                    <a:pt x="1688960" y="1759991"/>
                  </a:lnTo>
                  <a:lnTo>
                    <a:pt x="1704771" y="1770621"/>
                  </a:lnTo>
                  <a:lnTo>
                    <a:pt x="1736648" y="1723174"/>
                  </a:lnTo>
                  <a:close/>
                </a:path>
                <a:path w="4858385" h="2468245">
                  <a:moveTo>
                    <a:pt x="1779130" y="1659928"/>
                  </a:moveTo>
                  <a:lnTo>
                    <a:pt x="1763318" y="1649298"/>
                  </a:lnTo>
                  <a:lnTo>
                    <a:pt x="1731454" y="1696745"/>
                  </a:lnTo>
                  <a:lnTo>
                    <a:pt x="1747266" y="1707362"/>
                  </a:lnTo>
                  <a:lnTo>
                    <a:pt x="1779130" y="1659928"/>
                  </a:lnTo>
                  <a:close/>
                </a:path>
                <a:path w="4858385" h="2468245">
                  <a:moveTo>
                    <a:pt x="1798370" y="53975"/>
                  </a:moveTo>
                  <a:lnTo>
                    <a:pt x="1741220" y="53975"/>
                  </a:lnTo>
                  <a:lnTo>
                    <a:pt x="1741220" y="73025"/>
                  </a:lnTo>
                  <a:lnTo>
                    <a:pt x="1798370" y="73025"/>
                  </a:lnTo>
                  <a:lnTo>
                    <a:pt x="1798370" y="53975"/>
                  </a:lnTo>
                  <a:close/>
                </a:path>
                <a:path w="4858385" h="2468245">
                  <a:moveTo>
                    <a:pt x="1821624" y="1596669"/>
                  </a:moveTo>
                  <a:lnTo>
                    <a:pt x="1805813" y="1586052"/>
                  </a:lnTo>
                  <a:lnTo>
                    <a:pt x="1773936" y="1633486"/>
                  </a:lnTo>
                  <a:lnTo>
                    <a:pt x="1789760" y="1644103"/>
                  </a:lnTo>
                  <a:lnTo>
                    <a:pt x="1821624" y="1596669"/>
                  </a:lnTo>
                  <a:close/>
                </a:path>
                <a:path w="4858385" h="2468245">
                  <a:moveTo>
                    <a:pt x="1864106" y="1533410"/>
                  </a:moveTo>
                  <a:lnTo>
                    <a:pt x="1848294" y="1522793"/>
                  </a:lnTo>
                  <a:lnTo>
                    <a:pt x="1816430" y="1570228"/>
                  </a:lnTo>
                  <a:lnTo>
                    <a:pt x="1832241" y="1580857"/>
                  </a:lnTo>
                  <a:lnTo>
                    <a:pt x="1864106" y="1533410"/>
                  </a:lnTo>
                  <a:close/>
                </a:path>
                <a:path w="4858385" h="2468245">
                  <a:moveTo>
                    <a:pt x="1874570" y="53975"/>
                  </a:moveTo>
                  <a:lnTo>
                    <a:pt x="1817420" y="53975"/>
                  </a:lnTo>
                  <a:lnTo>
                    <a:pt x="1817420" y="73025"/>
                  </a:lnTo>
                  <a:lnTo>
                    <a:pt x="1874570" y="73025"/>
                  </a:lnTo>
                  <a:lnTo>
                    <a:pt x="1874570" y="53975"/>
                  </a:lnTo>
                  <a:close/>
                </a:path>
                <a:path w="4858385" h="2468245">
                  <a:moveTo>
                    <a:pt x="1906600" y="1470164"/>
                  </a:moveTo>
                  <a:lnTo>
                    <a:pt x="1890788" y="1459534"/>
                  </a:lnTo>
                  <a:lnTo>
                    <a:pt x="1858924" y="1506982"/>
                  </a:lnTo>
                  <a:lnTo>
                    <a:pt x="1874735" y="1517599"/>
                  </a:lnTo>
                  <a:lnTo>
                    <a:pt x="1906600" y="1470164"/>
                  </a:lnTo>
                  <a:close/>
                </a:path>
                <a:path w="4858385" h="2468245">
                  <a:moveTo>
                    <a:pt x="1949094" y="1406906"/>
                  </a:moveTo>
                  <a:lnTo>
                    <a:pt x="1933282" y="1396288"/>
                  </a:lnTo>
                  <a:lnTo>
                    <a:pt x="1901405" y="1443723"/>
                  </a:lnTo>
                  <a:lnTo>
                    <a:pt x="1917230" y="1454353"/>
                  </a:lnTo>
                  <a:lnTo>
                    <a:pt x="1949094" y="1406906"/>
                  </a:lnTo>
                  <a:close/>
                </a:path>
                <a:path w="4858385" h="2468245">
                  <a:moveTo>
                    <a:pt x="1950770" y="53975"/>
                  </a:moveTo>
                  <a:lnTo>
                    <a:pt x="1893620" y="53975"/>
                  </a:lnTo>
                  <a:lnTo>
                    <a:pt x="1893620" y="73025"/>
                  </a:lnTo>
                  <a:lnTo>
                    <a:pt x="1950770" y="73025"/>
                  </a:lnTo>
                  <a:lnTo>
                    <a:pt x="1950770" y="53975"/>
                  </a:lnTo>
                  <a:close/>
                </a:path>
                <a:path w="4858385" h="2468245">
                  <a:moveTo>
                    <a:pt x="1991575" y="1343647"/>
                  </a:moveTo>
                  <a:lnTo>
                    <a:pt x="1975764" y="1333030"/>
                  </a:lnTo>
                  <a:lnTo>
                    <a:pt x="1943900" y="1380464"/>
                  </a:lnTo>
                  <a:lnTo>
                    <a:pt x="1959711" y="1391094"/>
                  </a:lnTo>
                  <a:lnTo>
                    <a:pt x="1991575" y="1343647"/>
                  </a:lnTo>
                  <a:close/>
                </a:path>
                <a:path w="4858385" h="2468245">
                  <a:moveTo>
                    <a:pt x="2026970" y="53975"/>
                  </a:moveTo>
                  <a:lnTo>
                    <a:pt x="1969820" y="53975"/>
                  </a:lnTo>
                  <a:lnTo>
                    <a:pt x="1969820" y="73025"/>
                  </a:lnTo>
                  <a:lnTo>
                    <a:pt x="2026970" y="73025"/>
                  </a:lnTo>
                  <a:lnTo>
                    <a:pt x="2026970" y="53975"/>
                  </a:lnTo>
                  <a:close/>
                </a:path>
                <a:path w="4858385" h="2468245">
                  <a:moveTo>
                    <a:pt x="2034070" y="1280401"/>
                  </a:moveTo>
                  <a:lnTo>
                    <a:pt x="2018258" y="1269771"/>
                  </a:lnTo>
                  <a:lnTo>
                    <a:pt x="1986394" y="1317218"/>
                  </a:lnTo>
                  <a:lnTo>
                    <a:pt x="2002205" y="1327835"/>
                  </a:lnTo>
                  <a:lnTo>
                    <a:pt x="2034070" y="1280401"/>
                  </a:lnTo>
                  <a:close/>
                </a:path>
                <a:path w="4858385" h="2468245">
                  <a:moveTo>
                    <a:pt x="2091105" y="1178407"/>
                  </a:moveTo>
                  <a:lnTo>
                    <a:pt x="1967572" y="1248422"/>
                  </a:lnTo>
                  <a:lnTo>
                    <a:pt x="2036457" y="1242682"/>
                  </a:lnTo>
                  <a:lnTo>
                    <a:pt x="2028875" y="1253959"/>
                  </a:lnTo>
                  <a:lnTo>
                    <a:pt x="2044687" y="1264589"/>
                  </a:lnTo>
                  <a:lnTo>
                    <a:pt x="2052269" y="1253299"/>
                  </a:lnTo>
                  <a:lnTo>
                    <a:pt x="2072995" y="1319237"/>
                  </a:lnTo>
                  <a:lnTo>
                    <a:pt x="2081390" y="1253959"/>
                  </a:lnTo>
                  <a:lnTo>
                    <a:pt x="2081479" y="1253299"/>
                  </a:lnTo>
                  <a:lnTo>
                    <a:pt x="2082838" y="1242682"/>
                  </a:lnTo>
                  <a:lnTo>
                    <a:pt x="2091105" y="1178407"/>
                  </a:lnTo>
                  <a:close/>
                </a:path>
                <a:path w="4858385" h="2468245">
                  <a:moveTo>
                    <a:pt x="2103170" y="53975"/>
                  </a:moveTo>
                  <a:lnTo>
                    <a:pt x="2046020" y="53975"/>
                  </a:lnTo>
                  <a:lnTo>
                    <a:pt x="2046020" y="73025"/>
                  </a:lnTo>
                  <a:lnTo>
                    <a:pt x="2103170" y="73025"/>
                  </a:lnTo>
                  <a:lnTo>
                    <a:pt x="2103170" y="53975"/>
                  </a:lnTo>
                  <a:close/>
                </a:path>
                <a:path w="4858385" h="2468245">
                  <a:moveTo>
                    <a:pt x="2179370" y="53975"/>
                  </a:moveTo>
                  <a:lnTo>
                    <a:pt x="2122220" y="53975"/>
                  </a:lnTo>
                  <a:lnTo>
                    <a:pt x="2122220" y="73025"/>
                  </a:lnTo>
                  <a:lnTo>
                    <a:pt x="2179370" y="73025"/>
                  </a:lnTo>
                  <a:lnTo>
                    <a:pt x="2179370" y="53975"/>
                  </a:lnTo>
                  <a:close/>
                </a:path>
                <a:path w="4858385" h="2468245">
                  <a:moveTo>
                    <a:pt x="2255570" y="53975"/>
                  </a:moveTo>
                  <a:lnTo>
                    <a:pt x="2198420" y="53975"/>
                  </a:lnTo>
                  <a:lnTo>
                    <a:pt x="2198420" y="73025"/>
                  </a:lnTo>
                  <a:lnTo>
                    <a:pt x="2255570" y="73025"/>
                  </a:lnTo>
                  <a:lnTo>
                    <a:pt x="2255570" y="53975"/>
                  </a:lnTo>
                  <a:close/>
                </a:path>
                <a:path w="4858385" h="2468245">
                  <a:moveTo>
                    <a:pt x="2331770" y="53975"/>
                  </a:moveTo>
                  <a:lnTo>
                    <a:pt x="2274620" y="53975"/>
                  </a:lnTo>
                  <a:lnTo>
                    <a:pt x="2274620" y="73025"/>
                  </a:lnTo>
                  <a:lnTo>
                    <a:pt x="2331770" y="73025"/>
                  </a:lnTo>
                  <a:lnTo>
                    <a:pt x="2331770" y="53975"/>
                  </a:lnTo>
                  <a:close/>
                </a:path>
                <a:path w="4858385" h="2468245">
                  <a:moveTo>
                    <a:pt x="2407970" y="53975"/>
                  </a:moveTo>
                  <a:lnTo>
                    <a:pt x="2350820" y="53975"/>
                  </a:lnTo>
                  <a:lnTo>
                    <a:pt x="2350820" y="73025"/>
                  </a:lnTo>
                  <a:lnTo>
                    <a:pt x="2407970" y="73025"/>
                  </a:lnTo>
                  <a:lnTo>
                    <a:pt x="2407970" y="53975"/>
                  </a:lnTo>
                  <a:close/>
                </a:path>
                <a:path w="4858385" h="2468245">
                  <a:moveTo>
                    <a:pt x="2484170" y="53975"/>
                  </a:moveTo>
                  <a:lnTo>
                    <a:pt x="2427020" y="53975"/>
                  </a:lnTo>
                  <a:lnTo>
                    <a:pt x="2427020" y="73025"/>
                  </a:lnTo>
                  <a:lnTo>
                    <a:pt x="2484170" y="73025"/>
                  </a:lnTo>
                  <a:lnTo>
                    <a:pt x="2484170" y="53975"/>
                  </a:lnTo>
                  <a:close/>
                </a:path>
                <a:path w="4858385" h="2468245">
                  <a:moveTo>
                    <a:pt x="2560370" y="53975"/>
                  </a:moveTo>
                  <a:lnTo>
                    <a:pt x="2503220" y="53975"/>
                  </a:lnTo>
                  <a:lnTo>
                    <a:pt x="2503220" y="73025"/>
                  </a:lnTo>
                  <a:lnTo>
                    <a:pt x="2560370" y="73025"/>
                  </a:lnTo>
                  <a:lnTo>
                    <a:pt x="2560370" y="53975"/>
                  </a:lnTo>
                  <a:close/>
                </a:path>
                <a:path w="4858385" h="2468245">
                  <a:moveTo>
                    <a:pt x="2613317" y="958253"/>
                  </a:moveTo>
                  <a:lnTo>
                    <a:pt x="2598077" y="946823"/>
                  </a:lnTo>
                  <a:lnTo>
                    <a:pt x="2563787" y="992543"/>
                  </a:lnTo>
                  <a:lnTo>
                    <a:pt x="2579027" y="1003973"/>
                  </a:lnTo>
                  <a:lnTo>
                    <a:pt x="2613317" y="958253"/>
                  </a:lnTo>
                  <a:close/>
                </a:path>
                <a:path w="4858385" h="2468245">
                  <a:moveTo>
                    <a:pt x="2636570" y="53975"/>
                  </a:moveTo>
                  <a:lnTo>
                    <a:pt x="2579420" y="53975"/>
                  </a:lnTo>
                  <a:lnTo>
                    <a:pt x="2579420" y="73025"/>
                  </a:lnTo>
                  <a:lnTo>
                    <a:pt x="2636570" y="73025"/>
                  </a:lnTo>
                  <a:lnTo>
                    <a:pt x="2636570" y="53975"/>
                  </a:lnTo>
                  <a:close/>
                </a:path>
                <a:path w="4858385" h="2468245">
                  <a:moveTo>
                    <a:pt x="2659037" y="897293"/>
                  </a:moveTo>
                  <a:lnTo>
                    <a:pt x="2643797" y="885863"/>
                  </a:lnTo>
                  <a:lnTo>
                    <a:pt x="2609507" y="931583"/>
                  </a:lnTo>
                  <a:lnTo>
                    <a:pt x="2624747" y="943013"/>
                  </a:lnTo>
                  <a:lnTo>
                    <a:pt x="2659037" y="897293"/>
                  </a:lnTo>
                  <a:close/>
                </a:path>
                <a:path w="4858385" h="2468245">
                  <a:moveTo>
                    <a:pt x="2704757" y="836345"/>
                  </a:moveTo>
                  <a:lnTo>
                    <a:pt x="2689517" y="824903"/>
                  </a:lnTo>
                  <a:lnTo>
                    <a:pt x="2655227" y="870623"/>
                  </a:lnTo>
                  <a:lnTo>
                    <a:pt x="2670467" y="882053"/>
                  </a:lnTo>
                  <a:lnTo>
                    <a:pt x="2704757" y="836345"/>
                  </a:lnTo>
                  <a:close/>
                </a:path>
                <a:path w="4858385" h="2468245">
                  <a:moveTo>
                    <a:pt x="2712770" y="53975"/>
                  </a:moveTo>
                  <a:lnTo>
                    <a:pt x="2655620" y="53975"/>
                  </a:lnTo>
                  <a:lnTo>
                    <a:pt x="2655620" y="73025"/>
                  </a:lnTo>
                  <a:lnTo>
                    <a:pt x="2712770" y="73025"/>
                  </a:lnTo>
                  <a:lnTo>
                    <a:pt x="2712770" y="53975"/>
                  </a:lnTo>
                  <a:close/>
                </a:path>
                <a:path w="4858385" h="2468245">
                  <a:moveTo>
                    <a:pt x="2750477" y="775385"/>
                  </a:moveTo>
                  <a:lnTo>
                    <a:pt x="2735237" y="763955"/>
                  </a:lnTo>
                  <a:lnTo>
                    <a:pt x="2700947" y="809675"/>
                  </a:lnTo>
                  <a:lnTo>
                    <a:pt x="2716187" y="821105"/>
                  </a:lnTo>
                  <a:lnTo>
                    <a:pt x="2750477" y="775385"/>
                  </a:lnTo>
                  <a:close/>
                </a:path>
                <a:path w="4858385" h="2468245">
                  <a:moveTo>
                    <a:pt x="2788970" y="53975"/>
                  </a:moveTo>
                  <a:lnTo>
                    <a:pt x="2731820" y="53975"/>
                  </a:lnTo>
                  <a:lnTo>
                    <a:pt x="2731820" y="73025"/>
                  </a:lnTo>
                  <a:lnTo>
                    <a:pt x="2788970" y="73025"/>
                  </a:lnTo>
                  <a:lnTo>
                    <a:pt x="2788970" y="53975"/>
                  </a:lnTo>
                  <a:close/>
                </a:path>
                <a:path w="4858385" h="2468245">
                  <a:moveTo>
                    <a:pt x="2796197" y="714425"/>
                  </a:moveTo>
                  <a:lnTo>
                    <a:pt x="2780957" y="702995"/>
                  </a:lnTo>
                  <a:lnTo>
                    <a:pt x="2746667" y="748715"/>
                  </a:lnTo>
                  <a:lnTo>
                    <a:pt x="2761907" y="760145"/>
                  </a:lnTo>
                  <a:lnTo>
                    <a:pt x="2796197" y="714425"/>
                  </a:lnTo>
                  <a:close/>
                </a:path>
                <a:path w="4858385" h="2468245">
                  <a:moveTo>
                    <a:pt x="2841917" y="653465"/>
                  </a:moveTo>
                  <a:lnTo>
                    <a:pt x="2826677" y="642035"/>
                  </a:lnTo>
                  <a:lnTo>
                    <a:pt x="2792387" y="687755"/>
                  </a:lnTo>
                  <a:lnTo>
                    <a:pt x="2807627" y="699185"/>
                  </a:lnTo>
                  <a:lnTo>
                    <a:pt x="2841917" y="653465"/>
                  </a:lnTo>
                  <a:close/>
                </a:path>
                <a:path w="4858385" h="2468245">
                  <a:moveTo>
                    <a:pt x="2865170" y="53975"/>
                  </a:moveTo>
                  <a:lnTo>
                    <a:pt x="2808020" y="53975"/>
                  </a:lnTo>
                  <a:lnTo>
                    <a:pt x="2808020" y="73025"/>
                  </a:lnTo>
                  <a:lnTo>
                    <a:pt x="2865170" y="73025"/>
                  </a:lnTo>
                  <a:lnTo>
                    <a:pt x="2865170" y="53975"/>
                  </a:lnTo>
                  <a:close/>
                </a:path>
                <a:path w="4858385" h="2468245">
                  <a:moveTo>
                    <a:pt x="2887637" y="592505"/>
                  </a:moveTo>
                  <a:lnTo>
                    <a:pt x="2872397" y="581075"/>
                  </a:lnTo>
                  <a:lnTo>
                    <a:pt x="2838107" y="626795"/>
                  </a:lnTo>
                  <a:lnTo>
                    <a:pt x="2853347" y="638225"/>
                  </a:lnTo>
                  <a:lnTo>
                    <a:pt x="2887637" y="592505"/>
                  </a:lnTo>
                  <a:close/>
                </a:path>
                <a:path w="4858385" h="2468245">
                  <a:moveTo>
                    <a:pt x="2933357" y="531545"/>
                  </a:moveTo>
                  <a:lnTo>
                    <a:pt x="2918117" y="520115"/>
                  </a:lnTo>
                  <a:lnTo>
                    <a:pt x="2883827" y="565835"/>
                  </a:lnTo>
                  <a:lnTo>
                    <a:pt x="2899067" y="577265"/>
                  </a:lnTo>
                  <a:lnTo>
                    <a:pt x="2933357" y="531545"/>
                  </a:lnTo>
                  <a:close/>
                </a:path>
                <a:path w="4858385" h="2468245">
                  <a:moveTo>
                    <a:pt x="2941370" y="53975"/>
                  </a:moveTo>
                  <a:lnTo>
                    <a:pt x="2884220" y="53975"/>
                  </a:lnTo>
                  <a:lnTo>
                    <a:pt x="2884220" y="73025"/>
                  </a:lnTo>
                  <a:lnTo>
                    <a:pt x="2941370" y="73025"/>
                  </a:lnTo>
                  <a:lnTo>
                    <a:pt x="2941370" y="53975"/>
                  </a:lnTo>
                  <a:close/>
                </a:path>
                <a:path w="4858385" h="2468245">
                  <a:moveTo>
                    <a:pt x="2979077" y="470585"/>
                  </a:moveTo>
                  <a:lnTo>
                    <a:pt x="2963837" y="459155"/>
                  </a:lnTo>
                  <a:lnTo>
                    <a:pt x="2929547" y="504875"/>
                  </a:lnTo>
                  <a:lnTo>
                    <a:pt x="2944787" y="516305"/>
                  </a:lnTo>
                  <a:lnTo>
                    <a:pt x="2979077" y="470585"/>
                  </a:lnTo>
                  <a:close/>
                </a:path>
                <a:path w="4858385" h="2468245">
                  <a:moveTo>
                    <a:pt x="3017570" y="53975"/>
                  </a:moveTo>
                  <a:lnTo>
                    <a:pt x="2960420" y="53975"/>
                  </a:lnTo>
                  <a:lnTo>
                    <a:pt x="2960420" y="73025"/>
                  </a:lnTo>
                  <a:lnTo>
                    <a:pt x="3017570" y="73025"/>
                  </a:lnTo>
                  <a:lnTo>
                    <a:pt x="3017570" y="53975"/>
                  </a:lnTo>
                  <a:close/>
                </a:path>
                <a:path w="4858385" h="2468245">
                  <a:moveTo>
                    <a:pt x="3024797" y="409625"/>
                  </a:moveTo>
                  <a:lnTo>
                    <a:pt x="3009557" y="398195"/>
                  </a:lnTo>
                  <a:lnTo>
                    <a:pt x="2975267" y="443915"/>
                  </a:lnTo>
                  <a:lnTo>
                    <a:pt x="2990507" y="455345"/>
                  </a:lnTo>
                  <a:lnTo>
                    <a:pt x="3024797" y="409625"/>
                  </a:lnTo>
                  <a:close/>
                </a:path>
                <a:path w="4858385" h="2468245">
                  <a:moveTo>
                    <a:pt x="3070517" y="348665"/>
                  </a:moveTo>
                  <a:lnTo>
                    <a:pt x="3055277" y="337235"/>
                  </a:lnTo>
                  <a:lnTo>
                    <a:pt x="3020987" y="382955"/>
                  </a:lnTo>
                  <a:lnTo>
                    <a:pt x="3036227" y="394385"/>
                  </a:lnTo>
                  <a:lnTo>
                    <a:pt x="3070517" y="348665"/>
                  </a:lnTo>
                  <a:close/>
                </a:path>
                <a:path w="4858385" h="2468245">
                  <a:moveTo>
                    <a:pt x="3116237" y="287705"/>
                  </a:moveTo>
                  <a:lnTo>
                    <a:pt x="3100997" y="276275"/>
                  </a:lnTo>
                  <a:lnTo>
                    <a:pt x="3066707" y="321995"/>
                  </a:lnTo>
                  <a:lnTo>
                    <a:pt x="3081947" y="333425"/>
                  </a:lnTo>
                  <a:lnTo>
                    <a:pt x="3116237" y="287705"/>
                  </a:lnTo>
                  <a:close/>
                </a:path>
                <a:path w="4858385" h="2468245">
                  <a:moveTo>
                    <a:pt x="3161957" y="226745"/>
                  </a:moveTo>
                  <a:lnTo>
                    <a:pt x="3146717" y="215315"/>
                  </a:lnTo>
                  <a:lnTo>
                    <a:pt x="3112427" y="261035"/>
                  </a:lnTo>
                  <a:lnTo>
                    <a:pt x="3127667" y="272465"/>
                  </a:lnTo>
                  <a:lnTo>
                    <a:pt x="3161957" y="226745"/>
                  </a:lnTo>
                  <a:close/>
                </a:path>
                <a:path w="4858385" h="2468245">
                  <a:moveTo>
                    <a:pt x="3216516" y="138125"/>
                  </a:moveTo>
                  <a:lnTo>
                    <a:pt x="3089516" y="201625"/>
                  </a:lnTo>
                  <a:lnTo>
                    <a:pt x="3158604" y="199466"/>
                  </a:lnTo>
                  <a:lnTo>
                    <a:pt x="3158147" y="200075"/>
                  </a:lnTo>
                  <a:lnTo>
                    <a:pt x="3173387" y="211505"/>
                  </a:lnTo>
                  <a:lnTo>
                    <a:pt x="3173844" y="210896"/>
                  </a:lnTo>
                  <a:lnTo>
                    <a:pt x="3191116" y="277825"/>
                  </a:lnTo>
                  <a:lnTo>
                    <a:pt x="3203181" y="211505"/>
                  </a:lnTo>
                  <a:lnTo>
                    <a:pt x="3203283" y="210896"/>
                  </a:lnTo>
                  <a:lnTo>
                    <a:pt x="3205251" y="200075"/>
                  </a:lnTo>
                  <a:lnTo>
                    <a:pt x="3205365" y="199466"/>
                  </a:lnTo>
                  <a:lnTo>
                    <a:pt x="3216516" y="138125"/>
                  </a:lnTo>
                  <a:close/>
                </a:path>
                <a:path w="4858385" h="2468245">
                  <a:moveTo>
                    <a:pt x="3339998" y="208229"/>
                  </a:moveTo>
                  <a:lnTo>
                    <a:pt x="3329787" y="202425"/>
                  </a:lnTo>
                  <a:lnTo>
                    <a:pt x="3216516" y="138125"/>
                  </a:lnTo>
                  <a:lnTo>
                    <a:pt x="3234525" y="278968"/>
                  </a:lnTo>
                  <a:lnTo>
                    <a:pt x="3255302" y="213042"/>
                  </a:lnTo>
                  <a:lnTo>
                    <a:pt x="3282238" y="253199"/>
                  </a:lnTo>
                  <a:lnTo>
                    <a:pt x="3298050" y="242582"/>
                  </a:lnTo>
                  <a:lnTo>
                    <a:pt x="3278238" y="213042"/>
                  </a:lnTo>
                  <a:lnTo>
                    <a:pt x="3271113" y="202425"/>
                  </a:lnTo>
                  <a:lnTo>
                    <a:pt x="3339998" y="208229"/>
                  </a:lnTo>
                  <a:close/>
                </a:path>
                <a:path w="4858385" h="2468245">
                  <a:moveTo>
                    <a:pt x="3340493" y="305866"/>
                  </a:moveTo>
                  <a:lnTo>
                    <a:pt x="3308667" y="258406"/>
                  </a:lnTo>
                  <a:lnTo>
                    <a:pt x="3292843" y="269024"/>
                  </a:lnTo>
                  <a:lnTo>
                    <a:pt x="3324682" y="316484"/>
                  </a:lnTo>
                  <a:lnTo>
                    <a:pt x="3340493" y="305866"/>
                  </a:lnTo>
                  <a:close/>
                </a:path>
                <a:path w="4858385" h="2468245">
                  <a:moveTo>
                    <a:pt x="3382937" y="369150"/>
                  </a:moveTo>
                  <a:lnTo>
                    <a:pt x="3351111" y="321691"/>
                  </a:lnTo>
                  <a:lnTo>
                    <a:pt x="3335286" y="332308"/>
                  </a:lnTo>
                  <a:lnTo>
                    <a:pt x="3367125" y="379768"/>
                  </a:lnTo>
                  <a:lnTo>
                    <a:pt x="3382937" y="369150"/>
                  </a:lnTo>
                  <a:close/>
                </a:path>
                <a:path w="4858385" h="2468245">
                  <a:moveTo>
                    <a:pt x="3425393" y="432435"/>
                  </a:moveTo>
                  <a:lnTo>
                    <a:pt x="3393554" y="384975"/>
                  </a:lnTo>
                  <a:lnTo>
                    <a:pt x="3377730" y="395592"/>
                  </a:lnTo>
                  <a:lnTo>
                    <a:pt x="3409569" y="443052"/>
                  </a:lnTo>
                  <a:lnTo>
                    <a:pt x="3425393" y="432435"/>
                  </a:lnTo>
                  <a:close/>
                </a:path>
                <a:path w="4858385" h="2468245">
                  <a:moveTo>
                    <a:pt x="3467836" y="495719"/>
                  </a:moveTo>
                  <a:lnTo>
                    <a:pt x="3435997" y="448259"/>
                  </a:lnTo>
                  <a:lnTo>
                    <a:pt x="3420173" y="458876"/>
                  </a:lnTo>
                  <a:lnTo>
                    <a:pt x="3452012" y="506336"/>
                  </a:lnTo>
                  <a:lnTo>
                    <a:pt x="3467836" y="495719"/>
                  </a:lnTo>
                  <a:close/>
                </a:path>
                <a:path w="4858385" h="2468245">
                  <a:moveTo>
                    <a:pt x="3510280" y="559015"/>
                  </a:moveTo>
                  <a:lnTo>
                    <a:pt x="3478441" y="511543"/>
                  </a:lnTo>
                  <a:lnTo>
                    <a:pt x="3462617" y="522160"/>
                  </a:lnTo>
                  <a:lnTo>
                    <a:pt x="3494455" y="569620"/>
                  </a:lnTo>
                  <a:lnTo>
                    <a:pt x="3510280" y="559015"/>
                  </a:lnTo>
                  <a:close/>
                </a:path>
                <a:path w="4858385" h="2468245">
                  <a:moveTo>
                    <a:pt x="3542461" y="0"/>
                  </a:moveTo>
                  <a:lnTo>
                    <a:pt x="3415461" y="63500"/>
                  </a:lnTo>
                  <a:lnTo>
                    <a:pt x="3542461" y="127000"/>
                  </a:lnTo>
                  <a:lnTo>
                    <a:pt x="3491661" y="63500"/>
                  </a:lnTo>
                  <a:lnTo>
                    <a:pt x="3542461" y="0"/>
                  </a:lnTo>
                  <a:close/>
                </a:path>
                <a:path w="4858385" h="2468245">
                  <a:moveTo>
                    <a:pt x="3552723" y="622300"/>
                  </a:moveTo>
                  <a:lnTo>
                    <a:pt x="3520884" y="574827"/>
                  </a:lnTo>
                  <a:lnTo>
                    <a:pt x="3505060" y="585444"/>
                  </a:lnTo>
                  <a:lnTo>
                    <a:pt x="3536899" y="632904"/>
                  </a:lnTo>
                  <a:lnTo>
                    <a:pt x="3552723" y="622300"/>
                  </a:lnTo>
                  <a:close/>
                </a:path>
                <a:path w="4858385" h="2468245">
                  <a:moveTo>
                    <a:pt x="3562693" y="53975"/>
                  </a:moveTo>
                  <a:lnTo>
                    <a:pt x="3505543" y="53975"/>
                  </a:lnTo>
                  <a:lnTo>
                    <a:pt x="3505543" y="73025"/>
                  </a:lnTo>
                  <a:lnTo>
                    <a:pt x="3562693" y="73025"/>
                  </a:lnTo>
                  <a:lnTo>
                    <a:pt x="3562693" y="53975"/>
                  </a:lnTo>
                  <a:close/>
                </a:path>
                <a:path w="4858385" h="2468245">
                  <a:moveTo>
                    <a:pt x="3595166" y="685584"/>
                  </a:moveTo>
                  <a:lnTo>
                    <a:pt x="3563328" y="638111"/>
                  </a:lnTo>
                  <a:lnTo>
                    <a:pt x="3547503" y="648728"/>
                  </a:lnTo>
                  <a:lnTo>
                    <a:pt x="3579342" y="696188"/>
                  </a:lnTo>
                  <a:lnTo>
                    <a:pt x="3595166" y="685584"/>
                  </a:lnTo>
                  <a:close/>
                </a:path>
                <a:path w="4858385" h="2468245">
                  <a:moveTo>
                    <a:pt x="3637610" y="748868"/>
                  </a:moveTo>
                  <a:lnTo>
                    <a:pt x="3605771" y="701395"/>
                  </a:lnTo>
                  <a:lnTo>
                    <a:pt x="3589947" y="712012"/>
                  </a:lnTo>
                  <a:lnTo>
                    <a:pt x="3621786" y="759472"/>
                  </a:lnTo>
                  <a:lnTo>
                    <a:pt x="3637610" y="748868"/>
                  </a:lnTo>
                  <a:close/>
                </a:path>
                <a:path w="4858385" h="2468245">
                  <a:moveTo>
                    <a:pt x="3638893" y="53975"/>
                  </a:moveTo>
                  <a:lnTo>
                    <a:pt x="3581743" y="53975"/>
                  </a:lnTo>
                  <a:lnTo>
                    <a:pt x="3581743" y="73025"/>
                  </a:lnTo>
                  <a:lnTo>
                    <a:pt x="3638893" y="73025"/>
                  </a:lnTo>
                  <a:lnTo>
                    <a:pt x="3638893" y="53975"/>
                  </a:lnTo>
                  <a:close/>
                </a:path>
                <a:path w="4858385" h="2468245">
                  <a:moveTo>
                    <a:pt x="3680053" y="812152"/>
                  </a:moveTo>
                  <a:lnTo>
                    <a:pt x="3648214" y="764679"/>
                  </a:lnTo>
                  <a:lnTo>
                    <a:pt x="3632403" y="775296"/>
                  </a:lnTo>
                  <a:lnTo>
                    <a:pt x="3664229" y="822756"/>
                  </a:lnTo>
                  <a:lnTo>
                    <a:pt x="3680053" y="812152"/>
                  </a:lnTo>
                  <a:close/>
                </a:path>
                <a:path w="4858385" h="2468245">
                  <a:moveTo>
                    <a:pt x="3715093" y="53975"/>
                  </a:moveTo>
                  <a:lnTo>
                    <a:pt x="3657943" y="53975"/>
                  </a:lnTo>
                  <a:lnTo>
                    <a:pt x="3657943" y="73025"/>
                  </a:lnTo>
                  <a:lnTo>
                    <a:pt x="3715093" y="73025"/>
                  </a:lnTo>
                  <a:lnTo>
                    <a:pt x="3715093" y="53975"/>
                  </a:lnTo>
                  <a:close/>
                </a:path>
                <a:path w="4858385" h="2468245">
                  <a:moveTo>
                    <a:pt x="3722497" y="875436"/>
                  </a:moveTo>
                  <a:lnTo>
                    <a:pt x="3690658" y="827963"/>
                  </a:lnTo>
                  <a:lnTo>
                    <a:pt x="3674846" y="838581"/>
                  </a:lnTo>
                  <a:lnTo>
                    <a:pt x="3706672" y="886040"/>
                  </a:lnTo>
                  <a:lnTo>
                    <a:pt x="3722497" y="875436"/>
                  </a:lnTo>
                  <a:close/>
                </a:path>
                <a:path w="4858385" h="2468245">
                  <a:moveTo>
                    <a:pt x="3764940" y="938720"/>
                  </a:moveTo>
                  <a:lnTo>
                    <a:pt x="3733101" y="891247"/>
                  </a:lnTo>
                  <a:lnTo>
                    <a:pt x="3717290" y="901865"/>
                  </a:lnTo>
                  <a:lnTo>
                    <a:pt x="3749116" y="949325"/>
                  </a:lnTo>
                  <a:lnTo>
                    <a:pt x="3764940" y="938720"/>
                  </a:lnTo>
                  <a:close/>
                </a:path>
                <a:path w="4858385" h="2468245">
                  <a:moveTo>
                    <a:pt x="3791293" y="53975"/>
                  </a:moveTo>
                  <a:lnTo>
                    <a:pt x="3734143" y="53975"/>
                  </a:lnTo>
                  <a:lnTo>
                    <a:pt x="3734143" y="73025"/>
                  </a:lnTo>
                  <a:lnTo>
                    <a:pt x="3791293" y="73025"/>
                  </a:lnTo>
                  <a:lnTo>
                    <a:pt x="3791293" y="53975"/>
                  </a:lnTo>
                  <a:close/>
                </a:path>
                <a:path w="4858385" h="2468245">
                  <a:moveTo>
                    <a:pt x="3807383" y="1002004"/>
                  </a:moveTo>
                  <a:lnTo>
                    <a:pt x="3775545" y="954532"/>
                  </a:lnTo>
                  <a:lnTo>
                    <a:pt x="3759733" y="965149"/>
                  </a:lnTo>
                  <a:lnTo>
                    <a:pt x="3791559" y="1012609"/>
                  </a:lnTo>
                  <a:lnTo>
                    <a:pt x="3807383" y="1002004"/>
                  </a:lnTo>
                  <a:close/>
                </a:path>
                <a:path w="4858385" h="2468245">
                  <a:moveTo>
                    <a:pt x="3849827" y="1065288"/>
                  </a:moveTo>
                  <a:lnTo>
                    <a:pt x="3818001" y="1017828"/>
                  </a:lnTo>
                  <a:lnTo>
                    <a:pt x="3802176" y="1028433"/>
                  </a:lnTo>
                  <a:lnTo>
                    <a:pt x="3834003" y="1075893"/>
                  </a:lnTo>
                  <a:lnTo>
                    <a:pt x="3849827" y="1065288"/>
                  </a:lnTo>
                  <a:close/>
                </a:path>
                <a:path w="4858385" h="2468245">
                  <a:moveTo>
                    <a:pt x="3867493" y="53975"/>
                  </a:moveTo>
                  <a:lnTo>
                    <a:pt x="3810343" y="53975"/>
                  </a:lnTo>
                  <a:lnTo>
                    <a:pt x="3810343" y="73025"/>
                  </a:lnTo>
                  <a:lnTo>
                    <a:pt x="3867493" y="73025"/>
                  </a:lnTo>
                  <a:lnTo>
                    <a:pt x="3867493" y="53975"/>
                  </a:lnTo>
                  <a:close/>
                </a:path>
                <a:path w="4858385" h="2468245">
                  <a:moveTo>
                    <a:pt x="3892270" y="1128572"/>
                  </a:moveTo>
                  <a:lnTo>
                    <a:pt x="3860444" y="1081112"/>
                  </a:lnTo>
                  <a:lnTo>
                    <a:pt x="3844620" y="1091717"/>
                  </a:lnTo>
                  <a:lnTo>
                    <a:pt x="3876446" y="1139177"/>
                  </a:lnTo>
                  <a:lnTo>
                    <a:pt x="3892270" y="1128572"/>
                  </a:lnTo>
                  <a:close/>
                </a:path>
                <a:path w="4858385" h="2468245">
                  <a:moveTo>
                    <a:pt x="3934714" y="1191856"/>
                  </a:moveTo>
                  <a:lnTo>
                    <a:pt x="3902887" y="1144397"/>
                  </a:lnTo>
                  <a:lnTo>
                    <a:pt x="3887063" y="1155001"/>
                  </a:lnTo>
                  <a:lnTo>
                    <a:pt x="3918889" y="1202461"/>
                  </a:lnTo>
                  <a:lnTo>
                    <a:pt x="3934714" y="1191856"/>
                  </a:lnTo>
                  <a:close/>
                </a:path>
                <a:path w="4858385" h="2468245">
                  <a:moveTo>
                    <a:pt x="3943693" y="53975"/>
                  </a:moveTo>
                  <a:lnTo>
                    <a:pt x="3886543" y="53975"/>
                  </a:lnTo>
                  <a:lnTo>
                    <a:pt x="3886543" y="73025"/>
                  </a:lnTo>
                  <a:lnTo>
                    <a:pt x="3943693" y="73025"/>
                  </a:lnTo>
                  <a:lnTo>
                    <a:pt x="3943693" y="53975"/>
                  </a:lnTo>
                  <a:close/>
                </a:path>
                <a:path w="4858385" h="2468245">
                  <a:moveTo>
                    <a:pt x="3977157" y="1255141"/>
                  </a:moveTo>
                  <a:lnTo>
                    <a:pt x="3945331" y="1207681"/>
                  </a:lnTo>
                  <a:lnTo>
                    <a:pt x="3929507" y="1218285"/>
                  </a:lnTo>
                  <a:lnTo>
                    <a:pt x="3961346" y="1265745"/>
                  </a:lnTo>
                  <a:lnTo>
                    <a:pt x="3977157" y="1255141"/>
                  </a:lnTo>
                  <a:close/>
                </a:path>
                <a:path w="4858385" h="2468245">
                  <a:moveTo>
                    <a:pt x="4019600" y="1318425"/>
                  </a:moveTo>
                  <a:lnTo>
                    <a:pt x="3987774" y="1270965"/>
                  </a:lnTo>
                  <a:lnTo>
                    <a:pt x="3971950" y="1281569"/>
                  </a:lnTo>
                  <a:lnTo>
                    <a:pt x="4003789" y="1329029"/>
                  </a:lnTo>
                  <a:lnTo>
                    <a:pt x="4019600" y="1318425"/>
                  </a:lnTo>
                  <a:close/>
                </a:path>
                <a:path w="4858385" h="2468245">
                  <a:moveTo>
                    <a:pt x="4019893" y="53975"/>
                  </a:moveTo>
                  <a:lnTo>
                    <a:pt x="3962743" y="53975"/>
                  </a:lnTo>
                  <a:lnTo>
                    <a:pt x="3962743" y="73025"/>
                  </a:lnTo>
                  <a:lnTo>
                    <a:pt x="4019893" y="73025"/>
                  </a:lnTo>
                  <a:lnTo>
                    <a:pt x="4019893" y="53975"/>
                  </a:lnTo>
                  <a:close/>
                </a:path>
                <a:path w="4858385" h="2468245">
                  <a:moveTo>
                    <a:pt x="4062044" y="1381709"/>
                  </a:moveTo>
                  <a:lnTo>
                    <a:pt x="4030218" y="1334249"/>
                  </a:lnTo>
                  <a:lnTo>
                    <a:pt x="4014393" y="1344853"/>
                  </a:lnTo>
                  <a:lnTo>
                    <a:pt x="4046232" y="1392313"/>
                  </a:lnTo>
                  <a:lnTo>
                    <a:pt x="4062044" y="1381709"/>
                  </a:lnTo>
                  <a:close/>
                </a:path>
                <a:path w="4858385" h="2468245">
                  <a:moveTo>
                    <a:pt x="4096093" y="53975"/>
                  </a:moveTo>
                  <a:lnTo>
                    <a:pt x="4038943" y="53975"/>
                  </a:lnTo>
                  <a:lnTo>
                    <a:pt x="4038943" y="73025"/>
                  </a:lnTo>
                  <a:lnTo>
                    <a:pt x="4096093" y="73025"/>
                  </a:lnTo>
                  <a:lnTo>
                    <a:pt x="4096093" y="53975"/>
                  </a:lnTo>
                  <a:close/>
                </a:path>
                <a:path w="4858385" h="2468245">
                  <a:moveTo>
                    <a:pt x="4104487" y="1444993"/>
                  </a:moveTo>
                  <a:lnTo>
                    <a:pt x="4072661" y="1397533"/>
                  </a:lnTo>
                  <a:lnTo>
                    <a:pt x="4056837" y="1408137"/>
                  </a:lnTo>
                  <a:lnTo>
                    <a:pt x="4088676" y="1455610"/>
                  </a:lnTo>
                  <a:lnTo>
                    <a:pt x="4104487" y="1444993"/>
                  </a:lnTo>
                  <a:close/>
                </a:path>
                <a:path w="4858385" h="2468245">
                  <a:moveTo>
                    <a:pt x="4146943" y="1508277"/>
                  </a:moveTo>
                  <a:lnTo>
                    <a:pt x="4115104" y="1460817"/>
                  </a:lnTo>
                  <a:lnTo>
                    <a:pt x="4099280" y="1471422"/>
                  </a:lnTo>
                  <a:lnTo>
                    <a:pt x="4131119" y="1518894"/>
                  </a:lnTo>
                  <a:lnTo>
                    <a:pt x="4146943" y="1508277"/>
                  </a:lnTo>
                  <a:close/>
                </a:path>
                <a:path w="4858385" h="2468245">
                  <a:moveTo>
                    <a:pt x="4172293" y="53975"/>
                  </a:moveTo>
                  <a:lnTo>
                    <a:pt x="4115143" y="53975"/>
                  </a:lnTo>
                  <a:lnTo>
                    <a:pt x="4115143" y="73025"/>
                  </a:lnTo>
                  <a:lnTo>
                    <a:pt x="4172293" y="73025"/>
                  </a:lnTo>
                  <a:lnTo>
                    <a:pt x="4172293" y="53975"/>
                  </a:lnTo>
                  <a:close/>
                </a:path>
                <a:path w="4858385" h="2468245">
                  <a:moveTo>
                    <a:pt x="4189387" y="1571561"/>
                  </a:moveTo>
                  <a:lnTo>
                    <a:pt x="4157548" y="1524101"/>
                  </a:lnTo>
                  <a:lnTo>
                    <a:pt x="4141724" y="1534706"/>
                  </a:lnTo>
                  <a:lnTo>
                    <a:pt x="4173563" y="1582178"/>
                  </a:lnTo>
                  <a:lnTo>
                    <a:pt x="4189387" y="1571561"/>
                  </a:lnTo>
                  <a:close/>
                </a:path>
                <a:path w="4858385" h="2468245">
                  <a:moveTo>
                    <a:pt x="4231830" y="1634845"/>
                  </a:moveTo>
                  <a:lnTo>
                    <a:pt x="4199991" y="1587385"/>
                  </a:lnTo>
                  <a:lnTo>
                    <a:pt x="4184167" y="1597990"/>
                  </a:lnTo>
                  <a:lnTo>
                    <a:pt x="4216006" y="1645462"/>
                  </a:lnTo>
                  <a:lnTo>
                    <a:pt x="4231830" y="1634845"/>
                  </a:lnTo>
                  <a:close/>
                </a:path>
                <a:path w="4858385" h="2468245">
                  <a:moveTo>
                    <a:pt x="4248493" y="53975"/>
                  </a:moveTo>
                  <a:lnTo>
                    <a:pt x="4191343" y="53975"/>
                  </a:lnTo>
                  <a:lnTo>
                    <a:pt x="4191343" y="73025"/>
                  </a:lnTo>
                  <a:lnTo>
                    <a:pt x="4248493" y="73025"/>
                  </a:lnTo>
                  <a:lnTo>
                    <a:pt x="4248493" y="53975"/>
                  </a:lnTo>
                  <a:close/>
                </a:path>
                <a:path w="4858385" h="2468245">
                  <a:moveTo>
                    <a:pt x="4274274" y="1698129"/>
                  </a:moveTo>
                  <a:lnTo>
                    <a:pt x="4242435" y="1650669"/>
                  </a:lnTo>
                  <a:lnTo>
                    <a:pt x="4226611" y="1661274"/>
                  </a:lnTo>
                  <a:lnTo>
                    <a:pt x="4258449" y="1708746"/>
                  </a:lnTo>
                  <a:lnTo>
                    <a:pt x="4274274" y="1698129"/>
                  </a:lnTo>
                  <a:close/>
                </a:path>
                <a:path w="4858385" h="2468245">
                  <a:moveTo>
                    <a:pt x="4316717" y="1761413"/>
                  </a:moveTo>
                  <a:lnTo>
                    <a:pt x="4284878" y="1713953"/>
                  </a:lnTo>
                  <a:lnTo>
                    <a:pt x="4269054" y="1724558"/>
                  </a:lnTo>
                  <a:lnTo>
                    <a:pt x="4300893" y="1772031"/>
                  </a:lnTo>
                  <a:lnTo>
                    <a:pt x="4316717" y="1761413"/>
                  </a:lnTo>
                  <a:close/>
                </a:path>
                <a:path w="4858385" h="2468245">
                  <a:moveTo>
                    <a:pt x="4324693" y="53975"/>
                  </a:moveTo>
                  <a:lnTo>
                    <a:pt x="4267543" y="53975"/>
                  </a:lnTo>
                  <a:lnTo>
                    <a:pt x="4267543" y="73025"/>
                  </a:lnTo>
                  <a:lnTo>
                    <a:pt x="4324693" y="73025"/>
                  </a:lnTo>
                  <a:lnTo>
                    <a:pt x="4324693" y="53975"/>
                  </a:lnTo>
                  <a:close/>
                </a:path>
                <a:path w="4858385" h="2468245">
                  <a:moveTo>
                    <a:pt x="4359160" y="1824697"/>
                  </a:moveTo>
                  <a:lnTo>
                    <a:pt x="4327322" y="1777238"/>
                  </a:lnTo>
                  <a:lnTo>
                    <a:pt x="4311510" y="1787842"/>
                  </a:lnTo>
                  <a:lnTo>
                    <a:pt x="4343336" y="1835315"/>
                  </a:lnTo>
                  <a:lnTo>
                    <a:pt x="4359160" y="1824697"/>
                  </a:lnTo>
                  <a:close/>
                </a:path>
                <a:path w="4858385" h="2468245">
                  <a:moveTo>
                    <a:pt x="4400893" y="53975"/>
                  </a:moveTo>
                  <a:lnTo>
                    <a:pt x="4343743" y="53975"/>
                  </a:lnTo>
                  <a:lnTo>
                    <a:pt x="4343743" y="73025"/>
                  </a:lnTo>
                  <a:lnTo>
                    <a:pt x="4400893" y="73025"/>
                  </a:lnTo>
                  <a:lnTo>
                    <a:pt x="4400893" y="53975"/>
                  </a:lnTo>
                  <a:close/>
                </a:path>
                <a:path w="4858385" h="2468245">
                  <a:moveTo>
                    <a:pt x="4401604" y="1887982"/>
                  </a:moveTo>
                  <a:lnTo>
                    <a:pt x="4369765" y="1840522"/>
                  </a:lnTo>
                  <a:lnTo>
                    <a:pt x="4353953" y="1851126"/>
                  </a:lnTo>
                  <a:lnTo>
                    <a:pt x="4385780" y="1898599"/>
                  </a:lnTo>
                  <a:lnTo>
                    <a:pt x="4401604" y="1887982"/>
                  </a:lnTo>
                  <a:close/>
                </a:path>
                <a:path w="4858385" h="2468245">
                  <a:moveTo>
                    <a:pt x="4444047" y="1951266"/>
                  </a:moveTo>
                  <a:lnTo>
                    <a:pt x="4412208" y="1903806"/>
                  </a:lnTo>
                  <a:lnTo>
                    <a:pt x="4396397" y="1914410"/>
                  </a:lnTo>
                  <a:lnTo>
                    <a:pt x="4428223" y="1961883"/>
                  </a:lnTo>
                  <a:lnTo>
                    <a:pt x="4444047" y="1951266"/>
                  </a:lnTo>
                  <a:close/>
                </a:path>
                <a:path w="4858385" h="2468245">
                  <a:moveTo>
                    <a:pt x="4477093" y="53975"/>
                  </a:moveTo>
                  <a:lnTo>
                    <a:pt x="4419943" y="53975"/>
                  </a:lnTo>
                  <a:lnTo>
                    <a:pt x="4419943" y="73025"/>
                  </a:lnTo>
                  <a:lnTo>
                    <a:pt x="4477093" y="73025"/>
                  </a:lnTo>
                  <a:lnTo>
                    <a:pt x="4477093" y="53975"/>
                  </a:lnTo>
                  <a:close/>
                </a:path>
                <a:path w="4858385" h="2468245">
                  <a:moveTo>
                    <a:pt x="4486491" y="2014550"/>
                  </a:moveTo>
                  <a:lnTo>
                    <a:pt x="4454652" y="1967090"/>
                  </a:lnTo>
                  <a:lnTo>
                    <a:pt x="4438840" y="1977707"/>
                  </a:lnTo>
                  <a:lnTo>
                    <a:pt x="4470666" y="2025167"/>
                  </a:lnTo>
                  <a:lnTo>
                    <a:pt x="4486491" y="2014550"/>
                  </a:lnTo>
                  <a:close/>
                </a:path>
                <a:path w="4858385" h="2468245">
                  <a:moveTo>
                    <a:pt x="4528934" y="2077834"/>
                  </a:moveTo>
                  <a:lnTo>
                    <a:pt x="4497108" y="2030374"/>
                  </a:lnTo>
                  <a:lnTo>
                    <a:pt x="4481284" y="2040991"/>
                  </a:lnTo>
                  <a:lnTo>
                    <a:pt x="4513110" y="2088451"/>
                  </a:lnTo>
                  <a:lnTo>
                    <a:pt x="4528934" y="2077834"/>
                  </a:lnTo>
                  <a:close/>
                </a:path>
                <a:path w="4858385" h="2468245">
                  <a:moveTo>
                    <a:pt x="4553293" y="53975"/>
                  </a:moveTo>
                  <a:lnTo>
                    <a:pt x="4496143" y="53975"/>
                  </a:lnTo>
                  <a:lnTo>
                    <a:pt x="4496143" y="73025"/>
                  </a:lnTo>
                  <a:lnTo>
                    <a:pt x="4553293" y="73025"/>
                  </a:lnTo>
                  <a:lnTo>
                    <a:pt x="4553293" y="53975"/>
                  </a:lnTo>
                  <a:close/>
                </a:path>
                <a:path w="4858385" h="2468245">
                  <a:moveTo>
                    <a:pt x="4571377" y="2141118"/>
                  </a:moveTo>
                  <a:lnTo>
                    <a:pt x="4539551" y="2093658"/>
                  </a:lnTo>
                  <a:lnTo>
                    <a:pt x="4523727" y="2104275"/>
                  </a:lnTo>
                  <a:lnTo>
                    <a:pt x="4555553" y="2151735"/>
                  </a:lnTo>
                  <a:lnTo>
                    <a:pt x="4571377" y="2141118"/>
                  </a:lnTo>
                  <a:close/>
                </a:path>
                <a:path w="4858385" h="2468245">
                  <a:moveTo>
                    <a:pt x="4613821" y="2204402"/>
                  </a:moveTo>
                  <a:lnTo>
                    <a:pt x="4581995" y="2156942"/>
                  </a:lnTo>
                  <a:lnTo>
                    <a:pt x="4566170" y="2167559"/>
                  </a:lnTo>
                  <a:lnTo>
                    <a:pt x="4597997" y="2215019"/>
                  </a:lnTo>
                  <a:lnTo>
                    <a:pt x="4613821" y="2204402"/>
                  </a:lnTo>
                  <a:close/>
                </a:path>
                <a:path w="4858385" h="2468245">
                  <a:moveTo>
                    <a:pt x="4629493" y="53975"/>
                  </a:moveTo>
                  <a:lnTo>
                    <a:pt x="4572343" y="53975"/>
                  </a:lnTo>
                  <a:lnTo>
                    <a:pt x="4572343" y="73025"/>
                  </a:lnTo>
                  <a:lnTo>
                    <a:pt x="4629493" y="73025"/>
                  </a:lnTo>
                  <a:lnTo>
                    <a:pt x="4629493" y="53975"/>
                  </a:lnTo>
                  <a:close/>
                </a:path>
                <a:path w="4858385" h="2468245">
                  <a:moveTo>
                    <a:pt x="4656264" y="2267686"/>
                  </a:moveTo>
                  <a:lnTo>
                    <a:pt x="4624438" y="2220226"/>
                  </a:lnTo>
                  <a:lnTo>
                    <a:pt x="4608614" y="2230844"/>
                  </a:lnTo>
                  <a:lnTo>
                    <a:pt x="4640440" y="2278303"/>
                  </a:lnTo>
                  <a:lnTo>
                    <a:pt x="4656264" y="2267686"/>
                  </a:lnTo>
                  <a:close/>
                </a:path>
                <a:path w="4858385" h="2468245">
                  <a:moveTo>
                    <a:pt x="4698708" y="2330970"/>
                  </a:moveTo>
                  <a:lnTo>
                    <a:pt x="4666881" y="2283510"/>
                  </a:lnTo>
                  <a:lnTo>
                    <a:pt x="4651057" y="2294128"/>
                  </a:lnTo>
                  <a:lnTo>
                    <a:pt x="4682896" y="2341588"/>
                  </a:lnTo>
                  <a:lnTo>
                    <a:pt x="4698708" y="2330970"/>
                  </a:lnTo>
                  <a:close/>
                </a:path>
                <a:path w="4858385" h="2468245">
                  <a:moveTo>
                    <a:pt x="4705693" y="53975"/>
                  </a:moveTo>
                  <a:lnTo>
                    <a:pt x="4648543" y="53975"/>
                  </a:lnTo>
                  <a:lnTo>
                    <a:pt x="4648543" y="73025"/>
                  </a:lnTo>
                  <a:lnTo>
                    <a:pt x="4705693" y="73025"/>
                  </a:lnTo>
                  <a:lnTo>
                    <a:pt x="4705693" y="53975"/>
                  </a:lnTo>
                  <a:close/>
                </a:path>
                <a:path w="4858385" h="2468245">
                  <a:moveTo>
                    <a:pt x="4741151" y="2394267"/>
                  </a:moveTo>
                  <a:lnTo>
                    <a:pt x="4709325" y="2346795"/>
                  </a:lnTo>
                  <a:lnTo>
                    <a:pt x="4693501" y="2357412"/>
                  </a:lnTo>
                  <a:lnTo>
                    <a:pt x="4725340" y="2404872"/>
                  </a:lnTo>
                  <a:lnTo>
                    <a:pt x="4741151" y="2394267"/>
                  </a:lnTo>
                  <a:close/>
                </a:path>
                <a:path w="4858385" h="2468245">
                  <a:moveTo>
                    <a:pt x="4781893" y="53975"/>
                  </a:moveTo>
                  <a:lnTo>
                    <a:pt x="4724743" y="53975"/>
                  </a:lnTo>
                  <a:lnTo>
                    <a:pt x="4724743" y="73025"/>
                  </a:lnTo>
                  <a:lnTo>
                    <a:pt x="4781893" y="73025"/>
                  </a:lnTo>
                  <a:lnTo>
                    <a:pt x="4781893" y="53975"/>
                  </a:lnTo>
                  <a:close/>
                </a:path>
                <a:path w="4858385" h="2468245">
                  <a:moveTo>
                    <a:pt x="4783594" y="2457551"/>
                  </a:moveTo>
                  <a:lnTo>
                    <a:pt x="4751768" y="2410079"/>
                  </a:lnTo>
                  <a:lnTo>
                    <a:pt x="4735944" y="2420696"/>
                  </a:lnTo>
                  <a:lnTo>
                    <a:pt x="4767783" y="2468156"/>
                  </a:lnTo>
                  <a:lnTo>
                    <a:pt x="4783594" y="2457551"/>
                  </a:lnTo>
                  <a:close/>
                </a:path>
                <a:path w="4858385" h="2468245">
                  <a:moveTo>
                    <a:pt x="4858093" y="53975"/>
                  </a:moveTo>
                  <a:lnTo>
                    <a:pt x="4800943" y="53975"/>
                  </a:lnTo>
                  <a:lnTo>
                    <a:pt x="4800943" y="73025"/>
                  </a:lnTo>
                  <a:lnTo>
                    <a:pt x="4858093" y="73025"/>
                  </a:lnTo>
                  <a:lnTo>
                    <a:pt x="4858093" y="53975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57929" y="4703963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89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57929" y="4703963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89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5613643" y="479344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216768" y="5105248"/>
            <a:ext cx="582930" cy="1034415"/>
          </a:xfrm>
          <a:custGeom>
            <a:avLst/>
            <a:gdLst/>
            <a:ahLst/>
            <a:cxnLst/>
            <a:rect l="l" t="t" r="r" b="b"/>
            <a:pathLst>
              <a:path w="582929" h="1034414">
                <a:moveTo>
                  <a:pt x="72296" y="110039"/>
                </a:moveTo>
                <a:lnTo>
                  <a:pt x="55659" y="119320"/>
                </a:lnTo>
                <a:lnTo>
                  <a:pt x="83502" y="169228"/>
                </a:lnTo>
                <a:lnTo>
                  <a:pt x="100138" y="159948"/>
                </a:lnTo>
                <a:lnTo>
                  <a:pt x="72296" y="110039"/>
                </a:lnTo>
                <a:close/>
              </a:path>
              <a:path w="582929" h="1034414">
                <a:moveTo>
                  <a:pt x="0" y="0"/>
                </a:moveTo>
                <a:lnTo>
                  <a:pt x="6418" y="141845"/>
                </a:lnTo>
                <a:lnTo>
                  <a:pt x="32518" y="77839"/>
                </a:lnTo>
                <a:lnTo>
                  <a:pt x="54331" y="77839"/>
                </a:lnTo>
                <a:lnTo>
                  <a:pt x="49154" y="68558"/>
                </a:lnTo>
                <a:lnTo>
                  <a:pt x="100582" y="68558"/>
                </a:lnTo>
                <a:lnTo>
                  <a:pt x="0" y="0"/>
                </a:lnTo>
                <a:close/>
              </a:path>
              <a:path w="582929" h="1034414">
                <a:moveTo>
                  <a:pt x="54331" y="77839"/>
                </a:moveTo>
                <a:lnTo>
                  <a:pt x="32518" y="77839"/>
                </a:lnTo>
                <a:lnTo>
                  <a:pt x="46377" y="102684"/>
                </a:lnTo>
                <a:lnTo>
                  <a:pt x="63014" y="93403"/>
                </a:lnTo>
                <a:lnTo>
                  <a:pt x="54331" y="77839"/>
                </a:lnTo>
                <a:close/>
              </a:path>
              <a:path w="582929" h="1034414">
                <a:moveTo>
                  <a:pt x="100582" y="68558"/>
                </a:moveTo>
                <a:lnTo>
                  <a:pt x="49154" y="68558"/>
                </a:lnTo>
                <a:lnTo>
                  <a:pt x="117327" y="79971"/>
                </a:lnTo>
                <a:lnTo>
                  <a:pt x="100582" y="68558"/>
                </a:lnTo>
                <a:close/>
              </a:path>
              <a:path w="582929" h="1034414">
                <a:moveTo>
                  <a:pt x="109419" y="176584"/>
                </a:moveTo>
                <a:lnTo>
                  <a:pt x="92783" y="185865"/>
                </a:lnTo>
                <a:lnTo>
                  <a:pt x="120625" y="235774"/>
                </a:lnTo>
                <a:lnTo>
                  <a:pt x="137262" y="226493"/>
                </a:lnTo>
                <a:lnTo>
                  <a:pt x="109419" y="176584"/>
                </a:lnTo>
                <a:close/>
              </a:path>
              <a:path w="582929" h="1034414">
                <a:moveTo>
                  <a:pt x="146544" y="243130"/>
                </a:moveTo>
                <a:lnTo>
                  <a:pt x="129907" y="252411"/>
                </a:lnTo>
                <a:lnTo>
                  <a:pt x="157750" y="302319"/>
                </a:lnTo>
                <a:lnTo>
                  <a:pt x="174386" y="293038"/>
                </a:lnTo>
                <a:lnTo>
                  <a:pt x="146544" y="243130"/>
                </a:lnTo>
                <a:close/>
              </a:path>
              <a:path w="582929" h="1034414">
                <a:moveTo>
                  <a:pt x="183667" y="309674"/>
                </a:moveTo>
                <a:lnTo>
                  <a:pt x="167031" y="318955"/>
                </a:lnTo>
                <a:lnTo>
                  <a:pt x="194873" y="368865"/>
                </a:lnTo>
                <a:lnTo>
                  <a:pt x="211510" y="359583"/>
                </a:lnTo>
                <a:lnTo>
                  <a:pt x="183667" y="309674"/>
                </a:lnTo>
                <a:close/>
              </a:path>
              <a:path w="582929" h="1034414">
                <a:moveTo>
                  <a:pt x="220790" y="376219"/>
                </a:moveTo>
                <a:lnTo>
                  <a:pt x="204155" y="385500"/>
                </a:lnTo>
                <a:lnTo>
                  <a:pt x="231998" y="435409"/>
                </a:lnTo>
                <a:lnTo>
                  <a:pt x="248634" y="426129"/>
                </a:lnTo>
                <a:lnTo>
                  <a:pt x="220790" y="376219"/>
                </a:lnTo>
                <a:close/>
              </a:path>
              <a:path w="582929" h="1034414">
                <a:moveTo>
                  <a:pt x="257915" y="442765"/>
                </a:moveTo>
                <a:lnTo>
                  <a:pt x="241278" y="452046"/>
                </a:lnTo>
                <a:lnTo>
                  <a:pt x="269121" y="501955"/>
                </a:lnTo>
                <a:lnTo>
                  <a:pt x="285757" y="492674"/>
                </a:lnTo>
                <a:lnTo>
                  <a:pt x="257915" y="442765"/>
                </a:lnTo>
                <a:close/>
              </a:path>
              <a:path w="582929" h="1034414">
                <a:moveTo>
                  <a:pt x="295038" y="509310"/>
                </a:moveTo>
                <a:lnTo>
                  <a:pt x="278403" y="518591"/>
                </a:lnTo>
                <a:lnTo>
                  <a:pt x="306245" y="568500"/>
                </a:lnTo>
                <a:lnTo>
                  <a:pt x="322882" y="559219"/>
                </a:lnTo>
                <a:lnTo>
                  <a:pt x="295038" y="509310"/>
                </a:lnTo>
                <a:close/>
              </a:path>
              <a:path w="582929" h="1034414">
                <a:moveTo>
                  <a:pt x="332163" y="575855"/>
                </a:moveTo>
                <a:lnTo>
                  <a:pt x="315526" y="585136"/>
                </a:lnTo>
                <a:lnTo>
                  <a:pt x="343369" y="635045"/>
                </a:lnTo>
                <a:lnTo>
                  <a:pt x="360005" y="625764"/>
                </a:lnTo>
                <a:lnTo>
                  <a:pt x="332163" y="575855"/>
                </a:lnTo>
                <a:close/>
              </a:path>
              <a:path w="582929" h="1034414">
                <a:moveTo>
                  <a:pt x="369286" y="642400"/>
                </a:moveTo>
                <a:lnTo>
                  <a:pt x="352651" y="651681"/>
                </a:lnTo>
                <a:lnTo>
                  <a:pt x="380493" y="701590"/>
                </a:lnTo>
                <a:lnTo>
                  <a:pt x="397130" y="692309"/>
                </a:lnTo>
                <a:lnTo>
                  <a:pt x="369286" y="642400"/>
                </a:lnTo>
                <a:close/>
              </a:path>
              <a:path w="582929" h="1034414">
                <a:moveTo>
                  <a:pt x="406410" y="708945"/>
                </a:moveTo>
                <a:lnTo>
                  <a:pt x="389774" y="718226"/>
                </a:lnTo>
                <a:lnTo>
                  <a:pt x="417617" y="768135"/>
                </a:lnTo>
                <a:lnTo>
                  <a:pt x="434253" y="758854"/>
                </a:lnTo>
                <a:lnTo>
                  <a:pt x="406410" y="708945"/>
                </a:lnTo>
                <a:close/>
              </a:path>
              <a:path w="582929" h="1034414">
                <a:moveTo>
                  <a:pt x="443534" y="775490"/>
                </a:moveTo>
                <a:lnTo>
                  <a:pt x="426897" y="784771"/>
                </a:lnTo>
                <a:lnTo>
                  <a:pt x="454741" y="834680"/>
                </a:lnTo>
                <a:lnTo>
                  <a:pt x="471377" y="825399"/>
                </a:lnTo>
                <a:lnTo>
                  <a:pt x="443534" y="775490"/>
                </a:lnTo>
                <a:close/>
              </a:path>
              <a:path w="582929" h="1034414">
                <a:moveTo>
                  <a:pt x="480658" y="842036"/>
                </a:moveTo>
                <a:lnTo>
                  <a:pt x="464022" y="851316"/>
                </a:lnTo>
                <a:lnTo>
                  <a:pt x="491864" y="901225"/>
                </a:lnTo>
                <a:lnTo>
                  <a:pt x="508501" y="891944"/>
                </a:lnTo>
                <a:lnTo>
                  <a:pt x="480658" y="842036"/>
                </a:lnTo>
                <a:close/>
              </a:path>
              <a:path w="582929" h="1034414">
                <a:moveTo>
                  <a:pt x="517782" y="908581"/>
                </a:moveTo>
                <a:lnTo>
                  <a:pt x="501145" y="917862"/>
                </a:lnTo>
                <a:lnTo>
                  <a:pt x="528989" y="967770"/>
                </a:lnTo>
                <a:lnTo>
                  <a:pt x="545625" y="958489"/>
                </a:lnTo>
                <a:lnTo>
                  <a:pt x="517782" y="908581"/>
                </a:lnTo>
                <a:close/>
              </a:path>
              <a:path w="582929" h="1034414">
                <a:moveTo>
                  <a:pt x="554906" y="975126"/>
                </a:moveTo>
                <a:lnTo>
                  <a:pt x="538270" y="984407"/>
                </a:lnTo>
                <a:lnTo>
                  <a:pt x="566112" y="1034316"/>
                </a:lnTo>
                <a:lnTo>
                  <a:pt x="582749" y="1025035"/>
                </a:lnTo>
                <a:lnTo>
                  <a:pt x="554906" y="975126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1852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6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7301" y="3287963"/>
            <a:ext cx="588645" cy="535305"/>
            <a:chOff x="6083300" y="3287962"/>
            <a:chExt cx="58864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18009" y="3392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6777" y="3287963"/>
            <a:ext cx="588645" cy="535305"/>
            <a:chOff x="4242776" y="3287962"/>
            <a:chExt cx="588645" cy="535305"/>
          </a:xfrm>
        </p:grpSpPr>
        <p:sp>
          <p:nvSpPr>
            <p:cNvPr id="17" name="object 17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21" name="object 21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5" name="object 25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9" name="object 29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3" name="object 33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5880157"/>
              <a:ext cx="562707" cy="50952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41" name="object 41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5" name="object 45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280" y="3504628"/>
            <a:ext cx="6695440" cy="2649855"/>
            <a:chOff x="1190280" y="3504627"/>
            <a:chExt cx="6695440" cy="2649855"/>
          </a:xfrm>
        </p:grpSpPr>
        <p:sp>
          <p:nvSpPr>
            <p:cNvPr id="49" name="object 49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299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920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1107" y="355542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011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843129" y="57576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213365" y="39893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072770" y="572323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973125" y="3144429"/>
            <a:ext cx="209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91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133067" y="30584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10820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∞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45085" algn="ctr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4" name="object 84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8" name="object 88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4" name="object 94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102" name="object 102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103" name="object 103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2844313" y="3672075"/>
            <a:ext cx="4858385" cy="2468245"/>
            <a:chOff x="1320312" y="3672074"/>
            <a:chExt cx="4858385" cy="2468245"/>
          </a:xfrm>
        </p:grpSpPr>
        <p:sp>
          <p:nvSpPr>
            <p:cNvPr id="111" name="object 111"/>
            <p:cNvSpPr/>
            <p:nvPr/>
          </p:nvSpPr>
          <p:spPr>
            <a:xfrm>
              <a:off x="1320304" y="3672077"/>
              <a:ext cx="4858385" cy="2468245"/>
            </a:xfrm>
            <a:custGeom>
              <a:avLst/>
              <a:gdLst/>
              <a:ahLst/>
              <a:cxnLst/>
              <a:rect l="l" t="t" r="r" b="b"/>
              <a:pathLst>
                <a:path w="4858385" h="2468245">
                  <a:moveTo>
                    <a:pt x="120878" y="1100416"/>
                  </a:moveTo>
                  <a:lnTo>
                    <a:pt x="109524" y="1085126"/>
                  </a:lnTo>
                  <a:lnTo>
                    <a:pt x="63652" y="1119225"/>
                  </a:lnTo>
                  <a:lnTo>
                    <a:pt x="75018" y="1134516"/>
                  </a:lnTo>
                  <a:lnTo>
                    <a:pt x="120878" y="1100416"/>
                  </a:lnTo>
                  <a:close/>
                </a:path>
                <a:path w="4858385" h="2468245">
                  <a:moveTo>
                    <a:pt x="139814" y="1153604"/>
                  </a:moveTo>
                  <a:lnTo>
                    <a:pt x="61150" y="1132954"/>
                  </a:lnTo>
                  <a:lnTo>
                    <a:pt x="63919" y="1054963"/>
                  </a:lnTo>
                  <a:lnTo>
                    <a:pt x="64046" y="1051687"/>
                  </a:lnTo>
                  <a:lnTo>
                    <a:pt x="0" y="1178407"/>
                  </a:lnTo>
                  <a:lnTo>
                    <a:pt x="139814" y="1153604"/>
                  </a:lnTo>
                  <a:close/>
                </a:path>
                <a:path w="4858385" h="2468245">
                  <a:moveTo>
                    <a:pt x="182041" y="1054963"/>
                  </a:moveTo>
                  <a:lnTo>
                    <a:pt x="170675" y="1039672"/>
                  </a:lnTo>
                  <a:lnTo>
                    <a:pt x="124802" y="1073759"/>
                  </a:lnTo>
                  <a:lnTo>
                    <a:pt x="136169" y="1089050"/>
                  </a:lnTo>
                  <a:lnTo>
                    <a:pt x="182041" y="1054963"/>
                  </a:lnTo>
                  <a:close/>
                </a:path>
                <a:path w="4858385" h="2468245">
                  <a:moveTo>
                    <a:pt x="243192" y="1009497"/>
                  </a:moveTo>
                  <a:lnTo>
                    <a:pt x="231825" y="994206"/>
                  </a:lnTo>
                  <a:lnTo>
                    <a:pt x="185966" y="1028306"/>
                  </a:lnTo>
                  <a:lnTo>
                    <a:pt x="197332" y="1043597"/>
                  </a:lnTo>
                  <a:lnTo>
                    <a:pt x="243192" y="1009497"/>
                  </a:lnTo>
                  <a:close/>
                </a:path>
                <a:path w="4858385" h="2468245">
                  <a:moveTo>
                    <a:pt x="304342" y="964044"/>
                  </a:moveTo>
                  <a:lnTo>
                    <a:pt x="292989" y="948753"/>
                  </a:lnTo>
                  <a:lnTo>
                    <a:pt x="247116" y="982840"/>
                  </a:lnTo>
                  <a:lnTo>
                    <a:pt x="258483" y="998131"/>
                  </a:lnTo>
                  <a:lnTo>
                    <a:pt x="304342" y="964044"/>
                  </a:lnTo>
                  <a:close/>
                </a:path>
                <a:path w="4858385" h="2468245">
                  <a:moveTo>
                    <a:pt x="365506" y="918578"/>
                  </a:moveTo>
                  <a:lnTo>
                    <a:pt x="354139" y="903287"/>
                  </a:lnTo>
                  <a:lnTo>
                    <a:pt x="308267" y="937387"/>
                  </a:lnTo>
                  <a:lnTo>
                    <a:pt x="319633" y="952677"/>
                  </a:lnTo>
                  <a:lnTo>
                    <a:pt x="365506" y="918578"/>
                  </a:lnTo>
                  <a:close/>
                </a:path>
                <a:path w="4858385" h="2468245">
                  <a:moveTo>
                    <a:pt x="426656" y="873125"/>
                  </a:moveTo>
                  <a:lnTo>
                    <a:pt x="415290" y="857834"/>
                  </a:lnTo>
                  <a:lnTo>
                    <a:pt x="369430" y="891921"/>
                  </a:lnTo>
                  <a:lnTo>
                    <a:pt x="380796" y="907211"/>
                  </a:lnTo>
                  <a:lnTo>
                    <a:pt x="426656" y="873125"/>
                  </a:lnTo>
                  <a:close/>
                </a:path>
                <a:path w="4858385" h="2468245">
                  <a:moveTo>
                    <a:pt x="487807" y="827659"/>
                  </a:moveTo>
                  <a:lnTo>
                    <a:pt x="476440" y="812368"/>
                  </a:lnTo>
                  <a:lnTo>
                    <a:pt x="430580" y="846467"/>
                  </a:lnTo>
                  <a:lnTo>
                    <a:pt x="441947" y="861758"/>
                  </a:lnTo>
                  <a:lnTo>
                    <a:pt x="487807" y="827659"/>
                  </a:lnTo>
                  <a:close/>
                </a:path>
                <a:path w="4858385" h="2468245">
                  <a:moveTo>
                    <a:pt x="548970" y="782205"/>
                  </a:moveTo>
                  <a:lnTo>
                    <a:pt x="537603" y="766914"/>
                  </a:lnTo>
                  <a:lnTo>
                    <a:pt x="491731" y="801001"/>
                  </a:lnTo>
                  <a:lnTo>
                    <a:pt x="503097" y="816292"/>
                  </a:lnTo>
                  <a:lnTo>
                    <a:pt x="548970" y="782205"/>
                  </a:lnTo>
                  <a:close/>
                </a:path>
                <a:path w="4858385" h="2468245">
                  <a:moveTo>
                    <a:pt x="610120" y="736739"/>
                  </a:moveTo>
                  <a:lnTo>
                    <a:pt x="598754" y="721448"/>
                  </a:lnTo>
                  <a:lnTo>
                    <a:pt x="552894" y="755548"/>
                  </a:lnTo>
                  <a:lnTo>
                    <a:pt x="564248" y="770839"/>
                  </a:lnTo>
                  <a:lnTo>
                    <a:pt x="610120" y="736739"/>
                  </a:lnTo>
                  <a:close/>
                </a:path>
                <a:path w="4858385" h="2468245">
                  <a:moveTo>
                    <a:pt x="671271" y="691286"/>
                  </a:moveTo>
                  <a:lnTo>
                    <a:pt x="659904" y="675995"/>
                  </a:lnTo>
                  <a:lnTo>
                    <a:pt x="614045" y="710082"/>
                  </a:lnTo>
                  <a:lnTo>
                    <a:pt x="625411" y="725373"/>
                  </a:lnTo>
                  <a:lnTo>
                    <a:pt x="671271" y="691286"/>
                  </a:lnTo>
                  <a:close/>
                </a:path>
                <a:path w="4858385" h="2468245">
                  <a:moveTo>
                    <a:pt x="732434" y="645820"/>
                  </a:moveTo>
                  <a:lnTo>
                    <a:pt x="721067" y="630529"/>
                  </a:lnTo>
                  <a:lnTo>
                    <a:pt x="675195" y="664629"/>
                  </a:lnTo>
                  <a:lnTo>
                    <a:pt x="686562" y="679919"/>
                  </a:lnTo>
                  <a:lnTo>
                    <a:pt x="732434" y="645820"/>
                  </a:lnTo>
                  <a:close/>
                </a:path>
                <a:path w="4858385" h="2468245">
                  <a:moveTo>
                    <a:pt x="793584" y="600367"/>
                  </a:moveTo>
                  <a:lnTo>
                    <a:pt x="782218" y="585076"/>
                  </a:lnTo>
                  <a:lnTo>
                    <a:pt x="736346" y="619163"/>
                  </a:lnTo>
                  <a:lnTo>
                    <a:pt x="747712" y="634453"/>
                  </a:lnTo>
                  <a:lnTo>
                    <a:pt x="793584" y="600367"/>
                  </a:lnTo>
                  <a:close/>
                </a:path>
                <a:path w="4858385" h="2468245">
                  <a:moveTo>
                    <a:pt x="854735" y="554901"/>
                  </a:moveTo>
                  <a:lnTo>
                    <a:pt x="843368" y="539610"/>
                  </a:lnTo>
                  <a:lnTo>
                    <a:pt x="797509" y="573709"/>
                  </a:lnTo>
                  <a:lnTo>
                    <a:pt x="808875" y="589000"/>
                  </a:lnTo>
                  <a:lnTo>
                    <a:pt x="854735" y="554901"/>
                  </a:lnTo>
                  <a:close/>
                </a:path>
                <a:path w="4858385" h="2468245">
                  <a:moveTo>
                    <a:pt x="915885" y="509447"/>
                  </a:moveTo>
                  <a:lnTo>
                    <a:pt x="904532" y="494157"/>
                  </a:lnTo>
                  <a:lnTo>
                    <a:pt x="858659" y="528243"/>
                  </a:lnTo>
                  <a:lnTo>
                    <a:pt x="870026" y="543534"/>
                  </a:lnTo>
                  <a:lnTo>
                    <a:pt x="915885" y="509447"/>
                  </a:lnTo>
                  <a:close/>
                </a:path>
                <a:path w="4858385" h="2468245">
                  <a:moveTo>
                    <a:pt x="977049" y="463981"/>
                  </a:moveTo>
                  <a:lnTo>
                    <a:pt x="965682" y="448691"/>
                  </a:lnTo>
                  <a:lnTo>
                    <a:pt x="919810" y="482790"/>
                  </a:lnTo>
                  <a:lnTo>
                    <a:pt x="931176" y="498081"/>
                  </a:lnTo>
                  <a:lnTo>
                    <a:pt x="977049" y="463981"/>
                  </a:lnTo>
                  <a:close/>
                </a:path>
                <a:path w="4858385" h="2468245">
                  <a:moveTo>
                    <a:pt x="1038199" y="418528"/>
                  </a:moveTo>
                  <a:lnTo>
                    <a:pt x="1026833" y="403237"/>
                  </a:lnTo>
                  <a:lnTo>
                    <a:pt x="980973" y="437324"/>
                  </a:lnTo>
                  <a:lnTo>
                    <a:pt x="992339" y="452615"/>
                  </a:lnTo>
                  <a:lnTo>
                    <a:pt x="1038199" y="418528"/>
                  </a:lnTo>
                  <a:close/>
                </a:path>
                <a:path w="4858385" h="2468245">
                  <a:moveTo>
                    <a:pt x="1099350" y="373062"/>
                  </a:moveTo>
                  <a:lnTo>
                    <a:pt x="1087983" y="357771"/>
                  </a:lnTo>
                  <a:lnTo>
                    <a:pt x="1042123" y="391871"/>
                  </a:lnTo>
                  <a:lnTo>
                    <a:pt x="1053490" y="407162"/>
                  </a:lnTo>
                  <a:lnTo>
                    <a:pt x="1099350" y="373062"/>
                  </a:lnTo>
                  <a:close/>
                </a:path>
                <a:path w="4858385" h="2468245">
                  <a:moveTo>
                    <a:pt x="1160513" y="327609"/>
                  </a:moveTo>
                  <a:lnTo>
                    <a:pt x="1149146" y="312318"/>
                  </a:lnTo>
                  <a:lnTo>
                    <a:pt x="1103274" y="346405"/>
                  </a:lnTo>
                  <a:lnTo>
                    <a:pt x="1114640" y="361696"/>
                  </a:lnTo>
                  <a:lnTo>
                    <a:pt x="1160513" y="327609"/>
                  </a:lnTo>
                  <a:close/>
                </a:path>
                <a:path w="4858385" h="2468245">
                  <a:moveTo>
                    <a:pt x="1221663" y="282143"/>
                  </a:moveTo>
                  <a:lnTo>
                    <a:pt x="1210297" y="266852"/>
                  </a:lnTo>
                  <a:lnTo>
                    <a:pt x="1164437" y="300951"/>
                  </a:lnTo>
                  <a:lnTo>
                    <a:pt x="1175791" y="316242"/>
                  </a:lnTo>
                  <a:lnTo>
                    <a:pt x="1221663" y="282143"/>
                  </a:lnTo>
                  <a:close/>
                </a:path>
                <a:path w="4858385" h="2468245">
                  <a:moveTo>
                    <a:pt x="1282814" y="236677"/>
                  </a:moveTo>
                  <a:lnTo>
                    <a:pt x="1271447" y="221399"/>
                  </a:lnTo>
                  <a:lnTo>
                    <a:pt x="1225588" y="255485"/>
                  </a:lnTo>
                  <a:lnTo>
                    <a:pt x="1236954" y="270776"/>
                  </a:lnTo>
                  <a:lnTo>
                    <a:pt x="1282814" y="236677"/>
                  </a:lnTo>
                  <a:close/>
                </a:path>
                <a:path w="4858385" h="2468245">
                  <a:moveTo>
                    <a:pt x="1343977" y="191223"/>
                  </a:moveTo>
                  <a:lnTo>
                    <a:pt x="1332611" y="175933"/>
                  </a:lnTo>
                  <a:lnTo>
                    <a:pt x="1286738" y="210032"/>
                  </a:lnTo>
                  <a:lnTo>
                    <a:pt x="1298105" y="225323"/>
                  </a:lnTo>
                  <a:lnTo>
                    <a:pt x="1343977" y="191223"/>
                  </a:lnTo>
                  <a:close/>
                </a:path>
                <a:path w="4858385" h="2468245">
                  <a:moveTo>
                    <a:pt x="1405128" y="145757"/>
                  </a:moveTo>
                  <a:lnTo>
                    <a:pt x="1393761" y="130479"/>
                  </a:lnTo>
                  <a:lnTo>
                    <a:pt x="1347889" y="164566"/>
                  </a:lnTo>
                  <a:lnTo>
                    <a:pt x="1359255" y="179857"/>
                  </a:lnTo>
                  <a:lnTo>
                    <a:pt x="1405128" y="145757"/>
                  </a:lnTo>
                  <a:close/>
                </a:path>
                <a:path w="4858385" h="2468245">
                  <a:moveTo>
                    <a:pt x="1439214" y="2165959"/>
                  </a:moveTo>
                  <a:lnTo>
                    <a:pt x="1423403" y="2155329"/>
                  </a:lnTo>
                  <a:lnTo>
                    <a:pt x="1391539" y="2202777"/>
                  </a:lnTo>
                  <a:lnTo>
                    <a:pt x="1407350" y="2213394"/>
                  </a:lnTo>
                  <a:lnTo>
                    <a:pt x="1439214" y="2165959"/>
                  </a:lnTo>
                  <a:close/>
                </a:path>
                <a:path w="4858385" h="2468245">
                  <a:moveTo>
                    <a:pt x="1481709" y="2102700"/>
                  </a:moveTo>
                  <a:lnTo>
                    <a:pt x="1465897" y="2092083"/>
                  </a:lnTo>
                  <a:lnTo>
                    <a:pt x="1434020" y="2139518"/>
                  </a:lnTo>
                  <a:lnTo>
                    <a:pt x="1449844" y="2150148"/>
                  </a:lnTo>
                  <a:lnTo>
                    <a:pt x="1481709" y="2102700"/>
                  </a:lnTo>
                  <a:close/>
                </a:path>
                <a:path w="4858385" h="2468245">
                  <a:moveTo>
                    <a:pt x="1524190" y="2039442"/>
                  </a:moveTo>
                  <a:lnTo>
                    <a:pt x="1508379" y="2028825"/>
                  </a:lnTo>
                  <a:lnTo>
                    <a:pt x="1476514" y="2076272"/>
                  </a:lnTo>
                  <a:lnTo>
                    <a:pt x="1492326" y="2086889"/>
                  </a:lnTo>
                  <a:lnTo>
                    <a:pt x="1524190" y="2039442"/>
                  </a:lnTo>
                  <a:close/>
                </a:path>
                <a:path w="4858385" h="2468245">
                  <a:moveTo>
                    <a:pt x="1566684" y="1976196"/>
                  </a:moveTo>
                  <a:lnTo>
                    <a:pt x="1550873" y="1965566"/>
                  </a:lnTo>
                  <a:lnTo>
                    <a:pt x="1519008" y="2013013"/>
                  </a:lnTo>
                  <a:lnTo>
                    <a:pt x="1534820" y="2023630"/>
                  </a:lnTo>
                  <a:lnTo>
                    <a:pt x="1566684" y="1976196"/>
                  </a:lnTo>
                  <a:close/>
                </a:path>
                <a:path w="4858385" h="2468245">
                  <a:moveTo>
                    <a:pt x="1609178" y="1912937"/>
                  </a:moveTo>
                  <a:lnTo>
                    <a:pt x="1593367" y="1902320"/>
                  </a:lnTo>
                  <a:lnTo>
                    <a:pt x="1561490" y="1949754"/>
                  </a:lnTo>
                  <a:lnTo>
                    <a:pt x="1577301" y="1960384"/>
                  </a:lnTo>
                  <a:lnTo>
                    <a:pt x="1609178" y="1912937"/>
                  </a:lnTo>
                  <a:close/>
                </a:path>
                <a:path w="4858385" h="2468245">
                  <a:moveTo>
                    <a:pt x="1651660" y="1849691"/>
                  </a:moveTo>
                  <a:lnTo>
                    <a:pt x="1635848" y="1839061"/>
                  </a:lnTo>
                  <a:lnTo>
                    <a:pt x="1603984" y="1886508"/>
                  </a:lnTo>
                  <a:lnTo>
                    <a:pt x="1619796" y="1897126"/>
                  </a:lnTo>
                  <a:lnTo>
                    <a:pt x="1651660" y="1849691"/>
                  </a:lnTo>
                  <a:close/>
                </a:path>
                <a:path w="4858385" h="2468245">
                  <a:moveTo>
                    <a:pt x="1694154" y="1786432"/>
                  </a:moveTo>
                  <a:lnTo>
                    <a:pt x="1678343" y="1775802"/>
                  </a:lnTo>
                  <a:lnTo>
                    <a:pt x="1646478" y="1823250"/>
                  </a:lnTo>
                  <a:lnTo>
                    <a:pt x="1662290" y="1833867"/>
                  </a:lnTo>
                  <a:lnTo>
                    <a:pt x="1694154" y="1786432"/>
                  </a:lnTo>
                  <a:close/>
                </a:path>
                <a:path w="4858385" h="2468245">
                  <a:moveTo>
                    <a:pt x="1725396" y="0"/>
                  </a:moveTo>
                  <a:lnTo>
                    <a:pt x="1598396" y="63500"/>
                  </a:lnTo>
                  <a:lnTo>
                    <a:pt x="1725396" y="127000"/>
                  </a:lnTo>
                  <a:lnTo>
                    <a:pt x="1682216" y="73025"/>
                  </a:lnTo>
                  <a:lnTo>
                    <a:pt x="1722170" y="73025"/>
                  </a:lnTo>
                  <a:lnTo>
                    <a:pt x="1722170" y="53975"/>
                  </a:lnTo>
                  <a:lnTo>
                    <a:pt x="1682216" y="53975"/>
                  </a:lnTo>
                  <a:lnTo>
                    <a:pt x="1725396" y="0"/>
                  </a:lnTo>
                  <a:close/>
                </a:path>
                <a:path w="4858385" h="2468245">
                  <a:moveTo>
                    <a:pt x="1736648" y="1723174"/>
                  </a:moveTo>
                  <a:lnTo>
                    <a:pt x="1720824" y="1712556"/>
                  </a:lnTo>
                  <a:lnTo>
                    <a:pt x="1688960" y="1759991"/>
                  </a:lnTo>
                  <a:lnTo>
                    <a:pt x="1704771" y="1770621"/>
                  </a:lnTo>
                  <a:lnTo>
                    <a:pt x="1736648" y="1723174"/>
                  </a:lnTo>
                  <a:close/>
                </a:path>
                <a:path w="4858385" h="2468245">
                  <a:moveTo>
                    <a:pt x="1779130" y="1659928"/>
                  </a:moveTo>
                  <a:lnTo>
                    <a:pt x="1763318" y="1649298"/>
                  </a:lnTo>
                  <a:lnTo>
                    <a:pt x="1731454" y="1696745"/>
                  </a:lnTo>
                  <a:lnTo>
                    <a:pt x="1747266" y="1707362"/>
                  </a:lnTo>
                  <a:lnTo>
                    <a:pt x="1779130" y="1659928"/>
                  </a:lnTo>
                  <a:close/>
                </a:path>
                <a:path w="4858385" h="2468245">
                  <a:moveTo>
                    <a:pt x="1798370" y="53975"/>
                  </a:moveTo>
                  <a:lnTo>
                    <a:pt x="1741220" y="53975"/>
                  </a:lnTo>
                  <a:lnTo>
                    <a:pt x="1741220" y="73025"/>
                  </a:lnTo>
                  <a:lnTo>
                    <a:pt x="1798370" y="73025"/>
                  </a:lnTo>
                  <a:lnTo>
                    <a:pt x="1798370" y="53975"/>
                  </a:lnTo>
                  <a:close/>
                </a:path>
                <a:path w="4858385" h="2468245">
                  <a:moveTo>
                    <a:pt x="1821624" y="1596669"/>
                  </a:moveTo>
                  <a:lnTo>
                    <a:pt x="1805813" y="1586052"/>
                  </a:lnTo>
                  <a:lnTo>
                    <a:pt x="1773936" y="1633486"/>
                  </a:lnTo>
                  <a:lnTo>
                    <a:pt x="1789760" y="1644103"/>
                  </a:lnTo>
                  <a:lnTo>
                    <a:pt x="1821624" y="1596669"/>
                  </a:lnTo>
                  <a:close/>
                </a:path>
                <a:path w="4858385" h="2468245">
                  <a:moveTo>
                    <a:pt x="1864106" y="1533410"/>
                  </a:moveTo>
                  <a:lnTo>
                    <a:pt x="1848294" y="1522793"/>
                  </a:lnTo>
                  <a:lnTo>
                    <a:pt x="1816430" y="1570228"/>
                  </a:lnTo>
                  <a:lnTo>
                    <a:pt x="1832241" y="1580857"/>
                  </a:lnTo>
                  <a:lnTo>
                    <a:pt x="1864106" y="1533410"/>
                  </a:lnTo>
                  <a:close/>
                </a:path>
                <a:path w="4858385" h="2468245">
                  <a:moveTo>
                    <a:pt x="1874570" y="53975"/>
                  </a:moveTo>
                  <a:lnTo>
                    <a:pt x="1817420" y="53975"/>
                  </a:lnTo>
                  <a:lnTo>
                    <a:pt x="1817420" y="73025"/>
                  </a:lnTo>
                  <a:lnTo>
                    <a:pt x="1874570" y="73025"/>
                  </a:lnTo>
                  <a:lnTo>
                    <a:pt x="1874570" y="53975"/>
                  </a:lnTo>
                  <a:close/>
                </a:path>
                <a:path w="4858385" h="2468245">
                  <a:moveTo>
                    <a:pt x="1906600" y="1470164"/>
                  </a:moveTo>
                  <a:lnTo>
                    <a:pt x="1890788" y="1459534"/>
                  </a:lnTo>
                  <a:lnTo>
                    <a:pt x="1858924" y="1506982"/>
                  </a:lnTo>
                  <a:lnTo>
                    <a:pt x="1874735" y="1517599"/>
                  </a:lnTo>
                  <a:lnTo>
                    <a:pt x="1906600" y="1470164"/>
                  </a:lnTo>
                  <a:close/>
                </a:path>
                <a:path w="4858385" h="2468245">
                  <a:moveTo>
                    <a:pt x="1949094" y="1406906"/>
                  </a:moveTo>
                  <a:lnTo>
                    <a:pt x="1933282" y="1396288"/>
                  </a:lnTo>
                  <a:lnTo>
                    <a:pt x="1901405" y="1443723"/>
                  </a:lnTo>
                  <a:lnTo>
                    <a:pt x="1917230" y="1454353"/>
                  </a:lnTo>
                  <a:lnTo>
                    <a:pt x="1949094" y="1406906"/>
                  </a:lnTo>
                  <a:close/>
                </a:path>
                <a:path w="4858385" h="2468245">
                  <a:moveTo>
                    <a:pt x="1950770" y="53975"/>
                  </a:moveTo>
                  <a:lnTo>
                    <a:pt x="1893620" y="53975"/>
                  </a:lnTo>
                  <a:lnTo>
                    <a:pt x="1893620" y="73025"/>
                  </a:lnTo>
                  <a:lnTo>
                    <a:pt x="1950770" y="73025"/>
                  </a:lnTo>
                  <a:lnTo>
                    <a:pt x="1950770" y="53975"/>
                  </a:lnTo>
                  <a:close/>
                </a:path>
                <a:path w="4858385" h="2468245">
                  <a:moveTo>
                    <a:pt x="1991575" y="1343647"/>
                  </a:moveTo>
                  <a:lnTo>
                    <a:pt x="1975764" y="1333030"/>
                  </a:lnTo>
                  <a:lnTo>
                    <a:pt x="1943900" y="1380464"/>
                  </a:lnTo>
                  <a:lnTo>
                    <a:pt x="1959711" y="1391094"/>
                  </a:lnTo>
                  <a:lnTo>
                    <a:pt x="1991575" y="1343647"/>
                  </a:lnTo>
                  <a:close/>
                </a:path>
                <a:path w="4858385" h="2468245">
                  <a:moveTo>
                    <a:pt x="2026970" y="53975"/>
                  </a:moveTo>
                  <a:lnTo>
                    <a:pt x="1969820" y="53975"/>
                  </a:lnTo>
                  <a:lnTo>
                    <a:pt x="1969820" y="73025"/>
                  </a:lnTo>
                  <a:lnTo>
                    <a:pt x="2026970" y="73025"/>
                  </a:lnTo>
                  <a:lnTo>
                    <a:pt x="2026970" y="53975"/>
                  </a:lnTo>
                  <a:close/>
                </a:path>
                <a:path w="4858385" h="2468245">
                  <a:moveTo>
                    <a:pt x="2034070" y="1280401"/>
                  </a:moveTo>
                  <a:lnTo>
                    <a:pt x="2018258" y="1269771"/>
                  </a:lnTo>
                  <a:lnTo>
                    <a:pt x="1986394" y="1317218"/>
                  </a:lnTo>
                  <a:lnTo>
                    <a:pt x="2002205" y="1327835"/>
                  </a:lnTo>
                  <a:lnTo>
                    <a:pt x="2034070" y="1280401"/>
                  </a:lnTo>
                  <a:close/>
                </a:path>
                <a:path w="4858385" h="2468245">
                  <a:moveTo>
                    <a:pt x="2091105" y="1178407"/>
                  </a:moveTo>
                  <a:lnTo>
                    <a:pt x="1967572" y="1248422"/>
                  </a:lnTo>
                  <a:lnTo>
                    <a:pt x="2036457" y="1242682"/>
                  </a:lnTo>
                  <a:lnTo>
                    <a:pt x="2028875" y="1253959"/>
                  </a:lnTo>
                  <a:lnTo>
                    <a:pt x="2044687" y="1264589"/>
                  </a:lnTo>
                  <a:lnTo>
                    <a:pt x="2052269" y="1253299"/>
                  </a:lnTo>
                  <a:lnTo>
                    <a:pt x="2072995" y="1319237"/>
                  </a:lnTo>
                  <a:lnTo>
                    <a:pt x="2081390" y="1253959"/>
                  </a:lnTo>
                  <a:lnTo>
                    <a:pt x="2081479" y="1253299"/>
                  </a:lnTo>
                  <a:lnTo>
                    <a:pt x="2082838" y="1242682"/>
                  </a:lnTo>
                  <a:lnTo>
                    <a:pt x="2091105" y="1178407"/>
                  </a:lnTo>
                  <a:close/>
                </a:path>
                <a:path w="4858385" h="2468245">
                  <a:moveTo>
                    <a:pt x="2103170" y="53975"/>
                  </a:moveTo>
                  <a:lnTo>
                    <a:pt x="2046020" y="53975"/>
                  </a:lnTo>
                  <a:lnTo>
                    <a:pt x="2046020" y="73025"/>
                  </a:lnTo>
                  <a:lnTo>
                    <a:pt x="2103170" y="73025"/>
                  </a:lnTo>
                  <a:lnTo>
                    <a:pt x="2103170" y="53975"/>
                  </a:lnTo>
                  <a:close/>
                </a:path>
                <a:path w="4858385" h="2468245">
                  <a:moveTo>
                    <a:pt x="2179370" y="53975"/>
                  </a:moveTo>
                  <a:lnTo>
                    <a:pt x="2122220" y="53975"/>
                  </a:lnTo>
                  <a:lnTo>
                    <a:pt x="2122220" y="73025"/>
                  </a:lnTo>
                  <a:lnTo>
                    <a:pt x="2179370" y="73025"/>
                  </a:lnTo>
                  <a:lnTo>
                    <a:pt x="2179370" y="53975"/>
                  </a:lnTo>
                  <a:close/>
                </a:path>
                <a:path w="4858385" h="2468245">
                  <a:moveTo>
                    <a:pt x="2255570" y="53975"/>
                  </a:moveTo>
                  <a:lnTo>
                    <a:pt x="2198420" y="53975"/>
                  </a:lnTo>
                  <a:lnTo>
                    <a:pt x="2198420" y="73025"/>
                  </a:lnTo>
                  <a:lnTo>
                    <a:pt x="2255570" y="73025"/>
                  </a:lnTo>
                  <a:lnTo>
                    <a:pt x="2255570" y="53975"/>
                  </a:lnTo>
                  <a:close/>
                </a:path>
                <a:path w="4858385" h="2468245">
                  <a:moveTo>
                    <a:pt x="2331770" y="53975"/>
                  </a:moveTo>
                  <a:lnTo>
                    <a:pt x="2274620" y="53975"/>
                  </a:lnTo>
                  <a:lnTo>
                    <a:pt x="2274620" y="73025"/>
                  </a:lnTo>
                  <a:lnTo>
                    <a:pt x="2331770" y="73025"/>
                  </a:lnTo>
                  <a:lnTo>
                    <a:pt x="2331770" y="53975"/>
                  </a:lnTo>
                  <a:close/>
                </a:path>
                <a:path w="4858385" h="2468245">
                  <a:moveTo>
                    <a:pt x="2407970" y="53975"/>
                  </a:moveTo>
                  <a:lnTo>
                    <a:pt x="2350820" y="53975"/>
                  </a:lnTo>
                  <a:lnTo>
                    <a:pt x="2350820" y="73025"/>
                  </a:lnTo>
                  <a:lnTo>
                    <a:pt x="2407970" y="73025"/>
                  </a:lnTo>
                  <a:lnTo>
                    <a:pt x="2407970" y="53975"/>
                  </a:lnTo>
                  <a:close/>
                </a:path>
                <a:path w="4858385" h="2468245">
                  <a:moveTo>
                    <a:pt x="2484170" y="53975"/>
                  </a:moveTo>
                  <a:lnTo>
                    <a:pt x="2427020" y="53975"/>
                  </a:lnTo>
                  <a:lnTo>
                    <a:pt x="2427020" y="73025"/>
                  </a:lnTo>
                  <a:lnTo>
                    <a:pt x="2484170" y="73025"/>
                  </a:lnTo>
                  <a:lnTo>
                    <a:pt x="2484170" y="53975"/>
                  </a:lnTo>
                  <a:close/>
                </a:path>
                <a:path w="4858385" h="2468245">
                  <a:moveTo>
                    <a:pt x="2560370" y="53975"/>
                  </a:moveTo>
                  <a:lnTo>
                    <a:pt x="2503220" y="53975"/>
                  </a:lnTo>
                  <a:lnTo>
                    <a:pt x="2503220" y="73025"/>
                  </a:lnTo>
                  <a:lnTo>
                    <a:pt x="2560370" y="73025"/>
                  </a:lnTo>
                  <a:lnTo>
                    <a:pt x="2560370" y="53975"/>
                  </a:lnTo>
                  <a:close/>
                </a:path>
                <a:path w="4858385" h="2468245">
                  <a:moveTo>
                    <a:pt x="2613317" y="958253"/>
                  </a:moveTo>
                  <a:lnTo>
                    <a:pt x="2598077" y="946823"/>
                  </a:lnTo>
                  <a:lnTo>
                    <a:pt x="2563787" y="992543"/>
                  </a:lnTo>
                  <a:lnTo>
                    <a:pt x="2579027" y="1003973"/>
                  </a:lnTo>
                  <a:lnTo>
                    <a:pt x="2613317" y="958253"/>
                  </a:lnTo>
                  <a:close/>
                </a:path>
                <a:path w="4858385" h="2468245">
                  <a:moveTo>
                    <a:pt x="2636570" y="53975"/>
                  </a:moveTo>
                  <a:lnTo>
                    <a:pt x="2579420" y="53975"/>
                  </a:lnTo>
                  <a:lnTo>
                    <a:pt x="2579420" y="73025"/>
                  </a:lnTo>
                  <a:lnTo>
                    <a:pt x="2636570" y="73025"/>
                  </a:lnTo>
                  <a:lnTo>
                    <a:pt x="2636570" y="53975"/>
                  </a:lnTo>
                  <a:close/>
                </a:path>
                <a:path w="4858385" h="2468245">
                  <a:moveTo>
                    <a:pt x="2659037" y="897293"/>
                  </a:moveTo>
                  <a:lnTo>
                    <a:pt x="2643797" y="885863"/>
                  </a:lnTo>
                  <a:lnTo>
                    <a:pt x="2609507" y="931583"/>
                  </a:lnTo>
                  <a:lnTo>
                    <a:pt x="2624747" y="943013"/>
                  </a:lnTo>
                  <a:lnTo>
                    <a:pt x="2659037" y="897293"/>
                  </a:lnTo>
                  <a:close/>
                </a:path>
                <a:path w="4858385" h="2468245">
                  <a:moveTo>
                    <a:pt x="2704757" y="836345"/>
                  </a:moveTo>
                  <a:lnTo>
                    <a:pt x="2689517" y="824903"/>
                  </a:lnTo>
                  <a:lnTo>
                    <a:pt x="2655227" y="870623"/>
                  </a:lnTo>
                  <a:lnTo>
                    <a:pt x="2670467" y="882053"/>
                  </a:lnTo>
                  <a:lnTo>
                    <a:pt x="2704757" y="836345"/>
                  </a:lnTo>
                  <a:close/>
                </a:path>
                <a:path w="4858385" h="2468245">
                  <a:moveTo>
                    <a:pt x="2712770" y="53975"/>
                  </a:moveTo>
                  <a:lnTo>
                    <a:pt x="2655620" y="53975"/>
                  </a:lnTo>
                  <a:lnTo>
                    <a:pt x="2655620" y="73025"/>
                  </a:lnTo>
                  <a:lnTo>
                    <a:pt x="2712770" y="73025"/>
                  </a:lnTo>
                  <a:lnTo>
                    <a:pt x="2712770" y="53975"/>
                  </a:lnTo>
                  <a:close/>
                </a:path>
                <a:path w="4858385" h="2468245">
                  <a:moveTo>
                    <a:pt x="2750477" y="775385"/>
                  </a:moveTo>
                  <a:lnTo>
                    <a:pt x="2735237" y="763955"/>
                  </a:lnTo>
                  <a:lnTo>
                    <a:pt x="2700947" y="809675"/>
                  </a:lnTo>
                  <a:lnTo>
                    <a:pt x="2716187" y="821105"/>
                  </a:lnTo>
                  <a:lnTo>
                    <a:pt x="2750477" y="775385"/>
                  </a:lnTo>
                  <a:close/>
                </a:path>
                <a:path w="4858385" h="2468245">
                  <a:moveTo>
                    <a:pt x="2788970" y="53975"/>
                  </a:moveTo>
                  <a:lnTo>
                    <a:pt x="2731820" y="53975"/>
                  </a:lnTo>
                  <a:lnTo>
                    <a:pt x="2731820" y="73025"/>
                  </a:lnTo>
                  <a:lnTo>
                    <a:pt x="2788970" y="73025"/>
                  </a:lnTo>
                  <a:lnTo>
                    <a:pt x="2788970" y="53975"/>
                  </a:lnTo>
                  <a:close/>
                </a:path>
                <a:path w="4858385" h="2468245">
                  <a:moveTo>
                    <a:pt x="2796197" y="714425"/>
                  </a:moveTo>
                  <a:lnTo>
                    <a:pt x="2780957" y="702995"/>
                  </a:lnTo>
                  <a:lnTo>
                    <a:pt x="2746667" y="748715"/>
                  </a:lnTo>
                  <a:lnTo>
                    <a:pt x="2761907" y="760145"/>
                  </a:lnTo>
                  <a:lnTo>
                    <a:pt x="2796197" y="714425"/>
                  </a:lnTo>
                  <a:close/>
                </a:path>
                <a:path w="4858385" h="2468245">
                  <a:moveTo>
                    <a:pt x="2841917" y="653465"/>
                  </a:moveTo>
                  <a:lnTo>
                    <a:pt x="2826677" y="642035"/>
                  </a:lnTo>
                  <a:lnTo>
                    <a:pt x="2792387" y="687755"/>
                  </a:lnTo>
                  <a:lnTo>
                    <a:pt x="2807627" y="699185"/>
                  </a:lnTo>
                  <a:lnTo>
                    <a:pt x="2841917" y="653465"/>
                  </a:lnTo>
                  <a:close/>
                </a:path>
                <a:path w="4858385" h="2468245">
                  <a:moveTo>
                    <a:pt x="2865170" y="53975"/>
                  </a:moveTo>
                  <a:lnTo>
                    <a:pt x="2808020" y="53975"/>
                  </a:lnTo>
                  <a:lnTo>
                    <a:pt x="2808020" y="73025"/>
                  </a:lnTo>
                  <a:lnTo>
                    <a:pt x="2865170" y="73025"/>
                  </a:lnTo>
                  <a:lnTo>
                    <a:pt x="2865170" y="53975"/>
                  </a:lnTo>
                  <a:close/>
                </a:path>
                <a:path w="4858385" h="2468245">
                  <a:moveTo>
                    <a:pt x="2887637" y="592505"/>
                  </a:moveTo>
                  <a:lnTo>
                    <a:pt x="2872397" y="581075"/>
                  </a:lnTo>
                  <a:lnTo>
                    <a:pt x="2838107" y="626795"/>
                  </a:lnTo>
                  <a:lnTo>
                    <a:pt x="2853347" y="638225"/>
                  </a:lnTo>
                  <a:lnTo>
                    <a:pt x="2887637" y="592505"/>
                  </a:lnTo>
                  <a:close/>
                </a:path>
                <a:path w="4858385" h="2468245">
                  <a:moveTo>
                    <a:pt x="2933357" y="531545"/>
                  </a:moveTo>
                  <a:lnTo>
                    <a:pt x="2918117" y="520115"/>
                  </a:lnTo>
                  <a:lnTo>
                    <a:pt x="2883827" y="565835"/>
                  </a:lnTo>
                  <a:lnTo>
                    <a:pt x="2899067" y="577265"/>
                  </a:lnTo>
                  <a:lnTo>
                    <a:pt x="2933357" y="531545"/>
                  </a:lnTo>
                  <a:close/>
                </a:path>
                <a:path w="4858385" h="2468245">
                  <a:moveTo>
                    <a:pt x="2941370" y="53975"/>
                  </a:moveTo>
                  <a:lnTo>
                    <a:pt x="2884220" y="53975"/>
                  </a:lnTo>
                  <a:lnTo>
                    <a:pt x="2884220" y="73025"/>
                  </a:lnTo>
                  <a:lnTo>
                    <a:pt x="2941370" y="73025"/>
                  </a:lnTo>
                  <a:lnTo>
                    <a:pt x="2941370" y="53975"/>
                  </a:lnTo>
                  <a:close/>
                </a:path>
                <a:path w="4858385" h="2468245">
                  <a:moveTo>
                    <a:pt x="2979077" y="470585"/>
                  </a:moveTo>
                  <a:lnTo>
                    <a:pt x="2963837" y="459155"/>
                  </a:lnTo>
                  <a:lnTo>
                    <a:pt x="2929547" y="504875"/>
                  </a:lnTo>
                  <a:lnTo>
                    <a:pt x="2944787" y="516305"/>
                  </a:lnTo>
                  <a:lnTo>
                    <a:pt x="2979077" y="470585"/>
                  </a:lnTo>
                  <a:close/>
                </a:path>
                <a:path w="4858385" h="2468245">
                  <a:moveTo>
                    <a:pt x="3017570" y="53975"/>
                  </a:moveTo>
                  <a:lnTo>
                    <a:pt x="2960420" y="53975"/>
                  </a:lnTo>
                  <a:lnTo>
                    <a:pt x="2960420" y="73025"/>
                  </a:lnTo>
                  <a:lnTo>
                    <a:pt x="3017570" y="73025"/>
                  </a:lnTo>
                  <a:lnTo>
                    <a:pt x="3017570" y="53975"/>
                  </a:lnTo>
                  <a:close/>
                </a:path>
                <a:path w="4858385" h="2468245">
                  <a:moveTo>
                    <a:pt x="3024797" y="409625"/>
                  </a:moveTo>
                  <a:lnTo>
                    <a:pt x="3009557" y="398195"/>
                  </a:lnTo>
                  <a:lnTo>
                    <a:pt x="2975267" y="443915"/>
                  </a:lnTo>
                  <a:lnTo>
                    <a:pt x="2990507" y="455345"/>
                  </a:lnTo>
                  <a:lnTo>
                    <a:pt x="3024797" y="409625"/>
                  </a:lnTo>
                  <a:close/>
                </a:path>
                <a:path w="4858385" h="2468245">
                  <a:moveTo>
                    <a:pt x="3070517" y="348665"/>
                  </a:moveTo>
                  <a:lnTo>
                    <a:pt x="3055277" y="337235"/>
                  </a:lnTo>
                  <a:lnTo>
                    <a:pt x="3020987" y="382955"/>
                  </a:lnTo>
                  <a:lnTo>
                    <a:pt x="3036227" y="394385"/>
                  </a:lnTo>
                  <a:lnTo>
                    <a:pt x="3070517" y="348665"/>
                  </a:lnTo>
                  <a:close/>
                </a:path>
                <a:path w="4858385" h="2468245">
                  <a:moveTo>
                    <a:pt x="3116237" y="287705"/>
                  </a:moveTo>
                  <a:lnTo>
                    <a:pt x="3100997" y="276275"/>
                  </a:lnTo>
                  <a:lnTo>
                    <a:pt x="3066707" y="321995"/>
                  </a:lnTo>
                  <a:lnTo>
                    <a:pt x="3081947" y="333425"/>
                  </a:lnTo>
                  <a:lnTo>
                    <a:pt x="3116237" y="287705"/>
                  </a:lnTo>
                  <a:close/>
                </a:path>
                <a:path w="4858385" h="2468245">
                  <a:moveTo>
                    <a:pt x="3161957" y="226745"/>
                  </a:moveTo>
                  <a:lnTo>
                    <a:pt x="3146717" y="215315"/>
                  </a:lnTo>
                  <a:lnTo>
                    <a:pt x="3112427" y="261035"/>
                  </a:lnTo>
                  <a:lnTo>
                    <a:pt x="3127667" y="272465"/>
                  </a:lnTo>
                  <a:lnTo>
                    <a:pt x="3161957" y="226745"/>
                  </a:lnTo>
                  <a:close/>
                </a:path>
                <a:path w="4858385" h="2468245">
                  <a:moveTo>
                    <a:pt x="3216516" y="138125"/>
                  </a:moveTo>
                  <a:lnTo>
                    <a:pt x="3089516" y="201625"/>
                  </a:lnTo>
                  <a:lnTo>
                    <a:pt x="3158604" y="199466"/>
                  </a:lnTo>
                  <a:lnTo>
                    <a:pt x="3158147" y="200075"/>
                  </a:lnTo>
                  <a:lnTo>
                    <a:pt x="3173387" y="211505"/>
                  </a:lnTo>
                  <a:lnTo>
                    <a:pt x="3173844" y="210896"/>
                  </a:lnTo>
                  <a:lnTo>
                    <a:pt x="3191116" y="277825"/>
                  </a:lnTo>
                  <a:lnTo>
                    <a:pt x="3203181" y="211505"/>
                  </a:lnTo>
                  <a:lnTo>
                    <a:pt x="3203283" y="210896"/>
                  </a:lnTo>
                  <a:lnTo>
                    <a:pt x="3205251" y="200075"/>
                  </a:lnTo>
                  <a:lnTo>
                    <a:pt x="3205365" y="199466"/>
                  </a:lnTo>
                  <a:lnTo>
                    <a:pt x="3216516" y="138125"/>
                  </a:lnTo>
                  <a:close/>
                </a:path>
                <a:path w="4858385" h="2468245">
                  <a:moveTo>
                    <a:pt x="3339998" y="208229"/>
                  </a:moveTo>
                  <a:lnTo>
                    <a:pt x="3329787" y="202425"/>
                  </a:lnTo>
                  <a:lnTo>
                    <a:pt x="3216516" y="138125"/>
                  </a:lnTo>
                  <a:lnTo>
                    <a:pt x="3234525" y="278968"/>
                  </a:lnTo>
                  <a:lnTo>
                    <a:pt x="3255302" y="213042"/>
                  </a:lnTo>
                  <a:lnTo>
                    <a:pt x="3282238" y="253199"/>
                  </a:lnTo>
                  <a:lnTo>
                    <a:pt x="3298050" y="242582"/>
                  </a:lnTo>
                  <a:lnTo>
                    <a:pt x="3278238" y="213042"/>
                  </a:lnTo>
                  <a:lnTo>
                    <a:pt x="3271113" y="202425"/>
                  </a:lnTo>
                  <a:lnTo>
                    <a:pt x="3339998" y="208229"/>
                  </a:lnTo>
                  <a:close/>
                </a:path>
                <a:path w="4858385" h="2468245">
                  <a:moveTo>
                    <a:pt x="3340493" y="305866"/>
                  </a:moveTo>
                  <a:lnTo>
                    <a:pt x="3308667" y="258406"/>
                  </a:lnTo>
                  <a:lnTo>
                    <a:pt x="3292843" y="269024"/>
                  </a:lnTo>
                  <a:lnTo>
                    <a:pt x="3324682" y="316484"/>
                  </a:lnTo>
                  <a:lnTo>
                    <a:pt x="3340493" y="305866"/>
                  </a:lnTo>
                  <a:close/>
                </a:path>
                <a:path w="4858385" h="2468245">
                  <a:moveTo>
                    <a:pt x="3382937" y="369150"/>
                  </a:moveTo>
                  <a:lnTo>
                    <a:pt x="3351111" y="321691"/>
                  </a:lnTo>
                  <a:lnTo>
                    <a:pt x="3335286" y="332308"/>
                  </a:lnTo>
                  <a:lnTo>
                    <a:pt x="3367125" y="379768"/>
                  </a:lnTo>
                  <a:lnTo>
                    <a:pt x="3382937" y="369150"/>
                  </a:lnTo>
                  <a:close/>
                </a:path>
                <a:path w="4858385" h="2468245">
                  <a:moveTo>
                    <a:pt x="3425393" y="432435"/>
                  </a:moveTo>
                  <a:lnTo>
                    <a:pt x="3393554" y="384975"/>
                  </a:lnTo>
                  <a:lnTo>
                    <a:pt x="3377730" y="395592"/>
                  </a:lnTo>
                  <a:lnTo>
                    <a:pt x="3409569" y="443052"/>
                  </a:lnTo>
                  <a:lnTo>
                    <a:pt x="3425393" y="432435"/>
                  </a:lnTo>
                  <a:close/>
                </a:path>
                <a:path w="4858385" h="2468245">
                  <a:moveTo>
                    <a:pt x="3467836" y="495719"/>
                  </a:moveTo>
                  <a:lnTo>
                    <a:pt x="3435997" y="448259"/>
                  </a:lnTo>
                  <a:lnTo>
                    <a:pt x="3420173" y="458876"/>
                  </a:lnTo>
                  <a:lnTo>
                    <a:pt x="3452012" y="506336"/>
                  </a:lnTo>
                  <a:lnTo>
                    <a:pt x="3467836" y="495719"/>
                  </a:lnTo>
                  <a:close/>
                </a:path>
                <a:path w="4858385" h="2468245">
                  <a:moveTo>
                    <a:pt x="3510280" y="559015"/>
                  </a:moveTo>
                  <a:lnTo>
                    <a:pt x="3478441" y="511543"/>
                  </a:lnTo>
                  <a:lnTo>
                    <a:pt x="3462617" y="522160"/>
                  </a:lnTo>
                  <a:lnTo>
                    <a:pt x="3494455" y="569620"/>
                  </a:lnTo>
                  <a:lnTo>
                    <a:pt x="3510280" y="559015"/>
                  </a:lnTo>
                  <a:close/>
                </a:path>
                <a:path w="4858385" h="2468245">
                  <a:moveTo>
                    <a:pt x="3542461" y="0"/>
                  </a:moveTo>
                  <a:lnTo>
                    <a:pt x="3415461" y="63500"/>
                  </a:lnTo>
                  <a:lnTo>
                    <a:pt x="3542461" y="127000"/>
                  </a:lnTo>
                  <a:lnTo>
                    <a:pt x="3491661" y="63500"/>
                  </a:lnTo>
                  <a:lnTo>
                    <a:pt x="3542461" y="0"/>
                  </a:lnTo>
                  <a:close/>
                </a:path>
                <a:path w="4858385" h="2468245">
                  <a:moveTo>
                    <a:pt x="3552723" y="622300"/>
                  </a:moveTo>
                  <a:lnTo>
                    <a:pt x="3520884" y="574827"/>
                  </a:lnTo>
                  <a:lnTo>
                    <a:pt x="3505060" y="585444"/>
                  </a:lnTo>
                  <a:lnTo>
                    <a:pt x="3536899" y="632904"/>
                  </a:lnTo>
                  <a:lnTo>
                    <a:pt x="3552723" y="622300"/>
                  </a:lnTo>
                  <a:close/>
                </a:path>
                <a:path w="4858385" h="2468245">
                  <a:moveTo>
                    <a:pt x="3562693" y="53975"/>
                  </a:moveTo>
                  <a:lnTo>
                    <a:pt x="3505543" y="53975"/>
                  </a:lnTo>
                  <a:lnTo>
                    <a:pt x="3505543" y="73025"/>
                  </a:lnTo>
                  <a:lnTo>
                    <a:pt x="3562693" y="73025"/>
                  </a:lnTo>
                  <a:lnTo>
                    <a:pt x="3562693" y="53975"/>
                  </a:lnTo>
                  <a:close/>
                </a:path>
                <a:path w="4858385" h="2468245">
                  <a:moveTo>
                    <a:pt x="3595166" y="685584"/>
                  </a:moveTo>
                  <a:lnTo>
                    <a:pt x="3563328" y="638111"/>
                  </a:lnTo>
                  <a:lnTo>
                    <a:pt x="3547503" y="648728"/>
                  </a:lnTo>
                  <a:lnTo>
                    <a:pt x="3579342" y="696188"/>
                  </a:lnTo>
                  <a:lnTo>
                    <a:pt x="3595166" y="685584"/>
                  </a:lnTo>
                  <a:close/>
                </a:path>
                <a:path w="4858385" h="2468245">
                  <a:moveTo>
                    <a:pt x="3637610" y="748868"/>
                  </a:moveTo>
                  <a:lnTo>
                    <a:pt x="3605771" y="701395"/>
                  </a:lnTo>
                  <a:lnTo>
                    <a:pt x="3589947" y="712012"/>
                  </a:lnTo>
                  <a:lnTo>
                    <a:pt x="3621786" y="759472"/>
                  </a:lnTo>
                  <a:lnTo>
                    <a:pt x="3637610" y="748868"/>
                  </a:lnTo>
                  <a:close/>
                </a:path>
                <a:path w="4858385" h="2468245">
                  <a:moveTo>
                    <a:pt x="3638893" y="53975"/>
                  </a:moveTo>
                  <a:lnTo>
                    <a:pt x="3581743" y="53975"/>
                  </a:lnTo>
                  <a:lnTo>
                    <a:pt x="3581743" y="73025"/>
                  </a:lnTo>
                  <a:lnTo>
                    <a:pt x="3638893" y="73025"/>
                  </a:lnTo>
                  <a:lnTo>
                    <a:pt x="3638893" y="53975"/>
                  </a:lnTo>
                  <a:close/>
                </a:path>
                <a:path w="4858385" h="2468245">
                  <a:moveTo>
                    <a:pt x="3680053" y="812152"/>
                  </a:moveTo>
                  <a:lnTo>
                    <a:pt x="3648214" y="764679"/>
                  </a:lnTo>
                  <a:lnTo>
                    <a:pt x="3632403" y="775296"/>
                  </a:lnTo>
                  <a:lnTo>
                    <a:pt x="3664229" y="822756"/>
                  </a:lnTo>
                  <a:lnTo>
                    <a:pt x="3680053" y="812152"/>
                  </a:lnTo>
                  <a:close/>
                </a:path>
                <a:path w="4858385" h="2468245">
                  <a:moveTo>
                    <a:pt x="3715093" y="53975"/>
                  </a:moveTo>
                  <a:lnTo>
                    <a:pt x="3657943" y="53975"/>
                  </a:lnTo>
                  <a:lnTo>
                    <a:pt x="3657943" y="73025"/>
                  </a:lnTo>
                  <a:lnTo>
                    <a:pt x="3715093" y="73025"/>
                  </a:lnTo>
                  <a:lnTo>
                    <a:pt x="3715093" y="53975"/>
                  </a:lnTo>
                  <a:close/>
                </a:path>
                <a:path w="4858385" h="2468245">
                  <a:moveTo>
                    <a:pt x="3722497" y="875436"/>
                  </a:moveTo>
                  <a:lnTo>
                    <a:pt x="3690658" y="827963"/>
                  </a:lnTo>
                  <a:lnTo>
                    <a:pt x="3674846" y="838581"/>
                  </a:lnTo>
                  <a:lnTo>
                    <a:pt x="3706672" y="886040"/>
                  </a:lnTo>
                  <a:lnTo>
                    <a:pt x="3722497" y="875436"/>
                  </a:lnTo>
                  <a:close/>
                </a:path>
                <a:path w="4858385" h="2468245">
                  <a:moveTo>
                    <a:pt x="3764940" y="938720"/>
                  </a:moveTo>
                  <a:lnTo>
                    <a:pt x="3733101" y="891247"/>
                  </a:lnTo>
                  <a:lnTo>
                    <a:pt x="3717290" y="901865"/>
                  </a:lnTo>
                  <a:lnTo>
                    <a:pt x="3749116" y="949325"/>
                  </a:lnTo>
                  <a:lnTo>
                    <a:pt x="3764940" y="938720"/>
                  </a:lnTo>
                  <a:close/>
                </a:path>
                <a:path w="4858385" h="2468245">
                  <a:moveTo>
                    <a:pt x="3791293" y="53975"/>
                  </a:moveTo>
                  <a:lnTo>
                    <a:pt x="3734143" y="53975"/>
                  </a:lnTo>
                  <a:lnTo>
                    <a:pt x="3734143" y="73025"/>
                  </a:lnTo>
                  <a:lnTo>
                    <a:pt x="3791293" y="73025"/>
                  </a:lnTo>
                  <a:lnTo>
                    <a:pt x="3791293" y="53975"/>
                  </a:lnTo>
                  <a:close/>
                </a:path>
                <a:path w="4858385" h="2468245">
                  <a:moveTo>
                    <a:pt x="3807383" y="1002004"/>
                  </a:moveTo>
                  <a:lnTo>
                    <a:pt x="3775545" y="954532"/>
                  </a:lnTo>
                  <a:lnTo>
                    <a:pt x="3759733" y="965149"/>
                  </a:lnTo>
                  <a:lnTo>
                    <a:pt x="3791559" y="1012609"/>
                  </a:lnTo>
                  <a:lnTo>
                    <a:pt x="3807383" y="1002004"/>
                  </a:lnTo>
                  <a:close/>
                </a:path>
                <a:path w="4858385" h="2468245">
                  <a:moveTo>
                    <a:pt x="3849827" y="1065288"/>
                  </a:moveTo>
                  <a:lnTo>
                    <a:pt x="3818001" y="1017828"/>
                  </a:lnTo>
                  <a:lnTo>
                    <a:pt x="3802176" y="1028433"/>
                  </a:lnTo>
                  <a:lnTo>
                    <a:pt x="3834003" y="1075893"/>
                  </a:lnTo>
                  <a:lnTo>
                    <a:pt x="3849827" y="1065288"/>
                  </a:lnTo>
                  <a:close/>
                </a:path>
                <a:path w="4858385" h="2468245">
                  <a:moveTo>
                    <a:pt x="3867493" y="53975"/>
                  </a:moveTo>
                  <a:lnTo>
                    <a:pt x="3810343" y="53975"/>
                  </a:lnTo>
                  <a:lnTo>
                    <a:pt x="3810343" y="73025"/>
                  </a:lnTo>
                  <a:lnTo>
                    <a:pt x="3867493" y="73025"/>
                  </a:lnTo>
                  <a:lnTo>
                    <a:pt x="3867493" y="53975"/>
                  </a:lnTo>
                  <a:close/>
                </a:path>
                <a:path w="4858385" h="2468245">
                  <a:moveTo>
                    <a:pt x="3892270" y="1128572"/>
                  </a:moveTo>
                  <a:lnTo>
                    <a:pt x="3860444" y="1081112"/>
                  </a:lnTo>
                  <a:lnTo>
                    <a:pt x="3844620" y="1091717"/>
                  </a:lnTo>
                  <a:lnTo>
                    <a:pt x="3876446" y="1139177"/>
                  </a:lnTo>
                  <a:lnTo>
                    <a:pt x="3892270" y="1128572"/>
                  </a:lnTo>
                  <a:close/>
                </a:path>
                <a:path w="4858385" h="2468245">
                  <a:moveTo>
                    <a:pt x="3934714" y="1191856"/>
                  </a:moveTo>
                  <a:lnTo>
                    <a:pt x="3902887" y="1144397"/>
                  </a:lnTo>
                  <a:lnTo>
                    <a:pt x="3887063" y="1155001"/>
                  </a:lnTo>
                  <a:lnTo>
                    <a:pt x="3918889" y="1202461"/>
                  </a:lnTo>
                  <a:lnTo>
                    <a:pt x="3934714" y="1191856"/>
                  </a:lnTo>
                  <a:close/>
                </a:path>
                <a:path w="4858385" h="2468245">
                  <a:moveTo>
                    <a:pt x="3943693" y="53975"/>
                  </a:moveTo>
                  <a:lnTo>
                    <a:pt x="3886543" y="53975"/>
                  </a:lnTo>
                  <a:lnTo>
                    <a:pt x="3886543" y="73025"/>
                  </a:lnTo>
                  <a:lnTo>
                    <a:pt x="3943693" y="73025"/>
                  </a:lnTo>
                  <a:lnTo>
                    <a:pt x="3943693" y="53975"/>
                  </a:lnTo>
                  <a:close/>
                </a:path>
                <a:path w="4858385" h="2468245">
                  <a:moveTo>
                    <a:pt x="3977157" y="1255141"/>
                  </a:moveTo>
                  <a:lnTo>
                    <a:pt x="3945331" y="1207681"/>
                  </a:lnTo>
                  <a:lnTo>
                    <a:pt x="3929507" y="1218285"/>
                  </a:lnTo>
                  <a:lnTo>
                    <a:pt x="3961346" y="1265745"/>
                  </a:lnTo>
                  <a:lnTo>
                    <a:pt x="3977157" y="1255141"/>
                  </a:lnTo>
                  <a:close/>
                </a:path>
                <a:path w="4858385" h="2468245">
                  <a:moveTo>
                    <a:pt x="4019600" y="1318425"/>
                  </a:moveTo>
                  <a:lnTo>
                    <a:pt x="3987774" y="1270965"/>
                  </a:lnTo>
                  <a:lnTo>
                    <a:pt x="3971950" y="1281569"/>
                  </a:lnTo>
                  <a:lnTo>
                    <a:pt x="4003789" y="1329029"/>
                  </a:lnTo>
                  <a:lnTo>
                    <a:pt x="4019600" y="1318425"/>
                  </a:lnTo>
                  <a:close/>
                </a:path>
                <a:path w="4858385" h="2468245">
                  <a:moveTo>
                    <a:pt x="4019893" y="53975"/>
                  </a:moveTo>
                  <a:lnTo>
                    <a:pt x="3962743" y="53975"/>
                  </a:lnTo>
                  <a:lnTo>
                    <a:pt x="3962743" y="73025"/>
                  </a:lnTo>
                  <a:lnTo>
                    <a:pt x="4019893" y="73025"/>
                  </a:lnTo>
                  <a:lnTo>
                    <a:pt x="4019893" y="53975"/>
                  </a:lnTo>
                  <a:close/>
                </a:path>
                <a:path w="4858385" h="2468245">
                  <a:moveTo>
                    <a:pt x="4062044" y="1381709"/>
                  </a:moveTo>
                  <a:lnTo>
                    <a:pt x="4030218" y="1334249"/>
                  </a:lnTo>
                  <a:lnTo>
                    <a:pt x="4014393" y="1344853"/>
                  </a:lnTo>
                  <a:lnTo>
                    <a:pt x="4046232" y="1392313"/>
                  </a:lnTo>
                  <a:lnTo>
                    <a:pt x="4062044" y="1381709"/>
                  </a:lnTo>
                  <a:close/>
                </a:path>
                <a:path w="4858385" h="2468245">
                  <a:moveTo>
                    <a:pt x="4096093" y="53975"/>
                  </a:moveTo>
                  <a:lnTo>
                    <a:pt x="4038943" y="53975"/>
                  </a:lnTo>
                  <a:lnTo>
                    <a:pt x="4038943" y="73025"/>
                  </a:lnTo>
                  <a:lnTo>
                    <a:pt x="4096093" y="73025"/>
                  </a:lnTo>
                  <a:lnTo>
                    <a:pt x="4096093" y="53975"/>
                  </a:lnTo>
                  <a:close/>
                </a:path>
                <a:path w="4858385" h="2468245">
                  <a:moveTo>
                    <a:pt x="4104487" y="1444993"/>
                  </a:moveTo>
                  <a:lnTo>
                    <a:pt x="4072661" y="1397533"/>
                  </a:lnTo>
                  <a:lnTo>
                    <a:pt x="4056837" y="1408137"/>
                  </a:lnTo>
                  <a:lnTo>
                    <a:pt x="4088676" y="1455610"/>
                  </a:lnTo>
                  <a:lnTo>
                    <a:pt x="4104487" y="1444993"/>
                  </a:lnTo>
                  <a:close/>
                </a:path>
                <a:path w="4858385" h="2468245">
                  <a:moveTo>
                    <a:pt x="4146943" y="1508277"/>
                  </a:moveTo>
                  <a:lnTo>
                    <a:pt x="4115104" y="1460817"/>
                  </a:lnTo>
                  <a:lnTo>
                    <a:pt x="4099280" y="1471422"/>
                  </a:lnTo>
                  <a:lnTo>
                    <a:pt x="4131119" y="1518894"/>
                  </a:lnTo>
                  <a:lnTo>
                    <a:pt x="4146943" y="1508277"/>
                  </a:lnTo>
                  <a:close/>
                </a:path>
                <a:path w="4858385" h="2468245">
                  <a:moveTo>
                    <a:pt x="4172293" y="53975"/>
                  </a:moveTo>
                  <a:lnTo>
                    <a:pt x="4115143" y="53975"/>
                  </a:lnTo>
                  <a:lnTo>
                    <a:pt x="4115143" y="73025"/>
                  </a:lnTo>
                  <a:lnTo>
                    <a:pt x="4172293" y="73025"/>
                  </a:lnTo>
                  <a:lnTo>
                    <a:pt x="4172293" y="53975"/>
                  </a:lnTo>
                  <a:close/>
                </a:path>
                <a:path w="4858385" h="2468245">
                  <a:moveTo>
                    <a:pt x="4189387" y="1571561"/>
                  </a:moveTo>
                  <a:lnTo>
                    <a:pt x="4157548" y="1524101"/>
                  </a:lnTo>
                  <a:lnTo>
                    <a:pt x="4141724" y="1534706"/>
                  </a:lnTo>
                  <a:lnTo>
                    <a:pt x="4173563" y="1582178"/>
                  </a:lnTo>
                  <a:lnTo>
                    <a:pt x="4189387" y="1571561"/>
                  </a:lnTo>
                  <a:close/>
                </a:path>
                <a:path w="4858385" h="2468245">
                  <a:moveTo>
                    <a:pt x="4231830" y="1634845"/>
                  </a:moveTo>
                  <a:lnTo>
                    <a:pt x="4199991" y="1587385"/>
                  </a:lnTo>
                  <a:lnTo>
                    <a:pt x="4184167" y="1597990"/>
                  </a:lnTo>
                  <a:lnTo>
                    <a:pt x="4216006" y="1645462"/>
                  </a:lnTo>
                  <a:lnTo>
                    <a:pt x="4231830" y="1634845"/>
                  </a:lnTo>
                  <a:close/>
                </a:path>
                <a:path w="4858385" h="2468245">
                  <a:moveTo>
                    <a:pt x="4248493" y="53975"/>
                  </a:moveTo>
                  <a:lnTo>
                    <a:pt x="4191343" y="53975"/>
                  </a:lnTo>
                  <a:lnTo>
                    <a:pt x="4191343" y="73025"/>
                  </a:lnTo>
                  <a:lnTo>
                    <a:pt x="4248493" y="73025"/>
                  </a:lnTo>
                  <a:lnTo>
                    <a:pt x="4248493" y="53975"/>
                  </a:lnTo>
                  <a:close/>
                </a:path>
                <a:path w="4858385" h="2468245">
                  <a:moveTo>
                    <a:pt x="4274274" y="1698129"/>
                  </a:moveTo>
                  <a:lnTo>
                    <a:pt x="4242435" y="1650669"/>
                  </a:lnTo>
                  <a:lnTo>
                    <a:pt x="4226611" y="1661274"/>
                  </a:lnTo>
                  <a:lnTo>
                    <a:pt x="4258449" y="1708746"/>
                  </a:lnTo>
                  <a:lnTo>
                    <a:pt x="4274274" y="1698129"/>
                  </a:lnTo>
                  <a:close/>
                </a:path>
                <a:path w="4858385" h="2468245">
                  <a:moveTo>
                    <a:pt x="4316717" y="1761413"/>
                  </a:moveTo>
                  <a:lnTo>
                    <a:pt x="4284878" y="1713953"/>
                  </a:lnTo>
                  <a:lnTo>
                    <a:pt x="4269054" y="1724558"/>
                  </a:lnTo>
                  <a:lnTo>
                    <a:pt x="4300893" y="1772031"/>
                  </a:lnTo>
                  <a:lnTo>
                    <a:pt x="4316717" y="1761413"/>
                  </a:lnTo>
                  <a:close/>
                </a:path>
                <a:path w="4858385" h="2468245">
                  <a:moveTo>
                    <a:pt x="4324693" y="53975"/>
                  </a:moveTo>
                  <a:lnTo>
                    <a:pt x="4267543" y="53975"/>
                  </a:lnTo>
                  <a:lnTo>
                    <a:pt x="4267543" y="73025"/>
                  </a:lnTo>
                  <a:lnTo>
                    <a:pt x="4324693" y="73025"/>
                  </a:lnTo>
                  <a:lnTo>
                    <a:pt x="4324693" y="53975"/>
                  </a:lnTo>
                  <a:close/>
                </a:path>
                <a:path w="4858385" h="2468245">
                  <a:moveTo>
                    <a:pt x="4359160" y="1824697"/>
                  </a:moveTo>
                  <a:lnTo>
                    <a:pt x="4327322" y="1777238"/>
                  </a:lnTo>
                  <a:lnTo>
                    <a:pt x="4311510" y="1787842"/>
                  </a:lnTo>
                  <a:lnTo>
                    <a:pt x="4343336" y="1835315"/>
                  </a:lnTo>
                  <a:lnTo>
                    <a:pt x="4359160" y="1824697"/>
                  </a:lnTo>
                  <a:close/>
                </a:path>
                <a:path w="4858385" h="2468245">
                  <a:moveTo>
                    <a:pt x="4400893" y="53975"/>
                  </a:moveTo>
                  <a:lnTo>
                    <a:pt x="4343743" y="53975"/>
                  </a:lnTo>
                  <a:lnTo>
                    <a:pt x="4343743" y="73025"/>
                  </a:lnTo>
                  <a:lnTo>
                    <a:pt x="4400893" y="73025"/>
                  </a:lnTo>
                  <a:lnTo>
                    <a:pt x="4400893" y="53975"/>
                  </a:lnTo>
                  <a:close/>
                </a:path>
                <a:path w="4858385" h="2468245">
                  <a:moveTo>
                    <a:pt x="4401604" y="1887982"/>
                  </a:moveTo>
                  <a:lnTo>
                    <a:pt x="4369765" y="1840522"/>
                  </a:lnTo>
                  <a:lnTo>
                    <a:pt x="4353953" y="1851126"/>
                  </a:lnTo>
                  <a:lnTo>
                    <a:pt x="4385780" y="1898599"/>
                  </a:lnTo>
                  <a:lnTo>
                    <a:pt x="4401604" y="1887982"/>
                  </a:lnTo>
                  <a:close/>
                </a:path>
                <a:path w="4858385" h="2468245">
                  <a:moveTo>
                    <a:pt x="4444047" y="1951266"/>
                  </a:moveTo>
                  <a:lnTo>
                    <a:pt x="4412208" y="1903806"/>
                  </a:lnTo>
                  <a:lnTo>
                    <a:pt x="4396397" y="1914410"/>
                  </a:lnTo>
                  <a:lnTo>
                    <a:pt x="4428223" y="1961883"/>
                  </a:lnTo>
                  <a:lnTo>
                    <a:pt x="4444047" y="1951266"/>
                  </a:lnTo>
                  <a:close/>
                </a:path>
                <a:path w="4858385" h="2468245">
                  <a:moveTo>
                    <a:pt x="4477093" y="53975"/>
                  </a:moveTo>
                  <a:lnTo>
                    <a:pt x="4419943" y="53975"/>
                  </a:lnTo>
                  <a:lnTo>
                    <a:pt x="4419943" y="73025"/>
                  </a:lnTo>
                  <a:lnTo>
                    <a:pt x="4477093" y="73025"/>
                  </a:lnTo>
                  <a:lnTo>
                    <a:pt x="4477093" y="53975"/>
                  </a:lnTo>
                  <a:close/>
                </a:path>
                <a:path w="4858385" h="2468245">
                  <a:moveTo>
                    <a:pt x="4486491" y="2014550"/>
                  </a:moveTo>
                  <a:lnTo>
                    <a:pt x="4454652" y="1967090"/>
                  </a:lnTo>
                  <a:lnTo>
                    <a:pt x="4438840" y="1977707"/>
                  </a:lnTo>
                  <a:lnTo>
                    <a:pt x="4470666" y="2025167"/>
                  </a:lnTo>
                  <a:lnTo>
                    <a:pt x="4486491" y="2014550"/>
                  </a:lnTo>
                  <a:close/>
                </a:path>
                <a:path w="4858385" h="2468245">
                  <a:moveTo>
                    <a:pt x="4528934" y="2077834"/>
                  </a:moveTo>
                  <a:lnTo>
                    <a:pt x="4497108" y="2030374"/>
                  </a:lnTo>
                  <a:lnTo>
                    <a:pt x="4481284" y="2040991"/>
                  </a:lnTo>
                  <a:lnTo>
                    <a:pt x="4513110" y="2088451"/>
                  </a:lnTo>
                  <a:lnTo>
                    <a:pt x="4528934" y="2077834"/>
                  </a:lnTo>
                  <a:close/>
                </a:path>
                <a:path w="4858385" h="2468245">
                  <a:moveTo>
                    <a:pt x="4553293" y="53975"/>
                  </a:moveTo>
                  <a:lnTo>
                    <a:pt x="4496143" y="53975"/>
                  </a:lnTo>
                  <a:lnTo>
                    <a:pt x="4496143" y="73025"/>
                  </a:lnTo>
                  <a:lnTo>
                    <a:pt x="4553293" y="73025"/>
                  </a:lnTo>
                  <a:lnTo>
                    <a:pt x="4553293" y="53975"/>
                  </a:lnTo>
                  <a:close/>
                </a:path>
                <a:path w="4858385" h="2468245">
                  <a:moveTo>
                    <a:pt x="4571377" y="2141118"/>
                  </a:moveTo>
                  <a:lnTo>
                    <a:pt x="4539551" y="2093658"/>
                  </a:lnTo>
                  <a:lnTo>
                    <a:pt x="4523727" y="2104275"/>
                  </a:lnTo>
                  <a:lnTo>
                    <a:pt x="4555553" y="2151735"/>
                  </a:lnTo>
                  <a:lnTo>
                    <a:pt x="4571377" y="2141118"/>
                  </a:lnTo>
                  <a:close/>
                </a:path>
                <a:path w="4858385" h="2468245">
                  <a:moveTo>
                    <a:pt x="4613821" y="2204402"/>
                  </a:moveTo>
                  <a:lnTo>
                    <a:pt x="4581995" y="2156942"/>
                  </a:lnTo>
                  <a:lnTo>
                    <a:pt x="4566170" y="2167559"/>
                  </a:lnTo>
                  <a:lnTo>
                    <a:pt x="4597997" y="2215019"/>
                  </a:lnTo>
                  <a:lnTo>
                    <a:pt x="4613821" y="2204402"/>
                  </a:lnTo>
                  <a:close/>
                </a:path>
                <a:path w="4858385" h="2468245">
                  <a:moveTo>
                    <a:pt x="4629493" y="53975"/>
                  </a:moveTo>
                  <a:lnTo>
                    <a:pt x="4572343" y="53975"/>
                  </a:lnTo>
                  <a:lnTo>
                    <a:pt x="4572343" y="73025"/>
                  </a:lnTo>
                  <a:lnTo>
                    <a:pt x="4629493" y="73025"/>
                  </a:lnTo>
                  <a:lnTo>
                    <a:pt x="4629493" y="53975"/>
                  </a:lnTo>
                  <a:close/>
                </a:path>
                <a:path w="4858385" h="2468245">
                  <a:moveTo>
                    <a:pt x="4656264" y="2267686"/>
                  </a:moveTo>
                  <a:lnTo>
                    <a:pt x="4624438" y="2220226"/>
                  </a:lnTo>
                  <a:lnTo>
                    <a:pt x="4608614" y="2230844"/>
                  </a:lnTo>
                  <a:lnTo>
                    <a:pt x="4640440" y="2278303"/>
                  </a:lnTo>
                  <a:lnTo>
                    <a:pt x="4656264" y="2267686"/>
                  </a:lnTo>
                  <a:close/>
                </a:path>
                <a:path w="4858385" h="2468245">
                  <a:moveTo>
                    <a:pt x="4698708" y="2330970"/>
                  </a:moveTo>
                  <a:lnTo>
                    <a:pt x="4666881" y="2283510"/>
                  </a:lnTo>
                  <a:lnTo>
                    <a:pt x="4651057" y="2294128"/>
                  </a:lnTo>
                  <a:lnTo>
                    <a:pt x="4682896" y="2341588"/>
                  </a:lnTo>
                  <a:lnTo>
                    <a:pt x="4698708" y="2330970"/>
                  </a:lnTo>
                  <a:close/>
                </a:path>
                <a:path w="4858385" h="2468245">
                  <a:moveTo>
                    <a:pt x="4705693" y="53975"/>
                  </a:moveTo>
                  <a:lnTo>
                    <a:pt x="4648543" y="53975"/>
                  </a:lnTo>
                  <a:lnTo>
                    <a:pt x="4648543" y="73025"/>
                  </a:lnTo>
                  <a:lnTo>
                    <a:pt x="4705693" y="73025"/>
                  </a:lnTo>
                  <a:lnTo>
                    <a:pt x="4705693" y="53975"/>
                  </a:lnTo>
                  <a:close/>
                </a:path>
                <a:path w="4858385" h="2468245">
                  <a:moveTo>
                    <a:pt x="4741151" y="2394267"/>
                  </a:moveTo>
                  <a:lnTo>
                    <a:pt x="4709325" y="2346795"/>
                  </a:lnTo>
                  <a:lnTo>
                    <a:pt x="4693501" y="2357412"/>
                  </a:lnTo>
                  <a:lnTo>
                    <a:pt x="4725340" y="2404872"/>
                  </a:lnTo>
                  <a:lnTo>
                    <a:pt x="4741151" y="2394267"/>
                  </a:lnTo>
                  <a:close/>
                </a:path>
                <a:path w="4858385" h="2468245">
                  <a:moveTo>
                    <a:pt x="4781893" y="53975"/>
                  </a:moveTo>
                  <a:lnTo>
                    <a:pt x="4724743" y="53975"/>
                  </a:lnTo>
                  <a:lnTo>
                    <a:pt x="4724743" y="73025"/>
                  </a:lnTo>
                  <a:lnTo>
                    <a:pt x="4781893" y="73025"/>
                  </a:lnTo>
                  <a:lnTo>
                    <a:pt x="4781893" y="53975"/>
                  </a:lnTo>
                  <a:close/>
                </a:path>
                <a:path w="4858385" h="2468245">
                  <a:moveTo>
                    <a:pt x="4783594" y="2457551"/>
                  </a:moveTo>
                  <a:lnTo>
                    <a:pt x="4751768" y="2410079"/>
                  </a:lnTo>
                  <a:lnTo>
                    <a:pt x="4735944" y="2420696"/>
                  </a:lnTo>
                  <a:lnTo>
                    <a:pt x="4767783" y="2468156"/>
                  </a:lnTo>
                  <a:lnTo>
                    <a:pt x="4783594" y="2457551"/>
                  </a:lnTo>
                  <a:close/>
                </a:path>
                <a:path w="4858385" h="2468245">
                  <a:moveTo>
                    <a:pt x="4858093" y="53975"/>
                  </a:moveTo>
                  <a:lnTo>
                    <a:pt x="4800943" y="53975"/>
                  </a:lnTo>
                  <a:lnTo>
                    <a:pt x="4800943" y="73025"/>
                  </a:lnTo>
                  <a:lnTo>
                    <a:pt x="4858093" y="73025"/>
                  </a:lnTo>
                  <a:lnTo>
                    <a:pt x="4858093" y="53975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857929" y="4703963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89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857929" y="4703963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89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4"/>
          <p:cNvSpPr txBox="1"/>
          <p:nvPr/>
        </p:nvSpPr>
        <p:spPr>
          <a:xfrm>
            <a:off x="5613643" y="479344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5" name="object 115"/>
          <p:cNvSpPr/>
          <p:nvPr/>
        </p:nvSpPr>
        <p:spPr>
          <a:xfrm>
            <a:off x="5216768" y="5105248"/>
            <a:ext cx="582930" cy="1034415"/>
          </a:xfrm>
          <a:custGeom>
            <a:avLst/>
            <a:gdLst/>
            <a:ahLst/>
            <a:cxnLst/>
            <a:rect l="l" t="t" r="r" b="b"/>
            <a:pathLst>
              <a:path w="582929" h="1034414">
                <a:moveTo>
                  <a:pt x="72296" y="110039"/>
                </a:moveTo>
                <a:lnTo>
                  <a:pt x="55659" y="119320"/>
                </a:lnTo>
                <a:lnTo>
                  <a:pt x="83502" y="169228"/>
                </a:lnTo>
                <a:lnTo>
                  <a:pt x="100138" y="159948"/>
                </a:lnTo>
                <a:lnTo>
                  <a:pt x="72296" y="110039"/>
                </a:lnTo>
                <a:close/>
              </a:path>
              <a:path w="582929" h="1034414">
                <a:moveTo>
                  <a:pt x="0" y="0"/>
                </a:moveTo>
                <a:lnTo>
                  <a:pt x="6418" y="141845"/>
                </a:lnTo>
                <a:lnTo>
                  <a:pt x="32518" y="77839"/>
                </a:lnTo>
                <a:lnTo>
                  <a:pt x="54331" y="77839"/>
                </a:lnTo>
                <a:lnTo>
                  <a:pt x="49154" y="68558"/>
                </a:lnTo>
                <a:lnTo>
                  <a:pt x="100582" y="68558"/>
                </a:lnTo>
                <a:lnTo>
                  <a:pt x="0" y="0"/>
                </a:lnTo>
                <a:close/>
              </a:path>
              <a:path w="582929" h="1034414">
                <a:moveTo>
                  <a:pt x="54331" y="77839"/>
                </a:moveTo>
                <a:lnTo>
                  <a:pt x="32518" y="77839"/>
                </a:lnTo>
                <a:lnTo>
                  <a:pt x="46377" y="102684"/>
                </a:lnTo>
                <a:lnTo>
                  <a:pt x="63014" y="93403"/>
                </a:lnTo>
                <a:lnTo>
                  <a:pt x="54331" y="77839"/>
                </a:lnTo>
                <a:close/>
              </a:path>
              <a:path w="582929" h="1034414">
                <a:moveTo>
                  <a:pt x="100582" y="68558"/>
                </a:moveTo>
                <a:lnTo>
                  <a:pt x="49154" y="68558"/>
                </a:lnTo>
                <a:lnTo>
                  <a:pt x="117327" y="79971"/>
                </a:lnTo>
                <a:lnTo>
                  <a:pt x="100582" y="68558"/>
                </a:lnTo>
                <a:close/>
              </a:path>
              <a:path w="582929" h="1034414">
                <a:moveTo>
                  <a:pt x="109419" y="176584"/>
                </a:moveTo>
                <a:lnTo>
                  <a:pt x="92783" y="185865"/>
                </a:lnTo>
                <a:lnTo>
                  <a:pt x="120625" y="235774"/>
                </a:lnTo>
                <a:lnTo>
                  <a:pt x="137262" y="226493"/>
                </a:lnTo>
                <a:lnTo>
                  <a:pt x="109419" y="176584"/>
                </a:lnTo>
                <a:close/>
              </a:path>
              <a:path w="582929" h="1034414">
                <a:moveTo>
                  <a:pt x="146544" y="243130"/>
                </a:moveTo>
                <a:lnTo>
                  <a:pt x="129907" y="252411"/>
                </a:lnTo>
                <a:lnTo>
                  <a:pt x="157750" y="302319"/>
                </a:lnTo>
                <a:lnTo>
                  <a:pt x="174386" y="293038"/>
                </a:lnTo>
                <a:lnTo>
                  <a:pt x="146544" y="243130"/>
                </a:lnTo>
                <a:close/>
              </a:path>
              <a:path w="582929" h="1034414">
                <a:moveTo>
                  <a:pt x="183667" y="309674"/>
                </a:moveTo>
                <a:lnTo>
                  <a:pt x="167031" y="318955"/>
                </a:lnTo>
                <a:lnTo>
                  <a:pt x="194873" y="368865"/>
                </a:lnTo>
                <a:lnTo>
                  <a:pt x="211510" y="359583"/>
                </a:lnTo>
                <a:lnTo>
                  <a:pt x="183667" y="309674"/>
                </a:lnTo>
                <a:close/>
              </a:path>
              <a:path w="582929" h="1034414">
                <a:moveTo>
                  <a:pt x="220790" y="376219"/>
                </a:moveTo>
                <a:lnTo>
                  <a:pt x="204155" y="385500"/>
                </a:lnTo>
                <a:lnTo>
                  <a:pt x="231998" y="435409"/>
                </a:lnTo>
                <a:lnTo>
                  <a:pt x="248634" y="426129"/>
                </a:lnTo>
                <a:lnTo>
                  <a:pt x="220790" y="376219"/>
                </a:lnTo>
                <a:close/>
              </a:path>
              <a:path w="582929" h="1034414">
                <a:moveTo>
                  <a:pt x="257915" y="442765"/>
                </a:moveTo>
                <a:lnTo>
                  <a:pt x="241278" y="452046"/>
                </a:lnTo>
                <a:lnTo>
                  <a:pt x="269121" y="501955"/>
                </a:lnTo>
                <a:lnTo>
                  <a:pt x="285757" y="492674"/>
                </a:lnTo>
                <a:lnTo>
                  <a:pt x="257915" y="442765"/>
                </a:lnTo>
                <a:close/>
              </a:path>
              <a:path w="582929" h="1034414">
                <a:moveTo>
                  <a:pt x="295038" y="509310"/>
                </a:moveTo>
                <a:lnTo>
                  <a:pt x="278403" y="518591"/>
                </a:lnTo>
                <a:lnTo>
                  <a:pt x="306245" y="568500"/>
                </a:lnTo>
                <a:lnTo>
                  <a:pt x="322882" y="559219"/>
                </a:lnTo>
                <a:lnTo>
                  <a:pt x="295038" y="509310"/>
                </a:lnTo>
                <a:close/>
              </a:path>
              <a:path w="582929" h="1034414">
                <a:moveTo>
                  <a:pt x="332163" y="575855"/>
                </a:moveTo>
                <a:lnTo>
                  <a:pt x="315526" y="585136"/>
                </a:lnTo>
                <a:lnTo>
                  <a:pt x="343369" y="635045"/>
                </a:lnTo>
                <a:lnTo>
                  <a:pt x="360005" y="625764"/>
                </a:lnTo>
                <a:lnTo>
                  <a:pt x="332163" y="575855"/>
                </a:lnTo>
                <a:close/>
              </a:path>
              <a:path w="582929" h="1034414">
                <a:moveTo>
                  <a:pt x="369286" y="642400"/>
                </a:moveTo>
                <a:lnTo>
                  <a:pt x="352651" y="651681"/>
                </a:lnTo>
                <a:lnTo>
                  <a:pt x="380493" y="701590"/>
                </a:lnTo>
                <a:lnTo>
                  <a:pt x="397130" y="692309"/>
                </a:lnTo>
                <a:lnTo>
                  <a:pt x="369286" y="642400"/>
                </a:lnTo>
                <a:close/>
              </a:path>
              <a:path w="582929" h="1034414">
                <a:moveTo>
                  <a:pt x="406410" y="708945"/>
                </a:moveTo>
                <a:lnTo>
                  <a:pt x="389774" y="718226"/>
                </a:lnTo>
                <a:lnTo>
                  <a:pt x="417617" y="768135"/>
                </a:lnTo>
                <a:lnTo>
                  <a:pt x="434253" y="758854"/>
                </a:lnTo>
                <a:lnTo>
                  <a:pt x="406410" y="708945"/>
                </a:lnTo>
                <a:close/>
              </a:path>
              <a:path w="582929" h="1034414">
                <a:moveTo>
                  <a:pt x="443534" y="775490"/>
                </a:moveTo>
                <a:lnTo>
                  <a:pt x="426897" y="784771"/>
                </a:lnTo>
                <a:lnTo>
                  <a:pt x="454741" y="834680"/>
                </a:lnTo>
                <a:lnTo>
                  <a:pt x="471377" y="825399"/>
                </a:lnTo>
                <a:lnTo>
                  <a:pt x="443534" y="775490"/>
                </a:lnTo>
                <a:close/>
              </a:path>
              <a:path w="582929" h="1034414">
                <a:moveTo>
                  <a:pt x="480658" y="842036"/>
                </a:moveTo>
                <a:lnTo>
                  <a:pt x="464022" y="851316"/>
                </a:lnTo>
                <a:lnTo>
                  <a:pt x="491864" y="901225"/>
                </a:lnTo>
                <a:lnTo>
                  <a:pt x="508501" y="891944"/>
                </a:lnTo>
                <a:lnTo>
                  <a:pt x="480658" y="842036"/>
                </a:lnTo>
                <a:close/>
              </a:path>
              <a:path w="582929" h="1034414">
                <a:moveTo>
                  <a:pt x="517782" y="908581"/>
                </a:moveTo>
                <a:lnTo>
                  <a:pt x="501145" y="917862"/>
                </a:lnTo>
                <a:lnTo>
                  <a:pt x="528989" y="967770"/>
                </a:lnTo>
                <a:lnTo>
                  <a:pt x="545625" y="958489"/>
                </a:lnTo>
                <a:lnTo>
                  <a:pt x="517782" y="908581"/>
                </a:lnTo>
                <a:close/>
              </a:path>
              <a:path w="582929" h="1034414">
                <a:moveTo>
                  <a:pt x="554906" y="975126"/>
                </a:moveTo>
                <a:lnTo>
                  <a:pt x="538270" y="984407"/>
                </a:lnTo>
                <a:lnTo>
                  <a:pt x="566112" y="1034316"/>
                </a:lnTo>
                <a:lnTo>
                  <a:pt x="582749" y="1025035"/>
                </a:lnTo>
                <a:lnTo>
                  <a:pt x="554906" y="975126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271309"/>
          </a:xfrm>
          <a:prstGeom prst="rect">
            <a:avLst/>
          </a:prstGeom>
        </p:spPr>
        <p:txBody>
          <a:bodyPr vert="horz" wrap="square" lIns="0" tIns="141414" rIns="0" bIns="0" rtlCol="0">
            <a:spAutoFit/>
          </a:bodyPr>
          <a:lstStyle/>
          <a:p>
            <a:pPr marL="12700">
              <a:lnSpc>
                <a:spcPts val="5125"/>
              </a:lnSpc>
              <a:spcBef>
                <a:spcPts val="100"/>
              </a:spcBef>
            </a:pPr>
            <a:r>
              <a:rPr dirty="0"/>
              <a:t>Minimum</a:t>
            </a:r>
            <a:r>
              <a:rPr spc="-75" dirty="0"/>
              <a:t> </a:t>
            </a:r>
            <a:r>
              <a:rPr dirty="0"/>
              <a:t>Spanning</a:t>
            </a:r>
            <a:r>
              <a:rPr spc="-70" dirty="0"/>
              <a:t> </a:t>
            </a:r>
            <a:r>
              <a:rPr spc="-20" dirty="0"/>
              <a:t>Tree</a:t>
            </a:r>
          </a:p>
          <a:p>
            <a:pPr marL="12700">
              <a:lnSpc>
                <a:spcPts val="3685"/>
              </a:lnSpc>
            </a:pPr>
            <a:r>
              <a:rPr sz="3200" dirty="0">
                <a:solidFill>
                  <a:srgbClr val="1D6FA9"/>
                </a:solidFill>
              </a:rPr>
              <a:t>Say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we</a:t>
            </a:r>
            <a:r>
              <a:rPr sz="3200" spc="-95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have</a:t>
            </a:r>
            <a:r>
              <a:rPr sz="3200" spc="-95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an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undirected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dirty="0">
                <a:solidFill>
                  <a:srgbClr val="1D6FA9"/>
                </a:solidFill>
              </a:rPr>
              <a:t>weighted</a:t>
            </a:r>
            <a:r>
              <a:rPr sz="3200" spc="-100" dirty="0">
                <a:solidFill>
                  <a:srgbClr val="1D6FA9"/>
                </a:solidFill>
              </a:rPr>
              <a:t> </a:t>
            </a:r>
            <a:r>
              <a:rPr sz="3200" spc="-10" dirty="0">
                <a:solidFill>
                  <a:srgbClr val="1D6FA9"/>
                </a:solidFill>
              </a:rPr>
              <a:t>graph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11106" y="2481385"/>
            <a:ext cx="6730365" cy="2950845"/>
            <a:chOff x="1187105" y="2481384"/>
            <a:chExt cx="6730365" cy="2950845"/>
          </a:xfrm>
        </p:grpSpPr>
        <p:sp>
          <p:nvSpPr>
            <p:cNvPr id="40" name="object 40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243753" y="2813537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231390" y="6073135"/>
            <a:ext cx="703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spanning</a:t>
            </a:r>
            <a:r>
              <a:rPr sz="24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tree</a:t>
            </a:r>
            <a:r>
              <a:rPr sz="24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tree</a:t>
            </a:r>
            <a:r>
              <a:rPr sz="24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connects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all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vertices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572454" y="1961679"/>
            <a:ext cx="1701164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This</a:t>
            </a:r>
            <a:r>
              <a:rPr spc="-15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is</a:t>
            </a:r>
            <a:r>
              <a:rPr spc="-15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a</a:t>
            </a:r>
            <a:r>
              <a:rPr spc="-10" dirty="0">
                <a:solidFill>
                  <a:srgbClr val="B74919"/>
                </a:solidFill>
                <a:latin typeface="Calibri"/>
                <a:cs typeface="Calibri"/>
              </a:rPr>
              <a:t> minimum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spanning</a:t>
            </a:r>
            <a:r>
              <a:rPr spc="-75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B74919"/>
                </a:solidFill>
                <a:latin typeface="Calibri"/>
                <a:cs typeface="Calibri"/>
              </a:rPr>
              <a:t>tree.</a:t>
            </a:r>
            <a:endParaRPr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299630" y="2594602"/>
            <a:ext cx="1245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It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has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cost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37</a:t>
            </a:r>
            <a:endParaRPr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862285" y="5670346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10" dirty="0">
                <a:solidFill>
                  <a:srgbClr val="B74919"/>
                </a:solidFill>
                <a:latin typeface="Calibri"/>
                <a:cs typeface="Calibri"/>
              </a:rPr>
              <a:t>minimum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71683" y="5611471"/>
            <a:ext cx="1968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dirty="0">
                <a:solidFill>
                  <a:srgbClr val="B74919"/>
                </a:solidFill>
                <a:latin typeface="Calibri"/>
                <a:cs typeface="Calibri"/>
              </a:rPr>
              <a:t>of</a:t>
            </a:r>
            <a:r>
              <a:rPr sz="2400" b="1" spc="-4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B74919"/>
                </a:solidFill>
                <a:latin typeface="Calibri"/>
                <a:cs typeface="Calibri"/>
              </a:rPr>
              <a:t>minimal</a:t>
            </a:r>
            <a:r>
              <a:rPr sz="2400" b="1" spc="-4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B74919"/>
                </a:solidFill>
                <a:latin typeface="Calibri"/>
                <a:cs typeface="Calibri"/>
              </a:rPr>
              <a:t>cost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3" name="object 7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8147" y="6049452"/>
            <a:ext cx="133350" cy="198947"/>
          </a:xfrm>
          <a:prstGeom prst="rect">
            <a:avLst/>
          </a:prstGeom>
        </p:spPr>
      </p:pic>
      <p:sp>
        <p:nvSpPr>
          <p:cNvPr id="74" name="object 74"/>
          <p:cNvSpPr/>
          <p:nvPr/>
        </p:nvSpPr>
        <p:spPr>
          <a:xfrm>
            <a:off x="5234599" y="6017395"/>
            <a:ext cx="128905" cy="262890"/>
          </a:xfrm>
          <a:custGeom>
            <a:avLst/>
            <a:gdLst/>
            <a:ahLst/>
            <a:cxnLst/>
            <a:rect l="l" t="t" r="r" b="b"/>
            <a:pathLst>
              <a:path w="128904" h="262889">
                <a:moveTo>
                  <a:pt x="77966" y="0"/>
                </a:moveTo>
                <a:lnTo>
                  <a:pt x="42868" y="128085"/>
                </a:lnTo>
                <a:lnTo>
                  <a:pt x="0" y="116338"/>
                </a:lnTo>
                <a:lnTo>
                  <a:pt x="29063" y="262568"/>
                </a:lnTo>
                <a:lnTo>
                  <a:pt x="128609" y="151579"/>
                </a:lnTo>
                <a:lnTo>
                  <a:pt x="85738" y="139832"/>
                </a:lnTo>
                <a:lnTo>
                  <a:pt x="120836" y="11746"/>
                </a:lnTo>
                <a:lnTo>
                  <a:pt x="77966" y="0"/>
                </a:lnTo>
                <a:close/>
              </a:path>
            </a:pathLst>
          </a:custGeom>
          <a:solidFill>
            <a:srgbClr val="B7491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1852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7301" y="3287963"/>
            <a:ext cx="588645" cy="535305"/>
            <a:chOff x="6083300" y="3287962"/>
            <a:chExt cx="58864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18009" y="3392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6777" y="3287963"/>
            <a:ext cx="588645" cy="535305"/>
            <a:chOff x="4242776" y="3287962"/>
            <a:chExt cx="588645" cy="535305"/>
          </a:xfrm>
        </p:grpSpPr>
        <p:sp>
          <p:nvSpPr>
            <p:cNvPr id="17" name="object 17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21" name="object 21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5" name="object 25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9" name="object 29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3" name="object 33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000" y="5880157"/>
              <a:ext cx="562707" cy="50952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41" name="object 41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5" name="object 45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280" y="3504628"/>
            <a:ext cx="6695440" cy="2649855"/>
            <a:chOff x="1190280" y="3504627"/>
            <a:chExt cx="6695440" cy="2649855"/>
          </a:xfrm>
        </p:grpSpPr>
        <p:sp>
          <p:nvSpPr>
            <p:cNvPr id="49" name="object 49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299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920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1107" y="355542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43129" y="57576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13365" y="39893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73125" y="3144429"/>
            <a:ext cx="209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91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133067" y="30584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0340">
              <a:spcBef>
                <a:spcPts val="615"/>
              </a:spcBef>
            </a:pPr>
            <a:r>
              <a:rPr spc="-25" dirty="0">
                <a:latin typeface="Cambria Math"/>
                <a:cs typeface="Cambria Math"/>
              </a:rPr>
              <a:t>10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45085" algn="ctr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3" name="object 83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7" name="object 87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3" name="object 93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101" name="object 101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102" name="object 102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844305" y="3672078"/>
            <a:ext cx="4858385" cy="2468245"/>
          </a:xfrm>
          <a:custGeom>
            <a:avLst/>
            <a:gdLst/>
            <a:ahLst/>
            <a:cxnLst/>
            <a:rect l="l" t="t" r="r" b="b"/>
            <a:pathLst>
              <a:path w="4858385" h="2468245">
                <a:moveTo>
                  <a:pt x="120878" y="1100416"/>
                </a:moveTo>
                <a:lnTo>
                  <a:pt x="109524" y="1085126"/>
                </a:lnTo>
                <a:lnTo>
                  <a:pt x="63652" y="1119225"/>
                </a:lnTo>
                <a:lnTo>
                  <a:pt x="75018" y="1134516"/>
                </a:lnTo>
                <a:lnTo>
                  <a:pt x="120878" y="1100416"/>
                </a:lnTo>
                <a:close/>
              </a:path>
              <a:path w="4858385" h="2468245">
                <a:moveTo>
                  <a:pt x="139814" y="1153604"/>
                </a:moveTo>
                <a:lnTo>
                  <a:pt x="61150" y="1132954"/>
                </a:lnTo>
                <a:lnTo>
                  <a:pt x="63919" y="1054963"/>
                </a:lnTo>
                <a:lnTo>
                  <a:pt x="64046" y="1051687"/>
                </a:lnTo>
                <a:lnTo>
                  <a:pt x="0" y="1178407"/>
                </a:lnTo>
                <a:lnTo>
                  <a:pt x="139814" y="1153604"/>
                </a:lnTo>
                <a:close/>
              </a:path>
              <a:path w="4858385" h="2468245">
                <a:moveTo>
                  <a:pt x="182041" y="1054963"/>
                </a:moveTo>
                <a:lnTo>
                  <a:pt x="170675" y="1039672"/>
                </a:lnTo>
                <a:lnTo>
                  <a:pt x="124802" y="1073759"/>
                </a:lnTo>
                <a:lnTo>
                  <a:pt x="136169" y="1089050"/>
                </a:lnTo>
                <a:lnTo>
                  <a:pt x="182041" y="1054963"/>
                </a:lnTo>
                <a:close/>
              </a:path>
              <a:path w="4858385" h="2468245">
                <a:moveTo>
                  <a:pt x="243192" y="1009497"/>
                </a:moveTo>
                <a:lnTo>
                  <a:pt x="231825" y="994206"/>
                </a:lnTo>
                <a:lnTo>
                  <a:pt x="185966" y="1028306"/>
                </a:lnTo>
                <a:lnTo>
                  <a:pt x="197332" y="1043597"/>
                </a:lnTo>
                <a:lnTo>
                  <a:pt x="243192" y="1009497"/>
                </a:lnTo>
                <a:close/>
              </a:path>
              <a:path w="4858385" h="2468245">
                <a:moveTo>
                  <a:pt x="304342" y="964044"/>
                </a:moveTo>
                <a:lnTo>
                  <a:pt x="292989" y="948753"/>
                </a:lnTo>
                <a:lnTo>
                  <a:pt x="247116" y="982840"/>
                </a:lnTo>
                <a:lnTo>
                  <a:pt x="258483" y="998131"/>
                </a:lnTo>
                <a:lnTo>
                  <a:pt x="304342" y="964044"/>
                </a:lnTo>
                <a:close/>
              </a:path>
              <a:path w="4858385" h="2468245">
                <a:moveTo>
                  <a:pt x="365506" y="918578"/>
                </a:moveTo>
                <a:lnTo>
                  <a:pt x="354139" y="903287"/>
                </a:lnTo>
                <a:lnTo>
                  <a:pt x="308267" y="937387"/>
                </a:lnTo>
                <a:lnTo>
                  <a:pt x="319633" y="952677"/>
                </a:lnTo>
                <a:lnTo>
                  <a:pt x="365506" y="918578"/>
                </a:lnTo>
                <a:close/>
              </a:path>
              <a:path w="4858385" h="2468245">
                <a:moveTo>
                  <a:pt x="426656" y="873125"/>
                </a:moveTo>
                <a:lnTo>
                  <a:pt x="415290" y="857834"/>
                </a:lnTo>
                <a:lnTo>
                  <a:pt x="369430" y="891921"/>
                </a:lnTo>
                <a:lnTo>
                  <a:pt x="380796" y="907211"/>
                </a:lnTo>
                <a:lnTo>
                  <a:pt x="426656" y="873125"/>
                </a:lnTo>
                <a:close/>
              </a:path>
              <a:path w="4858385" h="2468245">
                <a:moveTo>
                  <a:pt x="487807" y="827659"/>
                </a:moveTo>
                <a:lnTo>
                  <a:pt x="476440" y="812368"/>
                </a:lnTo>
                <a:lnTo>
                  <a:pt x="430580" y="846467"/>
                </a:lnTo>
                <a:lnTo>
                  <a:pt x="441947" y="861758"/>
                </a:lnTo>
                <a:lnTo>
                  <a:pt x="487807" y="827659"/>
                </a:lnTo>
                <a:close/>
              </a:path>
              <a:path w="4858385" h="2468245">
                <a:moveTo>
                  <a:pt x="548970" y="782205"/>
                </a:moveTo>
                <a:lnTo>
                  <a:pt x="537603" y="766914"/>
                </a:lnTo>
                <a:lnTo>
                  <a:pt x="491731" y="801001"/>
                </a:lnTo>
                <a:lnTo>
                  <a:pt x="503097" y="816292"/>
                </a:lnTo>
                <a:lnTo>
                  <a:pt x="548970" y="782205"/>
                </a:lnTo>
                <a:close/>
              </a:path>
              <a:path w="4858385" h="2468245">
                <a:moveTo>
                  <a:pt x="610120" y="736739"/>
                </a:moveTo>
                <a:lnTo>
                  <a:pt x="598754" y="721448"/>
                </a:lnTo>
                <a:lnTo>
                  <a:pt x="552894" y="755548"/>
                </a:lnTo>
                <a:lnTo>
                  <a:pt x="564248" y="770839"/>
                </a:lnTo>
                <a:lnTo>
                  <a:pt x="610120" y="736739"/>
                </a:lnTo>
                <a:close/>
              </a:path>
              <a:path w="4858385" h="2468245">
                <a:moveTo>
                  <a:pt x="671271" y="691286"/>
                </a:moveTo>
                <a:lnTo>
                  <a:pt x="659904" y="675995"/>
                </a:lnTo>
                <a:lnTo>
                  <a:pt x="614045" y="710082"/>
                </a:lnTo>
                <a:lnTo>
                  <a:pt x="625411" y="725373"/>
                </a:lnTo>
                <a:lnTo>
                  <a:pt x="671271" y="691286"/>
                </a:lnTo>
                <a:close/>
              </a:path>
              <a:path w="4858385" h="2468245">
                <a:moveTo>
                  <a:pt x="732434" y="645820"/>
                </a:moveTo>
                <a:lnTo>
                  <a:pt x="721067" y="630529"/>
                </a:lnTo>
                <a:lnTo>
                  <a:pt x="675195" y="664629"/>
                </a:lnTo>
                <a:lnTo>
                  <a:pt x="686562" y="679919"/>
                </a:lnTo>
                <a:lnTo>
                  <a:pt x="732434" y="645820"/>
                </a:lnTo>
                <a:close/>
              </a:path>
              <a:path w="4858385" h="2468245">
                <a:moveTo>
                  <a:pt x="793584" y="600367"/>
                </a:moveTo>
                <a:lnTo>
                  <a:pt x="782218" y="585076"/>
                </a:lnTo>
                <a:lnTo>
                  <a:pt x="736346" y="619163"/>
                </a:lnTo>
                <a:lnTo>
                  <a:pt x="747712" y="634453"/>
                </a:lnTo>
                <a:lnTo>
                  <a:pt x="793584" y="600367"/>
                </a:lnTo>
                <a:close/>
              </a:path>
              <a:path w="4858385" h="2468245">
                <a:moveTo>
                  <a:pt x="854735" y="554901"/>
                </a:moveTo>
                <a:lnTo>
                  <a:pt x="843368" y="539610"/>
                </a:lnTo>
                <a:lnTo>
                  <a:pt x="797509" y="573709"/>
                </a:lnTo>
                <a:lnTo>
                  <a:pt x="808875" y="589000"/>
                </a:lnTo>
                <a:lnTo>
                  <a:pt x="854735" y="554901"/>
                </a:lnTo>
                <a:close/>
              </a:path>
              <a:path w="4858385" h="2468245">
                <a:moveTo>
                  <a:pt x="915885" y="509447"/>
                </a:moveTo>
                <a:lnTo>
                  <a:pt x="904532" y="494157"/>
                </a:lnTo>
                <a:lnTo>
                  <a:pt x="858659" y="528243"/>
                </a:lnTo>
                <a:lnTo>
                  <a:pt x="870026" y="543534"/>
                </a:lnTo>
                <a:lnTo>
                  <a:pt x="915885" y="509447"/>
                </a:lnTo>
                <a:close/>
              </a:path>
              <a:path w="4858385" h="2468245">
                <a:moveTo>
                  <a:pt x="977049" y="463981"/>
                </a:moveTo>
                <a:lnTo>
                  <a:pt x="965682" y="448691"/>
                </a:lnTo>
                <a:lnTo>
                  <a:pt x="919810" y="482790"/>
                </a:lnTo>
                <a:lnTo>
                  <a:pt x="931176" y="498081"/>
                </a:lnTo>
                <a:lnTo>
                  <a:pt x="977049" y="463981"/>
                </a:lnTo>
                <a:close/>
              </a:path>
              <a:path w="4858385" h="2468245">
                <a:moveTo>
                  <a:pt x="1038199" y="418528"/>
                </a:moveTo>
                <a:lnTo>
                  <a:pt x="1026833" y="403237"/>
                </a:lnTo>
                <a:lnTo>
                  <a:pt x="980973" y="437324"/>
                </a:lnTo>
                <a:lnTo>
                  <a:pt x="992339" y="452615"/>
                </a:lnTo>
                <a:lnTo>
                  <a:pt x="1038199" y="418528"/>
                </a:lnTo>
                <a:close/>
              </a:path>
              <a:path w="4858385" h="2468245">
                <a:moveTo>
                  <a:pt x="1099350" y="373062"/>
                </a:moveTo>
                <a:lnTo>
                  <a:pt x="1087983" y="357771"/>
                </a:lnTo>
                <a:lnTo>
                  <a:pt x="1042123" y="391871"/>
                </a:lnTo>
                <a:lnTo>
                  <a:pt x="1053490" y="407162"/>
                </a:lnTo>
                <a:lnTo>
                  <a:pt x="1099350" y="373062"/>
                </a:lnTo>
                <a:close/>
              </a:path>
              <a:path w="4858385" h="2468245">
                <a:moveTo>
                  <a:pt x="1160513" y="327609"/>
                </a:moveTo>
                <a:lnTo>
                  <a:pt x="1149146" y="312318"/>
                </a:lnTo>
                <a:lnTo>
                  <a:pt x="1103274" y="346405"/>
                </a:lnTo>
                <a:lnTo>
                  <a:pt x="1114640" y="361696"/>
                </a:lnTo>
                <a:lnTo>
                  <a:pt x="1160513" y="327609"/>
                </a:lnTo>
                <a:close/>
              </a:path>
              <a:path w="4858385" h="2468245">
                <a:moveTo>
                  <a:pt x="1221663" y="282143"/>
                </a:moveTo>
                <a:lnTo>
                  <a:pt x="1210297" y="266852"/>
                </a:lnTo>
                <a:lnTo>
                  <a:pt x="1164437" y="300951"/>
                </a:lnTo>
                <a:lnTo>
                  <a:pt x="1175791" y="316242"/>
                </a:lnTo>
                <a:lnTo>
                  <a:pt x="1221663" y="282143"/>
                </a:lnTo>
                <a:close/>
              </a:path>
              <a:path w="4858385" h="2468245">
                <a:moveTo>
                  <a:pt x="1282814" y="236677"/>
                </a:moveTo>
                <a:lnTo>
                  <a:pt x="1271447" y="221399"/>
                </a:lnTo>
                <a:lnTo>
                  <a:pt x="1225588" y="255485"/>
                </a:lnTo>
                <a:lnTo>
                  <a:pt x="1236954" y="270776"/>
                </a:lnTo>
                <a:lnTo>
                  <a:pt x="1282814" y="236677"/>
                </a:lnTo>
                <a:close/>
              </a:path>
              <a:path w="4858385" h="2468245">
                <a:moveTo>
                  <a:pt x="1343977" y="191223"/>
                </a:moveTo>
                <a:lnTo>
                  <a:pt x="1332611" y="175933"/>
                </a:lnTo>
                <a:lnTo>
                  <a:pt x="1286738" y="210032"/>
                </a:lnTo>
                <a:lnTo>
                  <a:pt x="1298105" y="225323"/>
                </a:lnTo>
                <a:lnTo>
                  <a:pt x="1343977" y="191223"/>
                </a:lnTo>
                <a:close/>
              </a:path>
              <a:path w="4858385" h="2468245">
                <a:moveTo>
                  <a:pt x="1405128" y="145757"/>
                </a:moveTo>
                <a:lnTo>
                  <a:pt x="1393761" y="130479"/>
                </a:lnTo>
                <a:lnTo>
                  <a:pt x="1347889" y="164566"/>
                </a:lnTo>
                <a:lnTo>
                  <a:pt x="1359255" y="179857"/>
                </a:lnTo>
                <a:lnTo>
                  <a:pt x="1405128" y="145757"/>
                </a:lnTo>
                <a:close/>
              </a:path>
              <a:path w="4858385" h="2468245">
                <a:moveTo>
                  <a:pt x="1439214" y="2165959"/>
                </a:moveTo>
                <a:lnTo>
                  <a:pt x="1423403" y="2155329"/>
                </a:lnTo>
                <a:lnTo>
                  <a:pt x="1391539" y="2202777"/>
                </a:lnTo>
                <a:lnTo>
                  <a:pt x="1407350" y="2213394"/>
                </a:lnTo>
                <a:lnTo>
                  <a:pt x="1439214" y="2165959"/>
                </a:lnTo>
                <a:close/>
              </a:path>
              <a:path w="4858385" h="2468245">
                <a:moveTo>
                  <a:pt x="1481709" y="2102700"/>
                </a:moveTo>
                <a:lnTo>
                  <a:pt x="1465897" y="2092083"/>
                </a:lnTo>
                <a:lnTo>
                  <a:pt x="1434020" y="2139518"/>
                </a:lnTo>
                <a:lnTo>
                  <a:pt x="1449844" y="2150148"/>
                </a:lnTo>
                <a:lnTo>
                  <a:pt x="1481709" y="2102700"/>
                </a:lnTo>
                <a:close/>
              </a:path>
              <a:path w="4858385" h="2468245">
                <a:moveTo>
                  <a:pt x="1524190" y="2039442"/>
                </a:moveTo>
                <a:lnTo>
                  <a:pt x="1508379" y="2028825"/>
                </a:lnTo>
                <a:lnTo>
                  <a:pt x="1476514" y="2076272"/>
                </a:lnTo>
                <a:lnTo>
                  <a:pt x="1492326" y="2086889"/>
                </a:lnTo>
                <a:lnTo>
                  <a:pt x="1524190" y="2039442"/>
                </a:lnTo>
                <a:close/>
              </a:path>
              <a:path w="4858385" h="2468245">
                <a:moveTo>
                  <a:pt x="1566684" y="1976196"/>
                </a:moveTo>
                <a:lnTo>
                  <a:pt x="1550873" y="1965566"/>
                </a:lnTo>
                <a:lnTo>
                  <a:pt x="1519008" y="2013013"/>
                </a:lnTo>
                <a:lnTo>
                  <a:pt x="1534820" y="2023630"/>
                </a:lnTo>
                <a:lnTo>
                  <a:pt x="1566684" y="1976196"/>
                </a:lnTo>
                <a:close/>
              </a:path>
              <a:path w="4858385" h="2468245">
                <a:moveTo>
                  <a:pt x="1609178" y="1912937"/>
                </a:moveTo>
                <a:lnTo>
                  <a:pt x="1593367" y="1902320"/>
                </a:lnTo>
                <a:lnTo>
                  <a:pt x="1561490" y="1949754"/>
                </a:lnTo>
                <a:lnTo>
                  <a:pt x="1577301" y="1960384"/>
                </a:lnTo>
                <a:lnTo>
                  <a:pt x="1609178" y="1912937"/>
                </a:lnTo>
                <a:close/>
              </a:path>
              <a:path w="4858385" h="2468245">
                <a:moveTo>
                  <a:pt x="1651660" y="1849691"/>
                </a:moveTo>
                <a:lnTo>
                  <a:pt x="1635848" y="1839061"/>
                </a:lnTo>
                <a:lnTo>
                  <a:pt x="1603984" y="1886508"/>
                </a:lnTo>
                <a:lnTo>
                  <a:pt x="1619796" y="1897126"/>
                </a:lnTo>
                <a:lnTo>
                  <a:pt x="1651660" y="1849691"/>
                </a:lnTo>
                <a:close/>
              </a:path>
              <a:path w="4858385" h="2468245">
                <a:moveTo>
                  <a:pt x="1694154" y="1786432"/>
                </a:moveTo>
                <a:lnTo>
                  <a:pt x="1678343" y="1775802"/>
                </a:lnTo>
                <a:lnTo>
                  <a:pt x="1646478" y="1823250"/>
                </a:lnTo>
                <a:lnTo>
                  <a:pt x="1662290" y="1833867"/>
                </a:lnTo>
                <a:lnTo>
                  <a:pt x="1694154" y="1786432"/>
                </a:lnTo>
                <a:close/>
              </a:path>
              <a:path w="4858385" h="2468245">
                <a:moveTo>
                  <a:pt x="1725396" y="0"/>
                </a:moveTo>
                <a:lnTo>
                  <a:pt x="1598396" y="63500"/>
                </a:lnTo>
                <a:lnTo>
                  <a:pt x="1725396" y="127000"/>
                </a:lnTo>
                <a:lnTo>
                  <a:pt x="1682216" y="73025"/>
                </a:lnTo>
                <a:lnTo>
                  <a:pt x="1722170" y="73025"/>
                </a:lnTo>
                <a:lnTo>
                  <a:pt x="1722170" y="53975"/>
                </a:lnTo>
                <a:lnTo>
                  <a:pt x="1682216" y="53975"/>
                </a:lnTo>
                <a:lnTo>
                  <a:pt x="1725396" y="0"/>
                </a:lnTo>
                <a:close/>
              </a:path>
              <a:path w="4858385" h="2468245">
                <a:moveTo>
                  <a:pt x="1736648" y="1723174"/>
                </a:moveTo>
                <a:lnTo>
                  <a:pt x="1720824" y="1712556"/>
                </a:lnTo>
                <a:lnTo>
                  <a:pt x="1688960" y="1759991"/>
                </a:lnTo>
                <a:lnTo>
                  <a:pt x="1704771" y="1770621"/>
                </a:lnTo>
                <a:lnTo>
                  <a:pt x="1736648" y="1723174"/>
                </a:lnTo>
                <a:close/>
              </a:path>
              <a:path w="4858385" h="2468245">
                <a:moveTo>
                  <a:pt x="1779130" y="1659928"/>
                </a:moveTo>
                <a:lnTo>
                  <a:pt x="1763318" y="1649298"/>
                </a:lnTo>
                <a:lnTo>
                  <a:pt x="1731454" y="1696745"/>
                </a:lnTo>
                <a:lnTo>
                  <a:pt x="1747266" y="1707362"/>
                </a:lnTo>
                <a:lnTo>
                  <a:pt x="1779130" y="1659928"/>
                </a:lnTo>
                <a:close/>
              </a:path>
              <a:path w="4858385" h="2468245">
                <a:moveTo>
                  <a:pt x="1798370" y="53975"/>
                </a:moveTo>
                <a:lnTo>
                  <a:pt x="1741220" y="53975"/>
                </a:lnTo>
                <a:lnTo>
                  <a:pt x="1741220" y="73025"/>
                </a:lnTo>
                <a:lnTo>
                  <a:pt x="1798370" y="73025"/>
                </a:lnTo>
                <a:lnTo>
                  <a:pt x="1798370" y="53975"/>
                </a:lnTo>
                <a:close/>
              </a:path>
              <a:path w="4858385" h="2468245">
                <a:moveTo>
                  <a:pt x="1821624" y="1596669"/>
                </a:moveTo>
                <a:lnTo>
                  <a:pt x="1805813" y="1586052"/>
                </a:lnTo>
                <a:lnTo>
                  <a:pt x="1773936" y="1633486"/>
                </a:lnTo>
                <a:lnTo>
                  <a:pt x="1789760" y="1644103"/>
                </a:lnTo>
                <a:lnTo>
                  <a:pt x="1821624" y="1596669"/>
                </a:lnTo>
                <a:close/>
              </a:path>
              <a:path w="4858385" h="2468245">
                <a:moveTo>
                  <a:pt x="1864106" y="1533410"/>
                </a:moveTo>
                <a:lnTo>
                  <a:pt x="1848294" y="1522793"/>
                </a:lnTo>
                <a:lnTo>
                  <a:pt x="1816430" y="1570228"/>
                </a:lnTo>
                <a:lnTo>
                  <a:pt x="1832241" y="1580857"/>
                </a:lnTo>
                <a:lnTo>
                  <a:pt x="1864106" y="1533410"/>
                </a:lnTo>
                <a:close/>
              </a:path>
              <a:path w="4858385" h="2468245">
                <a:moveTo>
                  <a:pt x="1874570" y="53975"/>
                </a:moveTo>
                <a:lnTo>
                  <a:pt x="1817420" y="53975"/>
                </a:lnTo>
                <a:lnTo>
                  <a:pt x="1817420" y="73025"/>
                </a:lnTo>
                <a:lnTo>
                  <a:pt x="1874570" y="73025"/>
                </a:lnTo>
                <a:lnTo>
                  <a:pt x="1874570" y="53975"/>
                </a:lnTo>
                <a:close/>
              </a:path>
              <a:path w="4858385" h="2468245">
                <a:moveTo>
                  <a:pt x="1906600" y="1470164"/>
                </a:moveTo>
                <a:lnTo>
                  <a:pt x="1890788" y="1459534"/>
                </a:lnTo>
                <a:lnTo>
                  <a:pt x="1858924" y="1506982"/>
                </a:lnTo>
                <a:lnTo>
                  <a:pt x="1874735" y="1517599"/>
                </a:lnTo>
                <a:lnTo>
                  <a:pt x="1906600" y="1470164"/>
                </a:lnTo>
                <a:close/>
              </a:path>
              <a:path w="4858385" h="2468245">
                <a:moveTo>
                  <a:pt x="1949094" y="1406906"/>
                </a:moveTo>
                <a:lnTo>
                  <a:pt x="1933282" y="1396288"/>
                </a:lnTo>
                <a:lnTo>
                  <a:pt x="1901405" y="1443723"/>
                </a:lnTo>
                <a:lnTo>
                  <a:pt x="1917230" y="1454353"/>
                </a:lnTo>
                <a:lnTo>
                  <a:pt x="1949094" y="1406906"/>
                </a:lnTo>
                <a:close/>
              </a:path>
              <a:path w="4858385" h="2468245">
                <a:moveTo>
                  <a:pt x="1950770" y="53975"/>
                </a:moveTo>
                <a:lnTo>
                  <a:pt x="1893620" y="53975"/>
                </a:lnTo>
                <a:lnTo>
                  <a:pt x="1893620" y="73025"/>
                </a:lnTo>
                <a:lnTo>
                  <a:pt x="1950770" y="73025"/>
                </a:lnTo>
                <a:lnTo>
                  <a:pt x="1950770" y="53975"/>
                </a:lnTo>
                <a:close/>
              </a:path>
              <a:path w="4858385" h="2468245">
                <a:moveTo>
                  <a:pt x="1991575" y="1343647"/>
                </a:moveTo>
                <a:lnTo>
                  <a:pt x="1975764" y="1333030"/>
                </a:lnTo>
                <a:lnTo>
                  <a:pt x="1943900" y="1380464"/>
                </a:lnTo>
                <a:lnTo>
                  <a:pt x="1959711" y="1391094"/>
                </a:lnTo>
                <a:lnTo>
                  <a:pt x="1991575" y="1343647"/>
                </a:lnTo>
                <a:close/>
              </a:path>
              <a:path w="4858385" h="2468245">
                <a:moveTo>
                  <a:pt x="2026970" y="53975"/>
                </a:moveTo>
                <a:lnTo>
                  <a:pt x="1969820" y="53975"/>
                </a:lnTo>
                <a:lnTo>
                  <a:pt x="1969820" y="73025"/>
                </a:lnTo>
                <a:lnTo>
                  <a:pt x="2026970" y="73025"/>
                </a:lnTo>
                <a:lnTo>
                  <a:pt x="2026970" y="53975"/>
                </a:lnTo>
                <a:close/>
              </a:path>
              <a:path w="4858385" h="2468245">
                <a:moveTo>
                  <a:pt x="2034070" y="1280401"/>
                </a:moveTo>
                <a:lnTo>
                  <a:pt x="2018258" y="1269771"/>
                </a:lnTo>
                <a:lnTo>
                  <a:pt x="1986394" y="1317218"/>
                </a:lnTo>
                <a:lnTo>
                  <a:pt x="2002205" y="1327835"/>
                </a:lnTo>
                <a:lnTo>
                  <a:pt x="2034070" y="1280401"/>
                </a:lnTo>
                <a:close/>
              </a:path>
              <a:path w="4858385" h="2468245">
                <a:moveTo>
                  <a:pt x="2091105" y="1178407"/>
                </a:moveTo>
                <a:lnTo>
                  <a:pt x="1967572" y="1248422"/>
                </a:lnTo>
                <a:lnTo>
                  <a:pt x="2036457" y="1242682"/>
                </a:lnTo>
                <a:lnTo>
                  <a:pt x="2028875" y="1253959"/>
                </a:lnTo>
                <a:lnTo>
                  <a:pt x="2044687" y="1264589"/>
                </a:lnTo>
                <a:lnTo>
                  <a:pt x="2052269" y="1253299"/>
                </a:lnTo>
                <a:lnTo>
                  <a:pt x="2072995" y="1319237"/>
                </a:lnTo>
                <a:lnTo>
                  <a:pt x="2081390" y="1253959"/>
                </a:lnTo>
                <a:lnTo>
                  <a:pt x="2081479" y="1253299"/>
                </a:lnTo>
                <a:lnTo>
                  <a:pt x="2082838" y="1242682"/>
                </a:lnTo>
                <a:lnTo>
                  <a:pt x="2091105" y="1178407"/>
                </a:lnTo>
                <a:close/>
              </a:path>
              <a:path w="4858385" h="2468245">
                <a:moveTo>
                  <a:pt x="2103170" y="53975"/>
                </a:moveTo>
                <a:lnTo>
                  <a:pt x="2046020" y="53975"/>
                </a:lnTo>
                <a:lnTo>
                  <a:pt x="2046020" y="73025"/>
                </a:lnTo>
                <a:lnTo>
                  <a:pt x="2103170" y="73025"/>
                </a:lnTo>
                <a:lnTo>
                  <a:pt x="2103170" y="53975"/>
                </a:lnTo>
                <a:close/>
              </a:path>
              <a:path w="4858385" h="2468245">
                <a:moveTo>
                  <a:pt x="2179370" y="53975"/>
                </a:moveTo>
                <a:lnTo>
                  <a:pt x="2122220" y="53975"/>
                </a:lnTo>
                <a:lnTo>
                  <a:pt x="2122220" y="73025"/>
                </a:lnTo>
                <a:lnTo>
                  <a:pt x="2179370" y="73025"/>
                </a:lnTo>
                <a:lnTo>
                  <a:pt x="2179370" y="53975"/>
                </a:lnTo>
                <a:close/>
              </a:path>
              <a:path w="4858385" h="2468245">
                <a:moveTo>
                  <a:pt x="2255570" y="53975"/>
                </a:moveTo>
                <a:lnTo>
                  <a:pt x="2198420" y="53975"/>
                </a:lnTo>
                <a:lnTo>
                  <a:pt x="2198420" y="73025"/>
                </a:lnTo>
                <a:lnTo>
                  <a:pt x="2255570" y="73025"/>
                </a:lnTo>
                <a:lnTo>
                  <a:pt x="2255570" y="53975"/>
                </a:lnTo>
                <a:close/>
              </a:path>
              <a:path w="4858385" h="2468245">
                <a:moveTo>
                  <a:pt x="2331770" y="53975"/>
                </a:moveTo>
                <a:lnTo>
                  <a:pt x="2274620" y="53975"/>
                </a:lnTo>
                <a:lnTo>
                  <a:pt x="2274620" y="73025"/>
                </a:lnTo>
                <a:lnTo>
                  <a:pt x="2331770" y="73025"/>
                </a:lnTo>
                <a:lnTo>
                  <a:pt x="2331770" y="53975"/>
                </a:lnTo>
                <a:close/>
              </a:path>
              <a:path w="4858385" h="2468245">
                <a:moveTo>
                  <a:pt x="2407970" y="53975"/>
                </a:moveTo>
                <a:lnTo>
                  <a:pt x="2350820" y="53975"/>
                </a:lnTo>
                <a:lnTo>
                  <a:pt x="2350820" y="73025"/>
                </a:lnTo>
                <a:lnTo>
                  <a:pt x="2407970" y="73025"/>
                </a:lnTo>
                <a:lnTo>
                  <a:pt x="2407970" y="53975"/>
                </a:lnTo>
                <a:close/>
              </a:path>
              <a:path w="4858385" h="2468245">
                <a:moveTo>
                  <a:pt x="2484170" y="53975"/>
                </a:moveTo>
                <a:lnTo>
                  <a:pt x="2427020" y="53975"/>
                </a:lnTo>
                <a:lnTo>
                  <a:pt x="2427020" y="73025"/>
                </a:lnTo>
                <a:lnTo>
                  <a:pt x="2484170" y="73025"/>
                </a:lnTo>
                <a:lnTo>
                  <a:pt x="2484170" y="53975"/>
                </a:lnTo>
                <a:close/>
              </a:path>
              <a:path w="4858385" h="2468245">
                <a:moveTo>
                  <a:pt x="2560370" y="53975"/>
                </a:moveTo>
                <a:lnTo>
                  <a:pt x="2503220" y="53975"/>
                </a:lnTo>
                <a:lnTo>
                  <a:pt x="2503220" y="73025"/>
                </a:lnTo>
                <a:lnTo>
                  <a:pt x="2560370" y="73025"/>
                </a:lnTo>
                <a:lnTo>
                  <a:pt x="2560370" y="53975"/>
                </a:lnTo>
                <a:close/>
              </a:path>
              <a:path w="4858385" h="2468245">
                <a:moveTo>
                  <a:pt x="2613317" y="958253"/>
                </a:moveTo>
                <a:lnTo>
                  <a:pt x="2598077" y="946823"/>
                </a:lnTo>
                <a:lnTo>
                  <a:pt x="2563787" y="992543"/>
                </a:lnTo>
                <a:lnTo>
                  <a:pt x="2579027" y="1003973"/>
                </a:lnTo>
                <a:lnTo>
                  <a:pt x="2613317" y="958253"/>
                </a:lnTo>
                <a:close/>
              </a:path>
              <a:path w="4858385" h="2468245">
                <a:moveTo>
                  <a:pt x="2636570" y="53975"/>
                </a:moveTo>
                <a:lnTo>
                  <a:pt x="2579420" y="53975"/>
                </a:lnTo>
                <a:lnTo>
                  <a:pt x="2579420" y="73025"/>
                </a:lnTo>
                <a:lnTo>
                  <a:pt x="2636570" y="73025"/>
                </a:lnTo>
                <a:lnTo>
                  <a:pt x="2636570" y="53975"/>
                </a:lnTo>
                <a:close/>
              </a:path>
              <a:path w="4858385" h="2468245">
                <a:moveTo>
                  <a:pt x="2659037" y="897293"/>
                </a:moveTo>
                <a:lnTo>
                  <a:pt x="2643797" y="885863"/>
                </a:lnTo>
                <a:lnTo>
                  <a:pt x="2609507" y="931583"/>
                </a:lnTo>
                <a:lnTo>
                  <a:pt x="2624747" y="943013"/>
                </a:lnTo>
                <a:lnTo>
                  <a:pt x="2659037" y="897293"/>
                </a:lnTo>
                <a:close/>
              </a:path>
              <a:path w="4858385" h="2468245">
                <a:moveTo>
                  <a:pt x="2704757" y="836345"/>
                </a:moveTo>
                <a:lnTo>
                  <a:pt x="2689517" y="824903"/>
                </a:lnTo>
                <a:lnTo>
                  <a:pt x="2655227" y="870623"/>
                </a:lnTo>
                <a:lnTo>
                  <a:pt x="2670467" y="882053"/>
                </a:lnTo>
                <a:lnTo>
                  <a:pt x="2704757" y="836345"/>
                </a:lnTo>
                <a:close/>
              </a:path>
              <a:path w="4858385" h="2468245">
                <a:moveTo>
                  <a:pt x="2712770" y="53975"/>
                </a:moveTo>
                <a:lnTo>
                  <a:pt x="2655620" y="53975"/>
                </a:lnTo>
                <a:lnTo>
                  <a:pt x="2655620" y="73025"/>
                </a:lnTo>
                <a:lnTo>
                  <a:pt x="2712770" y="73025"/>
                </a:lnTo>
                <a:lnTo>
                  <a:pt x="2712770" y="53975"/>
                </a:lnTo>
                <a:close/>
              </a:path>
              <a:path w="4858385" h="2468245">
                <a:moveTo>
                  <a:pt x="2750477" y="775385"/>
                </a:moveTo>
                <a:lnTo>
                  <a:pt x="2735237" y="763955"/>
                </a:lnTo>
                <a:lnTo>
                  <a:pt x="2700947" y="809675"/>
                </a:lnTo>
                <a:lnTo>
                  <a:pt x="2716187" y="821105"/>
                </a:lnTo>
                <a:lnTo>
                  <a:pt x="2750477" y="775385"/>
                </a:lnTo>
                <a:close/>
              </a:path>
              <a:path w="4858385" h="2468245">
                <a:moveTo>
                  <a:pt x="2788970" y="53975"/>
                </a:moveTo>
                <a:lnTo>
                  <a:pt x="2731820" y="53975"/>
                </a:lnTo>
                <a:lnTo>
                  <a:pt x="2731820" y="73025"/>
                </a:lnTo>
                <a:lnTo>
                  <a:pt x="2788970" y="73025"/>
                </a:lnTo>
                <a:lnTo>
                  <a:pt x="2788970" y="53975"/>
                </a:lnTo>
                <a:close/>
              </a:path>
              <a:path w="4858385" h="2468245">
                <a:moveTo>
                  <a:pt x="2796197" y="714425"/>
                </a:moveTo>
                <a:lnTo>
                  <a:pt x="2780957" y="702995"/>
                </a:lnTo>
                <a:lnTo>
                  <a:pt x="2746667" y="748715"/>
                </a:lnTo>
                <a:lnTo>
                  <a:pt x="2761907" y="760145"/>
                </a:lnTo>
                <a:lnTo>
                  <a:pt x="2796197" y="714425"/>
                </a:lnTo>
                <a:close/>
              </a:path>
              <a:path w="4858385" h="2468245">
                <a:moveTo>
                  <a:pt x="2841917" y="653465"/>
                </a:moveTo>
                <a:lnTo>
                  <a:pt x="2826677" y="642035"/>
                </a:lnTo>
                <a:lnTo>
                  <a:pt x="2792387" y="687755"/>
                </a:lnTo>
                <a:lnTo>
                  <a:pt x="2807627" y="699185"/>
                </a:lnTo>
                <a:lnTo>
                  <a:pt x="2841917" y="653465"/>
                </a:lnTo>
                <a:close/>
              </a:path>
              <a:path w="4858385" h="2468245">
                <a:moveTo>
                  <a:pt x="2865170" y="53975"/>
                </a:moveTo>
                <a:lnTo>
                  <a:pt x="2808020" y="53975"/>
                </a:lnTo>
                <a:lnTo>
                  <a:pt x="2808020" y="73025"/>
                </a:lnTo>
                <a:lnTo>
                  <a:pt x="2865170" y="73025"/>
                </a:lnTo>
                <a:lnTo>
                  <a:pt x="2865170" y="53975"/>
                </a:lnTo>
                <a:close/>
              </a:path>
              <a:path w="4858385" h="2468245">
                <a:moveTo>
                  <a:pt x="2887637" y="592505"/>
                </a:moveTo>
                <a:lnTo>
                  <a:pt x="2872397" y="581075"/>
                </a:lnTo>
                <a:lnTo>
                  <a:pt x="2838107" y="626795"/>
                </a:lnTo>
                <a:lnTo>
                  <a:pt x="2853347" y="638225"/>
                </a:lnTo>
                <a:lnTo>
                  <a:pt x="2887637" y="592505"/>
                </a:lnTo>
                <a:close/>
              </a:path>
              <a:path w="4858385" h="2468245">
                <a:moveTo>
                  <a:pt x="2933357" y="531545"/>
                </a:moveTo>
                <a:lnTo>
                  <a:pt x="2918117" y="520115"/>
                </a:lnTo>
                <a:lnTo>
                  <a:pt x="2883827" y="565835"/>
                </a:lnTo>
                <a:lnTo>
                  <a:pt x="2899067" y="577265"/>
                </a:lnTo>
                <a:lnTo>
                  <a:pt x="2933357" y="531545"/>
                </a:lnTo>
                <a:close/>
              </a:path>
              <a:path w="4858385" h="2468245">
                <a:moveTo>
                  <a:pt x="2941370" y="53975"/>
                </a:moveTo>
                <a:lnTo>
                  <a:pt x="2884220" y="53975"/>
                </a:lnTo>
                <a:lnTo>
                  <a:pt x="2884220" y="73025"/>
                </a:lnTo>
                <a:lnTo>
                  <a:pt x="2941370" y="73025"/>
                </a:lnTo>
                <a:lnTo>
                  <a:pt x="2941370" y="53975"/>
                </a:lnTo>
                <a:close/>
              </a:path>
              <a:path w="4858385" h="2468245">
                <a:moveTo>
                  <a:pt x="2979077" y="470585"/>
                </a:moveTo>
                <a:lnTo>
                  <a:pt x="2963837" y="459155"/>
                </a:lnTo>
                <a:lnTo>
                  <a:pt x="2929547" y="504875"/>
                </a:lnTo>
                <a:lnTo>
                  <a:pt x="2944787" y="516305"/>
                </a:lnTo>
                <a:lnTo>
                  <a:pt x="2979077" y="470585"/>
                </a:lnTo>
                <a:close/>
              </a:path>
              <a:path w="4858385" h="2468245">
                <a:moveTo>
                  <a:pt x="3017570" y="53975"/>
                </a:moveTo>
                <a:lnTo>
                  <a:pt x="2960420" y="53975"/>
                </a:lnTo>
                <a:lnTo>
                  <a:pt x="2960420" y="73025"/>
                </a:lnTo>
                <a:lnTo>
                  <a:pt x="3017570" y="73025"/>
                </a:lnTo>
                <a:lnTo>
                  <a:pt x="3017570" y="53975"/>
                </a:lnTo>
                <a:close/>
              </a:path>
              <a:path w="4858385" h="2468245">
                <a:moveTo>
                  <a:pt x="3024797" y="409625"/>
                </a:moveTo>
                <a:lnTo>
                  <a:pt x="3009557" y="398195"/>
                </a:lnTo>
                <a:lnTo>
                  <a:pt x="2975267" y="443915"/>
                </a:lnTo>
                <a:lnTo>
                  <a:pt x="2990507" y="455345"/>
                </a:lnTo>
                <a:lnTo>
                  <a:pt x="3024797" y="409625"/>
                </a:lnTo>
                <a:close/>
              </a:path>
              <a:path w="4858385" h="2468245">
                <a:moveTo>
                  <a:pt x="3070517" y="348665"/>
                </a:moveTo>
                <a:lnTo>
                  <a:pt x="3055277" y="337235"/>
                </a:lnTo>
                <a:lnTo>
                  <a:pt x="3020987" y="382955"/>
                </a:lnTo>
                <a:lnTo>
                  <a:pt x="3036227" y="394385"/>
                </a:lnTo>
                <a:lnTo>
                  <a:pt x="3070517" y="348665"/>
                </a:lnTo>
                <a:close/>
              </a:path>
              <a:path w="4858385" h="2468245">
                <a:moveTo>
                  <a:pt x="3116237" y="287705"/>
                </a:moveTo>
                <a:lnTo>
                  <a:pt x="3100997" y="276275"/>
                </a:lnTo>
                <a:lnTo>
                  <a:pt x="3066707" y="321995"/>
                </a:lnTo>
                <a:lnTo>
                  <a:pt x="3081947" y="333425"/>
                </a:lnTo>
                <a:lnTo>
                  <a:pt x="3116237" y="287705"/>
                </a:lnTo>
                <a:close/>
              </a:path>
              <a:path w="4858385" h="2468245">
                <a:moveTo>
                  <a:pt x="3161957" y="226745"/>
                </a:moveTo>
                <a:lnTo>
                  <a:pt x="3146717" y="215315"/>
                </a:lnTo>
                <a:lnTo>
                  <a:pt x="3112427" y="261035"/>
                </a:lnTo>
                <a:lnTo>
                  <a:pt x="3127667" y="272465"/>
                </a:lnTo>
                <a:lnTo>
                  <a:pt x="3161957" y="226745"/>
                </a:lnTo>
                <a:close/>
              </a:path>
              <a:path w="4858385" h="2468245">
                <a:moveTo>
                  <a:pt x="3216516" y="138125"/>
                </a:moveTo>
                <a:lnTo>
                  <a:pt x="3089516" y="201625"/>
                </a:lnTo>
                <a:lnTo>
                  <a:pt x="3158604" y="199466"/>
                </a:lnTo>
                <a:lnTo>
                  <a:pt x="3158147" y="200075"/>
                </a:lnTo>
                <a:lnTo>
                  <a:pt x="3173387" y="211505"/>
                </a:lnTo>
                <a:lnTo>
                  <a:pt x="3173844" y="210896"/>
                </a:lnTo>
                <a:lnTo>
                  <a:pt x="3191116" y="277825"/>
                </a:lnTo>
                <a:lnTo>
                  <a:pt x="3203181" y="211505"/>
                </a:lnTo>
                <a:lnTo>
                  <a:pt x="3203283" y="210896"/>
                </a:lnTo>
                <a:lnTo>
                  <a:pt x="3205251" y="200075"/>
                </a:lnTo>
                <a:lnTo>
                  <a:pt x="3205365" y="199466"/>
                </a:lnTo>
                <a:lnTo>
                  <a:pt x="3216516" y="138125"/>
                </a:lnTo>
                <a:close/>
              </a:path>
              <a:path w="4858385" h="2468245">
                <a:moveTo>
                  <a:pt x="3339998" y="208229"/>
                </a:moveTo>
                <a:lnTo>
                  <a:pt x="3329787" y="202425"/>
                </a:lnTo>
                <a:lnTo>
                  <a:pt x="3216516" y="138125"/>
                </a:lnTo>
                <a:lnTo>
                  <a:pt x="3234525" y="278968"/>
                </a:lnTo>
                <a:lnTo>
                  <a:pt x="3255302" y="213042"/>
                </a:lnTo>
                <a:lnTo>
                  <a:pt x="3282238" y="253199"/>
                </a:lnTo>
                <a:lnTo>
                  <a:pt x="3298050" y="242582"/>
                </a:lnTo>
                <a:lnTo>
                  <a:pt x="3278238" y="213042"/>
                </a:lnTo>
                <a:lnTo>
                  <a:pt x="3271113" y="202425"/>
                </a:lnTo>
                <a:lnTo>
                  <a:pt x="3339998" y="208229"/>
                </a:lnTo>
                <a:close/>
              </a:path>
              <a:path w="4858385" h="2468245">
                <a:moveTo>
                  <a:pt x="3340493" y="305866"/>
                </a:moveTo>
                <a:lnTo>
                  <a:pt x="3308667" y="258406"/>
                </a:lnTo>
                <a:lnTo>
                  <a:pt x="3292843" y="269024"/>
                </a:lnTo>
                <a:lnTo>
                  <a:pt x="3324682" y="316484"/>
                </a:lnTo>
                <a:lnTo>
                  <a:pt x="3340493" y="305866"/>
                </a:lnTo>
                <a:close/>
              </a:path>
              <a:path w="4858385" h="2468245">
                <a:moveTo>
                  <a:pt x="3382937" y="369150"/>
                </a:moveTo>
                <a:lnTo>
                  <a:pt x="3351111" y="321691"/>
                </a:lnTo>
                <a:lnTo>
                  <a:pt x="3335286" y="332308"/>
                </a:lnTo>
                <a:lnTo>
                  <a:pt x="3367125" y="379768"/>
                </a:lnTo>
                <a:lnTo>
                  <a:pt x="3382937" y="369150"/>
                </a:lnTo>
                <a:close/>
              </a:path>
              <a:path w="4858385" h="2468245">
                <a:moveTo>
                  <a:pt x="3425393" y="432435"/>
                </a:moveTo>
                <a:lnTo>
                  <a:pt x="3393554" y="384975"/>
                </a:lnTo>
                <a:lnTo>
                  <a:pt x="3377730" y="395592"/>
                </a:lnTo>
                <a:lnTo>
                  <a:pt x="3409569" y="443052"/>
                </a:lnTo>
                <a:lnTo>
                  <a:pt x="3425393" y="432435"/>
                </a:lnTo>
                <a:close/>
              </a:path>
              <a:path w="4858385" h="2468245">
                <a:moveTo>
                  <a:pt x="3467836" y="495719"/>
                </a:moveTo>
                <a:lnTo>
                  <a:pt x="3435997" y="448259"/>
                </a:lnTo>
                <a:lnTo>
                  <a:pt x="3420173" y="458876"/>
                </a:lnTo>
                <a:lnTo>
                  <a:pt x="3452012" y="506336"/>
                </a:lnTo>
                <a:lnTo>
                  <a:pt x="3467836" y="495719"/>
                </a:lnTo>
                <a:close/>
              </a:path>
              <a:path w="4858385" h="2468245">
                <a:moveTo>
                  <a:pt x="3510280" y="559015"/>
                </a:moveTo>
                <a:lnTo>
                  <a:pt x="3478441" y="511543"/>
                </a:lnTo>
                <a:lnTo>
                  <a:pt x="3462617" y="522160"/>
                </a:lnTo>
                <a:lnTo>
                  <a:pt x="3494455" y="569620"/>
                </a:lnTo>
                <a:lnTo>
                  <a:pt x="3510280" y="559015"/>
                </a:lnTo>
                <a:close/>
              </a:path>
              <a:path w="4858385" h="2468245">
                <a:moveTo>
                  <a:pt x="3542461" y="0"/>
                </a:moveTo>
                <a:lnTo>
                  <a:pt x="3415461" y="63500"/>
                </a:lnTo>
                <a:lnTo>
                  <a:pt x="3542461" y="127000"/>
                </a:lnTo>
                <a:lnTo>
                  <a:pt x="3491661" y="63500"/>
                </a:lnTo>
                <a:lnTo>
                  <a:pt x="3542461" y="0"/>
                </a:lnTo>
                <a:close/>
              </a:path>
              <a:path w="4858385" h="2468245">
                <a:moveTo>
                  <a:pt x="3552723" y="622300"/>
                </a:moveTo>
                <a:lnTo>
                  <a:pt x="3520884" y="574827"/>
                </a:lnTo>
                <a:lnTo>
                  <a:pt x="3505060" y="585444"/>
                </a:lnTo>
                <a:lnTo>
                  <a:pt x="3536899" y="632904"/>
                </a:lnTo>
                <a:lnTo>
                  <a:pt x="3552723" y="622300"/>
                </a:lnTo>
                <a:close/>
              </a:path>
              <a:path w="4858385" h="2468245">
                <a:moveTo>
                  <a:pt x="3562693" y="53975"/>
                </a:moveTo>
                <a:lnTo>
                  <a:pt x="3505543" y="53975"/>
                </a:lnTo>
                <a:lnTo>
                  <a:pt x="3505543" y="73025"/>
                </a:lnTo>
                <a:lnTo>
                  <a:pt x="3562693" y="73025"/>
                </a:lnTo>
                <a:lnTo>
                  <a:pt x="3562693" y="53975"/>
                </a:lnTo>
                <a:close/>
              </a:path>
              <a:path w="4858385" h="2468245">
                <a:moveTo>
                  <a:pt x="3595166" y="685584"/>
                </a:moveTo>
                <a:lnTo>
                  <a:pt x="3563328" y="638111"/>
                </a:lnTo>
                <a:lnTo>
                  <a:pt x="3547503" y="648728"/>
                </a:lnTo>
                <a:lnTo>
                  <a:pt x="3579342" y="696188"/>
                </a:lnTo>
                <a:lnTo>
                  <a:pt x="3595166" y="685584"/>
                </a:lnTo>
                <a:close/>
              </a:path>
              <a:path w="4858385" h="2468245">
                <a:moveTo>
                  <a:pt x="3637610" y="748868"/>
                </a:moveTo>
                <a:lnTo>
                  <a:pt x="3605771" y="701395"/>
                </a:lnTo>
                <a:lnTo>
                  <a:pt x="3589947" y="712012"/>
                </a:lnTo>
                <a:lnTo>
                  <a:pt x="3621786" y="759472"/>
                </a:lnTo>
                <a:lnTo>
                  <a:pt x="3637610" y="748868"/>
                </a:lnTo>
                <a:close/>
              </a:path>
              <a:path w="4858385" h="2468245">
                <a:moveTo>
                  <a:pt x="3638893" y="53975"/>
                </a:moveTo>
                <a:lnTo>
                  <a:pt x="3581743" y="53975"/>
                </a:lnTo>
                <a:lnTo>
                  <a:pt x="3581743" y="73025"/>
                </a:lnTo>
                <a:lnTo>
                  <a:pt x="3638893" y="73025"/>
                </a:lnTo>
                <a:lnTo>
                  <a:pt x="3638893" y="53975"/>
                </a:lnTo>
                <a:close/>
              </a:path>
              <a:path w="4858385" h="2468245">
                <a:moveTo>
                  <a:pt x="3680053" y="812152"/>
                </a:moveTo>
                <a:lnTo>
                  <a:pt x="3648214" y="764679"/>
                </a:lnTo>
                <a:lnTo>
                  <a:pt x="3632403" y="775296"/>
                </a:lnTo>
                <a:lnTo>
                  <a:pt x="3664229" y="822756"/>
                </a:lnTo>
                <a:lnTo>
                  <a:pt x="3680053" y="812152"/>
                </a:lnTo>
                <a:close/>
              </a:path>
              <a:path w="4858385" h="2468245">
                <a:moveTo>
                  <a:pt x="3715093" y="53975"/>
                </a:moveTo>
                <a:lnTo>
                  <a:pt x="3657943" y="53975"/>
                </a:lnTo>
                <a:lnTo>
                  <a:pt x="3657943" y="73025"/>
                </a:lnTo>
                <a:lnTo>
                  <a:pt x="3715093" y="73025"/>
                </a:lnTo>
                <a:lnTo>
                  <a:pt x="3715093" y="53975"/>
                </a:lnTo>
                <a:close/>
              </a:path>
              <a:path w="4858385" h="2468245">
                <a:moveTo>
                  <a:pt x="3722497" y="875436"/>
                </a:moveTo>
                <a:lnTo>
                  <a:pt x="3690658" y="827963"/>
                </a:lnTo>
                <a:lnTo>
                  <a:pt x="3674846" y="838581"/>
                </a:lnTo>
                <a:lnTo>
                  <a:pt x="3706672" y="886040"/>
                </a:lnTo>
                <a:lnTo>
                  <a:pt x="3722497" y="875436"/>
                </a:lnTo>
                <a:close/>
              </a:path>
              <a:path w="4858385" h="2468245">
                <a:moveTo>
                  <a:pt x="3764940" y="938720"/>
                </a:moveTo>
                <a:lnTo>
                  <a:pt x="3733101" y="891247"/>
                </a:lnTo>
                <a:lnTo>
                  <a:pt x="3717290" y="901865"/>
                </a:lnTo>
                <a:lnTo>
                  <a:pt x="3749116" y="949325"/>
                </a:lnTo>
                <a:lnTo>
                  <a:pt x="3764940" y="938720"/>
                </a:lnTo>
                <a:close/>
              </a:path>
              <a:path w="4858385" h="2468245">
                <a:moveTo>
                  <a:pt x="3791293" y="53975"/>
                </a:moveTo>
                <a:lnTo>
                  <a:pt x="3734143" y="53975"/>
                </a:lnTo>
                <a:lnTo>
                  <a:pt x="3734143" y="73025"/>
                </a:lnTo>
                <a:lnTo>
                  <a:pt x="3791293" y="73025"/>
                </a:lnTo>
                <a:lnTo>
                  <a:pt x="3791293" y="53975"/>
                </a:lnTo>
                <a:close/>
              </a:path>
              <a:path w="4858385" h="2468245">
                <a:moveTo>
                  <a:pt x="3807383" y="1002004"/>
                </a:moveTo>
                <a:lnTo>
                  <a:pt x="3775545" y="954532"/>
                </a:lnTo>
                <a:lnTo>
                  <a:pt x="3759733" y="965149"/>
                </a:lnTo>
                <a:lnTo>
                  <a:pt x="3791559" y="1012609"/>
                </a:lnTo>
                <a:lnTo>
                  <a:pt x="3807383" y="1002004"/>
                </a:lnTo>
                <a:close/>
              </a:path>
              <a:path w="4858385" h="2468245">
                <a:moveTo>
                  <a:pt x="3849827" y="1065288"/>
                </a:moveTo>
                <a:lnTo>
                  <a:pt x="3818001" y="1017828"/>
                </a:lnTo>
                <a:lnTo>
                  <a:pt x="3802176" y="1028433"/>
                </a:lnTo>
                <a:lnTo>
                  <a:pt x="3834003" y="1075893"/>
                </a:lnTo>
                <a:lnTo>
                  <a:pt x="3849827" y="1065288"/>
                </a:lnTo>
                <a:close/>
              </a:path>
              <a:path w="4858385" h="2468245">
                <a:moveTo>
                  <a:pt x="3867493" y="53975"/>
                </a:moveTo>
                <a:lnTo>
                  <a:pt x="3810343" y="53975"/>
                </a:lnTo>
                <a:lnTo>
                  <a:pt x="3810343" y="73025"/>
                </a:lnTo>
                <a:lnTo>
                  <a:pt x="3867493" y="73025"/>
                </a:lnTo>
                <a:lnTo>
                  <a:pt x="3867493" y="53975"/>
                </a:lnTo>
                <a:close/>
              </a:path>
              <a:path w="4858385" h="2468245">
                <a:moveTo>
                  <a:pt x="3892270" y="1128572"/>
                </a:moveTo>
                <a:lnTo>
                  <a:pt x="3860444" y="1081112"/>
                </a:lnTo>
                <a:lnTo>
                  <a:pt x="3844620" y="1091717"/>
                </a:lnTo>
                <a:lnTo>
                  <a:pt x="3876446" y="1139177"/>
                </a:lnTo>
                <a:lnTo>
                  <a:pt x="3892270" y="1128572"/>
                </a:lnTo>
                <a:close/>
              </a:path>
              <a:path w="4858385" h="2468245">
                <a:moveTo>
                  <a:pt x="3934714" y="1191856"/>
                </a:moveTo>
                <a:lnTo>
                  <a:pt x="3902887" y="1144397"/>
                </a:lnTo>
                <a:lnTo>
                  <a:pt x="3887063" y="1155001"/>
                </a:lnTo>
                <a:lnTo>
                  <a:pt x="3918889" y="1202461"/>
                </a:lnTo>
                <a:lnTo>
                  <a:pt x="3934714" y="1191856"/>
                </a:lnTo>
                <a:close/>
              </a:path>
              <a:path w="4858385" h="2468245">
                <a:moveTo>
                  <a:pt x="3943693" y="53975"/>
                </a:moveTo>
                <a:lnTo>
                  <a:pt x="3886543" y="53975"/>
                </a:lnTo>
                <a:lnTo>
                  <a:pt x="3886543" y="73025"/>
                </a:lnTo>
                <a:lnTo>
                  <a:pt x="3943693" y="73025"/>
                </a:lnTo>
                <a:lnTo>
                  <a:pt x="3943693" y="53975"/>
                </a:lnTo>
                <a:close/>
              </a:path>
              <a:path w="4858385" h="2468245">
                <a:moveTo>
                  <a:pt x="3977157" y="1255141"/>
                </a:moveTo>
                <a:lnTo>
                  <a:pt x="3945331" y="1207681"/>
                </a:lnTo>
                <a:lnTo>
                  <a:pt x="3929507" y="1218285"/>
                </a:lnTo>
                <a:lnTo>
                  <a:pt x="3961346" y="1265745"/>
                </a:lnTo>
                <a:lnTo>
                  <a:pt x="3977157" y="1255141"/>
                </a:lnTo>
                <a:close/>
              </a:path>
              <a:path w="4858385" h="2468245">
                <a:moveTo>
                  <a:pt x="4019600" y="1318425"/>
                </a:moveTo>
                <a:lnTo>
                  <a:pt x="3987774" y="1270965"/>
                </a:lnTo>
                <a:lnTo>
                  <a:pt x="3971950" y="1281569"/>
                </a:lnTo>
                <a:lnTo>
                  <a:pt x="4003789" y="1329029"/>
                </a:lnTo>
                <a:lnTo>
                  <a:pt x="4019600" y="1318425"/>
                </a:lnTo>
                <a:close/>
              </a:path>
              <a:path w="4858385" h="2468245">
                <a:moveTo>
                  <a:pt x="4019893" y="53975"/>
                </a:moveTo>
                <a:lnTo>
                  <a:pt x="3962743" y="53975"/>
                </a:lnTo>
                <a:lnTo>
                  <a:pt x="3962743" y="73025"/>
                </a:lnTo>
                <a:lnTo>
                  <a:pt x="4019893" y="73025"/>
                </a:lnTo>
                <a:lnTo>
                  <a:pt x="4019893" y="53975"/>
                </a:lnTo>
                <a:close/>
              </a:path>
              <a:path w="4858385" h="2468245">
                <a:moveTo>
                  <a:pt x="4062044" y="1381709"/>
                </a:moveTo>
                <a:lnTo>
                  <a:pt x="4030218" y="1334249"/>
                </a:lnTo>
                <a:lnTo>
                  <a:pt x="4014393" y="1344853"/>
                </a:lnTo>
                <a:lnTo>
                  <a:pt x="4046232" y="1392313"/>
                </a:lnTo>
                <a:lnTo>
                  <a:pt x="4062044" y="1381709"/>
                </a:lnTo>
                <a:close/>
              </a:path>
              <a:path w="4858385" h="2468245">
                <a:moveTo>
                  <a:pt x="4096093" y="53975"/>
                </a:moveTo>
                <a:lnTo>
                  <a:pt x="4038943" y="53975"/>
                </a:lnTo>
                <a:lnTo>
                  <a:pt x="4038943" y="73025"/>
                </a:lnTo>
                <a:lnTo>
                  <a:pt x="4096093" y="73025"/>
                </a:lnTo>
                <a:lnTo>
                  <a:pt x="4096093" y="53975"/>
                </a:lnTo>
                <a:close/>
              </a:path>
              <a:path w="4858385" h="2468245">
                <a:moveTo>
                  <a:pt x="4104487" y="1444993"/>
                </a:moveTo>
                <a:lnTo>
                  <a:pt x="4072661" y="1397533"/>
                </a:lnTo>
                <a:lnTo>
                  <a:pt x="4056837" y="1408137"/>
                </a:lnTo>
                <a:lnTo>
                  <a:pt x="4088676" y="1455610"/>
                </a:lnTo>
                <a:lnTo>
                  <a:pt x="4104487" y="1444993"/>
                </a:lnTo>
                <a:close/>
              </a:path>
              <a:path w="4858385" h="2468245">
                <a:moveTo>
                  <a:pt x="4146943" y="1508277"/>
                </a:moveTo>
                <a:lnTo>
                  <a:pt x="4115104" y="1460817"/>
                </a:lnTo>
                <a:lnTo>
                  <a:pt x="4099280" y="1471422"/>
                </a:lnTo>
                <a:lnTo>
                  <a:pt x="4131119" y="1518894"/>
                </a:lnTo>
                <a:lnTo>
                  <a:pt x="4146943" y="1508277"/>
                </a:lnTo>
                <a:close/>
              </a:path>
              <a:path w="4858385" h="2468245">
                <a:moveTo>
                  <a:pt x="4172293" y="53975"/>
                </a:moveTo>
                <a:lnTo>
                  <a:pt x="4115143" y="53975"/>
                </a:lnTo>
                <a:lnTo>
                  <a:pt x="4115143" y="73025"/>
                </a:lnTo>
                <a:lnTo>
                  <a:pt x="4172293" y="73025"/>
                </a:lnTo>
                <a:lnTo>
                  <a:pt x="4172293" y="53975"/>
                </a:lnTo>
                <a:close/>
              </a:path>
              <a:path w="4858385" h="2468245">
                <a:moveTo>
                  <a:pt x="4189387" y="1571561"/>
                </a:moveTo>
                <a:lnTo>
                  <a:pt x="4157548" y="1524101"/>
                </a:lnTo>
                <a:lnTo>
                  <a:pt x="4141724" y="1534706"/>
                </a:lnTo>
                <a:lnTo>
                  <a:pt x="4173563" y="1582178"/>
                </a:lnTo>
                <a:lnTo>
                  <a:pt x="4189387" y="1571561"/>
                </a:lnTo>
                <a:close/>
              </a:path>
              <a:path w="4858385" h="2468245">
                <a:moveTo>
                  <a:pt x="4231830" y="1634845"/>
                </a:moveTo>
                <a:lnTo>
                  <a:pt x="4199991" y="1587385"/>
                </a:lnTo>
                <a:lnTo>
                  <a:pt x="4184167" y="1597990"/>
                </a:lnTo>
                <a:lnTo>
                  <a:pt x="4216006" y="1645462"/>
                </a:lnTo>
                <a:lnTo>
                  <a:pt x="4231830" y="1634845"/>
                </a:lnTo>
                <a:close/>
              </a:path>
              <a:path w="4858385" h="2468245">
                <a:moveTo>
                  <a:pt x="4248493" y="53975"/>
                </a:moveTo>
                <a:lnTo>
                  <a:pt x="4191343" y="53975"/>
                </a:lnTo>
                <a:lnTo>
                  <a:pt x="4191343" y="73025"/>
                </a:lnTo>
                <a:lnTo>
                  <a:pt x="4248493" y="73025"/>
                </a:lnTo>
                <a:lnTo>
                  <a:pt x="4248493" y="53975"/>
                </a:lnTo>
                <a:close/>
              </a:path>
              <a:path w="4858385" h="2468245">
                <a:moveTo>
                  <a:pt x="4274274" y="1698129"/>
                </a:moveTo>
                <a:lnTo>
                  <a:pt x="4242435" y="1650669"/>
                </a:lnTo>
                <a:lnTo>
                  <a:pt x="4226611" y="1661274"/>
                </a:lnTo>
                <a:lnTo>
                  <a:pt x="4258449" y="1708746"/>
                </a:lnTo>
                <a:lnTo>
                  <a:pt x="4274274" y="1698129"/>
                </a:lnTo>
                <a:close/>
              </a:path>
              <a:path w="4858385" h="2468245">
                <a:moveTo>
                  <a:pt x="4316717" y="1761413"/>
                </a:moveTo>
                <a:lnTo>
                  <a:pt x="4284878" y="1713953"/>
                </a:lnTo>
                <a:lnTo>
                  <a:pt x="4269054" y="1724558"/>
                </a:lnTo>
                <a:lnTo>
                  <a:pt x="4300893" y="1772031"/>
                </a:lnTo>
                <a:lnTo>
                  <a:pt x="4316717" y="1761413"/>
                </a:lnTo>
                <a:close/>
              </a:path>
              <a:path w="4858385" h="2468245">
                <a:moveTo>
                  <a:pt x="4324693" y="53975"/>
                </a:moveTo>
                <a:lnTo>
                  <a:pt x="4267543" y="53975"/>
                </a:lnTo>
                <a:lnTo>
                  <a:pt x="4267543" y="73025"/>
                </a:lnTo>
                <a:lnTo>
                  <a:pt x="4324693" y="73025"/>
                </a:lnTo>
                <a:lnTo>
                  <a:pt x="4324693" y="53975"/>
                </a:lnTo>
                <a:close/>
              </a:path>
              <a:path w="4858385" h="2468245">
                <a:moveTo>
                  <a:pt x="4359160" y="1824697"/>
                </a:moveTo>
                <a:lnTo>
                  <a:pt x="4327322" y="1777238"/>
                </a:lnTo>
                <a:lnTo>
                  <a:pt x="4311510" y="1787842"/>
                </a:lnTo>
                <a:lnTo>
                  <a:pt x="4343336" y="1835315"/>
                </a:lnTo>
                <a:lnTo>
                  <a:pt x="4359160" y="1824697"/>
                </a:lnTo>
                <a:close/>
              </a:path>
              <a:path w="4858385" h="2468245">
                <a:moveTo>
                  <a:pt x="4400893" y="53975"/>
                </a:moveTo>
                <a:lnTo>
                  <a:pt x="4343743" y="53975"/>
                </a:lnTo>
                <a:lnTo>
                  <a:pt x="4343743" y="73025"/>
                </a:lnTo>
                <a:lnTo>
                  <a:pt x="4400893" y="73025"/>
                </a:lnTo>
                <a:lnTo>
                  <a:pt x="4400893" y="53975"/>
                </a:lnTo>
                <a:close/>
              </a:path>
              <a:path w="4858385" h="2468245">
                <a:moveTo>
                  <a:pt x="4401604" y="1887982"/>
                </a:moveTo>
                <a:lnTo>
                  <a:pt x="4369765" y="1840522"/>
                </a:lnTo>
                <a:lnTo>
                  <a:pt x="4353953" y="1851126"/>
                </a:lnTo>
                <a:lnTo>
                  <a:pt x="4385780" y="1898599"/>
                </a:lnTo>
                <a:lnTo>
                  <a:pt x="4401604" y="1887982"/>
                </a:lnTo>
                <a:close/>
              </a:path>
              <a:path w="4858385" h="2468245">
                <a:moveTo>
                  <a:pt x="4444047" y="1951266"/>
                </a:moveTo>
                <a:lnTo>
                  <a:pt x="4412208" y="1903806"/>
                </a:lnTo>
                <a:lnTo>
                  <a:pt x="4396397" y="1914410"/>
                </a:lnTo>
                <a:lnTo>
                  <a:pt x="4428223" y="1961883"/>
                </a:lnTo>
                <a:lnTo>
                  <a:pt x="4444047" y="1951266"/>
                </a:lnTo>
                <a:close/>
              </a:path>
              <a:path w="4858385" h="2468245">
                <a:moveTo>
                  <a:pt x="4477093" y="53975"/>
                </a:moveTo>
                <a:lnTo>
                  <a:pt x="4419943" y="53975"/>
                </a:lnTo>
                <a:lnTo>
                  <a:pt x="4419943" y="73025"/>
                </a:lnTo>
                <a:lnTo>
                  <a:pt x="4477093" y="73025"/>
                </a:lnTo>
                <a:lnTo>
                  <a:pt x="4477093" y="53975"/>
                </a:lnTo>
                <a:close/>
              </a:path>
              <a:path w="4858385" h="2468245">
                <a:moveTo>
                  <a:pt x="4486491" y="2014550"/>
                </a:moveTo>
                <a:lnTo>
                  <a:pt x="4454652" y="1967090"/>
                </a:lnTo>
                <a:lnTo>
                  <a:pt x="4438840" y="1977707"/>
                </a:lnTo>
                <a:lnTo>
                  <a:pt x="4470666" y="2025167"/>
                </a:lnTo>
                <a:lnTo>
                  <a:pt x="4486491" y="2014550"/>
                </a:lnTo>
                <a:close/>
              </a:path>
              <a:path w="4858385" h="2468245">
                <a:moveTo>
                  <a:pt x="4528934" y="2077834"/>
                </a:moveTo>
                <a:lnTo>
                  <a:pt x="4497108" y="2030374"/>
                </a:lnTo>
                <a:lnTo>
                  <a:pt x="4481284" y="2040991"/>
                </a:lnTo>
                <a:lnTo>
                  <a:pt x="4513110" y="2088451"/>
                </a:lnTo>
                <a:lnTo>
                  <a:pt x="4528934" y="2077834"/>
                </a:lnTo>
                <a:close/>
              </a:path>
              <a:path w="4858385" h="2468245">
                <a:moveTo>
                  <a:pt x="4553293" y="53975"/>
                </a:moveTo>
                <a:lnTo>
                  <a:pt x="4496143" y="53975"/>
                </a:lnTo>
                <a:lnTo>
                  <a:pt x="4496143" y="73025"/>
                </a:lnTo>
                <a:lnTo>
                  <a:pt x="4553293" y="73025"/>
                </a:lnTo>
                <a:lnTo>
                  <a:pt x="4553293" y="53975"/>
                </a:lnTo>
                <a:close/>
              </a:path>
              <a:path w="4858385" h="2468245">
                <a:moveTo>
                  <a:pt x="4571377" y="2141118"/>
                </a:moveTo>
                <a:lnTo>
                  <a:pt x="4539551" y="2093658"/>
                </a:lnTo>
                <a:lnTo>
                  <a:pt x="4523727" y="2104275"/>
                </a:lnTo>
                <a:lnTo>
                  <a:pt x="4555553" y="2151735"/>
                </a:lnTo>
                <a:lnTo>
                  <a:pt x="4571377" y="2141118"/>
                </a:lnTo>
                <a:close/>
              </a:path>
              <a:path w="4858385" h="2468245">
                <a:moveTo>
                  <a:pt x="4613821" y="2204402"/>
                </a:moveTo>
                <a:lnTo>
                  <a:pt x="4581995" y="2156942"/>
                </a:lnTo>
                <a:lnTo>
                  <a:pt x="4566170" y="2167559"/>
                </a:lnTo>
                <a:lnTo>
                  <a:pt x="4597997" y="2215019"/>
                </a:lnTo>
                <a:lnTo>
                  <a:pt x="4613821" y="2204402"/>
                </a:lnTo>
                <a:close/>
              </a:path>
              <a:path w="4858385" h="2468245">
                <a:moveTo>
                  <a:pt x="4629493" y="53975"/>
                </a:moveTo>
                <a:lnTo>
                  <a:pt x="4572343" y="53975"/>
                </a:lnTo>
                <a:lnTo>
                  <a:pt x="4572343" y="73025"/>
                </a:lnTo>
                <a:lnTo>
                  <a:pt x="4629493" y="73025"/>
                </a:lnTo>
                <a:lnTo>
                  <a:pt x="4629493" y="53975"/>
                </a:lnTo>
                <a:close/>
              </a:path>
              <a:path w="4858385" h="2468245">
                <a:moveTo>
                  <a:pt x="4656264" y="2267686"/>
                </a:moveTo>
                <a:lnTo>
                  <a:pt x="4624438" y="2220226"/>
                </a:lnTo>
                <a:lnTo>
                  <a:pt x="4608614" y="2230844"/>
                </a:lnTo>
                <a:lnTo>
                  <a:pt x="4640440" y="2278303"/>
                </a:lnTo>
                <a:lnTo>
                  <a:pt x="4656264" y="2267686"/>
                </a:lnTo>
                <a:close/>
              </a:path>
              <a:path w="4858385" h="2468245">
                <a:moveTo>
                  <a:pt x="4698708" y="2330970"/>
                </a:moveTo>
                <a:lnTo>
                  <a:pt x="4666881" y="2283510"/>
                </a:lnTo>
                <a:lnTo>
                  <a:pt x="4651057" y="2294128"/>
                </a:lnTo>
                <a:lnTo>
                  <a:pt x="4682896" y="2341588"/>
                </a:lnTo>
                <a:lnTo>
                  <a:pt x="4698708" y="2330970"/>
                </a:lnTo>
                <a:close/>
              </a:path>
              <a:path w="4858385" h="2468245">
                <a:moveTo>
                  <a:pt x="4705693" y="53975"/>
                </a:moveTo>
                <a:lnTo>
                  <a:pt x="4648543" y="53975"/>
                </a:lnTo>
                <a:lnTo>
                  <a:pt x="4648543" y="73025"/>
                </a:lnTo>
                <a:lnTo>
                  <a:pt x="4705693" y="73025"/>
                </a:lnTo>
                <a:lnTo>
                  <a:pt x="4705693" y="53975"/>
                </a:lnTo>
                <a:close/>
              </a:path>
              <a:path w="4858385" h="2468245">
                <a:moveTo>
                  <a:pt x="4741151" y="2394267"/>
                </a:moveTo>
                <a:lnTo>
                  <a:pt x="4709325" y="2346795"/>
                </a:lnTo>
                <a:lnTo>
                  <a:pt x="4693501" y="2357412"/>
                </a:lnTo>
                <a:lnTo>
                  <a:pt x="4725340" y="2404872"/>
                </a:lnTo>
                <a:lnTo>
                  <a:pt x="4741151" y="2394267"/>
                </a:lnTo>
                <a:close/>
              </a:path>
              <a:path w="4858385" h="2468245">
                <a:moveTo>
                  <a:pt x="4781893" y="53975"/>
                </a:moveTo>
                <a:lnTo>
                  <a:pt x="4724743" y="53975"/>
                </a:lnTo>
                <a:lnTo>
                  <a:pt x="4724743" y="73025"/>
                </a:lnTo>
                <a:lnTo>
                  <a:pt x="4781893" y="73025"/>
                </a:lnTo>
                <a:lnTo>
                  <a:pt x="4781893" y="53975"/>
                </a:lnTo>
                <a:close/>
              </a:path>
              <a:path w="4858385" h="2468245">
                <a:moveTo>
                  <a:pt x="4783594" y="2457551"/>
                </a:moveTo>
                <a:lnTo>
                  <a:pt x="4751768" y="2410079"/>
                </a:lnTo>
                <a:lnTo>
                  <a:pt x="4735944" y="2420696"/>
                </a:lnTo>
                <a:lnTo>
                  <a:pt x="4767783" y="2468156"/>
                </a:lnTo>
                <a:lnTo>
                  <a:pt x="4783594" y="2457551"/>
                </a:lnTo>
                <a:close/>
              </a:path>
              <a:path w="4858385" h="2468245">
                <a:moveTo>
                  <a:pt x="4858093" y="53975"/>
                </a:moveTo>
                <a:lnTo>
                  <a:pt x="4800943" y="53975"/>
                </a:lnTo>
                <a:lnTo>
                  <a:pt x="4800943" y="73025"/>
                </a:lnTo>
                <a:lnTo>
                  <a:pt x="4858093" y="73025"/>
                </a:lnTo>
                <a:lnTo>
                  <a:pt x="4858093" y="5397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R="45085" algn="ctr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271501" y="6251569"/>
            <a:ext cx="1431290" cy="127000"/>
          </a:xfrm>
          <a:custGeom>
            <a:avLst/>
            <a:gdLst/>
            <a:ahLst/>
            <a:cxnLst/>
            <a:rect l="l" t="t" r="r" b="b"/>
            <a:pathLst>
              <a:path w="1431289" h="127000">
                <a:moveTo>
                  <a:pt x="1303905" y="0"/>
                </a:moveTo>
                <a:lnTo>
                  <a:pt x="1347085" y="53975"/>
                </a:lnTo>
                <a:lnTo>
                  <a:pt x="1295400" y="53975"/>
                </a:lnTo>
                <a:lnTo>
                  <a:pt x="1295400" y="73025"/>
                </a:lnTo>
                <a:lnTo>
                  <a:pt x="1347085" y="73025"/>
                </a:lnTo>
                <a:lnTo>
                  <a:pt x="1303905" y="127000"/>
                </a:lnTo>
                <a:lnTo>
                  <a:pt x="1425515" y="66195"/>
                </a:lnTo>
                <a:lnTo>
                  <a:pt x="1352550" y="66195"/>
                </a:lnTo>
                <a:lnTo>
                  <a:pt x="1352550" y="60805"/>
                </a:lnTo>
                <a:lnTo>
                  <a:pt x="1425515" y="60805"/>
                </a:lnTo>
                <a:lnTo>
                  <a:pt x="1303905" y="0"/>
                </a:lnTo>
                <a:close/>
              </a:path>
              <a:path w="1431289" h="127000">
                <a:moveTo>
                  <a:pt x="1425515" y="60805"/>
                </a:moveTo>
                <a:lnTo>
                  <a:pt x="1352550" y="60805"/>
                </a:lnTo>
                <a:lnTo>
                  <a:pt x="1354705" y="63500"/>
                </a:lnTo>
                <a:lnTo>
                  <a:pt x="1352550" y="66195"/>
                </a:lnTo>
                <a:lnTo>
                  <a:pt x="1425515" y="66195"/>
                </a:lnTo>
                <a:lnTo>
                  <a:pt x="1430905" y="63500"/>
                </a:lnTo>
                <a:lnTo>
                  <a:pt x="1425515" y="60805"/>
                </a:lnTo>
                <a:close/>
              </a:path>
              <a:path w="1431289" h="127000">
                <a:moveTo>
                  <a:pt x="1276350" y="53975"/>
                </a:moveTo>
                <a:lnTo>
                  <a:pt x="1219200" y="53975"/>
                </a:lnTo>
                <a:lnTo>
                  <a:pt x="1219200" y="73025"/>
                </a:lnTo>
                <a:lnTo>
                  <a:pt x="1276350" y="73025"/>
                </a:lnTo>
                <a:lnTo>
                  <a:pt x="1276350" y="53975"/>
                </a:lnTo>
                <a:close/>
              </a:path>
              <a:path w="1431289" h="127000">
                <a:moveTo>
                  <a:pt x="1200150" y="53975"/>
                </a:moveTo>
                <a:lnTo>
                  <a:pt x="1143000" y="53975"/>
                </a:lnTo>
                <a:lnTo>
                  <a:pt x="1143000" y="73025"/>
                </a:lnTo>
                <a:lnTo>
                  <a:pt x="1200150" y="73025"/>
                </a:lnTo>
                <a:lnTo>
                  <a:pt x="1200150" y="53975"/>
                </a:lnTo>
                <a:close/>
              </a:path>
              <a:path w="1431289" h="127000">
                <a:moveTo>
                  <a:pt x="1123950" y="53974"/>
                </a:moveTo>
                <a:lnTo>
                  <a:pt x="1066800" y="53974"/>
                </a:lnTo>
                <a:lnTo>
                  <a:pt x="1066800" y="73024"/>
                </a:lnTo>
                <a:lnTo>
                  <a:pt x="1123950" y="73024"/>
                </a:lnTo>
                <a:lnTo>
                  <a:pt x="1123950" y="53974"/>
                </a:lnTo>
                <a:close/>
              </a:path>
              <a:path w="1431289" h="127000">
                <a:moveTo>
                  <a:pt x="1047750" y="53974"/>
                </a:moveTo>
                <a:lnTo>
                  <a:pt x="990600" y="53974"/>
                </a:lnTo>
                <a:lnTo>
                  <a:pt x="990600" y="73024"/>
                </a:lnTo>
                <a:lnTo>
                  <a:pt x="1047750" y="73024"/>
                </a:lnTo>
                <a:lnTo>
                  <a:pt x="1047750" y="53974"/>
                </a:lnTo>
                <a:close/>
              </a:path>
              <a:path w="1431289" h="127000">
                <a:moveTo>
                  <a:pt x="971550" y="53974"/>
                </a:moveTo>
                <a:lnTo>
                  <a:pt x="914400" y="53974"/>
                </a:lnTo>
                <a:lnTo>
                  <a:pt x="914400" y="73024"/>
                </a:lnTo>
                <a:lnTo>
                  <a:pt x="971550" y="73024"/>
                </a:lnTo>
                <a:lnTo>
                  <a:pt x="971550" y="53974"/>
                </a:lnTo>
                <a:close/>
              </a:path>
              <a:path w="1431289" h="127000">
                <a:moveTo>
                  <a:pt x="895350" y="53974"/>
                </a:moveTo>
                <a:lnTo>
                  <a:pt x="838200" y="53974"/>
                </a:lnTo>
                <a:lnTo>
                  <a:pt x="838200" y="73024"/>
                </a:lnTo>
                <a:lnTo>
                  <a:pt x="895350" y="73024"/>
                </a:lnTo>
                <a:lnTo>
                  <a:pt x="895350" y="53974"/>
                </a:lnTo>
                <a:close/>
              </a:path>
              <a:path w="1431289" h="127000">
                <a:moveTo>
                  <a:pt x="819150" y="53974"/>
                </a:moveTo>
                <a:lnTo>
                  <a:pt x="762000" y="53974"/>
                </a:lnTo>
                <a:lnTo>
                  <a:pt x="762000" y="73024"/>
                </a:lnTo>
                <a:lnTo>
                  <a:pt x="819150" y="73024"/>
                </a:lnTo>
                <a:lnTo>
                  <a:pt x="819150" y="53974"/>
                </a:lnTo>
                <a:close/>
              </a:path>
              <a:path w="1431289" h="127000">
                <a:moveTo>
                  <a:pt x="742950" y="53974"/>
                </a:moveTo>
                <a:lnTo>
                  <a:pt x="685800" y="53974"/>
                </a:lnTo>
                <a:lnTo>
                  <a:pt x="685800" y="73024"/>
                </a:lnTo>
                <a:lnTo>
                  <a:pt x="742950" y="73024"/>
                </a:lnTo>
                <a:lnTo>
                  <a:pt x="742950" y="53974"/>
                </a:lnTo>
                <a:close/>
              </a:path>
              <a:path w="1431289" h="127000">
                <a:moveTo>
                  <a:pt x="666750" y="53974"/>
                </a:moveTo>
                <a:lnTo>
                  <a:pt x="609600" y="53974"/>
                </a:lnTo>
                <a:lnTo>
                  <a:pt x="609600" y="73024"/>
                </a:lnTo>
                <a:lnTo>
                  <a:pt x="666750" y="73024"/>
                </a:lnTo>
                <a:lnTo>
                  <a:pt x="666750" y="53974"/>
                </a:lnTo>
                <a:close/>
              </a:path>
              <a:path w="1431289" h="127000">
                <a:moveTo>
                  <a:pt x="590550" y="53974"/>
                </a:moveTo>
                <a:lnTo>
                  <a:pt x="533400" y="53974"/>
                </a:lnTo>
                <a:lnTo>
                  <a:pt x="533400" y="73024"/>
                </a:lnTo>
                <a:lnTo>
                  <a:pt x="590550" y="73024"/>
                </a:lnTo>
                <a:lnTo>
                  <a:pt x="590550" y="53974"/>
                </a:lnTo>
                <a:close/>
              </a:path>
              <a:path w="1431289" h="127000">
                <a:moveTo>
                  <a:pt x="514350" y="53974"/>
                </a:moveTo>
                <a:lnTo>
                  <a:pt x="457200" y="53974"/>
                </a:lnTo>
                <a:lnTo>
                  <a:pt x="457200" y="73024"/>
                </a:lnTo>
                <a:lnTo>
                  <a:pt x="514350" y="73024"/>
                </a:lnTo>
                <a:lnTo>
                  <a:pt x="514350" y="53974"/>
                </a:lnTo>
                <a:close/>
              </a:path>
              <a:path w="1431289" h="127000">
                <a:moveTo>
                  <a:pt x="438150" y="53974"/>
                </a:moveTo>
                <a:lnTo>
                  <a:pt x="381000" y="53974"/>
                </a:lnTo>
                <a:lnTo>
                  <a:pt x="381000" y="73024"/>
                </a:lnTo>
                <a:lnTo>
                  <a:pt x="438150" y="73024"/>
                </a:lnTo>
                <a:lnTo>
                  <a:pt x="438150" y="53974"/>
                </a:lnTo>
                <a:close/>
              </a:path>
              <a:path w="1431289" h="127000">
                <a:moveTo>
                  <a:pt x="361950" y="53974"/>
                </a:moveTo>
                <a:lnTo>
                  <a:pt x="304800" y="53974"/>
                </a:lnTo>
                <a:lnTo>
                  <a:pt x="304800" y="73024"/>
                </a:lnTo>
                <a:lnTo>
                  <a:pt x="361950" y="73024"/>
                </a:lnTo>
                <a:lnTo>
                  <a:pt x="361950" y="53974"/>
                </a:lnTo>
                <a:close/>
              </a:path>
              <a:path w="1431289" h="127000">
                <a:moveTo>
                  <a:pt x="285750" y="53974"/>
                </a:moveTo>
                <a:lnTo>
                  <a:pt x="228600" y="53974"/>
                </a:lnTo>
                <a:lnTo>
                  <a:pt x="228600" y="73024"/>
                </a:lnTo>
                <a:lnTo>
                  <a:pt x="285750" y="73024"/>
                </a:lnTo>
                <a:lnTo>
                  <a:pt x="285750" y="53974"/>
                </a:lnTo>
                <a:close/>
              </a:path>
              <a:path w="1431289" h="127000">
                <a:moveTo>
                  <a:pt x="209550" y="53974"/>
                </a:moveTo>
                <a:lnTo>
                  <a:pt x="152400" y="53974"/>
                </a:lnTo>
                <a:lnTo>
                  <a:pt x="152400" y="73024"/>
                </a:lnTo>
                <a:lnTo>
                  <a:pt x="209550" y="73024"/>
                </a:lnTo>
                <a:lnTo>
                  <a:pt x="209550" y="53974"/>
                </a:lnTo>
                <a:close/>
              </a:path>
              <a:path w="1431289" h="127000">
                <a:moveTo>
                  <a:pt x="133350" y="53974"/>
                </a:moveTo>
                <a:lnTo>
                  <a:pt x="76200" y="53974"/>
                </a:lnTo>
                <a:lnTo>
                  <a:pt x="76200" y="73024"/>
                </a:lnTo>
                <a:lnTo>
                  <a:pt x="133350" y="73024"/>
                </a:lnTo>
                <a:lnTo>
                  <a:pt x="133350" y="53974"/>
                </a:lnTo>
                <a:close/>
              </a:path>
              <a:path w="1431289" h="127000">
                <a:moveTo>
                  <a:pt x="57150" y="53974"/>
                </a:moveTo>
                <a:lnTo>
                  <a:pt x="0" y="53974"/>
                </a:lnTo>
                <a:lnTo>
                  <a:pt x="0" y="73024"/>
                </a:lnTo>
                <a:lnTo>
                  <a:pt x="57150" y="73024"/>
                </a:lnTo>
                <a:lnTo>
                  <a:pt x="57150" y="5397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01354" y="4842795"/>
            <a:ext cx="1412875" cy="1037590"/>
          </a:xfrm>
          <a:custGeom>
            <a:avLst/>
            <a:gdLst/>
            <a:ahLst/>
            <a:cxnLst/>
            <a:rect l="l" t="t" r="r" b="b"/>
            <a:pathLst>
              <a:path w="1412875" h="1037589">
                <a:moveTo>
                  <a:pt x="64977" y="911111"/>
                </a:moveTo>
                <a:lnTo>
                  <a:pt x="0" y="1037362"/>
                </a:lnTo>
                <a:lnTo>
                  <a:pt x="139987" y="1013592"/>
                </a:lnTo>
                <a:lnTo>
                  <a:pt x="61489" y="992356"/>
                </a:lnTo>
                <a:lnTo>
                  <a:pt x="64977" y="911111"/>
                </a:lnTo>
                <a:close/>
              </a:path>
              <a:path w="1412875" h="1037589">
                <a:moveTo>
                  <a:pt x="109879" y="945133"/>
                </a:moveTo>
                <a:lnTo>
                  <a:pt x="63762" y="978888"/>
                </a:lnTo>
                <a:lnTo>
                  <a:pt x="75013" y="994260"/>
                </a:lnTo>
                <a:lnTo>
                  <a:pt x="121131" y="960505"/>
                </a:lnTo>
                <a:lnTo>
                  <a:pt x="109879" y="945133"/>
                </a:lnTo>
                <a:close/>
              </a:path>
              <a:path w="1412875" h="1037589">
                <a:moveTo>
                  <a:pt x="171368" y="900126"/>
                </a:moveTo>
                <a:lnTo>
                  <a:pt x="125251" y="933881"/>
                </a:lnTo>
                <a:lnTo>
                  <a:pt x="136503" y="949254"/>
                </a:lnTo>
                <a:lnTo>
                  <a:pt x="182619" y="915499"/>
                </a:lnTo>
                <a:lnTo>
                  <a:pt x="171368" y="900126"/>
                </a:lnTo>
                <a:close/>
              </a:path>
              <a:path w="1412875" h="1037589">
                <a:moveTo>
                  <a:pt x="232857" y="855120"/>
                </a:moveTo>
                <a:lnTo>
                  <a:pt x="186740" y="888875"/>
                </a:lnTo>
                <a:lnTo>
                  <a:pt x="197991" y="904247"/>
                </a:lnTo>
                <a:lnTo>
                  <a:pt x="244107" y="870492"/>
                </a:lnTo>
                <a:lnTo>
                  <a:pt x="232857" y="855120"/>
                </a:lnTo>
                <a:close/>
              </a:path>
              <a:path w="1412875" h="1037589">
                <a:moveTo>
                  <a:pt x="294345" y="810114"/>
                </a:moveTo>
                <a:lnTo>
                  <a:pt x="248229" y="843869"/>
                </a:lnTo>
                <a:lnTo>
                  <a:pt x="259481" y="859241"/>
                </a:lnTo>
                <a:lnTo>
                  <a:pt x="305597" y="825486"/>
                </a:lnTo>
                <a:lnTo>
                  <a:pt x="294345" y="810114"/>
                </a:lnTo>
                <a:close/>
              </a:path>
              <a:path w="1412875" h="1037589">
                <a:moveTo>
                  <a:pt x="355834" y="765107"/>
                </a:moveTo>
                <a:lnTo>
                  <a:pt x="309718" y="798862"/>
                </a:lnTo>
                <a:lnTo>
                  <a:pt x="320969" y="814234"/>
                </a:lnTo>
                <a:lnTo>
                  <a:pt x="367085" y="780480"/>
                </a:lnTo>
                <a:lnTo>
                  <a:pt x="355834" y="765107"/>
                </a:lnTo>
                <a:close/>
              </a:path>
              <a:path w="1412875" h="1037589">
                <a:moveTo>
                  <a:pt x="417323" y="720101"/>
                </a:moveTo>
                <a:lnTo>
                  <a:pt x="371207" y="753856"/>
                </a:lnTo>
                <a:lnTo>
                  <a:pt x="382457" y="769228"/>
                </a:lnTo>
                <a:lnTo>
                  <a:pt x="428575" y="735473"/>
                </a:lnTo>
                <a:lnTo>
                  <a:pt x="417323" y="720101"/>
                </a:lnTo>
                <a:close/>
              </a:path>
              <a:path w="1412875" h="1037589">
                <a:moveTo>
                  <a:pt x="478811" y="675095"/>
                </a:moveTo>
                <a:lnTo>
                  <a:pt x="432695" y="708850"/>
                </a:lnTo>
                <a:lnTo>
                  <a:pt x="443947" y="724222"/>
                </a:lnTo>
                <a:lnTo>
                  <a:pt x="490063" y="690467"/>
                </a:lnTo>
                <a:lnTo>
                  <a:pt x="478811" y="675095"/>
                </a:lnTo>
                <a:close/>
              </a:path>
              <a:path w="1412875" h="1037589">
                <a:moveTo>
                  <a:pt x="540301" y="630088"/>
                </a:moveTo>
                <a:lnTo>
                  <a:pt x="494184" y="663844"/>
                </a:lnTo>
                <a:lnTo>
                  <a:pt x="505435" y="679216"/>
                </a:lnTo>
                <a:lnTo>
                  <a:pt x="551552" y="645460"/>
                </a:lnTo>
                <a:lnTo>
                  <a:pt x="540301" y="630088"/>
                </a:lnTo>
                <a:close/>
              </a:path>
              <a:path w="1412875" h="1037589">
                <a:moveTo>
                  <a:pt x="601789" y="585082"/>
                </a:moveTo>
                <a:lnTo>
                  <a:pt x="555673" y="618837"/>
                </a:lnTo>
                <a:lnTo>
                  <a:pt x="566924" y="634210"/>
                </a:lnTo>
                <a:lnTo>
                  <a:pt x="613041" y="600454"/>
                </a:lnTo>
                <a:lnTo>
                  <a:pt x="601789" y="585082"/>
                </a:lnTo>
                <a:close/>
              </a:path>
              <a:path w="1412875" h="1037589">
                <a:moveTo>
                  <a:pt x="663279" y="540076"/>
                </a:moveTo>
                <a:lnTo>
                  <a:pt x="617161" y="573831"/>
                </a:lnTo>
                <a:lnTo>
                  <a:pt x="628413" y="589203"/>
                </a:lnTo>
                <a:lnTo>
                  <a:pt x="674530" y="555448"/>
                </a:lnTo>
                <a:lnTo>
                  <a:pt x="663279" y="540076"/>
                </a:lnTo>
                <a:close/>
              </a:path>
              <a:path w="1412875" h="1037589">
                <a:moveTo>
                  <a:pt x="724767" y="495070"/>
                </a:moveTo>
                <a:lnTo>
                  <a:pt x="678651" y="528825"/>
                </a:lnTo>
                <a:lnTo>
                  <a:pt x="689902" y="544197"/>
                </a:lnTo>
                <a:lnTo>
                  <a:pt x="736018" y="510442"/>
                </a:lnTo>
                <a:lnTo>
                  <a:pt x="724767" y="495070"/>
                </a:lnTo>
                <a:close/>
              </a:path>
              <a:path w="1412875" h="1037589">
                <a:moveTo>
                  <a:pt x="786255" y="450063"/>
                </a:moveTo>
                <a:lnTo>
                  <a:pt x="740139" y="483817"/>
                </a:lnTo>
                <a:lnTo>
                  <a:pt x="751390" y="499191"/>
                </a:lnTo>
                <a:lnTo>
                  <a:pt x="797507" y="465435"/>
                </a:lnTo>
                <a:lnTo>
                  <a:pt x="786255" y="450063"/>
                </a:lnTo>
                <a:close/>
              </a:path>
              <a:path w="1412875" h="1037589">
                <a:moveTo>
                  <a:pt x="847745" y="405057"/>
                </a:moveTo>
                <a:lnTo>
                  <a:pt x="801627" y="438811"/>
                </a:lnTo>
                <a:lnTo>
                  <a:pt x="812880" y="454183"/>
                </a:lnTo>
                <a:lnTo>
                  <a:pt x="858996" y="420429"/>
                </a:lnTo>
                <a:lnTo>
                  <a:pt x="847745" y="405057"/>
                </a:lnTo>
                <a:close/>
              </a:path>
              <a:path w="1412875" h="1037589">
                <a:moveTo>
                  <a:pt x="909233" y="360051"/>
                </a:moveTo>
                <a:lnTo>
                  <a:pt x="863117" y="393805"/>
                </a:lnTo>
                <a:lnTo>
                  <a:pt x="874368" y="409177"/>
                </a:lnTo>
                <a:lnTo>
                  <a:pt x="920484" y="375423"/>
                </a:lnTo>
                <a:lnTo>
                  <a:pt x="909233" y="360051"/>
                </a:lnTo>
                <a:close/>
              </a:path>
              <a:path w="1412875" h="1037589">
                <a:moveTo>
                  <a:pt x="970721" y="315045"/>
                </a:moveTo>
                <a:lnTo>
                  <a:pt x="924605" y="348799"/>
                </a:lnTo>
                <a:lnTo>
                  <a:pt x="935857" y="364171"/>
                </a:lnTo>
                <a:lnTo>
                  <a:pt x="981974" y="330417"/>
                </a:lnTo>
                <a:lnTo>
                  <a:pt x="970721" y="315045"/>
                </a:lnTo>
                <a:close/>
              </a:path>
              <a:path w="1412875" h="1037589">
                <a:moveTo>
                  <a:pt x="1032211" y="270038"/>
                </a:moveTo>
                <a:lnTo>
                  <a:pt x="986094" y="303792"/>
                </a:lnTo>
                <a:lnTo>
                  <a:pt x="997346" y="319164"/>
                </a:lnTo>
                <a:lnTo>
                  <a:pt x="1043462" y="285410"/>
                </a:lnTo>
                <a:lnTo>
                  <a:pt x="1032211" y="270038"/>
                </a:lnTo>
                <a:close/>
              </a:path>
              <a:path w="1412875" h="1037589">
                <a:moveTo>
                  <a:pt x="1093699" y="225032"/>
                </a:moveTo>
                <a:lnTo>
                  <a:pt x="1047583" y="258786"/>
                </a:lnTo>
                <a:lnTo>
                  <a:pt x="1058834" y="274158"/>
                </a:lnTo>
                <a:lnTo>
                  <a:pt x="1104950" y="240404"/>
                </a:lnTo>
                <a:lnTo>
                  <a:pt x="1093699" y="225032"/>
                </a:lnTo>
                <a:close/>
              </a:path>
              <a:path w="1412875" h="1037589">
                <a:moveTo>
                  <a:pt x="1155188" y="180026"/>
                </a:moveTo>
                <a:lnTo>
                  <a:pt x="1109071" y="213780"/>
                </a:lnTo>
                <a:lnTo>
                  <a:pt x="1120324" y="229152"/>
                </a:lnTo>
                <a:lnTo>
                  <a:pt x="1166440" y="195398"/>
                </a:lnTo>
                <a:lnTo>
                  <a:pt x="1155188" y="180026"/>
                </a:lnTo>
                <a:close/>
              </a:path>
              <a:path w="1412875" h="1037589">
                <a:moveTo>
                  <a:pt x="1216677" y="135018"/>
                </a:moveTo>
                <a:lnTo>
                  <a:pt x="1170560" y="168774"/>
                </a:lnTo>
                <a:lnTo>
                  <a:pt x="1181812" y="184146"/>
                </a:lnTo>
                <a:lnTo>
                  <a:pt x="1227928" y="150392"/>
                </a:lnTo>
                <a:lnTo>
                  <a:pt x="1216677" y="135018"/>
                </a:lnTo>
                <a:close/>
              </a:path>
              <a:path w="1412875" h="1037589">
                <a:moveTo>
                  <a:pt x="1278166" y="90012"/>
                </a:moveTo>
                <a:lnTo>
                  <a:pt x="1232049" y="123767"/>
                </a:lnTo>
                <a:lnTo>
                  <a:pt x="1243300" y="139139"/>
                </a:lnTo>
                <a:lnTo>
                  <a:pt x="1289418" y="105385"/>
                </a:lnTo>
                <a:lnTo>
                  <a:pt x="1278166" y="90012"/>
                </a:lnTo>
                <a:close/>
              </a:path>
              <a:path w="1412875" h="1037589">
                <a:moveTo>
                  <a:pt x="1339654" y="45006"/>
                </a:moveTo>
                <a:lnTo>
                  <a:pt x="1293538" y="78761"/>
                </a:lnTo>
                <a:lnTo>
                  <a:pt x="1304790" y="94133"/>
                </a:lnTo>
                <a:lnTo>
                  <a:pt x="1350906" y="60378"/>
                </a:lnTo>
                <a:lnTo>
                  <a:pt x="1339654" y="45006"/>
                </a:lnTo>
                <a:close/>
              </a:path>
              <a:path w="1412875" h="1037589">
                <a:moveTo>
                  <a:pt x="1401144" y="0"/>
                </a:moveTo>
                <a:lnTo>
                  <a:pt x="1355026" y="33755"/>
                </a:lnTo>
                <a:lnTo>
                  <a:pt x="1366278" y="49127"/>
                </a:lnTo>
                <a:lnTo>
                  <a:pt x="1412394" y="15372"/>
                </a:lnTo>
                <a:lnTo>
                  <a:pt x="140114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1852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7301" y="3287963"/>
            <a:ext cx="588645" cy="535305"/>
            <a:chOff x="6083300" y="3287962"/>
            <a:chExt cx="58864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18009" y="3392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6777" y="3287963"/>
            <a:ext cx="588645" cy="535305"/>
            <a:chOff x="4242776" y="3287962"/>
            <a:chExt cx="588645" cy="535305"/>
          </a:xfrm>
        </p:grpSpPr>
        <p:sp>
          <p:nvSpPr>
            <p:cNvPr id="17" name="object 17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21" name="object 21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5" name="object 25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9" name="object 29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8501" y="5867458"/>
            <a:ext cx="588645" cy="535305"/>
            <a:chOff x="4254500" y="5867457"/>
            <a:chExt cx="588645" cy="535305"/>
          </a:xfrm>
        </p:grpSpPr>
        <p:sp>
          <p:nvSpPr>
            <p:cNvPr id="33" name="object 33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87622" y="597236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07301" y="5867458"/>
            <a:ext cx="588645" cy="535305"/>
            <a:chOff x="6083300" y="5867457"/>
            <a:chExt cx="588645" cy="535305"/>
          </a:xfrm>
        </p:grpSpPr>
        <p:sp>
          <p:nvSpPr>
            <p:cNvPr id="37" name="object 37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41" name="object 41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5" name="object 45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14280" y="3504628"/>
            <a:ext cx="6695440" cy="2649855"/>
            <a:chOff x="1190280" y="3504627"/>
            <a:chExt cx="6695440" cy="2649855"/>
          </a:xfrm>
        </p:grpSpPr>
        <p:sp>
          <p:nvSpPr>
            <p:cNvPr id="49" name="object 49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1079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299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920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01107" y="355542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843129" y="57576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213365" y="39893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512407" y="5723231"/>
            <a:ext cx="1291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2770" algn="l"/>
                <a:tab pos="1278255" algn="l"/>
              </a:tabLst>
            </a:pP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r>
              <a:rPr sz="2400" u="heavy" spc="-50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1</a:t>
            </a:r>
            <a:r>
              <a:rPr sz="2400" u="heavy" dirty="0">
                <a:solidFill>
                  <a:srgbClr val="1D6FA9"/>
                </a:solidFill>
                <a:uFill>
                  <a:solidFill>
                    <a:srgbClr val="1D6FA9"/>
                  </a:solidFill>
                </a:uFill>
                <a:latin typeface="Calibri"/>
                <a:cs typeface="Calibri"/>
              </a:rPr>
              <a:t>	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73125" y="3144429"/>
            <a:ext cx="209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91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133067" y="30584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0340">
              <a:spcBef>
                <a:spcPts val="615"/>
              </a:spcBef>
            </a:pPr>
            <a:r>
              <a:rPr spc="-25" dirty="0">
                <a:latin typeface="Cambria Math"/>
                <a:cs typeface="Cambria Math"/>
              </a:rPr>
              <a:t>10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45085" algn="ctr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3" name="object 83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7" name="object 87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3" name="object 93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101" name="object 101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102" name="object 102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2844305" y="3672078"/>
            <a:ext cx="4858385" cy="2468245"/>
          </a:xfrm>
          <a:custGeom>
            <a:avLst/>
            <a:gdLst/>
            <a:ahLst/>
            <a:cxnLst/>
            <a:rect l="l" t="t" r="r" b="b"/>
            <a:pathLst>
              <a:path w="4858385" h="2468245">
                <a:moveTo>
                  <a:pt x="120878" y="1100416"/>
                </a:moveTo>
                <a:lnTo>
                  <a:pt x="109524" y="1085126"/>
                </a:lnTo>
                <a:lnTo>
                  <a:pt x="63652" y="1119225"/>
                </a:lnTo>
                <a:lnTo>
                  <a:pt x="75018" y="1134516"/>
                </a:lnTo>
                <a:lnTo>
                  <a:pt x="120878" y="1100416"/>
                </a:lnTo>
                <a:close/>
              </a:path>
              <a:path w="4858385" h="2468245">
                <a:moveTo>
                  <a:pt x="139814" y="1153604"/>
                </a:moveTo>
                <a:lnTo>
                  <a:pt x="61150" y="1132954"/>
                </a:lnTo>
                <a:lnTo>
                  <a:pt x="63919" y="1054963"/>
                </a:lnTo>
                <a:lnTo>
                  <a:pt x="64046" y="1051687"/>
                </a:lnTo>
                <a:lnTo>
                  <a:pt x="0" y="1178407"/>
                </a:lnTo>
                <a:lnTo>
                  <a:pt x="139814" y="1153604"/>
                </a:lnTo>
                <a:close/>
              </a:path>
              <a:path w="4858385" h="2468245">
                <a:moveTo>
                  <a:pt x="182041" y="1054963"/>
                </a:moveTo>
                <a:lnTo>
                  <a:pt x="170675" y="1039672"/>
                </a:lnTo>
                <a:lnTo>
                  <a:pt x="124802" y="1073759"/>
                </a:lnTo>
                <a:lnTo>
                  <a:pt x="136169" y="1089050"/>
                </a:lnTo>
                <a:lnTo>
                  <a:pt x="182041" y="1054963"/>
                </a:lnTo>
                <a:close/>
              </a:path>
              <a:path w="4858385" h="2468245">
                <a:moveTo>
                  <a:pt x="243192" y="1009497"/>
                </a:moveTo>
                <a:lnTo>
                  <a:pt x="231825" y="994206"/>
                </a:lnTo>
                <a:lnTo>
                  <a:pt x="185966" y="1028306"/>
                </a:lnTo>
                <a:lnTo>
                  <a:pt x="197332" y="1043597"/>
                </a:lnTo>
                <a:lnTo>
                  <a:pt x="243192" y="1009497"/>
                </a:lnTo>
                <a:close/>
              </a:path>
              <a:path w="4858385" h="2468245">
                <a:moveTo>
                  <a:pt x="304342" y="964044"/>
                </a:moveTo>
                <a:lnTo>
                  <a:pt x="292989" y="948753"/>
                </a:lnTo>
                <a:lnTo>
                  <a:pt x="247116" y="982840"/>
                </a:lnTo>
                <a:lnTo>
                  <a:pt x="258483" y="998131"/>
                </a:lnTo>
                <a:lnTo>
                  <a:pt x="304342" y="964044"/>
                </a:lnTo>
                <a:close/>
              </a:path>
              <a:path w="4858385" h="2468245">
                <a:moveTo>
                  <a:pt x="365506" y="918578"/>
                </a:moveTo>
                <a:lnTo>
                  <a:pt x="354139" y="903287"/>
                </a:lnTo>
                <a:lnTo>
                  <a:pt x="308267" y="937387"/>
                </a:lnTo>
                <a:lnTo>
                  <a:pt x="319633" y="952677"/>
                </a:lnTo>
                <a:lnTo>
                  <a:pt x="365506" y="918578"/>
                </a:lnTo>
                <a:close/>
              </a:path>
              <a:path w="4858385" h="2468245">
                <a:moveTo>
                  <a:pt x="426656" y="873125"/>
                </a:moveTo>
                <a:lnTo>
                  <a:pt x="415290" y="857834"/>
                </a:lnTo>
                <a:lnTo>
                  <a:pt x="369430" y="891921"/>
                </a:lnTo>
                <a:lnTo>
                  <a:pt x="380796" y="907211"/>
                </a:lnTo>
                <a:lnTo>
                  <a:pt x="426656" y="873125"/>
                </a:lnTo>
                <a:close/>
              </a:path>
              <a:path w="4858385" h="2468245">
                <a:moveTo>
                  <a:pt x="487807" y="827659"/>
                </a:moveTo>
                <a:lnTo>
                  <a:pt x="476440" y="812368"/>
                </a:lnTo>
                <a:lnTo>
                  <a:pt x="430580" y="846467"/>
                </a:lnTo>
                <a:lnTo>
                  <a:pt x="441947" y="861758"/>
                </a:lnTo>
                <a:lnTo>
                  <a:pt x="487807" y="827659"/>
                </a:lnTo>
                <a:close/>
              </a:path>
              <a:path w="4858385" h="2468245">
                <a:moveTo>
                  <a:pt x="548970" y="782205"/>
                </a:moveTo>
                <a:lnTo>
                  <a:pt x="537603" y="766914"/>
                </a:lnTo>
                <a:lnTo>
                  <a:pt x="491731" y="801001"/>
                </a:lnTo>
                <a:lnTo>
                  <a:pt x="503097" y="816292"/>
                </a:lnTo>
                <a:lnTo>
                  <a:pt x="548970" y="782205"/>
                </a:lnTo>
                <a:close/>
              </a:path>
              <a:path w="4858385" h="2468245">
                <a:moveTo>
                  <a:pt x="610120" y="736739"/>
                </a:moveTo>
                <a:lnTo>
                  <a:pt x="598754" y="721448"/>
                </a:lnTo>
                <a:lnTo>
                  <a:pt x="552894" y="755548"/>
                </a:lnTo>
                <a:lnTo>
                  <a:pt x="564248" y="770839"/>
                </a:lnTo>
                <a:lnTo>
                  <a:pt x="610120" y="736739"/>
                </a:lnTo>
                <a:close/>
              </a:path>
              <a:path w="4858385" h="2468245">
                <a:moveTo>
                  <a:pt x="671271" y="691286"/>
                </a:moveTo>
                <a:lnTo>
                  <a:pt x="659904" y="675995"/>
                </a:lnTo>
                <a:lnTo>
                  <a:pt x="614045" y="710082"/>
                </a:lnTo>
                <a:lnTo>
                  <a:pt x="625411" y="725373"/>
                </a:lnTo>
                <a:lnTo>
                  <a:pt x="671271" y="691286"/>
                </a:lnTo>
                <a:close/>
              </a:path>
              <a:path w="4858385" h="2468245">
                <a:moveTo>
                  <a:pt x="732434" y="645820"/>
                </a:moveTo>
                <a:lnTo>
                  <a:pt x="721067" y="630529"/>
                </a:lnTo>
                <a:lnTo>
                  <a:pt x="675195" y="664629"/>
                </a:lnTo>
                <a:lnTo>
                  <a:pt x="686562" y="679919"/>
                </a:lnTo>
                <a:lnTo>
                  <a:pt x="732434" y="645820"/>
                </a:lnTo>
                <a:close/>
              </a:path>
              <a:path w="4858385" h="2468245">
                <a:moveTo>
                  <a:pt x="793584" y="600367"/>
                </a:moveTo>
                <a:lnTo>
                  <a:pt x="782218" y="585076"/>
                </a:lnTo>
                <a:lnTo>
                  <a:pt x="736346" y="619163"/>
                </a:lnTo>
                <a:lnTo>
                  <a:pt x="747712" y="634453"/>
                </a:lnTo>
                <a:lnTo>
                  <a:pt x="793584" y="600367"/>
                </a:lnTo>
                <a:close/>
              </a:path>
              <a:path w="4858385" h="2468245">
                <a:moveTo>
                  <a:pt x="854735" y="554901"/>
                </a:moveTo>
                <a:lnTo>
                  <a:pt x="843368" y="539610"/>
                </a:lnTo>
                <a:lnTo>
                  <a:pt x="797509" y="573709"/>
                </a:lnTo>
                <a:lnTo>
                  <a:pt x="808875" y="589000"/>
                </a:lnTo>
                <a:lnTo>
                  <a:pt x="854735" y="554901"/>
                </a:lnTo>
                <a:close/>
              </a:path>
              <a:path w="4858385" h="2468245">
                <a:moveTo>
                  <a:pt x="915885" y="509447"/>
                </a:moveTo>
                <a:lnTo>
                  <a:pt x="904532" y="494157"/>
                </a:lnTo>
                <a:lnTo>
                  <a:pt x="858659" y="528243"/>
                </a:lnTo>
                <a:lnTo>
                  <a:pt x="870026" y="543534"/>
                </a:lnTo>
                <a:lnTo>
                  <a:pt x="915885" y="509447"/>
                </a:lnTo>
                <a:close/>
              </a:path>
              <a:path w="4858385" h="2468245">
                <a:moveTo>
                  <a:pt x="977049" y="463981"/>
                </a:moveTo>
                <a:lnTo>
                  <a:pt x="965682" y="448691"/>
                </a:lnTo>
                <a:lnTo>
                  <a:pt x="919810" y="482790"/>
                </a:lnTo>
                <a:lnTo>
                  <a:pt x="931176" y="498081"/>
                </a:lnTo>
                <a:lnTo>
                  <a:pt x="977049" y="463981"/>
                </a:lnTo>
                <a:close/>
              </a:path>
              <a:path w="4858385" h="2468245">
                <a:moveTo>
                  <a:pt x="1038199" y="418528"/>
                </a:moveTo>
                <a:lnTo>
                  <a:pt x="1026833" y="403237"/>
                </a:lnTo>
                <a:lnTo>
                  <a:pt x="980973" y="437324"/>
                </a:lnTo>
                <a:lnTo>
                  <a:pt x="992339" y="452615"/>
                </a:lnTo>
                <a:lnTo>
                  <a:pt x="1038199" y="418528"/>
                </a:lnTo>
                <a:close/>
              </a:path>
              <a:path w="4858385" h="2468245">
                <a:moveTo>
                  <a:pt x="1099350" y="373062"/>
                </a:moveTo>
                <a:lnTo>
                  <a:pt x="1087983" y="357771"/>
                </a:lnTo>
                <a:lnTo>
                  <a:pt x="1042123" y="391871"/>
                </a:lnTo>
                <a:lnTo>
                  <a:pt x="1053490" y="407162"/>
                </a:lnTo>
                <a:lnTo>
                  <a:pt x="1099350" y="373062"/>
                </a:lnTo>
                <a:close/>
              </a:path>
              <a:path w="4858385" h="2468245">
                <a:moveTo>
                  <a:pt x="1160513" y="327609"/>
                </a:moveTo>
                <a:lnTo>
                  <a:pt x="1149146" y="312318"/>
                </a:lnTo>
                <a:lnTo>
                  <a:pt x="1103274" y="346405"/>
                </a:lnTo>
                <a:lnTo>
                  <a:pt x="1114640" y="361696"/>
                </a:lnTo>
                <a:lnTo>
                  <a:pt x="1160513" y="327609"/>
                </a:lnTo>
                <a:close/>
              </a:path>
              <a:path w="4858385" h="2468245">
                <a:moveTo>
                  <a:pt x="1221663" y="282143"/>
                </a:moveTo>
                <a:lnTo>
                  <a:pt x="1210297" y="266852"/>
                </a:lnTo>
                <a:lnTo>
                  <a:pt x="1164437" y="300951"/>
                </a:lnTo>
                <a:lnTo>
                  <a:pt x="1175791" y="316242"/>
                </a:lnTo>
                <a:lnTo>
                  <a:pt x="1221663" y="282143"/>
                </a:lnTo>
                <a:close/>
              </a:path>
              <a:path w="4858385" h="2468245">
                <a:moveTo>
                  <a:pt x="1282814" y="236677"/>
                </a:moveTo>
                <a:lnTo>
                  <a:pt x="1271447" y="221399"/>
                </a:lnTo>
                <a:lnTo>
                  <a:pt x="1225588" y="255485"/>
                </a:lnTo>
                <a:lnTo>
                  <a:pt x="1236954" y="270776"/>
                </a:lnTo>
                <a:lnTo>
                  <a:pt x="1282814" y="236677"/>
                </a:lnTo>
                <a:close/>
              </a:path>
              <a:path w="4858385" h="2468245">
                <a:moveTo>
                  <a:pt x="1343977" y="191223"/>
                </a:moveTo>
                <a:lnTo>
                  <a:pt x="1332611" y="175933"/>
                </a:lnTo>
                <a:lnTo>
                  <a:pt x="1286738" y="210032"/>
                </a:lnTo>
                <a:lnTo>
                  <a:pt x="1298105" y="225323"/>
                </a:lnTo>
                <a:lnTo>
                  <a:pt x="1343977" y="191223"/>
                </a:lnTo>
                <a:close/>
              </a:path>
              <a:path w="4858385" h="2468245">
                <a:moveTo>
                  <a:pt x="1405128" y="145757"/>
                </a:moveTo>
                <a:lnTo>
                  <a:pt x="1393761" y="130479"/>
                </a:lnTo>
                <a:lnTo>
                  <a:pt x="1347889" y="164566"/>
                </a:lnTo>
                <a:lnTo>
                  <a:pt x="1359255" y="179857"/>
                </a:lnTo>
                <a:lnTo>
                  <a:pt x="1405128" y="145757"/>
                </a:lnTo>
                <a:close/>
              </a:path>
              <a:path w="4858385" h="2468245">
                <a:moveTo>
                  <a:pt x="1439214" y="2165959"/>
                </a:moveTo>
                <a:lnTo>
                  <a:pt x="1423403" y="2155329"/>
                </a:lnTo>
                <a:lnTo>
                  <a:pt x="1391539" y="2202777"/>
                </a:lnTo>
                <a:lnTo>
                  <a:pt x="1407350" y="2213394"/>
                </a:lnTo>
                <a:lnTo>
                  <a:pt x="1439214" y="2165959"/>
                </a:lnTo>
                <a:close/>
              </a:path>
              <a:path w="4858385" h="2468245">
                <a:moveTo>
                  <a:pt x="1481709" y="2102700"/>
                </a:moveTo>
                <a:lnTo>
                  <a:pt x="1465897" y="2092083"/>
                </a:lnTo>
                <a:lnTo>
                  <a:pt x="1434020" y="2139518"/>
                </a:lnTo>
                <a:lnTo>
                  <a:pt x="1449844" y="2150148"/>
                </a:lnTo>
                <a:lnTo>
                  <a:pt x="1481709" y="2102700"/>
                </a:lnTo>
                <a:close/>
              </a:path>
              <a:path w="4858385" h="2468245">
                <a:moveTo>
                  <a:pt x="1524190" y="2039442"/>
                </a:moveTo>
                <a:lnTo>
                  <a:pt x="1508379" y="2028825"/>
                </a:lnTo>
                <a:lnTo>
                  <a:pt x="1476514" y="2076272"/>
                </a:lnTo>
                <a:lnTo>
                  <a:pt x="1492326" y="2086889"/>
                </a:lnTo>
                <a:lnTo>
                  <a:pt x="1524190" y="2039442"/>
                </a:lnTo>
                <a:close/>
              </a:path>
              <a:path w="4858385" h="2468245">
                <a:moveTo>
                  <a:pt x="1566684" y="1976196"/>
                </a:moveTo>
                <a:lnTo>
                  <a:pt x="1550873" y="1965566"/>
                </a:lnTo>
                <a:lnTo>
                  <a:pt x="1519008" y="2013013"/>
                </a:lnTo>
                <a:lnTo>
                  <a:pt x="1534820" y="2023630"/>
                </a:lnTo>
                <a:lnTo>
                  <a:pt x="1566684" y="1976196"/>
                </a:lnTo>
                <a:close/>
              </a:path>
              <a:path w="4858385" h="2468245">
                <a:moveTo>
                  <a:pt x="1609178" y="1912937"/>
                </a:moveTo>
                <a:lnTo>
                  <a:pt x="1593367" y="1902320"/>
                </a:lnTo>
                <a:lnTo>
                  <a:pt x="1561490" y="1949754"/>
                </a:lnTo>
                <a:lnTo>
                  <a:pt x="1577301" y="1960384"/>
                </a:lnTo>
                <a:lnTo>
                  <a:pt x="1609178" y="1912937"/>
                </a:lnTo>
                <a:close/>
              </a:path>
              <a:path w="4858385" h="2468245">
                <a:moveTo>
                  <a:pt x="1651660" y="1849691"/>
                </a:moveTo>
                <a:lnTo>
                  <a:pt x="1635848" y="1839061"/>
                </a:lnTo>
                <a:lnTo>
                  <a:pt x="1603984" y="1886508"/>
                </a:lnTo>
                <a:lnTo>
                  <a:pt x="1619796" y="1897126"/>
                </a:lnTo>
                <a:lnTo>
                  <a:pt x="1651660" y="1849691"/>
                </a:lnTo>
                <a:close/>
              </a:path>
              <a:path w="4858385" h="2468245">
                <a:moveTo>
                  <a:pt x="1694154" y="1786432"/>
                </a:moveTo>
                <a:lnTo>
                  <a:pt x="1678343" y="1775802"/>
                </a:lnTo>
                <a:lnTo>
                  <a:pt x="1646478" y="1823250"/>
                </a:lnTo>
                <a:lnTo>
                  <a:pt x="1662290" y="1833867"/>
                </a:lnTo>
                <a:lnTo>
                  <a:pt x="1694154" y="1786432"/>
                </a:lnTo>
                <a:close/>
              </a:path>
              <a:path w="4858385" h="2468245">
                <a:moveTo>
                  <a:pt x="1725396" y="0"/>
                </a:moveTo>
                <a:lnTo>
                  <a:pt x="1598396" y="63500"/>
                </a:lnTo>
                <a:lnTo>
                  <a:pt x="1725396" y="127000"/>
                </a:lnTo>
                <a:lnTo>
                  <a:pt x="1682216" y="73025"/>
                </a:lnTo>
                <a:lnTo>
                  <a:pt x="1722170" y="73025"/>
                </a:lnTo>
                <a:lnTo>
                  <a:pt x="1722170" y="53975"/>
                </a:lnTo>
                <a:lnTo>
                  <a:pt x="1682216" y="53975"/>
                </a:lnTo>
                <a:lnTo>
                  <a:pt x="1725396" y="0"/>
                </a:lnTo>
                <a:close/>
              </a:path>
              <a:path w="4858385" h="2468245">
                <a:moveTo>
                  <a:pt x="1736648" y="1723174"/>
                </a:moveTo>
                <a:lnTo>
                  <a:pt x="1720824" y="1712556"/>
                </a:lnTo>
                <a:lnTo>
                  <a:pt x="1688960" y="1759991"/>
                </a:lnTo>
                <a:lnTo>
                  <a:pt x="1704771" y="1770621"/>
                </a:lnTo>
                <a:lnTo>
                  <a:pt x="1736648" y="1723174"/>
                </a:lnTo>
                <a:close/>
              </a:path>
              <a:path w="4858385" h="2468245">
                <a:moveTo>
                  <a:pt x="1779130" y="1659928"/>
                </a:moveTo>
                <a:lnTo>
                  <a:pt x="1763318" y="1649298"/>
                </a:lnTo>
                <a:lnTo>
                  <a:pt x="1731454" y="1696745"/>
                </a:lnTo>
                <a:lnTo>
                  <a:pt x="1747266" y="1707362"/>
                </a:lnTo>
                <a:lnTo>
                  <a:pt x="1779130" y="1659928"/>
                </a:lnTo>
                <a:close/>
              </a:path>
              <a:path w="4858385" h="2468245">
                <a:moveTo>
                  <a:pt x="1798370" y="53975"/>
                </a:moveTo>
                <a:lnTo>
                  <a:pt x="1741220" y="53975"/>
                </a:lnTo>
                <a:lnTo>
                  <a:pt x="1741220" y="73025"/>
                </a:lnTo>
                <a:lnTo>
                  <a:pt x="1798370" y="73025"/>
                </a:lnTo>
                <a:lnTo>
                  <a:pt x="1798370" y="53975"/>
                </a:lnTo>
                <a:close/>
              </a:path>
              <a:path w="4858385" h="2468245">
                <a:moveTo>
                  <a:pt x="1821624" y="1596669"/>
                </a:moveTo>
                <a:lnTo>
                  <a:pt x="1805813" y="1586052"/>
                </a:lnTo>
                <a:lnTo>
                  <a:pt x="1773936" y="1633486"/>
                </a:lnTo>
                <a:lnTo>
                  <a:pt x="1789760" y="1644103"/>
                </a:lnTo>
                <a:lnTo>
                  <a:pt x="1821624" y="1596669"/>
                </a:lnTo>
                <a:close/>
              </a:path>
              <a:path w="4858385" h="2468245">
                <a:moveTo>
                  <a:pt x="1864106" y="1533410"/>
                </a:moveTo>
                <a:lnTo>
                  <a:pt x="1848294" y="1522793"/>
                </a:lnTo>
                <a:lnTo>
                  <a:pt x="1816430" y="1570228"/>
                </a:lnTo>
                <a:lnTo>
                  <a:pt x="1832241" y="1580857"/>
                </a:lnTo>
                <a:lnTo>
                  <a:pt x="1864106" y="1533410"/>
                </a:lnTo>
                <a:close/>
              </a:path>
              <a:path w="4858385" h="2468245">
                <a:moveTo>
                  <a:pt x="1874570" y="53975"/>
                </a:moveTo>
                <a:lnTo>
                  <a:pt x="1817420" y="53975"/>
                </a:lnTo>
                <a:lnTo>
                  <a:pt x="1817420" y="73025"/>
                </a:lnTo>
                <a:lnTo>
                  <a:pt x="1874570" y="73025"/>
                </a:lnTo>
                <a:lnTo>
                  <a:pt x="1874570" y="53975"/>
                </a:lnTo>
                <a:close/>
              </a:path>
              <a:path w="4858385" h="2468245">
                <a:moveTo>
                  <a:pt x="1906600" y="1470164"/>
                </a:moveTo>
                <a:lnTo>
                  <a:pt x="1890788" y="1459534"/>
                </a:lnTo>
                <a:lnTo>
                  <a:pt x="1858924" y="1506982"/>
                </a:lnTo>
                <a:lnTo>
                  <a:pt x="1874735" y="1517599"/>
                </a:lnTo>
                <a:lnTo>
                  <a:pt x="1906600" y="1470164"/>
                </a:lnTo>
                <a:close/>
              </a:path>
              <a:path w="4858385" h="2468245">
                <a:moveTo>
                  <a:pt x="1949094" y="1406906"/>
                </a:moveTo>
                <a:lnTo>
                  <a:pt x="1933282" y="1396288"/>
                </a:lnTo>
                <a:lnTo>
                  <a:pt x="1901405" y="1443723"/>
                </a:lnTo>
                <a:lnTo>
                  <a:pt x="1917230" y="1454353"/>
                </a:lnTo>
                <a:lnTo>
                  <a:pt x="1949094" y="1406906"/>
                </a:lnTo>
                <a:close/>
              </a:path>
              <a:path w="4858385" h="2468245">
                <a:moveTo>
                  <a:pt x="1950770" y="53975"/>
                </a:moveTo>
                <a:lnTo>
                  <a:pt x="1893620" y="53975"/>
                </a:lnTo>
                <a:lnTo>
                  <a:pt x="1893620" y="73025"/>
                </a:lnTo>
                <a:lnTo>
                  <a:pt x="1950770" y="73025"/>
                </a:lnTo>
                <a:lnTo>
                  <a:pt x="1950770" y="53975"/>
                </a:lnTo>
                <a:close/>
              </a:path>
              <a:path w="4858385" h="2468245">
                <a:moveTo>
                  <a:pt x="1991575" y="1343647"/>
                </a:moveTo>
                <a:lnTo>
                  <a:pt x="1975764" y="1333030"/>
                </a:lnTo>
                <a:lnTo>
                  <a:pt x="1943900" y="1380464"/>
                </a:lnTo>
                <a:lnTo>
                  <a:pt x="1959711" y="1391094"/>
                </a:lnTo>
                <a:lnTo>
                  <a:pt x="1991575" y="1343647"/>
                </a:lnTo>
                <a:close/>
              </a:path>
              <a:path w="4858385" h="2468245">
                <a:moveTo>
                  <a:pt x="2026970" y="53975"/>
                </a:moveTo>
                <a:lnTo>
                  <a:pt x="1969820" y="53975"/>
                </a:lnTo>
                <a:lnTo>
                  <a:pt x="1969820" y="73025"/>
                </a:lnTo>
                <a:lnTo>
                  <a:pt x="2026970" y="73025"/>
                </a:lnTo>
                <a:lnTo>
                  <a:pt x="2026970" y="53975"/>
                </a:lnTo>
                <a:close/>
              </a:path>
              <a:path w="4858385" h="2468245">
                <a:moveTo>
                  <a:pt x="2034070" y="1280401"/>
                </a:moveTo>
                <a:lnTo>
                  <a:pt x="2018258" y="1269771"/>
                </a:lnTo>
                <a:lnTo>
                  <a:pt x="1986394" y="1317218"/>
                </a:lnTo>
                <a:lnTo>
                  <a:pt x="2002205" y="1327835"/>
                </a:lnTo>
                <a:lnTo>
                  <a:pt x="2034070" y="1280401"/>
                </a:lnTo>
                <a:close/>
              </a:path>
              <a:path w="4858385" h="2468245">
                <a:moveTo>
                  <a:pt x="2091105" y="1178407"/>
                </a:moveTo>
                <a:lnTo>
                  <a:pt x="1967572" y="1248422"/>
                </a:lnTo>
                <a:lnTo>
                  <a:pt x="2036457" y="1242682"/>
                </a:lnTo>
                <a:lnTo>
                  <a:pt x="2028875" y="1253959"/>
                </a:lnTo>
                <a:lnTo>
                  <a:pt x="2044687" y="1264589"/>
                </a:lnTo>
                <a:lnTo>
                  <a:pt x="2052269" y="1253299"/>
                </a:lnTo>
                <a:lnTo>
                  <a:pt x="2072995" y="1319237"/>
                </a:lnTo>
                <a:lnTo>
                  <a:pt x="2081390" y="1253959"/>
                </a:lnTo>
                <a:lnTo>
                  <a:pt x="2081479" y="1253299"/>
                </a:lnTo>
                <a:lnTo>
                  <a:pt x="2082838" y="1242682"/>
                </a:lnTo>
                <a:lnTo>
                  <a:pt x="2091105" y="1178407"/>
                </a:lnTo>
                <a:close/>
              </a:path>
              <a:path w="4858385" h="2468245">
                <a:moveTo>
                  <a:pt x="2103170" y="53975"/>
                </a:moveTo>
                <a:lnTo>
                  <a:pt x="2046020" y="53975"/>
                </a:lnTo>
                <a:lnTo>
                  <a:pt x="2046020" y="73025"/>
                </a:lnTo>
                <a:lnTo>
                  <a:pt x="2103170" y="73025"/>
                </a:lnTo>
                <a:lnTo>
                  <a:pt x="2103170" y="53975"/>
                </a:lnTo>
                <a:close/>
              </a:path>
              <a:path w="4858385" h="2468245">
                <a:moveTo>
                  <a:pt x="2179370" y="53975"/>
                </a:moveTo>
                <a:lnTo>
                  <a:pt x="2122220" y="53975"/>
                </a:lnTo>
                <a:lnTo>
                  <a:pt x="2122220" y="73025"/>
                </a:lnTo>
                <a:lnTo>
                  <a:pt x="2179370" y="73025"/>
                </a:lnTo>
                <a:lnTo>
                  <a:pt x="2179370" y="53975"/>
                </a:lnTo>
                <a:close/>
              </a:path>
              <a:path w="4858385" h="2468245">
                <a:moveTo>
                  <a:pt x="2255570" y="53975"/>
                </a:moveTo>
                <a:lnTo>
                  <a:pt x="2198420" y="53975"/>
                </a:lnTo>
                <a:lnTo>
                  <a:pt x="2198420" y="73025"/>
                </a:lnTo>
                <a:lnTo>
                  <a:pt x="2255570" y="73025"/>
                </a:lnTo>
                <a:lnTo>
                  <a:pt x="2255570" y="53975"/>
                </a:lnTo>
                <a:close/>
              </a:path>
              <a:path w="4858385" h="2468245">
                <a:moveTo>
                  <a:pt x="2331770" y="53975"/>
                </a:moveTo>
                <a:lnTo>
                  <a:pt x="2274620" y="53975"/>
                </a:lnTo>
                <a:lnTo>
                  <a:pt x="2274620" y="73025"/>
                </a:lnTo>
                <a:lnTo>
                  <a:pt x="2331770" y="73025"/>
                </a:lnTo>
                <a:lnTo>
                  <a:pt x="2331770" y="53975"/>
                </a:lnTo>
                <a:close/>
              </a:path>
              <a:path w="4858385" h="2468245">
                <a:moveTo>
                  <a:pt x="2407970" y="53975"/>
                </a:moveTo>
                <a:lnTo>
                  <a:pt x="2350820" y="53975"/>
                </a:lnTo>
                <a:lnTo>
                  <a:pt x="2350820" y="73025"/>
                </a:lnTo>
                <a:lnTo>
                  <a:pt x="2407970" y="73025"/>
                </a:lnTo>
                <a:lnTo>
                  <a:pt x="2407970" y="53975"/>
                </a:lnTo>
                <a:close/>
              </a:path>
              <a:path w="4858385" h="2468245">
                <a:moveTo>
                  <a:pt x="2484170" y="53975"/>
                </a:moveTo>
                <a:lnTo>
                  <a:pt x="2427020" y="53975"/>
                </a:lnTo>
                <a:lnTo>
                  <a:pt x="2427020" y="73025"/>
                </a:lnTo>
                <a:lnTo>
                  <a:pt x="2484170" y="73025"/>
                </a:lnTo>
                <a:lnTo>
                  <a:pt x="2484170" y="53975"/>
                </a:lnTo>
                <a:close/>
              </a:path>
              <a:path w="4858385" h="2468245">
                <a:moveTo>
                  <a:pt x="2560370" y="53975"/>
                </a:moveTo>
                <a:lnTo>
                  <a:pt x="2503220" y="53975"/>
                </a:lnTo>
                <a:lnTo>
                  <a:pt x="2503220" y="73025"/>
                </a:lnTo>
                <a:lnTo>
                  <a:pt x="2560370" y="73025"/>
                </a:lnTo>
                <a:lnTo>
                  <a:pt x="2560370" y="53975"/>
                </a:lnTo>
                <a:close/>
              </a:path>
              <a:path w="4858385" h="2468245">
                <a:moveTo>
                  <a:pt x="2613317" y="958253"/>
                </a:moveTo>
                <a:lnTo>
                  <a:pt x="2598077" y="946823"/>
                </a:lnTo>
                <a:lnTo>
                  <a:pt x="2563787" y="992543"/>
                </a:lnTo>
                <a:lnTo>
                  <a:pt x="2579027" y="1003973"/>
                </a:lnTo>
                <a:lnTo>
                  <a:pt x="2613317" y="958253"/>
                </a:lnTo>
                <a:close/>
              </a:path>
              <a:path w="4858385" h="2468245">
                <a:moveTo>
                  <a:pt x="2636570" y="53975"/>
                </a:moveTo>
                <a:lnTo>
                  <a:pt x="2579420" y="53975"/>
                </a:lnTo>
                <a:lnTo>
                  <a:pt x="2579420" y="73025"/>
                </a:lnTo>
                <a:lnTo>
                  <a:pt x="2636570" y="73025"/>
                </a:lnTo>
                <a:lnTo>
                  <a:pt x="2636570" y="53975"/>
                </a:lnTo>
                <a:close/>
              </a:path>
              <a:path w="4858385" h="2468245">
                <a:moveTo>
                  <a:pt x="2659037" y="897293"/>
                </a:moveTo>
                <a:lnTo>
                  <a:pt x="2643797" y="885863"/>
                </a:lnTo>
                <a:lnTo>
                  <a:pt x="2609507" y="931583"/>
                </a:lnTo>
                <a:lnTo>
                  <a:pt x="2624747" y="943013"/>
                </a:lnTo>
                <a:lnTo>
                  <a:pt x="2659037" y="897293"/>
                </a:lnTo>
                <a:close/>
              </a:path>
              <a:path w="4858385" h="2468245">
                <a:moveTo>
                  <a:pt x="2704757" y="836345"/>
                </a:moveTo>
                <a:lnTo>
                  <a:pt x="2689517" y="824903"/>
                </a:lnTo>
                <a:lnTo>
                  <a:pt x="2655227" y="870623"/>
                </a:lnTo>
                <a:lnTo>
                  <a:pt x="2670467" y="882053"/>
                </a:lnTo>
                <a:lnTo>
                  <a:pt x="2704757" y="836345"/>
                </a:lnTo>
                <a:close/>
              </a:path>
              <a:path w="4858385" h="2468245">
                <a:moveTo>
                  <a:pt x="2712770" y="53975"/>
                </a:moveTo>
                <a:lnTo>
                  <a:pt x="2655620" y="53975"/>
                </a:lnTo>
                <a:lnTo>
                  <a:pt x="2655620" y="73025"/>
                </a:lnTo>
                <a:lnTo>
                  <a:pt x="2712770" y="73025"/>
                </a:lnTo>
                <a:lnTo>
                  <a:pt x="2712770" y="53975"/>
                </a:lnTo>
                <a:close/>
              </a:path>
              <a:path w="4858385" h="2468245">
                <a:moveTo>
                  <a:pt x="2750477" y="775385"/>
                </a:moveTo>
                <a:lnTo>
                  <a:pt x="2735237" y="763955"/>
                </a:lnTo>
                <a:lnTo>
                  <a:pt x="2700947" y="809675"/>
                </a:lnTo>
                <a:lnTo>
                  <a:pt x="2716187" y="821105"/>
                </a:lnTo>
                <a:lnTo>
                  <a:pt x="2750477" y="775385"/>
                </a:lnTo>
                <a:close/>
              </a:path>
              <a:path w="4858385" h="2468245">
                <a:moveTo>
                  <a:pt x="2788970" y="53975"/>
                </a:moveTo>
                <a:lnTo>
                  <a:pt x="2731820" y="53975"/>
                </a:lnTo>
                <a:lnTo>
                  <a:pt x="2731820" y="73025"/>
                </a:lnTo>
                <a:lnTo>
                  <a:pt x="2788970" y="73025"/>
                </a:lnTo>
                <a:lnTo>
                  <a:pt x="2788970" y="53975"/>
                </a:lnTo>
                <a:close/>
              </a:path>
              <a:path w="4858385" h="2468245">
                <a:moveTo>
                  <a:pt x="2796197" y="714425"/>
                </a:moveTo>
                <a:lnTo>
                  <a:pt x="2780957" y="702995"/>
                </a:lnTo>
                <a:lnTo>
                  <a:pt x="2746667" y="748715"/>
                </a:lnTo>
                <a:lnTo>
                  <a:pt x="2761907" y="760145"/>
                </a:lnTo>
                <a:lnTo>
                  <a:pt x="2796197" y="714425"/>
                </a:lnTo>
                <a:close/>
              </a:path>
              <a:path w="4858385" h="2468245">
                <a:moveTo>
                  <a:pt x="2841917" y="653465"/>
                </a:moveTo>
                <a:lnTo>
                  <a:pt x="2826677" y="642035"/>
                </a:lnTo>
                <a:lnTo>
                  <a:pt x="2792387" y="687755"/>
                </a:lnTo>
                <a:lnTo>
                  <a:pt x="2807627" y="699185"/>
                </a:lnTo>
                <a:lnTo>
                  <a:pt x="2841917" y="653465"/>
                </a:lnTo>
                <a:close/>
              </a:path>
              <a:path w="4858385" h="2468245">
                <a:moveTo>
                  <a:pt x="2865170" y="53975"/>
                </a:moveTo>
                <a:lnTo>
                  <a:pt x="2808020" y="53975"/>
                </a:lnTo>
                <a:lnTo>
                  <a:pt x="2808020" y="73025"/>
                </a:lnTo>
                <a:lnTo>
                  <a:pt x="2865170" y="73025"/>
                </a:lnTo>
                <a:lnTo>
                  <a:pt x="2865170" y="53975"/>
                </a:lnTo>
                <a:close/>
              </a:path>
              <a:path w="4858385" h="2468245">
                <a:moveTo>
                  <a:pt x="2887637" y="592505"/>
                </a:moveTo>
                <a:lnTo>
                  <a:pt x="2872397" y="581075"/>
                </a:lnTo>
                <a:lnTo>
                  <a:pt x="2838107" y="626795"/>
                </a:lnTo>
                <a:lnTo>
                  <a:pt x="2853347" y="638225"/>
                </a:lnTo>
                <a:lnTo>
                  <a:pt x="2887637" y="592505"/>
                </a:lnTo>
                <a:close/>
              </a:path>
              <a:path w="4858385" h="2468245">
                <a:moveTo>
                  <a:pt x="2933357" y="531545"/>
                </a:moveTo>
                <a:lnTo>
                  <a:pt x="2918117" y="520115"/>
                </a:lnTo>
                <a:lnTo>
                  <a:pt x="2883827" y="565835"/>
                </a:lnTo>
                <a:lnTo>
                  <a:pt x="2899067" y="577265"/>
                </a:lnTo>
                <a:lnTo>
                  <a:pt x="2933357" y="531545"/>
                </a:lnTo>
                <a:close/>
              </a:path>
              <a:path w="4858385" h="2468245">
                <a:moveTo>
                  <a:pt x="2941370" y="53975"/>
                </a:moveTo>
                <a:lnTo>
                  <a:pt x="2884220" y="53975"/>
                </a:lnTo>
                <a:lnTo>
                  <a:pt x="2884220" y="73025"/>
                </a:lnTo>
                <a:lnTo>
                  <a:pt x="2941370" y="73025"/>
                </a:lnTo>
                <a:lnTo>
                  <a:pt x="2941370" y="53975"/>
                </a:lnTo>
                <a:close/>
              </a:path>
              <a:path w="4858385" h="2468245">
                <a:moveTo>
                  <a:pt x="2979077" y="470585"/>
                </a:moveTo>
                <a:lnTo>
                  <a:pt x="2963837" y="459155"/>
                </a:lnTo>
                <a:lnTo>
                  <a:pt x="2929547" y="504875"/>
                </a:lnTo>
                <a:lnTo>
                  <a:pt x="2944787" y="516305"/>
                </a:lnTo>
                <a:lnTo>
                  <a:pt x="2979077" y="470585"/>
                </a:lnTo>
                <a:close/>
              </a:path>
              <a:path w="4858385" h="2468245">
                <a:moveTo>
                  <a:pt x="3017570" y="53975"/>
                </a:moveTo>
                <a:lnTo>
                  <a:pt x="2960420" y="53975"/>
                </a:lnTo>
                <a:lnTo>
                  <a:pt x="2960420" y="73025"/>
                </a:lnTo>
                <a:lnTo>
                  <a:pt x="3017570" y="73025"/>
                </a:lnTo>
                <a:lnTo>
                  <a:pt x="3017570" y="53975"/>
                </a:lnTo>
                <a:close/>
              </a:path>
              <a:path w="4858385" h="2468245">
                <a:moveTo>
                  <a:pt x="3024797" y="409625"/>
                </a:moveTo>
                <a:lnTo>
                  <a:pt x="3009557" y="398195"/>
                </a:lnTo>
                <a:lnTo>
                  <a:pt x="2975267" y="443915"/>
                </a:lnTo>
                <a:lnTo>
                  <a:pt x="2990507" y="455345"/>
                </a:lnTo>
                <a:lnTo>
                  <a:pt x="3024797" y="409625"/>
                </a:lnTo>
                <a:close/>
              </a:path>
              <a:path w="4858385" h="2468245">
                <a:moveTo>
                  <a:pt x="3070517" y="348665"/>
                </a:moveTo>
                <a:lnTo>
                  <a:pt x="3055277" y="337235"/>
                </a:lnTo>
                <a:lnTo>
                  <a:pt x="3020987" y="382955"/>
                </a:lnTo>
                <a:lnTo>
                  <a:pt x="3036227" y="394385"/>
                </a:lnTo>
                <a:lnTo>
                  <a:pt x="3070517" y="348665"/>
                </a:lnTo>
                <a:close/>
              </a:path>
              <a:path w="4858385" h="2468245">
                <a:moveTo>
                  <a:pt x="3116237" y="287705"/>
                </a:moveTo>
                <a:lnTo>
                  <a:pt x="3100997" y="276275"/>
                </a:lnTo>
                <a:lnTo>
                  <a:pt x="3066707" y="321995"/>
                </a:lnTo>
                <a:lnTo>
                  <a:pt x="3081947" y="333425"/>
                </a:lnTo>
                <a:lnTo>
                  <a:pt x="3116237" y="287705"/>
                </a:lnTo>
                <a:close/>
              </a:path>
              <a:path w="4858385" h="2468245">
                <a:moveTo>
                  <a:pt x="3161957" y="226745"/>
                </a:moveTo>
                <a:lnTo>
                  <a:pt x="3146717" y="215315"/>
                </a:lnTo>
                <a:lnTo>
                  <a:pt x="3112427" y="261035"/>
                </a:lnTo>
                <a:lnTo>
                  <a:pt x="3127667" y="272465"/>
                </a:lnTo>
                <a:lnTo>
                  <a:pt x="3161957" y="226745"/>
                </a:lnTo>
                <a:close/>
              </a:path>
              <a:path w="4858385" h="2468245">
                <a:moveTo>
                  <a:pt x="3216516" y="138125"/>
                </a:moveTo>
                <a:lnTo>
                  <a:pt x="3089516" y="201625"/>
                </a:lnTo>
                <a:lnTo>
                  <a:pt x="3158604" y="199466"/>
                </a:lnTo>
                <a:lnTo>
                  <a:pt x="3158147" y="200075"/>
                </a:lnTo>
                <a:lnTo>
                  <a:pt x="3173387" y="211505"/>
                </a:lnTo>
                <a:lnTo>
                  <a:pt x="3173844" y="210896"/>
                </a:lnTo>
                <a:lnTo>
                  <a:pt x="3191116" y="277825"/>
                </a:lnTo>
                <a:lnTo>
                  <a:pt x="3203181" y="211505"/>
                </a:lnTo>
                <a:lnTo>
                  <a:pt x="3203283" y="210896"/>
                </a:lnTo>
                <a:lnTo>
                  <a:pt x="3205251" y="200075"/>
                </a:lnTo>
                <a:lnTo>
                  <a:pt x="3205365" y="199466"/>
                </a:lnTo>
                <a:lnTo>
                  <a:pt x="3216516" y="138125"/>
                </a:lnTo>
                <a:close/>
              </a:path>
              <a:path w="4858385" h="2468245">
                <a:moveTo>
                  <a:pt x="3339998" y="208229"/>
                </a:moveTo>
                <a:lnTo>
                  <a:pt x="3329787" y="202425"/>
                </a:lnTo>
                <a:lnTo>
                  <a:pt x="3216516" y="138125"/>
                </a:lnTo>
                <a:lnTo>
                  <a:pt x="3234525" y="278968"/>
                </a:lnTo>
                <a:lnTo>
                  <a:pt x="3255302" y="213042"/>
                </a:lnTo>
                <a:lnTo>
                  <a:pt x="3282238" y="253199"/>
                </a:lnTo>
                <a:lnTo>
                  <a:pt x="3298050" y="242582"/>
                </a:lnTo>
                <a:lnTo>
                  <a:pt x="3278238" y="213042"/>
                </a:lnTo>
                <a:lnTo>
                  <a:pt x="3271113" y="202425"/>
                </a:lnTo>
                <a:lnTo>
                  <a:pt x="3339998" y="208229"/>
                </a:lnTo>
                <a:close/>
              </a:path>
              <a:path w="4858385" h="2468245">
                <a:moveTo>
                  <a:pt x="3340493" y="305866"/>
                </a:moveTo>
                <a:lnTo>
                  <a:pt x="3308667" y="258406"/>
                </a:lnTo>
                <a:lnTo>
                  <a:pt x="3292843" y="269024"/>
                </a:lnTo>
                <a:lnTo>
                  <a:pt x="3324682" y="316484"/>
                </a:lnTo>
                <a:lnTo>
                  <a:pt x="3340493" y="305866"/>
                </a:lnTo>
                <a:close/>
              </a:path>
              <a:path w="4858385" h="2468245">
                <a:moveTo>
                  <a:pt x="3382937" y="369150"/>
                </a:moveTo>
                <a:lnTo>
                  <a:pt x="3351111" y="321691"/>
                </a:lnTo>
                <a:lnTo>
                  <a:pt x="3335286" y="332308"/>
                </a:lnTo>
                <a:lnTo>
                  <a:pt x="3367125" y="379768"/>
                </a:lnTo>
                <a:lnTo>
                  <a:pt x="3382937" y="369150"/>
                </a:lnTo>
                <a:close/>
              </a:path>
              <a:path w="4858385" h="2468245">
                <a:moveTo>
                  <a:pt x="3425393" y="432435"/>
                </a:moveTo>
                <a:lnTo>
                  <a:pt x="3393554" y="384975"/>
                </a:lnTo>
                <a:lnTo>
                  <a:pt x="3377730" y="395592"/>
                </a:lnTo>
                <a:lnTo>
                  <a:pt x="3409569" y="443052"/>
                </a:lnTo>
                <a:lnTo>
                  <a:pt x="3425393" y="432435"/>
                </a:lnTo>
                <a:close/>
              </a:path>
              <a:path w="4858385" h="2468245">
                <a:moveTo>
                  <a:pt x="3467836" y="495719"/>
                </a:moveTo>
                <a:lnTo>
                  <a:pt x="3435997" y="448259"/>
                </a:lnTo>
                <a:lnTo>
                  <a:pt x="3420173" y="458876"/>
                </a:lnTo>
                <a:lnTo>
                  <a:pt x="3452012" y="506336"/>
                </a:lnTo>
                <a:lnTo>
                  <a:pt x="3467836" y="495719"/>
                </a:lnTo>
                <a:close/>
              </a:path>
              <a:path w="4858385" h="2468245">
                <a:moveTo>
                  <a:pt x="3510280" y="559015"/>
                </a:moveTo>
                <a:lnTo>
                  <a:pt x="3478441" y="511543"/>
                </a:lnTo>
                <a:lnTo>
                  <a:pt x="3462617" y="522160"/>
                </a:lnTo>
                <a:lnTo>
                  <a:pt x="3494455" y="569620"/>
                </a:lnTo>
                <a:lnTo>
                  <a:pt x="3510280" y="559015"/>
                </a:lnTo>
                <a:close/>
              </a:path>
              <a:path w="4858385" h="2468245">
                <a:moveTo>
                  <a:pt x="3542461" y="0"/>
                </a:moveTo>
                <a:lnTo>
                  <a:pt x="3415461" y="63500"/>
                </a:lnTo>
                <a:lnTo>
                  <a:pt x="3542461" y="127000"/>
                </a:lnTo>
                <a:lnTo>
                  <a:pt x="3491661" y="63500"/>
                </a:lnTo>
                <a:lnTo>
                  <a:pt x="3542461" y="0"/>
                </a:lnTo>
                <a:close/>
              </a:path>
              <a:path w="4858385" h="2468245">
                <a:moveTo>
                  <a:pt x="3552723" y="622300"/>
                </a:moveTo>
                <a:lnTo>
                  <a:pt x="3520884" y="574827"/>
                </a:lnTo>
                <a:lnTo>
                  <a:pt x="3505060" y="585444"/>
                </a:lnTo>
                <a:lnTo>
                  <a:pt x="3536899" y="632904"/>
                </a:lnTo>
                <a:lnTo>
                  <a:pt x="3552723" y="622300"/>
                </a:lnTo>
                <a:close/>
              </a:path>
              <a:path w="4858385" h="2468245">
                <a:moveTo>
                  <a:pt x="3562693" y="53975"/>
                </a:moveTo>
                <a:lnTo>
                  <a:pt x="3505543" y="53975"/>
                </a:lnTo>
                <a:lnTo>
                  <a:pt x="3505543" y="73025"/>
                </a:lnTo>
                <a:lnTo>
                  <a:pt x="3562693" y="73025"/>
                </a:lnTo>
                <a:lnTo>
                  <a:pt x="3562693" y="53975"/>
                </a:lnTo>
                <a:close/>
              </a:path>
              <a:path w="4858385" h="2468245">
                <a:moveTo>
                  <a:pt x="3595166" y="685584"/>
                </a:moveTo>
                <a:lnTo>
                  <a:pt x="3563328" y="638111"/>
                </a:lnTo>
                <a:lnTo>
                  <a:pt x="3547503" y="648728"/>
                </a:lnTo>
                <a:lnTo>
                  <a:pt x="3579342" y="696188"/>
                </a:lnTo>
                <a:lnTo>
                  <a:pt x="3595166" y="685584"/>
                </a:lnTo>
                <a:close/>
              </a:path>
              <a:path w="4858385" h="2468245">
                <a:moveTo>
                  <a:pt x="3637610" y="748868"/>
                </a:moveTo>
                <a:lnTo>
                  <a:pt x="3605771" y="701395"/>
                </a:lnTo>
                <a:lnTo>
                  <a:pt x="3589947" y="712012"/>
                </a:lnTo>
                <a:lnTo>
                  <a:pt x="3621786" y="759472"/>
                </a:lnTo>
                <a:lnTo>
                  <a:pt x="3637610" y="748868"/>
                </a:lnTo>
                <a:close/>
              </a:path>
              <a:path w="4858385" h="2468245">
                <a:moveTo>
                  <a:pt x="3638893" y="53975"/>
                </a:moveTo>
                <a:lnTo>
                  <a:pt x="3581743" y="53975"/>
                </a:lnTo>
                <a:lnTo>
                  <a:pt x="3581743" y="73025"/>
                </a:lnTo>
                <a:lnTo>
                  <a:pt x="3638893" y="73025"/>
                </a:lnTo>
                <a:lnTo>
                  <a:pt x="3638893" y="53975"/>
                </a:lnTo>
                <a:close/>
              </a:path>
              <a:path w="4858385" h="2468245">
                <a:moveTo>
                  <a:pt x="3680053" y="812152"/>
                </a:moveTo>
                <a:lnTo>
                  <a:pt x="3648214" y="764679"/>
                </a:lnTo>
                <a:lnTo>
                  <a:pt x="3632403" y="775296"/>
                </a:lnTo>
                <a:lnTo>
                  <a:pt x="3664229" y="822756"/>
                </a:lnTo>
                <a:lnTo>
                  <a:pt x="3680053" y="812152"/>
                </a:lnTo>
                <a:close/>
              </a:path>
              <a:path w="4858385" h="2468245">
                <a:moveTo>
                  <a:pt x="3715093" y="53975"/>
                </a:moveTo>
                <a:lnTo>
                  <a:pt x="3657943" y="53975"/>
                </a:lnTo>
                <a:lnTo>
                  <a:pt x="3657943" y="73025"/>
                </a:lnTo>
                <a:lnTo>
                  <a:pt x="3715093" y="73025"/>
                </a:lnTo>
                <a:lnTo>
                  <a:pt x="3715093" y="53975"/>
                </a:lnTo>
                <a:close/>
              </a:path>
              <a:path w="4858385" h="2468245">
                <a:moveTo>
                  <a:pt x="3722497" y="875436"/>
                </a:moveTo>
                <a:lnTo>
                  <a:pt x="3690658" y="827963"/>
                </a:lnTo>
                <a:lnTo>
                  <a:pt x="3674846" y="838581"/>
                </a:lnTo>
                <a:lnTo>
                  <a:pt x="3706672" y="886040"/>
                </a:lnTo>
                <a:lnTo>
                  <a:pt x="3722497" y="875436"/>
                </a:lnTo>
                <a:close/>
              </a:path>
              <a:path w="4858385" h="2468245">
                <a:moveTo>
                  <a:pt x="3764940" y="938720"/>
                </a:moveTo>
                <a:lnTo>
                  <a:pt x="3733101" y="891247"/>
                </a:lnTo>
                <a:lnTo>
                  <a:pt x="3717290" y="901865"/>
                </a:lnTo>
                <a:lnTo>
                  <a:pt x="3749116" y="949325"/>
                </a:lnTo>
                <a:lnTo>
                  <a:pt x="3764940" y="938720"/>
                </a:lnTo>
                <a:close/>
              </a:path>
              <a:path w="4858385" h="2468245">
                <a:moveTo>
                  <a:pt x="3791293" y="53975"/>
                </a:moveTo>
                <a:lnTo>
                  <a:pt x="3734143" y="53975"/>
                </a:lnTo>
                <a:lnTo>
                  <a:pt x="3734143" y="73025"/>
                </a:lnTo>
                <a:lnTo>
                  <a:pt x="3791293" y="73025"/>
                </a:lnTo>
                <a:lnTo>
                  <a:pt x="3791293" y="53975"/>
                </a:lnTo>
                <a:close/>
              </a:path>
              <a:path w="4858385" h="2468245">
                <a:moveTo>
                  <a:pt x="3807383" y="1002004"/>
                </a:moveTo>
                <a:lnTo>
                  <a:pt x="3775545" y="954532"/>
                </a:lnTo>
                <a:lnTo>
                  <a:pt x="3759733" y="965149"/>
                </a:lnTo>
                <a:lnTo>
                  <a:pt x="3791559" y="1012609"/>
                </a:lnTo>
                <a:lnTo>
                  <a:pt x="3807383" y="1002004"/>
                </a:lnTo>
                <a:close/>
              </a:path>
              <a:path w="4858385" h="2468245">
                <a:moveTo>
                  <a:pt x="3849827" y="1065288"/>
                </a:moveTo>
                <a:lnTo>
                  <a:pt x="3818001" y="1017828"/>
                </a:lnTo>
                <a:lnTo>
                  <a:pt x="3802176" y="1028433"/>
                </a:lnTo>
                <a:lnTo>
                  <a:pt x="3834003" y="1075893"/>
                </a:lnTo>
                <a:lnTo>
                  <a:pt x="3849827" y="1065288"/>
                </a:lnTo>
                <a:close/>
              </a:path>
              <a:path w="4858385" h="2468245">
                <a:moveTo>
                  <a:pt x="3867493" y="53975"/>
                </a:moveTo>
                <a:lnTo>
                  <a:pt x="3810343" y="53975"/>
                </a:lnTo>
                <a:lnTo>
                  <a:pt x="3810343" y="73025"/>
                </a:lnTo>
                <a:lnTo>
                  <a:pt x="3867493" y="73025"/>
                </a:lnTo>
                <a:lnTo>
                  <a:pt x="3867493" y="53975"/>
                </a:lnTo>
                <a:close/>
              </a:path>
              <a:path w="4858385" h="2468245">
                <a:moveTo>
                  <a:pt x="3892270" y="1128572"/>
                </a:moveTo>
                <a:lnTo>
                  <a:pt x="3860444" y="1081112"/>
                </a:lnTo>
                <a:lnTo>
                  <a:pt x="3844620" y="1091717"/>
                </a:lnTo>
                <a:lnTo>
                  <a:pt x="3876446" y="1139177"/>
                </a:lnTo>
                <a:lnTo>
                  <a:pt x="3892270" y="1128572"/>
                </a:lnTo>
                <a:close/>
              </a:path>
              <a:path w="4858385" h="2468245">
                <a:moveTo>
                  <a:pt x="3934714" y="1191856"/>
                </a:moveTo>
                <a:lnTo>
                  <a:pt x="3902887" y="1144397"/>
                </a:lnTo>
                <a:lnTo>
                  <a:pt x="3887063" y="1155001"/>
                </a:lnTo>
                <a:lnTo>
                  <a:pt x="3918889" y="1202461"/>
                </a:lnTo>
                <a:lnTo>
                  <a:pt x="3934714" y="1191856"/>
                </a:lnTo>
                <a:close/>
              </a:path>
              <a:path w="4858385" h="2468245">
                <a:moveTo>
                  <a:pt x="3943693" y="53975"/>
                </a:moveTo>
                <a:lnTo>
                  <a:pt x="3886543" y="53975"/>
                </a:lnTo>
                <a:lnTo>
                  <a:pt x="3886543" y="73025"/>
                </a:lnTo>
                <a:lnTo>
                  <a:pt x="3943693" y="73025"/>
                </a:lnTo>
                <a:lnTo>
                  <a:pt x="3943693" y="53975"/>
                </a:lnTo>
                <a:close/>
              </a:path>
              <a:path w="4858385" h="2468245">
                <a:moveTo>
                  <a:pt x="3977157" y="1255141"/>
                </a:moveTo>
                <a:lnTo>
                  <a:pt x="3945331" y="1207681"/>
                </a:lnTo>
                <a:lnTo>
                  <a:pt x="3929507" y="1218285"/>
                </a:lnTo>
                <a:lnTo>
                  <a:pt x="3961346" y="1265745"/>
                </a:lnTo>
                <a:lnTo>
                  <a:pt x="3977157" y="1255141"/>
                </a:lnTo>
                <a:close/>
              </a:path>
              <a:path w="4858385" h="2468245">
                <a:moveTo>
                  <a:pt x="4019600" y="1318425"/>
                </a:moveTo>
                <a:lnTo>
                  <a:pt x="3987774" y="1270965"/>
                </a:lnTo>
                <a:lnTo>
                  <a:pt x="3971950" y="1281569"/>
                </a:lnTo>
                <a:lnTo>
                  <a:pt x="4003789" y="1329029"/>
                </a:lnTo>
                <a:lnTo>
                  <a:pt x="4019600" y="1318425"/>
                </a:lnTo>
                <a:close/>
              </a:path>
              <a:path w="4858385" h="2468245">
                <a:moveTo>
                  <a:pt x="4019893" y="53975"/>
                </a:moveTo>
                <a:lnTo>
                  <a:pt x="3962743" y="53975"/>
                </a:lnTo>
                <a:lnTo>
                  <a:pt x="3962743" y="73025"/>
                </a:lnTo>
                <a:lnTo>
                  <a:pt x="4019893" y="73025"/>
                </a:lnTo>
                <a:lnTo>
                  <a:pt x="4019893" y="53975"/>
                </a:lnTo>
                <a:close/>
              </a:path>
              <a:path w="4858385" h="2468245">
                <a:moveTo>
                  <a:pt x="4062044" y="1381709"/>
                </a:moveTo>
                <a:lnTo>
                  <a:pt x="4030218" y="1334249"/>
                </a:lnTo>
                <a:lnTo>
                  <a:pt x="4014393" y="1344853"/>
                </a:lnTo>
                <a:lnTo>
                  <a:pt x="4046232" y="1392313"/>
                </a:lnTo>
                <a:lnTo>
                  <a:pt x="4062044" y="1381709"/>
                </a:lnTo>
                <a:close/>
              </a:path>
              <a:path w="4858385" h="2468245">
                <a:moveTo>
                  <a:pt x="4096093" y="53975"/>
                </a:moveTo>
                <a:lnTo>
                  <a:pt x="4038943" y="53975"/>
                </a:lnTo>
                <a:lnTo>
                  <a:pt x="4038943" y="73025"/>
                </a:lnTo>
                <a:lnTo>
                  <a:pt x="4096093" y="73025"/>
                </a:lnTo>
                <a:lnTo>
                  <a:pt x="4096093" y="53975"/>
                </a:lnTo>
                <a:close/>
              </a:path>
              <a:path w="4858385" h="2468245">
                <a:moveTo>
                  <a:pt x="4104487" y="1444993"/>
                </a:moveTo>
                <a:lnTo>
                  <a:pt x="4072661" y="1397533"/>
                </a:lnTo>
                <a:lnTo>
                  <a:pt x="4056837" y="1408137"/>
                </a:lnTo>
                <a:lnTo>
                  <a:pt x="4088676" y="1455610"/>
                </a:lnTo>
                <a:lnTo>
                  <a:pt x="4104487" y="1444993"/>
                </a:lnTo>
                <a:close/>
              </a:path>
              <a:path w="4858385" h="2468245">
                <a:moveTo>
                  <a:pt x="4146943" y="1508277"/>
                </a:moveTo>
                <a:lnTo>
                  <a:pt x="4115104" y="1460817"/>
                </a:lnTo>
                <a:lnTo>
                  <a:pt x="4099280" y="1471422"/>
                </a:lnTo>
                <a:lnTo>
                  <a:pt x="4131119" y="1518894"/>
                </a:lnTo>
                <a:lnTo>
                  <a:pt x="4146943" y="1508277"/>
                </a:lnTo>
                <a:close/>
              </a:path>
              <a:path w="4858385" h="2468245">
                <a:moveTo>
                  <a:pt x="4172293" y="53975"/>
                </a:moveTo>
                <a:lnTo>
                  <a:pt x="4115143" y="53975"/>
                </a:lnTo>
                <a:lnTo>
                  <a:pt x="4115143" y="73025"/>
                </a:lnTo>
                <a:lnTo>
                  <a:pt x="4172293" y="73025"/>
                </a:lnTo>
                <a:lnTo>
                  <a:pt x="4172293" y="53975"/>
                </a:lnTo>
                <a:close/>
              </a:path>
              <a:path w="4858385" h="2468245">
                <a:moveTo>
                  <a:pt x="4189387" y="1571561"/>
                </a:moveTo>
                <a:lnTo>
                  <a:pt x="4157548" y="1524101"/>
                </a:lnTo>
                <a:lnTo>
                  <a:pt x="4141724" y="1534706"/>
                </a:lnTo>
                <a:lnTo>
                  <a:pt x="4173563" y="1582178"/>
                </a:lnTo>
                <a:lnTo>
                  <a:pt x="4189387" y="1571561"/>
                </a:lnTo>
                <a:close/>
              </a:path>
              <a:path w="4858385" h="2468245">
                <a:moveTo>
                  <a:pt x="4231830" y="1634845"/>
                </a:moveTo>
                <a:lnTo>
                  <a:pt x="4199991" y="1587385"/>
                </a:lnTo>
                <a:lnTo>
                  <a:pt x="4184167" y="1597990"/>
                </a:lnTo>
                <a:lnTo>
                  <a:pt x="4216006" y="1645462"/>
                </a:lnTo>
                <a:lnTo>
                  <a:pt x="4231830" y="1634845"/>
                </a:lnTo>
                <a:close/>
              </a:path>
              <a:path w="4858385" h="2468245">
                <a:moveTo>
                  <a:pt x="4248493" y="53975"/>
                </a:moveTo>
                <a:lnTo>
                  <a:pt x="4191343" y="53975"/>
                </a:lnTo>
                <a:lnTo>
                  <a:pt x="4191343" y="73025"/>
                </a:lnTo>
                <a:lnTo>
                  <a:pt x="4248493" y="73025"/>
                </a:lnTo>
                <a:lnTo>
                  <a:pt x="4248493" y="53975"/>
                </a:lnTo>
                <a:close/>
              </a:path>
              <a:path w="4858385" h="2468245">
                <a:moveTo>
                  <a:pt x="4274274" y="1698129"/>
                </a:moveTo>
                <a:lnTo>
                  <a:pt x="4242435" y="1650669"/>
                </a:lnTo>
                <a:lnTo>
                  <a:pt x="4226611" y="1661274"/>
                </a:lnTo>
                <a:lnTo>
                  <a:pt x="4258449" y="1708746"/>
                </a:lnTo>
                <a:lnTo>
                  <a:pt x="4274274" y="1698129"/>
                </a:lnTo>
                <a:close/>
              </a:path>
              <a:path w="4858385" h="2468245">
                <a:moveTo>
                  <a:pt x="4316717" y="1761413"/>
                </a:moveTo>
                <a:lnTo>
                  <a:pt x="4284878" y="1713953"/>
                </a:lnTo>
                <a:lnTo>
                  <a:pt x="4269054" y="1724558"/>
                </a:lnTo>
                <a:lnTo>
                  <a:pt x="4300893" y="1772031"/>
                </a:lnTo>
                <a:lnTo>
                  <a:pt x="4316717" y="1761413"/>
                </a:lnTo>
                <a:close/>
              </a:path>
              <a:path w="4858385" h="2468245">
                <a:moveTo>
                  <a:pt x="4324693" y="53975"/>
                </a:moveTo>
                <a:lnTo>
                  <a:pt x="4267543" y="53975"/>
                </a:lnTo>
                <a:lnTo>
                  <a:pt x="4267543" y="73025"/>
                </a:lnTo>
                <a:lnTo>
                  <a:pt x="4324693" y="73025"/>
                </a:lnTo>
                <a:lnTo>
                  <a:pt x="4324693" y="53975"/>
                </a:lnTo>
                <a:close/>
              </a:path>
              <a:path w="4858385" h="2468245">
                <a:moveTo>
                  <a:pt x="4359160" y="1824697"/>
                </a:moveTo>
                <a:lnTo>
                  <a:pt x="4327322" y="1777238"/>
                </a:lnTo>
                <a:lnTo>
                  <a:pt x="4311510" y="1787842"/>
                </a:lnTo>
                <a:lnTo>
                  <a:pt x="4343336" y="1835315"/>
                </a:lnTo>
                <a:lnTo>
                  <a:pt x="4359160" y="1824697"/>
                </a:lnTo>
                <a:close/>
              </a:path>
              <a:path w="4858385" h="2468245">
                <a:moveTo>
                  <a:pt x="4400893" y="53975"/>
                </a:moveTo>
                <a:lnTo>
                  <a:pt x="4343743" y="53975"/>
                </a:lnTo>
                <a:lnTo>
                  <a:pt x="4343743" y="73025"/>
                </a:lnTo>
                <a:lnTo>
                  <a:pt x="4400893" y="73025"/>
                </a:lnTo>
                <a:lnTo>
                  <a:pt x="4400893" y="53975"/>
                </a:lnTo>
                <a:close/>
              </a:path>
              <a:path w="4858385" h="2468245">
                <a:moveTo>
                  <a:pt x="4401604" y="1887982"/>
                </a:moveTo>
                <a:lnTo>
                  <a:pt x="4369765" y="1840522"/>
                </a:lnTo>
                <a:lnTo>
                  <a:pt x="4353953" y="1851126"/>
                </a:lnTo>
                <a:lnTo>
                  <a:pt x="4385780" y="1898599"/>
                </a:lnTo>
                <a:lnTo>
                  <a:pt x="4401604" y="1887982"/>
                </a:lnTo>
                <a:close/>
              </a:path>
              <a:path w="4858385" h="2468245">
                <a:moveTo>
                  <a:pt x="4444047" y="1951266"/>
                </a:moveTo>
                <a:lnTo>
                  <a:pt x="4412208" y="1903806"/>
                </a:lnTo>
                <a:lnTo>
                  <a:pt x="4396397" y="1914410"/>
                </a:lnTo>
                <a:lnTo>
                  <a:pt x="4428223" y="1961883"/>
                </a:lnTo>
                <a:lnTo>
                  <a:pt x="4444047" y="1951266"/>
                </a:lnTo>
                <a:close/>
              </a:path>
              <a:path w="4858385" h="2468245">
                <a:moveTo>
                  <a:pt x="4477093" y="53975"/>
                </a:moveTo>
                <a:lnTo>
                  <a:pt x="4419943" y="53975"/>
                </a:lnTo>
                <a:lnTo>
                  <a:pt x="4419943" y="73025"/>
                </a:lnTo>
                <a:lnTo>
                  <a:pt x="4477093" y="73025"/>
                </a:lnTo>
                <a:lnTo>
                  <a:pt x="4477093" y="53975"/>
                </a:lnTo>
                <a:close/>
              </a:path>
              <a:path w="4858385" h="2468245">
                <a:moveTo>
                  <a:pt x="4486491" y="2014550"/>
                </a:moveTo>
                <a:lnTo>
                  <a:pt x="4454652" y="1967090"/>
                </a:lnTo>
                <a:lnTo>
                  <a:pt x="4438840" y="1977707"/>
                </a:lnTo>
                <a:lnTo>
                  <a:pt x="4470666" y="2025167"/>
                </a:lnTo>
                <a:lnTo>
                  <a:pt x="4486491" y="2014550"/>
                </a:lnTo>
                <a:close/>
              </a:path>
              <a:path w="4858385" h="2468245">
                <a:moveTo>
                  <a:pt x="4528934" y="2077834"/>
                </a:moveTo>
                <a:lnTo>
                  <a:pt x="4497108" y="2030374"/>
                </a:lnTo>
                <a:lnTo>
                  <a:pt x="4481284" y="2040991"/>
                </a:lnTo>
                <a:lnTo>
                  <a:pt x="4513110" y="2088451"/>
                </a:lnTo>
                <a:lnTo>
                  <a:pt x="4528934" y="2077834"/>
                </a:lnTo>
                <a:close/>
              </a:path>
              <a:path w="4858385" h="2468245">
                <a:moveTo>
                  <a:pt x="4553293" y="53975"/>
                </a:moveTo>
                <a:lnTo>
                  <a:pt x="4496143" y="53975"/>
                </a:lnTo>
                <a:lnTo>
                  <a:pt x="4496143" y="73025"/>
                </a:lnTo>
                <a:lnTo>
                  <a:pt x="4553293" y="73025"/>
                </a:lnTo>
                <a:lnTo>
                  <a:pt x="4553293" y="53975"/>
                </a:lnTo>
                <a:close/>
              </a:path>
              <a:path w="4858385" h="2468245">
                <a:moveTo>
                  <a:pt x="4571377" y="2141118"/>
                </a:moveTo>
                <a:lnTo>
                  <a:pt x="4539551" y="2093658"/>
                </a:lnTo>
                <a:lnTo>
                  <a:pt x="4523727" y="2104275"/>
                </a:lnTo>
                <a:lnTo>
                  <a:pt x="4555553" y="2151735"/>
                </a:lnTo>
                <a:lnTo>
                  <a:pt x="4571377" y="2141118"/>
                </a:lnTo>
                <a:close/>
              </a:path>
              <a:path w="4858385" h="2468245">
                <a:moveTo>
                  <a:pt x="4613821" y="2204402"/>
                </a:moveTo>
                <a:lnTo>
                  <a:pt x="4581995" y="2156942"/>
                </a:lnTo>
                <a:lnTo>
                  <a:pt x="4566170" y="2167559"/>
                </a:lnTo>
                <a:lnTo>
                  <a:pt x="4597997" y="2215019"/>
                </a:lnTo>
                <a:lnTo>
                  <a:pt x="4613821" y="2204402"/>
                </a:lnTo>
                <a:close/>
              </a:path>
              <a:path w="4858385" h="2468245">
                <a:moveTo>
                  <a:pt x="4629493" y="53975"/>
                </a:moveTo>
                <a:lnTo>
                  <a:pt x="4572343" y="53975"/>
                </a:lnTo>
                <a:lnTo>
                  <a:pt x="4572343" y="73025"/>
                </a:lnTo>
                <a:lnTo>
                  <a:pt x="4629493" y="73025"/>
                </a:lnTo>
                <a:lnTo>
                  <a:pt x="4629493" y="53975"/>
                </a:lnTo>
                <a:close/>
              </a:path>
              <a:path w="4858385" h="2468245">
                <a:moveTo>
                  <a:pt x="4656264" y="2267686"/>
                </a:moveTo>
                <a:lnTo>
                  <a:pt x="4624438" y="2220226"/>
                </a:lnTo>
                <a:lnTo>
                  <a:pt x="4608614" y="2230844"/>
                </a:lnTo>
                <a:lnTo>
                  <a:pt x="4640440" y="2278303"/>
                </a:lnTo>
                <a:lnTo>
                  <a:pt x="4656264" y="2267686"/>
                </a:lnTo>
                <a:close/>
              </a:path>
              <a:path w="4858385" h="2468245">
                <a:moveTo>
                  <a:pt x="4698708" y="2330970"/>
                </a:moveTo>
                <a:lnTo>
                  <a:pt x="4666881" y="2283510"/>
                </a:lnTo>
                <a:lnTo>
                  <a:pt x="4651057" y="2294128"/>
                </a:lnTo>
                <a:lnTo>
                  <a:pt x="4682896" y="2341588"/>
                </a:lnTo>
                <a:lnTo>
                  <a:pt x="4698708" y="2330970"/>
                </a:lnTo>
                <a:close/>
              </a:path>
              <a:path w="4858385" h="2468245">
                <a:moveTo>
                  <a:pt x="4705693" y="53975"/>
                </a:moveTo>
                <a:lnTo>
                  <a:pt x="4648543" y="53975"/>
                </a:lnTo>
                <a:lnTo>
                  <a:pt x="4648543" y="73025"/>
                </a:lnTo>
                <a:lnTo>
                  <a:pt x="4705693" y="73025"/>
                </a:lnTo>
                <a:lnTo>
                  <a:pt x="4705693" y="53975"/>
                </a:lnTo>
                <a:close/>
              </a:path>
              <a:path w="4858385" h="2468245">
                <a:moveTo>
                  <a:pt x="4741151" y="2394267"/>
                </a:moveTo>
                <a:lnTo>
                  <a:pt x="4709325" y="2346795"/>
                </a:lnTo>
                <a:lnTo>
                  <a:pt x="4693501" y="2357412"/>
                </a:lnTo>
                <a:lnTo>
                  <a:pt x="4725340" y="2404872"/>
                </a:lnTo>
                <a:lnTo>
                  <a:pt x="4741151" y="2394267"/>
                </a:lnTo>
                <a:close/>
              </a:path>
              <a:path w="4858385" h="2468245">
                <a:moveTo>
                  <a:pt x="4781893" y="53975"/>
                </a:moveTo>
                <a:lnTo>
                  <a:pt x="4724743" y="53975"/>
                </a:lnTo>
                <a:lnTo>
                  <a:pt x="4724743" y="73025"/>
                </a:lnTo>
                <a:lnTo>
                  <a:pt x="4781893" y="73025"/>
                </a:lnTo>
                <a:lnTo>
                  <a:pt x="4781893" y="53975"/>
                </a:lnTo>
                <a:close/>
              </a:path>
              <a:path w="4858385" h="2468245">
                <a:moveTo>
                  <a:pt x="4783594" y="2457551"/>
                </a:moveTo>
                <a:lnTo>
                  <a:pt x="4751768" y="2410079"/>
                </a:lnTo>
                <a:lnTo>
                  <a:pt x="4735944" y="2420696"/>
                </a:lnTo>
                <a:lnTo>
                  <a:pt x="4767783" y="2468156"/>
                </a:lnTo>
                <a:lnTo>
                  <a:pt x="4783594" y="2457551"/>
                </a:lnTo>
                <a:close/>
              </a:path>
              <a:path w="4858385" h="2468245">
                <a:moveTo>
                  <a:pt x="4858093" y="53975"/>
                </a:moveTo>
                <a:lnTo>
                  <a:pt x="4800943" y="53975"/>
                </a:lnTo>
                <a:lnTo>
                  <a:pt x="4800943" y="73025"/>
                </a:lnTo>
                <a:lnTo>
                  <a:pt x="4858093" y="73025"/>
                </a:lnTo>
                <a:lnTo>
                  <a:pt x="4858093" y="5397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R="45085" algn="ctr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271501" y="6251569"/>
            <a:ext cx="1431290" cy="127000"/>
          </a:xfrm>
          <a:custGeom>
            <a:avLst/>
            <a:gdLst/>
            <a:ahLst/>
            <a:cxnLst/>
            <a:rect l="l" t="t" r="r" b="b"/>
            <a:pathLst>
              <a:path w="1431289" h="127000">
                <a:moveTo>
                  <a:pt x="1303905" y="0"/>
                </a:moveTo>
                <a:lnTo>
                  <a:pt x="1347085" y="53975"/>
                </a:lnTo>
                <a:lnTo>
                  <a:pt x="1295400" y="53975"/>
                </a:lnTo>
                <a:lnTo>
                  <a:pt x="1295400" y="73025"/>
                </a:lnTo>
                <a:lnTo>
                  <a:pt x="1347085" y="73025"/>
                </a:lnTo>
                <a:lnTo>
                  <a:pt x="1303905" y="127000"/>
                </a:lnTo>
                <a:lnTo>
                  <a:pt x="1425515" y="66195"/>
                </a:lnTo>
                <a:lnTo>
                  <a:pt x="1352550" y="66195"/>
                </a:lnTo>
                <a:lnTo>
                  <a:pt x="1352550" y="60805"/>
                </a:lnTo>
                <a:lnTo>
                  <a:pt x="1425515" y="60805"/>
                </a:lnTo>
                <a:lnTo>
                  <a:pt x="1303905" y="0"/>
                </a:lnTo>
                <a:close/>
              </a:path>
              <a:path w="1431289" h="127000">
                <a:moveTo>
                  <a:pt x="1425515" y="60805"/>
                </a:moveTo>
                <a:lnTo>
                  <a:pt x="1352550" y="60805"/>
                </a:lnTo>
                <a:lnTo>
                  <a:pt x="1354705" y="63500"/>
                </a:lnTo>
                <a:lnTo>
                  <a:pt x="1352550" y="66195"/>
                </a:lnTo>
                <a:lnTo>
                  <a:pt x="1425515" y="66195"/>
                </a:lnTo>
                <a:lnTo>
                  <a:pt x="1430905" y="63500"/>
                </a:lnTo>
                <a:lnTo>
                  <a:pt x="1425515" y="60805"/>
                </a:lnTo>
                <a:close/>
              </a:path>
              <a:path w="1431289" h="127000">
                <a:moveTo>
                  <a:pt x="1276350" y="53975"/>
                </a:moveTo>
                <a:lnTo>
                  <a:pt x="1219200" y="53975"/>
                </a:lnTo>
                <a:lnTo>
                  <a:pt x="1219200" y="73025"/>
                </a:lnTo>
                <a:lnTo>
                  <a:pt x="1276350" y="73025"/>
                </a:lnTo>
                <a:lnTo>
                  <a:pt x="1276350" y="53975"/>
                </a:lnTo>
                <a:close/>
              </a:path>
              <a:path w="1431289" h="127000">
                <a:moveTo>
                  <a:pt x="1200150" y="53975"/>
                </a:moveTo>
                <a:lnTo>
                  <a:pt x="1143000" y="53975"/>
                </a:lnTo>
                <a:lnTo>
                  <a:pt x="1143000" y="73025"/>
                </a:lnTo>
                <a:lnTo>
                  <a:pt x="1200150" y="73025"/>
                </a:lnTo>
                <a:lnTo>
                  <a:pt x="1200150" y="53975"/>
                </a:lnTo>
                <a:close/>
              </a:path>
              <a:path w="1431289" h="127000">
                <a:moveTo>
                  <a:pt x="1123950" y="53974"/>
                </a:moveTo>
                <a:lnTo>
                  <a:pt x="1066800" y="53974"/>
                </a:lnTo>
                <a:lnTo>
                  <a:pt x="1066800" y="73024"/>
                </a:lnTo>
                <a:lnTo>
                  <a:pt x="1123950" y="73024"/>
                </a:lnTo>
                <a:lnTo>
                  <a:pt x="1123950" y="53974"/>
                </a:lnTo>
                <a:close/>
              </a:path>
              <a:path w="1431289" h="127000">
                <a:moveTo>
                  <a:pt x="1047750" y="53974"/>
                </a:moveTo>
                <a:lnTo>
                  <a:pt x="990600" y="53974"/>
                </a:lnTo>
                <a:lnTo>
                  <a:pt x="990600" y="73024"/>
                </a:lnTo>
                <a:lnTo>
                  <a:pt x="1047750" y="73024"/>
                </a:lnTo>
                <a:lnTo>
                  <a:pt x="1047750" y="53974"/>
                </a:lnTo>
                <a:close/>
              </a:path>
              <a:path w="1431289" h="127000">
                <a:moveTo>
                  <a:pt x="971550" y="53974"/>
                </a:moveTo>
                <a:lnTo>
                  <a:pt x="914400" y="53974"/>
                </a:lnTo>
                <a:lnTo>
                  <a:pt x="914400" y="73024"/>
                </a:lnTo>
                <a:lnTo>
                  <a:pt x="971550" y="73024"/>
                </a:lnTo>
                <a:lnTo>
                  <a:pt x="971550" y="53974"/>
                </a:lnTo>
                <a:close/>
              </a:path>
              <a:path w="1431289" h="127000">
                <a:moveTo>
                  <a:pt x="895350" y="53974"/>
                </a:moveTo>
                <a:lnTo>
                  <a:pt x="838200" y="53974"/>
                </a:lnTo>
                <a:lnTo>
                  <a:pt x="838200" y="73024"/>
                </a:lnTo>
                <a:lnTo>
                  <a:pt x="895350" y="73024"/>
                </a:lnTo>
                <a:lnTo>
                  <a:pt x="895350" y="53974"/>
                </a:lnTo>
                <a:close/>
              </a:path>
              <a:path w="1431289" h="127000">
                <a:moveTo>
                  <a:pt x="819150" y="53974"/>
                </a:moveTo>
                <a:lnTo>
                  <a:pt x="762000" y="53974"/>
                </a:lnTo>
                <a:lnTo>
                  <a:pt x="762000" y="73024"/>
                </a:lnTo>
                <a:lnTo>
                  <a:pt x="819150" y="73024"/>
                </a:lnTo>
                <a:lnTo>
                  <a:pt x="819150" y="53974"/>
                </a:lnTo>
                <a:close/>
              </a:path>
              <a:path w="1431289" h="127000">
                <a:moveTo>
                  <a:pt x="742950" y="53974"/>
                </a:moveTo>
                <a:lnTo>
                  <a:pt x="685800" y="53974"/>
                </a:lnTo>
                <a:lnTo>
                  <a:pt x="685800" y="73024"/>
                </a:lnTo>
                <a:lnTo>
                  <a:pt x="742950" y="73024"/>
                </a:lnTo>
                <a:lnTo>
                  <a:pt x="742950" y="53974"/>
                </a:lnTo>
                <a:close/>
              </a:path>
              <a:path w="1431289" h="127000">
                <a:moveTo>
                  <a:pt x="666750" y="53974"/>
                </a:moveTo>
                <a:lnTo>
                  <a:pt x="609600" y="53974"/>
                </a:lnTo>
                <a:lnTo>
                  <a:pt x="609600" y="73024"/>
                </a:lnTo>
                <a:lnTo>
                  <a:pt x="666750" y="73024"/>
                </a:lnTo>
                <a:lnTo>
                  <a:pt x="666750" y="53974"/>
                </a:lnTo>
                <a:close/>
              </a:path>
              <a:path w="1431289" h="127000">
                <a:moveTo>
                  <a:pt x="590550" y="53974"/>
                </a:moveTo>
                <a:lnTo>
                  <a:pt x="533400" y="53974"/>
                </a:lnTo>
                <a:lnTo>
                  <a:pt x="533400" y="73024"/>
                </a:lnTo>
                <a:lnTo>
                  <a:pt x="590550" y="73024"/>
                </a:lnTo>
                <a:lnTo>
                  <a:pt x="590550" y="53974"/>
                </a:lnTo>
                <a:close/>
              </a:path>
              <a:path w="1431289" h="127000">
                <a:moveTo>
                  <a:pt x="514350" y="53974"/>
                </a:moveTo>
                <a:lnTo>
                  <a:pt x="457200" y="53974"/>
                </a:lnTo>
                <a:lnTo>
                  <a:pt x="457200" y="73024"/>
                </a:lnTo>
                <a:lnTo>
                  <a:pt x="514350" y="73024"/>
                </a:lnTo>
                <a:lnTo>
                  <a:pt x="514350" y="53974"/>
                </a:lnTo>
                <a:close/>
              </a:path>
              <a:path w="1431289" h="127000">
                <a:moveTo>
                  <a:pt x="438150" y="53974"/>
                </a:moveTo>
                <a:lnTo>
                  <a:pt x="381000" y="53974"/>
                </a:lnTo>
                <a:lnTo>
                  <a:pt x="381000" y="73024"/>
                </a:lnTo>
                <a:lnTo>
                  <a:pt x="438150" y="73024"/>
                </a:lnTo>
                <a:lnTo>
                  <a:pt x="438150" y="53974"/>
                </a:lnTo>
                <a:close/>
              </a:path>
              <a:path w="1431289" h="127000">
                <a:moveTo>
                  <a:pt x="361950" y="53974"/>
                </a:moveTo>
                <a:lnTo>
                  <a:pt x="304800" y="53974"/>
                </a:lnTo>
                <a:lnTo>
                  <a:pt x="304800" y="73024"/>
                </a:lnTo>
                <a:lnTo>
                  <a:pt x="361950" y="73024"/>
                </a:lnTo>
                <a:lnTo>
                  <a:pt x="361950" y="53974"/>
                </a:lnTo>
                <a:close/>
              </a:path>
              <a:path w="1431289" h="127000">
                <a:moveTo>
                  <a:pt x="285750" y="53974"/>
                </a:moveTo>
                <a:lnTo>
                  <a:pt x="228600" y="53974"/>
                </a:lnTo>
                <a:lnTo>
                  <a:pt x="228600" y="73024"/>
                </a:lnTo>
                <a:lnTo>
                  <a:pt x="285750" y="73024"/>
                </a:lnTo>
                <a:lnTo>
                  <a:pt x="285750" y="53974"/>
                </a:lnTo>
                <a:close/>
              </a:path>
              <a:path w="1431289" h="127000">
                <a:moveTo>
                  <a:pt x="209550" y="53974"/>
                </a:moveTo>
                <a:lnTo>
                  <a:pt x="152400" y="53974"/>
                </a:lnTo>
                <a:lnTo>
                  <a:pt x="152400" y="73024"/>
                </a:lnTo>
                <a:lnTo>
                  <a:pt x="209550" y="73024"/>
                </a:lnTo>
                <a:lnTo>
                  <a:pt x="209550" y="53974"/>
                </a:lnTo>
                <a:close/>
              </a:path>
              <a:path w="1431289" h="127000">
                <a:moveTo>
                  <a:pt x="133350" y="53974"/>
                </a:moveTo>
                <a:lnTo>
                  <a:pt x="76200" y="53974"/>
                </a:lnTo>
                <a:lnTo>
                  <a:pt x="76200" y="73024"/>
                </a:lnTo>
                <a:lnTo>
                  <a:pt x="133350" y="73024"/>
                </a:lnTo>
                <a:lnTo>
                  <a:pt x="133350" y="53974"/>
                </a:lnTo>
                <a:close/>
              </a:path>
              <a:path w="1431289" h="127000">
                <a:moveTo>
                  <a:pt x="57150" y="53974"/>
                </a:moveTo>
                <a:lnTo>
                  <a:pt x="0" y="53974"/>
                </a:lnTo>
                <a:lnTo>
                  <a:pt x="0" y="73024"/>
                </a:lnTo>
                <a:lnTo>
                  <a:pt x="57150" y="73024"/>
                </a:lnTo>
                <a:lnTo>
                  <a:pt x="57150" y="53974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7901354" y="4842795"/>
            <a:ext cx="1412875" cy="1037590"/>
          </a:xfrm>
          <a:custGeom>
            <a:avLst/>
            <a:gdLst/>
            <a:ahLst/>
            <a:cxnLst/>
            <a:rect l="l" t="t" r="r" b="b"/>
            <a:pathLst>
              <a:path w="1412875" h="1037589">
                <a:moveTo>
                  <a:pt x="64977" y="911111"/>
                </a:moveTo>
                <a:lnTo>
                  <a:pt x="0" y="1037362"/>
                </a:lnTo>
                <a:lnTo>
                  <a:pt x="139987" y="1013592"/>
                </a:lnTo>
                <a:lnTo>
                  <a:pt x="61489" y="992356"/>
                </a:lnTo>
                <a:lnTo>
                  <a:pt x="64977" y="911111"/>
                </a:lnTo>
                <a:close/>
              </a:path>
              <a:path w="1412875" h="1037589">
                <a:moveTo>
                  <a:pt x="109879" y="945133"/>
                </a:moveTo>
                <a:lnTo>
                  <a:pt x="63762" y="978888"/>
                </a:lnTo>
                <a:lnTo>
                  <a:pt x="75013" y="994260"/>
                </a:lnTo>
                <a:lnTo>
                  <a:pt x="121131" y="960505"/>
                </a:lnTo>
                <a:lnTo>
                  <a:pt x="109879" y="945133"/>
                </a:lnTo>
                <a:close/>
              </a:path>
              <a:path w="1412875" h="1037589">
                <a:moveTo>
                  <a:pt x="171368" y="900126"/>
                </a:moveTo>
                <a:lnTo>
                  <a:pt x="125251" y="933881"/>
                </a:lnTo>
                <a:lnTo>
                  <a:pt x="136503" y="949254"/>
                </a:lnTo>
                <a:lnTo>
                  <a:pt x="182619" y="915499"/>
                </a:lnTo>
                <a:lnTo>
                  <a:pt x="171368" y="900126"/>
                </a:lnTo>
                <a:close/>
              </a:path>
              <a:path w="1412875" h="1037589">
                <a:moveTo>
                  <a:pt x="232857" y="855120"/>
                </a:moveTo>
                <a:lnTo>
                  <a:pt x="186740" y="888875"/>
                </a:lnTo>
                <a:lnTo>
                  <a:pt x="197991" y="904247"/>
                </a:lnTo>
                <a:lnTo>
                  <a:pt x="244107" y="870492"/>
                </a:lnTo>
                <a:lnTo>
                  <a:pt x="232857" y="855120"/>
                </a:lnTo>
                <a:close/>
              </a:path>
              <a:path w="1412875" h="1037589">
                <a:moveTo>
                  <a:pt x="294345" y="810114"/>
                </a:moveTo>
                <a:lnTo>
                  <a:pt x="248229" y="843869"/>
                </a:lnTo>
                <a:lnTo>
                  <a:pt x="259481" y="859241"/>
                </a:lnTo>
                <a:lnTo>
                  <a:pt x="305597" y="825486"/>
                </a:lnTo>
                <a:lnTo>
                  <a:pt x="294345" y="810114"/>
                </a:lnTo>
                <a:close/>
              </a:path>
              <a:path w="1412875" h="1037589">
                <a:moveTo>
                  <a:pt x="355834" y="765107"/>
                </a:moveTo>
                <a:lnTo>
                  <a:pt x="309718" y="798862"/>
                </a:lnTo>
                <a:lnTo>
                  <a:pt x="320969" y="814234"/>
                </a:lnTo>
                <a:lnTo>
                  <a:pt x="367085" y="780480"/>
                </a:lnTo>
                <a:lnTo>
                  <a:pt x="355834" y="765107"/>
                </a:lnTo>
                <a:close/>
              </a:path>
              <a:path w="1412875" h="1037589">
                <a:moveTo>
                  <a:pt x="417323" y="720101"/>
                </a:moveTo>
                <a:lnTo>
                  <a:pt x="371207" y="753856"/>
                </a:lnTo>
                <a:lnTo>
                  <a:pt x="382457" y="769228"/>
                </a:lnTo>
                <a:lnTo>
                  <a:pt x="428575" y="735473"/>
                </a:lnTo>
                <a:lnTo>
                  <a:pt x="417323" y="720101"/>
                </a:lnTo>
                <a:close/>
              </a:path>
              <a:path w="1412875" h="1037589">
                <a:moveTo>
                  <a:pt x="478811" y="675095"/>
                </a:moveTo>
                <a:lnTo>
                  <a:pt x="432695" y="708850"/>
                </a:lnTo>
                <a:lnTo>
                  <a:pt x="443947" y="724222"/>
                </a:lnTo>
                <a:lnTo>
                  <a:pt x="490063" y="690467"/>
                </a:lnTo>
                <a:lnTo>
                  <a:pt x="478811" y="675095"/>
                </a:lnTo>
                <a:close/>
              </a:path>
              <a:path w="1412875" h="1037589">
                <a:moveTo>
                  <a:pt x="540301" y="630088"/>
                </a:moveTo>
                <a:lnTo>
                  <a:pt x="494184" y="663844"/>
                </a:lnTo>
                <a:lnTo>
                  <a:pt x="505435" y="679216"/>
                </a:lnTo>
                <a:lnTo>
                  <a:pt x="551552" y="645460"/>
                </a:lnTo>
                <a:lnTo>
                  <a:pt x="540301" y="630088"/>
                </a:lnTo>
                <a:close/>
              </a:path>
              <a:path w="1412875" h="1037589">
                <a:moveTo>
                  <a:pt x="601789" y="585082"/>
                </a:moveTo>
                <a:lnTo>
                  <a:pt x="555673" y="618837"/>
                </a:lnTo>
                <a:lnTo>
                  <a:pt x="566924" y="634210"/>
                </a:lnTo>
                <a:lnTo>
                  <a:pt x="613041" y="600454"/>
                </a:lnTo>
                <a:lnTo>
                  <a:pt x="601789" y="585082"/>
                </a:lnTo>
                <a:close/>
              </a:path>
              <a:path w="1412875" h="1037589">
                <a:moveTo>
                  <a:pt x="663279" y="540076"/>
                </a:moveTo>
                <a:lnTo>
                  <a:pt x="617161" y="573831"/>
                </a:lnTo>
                <a:lnTo>
                  <a:pt x="628413" y="589203"/>
                </a:lnTo>
                <a:lnTo>
                  <a:pt x="674530" y="555448"/>
                </a:lnTo>
                <a:lnTo>
                  <a:pt x="663279" y="540076"/>
                </a:lnTo>
                <a:close/>
              </a:path>
              <a:path w="1412875" h="1037589">
                <a:moveTo>
                  <a:pt x="724767" y="495070"/>
                </a:moveTo>
                <a:lnTo>
                  <a:pt x="678651" y="528825"/>
                </a:lnTo>
                <a:lnTo>
                  <a:pt x="689902" y="544197"/>
                </a:lnTo>
                <a:lnTo>
                  <a:pt x="736018" y="510442"/>
                </a:lnTo>
                <a:lnTo>
                  <a:pt x="724767" y="495070"/>
                </a:lnTo>
                <a:close/>
              </a:path>
              <a:path w="1412875" h="1037589">
                <a:moveTo>
                  <a:pt x="786255" y="450063"/>
                </a:moveTo>
                <a:lnTo>
                  <a:pt x="740139" y="483817"/>
                </a:lnTo>
                <a:lnTo>
                  <a:pt x="751390" y="499191"/>
                </a:lnTo>
                <a:lnTo>
                  <a:pt x="797507" y="465435"/>
                </a:lnTo>
                <a:lnTo>
                  <a:pt x="786255" y="450063"/>
                </a:lnTo>
                <a:close/>
              </a:path>
              <a:path w="1412875" h="1037589">
                <a:moveTo>
                  <a:pt x="847745" y="405057"/>
                </a:moveTo>
                <a:lnTo>
                  <a:pt x="801627" y="438811"/>
                </a:lnTo>
                <a:lnTo>
                  <a:pt x="812880" y="454183"/>
                </a:lnTo>
                <a:lnTo>
                  <a:pt x="858996" y="420429"/>
                </a:lnTo>
                <a:lnTo>
                  <a:pt x="847745" y="405057"/>
                </a:lnTo>
                <a:close/>
              </a:path>
              <a:path w="1412875" h="1037589">
                <a:moveTo>
                  <a:pt x="909233" y="360051"/>
                </a:moveTo>
                <a:lnTo>
                  <a:pt x="863117" y="393805"/>
                </a:lnTo>
                <a:lnTo>
                  <a:pt x="874368" y="409177"/>
                </a:lnTo>
                <a:lnTo>
                  <a:pt x="920484" y="375423"/>
                </a:lnTo>
                <a:lnTo>
                  <a:pt x="909233" y="360051"/>
                </a:lnTo>
                <a:close/>
              </a:path>
              <a:path w="1412875" h="1037589">
                <a:moveTo>
                  <a:pt x="970721" y="315045"/>
                </a:moveTo>
                <a:lnTo>
                  <a:pt x="924605" y="348799"/>
                </a:lnTo>
                <a:lnTo>
                  <a:pt x="935857" y="364171"/>
                </a:lnTo>
                <a:lnTo>
                  <a:pt x="981974" y="330417"/>
                </a:lnTo>
                <a:lnTo>
                  <a:pt x="970721" y="315045"/>
                </a:lnTo>
                <a:close/>
              </a:path>
              <a:path w="1412875" h="1037589">
                <a:moveTo>
                  <a:pt x="1032211" y="270038"/>
                </a:moveTo>
                <a:lnTo>
                  <a:pt x="986094" y="303792"/>
                </a:lnTo>
                <a:lnTo>
                  <a:pt x="997346" y="319164"/>
                </a:lnTo>
                <a:lnTo>
                  <a:pt x="1043462" y="285410"/>
                </a:lnTo>
                <a:lnTo>
                  <a:pt x="1032211" y="270038"/>
                </a:lnTo>
                <a:close/>
              </a:path>
              <a:path w="1412875" h="1037589">
                <a:moveTo>
                  <a:pt x="1093699" y="225032"/>
                </a:moveTo>
                <a:lnTo>
                  <a:pt x="1047583" y="258786"/>
                </a:lnTo>
                <a:lnTo>
                  <a:pt x="1058834" y="274158"/>
                </a:lnTo>
                <a:lnTo>
                  <a:pt x="1104950" y="240404"/>
                </a:lnTo>
                <a:lnTo>
                  <a:pt x="1093699" y="225032"/>
                </a:lnTo>
                <a:close/>
              </a:path>
              <a:path w="1412875" h="1037589">
                <a:moveTo>
                  <a:pt x="1155188" y="180026"/>
                </a:moveTo>
                <a:lnTo>
                  <a:pt x="1109071" y="213780"/>
                </a:lnTo>
                <a:lnTo>
                  <a:pt x="1120324" y="229152"/>
                </a:lnTo>
                <a:lnTo>
                  <a:pt x="1166440" y="195398"/>
                </a:lnTo>
                <a:lnTo>
                  <a:pt x="1155188" y="180026"/>
                </a:lnTo>
                <a:close/>
              </a:path>
              <a:path w="1412875" h="1037589">
                <a:moveTo>
                  <a:pt x="1216677" y="135018"/>
                </a:moveTo>
                <a:lnTo>
                  <a:pt x="1170560" y="168774"/>
                </a:lnTo>
                <a:lnTo>
                  <a:pt x="1181812" y="184146"/>
                </a:lnTo>
                <a:lnTo>
                  <a:pt x="1227928" y="150392"/>
                </a:lnTo>
                <a:lnTo>
                  <a:pt x="1216677" y="135018"/>
                </a:lnTo>
                <a:close/>
              </a:path>
              <a:path w="1412875" h="1037589">
                <a:moveTo>
                  <a:pt x="1278166" y="90012"/>
                </a:moveTo>
                <a:lnTo>
                  <a:pt x="1232049" y="123767"/>
                </a:lnTo>
                <a:lnTo>
                  <a:pt x="1243300" y="139139"/>
                </a:lnTo>
                <a:lnTo>
                  <a:pt x="1289418" y="105385"/>
                </a:lnTo>
                <a:lnTo>
                  <a:pt x="1278166" y="90012"/>
                </a:lnTo>
                <a:close/>
              </a:path>
              <a:path w="1412875" h="1037589">
                <a:moveTo>
                  <a:pt x="1339654" y="45006"/>
                </a:moveTo>
                <a:lnTo>
                  <a:pt x="1293538" y="78761"/>
                </a:lnTo>
                <a:lnTo>
                  <a:pt x="1304790" y="94133"/>
                </a:lnTo>
                <a:lnTo>
                  <a:pt x="1350906" y="60378"/>
                </a:lnTo>
                <a:lnTo>
                  <a:pt x="1339654" y="45006"/>
                </a:lnTo>
                <a:close/>
              </a:path>
              <a:path w="1412875" h="1037589">
                <a:moveTo>
                  <a:pt x="1401144" y="0"/>
                </a:moveTo>
                <a:lnTo>
                  <a:pt x="1355026" y="33755"/>
                </a:lnTo>
                <a:lnTo>
                  <a:pt x="1366278" y="49127"/>
                </a:lnTo>
                <a:lnTo>
                  <a:pt x="1412394" y="15372"/>
                </a:lnTo>
                <a:lnTo>
                  <a:pt x="1401144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4715" y="-11476"/>
            <a:ext cx="50419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Efficient</a:t>
            </a:r>
            <a:r>
              <a:rPr sz="4000" spc="-135" dirty="0"/>
              <a:t> </a:t>
            </a:r>
            <a:r>
              <a:rPr sz="4000" spc="-10" dirty="0"/>
              <a:t>implementation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674716" y="496665"/>
            <a:ext cx="5208905" cy="8515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spcBef>
                <a:spcPts val="630"/>
              </a:spcBef>
            </a:pP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Every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vertex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has</a:t>
            </a:r>
            <a:r>
              <a:rPr sz="2900" spc="-6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key</a:t>
            </a:r>
            <a:r>
              <a:rPr sz="2900" spc="-75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and</a:t>
            </a:r>
            <a:r>
              <a:rPr sz="2900" spc="-6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dirty="0">
                <a:solidFill>
                  <a:srgbClr val="F07B1A"/>
                </a:solidFill>
                <a:latin typeface="Calibri Light"/>
                <a:cs typeface="Calibri Light"/>
              </a:rPr>
              <a:t>a</a:t>
            </a:r>
            <a:r>
              <a:rPr sz="2900" spc="-70" dirty="0">
                <a:solidFill>
                  <a:srgbClr val="F07B1A"/>
                </a:solidFill>
                <a:latin typeface="Calibri Light"/>
                <a:cs typeface="Calibri Light"/>
              </a:rPr>
              <a:t> </a:t>
            </a:r>
            <a:r>
              <a:rPr sz="2900" spc="-10" dirty="0">
                <a:solidFill>
                  <a:srgbClr val="F07B1A"/>
                </a:solidFill>
                <a:latin typeface="Calibri Light"/>
                <a:cs typeface="Calibri Light"/>
              </a:rPr>
              <a:t>parent</a:t>
            </a:r>
            <a:endParaRPr sz="2900">
              <a:latin typeface="Calibri Light"/>
              <a:cs typeface="Calibri Light"/>
            </a:endParaRPr>
          </a:p>
          <a:p>
            <a:pPr marL="12700">
              <a:spcBef>
                <a:spcPts val="330"/>
              </a:spcBef>
            </a:pPr>
            <a:r>
              <a:rPr b="1" dirty="0">
                <a:latin typeface="Calibri"/>
                <a:cs typeface="Calibri"/>
              </a:rPr>
              <a:t>Until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all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vertices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are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6745A"/>
                </a:solidFill>
                <a:latin typeface="Calibri"/>
                <a:cs typeface="Calibri"/>
              </a:rPr>
              <a:t>reached:</a:t>
            </a:r>
            <a:endParaRPr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4739" y="6190332"/>
            <a:ext cx="719455" cy="554990"/>
            <a:chOff x="4570738" y="6190332"/>
            <a:chExt cx="719455" cy="554990"/>
          </a:xfrm>
        </p:grpSpPr>
        <p:sp>
          <p:nvSpPr>
            <p:cNvPr id="5" name="object 5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96138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4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1852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468423" y="6190332"/>
            <a:ext cx="719455" cy="554990"/>
            <a:chOff x="1944422" y="6190332"/>
            <a:chExt cx="719455" cy="554990"/>
          </a:xfrm>
        </p:grpSpPr>
        <p:sp>
          <p:nvSpPr>
            <p:cNvPr id="9" name="object 9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668214" y="0"/>
                  </a:moveTo>
                  <a:lnTo>
                    <a:pt x="0" y="0"/>
                  </a:lnTo>
                  <a:lnTo>
                    <a:pt x="0" y="504091"/>
                  </a:lnTo>
                  <a:lnTo>
                    <a:pt x="668214" y="504091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9822" y="6215732"/>
              <a:ext cx="668655" cy="504190"/>
            </a:xfrm>
            <a:custGeom>
              <a:avLst/>
              <a:gdLst/>
              <a:ahLst/>
              <a:cxnLst/>
              <a:rect l="l" t="t" r="r" b="b"/>
              <a:pathLst>
                <a:path w="668655" h="504190">
                  <a:moveTo>
                    <a:pt x="0" y="0"/>
                  </a:moveTo>
                  <a:lnTo>
                    <a:pt x="668215" y="0"/>
                  </a:lnTo>
                  <a:lnTo>
                    <a:pt x="668215" y="504092"/>
                  </a:lnTo>
                  <a:lnTo>
                    <a:pt x="0" y="504092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25536" y="630521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07301" y="3287963"/>
            <a:ext cx="588645" cy="535305"/>
            <a:chOff x="6083300" y="3287962"/>
            <a:chExt cx="588645" cy="535305"/>
          </a:xfrm>
        </p:grpSpPr>
        <p:sp>
          <p:nvSpPr>
            <p:cNvPr id="13" name="object 13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18009" y="339286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766777" y="3287963"/>
            <a:ext cx="588645" cy="535305"/>
            <a:chOff x="4242776" y="3287962"/>
            <a:chExt cx="588645" cy="535305"/>
          </a:xfrm>
        </p:grpSpPr>
        <p:sp>
          <p:nvSpPr>
            <p:cNvPr id="17" name="object 17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55476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87012" y="339286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3287963"/>
            <a:ext cx="588645" cy="535305"/>
            <a:chOff x="2425700" y="3287962"/>
            <a:chExt cx="588645" cy="535305"/>
          </a:xfrm>
        </p:grpSpPr>
        <p:sp>
          <p:nvSpPr>
            <p:cNvPr id="21" name="object 21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8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3300662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69142" y="339286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268904" y="4583018"/>
            <a:ext cx="588645" cy="535305"/>
            <a:chOff x="744903" y="4583017"/>
            <a:chExt cx="588645" cy="535305"/>
          </a:xfrm>
        </p:grpSpPr>
        <p:sp>
          <p:nvSpPr>
            <p:cNvPr id="25" name="object 25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2"/>
                  </a:lnTo>
                  <a:lnTo>
                    <a:pt x="38413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1"/>
                  </a:lnTo>
                  <a:lnTo>
                    <a:pt x="139349" y="474746"/>
                  </a:lnTo>
                  <a:lnTo>
                    <a:pt x="183180" y="493590"/>
                  </a:lnTo>
                  <a:lnTo>
                    <a:pt x="230780" y="505424"/>
                  </a:lnTo>
                  <a:lnTo>
                    <a:pt x="281354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7" y="418906"/>
                  </a:lnTo>
                  <a:lnTo>
                    <a:pt x="524295" y="383349"/>
                  </a:lnTo>
                  <a:lnTo>
                    <a:pt x="545106" y="343660"/>
                  </a:lnTo>
                  <a:lnTo>
                    <a:pt x="558175" y="300558"/>
                  </a:lnTo>
                  <a:lnTo>
                    <a:pt x="562708" y="254764"/>
                  </a:lnTo>
                  <a:lnTo>
                    <a:pt x="558175" y="208970"/>
                  </a:lnTo>
                  <a:lnTo>
                    <a:pt x="545106" y="165868"/>
                  </a:lnTo>
                  <a:lnTo>
                    <a:pt x="524295" y="126179"/>
                  </a:lnTo>
                  <a:lnTo>
                    <a:pt x="496537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760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84377" y="4687921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949701" y="5867458"/>
            <a:ext cx="588645" cy="535305"/>
            <a:chOff x="2425700" y="5867457"/>
            <a:chExt cx="588645" cy="535305"/>
          </a:xfrm>
        </p:grpSpPr>
        <p:sp>
          <p:nvSpPr>
            <p:cNvPr id="29" name="object 29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384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4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159618" y="597236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78501" y="5867458"/>
            <a:ext cx="2417445" cy="535305"/>
            <a:chOff x="4254500" y="5867457"/>
            <a:chExt cx="2417445" cy="535305"/>
          </a:xfrm>
        </p:grpSpPr>
        <p:sp>
          <p:nvSpPr>
            <p:cNvPr id="33" name="object 33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672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4" y="0"/>
                  </a:moveTo>
                  <a:lnTo>
                    <a:pt x="230780" y="4104"/>
                  </a:lnTo>
                  <a:lnTo>
                    <a:pt x="183180" y="15938"/>
                  </a:lnTo>
                  <a:lnTo>
                    <a:pt x="139349" y="34782"/>
                  </a:lnTo>
                  <a:lnTo>
                    <a:pt x="100081" y="59917"/>
                  </a:lnTo>
                  <a:lnTo>
                    <a:pt x="66170" y="90623"/>
                  </a:lnTo>
                  <a:lnTo>
                    <a:pt x="38413" y="126180"/>
                  </a:lnTo>
                  <a:lnTo>
                    <a:pt x="17602" y="165869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9"/>
                  </a:lnTo>
                  <a:lnTo>
                    <a:pt x="17602" y="343660"/>
                  </a:lnTo>
                  <a:lnTo>
                    <a:pt x="38413" y="383349"/>
                  </a:lnTo>
                  <a:lnTo>
                    <a:pt x="66170" y="418906"/>
                  </a:lnTo>
                  <a:lnTo>
                    <a:pt x="100081" y="449612"/>
                  </a:lnTo>
                  <a:lnTo>
                    <a:pt x="139349" y="474747"/>
                  </a:lnTo>
                  <a:lnTo>
                    <a:pt x="183180" y="493591"/>
                  </a:lnTo>
                  <a:lnTo>
                    <a:pt x="230780" y="505425"/>
                  </a:lnTo>
                  <a:lnTo>
                    <a:pt x="281354" y="509529"/>
                  </a:lnTo>
                  <a:lnTo>
                    <a:pt x="331928" y="505425"/>
                  </a:lnTo>
                  <a:lnTo>
                    <a:pt x="379527" y="493591"/>
                  </a:lnTo>
                  <a:lnTo>
                    <a:pt x="423358" y="474747"/>
                  </a:lnTo>
                  <a:lnTo>
                    <a:pt x="462626" y="449612"/>
                  </a:lnTo>
                  <a:lnTo>
                    <a:pt x="496537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9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9"/>
                  </a:lnTo>
                  <a:lnTo>
                    <a:pt x="524294" y="126180"/>
                  </a:lnTo>
                  <a:lnTo>
                    <a:pt x="496537" y="90623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8" y="4104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96000" y="588015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6267" y="597236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922716" y="4583018"/>
            <a:ext cx="588645" cy="535305"/>
            <a:chOff x="3398715" y="4583017"/>
            <a:chExt cx="588645" cy="535305"/>
          </a:xfrm>
        </p:grpSpPr>
        <p:sp>
          <p:nvSpPr>
            <p:cNvPr id="39" name="object 39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7" y="505424"/>
                  </a:lnTo>
                  <a:lnTo>
                    <a:pt x="379527" y="493590"/>
                  </a:lnTo>
                  <a:lnTo>
                    <a:pt x="423358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8" y="34782"/>
                  </a:lnTo>
                  <a:lnTo>
                    <a:pt x="379527" y="15938"/>
                  </a:lnTo>
                  <a:lnTo>
                    <a:pt x="331927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1415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75494" y="4687921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295424" y="4583018"/>
            <a:ext cx="588645" cy="535305"/>
            <a:chOff x="7771423" y="4583017"/>
            <a:chExt cx="588645" cy="535305"/>
          </a:xfrm>
        </p:grpSpPr>
        <p:sp>
          <p:nvSpPr>
            <p:cNvPr id="43" name="object 43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281353" y="0"/>
                  </a:moveTo>
                  <a:lnTo>
                    <a:pt x="230779" y="4104"/>
                  </a:lnTo>
                  <a:lnTo>
                    <a:pt x="183180" y="15938"/>
                  </a:lnTo>
                  <a:lnTo>
                    <a:pt x="139348" y="34782"/>
                  </a:lnTo>
                  <a:lnTo>
                    <a:pt x="100080" y="59917"/>
                  </a:lnTo>
                  <a:lnTo>
                    <a:pt x="66170" y="90622"/>
                  </a:lnTo>
                  <a:lnTo>
                    <a:pt x="38412" y="126179"/>
                  </a:lnTo>
                  <a:lnTo>
                    <a:pt x="17602" y="165868"/>
                  </a:lnTo>
                  <a:lnTo>
                    <a:pt x="4532" y="208970"/>
                  </a:lnTo>
                  <a:lnTo>
                    <a:pt x="0" y="254764"/>
                  </a:lnTo>
                  <a:lnTo>
                    <a:pt x="4532" y="300558"/>
                  </a:lnTo>
                  <a:lnTo>
                    <a:pt x="17602" y="343660"/>
                  </a:lnTo>
                  <a:lnTo>
                    <a:pt x="38412" y="383349"/>
                  </a:lnTo>
                  <a:lnTo>
                    <a:pt x="66170" y="418906"/>
                  </a:lnTo>
                  <a:lnTo>
                    <a:pt x="100080" y="449611"/>
                  </a:lnTo>
                  <a:lnTo>
                    <a:pt x="139348" y="474746"/>
                  </a:lnTo>
                  <a:lnTo>
                    <a:pt x="183180" y="493590"/>
                  </a:lnTo>
                  <a:lnTo>
                    <a:pt x="230779" y="505424"/>
                  </a:lnTo>
                  <a:lnTo>
                    <a:pt x="281353" y="509529"/>
                  </a:lnTo>
                  <a:lnTo>
                    <a:pt x="331926" y="505424"/>
                  </a:lnTo>
                  <a:lnTo>
                    <a:pt x="379526" y="493590"/>
                  </a:lnTo>
                  <a:lnTo>
                    <a:pt x="423357" y="474746"/>
                  </a:lnTo>
                  <a:lnTo>
                    <a:pt x="462626" y="449611"/>
                  </a:lnTo>
                  <a:lnTo>
                    <a:pt x="496536" y="418906"/>
                  </a:lnTo>
                  <a:lnTo>
                    <a:pt x="524294" y="383349"/>
                  </a:lnTo>
                  <a:lnTo>
                    <a:pt x="545105" y="343660"/>
                  </a:lnTo>
                  <a:lnTo>
                    <a:pt x="558174" y="300558"/>
                  </a:lnTo>
                  <a:lnTo>
                    <a:pt x="562707" y="254764"/>
                  </a:lnTo>
                  <a:lnTo>
                    <a:pt x="558174" y="208970"/>
                  </a:lnTo>
                  <a:lnTo>
                    <a:pt x="545105" y="165868"/>
                  </a:lnTo>
                  <a:lnTo>
                    <a:pt x="524294" y="126179"/>
                  </a:lnTo>
                  <a:lnTo>
                    <a:pt x="496536" y="90622"/>
                  </a:lnTo>
                  <a:lnTo>
                    <a:pt x="462626" y="59917"/>
                  </a:lnTo>
                  <a:lnTo>
                    <a:pt x="423357" y="34782"/>
                  </a:lnTo>
                  <a:lnTo>
                    <a:pt x="379526" y="15938"/>
                  </a:lnTo>
                  <a:lnTo>
                    <a:pt x="331926" y="4104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84123" y="4595717"/>
              <a:ext cx="563245" cy="509905"/>
            </a:xfrm>
            <a:custGeom>
              <a:avLst/>
              <a:gdLst/>
              <a:ahLst/>
              <a:cxnLst/>
              <a:rect l="l" t="t" r="r" b="b"/>
              <a:pathLst>
                <a:path w="563245" h="509904">
                  <a:moveTo>
                    <a:pt x="0" y="254765"/>
                  </a:moveTo>
                  <a:lnTo>
                    <a:pt x="4532" y="208970"/>
                  </a:lnTo>
                  <a:lnTo>
                    <a:pt x="17602" y="165869"/>
                  </a:lnTo>
                  <a:lnTo>
                    <a:pt x="38413" y="126180"/>
                  </a:lnTo>
                  <a:lnTo>
                    <a:pt x="66170" y="90623"/>
                  </a:lnTo>
                  <a:lnTo>
                    <a:pt x="100081" y="59917"/>
                  </a:lnTo>
                  <a:lnTo>
                    <a:pt x="139349" y="34782"/>
                  </a:lnTo>
                  <a:lnTo>
                    <a:pt x="183180" y="15938"/>
                  </a:lnTo>
                  <a:lnTo>
                    <a:pt x="230780" y="4104"/>
                  </a:lnTo>
                  <a:lnTo>
                    <a:pt x="281354" y="0"/>
                  </a:lnTo>
                  <a:lnTo>
                    <a:pt x="331927" y="4104"/>
                  </a:lnTo>
                  <a:lnTo>
                    <a:pt x="379527" y="15938"/>
                  </a:lnTo>
                  <a:lnTo>
                    <a:pt x="423358" y="34782"/>
                  </a:lnTo>
                  <a:lnTo>
                    <a:pt x="462626" y="59917"/>
                  </a:lnTo>
                  <a:lnTo>
                    <a:pt x="496537" y="90623"/>
                  </a:lnTo>
                  <a:lnTo>
                    <a:pt x="524294" y="126180"/>
                  </a:lnTo>
                  <a:lnTo>
                    <a:pt x="545105" y="165869"/>
                  </a:lnTo>
                  <a:lnTo>
                    <a:pt x="558175" y="208970"/>
                  </a:lnTo>
                  <a:lnTo>
                    <a:pt x="562708" y="254765"/>
                  </a:lnTo>
                  <a:lnTo>
                    <a:pt x="558175" y="300559"/>
                  </a:lnTo>
                  <a:lnTo>
                    <a:pt x="545105" y="343660"/>
                  </a:lnTo>
                  <a:lnTo>
                    <a:pt x="524294" y="383349"/>
                  </a:lnTo>
                  <a:lnTo>
                    <a:pt x="496537" y="418906"/>
                  </a:lnTo>
                  <a:lnTo>
                    <a:pt x="462626" y="449612"/>
                  </a:lnTo>
                  <a:lnTo>
                    <a:pt x="423358" y="474747"/>
                  </a:lnTo>
                  <a:lnTo>
                    <a:pt x="379527" y="493591"/>
                  </a:lnTo>
                  <a:lnTo>
                    <a:pt x="331927" y="505425"/>
                  </a:lnTo>
                  <a:lnTo>
                    <a:pt x="281354" y="509530"/>
                  </a:lnTo>
                  <a:lnTo>
                    <a:pt x="230780" y="505425"/>
                  </a:lnTo>
                  <a:lnTo>
                    <a:pt x="183180" y="493591"/>
                  </a:lnTo>
                  <a:lnTo>
                    <a:pt x="139349" y="474747"/>
                  </a:lnTo>
                  <a:lnTo>
                    <a:pt x="100081" y="449612"/>
                  </a:lnTo>
                  <a:lnTo>
                    <a:pt x="66170" y="418906"/>
                  </a:lnTo>
                  <a:lnTo>
                    <a:pt x="38413" y="383349"/>
                  </a:lnTo>
                  <a:lnTo>
                    <a:pt x="17602" y="343660"/>
                  </a:lnTo>
                  <a:lnTo>
                    <a:pt x="4532" y="300559"/>
                  </a:lnTo>
                  <a:lnTo>
                    <a:pt x="0" y="254765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521214" y="4687921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14280" y="3504628"/>
            <a:ext cx="6695440" cy="2649855"/>
            <a:chOff x="1190280" y="3504627"/>
            <a:chExt cx="6695440" cy="2649855"/>
          </a:xfrm>
        </p:grpSpPr>
        <p:sp>
          <p:nvSpPr>
            <p:cNvPr id="47" name="object 47"/>
            <p:cNvSpPr/>
            <p:nvPr/>
          </p:nvSpPr>
          <p:spPr>
            <a:xfrm>
              <a:off x="4735777" y="3735572"/>
              <a:ext cx="1442720" cy="2219325"/>
            </a:xfrm>
            <a:custGeom>
              <a:avLst/>
              <a:gdLst/>
              <a:ahLst/>
              <a:cxnLst/>
              <a:rect l="l" t="t" r="r" b="b"/>
              <a:pathLst>
                <a:path w="1442720" h="2219325">
                  <a:moveTo>
                    <a:pt x="0" y="0"/>
                  </a:moveTo>
                  <a:lnTo>
                    <a:pt x="1442629" y="2219204"/>
                  </a:lnTo>
                </a:path>
              </a:pathLst>
            </a:custGeom>
            <a:ln w="1079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18184" y="355542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76300" y="3735573"/>
              <a:ext cx="1290320" cy="935355"/>
            </a:xfrm>
            <a:custGeom>
              <a:avLst/>
              <a:gdLst/>
              <a:ahLst/>
              <a:cxnLst/>
              <a:rect l="l" t="t" r="r" b="b"/>
              <a:pathLst>
                <a:path w="1290320" h="935354">
                  <a:moveTo>
                    <a:pt x="1290229" y="93476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76300" y="5030627"/>
              <a:ext cx="1290320" cy="924560"/>
            </a:xfrm>
            <a:custGeom>
              <a:avLst/>
              <a:gdLst/>
              <a:ahLst/>
              <a:cxnLst/>
              <a:rect l="l" t="t" r="r" b="b"/>
              <a:pathLst>
                <a:path w="1290320" h="924560">
                  <a:moveTo>
                    <a:pt x="1290229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77353" y="3810191"/>
              <a:ext cx="0" cy="2070100"/>
            </a:xfrm>
            <a:custGeom>
              <a:avLst/>
              <a:gdLst/>
              <a:ahLst/>
              <a:cxnLst/>
              <a:rect l="l" t="t" r="r" b="b"/>
              <a:pathLst>
                <a:path h="2070100">
                  <a:moveTo>
                    <a:pt x="0" y="0"/>
                  </a:moveTo>
                  <a:lnTo>
                    <a:pt x="1" y="2069966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891715" y="5030627"/>
              <a:ext cx="458470" cy="924560"/>
            </a:xfrm>
            <a:custGeom>
              <a:avLst/>
              <a:gdLst/>
              <a:ahLst/>
              <a:cxnLst/>
              <a:rect l="l" t="t" r="r" b="b"/>
              <a:pathLst>
                <a:path w="458470" h="924560">
                  <a:moveTo>
                    <a:pt x="0" y="0"/>
                  </a:moveTo>
                  <a:lnTo>
                    <a:pt x="457891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299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92768" y="3735573"/>
              <a:ext cx="645160" cy="860425"/>
            </a:xfrm>
            <a:custGeom>
              <a:avLst/>
              <a:gdLst/>
              <a:ahLst/>
              <a:cxnLst/>
              <a:rect l="l" t="t" r="r" b="b"/>
              <a:pathLst>
                <a:path w="645160" h="860425">
                  <a:moveTo>
                    <a:pt x="0" y="860144"/>
                  </a:moveTo>
                  <a:lnTo>
                    <a:pt x="645115" y="0"/>
                  </a:lnTo>
                </a:path>
              </a:pathLst>
            </a:custGeom>
            <a:ln w="92075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01107" y="355542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1016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237905" y="3735573"/>
              <a:ext cx="1283335" cy="935355"/>
            </a:xfrm>
            <a:custGeom>
              <a:avLst/>
              <a:gdLst/>
              <a:ahLst/>
              <a:cxnLst/>
              <a:rect l="l" t="t" r="r" b="b"/>
              <a:pathLst>
                <a:path w="1283335" h="935354">
                  <a:moveTo>
                    <a:pt x="0" y="934763"/>
                  </a:moveTo>
                  <a:lnTo>
                    <a:pt x="1282902" y="0"/>
                  </a:lnTo>
                </a:path>
              </a:pathLst>
            </a:custGeom>
            <a:ln w="952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237905" y="5030627"/>
              <a:ext cx="1283335" cy="924560"/>
            </a:xfrm>
            <a:custGeom>
              <a:avLst/>
              <a:gdLst/>
              <a:ahLst/>
              <a:cxnLst/>
              <a:rect l="l" t="t" r="r" b="b"/>
              <a:pathLst>
                <a:path w="1283335" h="924560">
                  <a:moveTo>
                    <a:pt x="0" y="0"/>
                  </a:moveTo>
                  <a:lnTo>
                    <a:pt x="1282902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001107" y="6134924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18701" y="5030627"/>
              <a:ext cx="575310" cy="924560"/>
            </a:xfrm>
            <a:custGeom>
              <a:avLst/>
              <a:gdLst/>
              <a:ahLst/>
              <a:cxnLst/>
              <a:rect l="l" t="t" r="r" b="b"/>
              <a:pathLst>
                <a:path w="575310" h="924560">
                  <a:moveTo>
                    <a:pt x="575121" y="0"/>
                  </a:moveTo>
                  <a:lnTo>
                    <a:pt x="0" y="92414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753816" y="378586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847602" y="5453727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68371" y="459400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889847" y="432927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43129" y="575763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213365" y="398934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856930" y="52755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723401" y="526221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38990" y="54153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243753" y="3810191"/>
            <a:ext cx="0" cy="2070100"/>
          </a:xfrm>
          <a:custGeom>
            <a:avLst/>
            <a:gdLst/>
            <a:ahLst/>
            <a:cxnLst/>
            <a:rect l="l" t="t" r="r" b="b"/>
            <a:pathLst>
              <a:path h="2070100">
                <a:moveTo>
                  <a:pt x="0" y="2069966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4339734" y="437501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73125" y="3144429"/>
            <a:ext cx="209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29130" algn="l"/>
              </a:tabLst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	</a:t>
            </a:r>
            <a:r>
              <a:rPr sz="3600" spc="-75" baseline="2314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3600" baseline="2314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86055" y="388264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250712" y="2967423"/>
            <a:ext cx="6344285" cy="1614805"/>
            <a:chOff x="726711" y="2967422"/>
            <a:chExt cx="6344285" cy="1614805"/>
          </a:xfrm>
        </p:grpSpPr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711" y="3946388"/>
              <a:ext cx="576824" cy="63574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377353" y="2992821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77353" y="2992822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133067" y="305848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7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589477" y="4245104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80340">
              <a:spcBef>
                <a:spcPts val="615"/>
              </a:spcBef>
            </a:pPr>
            <a:r>
              <a:rPr spc="-25" dirty="0">
                <a:latin typeface="Cambria Math"/>
                <a:cs typeface="Cambria Math"/>
              </a:rPr>
              <a:t>10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54446" y="6163795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R="45085" algn="ctr">
              <a:spcBef>
                <a:spcPts val="615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053707" y="2878928"/>
            <a:ext cx="719455" cy="507365"/>
            <a:chOff x="4529706" y="2878927"/>
            <a:chExt cx="719455" cy="507365"/>
          </a:xfrm>
        </p:grpSpPr>
        <p:sp>
          <p:nvSpPr>
            <p:cNvPr id="81" name="object 81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555106" y="2904327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4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310820" y="29699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8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509110" y="2932459"/>
            <a:ext cx="719455" cy="507365"/>
            <a:chOff x="1985109" y="2932458"/>
            <a:chExt cx="719455" cy="507365"/>
          </a:xfrm>
        </p:grpSpPr>
        <p:sp>
          <p:nvSpPr>
            <p:cNvPr id="85" name="object 85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668214" y="0"/>
                  </a:moveTo>
                  <a:lnTo>
                    <a:pt x="0" y="0"/>
                  </a:lnTo>
                  <a:lnTo>
                    <a:pt x="0" y="456454"/>
                  </a:lnTo>
                  <a:lnTo>
                    <a:pt x="668214" y="456454"/>
                  </a:lnTo>
                  <a:lnTo>
                    <a:pt x="668214" y="0"/>
                  </a:lnTo>
                  <a:close/>
                </a:path>
              </a:pathLst>
            </a:custGeom>
            <a:solidFill>
              <a:srgbClr val="FCEB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010509" y="2957858"/>
              <a:ext cx="668655" cy="456565"/>
            </a:xfrm>
            <a:custGeom>
              <a:avLst/>
              <a:gdLst/>
              <a:ahLst/>
              <a:cxnLst/>
              <a:rect l="l" t="t" r="r" b="b"/>
              <a:pathLst>
                <a:path w="668655" h="456564">
                  <a:moveTo>
                    <a:pt x="0" y="0"/>
                  </a:moveTo>
                  <a:lnTo>
                    <a:pt x="668215" y="0"/>
                  </a:lnTo>
                  <a:lnTo>
                    <a:pt x="668215" y="456454"/>
                  </a:lnTo>
                  <a:lnTo>
                    <a:pt x="0" y="456454"/>
                  </a:lnTo>
                  <a:lnTo>
                    <a:pt x="0" y="0"/>
                  </a:lnTo>
                  <a:close/>
                </a:path>
              </a:pathLst>
            </a:custGeom>
            <a:ln w="50800">
              <a:solidFill>
                <a:srgbClr val="F07B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3766223" y="3023524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mbria Math"/>
                <a:cs typeface="Cambria Math"/>
              </a:rPr>
              <a:t>4</a:t>
            </a:r>
            <a:endParaRPr>
              <a:latin typeface="Cambria Math"/>
              <a:cs typeface="Cambria Math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794752" y="4946982"/>
            <a:ext cx="668655" cy="355867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algn="ctr">
              <a:spcBef>
                <a:spcPts val="615"/>
              </a:spcBef>
            </a:pPr>
            <a:r>
              <a:rPr spc="-50" dirty="0">
                <a:latin typeface="Calibri"/>
                <a:cs typeface="Calibri"/>
              </a:rPr>
              <a:t>0</a:t>
            </a:r>
            <a:endParaRPr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861185" y="1373648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163195">
              <a:spcBef>
                <a:spcPts val="805"/>
              </a:spcBef>
            </a:pPr>
            <a:r>
              <a:rPr spc="-20" dirty="0">
                <a:latin typeface="Calibri"/>
                <a:cs typeface="Calibri"/>
              </a:rPr>
              <a:t>k[x]</a:t>
            </a:r>
            <a:endParaRPr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8041140" y="21862"/>
            <a:ext cx="473075" cy="1170305"/>
            <a:chOff x="6517139" y="21861"/>
            <a:chExt cx="473075" cy="1170305"/>
          </a:xfrm>
        </p:grpSpPr>
        <p:sp>
          <p:nvSpPr>
            <p:cNvPr id="91" name="object 91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23685" y="0"/>
                  </a:moveTo>
                  <a:lnTo>
                    <a:pt x="178604" y="4544"/>
                  </a:lnTo>
                  <a:lnTo>
                    <a:pt x="136616" y="17578"/>
                  </a:lnTo>
                  <a:lnTo>
                    <a:pt x="98620" y="38202"/>
                  </a:lnTo>
                  <a:lnTo>
                    <a:pt x="65515" y="65516"/>
                  </a:lnTo>
                  <a:lnTo>
                    <a:pt x="38201" y="98621"/>
                  </a:lnTo>
                  <a:lnTo>
                    <a:pt x="17578" y="136617"/>
                  </a:lnTo>
                  <a:lnTo>
                    <a:pt x="4544" y="178605"/>
                  </a:lnTo>
                  <a:lnTo>
                    <a:pt x="0" y="223686"/>
                  </a:lnTo>
                  <a:lnTo>
                    <a:pt x="4544" y="268766"/>
                  </a:lnTo>
                  <a:lnTo>
                    <a:pt x="17578" y="310754"/>
                  </a:lnTo>
                  <a:lnTo>
                    <a:pt x="38201" y="348751"/>
                  </a:lnTo>
                  <a:lnTo>
                    <a:pt x="65515" y="381856"/>
                  </a:lnTo>
                  <a:lnTo>
                    <a:pt x="98620" y="409170"/>
                  </a:lnTo>
                  <a:lnTo>
                    <a:pt x="136616" y="429794"/>
                  </a:lnTo>
                  <a:lnTo>
                    <a:pt x="178604" y="442828"/>
                  </a:lnTo>
                  <a:lnTo>
                    <a:pt x="223685" y="447372"/>
                  </a:lnTo>
                  <a:lnTo>
                    <a:pt x="268765" y="442828"/>
                  </a:lnTo>
                  <a:lnTo>
                    <a:pt x="310754" y="429794"/>
                  </a:lnTo>
                  <a:lnTo>
                    <a:pt x="348750" y="409170"/>
                  </a:lnTo>
                  <a:lnTo>
                    <a:pt x="381855" y="381856"/>
                  </a:lnTo>
                  <a:lnTo>
                    <a:pt x="409169" y="348751"/>
                  </a:lnTo>
                  <a:lnTo>
                    <a:pt x="429793" y="310754"/>
                  </a:lnTo>
                  <a:lnTo>
                    <a:pt x="442826" y="268766"/>
                  </a:lnTo>
                  <a:lnTo>
                    <a:pt x="447371" y="223686"/>
                  </a:lnTo>
                  <a:lnTo>
                    <a:pt x="442826" y="178605"/>
                  </a:lnTo>
                  <a:lnTo>
                    <a:pt x="429793" y="136617"/>
                  </a:lnTo>
                  <a:lnTo>
                    <a:pt x="409169" y="98621"/>
                  </a:lnTo>
                  <a:lnTo>
                    <a:pt x="381855" y="65516"/>
                  </a:lnTo>
                  <a:lnTo>
                    <a:pt x="348750" y="38202"/>
                  </a:lnTo>
                  <a:lnTo>
                    <a:pt x="310754" y="17578"/>
                  </a:lnTo>
                  <a:lnTo>
                    <a:pt x="268765" y="4544"/>
                  </a:lnTo>
                  <a:lnTo>
                    <a:pt x="223685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529839" y="34561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9839" y="407748"/>
              <a:ext cx="447371" cy="447372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6529839" y="407748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0" y="223686"/>
                  </a:moveTo>
                  <a:lnTo>
                    <a:pt x="4544" y="178605"/>
                  </a:lnTo>
                  <a:lnTo>
                    <a:pt x="17578" y="136617"/>
                  </a:lnTo>
                  <a:lnTo>
                    <a:pt x="38202" y="98621"/>
                  </a:lnTo>
                  <a:lnTo>
                    <a:pt x="65516" y="65516"/>
                  </a:lnTo>
                  <a:lnTo>
                    <a:pt x="98621" y="38202"/>
                  </a:lnTo>
                  <a:lnTo>
                    <a:pt x="136617" y="17578"/>
                  </a:lnTo>
                  <a:lnTo>
                    <a:pt x="178605" y="4544"/>
                  </a:lnTo>
                  <a:lnTo>
                    <a:pt x="223686" y="0"/>
                  </a:lnTo>
                  <a:lnTo>
                    <a:pt x="268766" y="4544"/>
                  </a:lnTo>
                  <a:lnTo>
                    <a:pt x="310754" y="17578"/>
                  </a:lnTo>
                  <a:lnTo>
                    <a:pt x="348750" y="38202"/>
                  </a:lnTo>
                  <a:lnTo>
                    <a:pt x="381855" y="65516"/>
                  </a:lnTo>
                  <a:lnTo>
                    <a:pt x="409169" y="98621"/>
                  </a:lnTo>
                  <a:lnTo>
                    <a:pt x="429793" y="136617"/>
                  </a:lnTo>
                  <a:lnTo>
                    <a:pt x="442827" y="178605"/>
                  </a:lnTo>
                  <a:lnTo>
                    <a:pt x="447372" y="223686"/>
                  </a:lnTo>
                  <a:lnTo>
                    <a:pt x="442827" y="268766"/>
                  </a:lnTo>
                  <a:lnTo>
                    <a:pt x="429793" y="310754"/>
                  </a:lnTo>
                  <a:lnTo>
                    <a:pt x="409169" y="348750"/>
                  </a:lnTo>
                  <a:lnTo>
                    <a:pt x="381855" y="381855"/>
                  </a:lnTo>
                  <a:lnTo>
                    <a:pt x="348750" y="409169"/>
                  </a:lnTo>
                  <a:lnTo>
                    <a:pt x="310754" y="429793"/>
                  </a:lnTo>
                  <a:lnTo>
                    <a:pt x="268766" y="442827"/>
                  </a:lnTo>
                  <a:lnTo>
                    <a:pt x="223686" y="447372"/>
                  </a:lnTo>
                  <a:lnTo>
                    <a:pt x="178605" y="442827"/>
                  </a:lnTo>
                  <a:lnTo>
                    <a:pt x="136617" y="429793"/>
                  </a:lnTo>
                  <a:lnTo>
                    <a:pt x="98621" y="409169"/>
                  </a:lnTo>
                  <a:lnTo>
                    <a:pt x="65516" y="381855"/>
                  </a:lnTo>
                  <a:lnTo>
                    <a:pt x="38202" y="348750"/>
                  </a:lnTo>
                  <a:lnTo>
                    <a:pt x="17578" y="310754"/>
                  </a:lnTo>
                  <a:lnTo>
                    <a:pt x="4544" y="268766"/>
                  </a:lnTo>
                  <a:lnTo>
                    <a:pt x="0" y="22368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216706" y="0"/>
                  </a:moveTo>
                  <a:lnTo>
                    <a:pt x="167017" y="5723"/>
                  </a:lnTo>
                  <a:lnTo>
                    <a:pt x="121404" y="22026"/>
                  </a:lnTo>
                  <a:lnTo>
                    <a:pt x="81167" y="47607"/>
                  </a:lnTo>
                  <a:lnTo>
                    <a:pt x="47608" y="81167"/>
                  </a:lnTo>
                  <a:lnTo>
                    <a:pt x="22026" y="121404"/>
                  </a:lnTo>
                  <a:lnTo>
                    <a:pt x="5723" y="167016"/>
                  </a:lnTo>
                  <a:lnTo>
                    <a:pt x="0" y="216705"/>
                  </a:lnTo>
                  <a:lnTo>
                    <a:pt x="5723" y="266393"/>
                  </a:lnTo>
                  <a:lnTo>
                    <a:pt x="22026" y="312007"/>
                  </a:lnTo>
                  <a:lnTo>
                    <a:pt x="47608" y="352243"/>
                  </a:lnTo>
                  <a:lnTo>
                    <a:pt x="81167" y="385803"/>
                  </a:lnTo>
                  <a:lnTo>
                    <a:pt x="121404" y="411385"/>
                  </a:lnTo>
                  <a:lnTo>
                    <a:pt x="167017" y="427688"/>
                  </a:lnTo>
                  <a:lnTo>
                    <a:pt x="216706" y="433411"/>
                  </a:lnTo>
                  <a:lnTo>
                    <a:pt x="266394" y="427688"/>
                  </a:lnTo>
                  <a:lnTo>
                    <a:pt x="312007" y="411385"/>
                  </a:lnTo>
                  <a:lnTo>
                    <a:pt x="352244" y="385803"/>
                  </a:lnTo>
                  <a:lnTo>
                    <a:pt x="385803" y="352243"/>
                  </a:lnTo>
                  <a:lnTo>
                    <a:pt x="411385" y="312007"/>
                  </a:lnTo>
                  <a:lnTo>
                    <a:pt x="427688" y="266393"/>
                  </a:lnTo>
                  <a:lnTo>
                    <a:pt x="433411" y="216705"/>
                  </a:lnTo>
                  <a:lnTo>
                    <a:pt x="427688" y="167016"/>
                  </a:lnTo>
                  <a:lnTo>
                    <a:pt x="411385" y="121404"/>
                  </a:lnTo>
                  <a:lnTo>
                    <a:pt x="385803" y="81167"/>
                  </a:lnTo>
                  <a:lnTo>
                    <a:pt x="352244" y="47607"/>
                  </a:lnTo>
                  <a:lnTo>
                    <a:pt x="312007" y="22026"/>
                  </a:lnTo>
                  <a:lnTo>
                    <a:pt x="266394" y="5723"/>
                  </a:lnTo>
                  <a:lnTo>
                    <a:pt x="216706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36819" y="745766"/>
              <a:ext cx="433705" cy="433705"/>
            </a:xfrm>
            <a:custGeom>
              <a:avLst/>
              <a:gdLst/>
              <a:ahLst/>
              <a:cxnLst/>
              <a:rect l="l" t="t" r="r" b="b"/>
              <a:pathLst>
                <a:path w="433704" h="433705">
                  <a:moveTo>
                    <a:pt x="0" y="216705"/>
                  </a:moveTo>
                  <a:lnTo>
                    <a:pt x="5723" y="167016"/>
                  </a:lnTo>
                  <a:lnTo>
                    <a:pt x="22026" y="121403"/>
                  </a:lnTo>
                  <a:lnTo>
                    <a:pt x="47607" y="81167"/>
                  </a:lnTo>
                  <a:lnTo>
                    <a:pt x="81167" y="47607"/>
                  </a:lnTo>
                  <a:lnTo>
                    <a:pt x="121403" y="22026"/>
                  </a:lnTo>
                  <a:lnTo>
                    <a:pt x="167016" y="5723"/>
                  </a:lnTo>
                  <a:lnTo>
                    <a:pt x="216705" y="0"/>
                  </a:lnTo>
                  <a:lnTo>
                    <a:pt x="266394" y="5723"/>
                  </a:lnTo>
                  <a:lnTo>
                    <a:pt x="312007" y="22026"/>
                  </a:lnTo>
                  <a:lnTo>
                    <a:pt x="352243" y="47607"/>
                  </a:lnTo>
                  <a:lnTo>
                    <a:pt x="385803" y="81167"/>
                  </a:lnTo>
                  <a:lnTo>
                    <a:pt x="411384" y="121403"/>
                  </a:lnTo>
                  <a:lnTo>
                    <a:pt x="427687" y="167016"/>
                  </a:lnTo>
                  <a:lnTo>
                    <a:pt x="433411" y="216705"/>
                  </a:lnTo>
                  <a:lnTo>
                    <a:pt x="427687" y="266394"/>
                  </a:lnTo>
                  <a:lnTo>
                    <a:pt x="411384" y="312007"/>
                  </a:lnTo>
                  <a:lnTo>
                    <a:pt x="385803" y="352243"/>
                  </a:lnTo>
                  <a:lnTo>
                    <a:pt x="352243" y="385803"/>
                  </a:lnTo>
                  <a:lnTo>
                    <a:pt x="312007" y="411384"/>
                  </a:lnTo>
                  <a:lnTo>
                    <a:pt x="266394" y="427687"/>
                  </a:lnTo>
                  <a:lnTo>
                    <a:pt x="216705" y="433411"/>
                  </a:lnTo>
                  <a:lnTo>
                    <a:pt x="167016" y="427687"/>
                  </a:lnTo>
                  <a:lnTo>
                    <a:pt x="121403" y="411384"/>
                  </a:lnTo>
                  <a:lnTo>
                    <a:pt x="81167" y="385803"/>
                  </a:lnTo>
                  <a:lnTo>
                    <a:pt x="47607" y="352243"/>
                  </a:lnTo>
                  <a:lnTo>
                    <a:pt x="22026" y="312007"/>
                  </a:lnTo>
                  <a:lnTo>
                    <a:pt x="5723" y="266394"/>
                  </a:lnTo>
                  <a:lnTo>
                    <a:pt x="0" y="21670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8190212" y="19666"/>
            <a:ext cx="2094864" cy="1036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7699"/>
              </a:lnSpc>
              <a:spcBef>
                <a:spcPts val="100"/>
              </a:spcBef>
              <a:tabLst>
                <a:tab pos="506730" algn="l"/>
                <a:tab pos="530225" algn="l"/>
              </a:tabLst>
            </a:pPr>
            <a:r>
              <a:rPr spc="-50" dirty="0">
                <a:latin typeface="Calibri"/>
                <a:cs typeface="Calibri"/>
              </a:rPr>
              <a:t>x</a:t>
            </a:r>
            <a:r>
              <a:rPr dirty="0">
                <a:latin typeface="Calibri"/>
                <a:cs typeface="Calibri"/>
              </a:rPr>
              <a:t>	Can’t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x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yet </a:t>
            </a:r>
            <a:r>
              <a:rPr sz="2700" spc="-75" baseline="-6172" dirty="0">
                <a:latin typeface="Calibri"/>
                <a:cs typeface="Calibri"/>
              </a:rPr>
              <a:t>x</a:t>
            </a:r>
            <a:r>
              <a:rPr sz="2700" baseline="-6172" dirty="0">
                <a:latin typeface="Calibri"/>
                <a:cs typeface="Calibri"/>
              </a:rPr>
              <a:t>		</a:t>
            </a:r>
            <a:r>
              <a:rPr dirty="0">
                <a:latin typeface="Calibri"/>
                <a:cs typeface="Calibri"/>
              </a:rPr>
              <a:t>x is </a:t>
            </a:r>
            <a:r>
              <a:rPr spc="-10" dirty="0">
                <a:latin typeface="Calibri"/>
                <a:cs typeface="Calibri"/>
              </a:rPr>
              <a:t>“active”</a:t>
            </a:r>
            <a:endParaRPr>
              <a:latin typeface="Calibri"/>
              <a:cs typeface="Calibri"/>
            </a:endParaRPr>
          </a:p>
          <a:p>
            <a:pPr marL="38100">
              <a:spcBef>
                <a:spcPts val="275"/>
              </a:spcBef>
              <a:tabLst>
                <a:tab pos="530225" algn="l"/>
              </a:tabLst>
            </a:pPr>
            <a:r>
              <a:rPr sz="2700" spc="-75" baseline="-10802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2700" baseline="-1080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>
                <a:latin typeface="Calibri"/>
                <a:cs typeface="Calibri"/>
              </a:rPr>
              <a:t>Can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reach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50" dirty="0">
                <a:latin typeface="Calibri"/>
                <a:cs typeface="Calibri"/>
              </a:rPr>
              <a:t>x</a:t>
            </a:r>
            <a:endParaRPr>
              <a:latin typeface="Calibri"/>
              <a:cs typeface="Calibri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body" idx="1"/>
          </p:nvPr>
        </p:nvSpPr>
        <p:spPr>
          <a:xfrm>
            <a:off x="2246691" y="1355964"/>
            <a:ext cx="7276253" cy="1413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spcBef>
                <a:spcPts val="100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Activate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z="2000" b="1" spc="-10" dirty="0">
                <a:solidFill>
                  <a:srgbClr val="16B4A1"/>
                </a:solidFill>
              </a:rPr>
              <a:t>unreached</a:t>
            </a:r>
            <a:r>
              <a:rPr sz="2000" b="1" spc="-80" dirty="0">
                <a:solidFill>
                  <a:srgbClr val="16B4A1"/>
                </a:solidFill>
              </a:rPr>
              <a:t> </a:t>
            </a:r>
            <a:r>
              <a:rPr dirty="0"/>
              <a:t>vertex</a:t>
            </a:r>
            <a:r>
              <a:rPr spc="-45" dirty="0"/>
              <a:t> </a:t>
            </a:r>
            <a:r>
              <a:rPr dirty="0"/>
              <a:t>u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>
                <a:solidFill>
                  <a:srgbClr val="F07B1A"/>
                </a:solidFill>
              </a:rPr>
              <a:t>smallest</a:t>
            </a:r>
            <a:r>
              <a:rPr spc="-45" dirty="0">
                <a:solidFill>
                  <a:srgbClr val="F07B1A"/>
                </a:solidFill>
              </a:rPr>
              <a:t> </a:t>
            </a:r>
            <a:r>
              <a:rPr spc="-20" dirty="0">
                <a:solidFill>
                  <a:srgbClr val="F07B1A"/>
                </a:solidFill>
              </a:rPr>
              <a:t>key</a:t>
            </a:r>
            <a:r>
              <a:rPr spc="-20" dirty="0"/>
              <a:t>.</a:t>
            </a:r>
            <a:endParaRPr sz="2000"/>
          </a:p>
          <a:p>
            <a:pPr marL="297815" indent="-285115">
              <a:lnSpc>
                <a:spcPts val="2145"/>
              </a:lnSpc>
              <a:spcBef>
                <a:spcPts val="30"/>
              </a:spcBef>
              <a:buFont typeface="Arial"/>
              <a:buChar char="•"/>
              <a:tabLst>
                <a:tab pos="297815" algn="l"/>
              </a:tabLst>
            </a:pP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b="1"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b="1" spc="-50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of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u’s</a:t>
            </a:r>
            <a:r>
              <a:rPr spc="-45" dirty="0">
                <a:solidFill>
                  <a:srgbClr val="1D6FA9"/>
                </a:solidFill>
              </a:rPr>
              <a:t> </a:t>
            </a:r>
            <a:r>
              <a:rPr dirty="0">
                <a:solidFill>
                  <a:srgbClr val="1D6FA9"/>
                </a:solidFill>
              </a:rPr>
              <a:t>neighbors</a:t>
            </a:r>
            <a:r>
              <a:rPr spc="-50" dirty="0">
                <a:solidFill>
                  <a:srgbClr val="1D6FA9"/>
                </a:solidFill>
              </a:rPr>
              <a:t> </a:t>
            </a:r>
            <a:r>
              <a:rPr spc="-25" dirty="0">
                <a:solidFill>
                  <a:srgbClr val="1D6FA9"/>
                </a:solidFill>
              </a:rPr>
              <a:t>v:</a:t>
            </a:r>
          </a:p>
          <a:p>
            <a:pPr marL="755015" lvl="1" indent="-285115">
              <a:lnSpc>
                <a:spcPts val="2145"/>
              </a:lnSpc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2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min(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k[v],</a:t>
            </a:r>
            <a:r>
              <a:rPr spc="-1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weight(u,v)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)</a:t>
            </a:r>
            <a:endParaRPr>
              <a:latin typeface="Calibri"/>
              <a:cs typeface="Calibri"/>
            </a:endParaRPr>
          </a:p>
          <a:p>
            <a:pPr marL="755015" lvl="1" indent="-285115">
              <a:spcBef>
                <a:spcPts val="10"/>
              </a:spcBef>
              <a:buFont typeface="Arial"/>
              <a:buChar char="•"/>
              <a:tabLst>
                <a:tab pos="75501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k[v]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updated,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p[v]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=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6537F"/>
                </a:solidFill>
                <a:latin typeface="Calibri"/>
                <a:cs typeface="Calibri"/>
              </a:rPr>
              <a:t>u</a:t>
            </a:r>
            <a:endParaRPr>
              <a:latin typeface="Calibri"/>
              <a:cs typeface="Calibri"/>
            </a:endParaRPr>
          </a:p>
          <a:p>
            <a:pPr marL="297815" indent="-285115">
              <a:spcBef>
                <a:spcPts val="5"/>
              </a:spcBef>
              <a:buFont typeface="Arial"/>
              <a:buChar char="•"/>
              <a:tabLst>
                <a:tab pos="297815" algn="l"/>
              </a:tabLst>
            </a:pPr>
            <a:r>
              <a:rPr dirty="0"/>
              <a:t>Mark</a:t>
            </a:r>
            <a:r>
              <a:rPr spc="-35" dirty="0"/>
              <a:t> </a:t>
            </a:r>
            <a:r>
              <a:rPr dirty="0"/>
              <a:t>u</a:t>
            </a:r>
            <a:r>
              <a:rPr spc="-15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b="1" dirty="0">
                <a:solidFill>
                  <a:srgbClr val="16745A"/>
                </a:solidFill>
                <a:latin typeface="Calibri"/>
                <a:cs typeface="Calibri"/>
              </a:rPr>
              <a:t>reached</a:t>
            </a:r>
            <a:r>
              <a:rPr b="1" dirty="0">
                <a:solidFill>
                  <a:srgbClr val="0E4D3C"/>
                </a:solidFill>
                <a:latin typeface="Calibri"/>
                <a:cs typeface="Calibri"/>
              </a:rPr>
              <a:t>,</a:t>
            </a:r>
            <a:r>
              <a:rPr b="1" spc="-25" dirty="0">
                <a:solidFill>
                  <a:srgbClr val="0E4D3C"/>
                </a:solidFill>
              </a:rPr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add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(p[u],u)</a:t>
            </a:r>
            <a:r>
              <a:rPr b="1" spc="-20" dirty="0">
                <a:solidFill>
                  <a:srgbClr val="C244C6"/>
                </a:solidFill>
              </a:rPr>
              <a:t> </a:t>
            </a:r>
            <a:r>
              <a:rPr b="1" dirty="0">
                <a:solidFill>
                  <a:srgbClr val="C244C6"/>
                </a:solidFill>
                <a:latin typeface="Calibri"/>
                <a:cs typeface="Calibri"/>
              </a:rPr>
              <a:t>to</a:t>
            </a:r>
            <a:r>
              <a:rPr b="1" spc="-25" dirty="0">
                <a:solidFill>
                  <a:srgbClr val="C244C6"/>
                </a:solidFill>
              </a:rPr>
              <a:t> </a:t>
            </a:r>
            <a:r>
              <a:rPr b="1" spc="-20" dirty="0">
                <a:solidFill>
                  <a:srgbClr val="C244C6"/>
                </a:solidFill>
              </a:rPr>
              <a:t>MST</a:t>
            </a:r>
            <a:r>
              <a:rPr b="1" spc="-20" dirty="0">
                <a:solidFill>
                  <a:srgbClr val="1D6FA9"/>
                </a:solidFill>
              </a:rPr>
              <a:t>.</a:t>
            </a:r>
          </a:p>
        </p:txBody>
      </p:sp>
      <p:grpSp>
        <p:nvGrpSpPr>
          <p:cNvPr id="99" name="object 99"/>
          <p:cNvGrpSpPr/>
          <p:nvPr/>
        </p:nvGrpSpPr>
        <p:grpSpPr>
          <a:xfrm>
            <a:off x="7624800" y="2040741"/>
            <a:ext cx="1036955" cy="368935"/>
            <a:chOff x="6100799" y="2040740"/>
            <a:chExt cx="1036955" cy="368935"/>
          </a:xfrm>
        </p:grpSpPr>
        <p:sp>
          <p:nvSpPr>
            <p:cNvPr id="100" name="object 100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179597" y="0"/>
                  </a:moveTo>
                  <a:lnTo>
                    <a:pt x="131853" y="6123"/>
                  </a:lnTo>
                  <a:lnTo>
                    <a:pt x="88951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1" y="319423"/>
                  </a:lnTo>
                  <a:lnTo>
                    <a:pt x="131853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2" y="292620"/>
                  </a:lnTo>
                  <a:lnTo>
                    <a:pt x="334674" y="257929"/>
                  </a:lnTo>
                  <a:lnTo>
                    <a:pt x="352779" y="216981"/>
                  </a:lnTo>
                  <a:lnTo>
                    <a:pt x="359195" y="171413"/>
                  </a:lnTo>
                  <a:lnTo>
                    <a:pt x="352779" y="125844"/>
                  </a:lnTo>
                  <a:lnTo>
                    <a:pt x="334674" y="84897"/>
                  </a:lnTo>
                  <a:lnTo>
                    <a:pt x="306592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113499" y="2053440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10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179597" y="0"/>
                  </a:moveTo>
                  <a:lnTo>
                    <a:pt x="131852" y="6123"/>
                  </a:lnTo>
                  <a:lnTo>
                    <a:pt x="88950" y="23403"/>
                  </a:lnTo>
                  <a:lnTo>
                    <a:pt x="52602" y="50205"/>
                  </a:lnTo>
                  <a:lnTo>
                    <a:pt x="24520" y="84897"/>
                  </a:lnTo>
                  <a:lnTo>
                    <a:pt x="6415" y="125844"/>
                  </a:lnTo>
                  <a:lnTo>
                    <a:pt x="0" y="171413"/>
                  </a:lnTo>
                  <a:lnTo>
                    <a:pt x="6415" y="216981"/>
                  </a:lnTo>
                  <a:lnTo>
                    <a:pt x="24520" y="257929"/>
                  </a:lnTo>
                  <a:lnTo>
                    <a:pt x="52602" y="292620"/>
                  </a:lnTo>
                  <a:lnTo>
                    <a:pt x="88950" y="319423"/>
                  </a:lnTo>
                  <a:lnTo>
                    <a:pt x="131852" y="336703"/>
                  </a:lnTo>
                  <a:lnTo>
                    <a:pt x="179597" y="342826"/>
                  </a:lnTo>
                  <a:lnTo>
                    <a:pt x="227341" y="336703"/>
                  </a:lnTo>
                  <a:lnTo>
                    <a:pt x="270243" y="319423"/>
                  </a:lnTo>
                  <a:lnTo>
                    <a:pt x="306591" y="292620"/>
                  </a:lnTo>
                  <a:lnTo>
                    <a:pt x="334674" y="257929"/>
                  </a:lnTo>
                  <a:lnTo>
                    <a:pt x="352778" y="216981"/>
                  </a:lnTo>
                  <a:lnTo>
                    <a:pt x="359194" y="171413"/>
                  </a:lnTo>
                  <a:lnTo>
                    <a:pt x="352778" y="125844"/>
                  </a:lnTo>
                  <a:lnTo>
                    <a:pt x="334674" y="84897"/>
                  </a:lnTo>
                  <a:lnTo>
                    <a:pt x="306591" y="50205"/>
                  </a:lnTo>
                  <a:lnTo>
                    <a:pt x="270243" y="23403"/>
                  </a:lnTo>
                  <a:lnTo>
                    <a:pt x="227341" y="6123"/>
                  </a:lnTo>
                  <a:lnTo>
                    <a:pt x="179597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765333" y="2054033"/>
              <a:ext cx="359410" cy="342900"/>
            </a:xfrm>
            <a:custGeom>
              <a:avLst/>
              <a:gdLst/>
              <a:ahLst/>
              <a:cxnLst/>
              <a:rect l="l" t="t" r="r" b="b"/>
              <a:pathLst>
                <a:path w="359409" h="342900">
                  <a:moveTo>
                    <a:pt x="0" y="171413"/>
                  </a:moveTo>
                  <a:lnTo>
                    <a:pt x="6415" y="125845"/>
                  </a:lnTo>
                  <a:lnTo>
                    <a:pt x="24520" y="84897"/>
                  </a:lnTo>
                  <a:lnTo>
                    <a:pt x="52602" y="50205"/>
                  </a:lnTo>
                  <a:lnTo>
                    <a:pt x="88951" y="23402"/>
                  </a:lnTo>
                  <a:lnTo>
                    <a:pt x="131853" y="6123"/>
                  </a:lnTo>
                  <a:lnTo>
                    <a:pt x="179597" y="0"/>
                  </a:lnTo>
                  <a:lnTo>
                    <a:pt x="227341" y="6123"/>
                  </a:lnTo>
                  <a:lnTo>
                    <a:pt x="270243" y="23402"/>
                  </a:lnTo>
                  <a:lnTo>
                    <a:pt x="306592" y="50205"/>
                  </a:lnTo>
                  <a:lnTo>
                    <a:pt x="334674" y="84897"/>
                  </a:lnTo>
                  <a:lnTo>
                    <a:pt x="352779" y="125845"/>
                  </a:lnTo>
                  <a:lnTo>
                    <a:pt x="359195" y="171413"/>
                  </a:lnTo>
                  <a:lnTo>
                    <a:pt x="352779" y="216981"/>
                  </a:lnTo>
                  <a:lnTo>
                    <a:pt x="334674" y="257929"/>
                  </a:lnTo>
                  <a:lnTo>
                    <a:pt x="306592" y="292621"/>
                  </a:lnTo>
                  <a:lnTo>
                    <a:pt x="270243" y="319424"/>
                  </a:lnTo>
                  <a:lnTo>
                    <a:pt x="227341" y="336703"/>
                  </a:lnTo>
                  <a:lnTo>
                    <a:pt x="179597" y="342827"/>
                  </a:lnTo>
                  <a:lnTo>
                    <a:pt x="131853" y="336703"/>
                  </a:lnTo>
                  <a:lnTo>
                    <a:pt x="88951" y="319424"/>
                  </a:lnTo>
                  <a:lnTo>
                    <a:pt x="52602" y="292621"/>
                  </a:lnTo>
                  <a:lnTo>
                    <a:pt x="24520" y="257929"/>
                  </a:lnTo>
                  <a:lnTo>
                    <a:pt x="6415" y="216981"/>
                  </a:lnTo>
                  <a:lnTo>
                    <a:pt x="0" y="171413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7749628" y="2062886"/>
            <a:ext cx="791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658495" algn="l"/>
              </a:tabLst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996694" y="2186908"/>
            <a:ext cx="292735" cy="76200"/>
          </a:xfrm>
          <a:custGeom>
            <a:avLst/>
            <a:gdLst/>
            <a:ahLst/>
            <a:cxnLst/>
            <a:rect l="l" t="t" r="r" b="b"/>
            <a:pathLst>
              <a:path w="292734" h="76200">
                <a:moveTo>
                  <a:pt x="140258" y="28704"/>
                </a:moveTo>
                <a:lnTo>
                  <a:pt x="83108" y="28704"/>
                </a:lnTo>
                <a:lnTo>
                  <a:pt x="83070" y="47754"/>
                </a:lnTo>
                <a:lnTo>
                  <a:pt x="140220" y="47754"/>
                </a:lnTo>
                <a:lnTo>
                  <a:pt x="140258" y="28704"/>
                </a:lnTo>
                <a:close/>
              </a:path>
              <a:path w="292734" h="76200">
                <a:moveTo>
                  <a:pt x="216458" y="28859"/>
                </a:moveTo>
                <a:lnTo>
                  <a:pt x="159308" y="28859"/>
                </a:lnTo>
                <a:lnTo>
                  <a:pt x="159270" y="47909"/>
                </a:lnTo>
                <a:lnTo>
                  <a:pt x="216420" y="47909"/>
                </a:lnTo>
                <a:lnTo>
                  <a:pt x="216458" y="28859"/>
                </a:lnTo>
                <a:close/>
              </a:path>
              <a:path w="292734" h="76200">
                <a:moveTo>
                  <a:pt x="292658" y="29014"/>
                </a:moveTo>
                <a:lnTo>
                  <a:pt x="235508" y="29014"/>
                </a:lnTo>
                <a:lnTo>
                  <a:pt x="235470" y="48064"/>
                </a:lnTo>
                <a:lnTo>
                  <a:pt x="292619" y="48064"/>
                </a:lnTo>
                <a:lnTo>
                  <a:pt x="292658" y="29014"/>
                </a:lnTo>
                <a:close/>
              </a:path>
              <a:path w="292734" h="76200">
                <a:moveTo>
                  <a:pt x="76277" y="0"/>
                </a:moveTo>
                <a:lnTo>
                  <a:pt x="0" y="37946"/>
                </a:lnTo>
                <a:lnTo>
                  <a:pt x="76122" y="76200"/>
                </a:lnTo>
                <a:lnTo>
                  <a:pt x="76200" y="37946"/>
                </a:lnTo>
                <a:lnTo>
                  <a:pt x="76277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8636587" y="1346945"/>
            <a:ext cx="1964689" cy="142240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64135">
              <a:lnSpc>
                <a:spcPct val="100699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k[x]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distance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x </a:t>
            </a:r>
            <a:r>
              <a:rPr sz="1600" dirty="0">
                <a:latin typeface="Calibri"/>
                <a:cs typeface="Calibri"/>
              </a:rPr>
              <a:t>from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growing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  <a:p>
            <a:pPr marL="129539" marR="5080">
              <a:lnSpc>
                <a:spcPct val="99800"/>
              </a:lnSpc>
              <a:spcBef>
                <a:spcPts val="1395"/>
              </a:spcBef>
            </a:pPr>
            <a:r>
              <a:rPr sz="1600" dirty="0">
                <a:latin typeface="Calibri"/>
                <a:cs typeface="Calibri"/>
              </a:rPr>
              <a:t>p[b]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=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</a:t>
            </a:r>
            <a:r>
              <a:rPr sz="1600" spc="-20" dirty="0">
                <a:latin typeface="Calibri"/>
                <a:cs typeface="Calibri"/>
              </a:rPr>
              <a:t> that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was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vertex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that </a:t>
            </a:r>
            <a:r>
              <a:rPr sz="1600" dirty="0">
                <a:latin typeface="Calibri"/>
                <a:cs typeface="Calibri"/>
              </a:rPr>
              <a:t>k[b]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from.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2844305" y="3672078"/>
            <a:ext cx="4858385" cy="2468245"/>
          </a:xfrm>
          <a:custGeom>
            <a:avLst/>
            <a:gdLst/>
            <a:ahLst/>
            <a:cxnLst/>
            <a:rect l="l" t="t" r="r" b="b"/>
            <a:pathLst>
              <a:path w="4858385" h="2468245">
                <a:moveTo>
                  <a:pt x="120878" y="1100416"/>
                </a:moveTo>
                <a:lnTo>
                  <a:pt x="109524" y="1085126"/>
                </a:lnTo>
                <a:lnTo>
                  <a:pt x="63652" y="1119225"/>
                </a:lnTo>
                <a:lnTo>
                  <a:pt x="75018" y="1134516"/>
                </a:lnTo>
                <a:lnTo>
                  <a:pt x="120878" y="1100416"/>
                </a:lnTo>
                <a:close/>
              </a:path>
              <a:path w="4858385" h="2468245">
                <a:moveTo>
                  <a:pt x="139814" y="1153604"/>
                </a:moveTo>
                <a:lnTo>
                  <a:pt x="61150" y="1132954"/>
                </a:lnTo>
                <a:lnTo>
                  <a:pt x="63919" y="1054963"/>
                </a:lnTo>
                <a:lnTo>
                  <a:pt x="64046" y="1051687"/>
                </a:lnTo>
                <a:lnTo>
                  <a:pt x="0" y="1178407"/>
                </a:lnTo>
                <a:lnTo>
                  <a:pt x="139814" y="1153604"/>
                </a:lnTo>
                <a:close/>
              </a:path>
              <a:path w="4858385" h="2468245">
                <a:moveTo>
                  <a:pt x="182041" y="1054963"/>
                </a:moveTo>
                <a:lnTo>
                  <a:pt x="170675" y="1039672"/>
                </a:lnTo>
                <a:lnTo>
                  <a:pt x="124802" y="1073759"/>
                </a:lnTo>
                <a:lnTo>
                  <a:pt x="136169" y="1089050"/>
                </a:lnTo>
                <a:lnTo>
                  <a:pt x="182041" y="1054963"/>
                </a:lnTo>
                <a:close/>
              </a:path>
              <a:path w="4858385" h="2468245">
                <a:moveTo>
                  <a:pt x="243192" y="1009497"/>
                </a:moveTo>
                <a:lnTo>
                  <a:pt x="231825" y="994206"/>
                </a:lnTo>
                <a:lnTo>
                  <a:pt x="185966" y="1028306"/>
                </a:lnTo>
                <a:lnTo>
                  <a:pt x="197332" y="1043597"/>
                </a:lnTo>
                <a:lnTo>
                  <a:pt x="243192" y="1009497"/>
                </a:lnTo>
                <a:close/>
              </a:path>
              <a:path w="4858385" h="2468245">
                <a:moveTo>
                  <a:pt x="304342" y="964044"/>
                </a:moveTo>
                <a:lnTo>
                  <a:pt x="292989" y="948753"/>
                </a:lnTo>
                <a:lnTo>
                  <a:pt x="247116" y="982840"/>
                </a:lnTo>
                <a:lnTo>
                  <a:pt x="258483" y="998131"/>
                </a:lnTo>
                <a:lnTo>
                  <a:pt x="304342" y="964044"/>
                </a:lnTo>
                <a:close/>
              </a:path>
              <a:path w="4858385" h="2468245">
                <a:moveTo>
                  <a:pt x="365506" y="918578"/>
                </a:moveTo>
                <a:lnTo>
                  <a:pt x="354139" y="903287"/>
                </a:lnTo>
                <a:lnTo>
                  <a:pt x="308267" y="937387"/>
                </a:lnTo>
                <a:lnTo>
                  <a:pt x="319633" y="952677"/>
                </a:lnTo>
                <a:lnTo>
                  <a:pt x="365506" y="918578"/>
                </a:lnTo>
                <a:close/>
              </a:path>
              <a:path w="4858385" h="2468245">
                <a:moveTo>
                  <a:pt x="426656" y="873125"/>
                </a:moveTo>
                <a:lnTo>
                  <a:pt x="415290" y="857834"/>
                </a:lnTo>
                <a:lnTo>
                  <a:pt x="369430" y="891921"/>
                </a:lnTo>
                <a:lnTo>
                  <a:pt x="380796" y="907211"/>
                </a:lnTo>
                <a:lnTo>
                  <a:pt x="426656" y="873125"/>
                </a:lnTo>
                <a:close/>
              </a:path>
              <a:path w="4858385" h="2468245">
                <a:moveTo>
                  <a:pt x="487807" y="827659"/>
                </a:moveTo>
                <a:lnTo>
                  <a:pt x="476440" y="812368"/>
                </a:lnTo>
                <a:lnTo>
                  <a:pt x="430580" y="846467"/>
                </a:lnTo>
                <a:lnTo>
                  <a:pt x="441947" y="861758"/>
                </a:lnTo>
                <a:lnTo>
                  <a:pt x="487807" y="827659"/>
                </a:lnTo>
                <a:close/>
              </a:path>
              <a:path w="4858385" h="2468245">
                <a:moveTo>
                  <a:pt x="548970" y="782205"/>
                </a:moveTo>
                <a:lnTo>
                  <a:pt x="537603" y="766914"/>
                </a:lnTo>
                <a:lnTo>
                  <a:pt x="491731" y="801001"/>
                </a:lnTo>
                <a:lnTo>
                  <a:pt x="503097" y="816292"/>
                </a:lnTo>
                <a:lnTo>
                  <a:pt x="548970" y="782205"/>
                </a:lnTo>
                <a:close/>
              </a:path>
              <a:path w="4858385" h="2468245">
                <a:moveTo>
                  <a:pt x="610120" y="736739"/>
                </a:moveTo>
                <a:lnTo>
                  <a:pt x="598754" y="721448"/>
                </a:lnTo>
                <a:lnTo>
                  <a:pt x="552894" y="755548"/>
                </a:lnTo>
                <a:lnTo>
                  <a:pt x="564248" y="770839"/>
                </a:lnTo>
                <a:lnTo>
                  <a:pt x="610120" y="736739"/>
                </a:lnTo>
                <a:close/>
              </a:path>
              <a:path w="4858385" h="2468245">
                <a:moveTo>
                  <a:pt x="671271" y="691286"/>
                </a:moveTo>
                <a:lnTo>
                  <a:pt x="659904" y="675995"/>
                </a:lnTo>
                <a:lnTo>
                  <a:pt x="614045" y="710082"/>
                </a:lnTo>
                <a:lnTo>
                  <a:pt x="625411" y="725373"/>
                </a:lnTo>
                <a:lnTo>
                  <a:pt x="671271" y="691286"/>
                </a:lnTo>
                <a:close/>
              </a:path>
              <a:path w="4858385" h="2468245">
                <a:moveTo>
                  <a:pt x="732434" y="645820"/>
                </a:moveTo>
                <a:lnTo>
                  <a:pt x="721067" y="630529"/>
                </a:lnTo>
                <a:lnTo>
                  <a:pt x="675195" y="664629"/>
                </a:lnTo>
                <a:lnTo>
                  <a:pt x="686562" y="679919"/>
                </a:lnTo>
                <a:lnTo>
                  <a:pt x="732434" y="645820"/>
                </a:lnTo>
                <a:close/>
              </a:path>
              <a:path w="4858385" h="2468245">
                <a:moveTo>
                  <a:pt x="793584" y="600367"/>
                </a:moveTo>
                <a:lnTo>
                  <a:pt x="782218" y="585076"/>
                </a:lnTo>
                <a:lnTo>
                  <a:pt x="736346" y="619163"/>
                </a:lnTo>
                <a:lnTo>
                  <a:pt x="747712" y="634453"/>
                </a:lnTo>
                <a:lnTo>
                  <a:pt x="793584" y="600367"/>
                </a:lnTo>
                <a:close/>
              </a:path>
              <a:path w="4858385" h="2468245">
                <a:moveTo>
                  <a:pt x="854735" y="554901"/>
                </a:moveTo>
                <a:lnTo>
                  <a:pt x="843368" y="539610"/>
                </a:lnTo>
                <a:lnTo>
                  <a:pt x="797509" y="573709"/>
                </a:lnTo>
                <a:lnTo>
                  <a:pt x="808875" y="589000"/>
                </a:lnTo>
                <a:lnTo>
                  <a:pt x="854735" y="554901"/>
                </a:lnTo>
                <a:close/>
              </a:path>
              <a:path w="4858385" h="2468245">
                <a:moveTo>
                  <a:pt x="915885" y="509447"/>
                </a:moveTo>
                <a:lnTo>
                  <a:pt x="904532" y="494157"/>
                </a:lnTo>
                <a:lnTo>
                  <a:pt x="858659" y="528243"/>
                </a:lnTo>
                <a:lnTo>
                  <a:pt x="870026" y="543534"/>
                </a:lnTo>
                <a:lnTo>
                  <a:pt x="915885" y="509447"/>
                </a:lnTo>
                <a:close/>
              </a:path>
              <a:path w="4858385" h="2468245">
                <a:moveTo>
                  <a:pt x="977049" y="463981"/>
                </a:moveTo>
                <a:lnTo>
                  <a:pt x="965682" y="448691"/>
                </a:lnTo>
                <a:lnTo>
                  <a:pt x="919810" y="482790"/>
                </a:lnTo>
                <a:lnTo>
                  <a:pt x="931176" y="498081"/>
                </a:lnTo>
                <a:lnTo>
                  <a:pt x="977049" y="463981"/>
                </a:lnTo>
                <a:close/>
              </a:path>
              <a:path w="4858385" h="2468245">
                <a:moveTo>
                  <a:pt x="1038199" y="418528"/>
                </a:moveTo>
                <a:lnTo>
                  <a:pt x="1026833" y="403237"/>
                </a:lnTo>
                <a:lnTo>
                  <a:pt x="980973" y="437324"/>
                </a:lnTo>
                <a:lnTo>
                  <a:pt x="992339" y="452615"/>
                </a:lnTo>
                <a:lnTo>
                  <a:pt x="1038199" y="418528"/>
                </a:lnTo>
                <a:close/>
              </a:path>
              <a:path w="4858385" h="2468245">
                <a:moveTo>
                  <a:pt x="1099350" y="373062"/>
                </a:moveTo>
                <a:lnTo>
                  <a:pt x="1087983" y="357771"/>
                </a:lnTo>
                <a:lnTo>
                  <a:pt x="1042123" y="391871"/>
                </a:lnTo>
                <a:lnTo>
                  <a:pt x="1053490" y="407162"/>
                </a:lnTo>
                <a:lnTo>
                  <a:pt x="1099350" y="373062"/>
                </a:lnTo>
                <a:close/>
              </a:path>
              <a:path w="4858385" h="2468245">
                <a:moveTo>
                  <a:pt x="1160513" y="327609"/>
                </a:moveTo>
                <a:lnTo>
                  <a:pt x="1149146" y="312318"/>
                </a:lnTo>
                <a:lnTo>
                  <a:pt x="1103274" y="346405"/>
                </a:lnTo>
                <a:lnTo>
                  <a:pt x="1114640" y="361696"/>
                </a:lnTo>
                <a:lnTo>
                  <a:pt x="1160513" y="327609"/>
                </a:lnTo>
                <a:close/>
              </a:path>
              <a:path w="4858385" h="2468245">
                <a:moveTo>
                  <a:pt x="1221663" y="282143"/>
                </a:moveTo>
                <a:lnTo>
                  <a:pt x="1210297" y="266852"/>
                </a:lnTo>
                <a:lnTo>
                  <a:pt x="1164437" y="300951"/>
                </a:lnTo>
                <a:lnTo>
                  <a:pt x="1175791" y="316242"/>
                </a:lnTo>
                <a:lnTo>
                  <a:pt x="1221663" y="282143"/>
                </a:lnTo>
                <a:close/>
              </a:path>
              <a:path w="4858385" h="2468245">
                <a:moveTo>
                  <a:pt x="1282814" y="236677"/>
                </a:moveTo>
                <a:lnTo>
                  <a:pt x="1271447" y="221399"/>
                </a:lnTo>
                <a:lnTo>
                  <a:pt x="1225588" y="255485"/>
                </a:lnTo>
                <a:lnTo>
                  <a:pt x="1236954" y="270776"/>
                </a:lnTo>
                <a:lnTo>
                  <a:pt x="1282814" y="236677"/>
                </a:lnTo>
                <a:close/>
              </a:path>
              <a:path w="4858385" h="2468245">
                <a:moveTo>
                  <a:pt x="1343977" y="191223"/>
                </a:moveTo>
                <a:lnTo>
                  <a:pt x="1332611" y="175933"/>
                </a:lnTo>
                <a:lnTo>
                  <a:pt x="1286738" y="210032"/>
                </a:lnTo>
                <a:lnTo>
                  <a:pt x="1298105" y="225323"/>
                </a:lnTo>
                <a:lnTo>
                  <a:pt x="1343977" y="191223"/>
                </a:lnTo>
                <a:close/>
              </a:path>
              <a:path w="4858385" h="2468245">
                <a:moveTo>
                  <a:pt x="1405128" y="145757"/>
                </a:moveTo>
                <a:lnTo>
                  <a:pt x="1393761" y="130479"/>
                </a:lnTo>
                <a:lnTo>
                  <a:pt x="1347889" y="164566"/>
                </a:lnTo>
                <a:lnTo>
                  <a:pt x="1359255" y="179857"/>
                </a:lnTo>
                <a:lnTo>
                  <a:pt x="1405128" y="145757"/>
                </a:lnTo>
                <a:close/>
              </a:path>
              <a:path w="4858385" h="2468245">
                <a:moveTo>
                  <a:pt x="1439214" y="2165959"/>
                </a:moveTo>
                <a:lnTo>
                  <a:pt x="1423403" y="2155329"/>
                </a:lnTo>
                <a:lnTo>
                  <a:pt x="1391539" y="2202777"/>
                </a:lnTo>
                <a:lnTo>
                  <a:pt x="1407350" y="2213394"/>
                </a:lnTo>
                <a:lnTo>
                  <a:pt x="1439214" y="2165959"/>
                </a:lnTo>
                <a:close/>
              </a:path>
              <a:path w="4858385" h="2468245">
                <a:moveTo>
                  <a:pt x="1481709" y="2102700"/>
                </a:moveTo>
                <a:lnTo>
                  <a:pt x="1465897" y="2092083"/>
                </a:lnTo>
                <a:lnTo>
                  <a:pt x="1434020" y="2139518"/>
                </a:lnTo>
                <a:lnTo>
                  <a:pt x="1449844" y="2150148"/>
                </a:lnTo>
                <a:lnTo>
                  <a:pt x="1481709" y="2102700"/>
                </a:lnTo>
                <a:close/>
              </a:path>
              <a:path w="4858385" h="2468245">
                <a:moveTo>
                  <a:pt x="1524190" y="2039442"/>
                </a:moveTo>
                <a:lnTo>
                  <a:pt x="1508379" y="2028825"/>
                </a:lnTo>
                <a:lnTo>
                  <a:pt x="1476514" y="2076272"/>
                </a:lnTo>
                <a:lnTo>
                  <a:pt x="1492326" y="2086889"/>
                </a:lnTo>
                <a:lnTo>
                  <a:pt x="1524190" y="2039442"/>
                </a:lnTo>
                <a:close/>
              </a:path>
              <a:path w="4858385" h="2468245">
                <a:moveTo>
                  <a:pt x="1566684" y="1976196"/>
                </a:moveTo>
                <a:lnTo>
                  <a:pt x="1550873" y="1965566"/>
                </a:lnTo>
                <a:lnTo>
                  <a:pt x="1519008" y="2013013"/>
                </a:lnTo>
                <a:lnTo>
                  <a:pt x="1534820" y="2023630"/>
                </a:lnTo>
                <a:lnTo>
                  <a:pt x="1566684" y="1976196"/>
                </a:lnTo>
                <a:close/>
              </a:path>
              <a:path w="4858385" h="2468245">
                <a:moveTo>
                  <a:pt x="1609178" y="1912937"/>
                </a:moveTo>
                <a:lnTo>
                  <a:pt x="1593367" y="1902320"/>
                </a:lnTo>
                <a:lnTo>
                  <a:pt x="1561490" y="1949754"/>
                </a:lnTo>
                <a:lnTo>
                  <a:pt x="1577301" y="1960384"/>
                </a:lnTo>
                <a:lnTo>
                  <a:pt x="1609178" y="1912937"/>
                </a:lnTo>
                <a:close/>
              </a:path>
              <a:path w="4858385" h="2468245">
                <a:moveTo>
                  <a:pt x="1651660" y="1849691"/>
                </a:moveTo>
                <a:lnTo>
                  <a:pt x="1635848" y="1839061"/>
                </a:lnTo>
                <a:lnTo>
                  <a:pt x="1603984" y="1886508"/>
                </a:lnTo>
                <a:lnTo>
                  <a:pt x="1619796" y="1897126"/>
                </a:lnTo>
                <a:lnTo>
                  <a:pt x="1651660" y="1849691"/>
                </a:lnTo>
                <a:close/>
              </a:path>
              <a:path w="4858385" h="2468245">
                <a:moveTo>
                  <a:pt x="1694154" y="1786432"/>
                </a:moveTo>
                <a:lnTo>
                  <a:pt x="1678343" y="1775802"/>
                </a:lnTo>
                <a:lnTo>
                  <a:pt x="1646478" y="1823250"/>
                </a:lnTo>
                <a:lnTo>
                  <a:pt x="1662290" y="1833867"/>
                </a:lnTo>
                <a:lnTo>
                  <a:pt x="1694154" y="1786432"/>
                </a:lnTo>
                <a:close/>
              </a:path>
              <a:path w="4858385" h="2468245">
                <a:moveTo>
                  <a:pt x="1725396" y="0"/>
                </a:moveTo>
                <a:lnTo>
                  <a:pt x="1598396" y="63500"/>
                </a:lnTo>
                <a:lnTo>
                  <a:pt x="1725396" y="127000"/>
                </a:lnTo>
                <a:lnTo>
                  <a:pt x="1682216" y="73025"/>
                </a:lnTo>
                <a:lnTo>
                  <a:pt x="1722170" y="73025"/>
                </a:lnTo>
                <a:lnTo>
                  <a:pt x="1722170" y="53975"/>
                </a:lnTo>
                <a:lnTo>
                  <a:pt x="1682216" y="53975"/>
                </a:lnTo>
                <a:lnTo>
                  <a:pt x="1725396" y="0"/>
                </a:lnTo>
                <a:close/>
              </a:path>
              <a:path w="4858385" h="2468245">
                <a:moveTo>
                  <a:pt x="1736648" y="1723174"/>
                </a:moveTo>
                <a:lnTo>
                  <a:pt x="1720824" y="1712556"/>
                </a:lnTo>
                <a:lnTo>
                  <a:pt x="1688960" y="1759991"/>
                </a:lnTo>
                <a:lnTo>
                  <a:pt x="1704771" y="1770621"/>
                </a:lnTo>
                <a:lnTo>
                  <a:pt x="1736648" y="1723174"/>
                </a:lnTo>
                <a:close/>
              </a:path>
              <a:path w="4858385" h="2468245">
                <a:moveTo>
                  <a:pt x="1779130" y="1659928"/>
                </a:moveTo>
                <a:lnTo>
                  <a:pt x="1763318" y="1649298"/>
                </a:lnTo>
                <a:lnTo>
                  <a:pt x="1731454" y="1696745"/>
                </a:lnTo>
                <a:lnTo>
                  <a:pt x="1747266" y="1707362"/>
                </a:lnTo>
                <a:lnTo>
                  <a:pt x="1779130" y="1659928"/>
                </a:lnTo>
                <a:close/>
              </a:path>
              <a:path w="4858385" h="2468245">
                <a:moveTo>
                  <a:pt x="1798370" y="53975"/>
                </a:moveTo>
                <a:lnTo>
                  <a:pt x="1741220" y="53975"/>
                </a:lnTo>
                <a:lnTo>
                  <a:pt x="1741220" y="73025"/>
                </a:lnTo>
                <a:lnTo>
                  <a:pt x="1798370" y="73025"/>
                </a:lnTo>
                <a:lnTo>
                  <a:pt x="1798370" y="53975"/>
                </a:lnTo>
                <a:close/>
              </a:path>
              <a:path w="4858385" h="2468245">
                <a:moveTo>
                  <a:pt x="1821624" y="1596669"/>
                </a:moveTo>
                <a:lnTo>
                  <a:pt x="1805813" y="1586052"/>
                </a:lnTo>
                <a:lnTo>
                  <a:pt x="1773936" y="1633486"/>
                </a:lnTo>
                <a:lnTo>
                  <a:pt x="1789760" y="1644103"/>
                </a:lnTo>
                <a:lnTo>
                  <a:pt x="1821624" y="1596669"/>
                </a:lnTo>
                <a:close/>
              </a:path>
              <a:path w="4858385" h="2468245">
                <a:moveTo>
                  <a:pt x="1864106" y="1533410"/>
                </a:moveTo>
                <a:lnTo>
                  <a:pt x="1848294" y="1522793"/>
                </a:lnTo>
                <a:lnTo>
                  <a:pt x="1816430" y="1570228"/>
                </a:lnTo>
                <a:lnTo>
                  <a:pt x="1832241" y="1580857"/>
                </a:lnTo>
                <a:lnTo>
                  <a:pt x="1864106" y="1533410"/>
                </a:lnTo>
                <a:close/>
              </a:path>
              <a:path w="4858385" h="2468245">
                <a:moveTo>
                  <a:pt x="1874570" y="53975"/>
                </a:moveTo>
                <a:lnTo>
                  <a:pt x="1817420" y="53975"/>
                </a:lnTo>
                <a:lnTo>
                  <a:pt x="1817420" y="73025"/>
                </a:lnTo>
                <a:lnTo>
                  <a:pt x="1874570" y="73025"/>
                </a:lnTo>
                <a:lnTo>
                  <a:pt x="1874570" y="53975"/>
                </a:lnTo>
                <a:close/>
              </a:path>
              <a:path w="4858385" h="2468245">
                <a:moveTo>
                  <a:pt x="1906600" y="1470164"/>
                </a:moveTo>
                <a:lnTo>
                  <a:pt x="1890788" y="1459534"/>
                </a:lnTo>
                <a:lnTo>
                  <a:pt x="1858924" y="1506982"/>
                </a:lnTo>
                <a:lnTo>
                  <a:pt x="1874735" y="1517599"/>
                </a:lnTo>
                <a:lnTo>
                  <a:pt x="1906600" y="1470164"/>
                </a:lnTo>
                <a:close/>
              </a:path>
              <a:path w="4858385" h="2468245">
                <a:moveTo>
                  <a:pt x="1949094" y="1406906"/>
                </a:moveTo>
                <a:lnTo>
                  <a:pt x="1933282" y="1396288"/>
                </a:lnTo>
                <a:lnTo>
                  <a:pt x="1901405" y="1443723"/>
                </a:lnTo>
                <a:lnTo>
                  <a:pt x="1917230" y="1454353"/>
                </a:lnTo>
                <a:lnTo>
                  <a:pt x="1949094" y="1406906"/>
                </a:lnTo>
                <a:close/>
              </a:path>
              <a:path w="4858385" h="2468245">
                <a:moveTo>
                  <a:pt x="1950770" y="53975"/>
                </a:moveTo>
                <a:lnTo>
                  <a:pt x="1893620" y="53975"/>
                </a:lnTo>
                <a:lnTo>
                  <a:pt x="1893620" y="73025"/>
                </a:lnTo>
                <a:lnTo>
                  <a:pt x="1950770" y="73025"/>
                </a:lnTo>
                <a:lnTo>
                  <a:pt x="1950770" y="53975"/>
                </a:lnTo>
                <a:close/>
              </a:path>
              <a:path w="4858385" h="2468245">
                <a:moveTo>
                  <a:pt x="1991575" y="1343647"/>
                </a:moveTo>
                <a:lnTo>
                  <a:pt x="1975764" y="1333030"/>
                </a:lnTo>
                <a:lnTo>
                  <a:pt x="1943900" y="1380464"/>
                </a:lnTo>
                <a:lnTo>
                  <a:pt x="1959711" y="1391094"/>
                </a:lnTo>
                <a:lnTo>
                  <a:pt x="1991575" y="1343647"/>
                </a:lnTo>
                <a:close/>
              </a:path>
              <a:path w="4858385" h="2468245">
                <a:moveTo>
                  <a:pt x="2026970" y="53975"/>
                </a:moveTo>
                <a:lnTo>
                  <a:pt x="1969820" y="53975"/>
                </a:lnTo>
                <a:lnTo>
                  <a:pt x="1969820" y="73025"/>
                </a:lnTo>
                <a:lnTo>
                  <a:pt x="2026970" y="73025"/>
                </a:lnTo>
                <a:lnTo>
                  <a:pt x="2026970" y="53975"/>
                </a:lnTo>
                <a:close/>
              </a:path>
              <a:path w="4858385" h="2468245">
                <a:moveTo>
                  <a:pt x="2034070" y="1280401"/>
                </a:moveTo>
                <a:lnTo>
                  <a:pt x="2018258" y="1269771"/>
                </a:lnTo>
                <a:lnTo>
                  <a:pt x="1986394" y="1317218"/>
                </a:lnTo>
                <a:lnTo>
                  <a:pt x="2002205" y="1327835"/>
                </a:lnTo>
                <a:lnTo>
                  <a:pt x="2034070" y="1280401"/>
                </a:lnTo>
                <a:close/>
              </a:path>
              <a:path w="4858385" h="2468245">
                <a:moveTo>
                  <a:pt x="2091105" y="1178407"/>
                </a:moveTo>
                <a:lnTo>
                  <a:pt x="1967572" y="1248422"/>
                </a:lnTo>
                <a:lnTo>
                  <a:pt x="2036457" y="1242682"/>
                </a:lnTo>
                <a:lnTo>
                  <a:pt x="2028875" y="1253959"/>
                </a:lnTo>
                <a:lnTo>
                  <a:pt x="2044687" y="1264589"/>
                </a:lnTo>
                <a:lnTo>
                  <a:pt x="2052269" y="1253299"/>
                </a:lnTo>
                <a:lnTo>
                  <a:pt x="2072995" y="1319237"/>
                </a:lnTo>
                <a:lnTo>
                  <a:pt x="2081390" y="1253959"/>
                </a:lnTo>
                <a:lnTo>
                  <a:pt x="2081479" y="1253299"/>
                </a:lnTo>
                <a:lnTo>
                  <a:pt x="2082838" y="1242682"/>
                </a:lnTo>
                <a:lnTo>
                  <a:pt x="2091105" y="1178407"/>
                </a:lnTo>
                <a:close/>
              </a:path>
              <a:path w="4858385" h="2468245">
                <a:moveTo>
                  <a:pt x="2103170" y="53975"/>
                </a:moveTo>
                <a:lnTo>
                  <a:pt x="2046020" y="53975"/>
                </a:lnTo>
                <a:lnTo>
                  <a:pt x="2046020" y="73025"/>
                </a:lnTo>
                <a:lnTo>
                  <a:pt x="2103170" y="73025"/>
                </a:lnTo>
                <a:lnTo>
                  <a:pt x="2103170" y="53975"/>
                </a:lnTo>
                <a:close/>
              </a:path>
              <a:path w="4858385" h="2468245">
                <a:moveTo>
                  <a:pt x="2179370" y="53975"/>
                </a:moveTo>
                <a:lnTo>
                  <a:pt x="2122220" y="53975"/>
                </a:lnTo>
                <a:lnTo>
                  <a:pt x="2122220" y="73025"/>
                </a:lnTo>
                <a:lnTo>
                  <a:pt x="2179370" y="73025"/>
                </a:lnTo>
                <a:lnTo>
                  <a:pt x="2179370" y="53975"/>
                </a:lnTo>
                <a:close/>
              </a:path>
              <a:path w="4858385" h="2468245">
                <a:moveTo>
                  <a:pt x="2255570" y="53975"/>
                </a:moveTo>
                <a:lnTo>
                  <a:pt x="2198420" y="53975"/>
                </a:lnTo>
                <a:lnTo>
                  <a:pt x="2198420" y="73025"/>
                </a:lnTo>
                <a:lnTo>
                  <a:pt x="2255570" y="73025"/>
                </a:lnTo>
                <a:lnTo>
                  <a:pt x="2255570" y="53975"/>
                </a:lnTo>
                <a:close/>
              </a:path>
              <a:path w="4858385" h="2468245">
                <a:moveTo>
                  <a:pt x="2331770" y="53975"/>
                </a:moveTo>
                <a:lnTo>
                  <a:pt x="2274620" y="53975"/>
                </a:lnTo>
                <a:lnTo>
                  <a:pt x="2274620" y="73025"/>
                </a:lnTo>
                <a:lnTo>
                  <a:pt x="2331770" y="73025"/>
                </a:lnTo>
                <a:lnTo>
                  <a:pt x="2331770" y="53975"/>
                </a:lnTo>
                <a:close/>
              </a:path>
              <a:path w="4858385" h="2468245">
                <a:moveTo>
                  <a:pt x="2407970" y="53975"/>
                </a:moveTo>
                <a:lnTo>
                  <a:pt x="2350820" y="53975"/>
                </a:lnTo>
                <a:lnTo>
                  <a:pt x="2350820" y="73025"/>
                </a:lnTo>
                <a:lnTo>
                  <a:pt x="2407970" y="73025"/>
                </a:lnTo>
                <a:lnTo>
                  <a:pt x="2407970" y="53975"/>
                </a:lnTo>
                <a:close/>
              </a:path>
              <a:path w="4858385" h="2468245">
                <a:moveTo>
                  <a:pt x="2484170" y="53975"/>
                </a:moveTo>
                <a:lnTo>
                  <a:pt x="2427020" y="53975"/>
                </a:lnTo>
                <a:lnTo>
                  <a:pt x="2427020" y="73025"/>
                </a:lnTo>
                <a:lnTo>
                  <a:pt x="2484170" y="73025"/>
                </a:lnTo>
                <a:lnTo>
                  <a:pt x="2484170" y="53975"/>
                </a:lnTo>
                <a:close/>
              </a:path>
              <a:path w="4858385" h="2468245">
                <a:moveTo>
                  <a:pt x="2560370" y="53975"/>
                </a:moveTo>
                <a:lnTo>
                  <a:pt x="2503220" y="53975"/>
                </a:lnTo>
                <a:lnTo>
                  <a:pt x="2503220" y="73025"/>
                </a:lnTo>
                <a:lnTo>
                  <a:pt x="2560370" y="73025"/>
                </a:lnTo>
                <a:lnTo>
                  <a:pt x="2560370" y="53975"/>
                </a:lnTo>
                <a:close/>
              </a:path>
              <a:path w="4858385" h="2468245">
                <a:moveTo>
                  <a:pt x="2613317" y="958253"/>
                </a:moveTo>
                <a:lnTo>
                  <a:pt x="2598077" y="946823"/>
                </a:lnTo>
                <a:lnTo>
                  <a:pt x="2563787" y="992543"/>
                </a:lnTo>
                <a:lnTo>
                  <a:pt x="2579027" y="1003973"/>
                </a:lnTo>
                <a:lnTo>
                  <a:pt x="2613317" y="958253"/>
                </a:lnTo>
                <a:close/>
              </a:path>
              <a:path w="4858385" h="2468245">
                <a:moveTo>
                  <a:pt x="2636570" y="53975"/>
                </a:moveTo>
                <a:lnTo>
                  <a:pt x="2579420" y="53975"/>
                </a:lnTo>
                <a:lnTo>
                  <a:pt x="2579420" y="73025"/>
                </a:lnTo>
                <a:lnTo>
                  <a:pt x="2636570" y="73025"/>
                </a:lnTo>
                <a:lnTo>
                  <a:pt x="2636570" y="53975"/>
                </a:lnTo>
                <a:close/>
              </a:path>
              <a:path w="4858385" h="2468245">
                <a:moveTo>
                  <a:pt x="2659037" y="897293"/>
                </a:moveTo>
                <a:lnTo>
                  <a:pt x="2643797" y="885863"/>
                </a:lnTo>
                <a:lnTo>
                  <a:pt x="2609507" y="931583"/>
                </a:lnTo>
                <a:lnTo>
                  <a:pt x="2624747" y="943013"/>
                </a:lnTo>
                <a:lnTo>
                  <a:pt x="2659037" y="897293"/>
                </a:lnTo>
                <a:close/>
              </a:path>
              <a:path w="4858385" h="2468245">
                <a:moveTo>
                  <a:pt x="2704757" y="836345"/>
                </a:moveTo>
                <a:lnTo>
                  <a:pt x="2689517" y="824903"/>
                </a:lnTo>
                <a:lnTo>
                  <a:pt x="2655227" y="870623"/>
                </a:lnTo>
                <a:lnTo>
                  <a:pt x="2670467" y="882053"/>
                </a:lnTo>
                <a:lnTo>
                  <a:pt x="2704757" y="836345"/>
                </a:lnTo>
                <a:close/>
              </a:path>
              <a:path w="4858385" h="2468245">
                <a:moveTo>
                  <a:pt x="2712770" y="53975"/>
                </a:moveTo>
                <a:lnTo>
                  <a:pt x="2655620" y="53975"/>
                </a:lnTo>
                <a:lnTo>
                  <a:pt x="2655620" y="73025"/>
                </a:lnTo>
                <a:lnTo>
                  <a:pt x="2712770" y="73025"/>
                </a:lnTo>
                <a:lnTo>
                  <a:pt x="2712770" y="53975"/>
                </a:lnTo>
                <a:close/>
              </a:path>
              <a:path w="4858385" h="2468245">
                <a:moveTo>
                  <a:pt x="2750477" y="775385"/>
                </a:moveTo>
                <a:lnTo>
                  <a:pt x="2735237" y="763955"/>
                </a:lnTo>
                <a:lnTo>
                  <a:pt x="2700947" y="809675"/>
                </a:lnTo>
                <a:lnTo>
                  <a:pt x="2716187" y="821105"/>
                </a:lnTo>
                <a:lnTo>
                  <a:pt x="2750477" y="775385"/>
                </a:lnTo>
                <a:close/>
              </a:path>
              <a:path w="4858385" h="2468245">
                <a:moveTo>
                  <a:pt x="2788970" y="53975"/>
                </a:moveTo>
                <a:lnTo>
                  <a:pt x="2731820" y="53975"/>
                </a:lnTo>
                <a:lnTo>
                  <a:pt x="2731820" y="73025"/>
                </a:lnTo>
                <a:lnTo>
                  <a:pt x="2788970" y="73025"/>
                </a:lnTo>
                <a:lnTo>
                  <a:pt x="2788970" y="53975"/>
                </a:lnTo>
                <a:close/>
              </a:path>
              <a:path w="4858385" h="2468245">
                <a:moveTo>
                  <a:pt x="2796197" y="714425"/>
                </a:moveTo>
                <a:lnTo>
                  <a:pt x="2780957" y="702995"/>
                </a:lnTo>
                <a:lnTo>
                  <a:pt x="2746667" y="748715"/>
                </a:lnTo>
                <a:lnTo>
                  <a:pt x="2761907" y="760145"/>
                </a:lnTo>
                <a:lnTo>
                  <a:pt x="2796197" y="714425"/>
                </a:lnTo>
                <a:close/>
              </a:path>
              <a:path w="4858385" h="2468245">
                <a:moveTo>
                  <a:pt x="2841917" y="653465"/>
                </a:moveTo>
                <a:lnTo>
                  <a:pt x="2826677" y="642035"/>
                </a:lnTo>
                <a:lnTo>
                  <a:pt x="2792387" y="687755"/>
                </a:lnTo>
                <a:lnTo>
                  <a:pt x="2807627" y="699185"/>
                </a:lnTo>
                <a:lnTo>
                  <a:pt x="2841917" y="653465"/>
                </a:lnTo>
                <a:close/>
              </a:path>
              <a:path w="4858385" h="2468245">
                <a:moveTo>
                  <a:pt x="2865170" y="53975"/>
                </a:moveTo>
                <a:lnTo>
                  <a:pt x="2808020" y="53975"/>
                </a:lnTo>
                <a:lnTo>
                  <a:pt x="2808020" y="73025"/>
                </a:lnTo>
                <a:lnTo>
                  <a:pt x="2865170" y="73025"/>
                </a:lnTo>
                <a:lnTo>
                  <a:pt x="2865170" y="53975"/>
                </a:lnTo>
                <a:close/>
              </a:path>
              <a:path w="4858385" h="2468245">
                <a:moveTo>
                  <a:pt x="2887637" y="592505"/>
                </a:moveTo>
                <a:lnTo>
                  <a:pt x="2872397" y="581075"/>
                </a:lnTo>
                <a:lnTo>
                  <a:pt x="2838107" y="626795"/>
                </a:lnTo>
                <a:lnTo>
                  <a:pt x="2853347" y="638225"/>
                </a:lnTo>
                <a:lnTo>
                  <a:pt x="2887637" y="592505"/>
                </a:lnTo>
                <a:close/>
              </a:path>
              <a:path w="4858385" h="2468245">
                <a:moveTo>
                  <a:pt x="2933357" y="531545"/>
                </a:moveTo>
                <a:lnTo>
                  <a:pt x="2918117" y="520115"/>
                </a:lnTo>
                <a:lnTo>
                  <a:pt x="2883827" y="565835"/>
                </a:lnTo>
                <a:lnTo>
                  <a:pt x="2899067" y="577265"/>
                </a:lnTo>
                <a:lnTo>
                  <a:pt x="2933357" y="531545"/>
                </a:lnTo>
                <a:close/>
              </a:path>
              <a:path w="4858385" h="2468245">
                <a:moveTo>
                  <a:pt x="2941370" y="53975"/>
                </a:moveTo>
                <a:lnTo>
                  <a:pt x="2884220" y="53975"/>
                </a:lnTo>
                <a:lnTo>
                  <a:pt x="2884220" y="73025"/>
                </a:lnTo>
                <a:lnTo>
                  <a:pt x="2941370" y="73025"/>
                </a:lnTo>
                <a:lnTo>
                  <a:pt x="2941370" y="53975"/>
                </a:lnTo>
                <a:close/>
              </a:path>
              <a:path w="4858385" h="2468245">
                <a:moveTo>
                  <a:pt x="2979077" y="470585"/>
                </a:moveTo>
                <a:lnTo>
                  <a:pt x="2963837" y="459155"/>
                </a:lnTo>
                <a:lnTo>
                  <a:pt x="2929547" y="504875"/>
                </a:lnTo>
                <a:lnTo>
                  <a:pt x="2944787" y="516305"/>
                </a:lnTo>
                <a:lnTo>
                  <a:pt x="2979077" y="470585"/>
                </a:lnTo>
                <a:close/>
              </a:path>
              <a:path w="4858385" h="2468245">
                <a:moveTo>
                  <a:pt x="3017570" y="53975"/>
                </a:moveTo>
                <a:lnTo>
                  <a:pt x="2960420" y="53975"/>
                </a:lnTo>
                <a:lnTo>
                  <a:pt x="2960420" y="73025"/>
                </a:lnTo>
                <a:lnTo>
                  <a:pt x="3017570" y="73025"/>
                </a:lnTo>
                <a:lnTo>
                  <a:pt x="3017570" y="53975"/>
                </a:lnTo>
                <a:close/>
              </a:path>
              <a:path w="4858385" h="2468245">
                <a:moveTo>
                  <a:pt x="3024797" y="409625"/>
                </a:moveTo>
                <a:lnTo>
                  <a:pt x="3009557" y="398195"/>
                </a:lnTo>
                <a:lnTo>
                  <a:pt x="2975267" y="443915"/>
                </a:lnTo>
                <a:lnTo>
                  <a:pt x="2990507" y="455345"/>
                </a:lnTo>
                <a:lnTo>
                  <a:pt x="3024797" y="409625"/>
                </a:lnTo>
                <a:close/>
              </a:path>
              <a:path w="4858385" h="2468245">
                <a:moveTo>
                  <a:pt x="3070517" y="348665"/>
                </a:moveTo>
                <a:lnTo>
                  <a:pt x="3055277" y="337235"/>
                </a:lnTo>
                <a:lnTo>
                  <a:pt x="3020987" y="382955"/>
                </a:lnTo>
                <a:lnTo>
                  <a:pt x="3036227" y="394385"/>
                </a:lnTo>
                <a:lnTo>
                  <a:pt x="3070517" y="348665"/>
                </a:lnTo>
                <a:close/>
              </a:path>
              <a:path w="4858385" h="2468245">
                <a:moveTo>
                  <a:pt x="3116237" y="287705"/>
                </a:moveTo>
                <a:lnTo>
                  <a:pt x="3100997" y="276275"/>
                </a:lnTo>
                <a:lnTo>
                  <a:pt x="3066707" y="321995"/>
                </a:lnTo>
                <a:lnTo>
                  <a:pt x="3081947" y="333425"/>
                </a:lnTo>
                <a:lnTo>
                  <a:pt x="3116237" y="287705"/>
                </a:lnTo>
                <a:close/>
              </a:path>
              <a:path w="4858385" h="2468245">
                <a:moveTo>
                  <a:pt x="3161957" y="226745"/>
                </a:moveTo>
                <a:lnTo>
                  <a:pt x="3146717" y="215315"/>
                </a:lnTo>
                <a:lnTo>
                  <a:pt x="3112427" y="261035"/>
                </a:lnTo>
                <a:lnTo>
                  <a:pt x="3127667" y="272465"/>
                </a:lnTo>
                <a:lnTo>
                  <a:pt x="3161957" y="226745"/>
                </a:lnTo>
                <a:close/>
              </a:path>
              <a:path w="4858385" h="2468245">
                <a:moveTo>
                  <a:pt x="3216516" y="138125"/>
                </a:moveTo>
                <a:lnTo>
                  <a:pt x="3089516" y="201625"/>
                </a:lnTo>
                <a:lnTo>
                  <a:pt x="3158604" y="199466"/>
                </a:lnTo>
                <a:lnTo>
                  <a:pt x="3158147" y="200075"/>
                </a:lnTo>
                <a:lnTo>
                  <a:pt x="3173387" y="211505"/>
                </a:lnTo>
                <a:lnTo>
                  <a:pt x="3173844" y="210896"/>
                </a:lnTo>
                <a:lnTo>
                  <a:pt x="3191116" y="277825"/>
                </a:lnTo>
                <a:lnTo>
                  <a:pt x="3203181" y="211505"/>
                </a:lnTo>
                <a:lnTo>
                  <a:pt x="3203283" y="210896"/>
                </a:lnTo>
                <a:lnTo>
                  <a:pt x="3205251" y="200075"/>
                </a:lnTo>
                <a:lnTo>
                  <a:pt x="3205365" y="199466"/>
                </a:lnTo>
                <a:lnTo>
                  <a:pt x="3216516" y="138125"/>
                </a:lnTo>
                <a:close/>
              </a:path>
              <a:path w="4858385" h="2468245">
                <a:moveTo>
                  <a:pt x="3339998" y="208229"/>
                </a:moveTo>
                <a:lnTo>
                  <a:pt x="3329787" y="202425"/>
                </a:lnTo>
                <a:lnTo>
                  <a:pt x="3216516" y="138125"/>
                </a:lnTo>
                <a:lnTo>
                  <a:pt x="3234525" y="278968"/>
                </a:lnTo>
                <a:lnTo>
                  <a:pt x="3255302" y="213042"/>
                </a:lnTo>
                <a:lnTo>
                  <a:pt x="3282238" y="253199"/>
                </a:lnTo>
                <a:lnTo>
                  <a:pt x="3298050" y="242582"/>
                </a:lnTo>
                <a:lnTo>
                  <a:pt x="3278238" y="213042"/>
                </a:lnTo>
                <a:lnTo>
                  <a:pt x="3271113" y="202425"/>
                </a:lnTo>
                <a:lnTo>
                  <a:pt x="3339998" y="208229"/>
                </a:lnTo>
                <a:close/>
              </a:path>
              <a:path w="4858385" h="2468245">
                <a:moveTo>
                  <a:pt x="3340493" y="305866"/>
                </a:moveTo>
                <a:lnTo>
                  <a:pt x="3308667" y="258406"/>
                </a:lnTo>
                <a:lnTo>
                  <a:pt x="3292843" y="269024"/>
                </a:lnTo>
                <a:lnTo>
                  <a:pt x="3324682" y="316484"/>
                </a:lnTo>
                <a:lnTo>
                  <a:pt x="3340493" y="305866"/>
                </a:lnTo>
                <a:close/>
              </a:path>
              <a:path w="4858385" h="2468245">
                <a:moveTo>
                  <a:pt x="3382937" y="369150"/>
                </a:moveTo>
                <a:lnTo>
                  <a:pt x="3351111" y="321691"/>
                </a:lnTo>
                <a:lnTo>
                  <a:pt x="3335286" y="332308"/>
                </a:lnTo>
                <a:lnTo>
                  <a:pt x="3367125" y="379768"/>
                </a:lnTo>
                <a:lnTo>
                  <a:pt x="3382937" y="369150"/>
                </a:lnTo>
                <a:close/>
              </a:path>
              <a:path w="4858385" h="2468245">
                <a:moveTo>
                  <a:pt x="3425393" y="432435"/>
                </a:moveTo>
                <a:lnTo>
                  <a:pt x="3393554" y="384975"/>
                </a:lnTo>
                <a:lnTo>
                  <a:pt x="3377730" y="395592"/>
                </a:lnTo>
                <a:lnTo>
                  <a:pt x="3409569" y="443052"/>
                </a:lnTo>
                <a:lnTo>
                  <a:pt x="3425393" y="432435"/>
                </a:lnTo>
                <a:close/>
              </a:path>
              <a:path w="4858385" h="2468245">
                <a:moveTo>
                  <a:pt x="3467836" y="495719"/>
                </a:moveTo>
                <a:lnTo>
                  <a:pt x="3435997" y="448259"/>
                </a:lnTo>
                <a:lnTo>
                  <a:pt x="3420173" y="458876"/>
                </a:lnTo>
                <a:lnTo>
                  <a:pt x="3452012" y="506336"/>
                </a:lnTo>
                <a:lnTo>
                  <a:pt x="3467836" y="495719"/>
                </a:lnTo>
                <a:close/>
              </a:path>
              <a:path w="4858385" h="2468245">
                <a:moveTo>
                  <a:pt x="3510280" y="559015"/>
                </a:moveTo>
                <a:lnTo>
                  <a:pt x="3478441" y="511543"/>
                </a:lnTo>
                <a:lnTo>
                  <a:pt x="3462617" y="522160"/>
                </a:lnTo>
                <a:lnTo>
                  <a:pt x="3494455" y="569620"/>
                </a:lnTo>
                <a:lnTo>
                  <a:pt x="3510280" y="559015"/>
                </a:lnTo>
                <a:close/>
              </a:path>
              <a:path w="4858385" h="2468245">
                <a:moveTo>
                  <a:pt x="3542461" y="0"/>
                </a:moveTo>
                <a:lnTo>
                  <a:pt x="3415461" y="63500"/>
                </a:lnTo>
                <a:lnTo>
                  <a:pt x="3542461" y="127000"/>
                </a:lnTo>
                <a:lnTo>
                  <a:pt x="3491661" y="63500"/>
                </a:lnTo>
                <a:lnTo>
                  <a:pt x="3542461" y="0"/>
                </a:lnTo>
                <a:close/>
              </a:path>
              <a:path w="4858385" h="2468245">
                <a:moveTo>
                  <a:pt x="3552723" y="622300"/>
                </a:moveTo>
                <a:lnTo>
                  <a:pt x="3520884" y="574827"/>
                </a:lnTo>
                <a:lnTo>
                  <a:pt x="3505060" y="585444"/>
                </a:lnTo>
                <a:lnTo>
                  <a:pt x="3536899" y="632904"/>
                </a:lnTo>
                <a:lnTo>
                  <a:pt x="3552723" y="622300"/>
                </a:lnTo>
                <a:close/>
              </a:path>
              <a:path w="4858385" h="2468245">
                <a:moveTo>
                  <a:pt x="3562693" y="53975"/>
                </a:moveTo>
                <a:lnTo>
                  <a:pt x="3505543" y="53975"/>
                </a:lnTo>
                <a:lnTo>
                  <a:pt x="3505543" y="73025"/>
                </a:lnTo>
                <a:lnTo>
                  <a:pt x="3562693" y="73025"/>
                </a:lnTo>
                <a:lnTo>
                  <a:pt x="3562693" y="53975"/>
                </a:lnTo>
                <a:close/>
              </a:path>
              <a:path w="4858385" h="2468245">
                <a:moveTo>
                  <a:pt x="3595166" y="685584"/>
                </a:moveTo>
                <a:lnTo>
                  <a:pt x="3563328" y="638111"/>
                </a:lnTo>
                <a:lnTo>
                  <a:pt x="3547503" y="648728"/>
                </a:lnTo>
                <a:lnTo>
                  <a:pt x="3579342" y="696188"/>
                </a:lnTo>
                <a:lnTo>
                  <a:pt x="3595166" y="685584"/>
                </a:lnTo>
                <a:close/>
              </a:path>
              <a:path w="4858385" h="2468245">
                <a:moveTo>
                  <a:pt x="3637610" y="748868"/>
                </a:moveTo>
                <a:lnTo>
                  <a:pt x="3605771" y="701395"/>
                </a:lnTo>
                <a:lnTo>
                  <a:pt x="3589947" y="712012"/>
                </a:lnTo>
                <a:lnTo>
                  <a:pt x="3621786" y="759472"/>
                </a:lnTo>
                <a:lnTo>
                  <a:pt x="3637610" y="748868"/>
                </a:lnTo>
                <a:close/>
              </a:path>
              <a:path w="4858385" h="2468245">
                <a:moveTo>
                  <a:pt x="3638893" y="53975"/>
                </a:moveTo>
                <a:lnTo>
                  <a:pt x="3581743" y="53975"/>
                </a:lnTo>
                <a:lnTo>
                  <a:pt x="3581743" y="73025"/>
                </a:lnTo>
                <a:lnTo>
                  <a:pt x="3638893" y="73025"/>
                </a:lnTo>
                <a:lnTo>
                  <a:pt x="3638893" y="53975"/>
                </a:lnTo>
                <a:close/>
              </a:path>
              <a:path w="4858385" h="2468245">
                <a:moveTo>
                  <a:pt x="3680053" y="812152"/>
                </a:moveTo>
                <a:lnTo>
                  <a:pt x="3648214" y="764679"/>
                </a:lnTo>
                <a:lnTo>
                  <a:pt x="3632403" y="775296"/>
                </a:lnTo>
                <a:lnTo>
                  <a:pt x="3664229" y="822756"/>
                </a:lnTo>
                <a:lnTo>
                  <a:pt x="3680053" y="812152"/>
                </a:lnTo>
                <a:close/>
              </a:path>
              <a:path w="4858385" h="2468245">
                <a:moveTo>
                  <a:pt x="3715093" y="53975"/>
                </a:moveTo>
                <a:lnTo>
                  <a:pt x="3657943" y="53975"/>
                </a:lnTo>
                <a:lnTo>
                  <a:pt x="3657943" y="73025"/>
                </a:lnTo>
                <a:lnTo>
                  <a:pt x="3715093" y="73025"/>
                </a:lnTo>
                <a:lnTo>
                  <a:pt x="3715093" y="53975"/>
                </a:lnTo>
                <a:close/>
              </a:path>
              <a:path w="4858385" h="2468245">
                <a:moveTo>
                  <a:pt x="3722497" y="875436"/>
                </a:moveTo>
                <a:lnTo>
                  <a:pt x="3690658" y="827963"/>
                </a:lnTo>
                <a:lnTo>
                  <a:pt x="3674846" y="838581"/>
                </a:lnTo>
                <a:lnTo>
                  <a:pt x="3706672" y="886040"/>
                </a:lnTo>
                <a:lnTo>
                  <a:pt x="3722497" y="875436"/>
                </a:lnTo>
                <a:close/>
              </a:path>
              <a:path w="4858385" h="2468245">
                <a:moveTo>
                  <a:pt x="3764940" y="938720"/>
                </a:moveTo>
                <a:lnTo>
                  <a:pt x="3733101" y="891247"/>
                </a:lnTo>
                <a:lnTo>
                  <a:pt x="3717290" y="901865"/>
                </a:lnTo>
                <a:lnTo>
                  <a:pt x="3749116" y="949325"/>
                </a:lnTo>
                <a:lnTo>
                  <a:pt x="3764940" y="938720"/>
                </a:lnTo>
                <a:close/>
              </a:path>
              <a:path w="4858385" h="2468245">
                <a:moveTo>
                  <a:pt x="3791293" y="53975"/>
                </a:moveTo>
                <a:lnTo>
                  <a:pt x="3734143" y="53975"/>
                </a:lnTo>
                <a:lnTo>
                  <a:pt x="3734143" y="73025"/>
                </a:lnTo>
                <a:lnTo>
                  <a:pt x="3791293" y="73025"/>
                </a:lnTo>
                <a:lnTo>
                  <a:pt x="3791293" y="53975"/>
                </a:lnTo>
                <a:close/>
              </a:path>
              <a:path w="4858385" h="2468245">
                <a:moveTo>
                  <a:pt x="3807383" y="1002004"/>
                </a:moveTo>
                <a:lnTo>
                  <a:pt x="3775545" y="954532"/>
                </a:lnTo>
                <a:lnTo>
                  <a:pt x="3759733" y="965149"/>
                </a:lnTo>
                <a:lnTo>
                  <a:pt x="3791559" y="1012609"/>
                </a:lnTo>
                <a:lnTo>
                  <a:pt x="3807383" y="1002004"/>
                </a:lnTo>
                <a:close/>
              </a:path>
              <a:path w="4858385" h="2468245">
                <a:moveTo>
                  <a:pt x="3849827" y="1065288"/>
                </a:moveTo>
                <a:lnTo>
                  <a:pt x="3818001" y="1017828"/>
                </a:lnTo>
                <a:lnTo>
                  <a:pt x="3802176" y="1028433"/>
                </a:lnTo>
                <a:lnTo>
                  <a:pt x="3834003" y="1075893"/>
                </a:lnTo>
                <a:lnTo>
                  <a:pt x="3849827" y="1065288"/>
                </a:lnTo>
                <a:close/>
              </a:path>
              <a:path w="4858385" h="2468245">
                <a:moveTo>
                  <a:pt x="3867493" y="53975"/>
                </a:moveTo>
                <a:lnTo>
                  <a:pt x="3810343" y="53975"/>
                </a:lnTo>
                <a:lnTo>
                  <a:pt x="3810343" y="73025"/>
                </a:lnTo>
                <a:lnTo>
                  <a:pt x="3867493" y="73025"/>
                </a:lnTo>
                <a:lnTo>
                  <a:pt x="3867493" y="53975"/>
                </a:lnTo>
                <a:close/>
              </a:path>
              <a:path w="4858385" h="2468245">
                <a:moveTo>
                  <a:pt x="3892270" y="1128572"/>
                </a:moveTo>
                <a:lnTo>
                  <a:pt x="3860444" y="1081112"/>
                </a:lnTo>
                <a:lnTo>
                  <a:pt x="3844620" y="1091717"/>
                </a:lnTo>
                <a:lnTo>
                  <a:pt x="3876446" y="1139177"/>
                </a:lnTo>
                <a:lnTo>
                  <a:pt x="3892270" y="1128572"/>
                </a:lnTo>
                <a:close/>
              </a:path>
              <a:path w="4858385" h="2468245">
                <a:moveTo>
                  <a:pt x="3934714" y="1191856"/>
                </a:moveTo>
                <a:lnTo>
                  <a:pt x="3902887" y="1144397"/>
                </a:lnTo>
                <a:lnTo>
                  <a:pt x="3887063" y="1155001"/>
                </a:lnTo>
                <a:lnTo>
                  <a:pt x="3918889" y="1202461"/>
                </a:lnTo>
                <a:lnTo>
                  <a:pt x="3934714" y="1191856"/>
                </a:lnTo>
                <a:close/>
              </a:path>
              <a:path w="4858385" h="2468245">
                <a:moveTo>
                  <a:pt x="3943693" y="53975"/>
                </a:moveTo>
                <a:lnTo>
                  <a:pt x="3886543" y="53975"/>
                </a:lnTo>
                <a:lnTo>
                  <a:pt x="3886543" y="73025"/>
                </a:lnTo>
                <a:lnTo>
                  <a:pt x="3943693" y="73025"/>
                </a:lnTo>
                <a:lnTo>
                  <a:pt x="3943693" y="53975"/>
                </a:lnTo>
                <a:close/>
              </a:path>
              <a:path w="4858385" h="2468245">
                <a:moveTo>
                  <a:pt x="3977157" y="1255141"/>
                </a:moveTo>
                <a:lnTo>
                  <a:pt x="3945331" y="1207681"/>
                </a:lnTo>
                <a:lnTo>
                  <a:pt x="3929507" y="1218285"/>
                </a:lnTo>
                <a:lnTo>
                  <a:pt x="3961346" y="1265745"/>
                </a:lnTo>
                <a:lnTo>
                  <a:pt x="3977157" y="1255141"/>
                </a:lnTo>
                <a:close/>
              </a:path>
              <a:path w="4858385" h="2468245">
                <a:moveTo>
                  <a:pt x="4019600" y="1318425"/>
                </a:moveTo>
                <a:lnTo>
                  <a:pt x="3987774" y="1270965"/>
                </a:lnTo>
                <a:lnTo>
                  <a:pt x="3971950" y="1281569"/>
                </a:lnTo>
                <a:lnTo>
                  <a:pt x="4003789" y="1329029"/>
                </a:lnTo>
                <a:lnTo>
                  <a:pt x="4019600" y="1318425"/>
                </a:lnTo>
                <a:close/>
              </a:path>
              <a:path w="4858385" h="2468245">
                <a:moveTo>
                  <a:pt x="4019893" y="53975"/>
                </a:moveTo>
                <a:lnTo>
                  <a:pt x="3962743" y="53975"/>
                </a:lnTo>
                <a:lnTo>
                  <a:pt x="3962743" y="73025"/>
                </a:lnTo>
                <a:lnTo>
                  <a:pt x="4019893" y="73025"/>
                </a:lnTo>
                <a:lnTo>
                  <a:pt x="4019893" y="53975"/>
                </a:lnTo>
                <a:close/>
              </a:path>
              <a:path w="4858385" h="2468245">
                <a:moveTo>
                  <a:pt x="4062044" y="1381709"/>
                </a:moveTo>
                <a:lnTo>
                  <a:pt x="4030218" y="1334249"/>
                </a:lnTo>
                <a:lnTo>
                  <a:pt x="4014393" y="1344853"/>
                </a:lnTo>
                <a:lnTo>
                  <a:pt x="4046232" y="1392313"/>
                </a:lnTo>
                <a:lnTo>
                  <a:pt x="4062044" y="1381709"/>
                </a:lnTo>
                <a:close/>
              </a:path>
              <a:path w="4858385" h="2468245">
                <a:moveTo>
                  <a:pt x="4096093" y="53975"/>
                </a:moveTo>
                <a:lnTo>
                  <a:pt x="4038943" y="53975"/>
                </a:lnTo>
                <a:lnTo>
                  <a:pt x="4038943" y="73025"/>
                </a:lnTo>
                <a:lnTo>
                  <a:pt x="4096093" y="73025"/>
                </a:lnTo>
                <a:lnTo>
                  <a:pt x="4096093" y="53975"/>
                </a:lnTo>
                <a:close/>
              </a:path>
              <a:path w="4858385" h="2468245">
                <a:moveTo>
                  <a:pt x="4104487" y="1444993"/>
                </a:moveTo>
                <a:lnTo>
                  <a:pt x="4072661" y="1397533"/>
                </a:lnTo>
                <a:lnTo>
                  <a:pt x="4056837" y="1408137"/>
                </a:lnTo>
                <a:lnTo>
                  <a:pt x="4088676" y="1455610"/>
                </a:lnTo>
                <a:lnTo>
                  <a:pt x="4104487" y="1444993"/>
                </a:lnTo>
                <a:close/>
              </a:path>
              <a:path w="4858385" h="2468245">
                <a:moveTo>
                  <a:pt x="4146943" y="1508277"/>
                </a:moveTo>
                <a:lnTo>
                  <a:pt x="4115104" y="1460817"/>
                </a:lnTo>
                <a:lnTo>
                  <a:pt x="4099280" y="1471422"/>
                </a:lnTo>
                <a:lnTo>
                  <a:pt x="4131119" y="1518894"/>
                </a:lnTo>
                <a:lnTo>
                  <a:pt x="4146943" y="1508277"/>
                </a:lnTo>
                <a:close/>
              </a:path>
              <a:path w="4858385" h="2468245">
                <a:moveTo>
                  <a:pt x="4172293" y="53975"/>
                </a:moveTo>
                <a:lnTo>
                  <a:pt x="4115143" y="53975"/>
                </a:lnTo>
                <a:lnTo>
                  <a:pt x="4115143" y="73025"/>
                </a:lnTo>
                <a:lnTo>
                  <a:pt x="4172293" y="73025"/>
                </a:lnTo>
                <a:lnTo>
                  <a:pt x="4172293" y="53975"/>
                </a:lnTo>
                <a:close/>
              </a:path>
              <a:path w="4858385" h="2468245">
                <a:moveTo>
                  <a:pt x="4189387" y="1571561"/>
                </a:moveTo>
                <a:lnTo>
                  <a:pt x="4157548" y="1524101"/>
                </a:lnTo>
                <a:lnTo>
                  <a:pt x="4141724" y="1534706"/>
                </a:lnTo>
                <a:lnTo>
                  <a:pt x="4173563" y="1582178"/>
                </a:lnTo>
                <a:lnTo>
                  <a:pt x="4189387" y="1571561"/>
                </a:lnTo>
                <a:close/>
              </a:path>
              <a:path w="4858385" h="2468245">
                <a:moveTo>
                  <a:pt x="4231830" y="1634845"/>
                </a:moveTo>
                <a:lnTo>
                  <a:pt x="4199991" y="1587385"/>
                </a:lnTo>
                <a:lnTo>
                  <a:pt x="4184167" y="1597990"/>
                </a:lnTo>
                <a:lnTo>
                  <a:pt x="4216006" y="1645462"/>
                </a:lnTo>
                <a:lnTo>
                  <a:pt x="4231830" y="1634845"/>
                </a:lnTo>
                <a:close/>
              </a:path>
              <a:path w="4858385" h="2468245">
                <a:moveTo>
                  <a:pt x="4248493" y="53975"/>
                </a:moveTo>
                <a:lnTo>
                  <a:pt x="4191343" y="53975"/>
                </a:lnTo>
                <a:lnTo>
                  <a:pt x="4191343" y="73025"/>
                </a:lnTo>
                <a:lnTo>
                  <a:pt x="4248493" y="73025"/>
                </a:lnTo>
                <a:lnTo>
                  <a:pt x="4248493" y="53975"/>
                </a:lnTo>
                <a:close/>
              </a:path>
              <a:path w="4858385" h="2468245">
                <a:moveTo>
                  <a:pt x="4274274" y="1698129"/>
                </a:moveTo>
                <a:lnTo>
                  <a:pt x="4242435" y="1650669"/>
                </a:lnTo>
                <a:lnTo>
                  <a:pt x="4226611" y="1661274"/>
                </a:lnTo>
                <a:lnTo>
                  <a:pt x="4258449" y="1708746"/>
                </a:lnTo>
                <a:lnTo>
                  <a:pt x="4274274" y="1698129"/>
                </a:lnTo>
                <a:close/>
              </a:path>
              <a:path w="4858385" h="2468245">
                <a:moveTo>
                  <a:pt x="4316717" y="1761413"/>
                </a:moveTo>
                <a:lnTo>
                  <a:pt x="4284878" y="1713953"/>
                </a:lnTo>
                <a:lnTo>
                  <a:pt x="4269054" y="1724558"/>
                </a:lnTo>
                <a:lnTo>
                  <a:pt x="4300893" y="1772031"/>
                </a:lnTo>
                <a:lnTo>
                  <a:pt x="4316717" y="1761413"/>
                </a:lnTo>
                <a:close/>
              </a:path>
              <a:path w="4858385" h="2468245">
                <a:moveTo>
                  <a:pt x="4324693" y="53975"/>
                </a:moveTo>
                <a:lnTo>
                  <a:pt x="4267543" y="53975"/>
                </a:lnTo>
                <a:lnTo>
                  <a:pt x="4267543" y="73025"/>
                </a:lnTo>
                <a:lnTo>
                  <a:pt x="4324693" y="73025"/>
                </a:lnTo>
                <a:lnTo>
                  <a:pt x="4324693" y="53975"/>
                </a:lnTo>
                <a:close/>
              </a:path>
              <a:path w="4858385" h="2468245">
                <a:moveTo>
                  <a:pt x="4359160" y="1824697"/>
                </a:moveTo>
                <a:lnTo>
                  <a:pt x="4327322" y="1777238"/>
                </a:lnTo>
                <a:lnTo>
                  <a:pt x="4311510" y="1787842"/>
                </a:lnTo>
                <a:lnTo>
                  <a:pt x="4343336" y="1835315"/>
                </a:lnTo>
                <a:lnTo>
                  <a:pt x="4359160" y="1824697"/>
                </a:lnTo>
                <a:close/>
              </a:path>
              <a:path w="4858385" h="2468245">
                <a:moveTo>
                  <a:pt x="4400893" y="53975"/>
                </a:moveTo>
                <a:lnTo>
                  <a:pt x="4343743" y="53975"/>
                </a:lnTo>
                <a:lnTo>
                  <a:pt x="4343743" y="73025"/>
                </a:lnTo>
                <a:lnTo>
                  <a:pt x="4400893" y="73025"/>
                </a:lnTo>
                <a:lnTo>
                  <a:pt x="4400893" y="53975"/>
                </a:lnTo>
                <a:close/>
              </a:path>
              <a:path w="4858385" h="2468245">
                <a:moveTo>
                  <a:pt x="4401604" y="1887982"/>
                </a:moveTo>
                <a:lnTo>
                  <a:pt x="4369765" y="1840522"/>
                </a:lnTo>
                <a:lnTo>
                  <a:pt x="4353953" y="1851126"/>
                </a:lnTo>
                <a:lnTo>
                  <a:pt x="4385780" y="1898599"/>
                </a:lnTo>
                <a:lnTo>
                  <a:pt x="4401604" y="1887982"/>
                </a:lnTo>
                <a:close/>
              </a:path>
              <a:path w="4858385" h="2468245">
                <a:moveTo>
                  <a:pt x="4444047" y="1951266"/>
                </a:moveTo>
                <a:lnTo>
                  <a:pt x="4412208" y="1903806"/>
                </a:lnTo>
                <a:lnTo>
                  <a:pt x="4396397" y="1914410"/>
                </a:lnTo>
                <a:lnTo>
                  <a:pt x="4428223" y="1961883"/>
                </a:lnTo>
                <a:lnTo>
                  <a:pt x="4444047" y="1951266"/>
                </a:lnTo>
                <a:close/>
              </a:path>
              <a:path w="4858385" h="2468245">
                <a:moveTo>
                  <a:pt x="4477093" y="53975"/>
                </a:moveTo>
                <a:lnTo>
                  <a:pt x="4419943" y="53975"/>
                </a:lnTo>
                <a:lnTo>
                  <a:pt x="4419943" y="73025"/>
                </a:lnTo>
                <a:lnTo>
                  <a:pt x="4477093" y="73025"/>
                </a:lnTo>
                <a:lnTo>
                  <a:pt x="4477093" y="53975"/>
                </a:lnTo>
                <a:close/>
              </a:path>
              <a:path w="4858385" h="2468245">
                <a:moveTo>
                  <a:pt x="4486491" y="2014550"/>
                </a:moveTo>
                <a:lnTo>
                  <a:pt x="4454652" y="1967090"/>
                </a:lnTo>
                <a:lnTo>
                  <a:pt x="4438840" y="1977707"/>
                </a:lnTo>
                <a:lnTo>
                  <a:pt x="4470666" y="2025167"/>
                </a:lnTo>
                <a:lnTo>
                  <a:pt x="4486491" y="2014550"/>
                </a:lnTo>
                <a:close/>
              </a:path>
              <a:path w="4858385" h="2468245">
                <a:moveTo>
                  <a:pt x="4528934" y="2077834"/>
                </a:moveTo>
                <a:lnTo>
                  <a:pt x="4497108" y="2030374"/>
                </a:lnTo>
                <a:lnTo>
                  <a:pt x="4481284" y="2040991"/>
                </a:lnTo>
                <a:lnTo>
                  <a:pt x="4513110" y="2088451"/>
                </a:lnTo>
                <a:lnTo>
                  <a:pt x="4528934" y="2077834"/>
                </a:lnTo>
                <a:close/>
              </a:path>
              <a:path w="4858385" h="2468245">
                <a:moveTo>
                  <a:pt x="4553293" y="53975"/>
                </a:moveTo>
                <a:lnTo>
                  <a:pt x="4496143" y="53975"/>
                </a:lnTo>
                <a:lnTo>
                  <a:pt x="4496143" y="73025"/>
                </a:lnTo>
                <a:lnTo>
                  <a:pt x="4553293" y="73025"/>
                </a:lnTo>
                <a:lnTo>
                  <a:pt x="4553293" y="53975"/>
                </a:lnTo>
                <a:close/>
              </a:path>
              <a:path w="4858385" h="2468245">
                <a:moveTo>
                  <a:pt x="4571377" y="2141118"/>
                </a:moveTo>
                <a:lnTo>
                  <a:pt x="4539551" y="2093658"/>
                </a:lnTo>
                <a:lnTo>
                  <a:pt x="4523727" y="2104275"/>
                </a:lnTo>
                <a:lnTo>
                  <a:pt x="4555553" y="2151735"/>
                </a:lnTo>
                <a:lnTo>
                  <a:pt x="4571377" y="2141118"/>
                </a:lnTo>
                <a:close/>
              </a:path>
              <a:path w="4858385" h="2468245">
                <a:moveTo>
                  <a:pt x="4613821" y="2204402"/>
                </a:moveTo>
                <a:lnTo>
                  <a:pt x="4581995" y="2156942"/>
                </a:lnTo>
                <a:lnTo>
                  <a:pt x="4566170" y="2167559"/>
                </a:lnTo>
                <a:lnTo>
                  <a:pt x="4597997" y="2215019"/>
                </a:lnTo>
                <a:lnTo>
                  <a:pt x="4613821" y="2204402"/>
                </a:lnTo>
                <a:close/>
              </a:path>
              <a:path w="4858385" h="2468245">
                <a:moveTo>
                  <a:pt x="4629493" y="53975"/>
                </a:moveTo>
                <a:lnTo>
                  <a:pt x="4572343" y="53975"/>
                </a:lnTo>
                <a:lnTo>
                  <a:pt x="4572343" y="73025"/>
                </a:lnTo>
                <a:lnTo>
                  <a:pt x="4629493" y="73025"/>
                </a:lnTo>
                <a:lnTo>
                  <a:pt x="4629493" y="53975"/>
                </a:lnTo>
                <a:close/>
              </a:path>
              <a:path w="4858385" h="2468245">
                <a:moveTo>
                  <a:pt x="4656264" y="2267686"/>
                </a:moveTo>
                <a:lnTo>
                  <a:pt x="4624438" y="2220226"/>
                </a:lnTo>
                <a:lnTo>
                  <a:pt x="4608614" y="2230844"/>
                </a:lnTo>
                <a:lnTo>
                  <a:pt x="4640440" y="2278303"/>
                </a:lnTo>
                <a:lnTo>
                  <a:pt x="4656264" y="2267686"/>
                </a:lnTo>
                <a:close/>
              </a:path>
              <a:path w="4858385" h="2468245">
                <a:moveTo>
                  <a:pt x="4698708" y="2330970"/>
                </a:moveTo>
                <a:lnTo>
                  <a:pt x="4666881" y="2283510"/>
                </a:lnTo>
                <a:lnTo>
                  <a:pt x="4651057" y="2294128"/>
                </a:lnTo>
                <a:lnTo>
                  <a:pt x="4682896" y="2341588"/>
                </a:lnTo>
                <a:lnTo>
                  <a:pt x="4698708" y="2330970"/>
                </a:lnTo>
                <a:close/>
              </a:path>
              <a:path w="4858385" h="2468245">
                <a:moveTo>
                  <a:pt x="4705693" y="53975"/>
                </a:moveTo>
                <a:lnTo>
                  <a:pt x="4648543" y="53975"/>
                </a:lnTo>
                <a:lnTo>
                  <a:pt x="4648543" y="73025"/>
                </a:lnTo>
                <a:lnTo>
                  <a:pt x="4705693" y="73025"/>
                </a:lnTo>
                <a:lnTo>
                  <a:pt x="4705693" y="53975"/>
                </a:lnTo>
                <a:close/>
              </a:path>
              <a:path w="4858385" h="2468245">
                <a:moveTo>
                  <a:pt x="4741151" y="2394267"/>
                </a:moveTo>
                <a:lnTo>
                  <a:pt x="4709325" y="2346795"/>
                </a:lnTo>
                <a:lnTo>
                  <a:pt x="4693501" y="2357412"/>
                </a:lnTo>
                <a:lnTo>
                  <a:pt x="4725340" y="2404872"/>
                </a:lnTo>
                <a:lnTo>
                  <a:pt x="4741151" y="2394267"/>
                </a:lnTo>
                <a:close/>
              </a:path>
              <a:path w="4858385" h="2468245">
                <a:moveTo>
                  <a:pt x="4781893" y="53975"/>
                </a:moveTo>
                <a:lnTo>
                  <a:pt x="4724743" y="53975"/>
                </a:lnTo>
                <a:lnTo>
                  <a:pt x="4724743" y="73025"/>
                </a:lnTo>
                <a:lnTo>
                  <a:pt x="4781893" y="73025"/>
                </a:lnTo>
                <a:lnTo>
                  <a:pt x="4781893" y="53975"/>
                </a:lnTo>
                <a:close/>
              </a:path>
              <a:path w="4858385" h="2468245">
                <a:moveTo>
                  <a:pt x="4783594" y="2457551"/>
                </a:moveTo>
                <a:lnTo>
                  <a:pt x="4751768" y="2410079"/>
                </a:lnTo>
                <a:lnTo>
                  <a:pt x="4735944" y="2420696"/>
                </a:lnTo>
                <a:lnTo>
                  <a:pt x="4767783" y="2468156"/>
                </a:lnTo>
                <a:lnTo>
                  <a:pt x="4783594" y="2457551"/>
                </a:lnTo>
                <a:close/>
              </a:path>
              <a:path w="4858385" h="2468245">
                <a:moveTo>
                  <a:pt x="4858093" y="53975"/>
                </a:moveTo>
                <a:lnTo>
                  <a:pt x="4800943" y="53975"/>
                </a:lnTo>
                <a:lnTo>
                  <a:pt x="4800943" y="73025"/>
                </a:lnTo>
                <a:lnTo>
                  <a:pt x="4858093" y="73025"/>
                </a:lnTo>
                <a:lnTo>
                  <a:pt x="4858093" y="53975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5381930" y="4703963"/>
            <a:ext cx="668655" cy="380232"/>
          </a:xfrm>
          <a:prstGeom prst="rect">
            <a:avLst/>
          </a:prstGeom>
          <a:solidFill>
            <a:srgbClr val="FCEBD1"/>
          </a:solidFill>
          <a:ln w="50800">
            <a:solidFill>
              <a:srgbClr val="F07B1A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R="45085" algn="ctr">
              <a:spcBef>
                <a:spcPts val="805"/>
              </a:spcBef>
            </a:pPr>
            <a:r>
              <a:rPr spc="-50" dirty="0">
                <a:latin typeface="Cambria Math"/>
                <a:cs typeface="Cambria Math"/>
              </a:rPr>
              <a:t>2</a:t>
            </a:r>
            <a:endParaRPr>
              <a:latin typeface="Cambria Math"/>
              <a:cs typeface="Cambria Math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3528159" y="4842795"/>
            <a:ext cx="5786120" cy="1784350"/>
            <a:chOff x="2004159" y="4842795"/>
            <a:chExt cx="5786120" cy="1784350"/>
          </a:xfrm>
        </p:grpSpPr>
        <p:sp>
          <p:nvSpPr>
            <p:cNvPr id="110" name="object 110"/>
            <p:cNvSpPr/>
            <p:nvPr/>
          </p:nvSpPr>
          <p:spPr>
            <a:xfrm>
              <a:off x="4747501" y="4842802"/>
              <a:ext cx="3042285" cy="1536065"/>
            </a:xfrm>
            <a:custGeom>
              <a:avLst/>
              <a:gdLst/>
              <a:ahLst/>
              <a:cxnLst/>
              <a:rect l="l" t="t" r="r" b="b"/>
              <a:pathLst>
                <a:path w="3042284" h="1536064">
                  <a:moveTo>
                    <a:pt x="57150" y="1462747"/>
                  </a:moveTo>
                  <a:lnTo>
                    <a:pt x="0" y="1462747"/>
                  </a:lnTo>
                  <a:lnTo>
                    <a:pt x="0" y="1481797"/>
                  </a:lnTo>
                  <a:lnTo>
                    <a:pt x="57150" y="1481797"/>
                  </a:lnTo>
                  <a:lnTo>
                    <a:pt x="57150" y="1462747"/>
                  </a:lnTo>
                  <a:close/>
                </a:path>
                <a:path w="3042284" h="1536064">
                  <a:moveTo>
                    <a:pt x="133350" y="1462747"/>
                  </a:moveTo>
                  <a:lnTo>
                    <a:pt x="76200" y="1462747"/>
                  </a:lnTo>
                  <a:lnTo>
                    <a:pt x="76200" y="1481797"/>
                  </a:lnTo>
                  <a:lnTo>
                    <a:pt x="133350" y="1481797"/>
                  </a:lnTo>
                  <a:lnTo>
                    <a:pt x="133350" y="1462747"/>
                  </a:lnTo>
                  <a:close/>
                </a:path>
                <a:path w="3042284" h="1536064">
                  <a:moveTo>
                    <a:pt x="209550" y="1462747"/>
                  </a:moveTo>
                  <a:lnTo>
                    <a:pt x="152400" y="1462747"/>
                  </a:lnTo>
                  <a:lnTo>
                    <a:pt x="152400" y="1481797"/>
                  </a:lnTo>
                  <a:lnTo>
                    <a:pt x="209550" y="1481797"/>
                  </a:lnTo>
                  <a:lnTo>
                    <a:pt x="209550" y="1462747"/>
                  </a:lnTo>
                  <a:close/>
                </a:path>
                <a:path w="3042284" h="1536064">
                  <a:moveTo>
                    <a:pt x="285750" y="1462747"/>
                  </a:moveTo>
                  <a:lnTo>
                    <a:pt x="228600" y="1462747"/>
                  </a:lnTo>
                  <a:lnTo>
                    <a:pt x="228600" y="1481797"/>
                  </a:lnTo>
                  <a:lnTo>
                    <a:pt x="285750" y="1481797"/>
                  </a:lnTo>
                  <a:lnTo>
                    <a:pt x="285750" y="1462747"/>
                  </a:lnTo>
                  <a:close/>
                </a:path>
                <a:path w="3042284" h="1536064">
                  <a:moveTo>
                    <a:pt x="361950" y="1462747"/>
                  </a:moveTo>
                  <a:lnTo>
                    <a:pt x="304800" y="1462747"/>
                  </a:lnTo>
                  <a:lnTo>
                    <a:pt x="304800" y="1481797"/>
                  </a:lnTo>
                  <a:lnTo>
                    <a:pt x="361950" y="1481797"/>
                  </a:lnTo>
                  <a:lnTo>
                    <a:pt x="361950" y="1462747"/>
                  </a:lnTo>
                  <a:close/>
                </a:path>
                <a:path w="3042284" h="1536064">
                  <a:moveTo>
                    <a:pt x="438150" y="1462747"/>
                  </a:moveTo>
                  <a:lnTo>
                    <a:pt x="381000" y="1462747"/>
                  </a:lnTo>
                  <a:lnTo>
                    <a:pt x="381000" y="1481797"/>
                  </a:lnTo>
                  <a:lnTo>
                    <a:pt x="438150" y="1481797"/>
                  </a:lnTo>
                  <a:lnTo>
                    <a:pt x="438150" y="1462747"/>
                  </a:lnTo>
                  <a:close/>
                </a:path>
                <a:path w="3042284" h="1536064">
                  <a:moveTo>
                    <a:pt x="514350" y="1462747"/>
                  </a:moveTo>
                  <a:lnTo>
                    <a:pt x="457200" y="1462747"/>
                  </a:lnTo>
                  <a:lnTo>
                    <a:pt x="457200" y="1481797"/>
                  </a:lnTo>
                  <a:lnTo>
                    <a:pt x="514350" y="1481797"/>
                  </a:lnTo>
                  <a:lnTo>
                    <a:pt x="514350" y="1462747"/>
                  </a:lnTo>
                  <a:close/>
                </a:path>
                <a:path w="3042284" h="1536064">
                  <a:moveTo>
                    <a:pt x="590550" y="1462747"/>
                  </a:moveTo>
                  <a:lnTo>
                    <a:pt x="533400" y="1462747"/>
                  </a:lnTo>
                  <a:lnTo>
                    <a:pt x="533400" y="1481797"/>
                  </a:lnTo>
                  <a:lnTo>
                    <a:pt x="590550" y="1481797"/>
                  </a:lnTo>
                  <a:lnTo>
                    <a:pt x="590550" y="1462747"/>
                  </a:lnTo>
                  <a:close/>
                </a:path>
                <a:path w="3042284" h="1536064">
                  <a:moveTo>
                    <a:pt x="666750" y="1462747"/>
                  </a:moveTo>
                  <a:lnTo>
                    <a:pt x="609600" y="1462747"/>
                  </a:lnTo>
                  <a:lnTo>
                    <a:pt x="609600" y="1481797"/>
                  </a:lnTo>
                  <a:lnTo>
                    <a:pt x="666750" y="1481797"/>
                  </a:lnTo>
                  <a:lnTo>
                    <a:pt x="666750" y="1462747"/>
                  </a:lnTo>
                  <a:close/>
                </a:path>
                <a:path w="3042284" h="1536064">
                  <a:moveTo>
                    <a:pt x="742950" y="1462747"/>
                  </a:moveTo>
                  <a:lnTo>
                    <a:pt x="685800" y="1462747"/>
                  </a:lnTo>
                  <a:lnTo>
                    <a:pt x="685800" y="1481797"/>
                  </a:lnTo>
                  <a:lnTo>
                    <a:pt x="742950" y="1481797"/>
                  </a:lnTo>
                  <a:lnTo>
                    <a:pt x="742950" y="1462747"/>
                  </a:lnTo>
                  <a:close/>
                </a:path>
                <a:path w="3042284" h="1536064">
                  <a:moveTo>
                    <a:pt x="819150" y="1462747"/>
                  </a:moveTo>
                  <a:lnTo>
                    <a:pt x="762000" y="1462747"/>
                  </a:lnTo>
                  <a:lnTo>
                    <a:pt x="762000" y="1481797"/>
                  </a:lnTo>
                  <a:lnTo>
                    <a:pt x="819150" y="1481797"/>
                  </a:lnTo>
                  <a:lnTo>
                    <a:pt x="819150" y="1462747"/>
                  </a:lnTo>
                  <a:close/>
                </a:path>
                <a:path w="3042284" h="1536064">
                  <a:moveTo>
                    <a:pt x="895350" y="1462747"/>
                  </a:moveTo>
                  <a:lnTo>
                    <a:pt x="838200" y="1462747"/>
                  </a:lnTo>
                  <a:lnTo>
                    <a:pt x="838200" y="1481797"/>
                  </a:lnTo>
                  <a:lnTo>
                    <a:pt x="895350" y="1481797"/>
                  </a:lnTo>
                  <a:lnTo>
                    <a:pt x="895350" y="1462747"/>
                  </a:lnTo>
                  <a:close/>
                </a:path>
                <a:path w="3042284" h="1536064">
                  <a:moveTo>
                    <a:pt x="971550" y="1462747"/>
                  </a:moveTo>
                  <a:lnTo>
                    <a:pt x="914400" y="1462747"/>
                  </a:lnTo>
                  <a:lnTo>
                    <a:pt x="914400" y="1481797"/>
                  </a:lnTo>
                  <a:lnTo>
                    <a:pt x="971550" y="1481797"/>
                  </a:lnTo>
                  <a:lnTo>
                    <a:pt x="971550" y="1462747"/>
                  </a:lnTo>
                  <a:close/>
                </a:path>
                <a:path w="3042284" h="1536064">
                  <a:moveTo>
                    <a:pt x="1047750" y="1462747"/>
                  </a:moveTo>
                  <a:lnTo>
                    <a:pt x="990600" y="1462747"/>
                  </a:lnTo>
                  <a:lnTo>
                    <a:pt x="990600" y="1481797"/>
                  </a:lnTo>
                  <a:lnTo>
                    <a:pt x="1047750" y="1481797"/>
                  </a:lnTo>
                  <a:lnTo>
                    <a:pt x="1047750" y="1462747"/>
                  </a:lnTo>
                  <a:close/>
                </a:path>
                <a:path w="3042284" h="1536064">
                  <a:moveTo>
                    <a:pt x="1123950" y="1462747"/>
                  </a:moveTo>
                  <a:lnTo>
                    <a:pt x="1066800" y="1462747"/>
                  </a:lnTo>
                  <a:lnTo>
                    <a:pt x="1066800" y="1481797"/>
                  </a:lnTo>
                  <a:lnTo>
                    <a:pt x="1123950" y="1481797"/>
                  </a:lnTo>
                  <a:lnTo>
                    <a:pt x="1123950" y="1462747"/>
                  </a:lnTo>
                  <a:close/>
                </a:path>
                <a:path w="3042284" h="1536064">
                  <a:moveTo>
                    <a:pt x="1200150" y="1462747"/>
                  </a:moveTo>
                  <a:lnTo>
                    <a:pt x="1143000" y="1462747"/>
                  </a:lnTo>
                  <a:lnTo>
                    <a:pt x="1143000" y="1481797"/>
                  </a:lnTo>
                  <a:lnTo>
                    <a:pt x="1200150" y="1481797"/>
                  </a:lnTo>
                  <a:lnTo>
                    <a:pt x="1200150" y="1462747"/>
                  </a:lnTo>
                  <a:close/>
                </a:path>
                <a:path w="3042284" h="1536064">
                  <a:moveTo>
                    <a:pt x="1276350" y="1462747"/>
                  </a:moveTo>
                  <a:lnTo>
                    <a:pt x="1219200" y="1462747"/>
                  </a:lnTo>
                  <a:lnTo>
                    <a:pt x="1219200" y="1481797"/>
                  </a:lnTo>
                  <a:lnTo>
                    <a:pt x="1276350" y="1481797"/>
                  </a:lnTo>
                  <a:lnTo>
                    <a:pt x="1276350" y="1462747"/>
                  </a:lnTo>
                  <a:close/>
                </a:path>
                <a:path w="3042284" h="1536064">
                  <a:moveTo>
                    <a:pt x="1430896" y="1472272"/>
                  </a:moveTo>
                  <a:lnTo>
                    <a:pt x="1425511" y="1469580"/>
                  </a:lnTo>
                  <a:lnTo>
                    <a:pt x="1354696" y="1434172"/>
                  </a:lnTo>
                  <a:lnTo>
                    <a:pt x="1354696" y="1472272"/>
                  </a:lnTo>
                  <a:lnTo>
                    <a:pt x="1352550" y="1474965"/>
                  </a:lnTo>
                  <a:lnTo>
                    <a:pt x="1352550" y="1469580"/>
                  </a:lnTo>
                  <a:lnTo>
                    <a:pt x="1354696" y="1472272"/>
                  </a:lnTo>
                  <a:lnTo>
                    <a:pt x="1354696" y="1434172"/>
                  </a:lnTo>
                  <a:lnTo>
                    <a:pt x="1303896" y="1408772"/>
                  </a:lnTo>
                  <a:lnTo>
                    <a:pt x="1347076" y="1462747"/>
                  </a:lnTo>
                  <a:lnTo>
                    <a:pt x="1295400" y="1462747"/>
                  </a:lnTo>
                  <a:lnTo>
                    <a:pt x="1295400" y="1481797"/>
                  </a:lnTo>
                  <a:lnTo>
                    <a:pt x="1347076" y="1481797"/>
                  </a:lnTo>
                  <a:lnTo>
                    <a:pt x="1303896" y="1535772"/>
                  </a:lnTo>
                  <a:lnTo>
                    <a:pt x="1425511" y="1474965"/>
                  </a:lnTo>
                  <a:lnTo>
                    <a:pt x="1430896" y="1472272"/>
                  </a:lnTo>
                  <a:close/>
                </a:path>
                <a:path w="3042284" h="1536064">
                  <a:moveTo>
                    <a:pt x="1750974" y="960501"/>
                  </a:moveTo>
                  <a:lnTo>
                    <a:pt x="1739722" y="945134"/>
                  </a:lnTo>
                  <a:lnTo>
                    <a:pt x="1693608" y="978890"/>
                  </a:lnTo>
                  <a:lnTo>
                    <a:pt x="1704860" y="994257"/>
                  </a:lnTo>
                  <a:lnTo>
                    <a:pt x="1750974" y="960501"/>
                  </a:lnTo>
                  <a:close/>
                </a:path>
                <a:path w="3042284" h="1536064">
                  <a:moveTo>
                    <a:pt x="1769833" y="1013587"/>
                  </a:moveTo>
                  <a:lnTo>
                    <a:pt x="1691335" y="992352"/>
                  </a:lnTo>
                  <a:lnTo>
                    <a:pt x="1694827" y="911110"/>
                  </a:lnTo>
                  <a:lnTo>
                    <a:pt x="1629841" y="1037361"/>
                  </a:lnTo>
                  <a:lnTo>
                    <a:pt x="1769833" y="1013587"/>
                  </a:lnTo>
                  <a:close/>
                </a:path>
                <a:path w="3042284" h="1536064">
                  <a:moveTo>
                    <a:pt x="1812467" y="915504"/>
                  </a:moveTo>
                  <a:lnTo>
                    <a:pt x="1801215" y="900125"/>
                  </a:lnTo>
                  <a:lnTo>
                    <a:pt x="1755101" y="933881"/>
                  </a:lnTo>
                  <a:lnTo>
                    <a:pt x="1766354" y="949248"/>
                  </a:lnTo>
                  <a:lnTo>
                    <a:pt x="1812467" y="915504"/>
                  </a:lnTo>
                  <a:close/>
                </a:path>
                <a:path w="3042284" h="1536064">
                  <a:moveTo>
                    <a:pt x="1873948" y="870496"/>
                  </a:moveTo>
                  <a:lnTo>
                    <a:pt x="1862709" y="855116"/>
                  </a:lnTo>
                  <a:lnTo>
                    <a:pt x="1816582" y="888873"/>
                  </a:lnTo>
                  <a:lnTo>
                    <a:pt x="1827834" y="904252"/>
                  </a:lnTo>
                  <a:lnTo>
                    <a:pt x="1873948" y="870496"/>
                  </a:lnTo>
                  <a:close/>
                </a:path>
                <a:path w="3042284" h="1536064">
                  <a:moveTo>
                    <a:pt x="1935441" y="825487"/>
                  </a:moveTo>
                  <a:lnTo>
                    <a:pt x="1924189" y="810120"/>
                  </a:lnTo>
                  <a:lnTo>
                    <a:pt x="1878076" y="843864"/>
                  </a:lnTo>
                  <a:lnTo>
                    <a:pt x="1889328" y="859243"/>
                  </a:lnTo>
                  <a:lnTo>
                    <a:pt x="1935441" y="825487"/>
                  </a:lnTo>
                  <a:close/>
                </a:path>
                <a:path w="3042284" h="1536064">
                  <a:moveTo>
                    <a:pt x="1996935" y="780478"/>
                  </a:moveTo>
                  <a:lnTo>
                    <a:pt x="1985683" y="765111"/>
                  </a:lnTo>
                  <a:lnTo>
                    <a:pt x="1939569" y="798868"/>
                  </a:lnTo>
                  <a:lnTo>
                    <a:pt x="1950821" y="814235"/>
                  </a:lnTo>
                  <a:lnTo>
                    <a:pt x="1996935" y="780478"/>
                  </a:lnTo>
                  <a:close/>
                </a:path>
                <a:path w="3042284" h="1536064">
                  <a:moveTo>
                    <a:pt x="2058416" y="735469"/>
                  </a:moveTo>
                  <a:lnTo>
                    <a:pt x="2047163" y="720102"/>
                  </a:lnTo>
                  <a:lnTo>
                    <a:pt x="2001050" y="753859"/>
                  </a:lnTo>
                  <a:lnTo>
                    <a:pt x="2012302" y="769226"/>
                  </a:lnTo>
                  <a:lnTo>
                    <a:pt x="2058416" y="735469"/>
                  </a:lnTo>
                  <a:close/>
                </a:path>
                <a:path w="3042284" h="1536064">
                  <a:moveTo>
                    <a:pt x="2119909" y="690460"/>
                  </a:moveTo>
                  <a:lnTo>
                    <a:pt x="2108657" y="675093"/>
                  </a:lnTo>
                  <a:lnTo>
                    <a:pt x="2062543" y="708850"/>
                  </a:lnTo>
                  <a:lnTo>
                    <a:pt x="2073795" y="724217"/>
                  </a:lnTo>
                  <a:lnTo>
                    <a:pt x="2119909" y="690460"/>
                  </a:lnTo>
                  <a:close/>
                </a:path>
                <a:path w="3042284" h="1536064">
                  <a:moveTo>
                    <a:pt x="2181402" y="645464"/>
                  </a:moveTo>
                  <a:lnTo>
                    <a:pt x="2170150" y="630085"/>
                  </a:lnTo>
                  <a:lnTo>
                    <a:pt x="2124037" y="663841"/>
                  </a:lnTo>
                  <a:lnTo>
                    <a:pt x="2135276" y="679221"/>
                  </a:lnTo>
                  <a:lnTo>
                    <a:pt x="2181402" y="645464"/>
                  </a:lnTo>
                  <a:close/>
                </a:path>
                <a:path w="3042284" h="1536064">
                  <a:moveTo>
                    <a:pt x="2242883" y="600456"/>
                  </a:moveTo>
                  <a:lnTo>
                    <a:pt x="2231631" y="585076"/>
                  </a:lnTo>
                  <a:lnTo>
                    <a:pt x="2185517" y="618832"/>
                  </a:lnTo>
                  <a:lnTo>
                    <a:pt x="2196769" y="634212"/>
                  </a:lnTo>
                  <a:lnTo>
                    <a:pt x="2242883" y="600456"/>
                  </a:lnTo>
                  <a:close/>
                </a:path>
                <a:path w="3042284" h="1536064">
                  <a:moveTo>
                    <a:pt x="2304377" y="555447"/>
                  </a:moveTo>
                  <a:lnTo>
                    <a:pt x="2293124" y="540080"/>
                  </a:lnTo>
                  <a:lnTo>
                    <a:pt x="2247011" y="573836"/>
                  </a:lnTo>
                  <a:lnTo>
                    <a:pt x="2258263" y="589203"/>
                  </a:lnTo>
                  <a:lnTo>
                    <a:pt x="2304377" y="555447"/>
                  </a:lnTo>
                  <a:close/>
                </a:path>
                <a:path w="3042284" h="1536064">
                  <a:moveTo>
                    <a:pt x="2365870" y="510438"/>
                  </a:moveTo>
                  <a:lnTo>
                    <a:pt x="2354618" y="495071"/>
                  </a:lnTo>
                  <a:lnTo>
                    <a:pt x="2308491" y="528828"/>
                  </a:lnTo>
                  <a:lnTo>
                    <a:pt x="2319744" y="544195"/>
                  </a:lnTo>
                  <a:lnTo>
                    <a:pt x="2365870" y="510438"/>
                  </a:lnTo>
                  <a:close/>
                </a:path>
                <a:path w="3042284" h="1536064">
                  <a:moveTo>
                    <a:pt x="2427351" y="465429"/>
                  </a:moveTo>
                  <a:lnTo>
                    <a:pt x="2416098" y="450062"/>
                  </a:lnTo>
                  <a:lnTo>
                    <a:pt x="2369985" y="483819"/>
                  </a:lnTo>
                  <a:lnTo>
                    <a:pt x="2381237" y="499186"/>
                  </a:lnTo>
                  <a:lnTo>
                    <a:pt x="2427351" y="465429"/>
                  </a:lnTo>
                  <a:close/>
                </a:path>
                <a:path w="3042284" h="1536064">
                  <a:moveTo>
                    <a:pt x="2488844" y="420433"/>
                  </a:moveTo>
                  <a:lnTo>
                    <a:pt x="2477592" y="405053"/>
                  </a:lnTo>
                  <a:lnTo>
                    <a:pt x="2431478" y="438810"/>
                  </a:lnTo>
                  <a:lnTo>
                    <a:pt x="2442730" y="454177"/>
                  </a:lnTo>
                  <a:lnTo>
                    <a:pt x="2488844" y="420433"/>
                  </a:lnTo>
                  <a:close/>
                </a:path>
                <a:path w="3042284" h="1536064">
                  <a:moveTo>
                    <a:pt x="2550325" y="375424"/>
                  </a:moveTo>
                  <a:lnTo>
                    <a:pt x="2539085" y="360045"/>
                  </a:lnTo>
                  <a:lnTo>
                    <a:pt x="2492959" y="393801"/>
                  </a:lnTo>
                  <a:lnTo>
                    <a:pt x="2504211" y="409181"/>
                  </a:lnTo>
                  <a:lnTo>
                    <a:pt x="2550325" y="375424"/>
                  </a:lnTo>
                  <a:close/>
                </a:path>
                <a:path w="3042284" h="1536064">
                  <a:moveTo>
                    <a:pt x="2611818" y="330415"/>
                  </a:moveTo>
                  <a:lnTo>
                    <a:pt x="2600566" y="315048"/>
                  </a:lnTo>
                  <a:lnTo>
                    <a:pt x="2554452" y="348792"/>
                  </a:lnTo>
                  <a:lnTo>
                    <a:pt x="2565704" y="364172"/>
                  </a:lnTo>
                  <a:lnTo>
                    <a:pt x="2611818" y="330415"/>
                  </a:lnTo>
                  <a:close/>
                </a:path>
                <a:path w="3042284" h="1536064">
                  <a:moveTo>
                    <a:pt x="2673312" y="285407"/>
                  </a:moveTo>
                  <a:lnTo>
                    <a:pt x="2662059" y="270040"/>
                  </a:lnTo>
                  <a:lnTo>
                    <a:pt x="2615946" y="303796"/>
                  </a:lnTo>
                  <a:lnTo>
                    <a:pt x="2627198" y="319163"/>
                  </a:lnTo>
                  <a:lnTo>
                    <a:pt x="2673312" y="285407"/>
                  </a:lnTo>
                  <a:close/>
                </a:path>
                <a:path w="3042284" h="1536064">
                  <a:moveTo>
                    <a:pt x="2734792" y="240398"/>
                  </a:moveTo>
                  <a:lnTo>
                    <a:pt x="2723540" y="225031"/>
                  </a:lnTo>
                  <a:lnTo>
                    <a:pt x="2677426" y="258787"/>
                  </a:lnTo>
                  <a:lnTo>
                    <a:pt x="2688679" y="274154"/>
                  </a:lnTo>
                  <a:lnTo>
                    <a:pt x="2734792" y="240398"/>
                  </a:lnTo>
                  <a:close/>
                </a:path>
                <a:path w="3042284" h="1536064">
                  <a:moveTo>
                    <a:pt x="2796286" y="195402"/>
                  </a:moveTo>
                  <a:lnTo>
                    <a:pt x="2785033" y="180022"/>
                  </a:lnTo>
                  <a:lnTo>
                    <a:pt x="2738920" y="213779"/>
                  </a:lnTo>
                  <a:lnTo>
                    <a:pt x="2750172" y="229146"/>
                  </a:lnTo>
                  <a:lnTo>
                    <a:pt x="2796286" y="195402"/>
                  </a:lnTo>
                  <a:close/>
                </a:path>
                <a:path w="3042284" h="1536064">
                  <a:moveTo>
                    <a:pt x="2857779" y="150393"/>
                  </a:moveTo>
                  <a:lnTo>
                    <a:pt x="2846527" y="135013"/>
                  </a:lnTo>
                  <a:lnTo>
                    <a:pt x="2800400" y="168770"/>
                  </a:lnTo>
                  <a:lnTo>
                    <a:pt x="2811653" y="184150"/>
                  </a:lnTo>
                  <a:lnTo>
                    <a:pt x="2857779" y="150393"/>
                  </a:lnTo>
                  <a:close/>
                </a:path>
                <a:path w="3042284" h="1536064">
                  <a:moveTo>
                    <a:pt x="2919260" y="105384"/>
                  </a:moveTo>
                  <a:lnTo>
                    <a:pt x="2908008" y="90017"/>
                  </a:lnTo>
                  <a:lnTo>
                    <a:pt x="2861894" y="123761"/>
                  </a:lnTo>
                  <a:lnTo>
                    <a:pt x="2873146" y="139141"/>
                  </a:lnTo>
                  <a:lnTo>
                    <a:pt x="2919260" y="105384"/>
                  </a:lnTo>
                  <a:close/>
                </a:path>
                <a:path w="3042284" h="1536064">
                  <a:moveTo>
                    <a:pt x="2980753" y="60375"/>
                  </a:moveTo>
                  <a:lnTo>
                    <a:pt x="2969501" y="45008"/>
                  </a:lnTo>
                  <a:lnTo>
                    <a:pt x="2923387" y="78765"/>
                  </a:lnTo>
                  <a:lnTo>
                    <a:pt x="2934639" y="94132"/>
                  </a:lnTo>
                  <a:lnTo>
                    <a:pt x="2980753" y="60375"/>
                  </a:lnTo>
                  <a:close/>
                </a:path>
                <a:path w="3042284" h="1536064">
                  <a:moveTo>
                    <a:pt x="3042247" y="15367"/>
                  </a:moveTo>
                  <a:lnTo>
                    <a:pt x="3030994" y="0"/>
                  </a:lnTo>
                  <a:lnTo>
                    <a:pt x="2984868" y="33756"/>
                  </a:lnTo>
                  <a:lnTo>
                    <a:pt x="2996120" y="49123"/>
                  </a:lnTo>
                  <a:lnTo>
                    <a:pt x="3042247" y="15367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010509" y="5403434"/>
              <a:ext cx="3558540" cy="1217295"/>
            </a:xfrm>
            <a:custGeom>
              <a:avLst/>
              <a:gdLst/>
              <a:ahLst/>
              <a:cxnLst/>
              <a:rect l="l" t="t" r="r" b="b"/>
              <a:pathLst>
                <a:path w="3558540" h="1217295">
                  <a:moveTo>
                    <a:pt x="3355145" y="0"/>
                  </a:moveTo>
                  <a:lnTo>
                    <a:pt x="202807" y="0"/>
                  </a:lnTo>
                  <a:lnTo>
                    <a:pt x="156305" y="5356"/>
                  </a:lnTo>
                  <a:lnTo>
                    <a:pt x="113617" y="20613"/>
                  </a:lnTo>
                  <a:lnTo>
                    <a:pt x="75961" y="44554"/>
                  </a:lnTo>
                  <a:lnTo>
                    <a:pt x="44554" y="75962"/>
                  </a:lnTo>
                  <a:lnTo>
                    <a:pt x="20613" y="113618"/>
                  </a:lnTo>
                  <a:lnTo>
                    <a:pt x="5356" y="156306"/>
                  </a:lnTo>
                  <a:lnTo>
                    <a:pt x="0" y="202808"/>
                  </a:lnTo>
                  <a:lnTo>
                    <a:pt x="0" y="1014006"/>
                  </a:lnTo>
                  <a:lnTo>
                    <a:pt x="5356" y="1060508"/>
                  </a:lnTo>
                  <a:lnTo>
                    <a:pt x="20613" y="1103196"/>
                  </a:lnTo>
                  <a:lnTo>
                    <a:pt x="44554" y="1140852"/>
                  </a:lnTo>
                  <a:lnTo>
                    <a:pt x="75961" y="1172259"/>
                  </a:lnTo>
                  <a:lnTo>
                    <a:pt x="113617" y="1196200"/>
                  </a:lnTo>
                  <a:lnTo>
                    <a:pt x="156305" y="1211457"/>
                  </a:lnTo>
                  <a:lnTo>
                    <a:pt x="202807" y="1216814"/>
                  </a:lnTo>
                  <a:lnTo>
                    <a:pt x="3355145" y="1216814"/>
                  </a:lnTo>
                  <a:lnTo>
                    <a:pt x="3401647" y="1211457"/>
                  </a:lnTo>
                  <a:lnTo>
                    <a:pt x="3444335" y="1196200"/>
                  </a:lnTo>
                  <a:lnTo>
                    <a:pt x="3481991" y="1172259"/>
                  </a:lnTo>
                  <a:lnTo>
                    <a:pt x="3513398" y="1140852"/>
                  </a:lnTo>
                  <a:lnTo>
                    <a:pt x="3537339" y="1103196"/>
                  </a:lnTo>
                  <a:lnTo>
                    <a:pt x="3552596" y="1060508"/>
                  </a:lnTo>
                  <a:lnTo>
                    <a:pt x="3557953" y="1014006"/>
                  </a:lnTo>
                  <a:lnTo>
                    <a:pt x="3557953" y="202808"/>
                  </a:lnTo>
                  <a:lnTo>
                    <a:pt x="3552596" y="156306"/>
                  </a:lnTo>
                  <a:lnTo>
                    <a:pt x="3537339" y="113618"/>
                  </a:lnTo>
                  <a:lnTo>
                    <a:pt x="3513398" y="75962"/>
                  </a:lnTo>
                  <a:lnTo>
                    <a:pt x="3481991" y="44554"/>
                  </a:lnTo>
                  <a:lnTo>
                    <a:pt x="3444335" y="20613"/>
                  </a:lnTo>
                  <a:lnTo>
                    <a:pt x="3401647" y="5356"/>
                  </a:lnTo>
                  <a:lnTo>
                    <a:pt x="3355145" y="0"/>
                  </a:lnTo>
                  <a:close/>
                </a:path>
              </a:pathLst>
            </a:custGeom>
            <a:solidFill>
              <a:srgbClr val="1D6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2010509" y="5403434"/>
              <a:ext cx="3558540" cy="1217295"/>
            </a:xfrm>
            <a:custGeom>
              <a:avLst/>
              <a:gdLst/>
              <a:ahLst/>
              <a:cxnLst/>
              <a:rect l="l" t="t" r="r" b="b"/>
              <a:pathLst>
                <a:path w="3558540" h="1217295">
                  <a:moveTo>
                    <a:pt x="0" y="202808"/>
                  </a:moveTo>
                  <a:lnTo>
                    <a:pt x="5356" y="156306"/>
                  </a:lnTo>
                  <a:lnTo>
                    <a:pt x="20613" y="113618"/>
                  </a:lnTo>
                  <a:lnTo>
                    <a:pt x="44554" y="75962"/>
                  </a:lnTo>
                  <a:lnTo>
                    <a:pt x="75961" y="44554"/>
                  </a:lnTo>
                  <a:lnTo>
                    <a:pt x="113618" y="20613"/>
                  </a:lnTo>
                  <a:lnTo>
                    <a:pt x="156305" y="5356"/>
                  </a:lnTo>
                  <a:lnTo>
                    <a:pt x="202808" y="0"/>
                  </a:lnTo>
                  <a:lnTo>
                    <a:pt x="3355145" y="0"/>
                  </a:lnTo>
                  <a:lnTo>
                    <a:pt x="3401647" y="5356"/>
                  </a:lnTo>
                  <a:lnTo>
                    <a:pt x="3444334" y="20613"/>
                  </a:lnTo>
                  <a:lnTo>
                    <a:pt x="3481991" y="44554"/>
                  </a:lnTo>
                  <a:lnTo>
                    <a:pt x="3513398" y="75962"/>
                  </a:lnTo>
                  <a:lnTo>
                    <a:pt x="3537339" y="113618"/>
                  </a:lnTo>
                  <a:lnTo>
                    <a:pt x="3552596" y="156306"/>
                  </a:lnTo>
                  <a:lnTo>
                    <a:pt x="3557953" y="202808"/>
                  </a:lnTo>
                  <a:lnTo>
                    <a:pt x="3557953" y="1014006"/>
                  </a:lnTo>
                  <a:lnTo>
                    <a:pt x="3552596" y="1060508"/>
                  </a:lnTo>
                  <a:lnTo>
                    <a:pt x="3537339" y="1103195"/>
                  </a:lnTo>
                  <a:lnTo>
                    <a:pt x="3513398" y="1140852"/>
                  </a:lnTo>
                  <a:lnTo>
                    <a:pt x="3481991" y="1172259"/>
                  </a:lnTo>
                  <a:lnTo>
                    <a:pt x="3444334" y="1196200"/>
                  </a:lnTo>
                  <a:lnTo>
                    <a:pt x="3401647" y="1211457"/>
                  </a:lnTo>
                  <a:lnTo>
                    <a:pt x="3355145" y="1216814"/>
                  </a:lnTo>
                  <a:lnTo>
                    <a:pt x="202808" y="1216814"/>
                  </a:lnTo>
                  <a:lnTo>
                    <a:pt x="156305" y="1211457"/>
                  </a:lnTo>
                  <a:lnTo>
                    <a:pt x="113618" y="1196200"/>
                  </a:lnTo>
                  <a:lnTo>
                    <a:pt x="75961" y="1172259"/>
                  </a:lnTo>
                  <a:lnTo>
                    <a:pt x="44554" y="1140852"/>
                  </a:lnTo>
                  <a:lnTo>
                    <a:pt x="20613" y="1103195"/>
                  </a:lnTo>
                  <a:lnTo>
                    <a:pt x="5356" y="1060508"/>
                  </a:lnTo>
                  <a:lnTo>
                    <a:pt x="0" y="1014006"/>
                  </a:lnTo>
                  <a:lnTo>
                    <a:pt x="0" y="202808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4650673" y="5441167"/>
            <a:ext cx="153225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6600" spc="-13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3600" spc="-1575" baseline="46296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r>
              <a:rPr sz="6600" spc="-4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6600" spc="3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6600" spc="53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2700" spc="60" baseline="18518" dirty="0">
                <a:latin typeface="Calibri"/>
                <a:cs typeface="Calibri"/>
              </a:rPr>
              <a:t>G</a:t>
            </a:r>
            <a:endParaRPr sz="2700" baseline="18518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809644"/>
          </a:xfrm>
          <a:prstGeom prst="rect">
            <a:avLst/>
          </a:prstGeom>
        </p:spPr>
        <p:txBody>
          <a:bodyPr vert="horz" wrap="square" lIns="0" tIns="166814" rIns="0" bIns="0" rtlCol="0">
            <a:spAutoFit/>
          </a:bodyPr>
          <a:lstStyle/>
          <a:p>
            <a:pPr marL="12700">
              <a:lnSpc>
                <a:spcPts val="4975"/>
              </a:lnSpc>
            </a:pPr>
            <a:r>
              <a:rPr dirty="0">
                <a:solidFill>
                  <a:srgbClr val="1D6FA9"/>
                </a:solidFill>
              </a:rPr>
              <a:t>Running</a:t>
            </a:r>
            <a:r>
              <a:rPr spc="-80" dirty="0">
                <a:solidFill>
                  <a:srgbClr val="1D6FA9"/>
                </a:solidFill>
              </a:rPr>
              <a:t> </a:t>
            </a:r>
            <a:r>
              <a:rPr spc="-20" dirty="0">
                <a:solidFill>
                  <a:srgbClr val="1D6FA9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2280488"/>
            <a:ext cx="4093210" cy="15106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Exactly</a:t>
            </a:r>
            <a:r>
              <a:rPr sz="20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same</a:t>
            </a:r>
            <a:r>
              <a:rPr sz="20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Dijkstra:</a:t>
            </a:r>
            <a:endParaRPr sz="2000" dirty="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O(mlog(n))</a:t>
            </a:r>
            <a:r>
              <a:rPr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using</a:t>
            </a:r>
            <a:r>
              <a:rPr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spc="-30" dirty="0">
                <a:solidFill>
                  <a:srgbClr val="F07B1A"/>
                </a:solidFill>
                <a:latin typeface="Calibri"/>
                <a:cs typeface="Calibri"/>
              </a:rPr>
              <a:t> Red-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Black</a:t>
            </a:r>
            <a:r>
              <a:rPr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tree</a:t>
            </a:r>
            <a:r>
              <a:rPr spc="-2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as</a:t>
            </a:r>
            <a:r>
              <a:rPr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a</a:t>
            </a:r>
            <a:r>
              <a:rPr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07B1A"/>
                </a:solidFill>
                <a:latin typeface="Calibri"/>
                <a:cs typeface="Calibri"/>
              </a:rPr>
              <a:t>priority</a:t>
            </a:r>
            <a:r>
              <a:rPr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07B1A"/>
                </a:solidFill>
                <a:latin typeface="Calibri"/>
                <a:cs typeface="Calibri"/>
              </a:rPr>
              <a:t>queue.</a:t>
            </a:r>
            <a:endParaRPr dirty="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O(m</a:t>
            </a:r>
            <a:r>
              <a:rPr spc="-4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+</a:t>
            </a:r>
            <a:r>
              <a:rPr spc="-3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nlog(n))</a:t>
            </a:r>
            <a:r>
              <a:rPr spc="-35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we</a:t>
            </a:r>
            <a:r>
              <a:rPr spc="-25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use</a:t>
            </a:r>
            <a:r>
              <a:rPr spc="-25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a</a:t>
            </a:r>
            <a:r>
              <a:rPr spc="-3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Fibonacci</a:t>
            </a:r>
            <a:r>
              <a:rPr spc="-35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B74919"/>
                </a:solidFill>
                <a:latin typeface="Calibri"/>
                <a:cs typeface="Calibri"/>
              </a:rPr>
              <a:t>Heap*.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2740" y="6508987"/>
            <a:ext cx="1100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B74919"/>
                </a:solidFill>
                <a:latin typeface="Calibri"/>
                <a:cs typeface="Calibri"/>
              </a:rPr>
              <a:t>*See</a:t>
            </a:r>
            <a:r>
              <a:rPr spc="-40" dirty="0">
                <a:solidFill>
                  <a:srgbClr val="B74919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B74919"/>
                </a:solidFill>
                <a:latin typeface="Calibri"/>
                <a:cs typeface="Calibri"/>
              </a:rPr>
              <a:t>CS166</a:t>
            </a:r>
            <a:endParaRPr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8CEA7-ED39-AFE1-DA4C-A6E7E8F84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729685"/>
            <a:ext cx="5814524" cy="33986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007A86-8CE1-AE83-FE1C-99A7BC62FE74}"/>
              </a:ext>
            </a:extLst>
          </p:cNvPr>
          <p:cNvSpPr txBox="1"/>
          <p:nvPr/>
        </p:nvSpPr>
        <p:spPr>
          <a:xfrm>
            <a:off x="6172200" y="130757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Algorithm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41503"/>
          </a:xfrm>
          <a:prstGeom prst="rect">
            <a:avLst/>
          </a:prstGeom>
        </p:spPr>
        <p:txBody>
          <a:bodyPr vert="horz" wrap="square" lIns="0" tIns="36087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What</a:t>
            </a:r>
            <a:r>
              <a:rPr spc="-135" dirty="0"/>
              <a:t> </a:t>
            </a:r>
            <a:r>
              <a:rPr dirty="0"/>
              <a:t>have</a:t>
            </a:r>
            <a:r>
              <a:rPr spc="-140" dirty="0"/>
              <a:t> </a:t>
            </a:r>
            <a:r>
              <a:rPr dirty="0"/>
              <a:t>we</a:t>
            </a:r>
            <a:r>
              <a:rPr spc="-135" dirty="0"/>
              <a:t> </a:t>
            </a:r>
            <a:r>
              <a:rPr spc="-10" dirty="0"/>
              <a:t>learned?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64574"/>
            <a:ext cx="7847330" cy="358012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20" dirty="0">
                <a:latin typeface="Calibri"/>
                <a:cs typeface="Calibri"/>
              </a:rPr>
              <a:t>Prim’s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greedily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grows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smells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lot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like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Dijkstra’s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Spanning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Tree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030A0"/>
                </a:solidFill>
                <a:latin typeface="Calibri"/>
                <a:cs typeface="Calibri"/>
              </a:rPr>
              <a:t>O(mlog(n))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if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400" spc="-2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implement</a:t>
            </a:r>
            <a:r>
              <a:rPr sz="24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it</a:t>
            </a:r>
            <a:r>
              <a:rPr sz="24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with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1D9A78"/>
                </a:solidFill>
                <a:latin typeface="Calibri"/>
                <a:cs typeface="Calibri"/>
              </a:rPr>
              <a:t> Red-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Black</a:t>
            </a:r>
            <a:r>
              <a:rPr sz="24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9A78"/>
                </a:solidFill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lvl="1">
              <a:spcBef>
                <a:spcPts val="2100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1300" marR="116839" indent="-228600">
              <a:lnSpc>
                <a:spcPts val="303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worked,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recipe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Show</a:t>
            </a:r>
            <a:r>
              <a:rPr sz="2400" spc="-6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that,</a:t>
            </a:r>
            <a:r>
              <a:rPr sz="24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at</a:t>
            </a:r>
            <a:r>
              <a:rPr sz="2400" spc="-5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every</a:t>
            </a:r>
            <a:r>
              <a:rPr sz="24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step,</a:t>
            </a:r>
            <a:r>
              <a:rPr sz="2400" spc="-5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07B1A"/>
                </a:solidFill>
                <a:latin typeface="Calibri"/>
                <a:cs typeface="Calibri"/>
              </a:rPr>
              <a:t>don’t</a:t>
            </a:r>
            <a:r>
              <a:rPr sz="2400"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07B1A"/>
                </a:solidFill>
                <a:latin typeface="Calibri"/>
                <a:cs typeface="Calibri"/>
              </a:rPr>
              <a:t>rule</a:t>
            </a:r>
            <a:r>
              <a:rPr sz="2400" b="1" spc="-5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07B1A"/>
                </a:solidFill>
                <a:latin typeface="Calibri"/>
                <a:cs typeface="Calibri"/>
              </a:rPr>
              <a:t>out</a:t>
            </a:r>
            <a:r>
              <a:rPr sz="2400"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07B1A"/>
                </a:solidFill>
                <a:latin typeface="Calibri"/>
                <a:cs typeface="Calibri"/>
              </a:rPr>
              <a:t>success.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55"/>
              </a:lnSpc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  <a:p>
            <a:pPr marL="12700" marR="442595">
              <a:lnSpc>
                <a:spcPts val="3030"/>
              </a:lnSpc>
              <a:spcBef>
                <a:spcPts val="250"/>
              </a:spcBef>
            </a:pPr>
            <a:r>
              <a:rPr sz="2800" dirty="0">
                <a:solidFill>
                  <a:srgbClr val="1D6FA9"/>
                </a:solidFill>
              </a:rPr>
              <a:t>what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if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just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always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take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cheapest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edge? </a:t>
            </a:r>
            <a:r>
              <a:rPr sz="2800" dirty="0">
                <a:solidFill>
                  <a:srgbClr val="1D9A78"/>
                </a:solidFill>
              </a:rPr>
              <a:t>whether</a:t>
            </a:r>
            <a:r>
              <a:rPr sz="2800" spc="-7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or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not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it’s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connected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to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what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we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have</a:t>
            </a:r>
            <a:r>
              <a:rPr sz="2800" spc="-5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so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spc="-20" dirty="0">
                <a:solidFill>
                  <a:srgbClr val="1D9A78"/>
                </a:solidFill>
              </a:rPr>
              <a:t>far?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13194" y="2794488"/>
            <a:ext cx="6666865" cy="2887345"/>
            <a:chOff x="1289193" y="2794487"/>
            <a:chExt cx="6666865" cy="2887345"/>
          </a:xfrm>
        </p:grpSpPr>
        <p:sp>
          <p:nvSpPr>
            <p:cNvPr id="40" name="object 40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55"/>
              </a:lnSpc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  <a:p>
            <a:pPr marL="12700" marR="442595">
              <a:lnSpc>
                <a:spcPts val="3030"/>
              </a:lnSpc>
              <a:spcBef>
                <a:spcPts val="250"/>
              </a:spcBef>
            </a:pPr>
            <a:r>
              <a:rPr sz="2800" dirty="0">
                <a:solidFill>
                  <a:srgbClr val="1D6FA9"/>
                </a:solidFill>
              </a:rPr>
              <a:t>what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if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just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always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take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cheapest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edge? </a:t>
            </a:r>
            <a:r>
              <a:rPr sz="2800" dirty="0">
                <a:solidFill>
                  <a:srgbClr val="1D9A78"/>
                </a:solidFill>
              </a:rPr>
              <a:t>whether</a:t>
            </a:r>
            <a:r>
              <a:rPr sz="2800" spc="-7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or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not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it’s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connected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to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what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we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have</a:t>
            </a:r>
            <a:r>
              <a:rPr sz="2800" spc="-5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so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spc="-20" dirty="0">
                <a:solidFill>
                  <a:srgbClr val="1D9A78"/>
                </a:solidFill>
              </a:rPr>
              <a:t>far?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13194" y="2794488"/>
            <a:ext cx="6666865" cy="2912745"/>
            <a:chOff x="1289193" y="2794487"/>
            <a:chExt cx="6666865" cy="2912745"/>
          </a:xfrm>
        </p:grpSpPr>
        <p:sp>
          <p:nvSpPr>
            <p:cNvPr id="40" name="object 40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55"/>
              </a:lnSpc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  <a:p>
            <a:pPr marL="12700" marR="442595">
              <a:lnSpc>
                <a:spcPts val="3030"/>
              </a:lnSpc>
              <a:spcBef>
                <a:spcPts val="250"/>
              </a:spcBef>
            </a:pPr>
            <a:r>
              <a:rPr sz="2800" dirty="0">
                <a:solidFill>
                  <a:srgbClr val="1D6FA9"/>
                </a:solidFill>
              </a:rPr>
              <a:t>what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if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just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always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take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cheapest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edge? </a:t>
            </a:r>
            <a:r>
              <a:rPr sz="2800" dirty="0">
                <a:solidFill>
                  <a:srgbClr val="1D9A78"/>
                </a:solidFill>
              </a:rPr>
              <a:t>whether</a:t>
            </a:r>
            <a:r>
              <a:rPr sz="2800" spc="-7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or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not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it’s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connected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to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what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we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have</a:t>
            </a:r>
            <a:r>
              <a:rPr sz="2800" spc="-5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so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spc="-20" dirty="0">
                <a:solidFill>
                  <a:srgbClr val="1D9A78"/>
                </a:solidFill>
              </a:rPr>
              <a:t>far?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13194" y="2794488"/>
            <a:ext cx="6666865" cy="2912745"/>
            <a:chOff x="1289193" y="2794487"/>
            <a:chExt cx="6666865" cy="2912745"/>
          </a:xfrm>
        </p:grpSpPr>
        <p:sp>
          <p:nvSpPr>
            <p:cNvPr id="40" name="object 40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55"/>
              </a:lnSpc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  <a:p>
            <a:pPr marL="12700" marR="442595">
              <a:lnSpc>
                <a:spcPts val="3030"/>
              </a:lnSpc>
              <a:spcBef>
                <a:spcPts val="250"/>
              </a:spcBef>
            </a:pPr>
            <a:r>
              <a:rPr sz="2800" dirty="0">
                <a:solidFill>
                  <a:srgbClr val="1D6FA9"/>
                </a:solidFill>
              </a:rPr>
              <a:t>what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if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just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always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take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cheapest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edge? </a:t>
            </a:r>
            <a:r>
              <a:rPr sz="2800" dirty="0">
                <a:solidFill>
                  <a:srgbClr val="1D9A78"/>
                </a:solidFill>
              </a:rPr>
              <a:t>whether</a:t>
            </a:r>
            <a:r>
              <a:rPr sz="2800" spc="-7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or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not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it’s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connected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to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what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we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have</a:t>
            </a:r>
            <a:r>
              <a:rPr sz="2800" spc="-5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so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spc="-20" dirty="0">
                <a:solidFill>
                  <a:srgbClr val="1D9A78"/>
                </a:solidFill>
              </a:rPr>
              <a:t>far?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13194" y="2794488"/>
            <a:ext cx="6666865" cy="2912745"/>
            <a:chOff x="1289193" y="2794487"/>
            <a:chExt cx="6666865" cy="2912745"/>
          </a:xfrm>
        </p:grpSpPr>
        <p:sp>
          <p:nvSpPr>
            <p:cNvPr id="40" name="object 40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55"/>
              </a:lnSpc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  <a:p>
            <a:pPr marL="12700" marR="442595">
              <a:lnSpc>
                <a:spcPts val="3030"/>
              </a:lnSpc>
              <a:spcBef>
                <a:spcPts val="250"/>
              </a:spcBef>
            </a:pPr>
            <a:r>
              <a:rPr sz="2800" dirty="0">
                <a:solidFill>
                  <a:srgbClr val="1D6FA9"/>
                </a:solidFill>
              </a:rPr>
              <a:t>what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if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just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always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take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cheapest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edge? </a:t>
            </a:r>
            <a:r>
              <a:rPr sz="2800" dirty="0">
                <a:solidFill>
                  <a:srgbClr val="1D9A78"/>
                </a:solidFill>
              </a:rPr>
              <a:t>whether</a:t>
            </a:r>
            <a:r>
              <a:rPr sz="2800" spc="-7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or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not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it’s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connected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to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what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we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have</a:t>
            </a:r>
            <a:r>
              <a:rPr sz="2800" spc="-5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so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spc="-20" dirty="0">
                <a:solidFill>
                  <a:srgbClr val="1D9A78"/>
                </a:solidFill>
              </a:rPr>
              <a:t>far?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40" name="object 40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41503"/>
          </a:xfrm>
          <a:prstGeom prst="rect">
            <a:avLst/>
          </a:prstGeom>
        </p:spPr>
        <p:txBody>
          <a:bodyPr vert="horz" wrap="square" lIns="0" tIns="36087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Why</a:t>
            </a:r>
            <a:r>
              <a:rPr spc="-145" dirty="0"/>
              <a:t> </a:t>
            </a:r>
            <a:r>
              <a:rPr spc="-60" dirty="0"/>
              <a:t>MSTs?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64574"/>
            <a:ext cx="7236459" cy="358838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Connecting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cities</a:t>
            </a: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with</a:t>
            </a:r>
            <a:r>
              <a:rPr sz="2400"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roads/electricity/telephone/…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cluster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eg,</a:t>
            </a:r>
            <a:r>
              <a:rPr sz="24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genetic</a:t>
            </a:r>
            <a:r>
              <a:rPr sz="24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9A78"/>
                </a:solidFill>
                <a:latin typeface="Calibri"/>
                <a:cs typeface="Calibri"/>
              </a:rPr>
              <a:t>distance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image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processing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eg,</a:t>
            </a:r>
            <a:r>
              <a:rPr sz="24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7030A0"/>
                </a:solidFill>
                <a:latin typeface="Calibri"/>
                <a:cs typeface="Calibri"/>
              </a:rPr>
              <a:t>image</a:t>
            </a:r>
            <a:r>
              <a:rPr sz="24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7030A0"/>
                </a:solidFill>
                <a:latin typeface="Calibri"/>
                <a:cs typeface="Calibri"/>
              </a:rPr>
              <a:t>segmentation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Useful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primitive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for</a:t>
            </a:r>
            <a:r>
              <a:rPr sz="2400" spc="-7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other</a:t>
            </a:r>
            <a:r>
              <a:rPr sz="2400" spc="-7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graph</a:t>
            </a:r>
            <a:r>
              <a:rPr sz="2400" spc="-7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07B1A"/>
                </a:solidFill>
                <a:latin typeface="Calibri"/>
                <a:cs typeface="Calibri"/>
              </a:rPr>
              <a:t>algs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5021" y="3028720"/>
            <a:ext cx="4345407" cy="301330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75604" y="6188884"/>
            <a:ext cx="4052570" cy="32575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6510">
              <a:spcBef>
                <a:spcPts val="229"/>
              </a:spcBef>
            </a:pPr>
            <a:r>
              <a:rPr sz="700" dirty="0">
                <a:latin typeface="Calibri"/>
                <a:cs typeface="Calibri"/>
              </a:rPr>
              <a:t>Figure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2: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Fully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parsimonious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minimal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spanning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tree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of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933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SNPs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for</a:t>
            </a:r>
            <a:r>
              <a:rPr sz="700" spc="-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282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isolates</a:t>
            </a:r>
            <a:r>
              <a:rPr sz="700" spc="-1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of</a:t>
            </a:r>
            <a:r>
              <a:rPr sz="700" spc="-20" dirty="0">
                <a:latin typeface="Calibri"/>
                <a:cs typeface="Calibri"/>
              </a:rPr>
              <a:t> </a:t>
            </a:r>
            <a:r>
              <a:rPr sz="700" i="1" dirty="0">
                <a:latin typeface="Calibri"/>
                <a:cs typeface="Calibri"/>
              </a:rPr>
              <a:t>Y.</a:t>
            </a:r>
            <a:r>
              <a:rPr sz="700" i="1" spc="-10" dirty="0">
                <a:latin typeface="Calibri"/>
                <a:cs typeface="Calibri"/>
              </a:rPr>
              <a:t> </a:t>
            </a:r>
            <a:r>
              <a:rPr sz="700" i="1" dirty="0">
                <a:latin typeface="Calibri"/>
                <a:cs typeface="Calibri"/>
              </a:rPr>
              <a:t>pestis</a:t>
            </a:r>
            <a:r>
              <a:rPr sz="700" i="1" spc="-1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colored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by</a:t>
            </a:r>
            <a:r>
              <a:rPr sz="700" spc="-15" dirty="0">
                <a:latin typeface="Calibri"/>
                <a:cs typeface="Calibri"/>
              </a:rPr>
              <a:t> </a:t>
            </a:r>
            <a:r>
              <a:rPr sz="700" spc="-10" dirty="0">
                <a:latin typeface="Calibri"/>
                <a:cs typeface="Calibri"/>
              </a:rPr>
              <a:t>location.</a:t>
            </a:r>
            <a:endParaRPr sz="700">
              <a:latin typeface="Calibri"/>
              <a:cs typeface="Calibri"/>
            </a:endParaRPr>
          </a:p>
          <a:p>
            <a:pPr marL="12700">
              <a:spcBef>
                <a:spcPts val="190"/>
              </a:spcBef>
            </a:pPr>
            <a:r>
              <a:rPr sz="1000" dirty="0">
                <a:latin typeface="Calibri"/>
                <a:cs typeface="Calibri"/>
              </a:rPr>
              <a:t>Morelli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et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al.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Nature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genetics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20" dirty="0">
                <a:latin typeface="Calibri"/>
                <a:cs typeface="Calibri"/>
              </a:rPr>
              <a:t>2010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3669" y="9086"/>
            <a:ext cx="2180609" cy="216243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0123" y="5557105"/>
            <a:ext cx="2174938" cy="1239714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155"/>
              </a:lnSpc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  <a:p>
            <a:pPr marL="12700" marR="442595">
              <a:lnSpc>
                <a:spcPts val="3030"/>
              </a:lnSpc>
              <a:spcBef>
                <a:spcPts val="250"/>
              </a:spcBef>
            </a:pPr>
            <a:r>
              <a:rPr sz="2800" dirty="0">
                <a:solidFill>
                  <a:srgbClr val="1D6FA9"/>
                </a:solidFill>
              </a:rPr>
              <a:t>what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if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we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just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always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take</a:t>
            </a:r>
            <a:r>
              <a:rPr sz="2800" spc="-65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the</a:t>
            </a:r>
            <a:r>
              <a:rPr sz="2800" spc="-60" dirty="0">
                <a:solidFill>
                  <a:srgbClr val="1D6FA9"/>
                </a:solidFill>
              </a:rPr>
              <a:t> </a:t>
            </a:r>
            <a:r>
              <a:rPr sz="2800" dirty="0">
                <a:solidFill>
                  <a:srgbClr val="1D6FA9"/>
                </a:solidFill>
              </a:rPr>
              <a:t>cheapest</a:t>
            </a:r>
            <a:r>
              <a:rPr sz="2800" spc="-70" dirty="0">
                <a:solidFill>
                  <a:srgbClr val="1D6FA9"/>
                </a:solidFill>
              </a:rPr>
              <a:t> </a:t>
            </a:r>
            <a:r>
              <a:rPr sz="2800" spc="-10" dirty="0">
                <a:solidFill>
                  <a:srgbClr val="1D6FA9"/>
                </a:solidFill>
              </a:rPr>
              <a:t>edge? </a:t>
            </a:r>
            <a:r>
              <a:rPr sz="2800" dirty="0">
                <a:solidFill>
                  <a:srgbClr val="1D9A78"/>
                </a:solidFill>
              </a:rPr>
              <a:t>whether</a:t>
            </a:r>
            <a:r>
              <a:rPr sz="2800" spc="-7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or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not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it’s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connected</a:t>
            </a:r>
            <a:r>
              <a:rPr sz="2800" spc="-6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to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what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we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have</a:t>
            </a:r>
            <a:r>
              <a:rPr sz="2800" spc="-55" dirty="0">
                <a:solidFill>
                  <a:srgbClr val="1D9A78"/>
                </a:solidFill>
              </a:rPr>
              <a:t> </a:t>
            </a:r>
            <a:r>
              <a:rPr sz="2800" dirty="0">
                <a:solidFill>
                  <a:srgbClr val="1D9A78"/>
                </a:solidFill>
              </a:rPr>
              <a:t>so</a:t>
            </a:r>
            <a:r>
              <a:rPr sz="2800" spc="-60" dirty="0">
                <a:solidFill>
                  <a:srgbClr val="1D9A78"/>
                </a:solidFill>
              </a:rPr>
              <a:t> </a:t>
            </a:r>
            <a:r>
              <a:rPr sz="2800" spc="-20" dirty="0">
                <a:solidFill>
                  <a:srgbClr val="1D9A78"/>
                </a:solidFill>
              </a:rPr>
              <a:t>far?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40" name="object 40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0038" y="2519485"/>
            <a:ext cx="4246245" cy="588645"/>
            <a:chOff x="2496037" y="2519484"/>
            <a:chExt cx="42462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39480" y="2650977"/>
            <a:ext cx="3815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30070" algn="l"/>
                <a:tab pos="3661410" algn="l"/>
              </a:tabLst>
            </a:pPr>
            <a:r>
              <a:rPr spc="-5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36" name="object 36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295042" y="3094892"/>
            <a:ext cx="1847850" cy="2286000"/>
            <a:chOff x="2771042" y="3094892"/>
            <a:chExt cx="1847850" cy="2286000"/>
          </a:xfrm>
        </p:grpSpPr>
        <p:sp>
          <p:nvSpPr>
            <p:cNvPr id="61" name="object 61"/>
            <p:cNvSpPr/>
            <p:nvPr/>
          </p:nvSpPr>
          <p:spPr>
            <a:xfrm>
              <a:off x="27900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2286000"/>
                  </a:moveTo>
                  <a:lnTo>
                    <a:pt x="1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153127" y="4444789"/>
              <a:ext cx="466090" cy="314325"/>
            </a:xfrm>
            <a:custGeom>
              <a:avLst/>
              <a:gdLst/>
              <a:ahLst/>
              <a:cxnLst/>
              <a:rect l="l" t="t" r="r" b="b"/>
              <a:pathLst>
                <a:path w="466089" h="314325">
                  <a:moveTo>
                    <a:pt x="62231" y="0"/>
                  </a:moveTo>
                  <a:lnTo>
                    <a:pt x="60711" y="0"/>
                  </a:lnTo>
                  <a:lnTo>
                    <a:pt x="58375" y="549"/>
                  </a:lnTo>
                  <a:lnTo>
                    <a:pt x="55524" y="4672"/>
                  </a:lnTo>
                  <a:lnTo>
                    <a:pt x="17631" y="141527"/>
                  </a:lnTo>
                  <a:lnTo>
                    <a:pt x="17406" y="142288"/>
                  </a:lnTo>
                  <a:lnTo>
                    <a:pt x="17374" y="143003"/>
                  </a:lnTo>
                  <a:lnTo>
                    <a:pt x="17702" y="144343"/>
                  </a:lnTo>
                  <a:lnTo>
                    <a:pt x="33564" y="150657"/>
                  </a:lnTo>
                  <a:lnTo>
                    <a:pt x="34484" y="150657"/>
                  </a:lnTo>
                  <a:lnTo>
                    <a:pt x="36422" y="150403"/>
                  </a:lnTo>
                  <a:lnTo>
                    <a:pt x="36897" y="150210"/>
                  </a:lnTo>
                  <a:lnTo>
                    <a:pt x="37045" y="150210"/>
                  </a:lnTo>
                  <a:lnTo>
                    <a:pt x="81495" y="12364"/>
                  </a:lnTo>
                  <a:lnTo>
                    <a:pt x="81932" y="10190"/>
                  </a:lnTo>
                  <a:lnTo>
                    <a:pt x="81650" y="8348"/>
                  </a:lnTo>
                  <a:lnTo>
                    <a:pt x="65842" y="549"/>
                  </a:lnTo>
                  <a:lnTo>
                    <a:pt x="65970" y="549"/>
                  </a:lnTo>
                  <a:lnTo>
                    <a:pt x="62231" y="0"/>
                  </a:lnTo>
                  <a:close/>
                </a:path>
                <a:path w="466089" h="314325">
                  <a:moveTo>
                    <a:pt x="16164" y="165436"/>
                  </a:moveTo>
                  <a:lnTo>
                    <a:pt x="11460" y="165436"/>
                  </a:lnTo>
                  <a:lnTo>
                    <a:pt x="10153" y="165726"/>
                  </a:lnTo>
                  <a:lnTo>
                    <a:pt x="7166" y="167427"/>
                  </a:lnTo>
                  <a:lnTo>
                    <a:pt x="5888" y="168860"/>
                  </a:lnTo>
                  <a:lnTo>
                    <a:pt x="3764" y="172887"/>
                  </a:lnTo>
                  <a:lnTo>
                    <a:pt x="2871" y="175197"/>
                  </a:lnTo>
                  <a:lnTo>
                    <a:pt x="2768" y="175464"/>
                  </a:lnTo>
                  <a:lnTo>
                    <a:pt x="909" y="181743"/>
                  </a:lnTo>
                  <a:lnTo>
                    <a:pt x="355" y="184398"/>
                  </a:lnTo>
                  <a:lnTo>
                    <a:pt x="103" y="187478"/>
                  </a:lnTo>
                  <a:lnTo>
                    <a:pt x="0" y="188743"/>
                  </a:lnTo>
                  <a:lnTo>
                    <a:pt x="292" y="190640"/>
                  </a:lnTo>
                  <a:lnTo>
                    <a:pt x="15261" y="200273"/>
                  </a:lnTo>
                  <a:lnTo>
                    <a:pt x="15453" y="200273"/>
                  </a:lnTo>
                  <a:lnTo>
                    <a:pt x="17902" y="200720"/>
                  </a:lnTo>
                  <a:lnTo>
                    <a:pt x="21572" y="200720"/>
                  </a:lnTo>
                  <a:lnTo>
                    <a:pt x="23385" y="200273"/>
                  </a:lnTo>
                  <a:lnTo>
                    <a:pt x="33715" y="177101"/>
                  </a:lnTo>
                  <a:lnTo>
                    <a:pt x="33444" y="175464"/>
                  </a:lnTo>
                  <a:lnTo>
                    <a:pt x="18691" y="165900"/>
                  </a:lnTo>
                  <a:lnTo>
                    <a:pt x="16164" y="165436"/>
                  </a:lnTo>
                  <a:close/>
                </a:path>
                <a:path w="466089" h="314325">
                  <a:moveTo>
                    <a:pt x="158126" y="28401"/>
                  </a:moveTo>
                  <a:lnTo>
                    <a:pt x="156606" y="28401"/>
                  </a:lnTo>
                  <a:lnTo>
                    <a:pt x="154270" y="28950"/>
                  </a:lnTo>
                  <a:lnTo>
                    <a:pt x="151419" y="33073"/>
                  </a:lnTo>
                  <a:lnTo>
                    <a:pt x="113526" y="169928"/>
                  </a:lnTo>
                  <a:lnTo>
                    <a:pt x="113301" y="170689"/>
                  </a:lnTo>
                  <a:lnTo>
                    <a:pt x="113270" y="171404"/>
                  </a:lnTo>
                  <a:lnTo>
                    <a:pt x="113597" y="172744"/>
                  </a:lnTo>
                  <a:lnTo>
                    <a:pt x="129459" y="179058"/>
                  </a:lnTo>
                  <a:lnTo>
                    <a:pt x="130379" y="179058"/>
                  </a:lnTo>
                  <a:lnTo>
                    <a:pt x="132317" y="178805"/>
                  </a:lnTo>
                  <a:lnTo>
                    <a:pt x="132794" y="178611"/>
                  </a:lnTo>
                  <a:lnTo>
                    <a:pt x="132940" y="178611"/>
                  </a:lnTo>
                  <a:lnTo>
                    <a:pt x="177391" y="40765"/>
                  </a:lnTo>
                  <a:lnTo>
                    <a:pt x="177827" y="38591"/>
                  </a:lnTo>
                  <a:lnTo>
                    <a:pt x="177546" y="36749"/>
                  </a:lnTo>
                  <a:lnTo>
                    <a:pt x="161737" y="28950"/>
                  </a:lnTo>
                  <a:lnTo>
                    <a:pt x="161865" y="28950"/>
                  </a:lnTo>
                  <a:lnTo>
                    <a:pt x="158126" y="28401"/>
                  </a:lnTo>
                  <a:close/>
                </a:path>
                <a:path w="466089" h="314325">
                  <a:moveTo>
                    <a:pt x="112059" y="193837"/>
                  </a:moveTo>
                  <a:lnTo>
                    <a:pt x="107355" y="193837"/>
                  </a:lnTo>
                  <a:lnTo>
                    <a:pt x="106048" y="194127"/>
                  </a:lnTo>
                  <a:lnTo>
                    <a:pt x="103061" y="195828"/>
                  </a:lnTo>
                  <a:lnTo>
                    <a:pt x="101784" y="197261"/>
                  </a:lnTo>
                  <a:lnTo>
                    <a:pt x="99659" y="201288"/>
                  </a:lnTo>
                  <a:lnTo>
                    <a:pt x="98766" y="203598"/>
                  </a:lnTo>
                  <a:lnTo>
                    <a:pt x="98663" y="203865"/>
                  </a:lnTo>
                  <a:lnTo>
                    <a:pt x="96804" y="210144"/>
                  </a:lnTo>
                  <a:lnTo>
                    <a:pt x="96250" y="212799"/>
                  </a:lnTo>
                  <a:lnTo>
                    <a:pt x="95998" y="215880"/>
                  </a:lnTo>
                  <a:lnTo>
                    <a:pt x="95895" y="217144"/>
                  </a:lnTo>
                  <a:lnTo>
                    <a:pt x="111156" y="228674"/>
                  </a:lnTo>
                  <a:lnTo>
                    <a:pt x="111349" y="228674"/>
                  </a:lnTo>
                  <a:lnTo>
                    <a:pt x="113797" y="229121"/>
                  </a:lnTo>
                  <a:lnTo>
                    <a:pt x="117467" y="229121"/>
                  </a:lnTo>
                  <a:lnTo>
                    <a:pt x="119280" y="228674"/>
                  </a:lnTo>
                  <a:lnTo>
                    <a:pt x="129611" y="205502"/>
                  </a:lnTo>
                  <a:lnTo>
                    <a:pt x="129339" y="203865"/>
                  </a:lnTo>
                  <a:lnTo>
                    <a:pt x="114587" y="194301"/>
                  </a:lnTo>
                  <a:lnTo>
                    <a:pt x="112059" y="193837"/>
                  </a:lnTo>
                  <a:close/>
                </a:path>
                <a:path w="466089" h="314325">
                  <a:moveTo>
                    <a:pt x="254022" y="56802"/>
                  </a:moveTo>
                  <a:lnTo>
                    <a:pt x="252501" y="56802"/>
                  </a:lnTo>
                  <a:lnTo>
                    <a:pt x="250165" y="57351"/>
                  </a:lnTo>
                  <a:lnTo>
                    <a:pt x="249265" y="57861"/>
                  </a:lnTo>
                  <a:lnTo>
                    <a:pt x="247985" y="59373"/>
                  </a:lnTo>
                  <a:lnTo>
                    <a:pt x="247632" y="60143"/>
                  </a:lnTo>
                  <a:lnTo>
                    <a:pt x="247558" y="60304"/>
                  </a:lnTo>
                  <a:lnTo>
                    <a:pt x="247314" y="61474"/>
                  </a:lnTo>
                  <a:lnTo>
                    <a:pt x="209421" y="198329"/>
                  </a:lnTo>
                  <a:lnTo>
                    <a:pt x="209196" y="199090"/>
                  </a:lnTo>
                  <a:lnTo>
                    <a:pt x="209165" y="199806"/>
                  </a:lnTo>
                  <a:lnTo>
                    <a:pt x="225096" y="207421"/>
                  </a:lnTo>
                  <a:lnTo>
                    <a:pt x="226575" y="207421"/>
                  </a:lnTo>
                  <a:lnTo>
                    <a:pt x="229685" y="207013"/>
                  </a:lnTo>
                  <a:lnTo>
                    <a:pt x="228834" y="207013"/>
                  </a:lnTo>
                  <a:lnTo>
                    <a:pt x="229952" y="205962"/>
                  </a:lnTo>
                  <a:lnTo>
                    <a:pt x="273286" y="69166"/>
                  </a:lnTo>
                  <a:lnTo>
                    <a:pt x="273723" y="66992"/>
                  </a:lnTo>
                  <a:lnTo>
                    <a:pt x="273441" y="65151"/>
                  </a:lnTo>
                  <a:lnTo>
                    <a:pt x="257632" y="57351"/>
                  </a:lnTo>
                  <a:lnTo>
                    <a:pt x="257760" y="57351"/>
                  </a:lnTo>
                  <a:lnTo>
                    <a:pt x="254022" y="56802"/>
                  </a:lnTo>
                  <a:close/>
                </a:path>
                <a:path w="466089" h="314325">
                  <a:moveTo>
                    <a:pt x="207954" y="222238"/>
                  </a:moveTo>
                  <a:lnTo>
                    <a:pt x="203250" y="222238"/>
                  </a:lnTo>
                  <a:lnTo>
                    <a:pt x="201943" y="222528"/>
                  </a:lnTo>
                  <a:lnTo>
                    <a:pt x="198956" y="224229"/>
                  </a:lnTo>
                  <a:lnTo>
                    <a:pt x="197679" y="225662"/>
                  </a:lnTo>
                  <a:lnTo>
                    <a:pt x="195554" y="229689"/>
                  </a:lnTo>
                  <a:lnTo>
                    <a:pt x="194661" y="231999"/>
                  </a:lnTo>
                  <a:lnTo>
                    <a:pt x="194558" y="232266"/>
                  </a:lnTo>
                  <a:lnTo>
                    <a:pt x="192699" y="238545"/>
                  </a:lnTo>
                  <a:lnTo>
                    <a:pt x="192145" y="241200"/>
                  </a:lnTo>
                  <a:lnTo>
                    <a:pt x="191893" y="244281"/>
                  </a:lnTo>
                  <a:lnTo>
                    <a:pt x="191790" y="245545"/>
                  </a:lnTo>
                  <a:lnTo>
                    <a:pt x="192082" y="247442"/>
                  </a:lnTo>
                  <a:lnTo>
                    <a:pt x="207056" y="257077"/>
                  </a:lnTo>
                  <a:lnTo>
                    <a:pt x="207251" y="257077"/>
                  </a:lnTo>
                  <a:lnTo>
                    <a:pt x="209692" y="257522"/>
                  </a:lnTo>
                  <a:lnTo>
                    <a:pt x="213362" y="257522"/>
                  </a:lnTo>
                  <a:lnTo>
                    <a:pt x="215176" y="257077"/>
                  </a:lnTo>
                  <a:lnTo>
                    <a:pt x="225506" y="233903"/>
                  </a:lnTo>
                  <a:lnTo>
                    <a:pt x="225234" y="232266"/>
                  </a:lnTo>
                  <a:lnTo>
                    <a:pt x="210482" y="222702"/>
                  </a:lnTo>
                  <a:lnTo>
                    <a:pt x="207954" y="222238"/>
                  </a:lnTo>
                  <a:close/>
                </a:path>
                <a:path w="466089" h="314325">
                  <a:moveTo>
                    <a:pt x="349917" y="85203"/>
                  </a:moveTo>
                  <a:lnTo>
                    <a:pt x="348396" y="85203"/>
                  </a:lnTo>
                  <a:lnTo>
                    <a:pt x="346061" y="85752"/>
                  </a:lnTo>
                  <a:lnTo>
                    <a:pt x="343209" y="89875"/>
                  </a:lnTo>
                  <a:lnTo>
                    <a:pt x="305316" y="226730"/>
                  </a:lnTo>
                  <a:lnTo>
                    <a:pt x="305092" y="227491"/>
                  </a:lnTo>
                  <a:lnTo>
                    <a:pt x="305060" y="228207"/>
                  </a:lnTo>
                  <a:lnTo>
                    <a:pt x="305388" y="229546"/>
                  </a:lnTo>
                  <a:lnTo>
                    <a:pt x="320991" y="235822"/>
                  </a:lnTo>
                  <a:lnTo>
                    <a:pt x="322470" y="235822"/>
                  </a:lnTo>
                  <a:lnTo>
                    <a:pt x="325580" y="235414"/>
                  </a:lnTo>
                  <a:lnTo>
                    <a:pt x="324729" y="235414"/>
                  </a:lnTo>
                  <a:lnTo>
                    <a:pt x="325847" y="234363"/>
                  </a:lnTo>
                  <a:lnTo>
                    <a:pt x="369181" y="97567"/>
                  </a:lnTo>
                  <a:lnTo>
                    <a:pt x="369618" y="95394"/>
                  </a:lnTo>
                  <a:lnTo>
                    <a:pt x="369336" y="93552"/>
                  </a:lnTo>
                  <a:lnTo>
                    <a:pt x="353527" y="85752"/>
                  </a:lnTo>
                  <a:lnTo>
                    <a:pt x="353655" y="85752"/>
                  </a:lnTo>
                  <a:lnTo>
                    <a:pt x="349917" y="85203"/>
                  </a:lnTo>
                  <a:close/>
                </a:path>
                <a:path w="466089" h="314325">
                  <a:moveTo>
                    <a:pt x="303850" y="250639"/>
                  </a:moveTo>
                  <a:lnTo>
                    <a:pt x="299145" y="250639"/>
                  </a:lnTo>
                  <a:lnTo>
                    <a:pt x="297839" y="250929"/>
                  </a:lnTo>
                  <a:lnTo>
                    <a:pt x="294852" y="252630"/>
                  </a:lnTo>
                  <a:lnTo>
                    <a:pt x="293574" y="254063"/>
                  </a:lnTo>
                  <a:lnTo>
                    <a:pt x="291449" y="258090"/>
                  </a:lnTo>
                  <a:lnTo>
                    <a:pt x="290557" y="260400"/>
                  </a:lnTo>
                  <a:lnTo>
                    <a:pt x="290454" y="260667"/>
                  </a:lnTo>
                  <a:lnTo>
                    <a:pt x="288594" y="266946"/>
                  </a:lnTo>
                  <a:lnTo>
                    <a:pt x="288041" y="269601"/>
                  </a:lnTo>
                  <a:lnTo>
                    <a:pt x="287788" y="272682"/>
                  </a:lnTo>
                  <a:lnTo>
                    <a:pt x="287685" y="273946"/>
                  </a:lnTo>
                  <a:lnTo>
                    <a:pt x="302951" y="285478"/>
                  </a:lnTo>
                  <a:lnTo>
                    <a:pt x="303146" y="285478"/>
                  </a:lnTo>
                  <a:lnTo>
                    <a:pt x="305588" y="285923"/>
                  </a:lnTo>
                  <a:lnTo>
                    <a:pt x="309257" y="285923"/>
                  </a:lnTo>
                  <a:lnTo>
                    <a:pt x="311071" y="285478"/>
                  </a:lnTo>
                  <a:lnTo>
                    <a:pt x="321401" y="262304"/>
                  </a:lnTo>
                  <a:lnTo>
                    <a:pt x="321129" y="260667"/>
                  </a:lnTo>
                  <a:lnTo>
                    <a:pt x="306377" y="251103"/>
                  </a:lnTo>
                  <a:lnTo>
                    <a:pt x="303850" y="250639"/>
                  </a:lnTo>
                  <a:close/>
                </a:path>
                <a:path w="466089" h="314325">
                  <a:moveTo>
                    <a:pt x="445812" y="113604"/>
                  </a:moveTo>
                  <a:lnTo>
                    <a:pt x="444291" y="113604"/>
                  </a:lnTo>
                  <a:lnTo>
                    <a:pt x="441956" y="114153"/>
                  </a:lnTo>
                  <a:lnTo>
                    <a:pt x="439105" y="118276"/>
                  </a:lnTo>
                  <a:lnTo>
                    <a:pt x="401212" y="255131"/>
                  </a:lnTo>
                  <a:lnTo>
                    <a:pt x="400987" y="255892"/>
                  </a:lnTo>
                  <a:lnTo>
                    <a:pt x="400955" y="256608"/>
                  </a:lnTo>
                  <a:lnTo>
                    <a:pt x="401283" y="257947"/>
                  </a:lnTo>
                  <a:lnTo>
                    <a:pt x="417154" y="264262"/>
                  </a:lnTo>
                  <a:lnTo>
                    <a:pt x="418064" y="264262"/>
                  </a:lnTo>
                  <a:lnTo>
                    <a:pt x="420002" y="264008"/>
                  </a:lnTo>
                  <a:lnTo>
                    <a:pt x="420476" y="263815"/>
                  </a:lnTo>
                  <a:lnTo>
                    <a:pt x="420624" y="263815"/>
                  </a:lnTo>
                  <a:lnTo>
                    <a:pt x="465076" y="125968"/>
                  </a:lnTo>
                  <a:lnTo>
                    <a:pt x="465513" y="123795"/>
                  </a:lnTo>
                  <a:lnTo>
                    <a:pt x="465231" y="121953"/>
                  </a:lnTo>
                  <a:lnTo>
                    <a:pt x="449422" y="114153"/>
                  </a:lnTo>
                  <a:lnTo>
                    <a:pt x="449550" y="114153"/>
                  </a:lnTo>
                  <a:lnTo>
                    <a:pt x="445812" y="113604"/>
                  </a:lnTo>
                  <a:close/>
                </a:path>
                <a:path w="466089" h="314325">
                  <a:moveTo>
                    <a:pt x="399745" y="279040"/>
                  </a:moveTo>
                  <a:lnTo>
                    <a:pt x="395040" y="279040"/>
                  </a:lnTo>
                  <a:lnTo>
                    <a:pt x="393734" y="279330"/>
                  </a:lnTo>
                  <a:lnTo>
                    <a:pt x="390747" y="281031"/>
                  </a:lnTo>
                  <a:lnTo>
                    <a:pt x="389469" y="282464"/>
                  </a:lnTo>
                  <a:lnTo>
                    <a:pt x="387344" y="286491"/>
                  </a:lnTo>
                  <a:lnTo>
                    <a:pt x="386452" y="288801"/>
                  </a:lnTo>
                  <a:lnTo>
                    <a:pt x="386349" y="289068"/>
                  </a:lnTo>
                  <a:lnTo>
                    <a:pt x="384489" y="295347"/>
                  </a:lnTo>
                  <a:lnTo>
                    <a:pt x="383936" y="298002"/>
                  </a:lnTo>
                  <a:lnTo>
                    <a:pt x="383684" y="301083"/>
                  </a:lnTo>
                  <a:lnTo>
                    <a:pt x="383580" y="302347"/>
                  </a:lnTo>
                  <a:lnTo>
                    <a:pt x="398842" y="313879"/>
                  </a:lnTo>
                  <a:lnTo>
                    <a:pt x="399035" y="313879"/>
                  </a:lnTo>
                  <a:lnTo>
                    <a:pt x="401484" y="314325"/>
                  </a:lnTo>
                  <a:lnTo>
                    <a:pt x="405152" y="314325"/>
                  </a:lnTo>
                  <a:lnTo>
                    <a:pt x="406966" y="313879"/>
                  </a:lnTo>
                  <a:lnTo>
                    <a:pt x="417296" y="290705"/>
                  </a:lnTo>
                  <a:lnTo>
                    <a:pt x="417024" y="289068"/>
                  </a:lnTo>
                  <a:lnTo>
                    <a:pt x="402272" y="279504"/>
                  </a:lnTo>
                  <a:lnTo>
                    <a:pt x="399745" y="2790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893274" y="750990"/>
            <a:ext cx="8673465" cy="17145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935355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what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if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just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always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take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the</a:t>
            </a:r>
            <a:r>
              <a:rPr sz="2800" spc="-6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cheapest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edge?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whether</a:t>
            </a:r>
            <a:r>
              <a:rPr sz="2800" spc="-7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or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not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it’s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connected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to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what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we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have</a:t>
            </a:r>
            <a:r>
              <a:rPr sz="2800" spc="-5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so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 Light"/>
                <a:cs typeface="Calibri Light"/>
              </a:rPr>
              <a:t>far?</a:t>
            </a:r>
            <a:endParaRPr sz="2800">
              <a:latin typeface="Calibri Light"/>
              <a:cs typeface="Calibri Light"/>
            </a:endParaRPr>
          </a:p>
          <a:p>
            <a:pPr marL="7060565" marR="5080">
              <a:lnSpc>
                <a:spcPct val="100699"/>
              </a:lnSpc>
              <a:spcBef>
                <a:spcPts val="106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won’t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cause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546123" y="906737"/>
            <a:ext cx="1739264" cy="810895"/>
          </a:xfrm>
          <a:custGeom>
            <a:avLst/>
            <a:gdLst/>
            <a:ahLst/>
            <a:cxnLst/>
            <a:rect l="l" t="t" r="r" b="b"/>
            <a:pathLst>
              <a:path w="1739265" h="810894">
                <a:moveTo>
                  <a:pt x="1301455" y="25401"/>
                </a:moveTo>
                <a:lnTo>
                  <a:pt x="1074296" y="25401"/>
                </a:lnTo>
                <a:lnTo>
                  <a:pt x="1111933" y="25666"/>
                </a:lnTo>
                <a:lnTo>
                  <a:pt x="1146595" y="26817"/>
                </a:lnTo>
                <a:lnTo>
                  <a:pt x="1177966" y="28903"/>
                </a:lnTo>
                <a:lnTo>
                  <a:pt x="1206532" y="32058"/>
                </a:lnTo>
                <a:lnTo>
                  <a:pt x="1206238" y="32058"/>
                </a:lnTo>
                <a:lnTo>
                  <a:pt x="1256377" y="40651"/>
                </a:lnTo>
                <a:lnTo>
                  <a:pt x="1303766" y="52087"/>
                </a:lnTo>
                <a:lnTo>
                  <a:pt x="1348021" y="66033"/>
                </a:lnTo>
                <a:lnTo>
                  <a:pt x="1389258" y="82241"/>
                </a:lnTo>
                <a:lnTo>
                  <a:pt x="1427589" y="100467"/>
                </a:lnTo>
                <a:lnTo>
                  <a:pt x="1463132" y="120468"/>
                </a:lnTo>
                <a:lnTo>
                  <a:pt x="1495996" y="142002"/>
                </a:lnTo>
                <a:lnTo>
                  <a:pt x="1554124" y="188720"/>
                </a:lnTo>
                <a:lnTo>
                  <a:pt x="1602821" y="238704"/>
                </a:lnTo>
                <a:lnTo>
                  <a:pt x="1642897" y="290023"/>
                </a:lnTo>
                <a:lnTo>
                  <a:pt x="1675151" y="340733"/>
                </a:lnTo>
                <a:lnTo>
                  <a:pt x="1699131" y="388733"/>
                </a:lnTo>
                <a:lnTo>
                  <a:pt x="1711520" y="437380"/>
                </a:lnTo>
                <a:lnTo>
                  <a:pt x="1713656" y="461553"/>
                </a:lnTo>
                <a:lnTo>
                  <a:pt x="1713748" y="462586"/>
                </a:lnTo>
                <a:lnTo>
                  <a:pt x="1711162" y="514744"/>
                </a:lnTo>
                <a:lnTo>
                  <a:pt x="1700369" y="569013"/>
                </a:lnTo>
                <a:lnTo>
                  <a:pt x="1682903" y="624918"/>
                </a:lnTo>
                <a:lnTo>
                  <a:pt x="1660249" y="682353"/>
                </a:lnTo>
                <a:lnTo>
                  <a:pt x="1634175" y="740592"/>
                </a:lnTo>
                <a:lnTo>
                  <a:pt x="1606307" y="799393"/>
                </a:lnTo>
                <a:lnTo>
                  <a:pt x="1629261" y="810271"/>
                </a:lnTo>
                <a:lnTo>
                  <a:pt x="1657248" y="751216"/>
                </a:lnTo>
                <a:lnTo>
                  <a:pt x="1683666" y="692208"/>
                </a:lnTo>
                <a:lnTo>
                  <a:pt x="1706770" y="633636"/>
                </a:lnTo>
                <a:lnTo>
                  <a:pt x="1724964" y="575392"/>
                </a:lnTo>
                <a:lnTo>
                  <a:pt x="1736371" y="517982"/>
                </a:lnTo>
                <a:lnTo>
                  <a:pt x="1739148" y="462586"/>
                </a:lnTo>
                <a:lnTo>
                  <a:pt x="1739155" y="461553"/>
                </a:lnTo>
                <a:lnTo>
                  <a:pt x="1731365" y="406492"/>
                </a:lnTo>
                <a:lnTo>
                  <a:pt x="1711222" y="353688"/>
                </a:lnTo>
                <a:lnTo>
                  <a:pt x="1681397" y="301952"/>
                </a:lnTo>
                <a:lnTo>
                  <a:pt x="1643919" y="248688"/>
                </a:lnTo>
                <a:lnTo>
                  <a:pt x="1597809" y="195700"/>
                </a:lnTo>
                <a:lnTo>
                  <a:pt x="1542221" y="145034"/>
                </a:lnTo>
                <a:lnTo>
                  <a:pt x="1510616" y="121216"/>
                </a:lnTo>
                <a:lnTo>
                  <a:pt x="1476336" y="98752"/>
                </a:lnTo>
                <a:lnTo>
                  <a:pt x="1439284" y="77903"/>
                </a:lnTo>
                <a:lnTo>
                  <a:pt x="1399368" y="58924"/>
                </a:lnTo>
                <a:lnTo>
                  <a:pt x="1356494" y="42072"/>
                </a:lnTo>
                <a:lnTo>
                  <a:pt x="1310570" y="27600"/>
                </a:lnTo>
                <a:lnTo>
                  <a:pt x="1301455" y="25401"/>
                </a:lnTo>
                <a:close/>
              </a:path>
              <a:path w="1739265" h="810894">
                <a:moveTo>
                  <a:pt x="116128" y="43191"/>
                </a:moveTo>
                <a:lnTo>
                  <a:pt x="0" y="124894"/>
                </a:lnTo>
                <a:lnTo>
                  <a:pt x="135039" y="168775"/>
                </a:lnTo>
                <a:lnTo>
                  <a:pt x="87317" y="124621"/>
                </a:lnTo>
                <a:lnTo>
                  <a:pt x="265715" y="99561"/>
                </a:lnTo>
                <a:lnTo>
                  <a:pt x="83456" y="99561"/>
                </a:lnTo>
                <a:lnTo>
                  <a:pt x="116128" y="43191"/>
                </a:lnTo>
                <a:close/>
              </a:path>
              <a:path w="1739265" h="810894">
                <a:moveTo>
                  <a:pt x="1074207" y="0"/>
                </a:moveTo>
                <a:lnTo>
                  <a:pt x="1033420" y="571"/>
                </a:lnTo>
                <a:lnTo>
                  <a:pt x="990351" y="1921"/>
                </a:lnTo>
                <a:lnTo>
                  <a:pt x="945278" y="3987"/>
                </a:lnTo>
                <a:lnTo>
                  <a:pt x="896882" y="6804"/>
                </a:lnTo>
                <a:lnTo>
                  <a:pt x="897209" y="6804"/>
                </a:lnTo>
                <a:lnTo>
                  <a:pt x="800851" y="13883"/>
                </a:lnTo>
                <a:lnTo>
                  <a:pt x="699707" y="22955"/>
                </a:lnTo>
                <a:lnTo>
                  <a:pt x="597336" y="33445"/>
                </a:lnTo>
                <a:lnTo>
                  <a:pt x="496021" y="44872"/>
                </a:lnTo>
                <a:lnTo>
                  <a:pt x="351022" y="62718"/>
                </a:lnTo>
                <a:lnTo>
                  <a:pt x="83144" y="99561"/>
                </a:lnTo>
                <a:lnTo>
                  <a:pt x="265715" y="99561"/>
                </a:lnTo>
                <a:lnTo>
                  <a:pt x="498974" y="70100"/>
                </a:lnTo>
                <a:lnTo>
                  <a:pt x="600054" y="58699"/>
                </a:lnTo>
                <a:lnTo>
                  <a:pt x="702137" y="48239"/>
                </a:lnTo>
                <a:lnTo>
                  <a:pt x="802916" y="39199"/>
                </a:lnTo>
                <a:lnTo>
                  <a:pt x="900121" y="32058"/>
                </a:lnTo>
                <a:lnTo>
                  <a:pt x="946598" y="29354"/>
                </a:lnTo>
                <a:lnTo>
                  <a:pt x="991331" y="27303"/>
                </a:lnTo>
                <a:lnTo>
                  <a:pt x="1033995" y="25965"/>
                </a:lnTo>
                <a:lnTo>
                  <a:pt x="1074296" y="25401"/>
                </a:lnTo>
                <a:lnTo>
                  <a:pt x="1301455" y="25401"/>
                </a:lnTo>
                <a:lnTo>
                  <a:pt x="1261507" y="15760"/>
                </a:lnTo>
                <a:lnTo>
                  <a:pt x="1209247" y="6804"/>
                </a:lnTo>
                <a:lnTo>
                  <a:pt x="1180205" y="3596"/>
                </a:lnTo>
                <a:lnTo>
                  <a:pt x="1147860" y="1445"/>
                </a:lnTo>
                <a:lnTo>
                  <a:pt x="1112443" y="269"/>
                </a:lnTo>
                <a:lnTo>
                  <a:pt x="10742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0038" y="2519485"/>
            <a:ext cx="4246245" cy="588645"/>
            <a:chOff x="2496037" y="2519484"/>
            <a:chExt cx="42462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39480" y="2650977"/>
            <a:ext cx="3815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30070" algn="l"/>
                <a:tab pos="3661410" algn="l"/>
              </a:tabLst>
            </a:pPr>
            <a:r>
              <a:rPr spc="-5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36" name="object 36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93274" y="750990"/>
            <a:ext cx="8673465" cy="17145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935355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what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if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just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always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take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the</a:t>
            </a:r>
            <a:r>
              <a:rPr sz="2800" spc="-6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cheapest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edge?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whether</a:t>
            </a:r>
            <a:r>
              <a:rPr sz="2800" spc="-7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or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not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it’s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connected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to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what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we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have</a:t>
            </a:r>
            <a:r>
              <a:rPr sz="2800" spc="-5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so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 Light"/>
                <a:cs typeface="Calibri Light"/>
              </a:rPr>
              <a:t>far?</a:t>
            </a:r>
            <a:endParaRPr sz="2800">
              <a:latin typeface="Calibri Light"/>
              <a:cs typeface="Calibri Light"/>
            </a:endParaRPr>
          </a:p>
          <a:p>
            <a:pPr marL="7060565" marR="5080">
              <a:lnSpc>
                <a:spcPct val="100699"/>
              </a:lnSpc>
              <a:spcBef>
                <a:spcPts val="106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won’t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cause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546123" y="906737"/>
            <a:ext cx="1739264" cy="810895"/>
          </a:xfrm>
          <a:custGeom>
            <a:avLst/>
            <a:gdLst/>
            <a:ahLst/>
            <a:cxnLst/>
            <a:rect l="l" t="t" r="r" b="b"/>
            <a:pathLst>
              <a:path w="1739265" h="810894">
                <a:moveTo>
                  <a:pt x="1301455" y="25401"/>
                </a:moveTo>
                <a:lnTo>
                  <a:pt x="1074296" y="25401"/>
                </a:lnTo>
                <a:lnTo>
                  <a:pt x="1111933" y="25666"/>
                </a:lnTo>
                <a:lnTo>
                  <a:pt x="1146595" y="26817"/>
                </a:lnTo>
                <a:lnTo>
                  <a:pt x="1177966" y="28903"/>
                </a:lnTo>
                <a:lnTo>
                  <a:pt x="1206532" y="32058"/>
                </a:lnTo>
                <a:lnTo>
                  <a:pt x="1206238" y="32058"/>
                </a:lnTo>
                <a:lnTo>
                  <a:pt x="1256377" y="40651"/>
                </a:lnTo>
                <a:lnTo>
                  <a:pt x="1303766" y="52087"/>
                </a:lnTo>
                <a:lnTo>
                  <a:pt x="1348021" y="66033"/>
                </a:lnTo>
                <a:lnTo>
                  <a:pt x="1389258" y="82241"/>
                </a:lnTo>
                <a:lnTo>
                  <a:pt x="1427589" y="100467"/>
                </a:lnTo>
                <a:lnTo>
                  <a:pt x="1463132" y="120468"/>
                </a:lnTo>
                <a:lnTo>
                  <a:pt x="1495996" y="142002"/>
                </a:lnTo>
                <a:lnTo>
                  <a:pt x="1554124" y="188720"/>
                </a:lnTo>
                <a:lnTo>
                  <a:pt x="1602821" y="238704"/>
                </a:lnTo>
                <a:lnTo>
                  <a:pt x="1642897" y="290023"/>
                </a:lnTo>
                <a:lnTo>
                  <a:pt x="1675151" y="340733"/>
                </a:lnTo>
                <a:lnTo>
                  <a:pt x="1699131" y="388733"/>
                </a:lnTo>
                <a:lnTo>
                  <a:pt x="1711520" y="437380"/>
                </a:lnTo>
                <a:lnTo>
                  <a:pt x="1713656" y="461553"/>
                </a:lnTo>
                <a:lnTo>
                  <a:pt x="1713748" y="462586"/>
                </a:lnTo>
                <a:lnTo>
                  <a:pt x="1711162" y="514744"/>
                </a:lnTo>
                <a:lnTo>
                  <a:pt x="1700369" y="569013"/>
                </a:lnTo>
                <a:lnTo>
                  <a:pt x="1682903" y="624918"/>
                </a:lnTo>
                <a:lnTo>
                  <a:pt x="1660249" y="682353"/>
                </a:lnTo>
                <a:lnTo>
                  <a:pt x="1634175" y="740592"/>
                </a:lnTo>
                <a:lnTo>
                  <a:pt x="1606307" y="799393"/>
                </a:lnTo>
                <a:lnTo>
                  <a:pt x="1629261" y="810271"/>
                </a:lnTo>
                <a:lnTo>
                  <a:pt x="1657248" y="751216"/>
                </a:lnTo>
                <a:lnTo>
                  <a:pt x="1683666" y="692208"/>
                </a:lnTo>
                <a:lnTo>
                  <a:pt x="1706770" y="633636"/>
                </a:lnTo>
                <a:lnTo>
                  <a:pt x="1724964" y="575392"/>
                </a:lnTo>
                <a:lnTo>
                  <a:pt x="1736371" y="517982"/>
                </a:lnTo>
                <a:lnTo>
                  <a:pt x="1739148" y="462586"/>
                </a:lnTo>
                <a:lnTo>
                  <a:pt x="1739155" y="461553"/>
                </a:lnTo>
                <a:lnTo>
                  <a:pt x="1731365" y="406492"/>
                </a:lnTo>
                <a:lnTo>
                  <a:pt x="1711222" y="353688"/>
                </a:lnTo>
                <a:lnTo>
                  <a:pt x="1681397" y="301952"/>
                </a:lnTo>
                <a:lnTo>
                  <a:pt x="1643919" y="248688"/>
                </a:lnTo>
                <a:lnTo>
                  <a:pt x="1597809" y="195700"/>
                </a:lnTo>
                <a:lnTo>
                  <a:pt x="1542221" y="145034"/>
                </a:lnTo>
                <a:lnTo>
                  <a:pt x="1510616" y="121216"/>
                </a:lnTo>
                <a:lnTo>
                  <a:pt x="1476336" y="98752"/>
                </a:lnTo>
                <a:lnTo>
                  <a:pt x="1439284" y="77903"/>
                </a:lnTo>
                <a:lnTo>
                  <a:pt x="1399368" y="58924"/>
                </a:lnTo>
                <a:lnTo>
                  <a:pt x="1356494" y="42072"/>
                </a:lnTo>
                <a:lnTo>
                  <a:pt x="1310570" y="27600"/>
                </a:lnTo>
                <a:lnTo>
                  <a:pt x="1301455" y="25401"/>
                </a:lnTo>
                <a:close/>
              </a:path>
              <a:path w="1739265" h="810894">
                <a:moveTo>
                  <a:pt x="116128" y="43191"/>
                </a:moveTo>
                <a:lnTo>
                  <a:pt x="0" y="124894"/>
                </a:lnTo>
                <a:lnTo>
                  <a:pt x="135039" y="168775"/>
                </a:lnTo>
                <a:lnTo>
                  <a:pt x="87317" y="124621"/>
                </a:lnTo>
                <a:lnTo>
                  <a:pt x="265715" y="99561"/>
                </a:lnTo>
                <a:lnTo>
                  <a:pt x="83456" y="99561"/>
                </a:lnTo>
                <a:lnTo>
                  <a:pt x="116128" y="43191"/>
                </a:lnTo>
                <a:close/>
              </a:path>
              <a:path w="1739265" h="810894">
                <a:moveTo>
                  <a:pt x="1074207" y="0"/>
                </a:moveTo>
                <a:lnTo>
                  <a:pt x="1033420" y="571"/>
                </a:lnTo>
                <a:lnTo>
                  <a:pt x="990351" y="1921"/>
                </a:lnTo>
                <a:lnTo>
                  <a:pt x="945278" y="3987"/>
                </a:lnTo>
                <a:lnTo>
                  <a:pt x="896882" y="6804"/>
                </a:lnTo>
                <a:lnTo>
                  <a:pt x="897209" y="6804"/>
                </a:lnTo>
                <a:lnTo>
                  <a:pt x="800851" y="13883"/>
                </a:lnTo>
                <a:lnTo>
                  <a:pt x="699707" y="22955"/>
                </a:lnTo>
                <a:lnTo>
                  <a:pt x="597336" y="33445"/>
                </a:lnTo>
                <a:lnTo>
                  <a:pt x="496021" y="44872"/>
                </a:lnTo>
                <a:lnTo>
                  <a:pt x="351022" y="62718"/>
                </a:lnTo>
                <a:lnTo>
                  <a:pt x="83144" y="99561"/>
                </a:lnTo>
                <a:lnTo>
                  <a:pt x="265715" y="99561"/>
                </a:lnTo>
                <a:lnTo>
                  <a:pt x="498974" y="70100"/>
                </a:lnTo>
                <a:lnTo>
                  <a:pt x="600054" y="58699"/>
                </a:lnTo>
                <a:lnTo>
                  <a:pt x="702137" y="48239"/>
                </a:lnTo>
                <a:lnTo>
                  <a:pt x="802916" y="39199"/>
                </a:lnTo>
                <a:lnTo>
                  <a:pt x="900121" y="32058"/>
                </a:lnTo>
                <a:lnTo>
                  <a:pt x="946598" y="29354"/>
                </a:lnTo>
                <a:lnTo>
                  <a:pt x="991331" y="27303"/>
                </a:lnTo>
                <a:lnTo>
                  <a:pt x="1033995" y="25965"/>
                </a:lnTo>
                <a:lnTo>
                  <a:pt x="1074296" y="25401"/>
                </a:lnTo>
                <a:lnTo>
                  <a:pt x="1301455" y="25401"/>
                </a:lnTo>
                <a:lnTo>
                  <a:pt x="1261507" y="15760"/>
                </a:lnTo>
                <a:lnTo>
                  <a:pt x="1209247" y="6804"/>
                </a:lnTo>
                <a:lnTo>
                  <a:pt x="1180205" y="3596"/>
                </a:lnTo>
                <a:lnTo>
                  <a:pt x="1147860" y="1445"/>
                </a:lnTo>
                <a:lnTo>
                  <a:pt x="1112443" y="269"/>
                </a:lnTo>
                <a:lnTo>
                  <a:pt x="10742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0038" y="2519485"/>
            <a:ext cx="4246245" cy="588645"/>
            <a:chOff x="2496037" y="2519484"/>
            <a:chExt cx="42462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39480" y="2650977"/>
            <a:ext cx="3815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30070" algn="l"/>
                <a:tab pos="3661410" algn="l"/>
              </a:tabLst>
            </a:pPr>
            <a:r>
              <a:rPr spc="-5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87794" y="2775438"/>
            <a:ext cx="6692265" cy="2931795"/>
            <a:chOff x="1263793" y="2775437"/>
            <a:chExt cx="6692265" cy="2931795"/>
          </a:xfrm>
        </p:grpSpPr>
        <p:sp>
          <p:nvSpPr>
            <p:cNvPr id="36" name="object 36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762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93274" y="750990"/>
            <a:ext cx="8673465" cy="17145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935355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what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if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just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always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take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the</a:t>
            </a:r>
            <a:r>
              <a:rPr sz="2800" spc="-6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cheapest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edge?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whether</a:t>
            </a:r>
            <a:r>
              <a:rPr sz="2800" spc="-7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or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not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it’s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connected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to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what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we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have</a:t>
            </a:r>
            <a:r>
              <a:rPr sz="2800" spc="-5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so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 Light"/>
                <a:cs typeface="Calibri Light"/>
              </a:rPr>
              <a:t>far?</a:t>
            </a:r>
            <a:endParaRPr sz="2800">
              <a:latin typeface="Calibri Light"/>
              <a:cs typeface="Calibri Light"/>
            </a:endParaRPr>
          </a:p>
          <a:p>
            <a:pPr marL="7060565" marR="5080">
              <a:lnSpc>
                <a:spcPct val="100699"/>
              </a:lnSpc>
              <a:spcBef>
                <a:spcPts val="106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won’t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cause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546123" y="906737"/>
            <a:ext cx="1739264" cy="810895"/>
          </a:xfrm>
          <a:custGeom>
            <a:avLst/>
            <a:gdLst/>
            <a:ahLst/>
            <a:cxnLst/>
            <a:rect l="l" t="t" r="r" b="b"/>
            <a:pathLst>
              <a:path w="1739265" h="810894">
                <a:moveTo>
                  <a:pt x="1301455" y="25401"/>
                </a:moveTo>
                <a:lnTo>
                  <a:pt x="1074296" y="25401"/>
                </a:lnTo>
                <a:lnTo>
                  <a:pt x="1111933" y="25666"/>
                </a:lnTo>
                <a:lnTo>
                  <a:pt x="1146595" y="26817"/>
                </a:lnTo>
                <a:lnTo>
                  <a:pt x="1177966" y="28903"/>
                </a:lnTo>
                <a:lnTo>
                  <a:pt x="1206532" y="32058"/>
                </a:lnTo>
                <a:lnTo>
                  <a:pt x="1206238" y="32058"/>
                </a:lnTo>
                <a:lnTo>
                  <a:pt x="1256377" y="40651"/>
                </a:lnTo>
                <a:lnTo>
                  <a:pt x="1303766" y="52087"/>
                </a:lnTo>
                <a:lnTo>
                  <a:pt x="1348021" y="66033"/>
                </a:lnTo>
                <a:lnTo>
                  <a:pt x="1389258" y="82241"/>
                </a:lnTo>
                <a:lnTo>
                  <a:pt x="1427589" y="100467"/>
                </a:lnTo>
                <a:lnTo>
                  <a:pt x="1463132" y="120468"/>
                </a:lnTo>
                <a:lnTo>
                  <a:pt x="1495996" y="142002"/>
                </a:lnTo>
                <a:lnTo>
                  <a:pt x="1554124" y="188720"/>
                </a:lnTo>
                <a:lnTo>
                  <a:pt x="1602821" y="238704"/>
                </a:lnTo>
                <a:lnTo>
                  <a:pt x="1642897" y="290023"/>
                </a:lnTo>
                <a:lnTo>
                  <a:pt x="1675151" y="340733"/>
                </a:lnTo>
                <a:lnTo>
                  <a:pt x="1699131" y="388733"/>
                </a:lnTo>
                <a:lnTo>
                  <a:pt x="1711520" y="437380"/>
                </a:lnTo>
                <a:lnTo>
                  <a:pt x="1713656" y="461553"/>
                </a:lnTo>
                <a:lnTo>
                  <a:pt x="1713748" y="462586"/>
                </a:lnTo>
                <a:lnTo>
                  <a:pt x="1711162" y="514744"/>
                </a:lnTo>
                <a:lnTo>
                  <a:pt x="1700369" y="569013"/>
                </a:lnTo>
                <a:lnTo>
                  <a:pt x="1682903" y="624918"/>
                </a:lnTo>
                <a:lnTo>
                  <a:pt x="1660249" y="682353"/>
                </a:lnTo>
                <a:lnTo>
                  <a:pt x="1634175" y="740592"/>
                </a:lnTo>
                <a:lnTo>
                  <a:pt x="1606307" y="799393"/>
                </a:lnTo>
                <a:lnTo>
                  <a:pt x="1629261" y="810271"/>
                </a:lnTo>
                <a:lnTo>
                  <a:pt x="1657248" y="751216"/>
                </a:lnTo>
                <a:lnTo>
                  <a:pt x="1683666" y="692208"/>
                </a:lnTo>
                <a:lnTo>
                  <a:pt x="1706770" y="633636"/>
                </a:lnTo>
                <a:lnTo>
                  <a:pt x="1724964" y="575392"/>
                </a:lnTo>
                <a:lnTo>
                  <a:pt x="1736371" y="517982"/>
                </a:lnTo>
                <a:lnTo>
                  <a:pt x="1739148" y="462586"/>
                </a:lnTo>
                <a:lnTo>
                  <a:pt x="1739155" y="461553"/>
                </a:lnTo>
                <a:lnTo>
                  <a:pt x="1731365" y="406492"/>
                </a:lnTo>
                <a:lnTo>
                  <a:pt x="1711222" y="353688"/>
                </a:lnTo>
                <a:lnTo>
                  <a:pt x="1681397" y="301952"/>
                </a:lnTo>
                <a:lnTo>
                  <a:pt x="1643919" y="248688"/>
                </a:lnTo>
                <a:lnTo>
                  <a:pt x="1597809" y="195700"/>
                </a:lnTo>
                <a:lnTo>
                  <a:pt x="1542221" y="145034"/>
                </a:lnTo>
                <a:lnTo>
                  <a:pt x="1510616" y="121216"/>
                </a:lnTo>
                <a:lnTo>
                  <a:pt x="1476336" y="98752"/>
                </a:lnTo>
                <a:lnTo>
                  <a:pt x="1439284" y="77903"/>
                </a:lnTo>
                <a:lnTo>
                  <a:pt x="1399368" y="58924"/>
                </a:lnTo>
                <a:lnTo>
                  <a:pt x="1356494" y="42072"/>
                </a:lnTo>
                <a:lnTo>
                  <a:pt x="1310570" y="27600"/>
                </a:lnTo>
                <a:lnTo>
                  <a:pt x="1301455" y="25401"/>
                </a:lnTo>
                <a:close/>
              </a:path>
              <a:path w="1739265" h="810894">
                <a:moveTo>
                  <a:pt x="116128" y="43191"/>
                </a:moveTo>
                <a:lnTo>
                  <a:pt x="0" y="124894"/>
                </a:lnTo>
                <a:lnTo>
                  <a:pt x="135039" y="168775"/>
                </a:lnTo>
                <a:lnTo>
                  <a:pt x="87317" y="124621"/>
                </a:lnTo>
                <a:lnTo>
                  <a:pt x="265715" y="99561"/>
                </a:lnTo>
                <a:lnTo>
                  <a:pt x="83456" y="99561"/>
                </a:lnTo>
                <a:lnTo>
                  <a:pt x="116128" y="43191"/>
                </a:lnTo>
                <a:close/>
              </a:path>
              <a:path w="1739265" h="810894">
                <a:moveTo>
                  <a:pt x="1074207" y="0"/>
                </a:moveTo>
                <a:lnTo>
                  <a:pt x="1033420" y="571"/>
                </a:lnTo>
                <a:lnTo>
                  <a:pt x="990351" y="1921"/>
                </a:lnTo>
                <a:lnTo>
                  <a:pt x="945278" y="3987"/>
                </a:lnTo>
                <a:lnTo>
                  <a:pt x="896882" y="6804"/>
                </a:lnTo>
                <a:lnTo>
                  <a:pt x="897209" y="6804"/>
                </a:lnTo>
                <a:lnTo>
                  <a:pt x="800851" y="13883"/>
                </a:lnTo>
                <a:lnTo>
                  <a:pt x="699707" y="22955"/>
                </a:lnTo>
                <a:lnTo>
                  <a:pt x="597336" y="33445"/>
                </a:lnTo>
                <a:lnTo>
                  <a:pt x="496021" y="44872"/>
                </a:lnTo>
                <a:lnTo>
                  <a:pt x="351022" y="62718"/>
                </a:lnTo>
                <a:lnTo>
                  <a:pt x="83144" y="99561"/>
                </a:lnTo>
                <a:lnTo>
                  <a:pt x="265715" y="99561"/>
                </a:lnTo>
                <a:lnTo>
                  <a:pt x="498974" y="70100"/>
                </a:lnTo>
                <a:lnTo>
                  <a:pt x="600054" y="58699"/>
                </a:lnTo>
                <a:lnTo>
                  <a:pt x="702137" y="48239"/>
                </a:lnTo>
                <a:lnTo>
                  <a:pt x="802916" y="39199"/>
                </a:lnTo>
                <a:lnTo>
                  <a:pt x="900121" y="32058"/>
                </a:lnTo>
                <a:lnTo>
                  <a:pt x="946598" y="29354"/>
                </a:lnTo>
                <a:lnTo>
                  <a:pt x="991331" y="27303"/>
                </a:lnTo>
                <a:lnTo>
                  <a:pt x="1033995" y="25965"/>
                </a:lnTo>
                <a:lnTo>
                  <a:pt x="1074296" y="25401"/>
                </a:lnTo>
                <a:lnTo>
                  <a:pt x="1301455" y="25401"/>
                </a:lnTo>
                <a:lnTo>
                  <a:pt x="1261507" y="15760"/>
                </a:lnTo>
                <a:lnTo>
                  <a:pt x="1209247" y="6804"/>
                </a:lnTo>
                <a:lnTo>
                  <a:pt x="1180205" y="3596"/>
                </a:lnTo>
                <a:lnTo>
                  <a:pt x="1147860" y="1445"/>
                </a:lnTo>
                <a:lnTo>
                  <a:pt x="1112443" y="269"/>
                </a:lnTo>
                <a:lnTo>
                  <a:pt x="10742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0038" y="2519485"/>
            <a:ext cx="4246245" cy="588645"/>
            <a:chOff x="2496037" y="2519484"/>
            <a:chExt cx="42462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39480" y="2650977"/>
            <a:ext cx="3815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30070" algn="l"/>
                <a:tab pos="3661410" algn="l"/>
              </a:tabLst>
            </a:pPr>
            <a:r>
              <a:rPr spc="-5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87794" y="2769088"/>
            <a:ext cx="6692265" cy="2938145"/>
            <a:chOff x="1263793" y="2769087"/>
            <a:chExt cx="6692265" cy="2938145"/>
          </a:xfrm>
        </p:grpSpPr>
        <p:sp>
          <p:nvSpPr>
            <p:cNvPr id="36" name="object 36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762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93274" y="750990"/>
            <a:ext cx="8673465" cy="17145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935355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what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if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just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always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take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the</a:t>
            </a:r>
            <a:r>
              <a:rPr sz="2800" spc="-6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cheapest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edge?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whether</a:t>
            </a:r>
            <a:r>
              <a:rPr sz="2800" spc="-7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or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not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it’s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connected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to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what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we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have</a:t>
            </a:r>
            <a:r>
              <a:rPr sz="2800" spc="-5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so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 Light"/>
                <a:cs typeface="Calibri Light"/>
              </a:rPr>
              <a:t>far?</a:t>
            </a:r>
            <a:endParaRPr sz="2800">
              <a:latin typeface="Calibri Light"/>
              <a:cs typeface="Calibri Light"/>
            </a:endParaRPr>
          </a:p>
          <a:p>
            <a:pPr marL="7060565" marR="5080">
              <a:lnSpc>
                <a:spcPct val="100699"/>
              </a:lnSpc>
              <a:spcBef>
                <a:spcPts val="106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won’t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cause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546123" y="906737"/>
            <a:ext cx="1739264" cy="810895"/>
          </a:xfrm>
          <a:custGeom>
            <a:avLst/>
            <a:gdLst/>
            <a:ahLst/>
            <a:cxnLst/>
            <a:rect l="l" t="t" r="r" b="b"/>
            <a:pathLst>
              <a:path w="1739265" h="810894">
                <a:moveTo>
                  <a:pt x="1301455" y="25401"/>
                </a:moveTo>
                <a:lnTo>
                  <a:pt x="1074296" y="25401"/>
                </a:lnTo>
                <a:lnTo>
                  <a:pt x="1111933" y="25666"/>
                </a:lnTo>
                <a:lnTo>
                  <a:pt x="1146595" y="26817"/>
                </a:lnTo>
                <a:lnTo>
                  <a:pt x="1177966" y="28903"/>
                </a:lnTo>
                <a:lnTo>
                  <a:pt x="1206532" y="32058"/>
                </a:lnTo>
                <a:lnTo>
                  <a:pt x="1206238" y="32058"/>
                </a:lnTo>
                <a:lnTo>
                  <a:pt x="1256377" y="40651"/>
                </a:lnTo>
                <a:lnTo>
                  <a:pt x="1303766" y="52087"/>
                </a:lnTo>
                <a:lnTo>
                  <a:pt x="1348021" y="66033"/>
                </a:lnTo>
                <a:lnTo>
                  <a:pt x="1389258" y="82241"/>
                </a:lnTo>
                <a:lnTo>
                  <a:pt x="1427589" y="100467"/>
                </a:lnTo>
                <a:lnTo>
                  <a:pt x="1463132" y="120468"/>
                </a:lnTo>
                <a:lnTo>
                  <a:pt x="1495996" y="142002"/>
                </a:lnTo>
                <a:lnTo>
                  <a:pt x="1554124" y="188720"/>
                </a:lnTo>
                <a:lnTo>
                  <a:pt x="1602821" y="238704"/>
                </a:lnTo>
                <a:lnTo>
                  <a:pt x="1642897" y="290023"/>
                </a:lnTo>
                <a:lnTo>
                  <a:pt x="1675151" y="340733"/>
                </a:lnTo>
                <a:lnTo>
                  <a:pt x="1699131" y="388733"/>
                </a:lnTo>
                <a:lnTo>
                  <a:pt x="1711520" y="437380"/>
                </a:lnTo>
                <a:lnTo>
                  <a:pt x="1713656" y="461553"/>
                </a:lnTo>
                <a:lnTo>
                  <a:pt x="1713748" y="462586"/>
                </a:lnTo>
                <a:lnTo>
                  <a:pt x="1711162" y="514744"/>
                </a:lnTo>
                <a:lnTo>
                  <a:pt x="1700369" y="569013"/>
                </a:lnTo>
                <a:lnTo>
                  <a:pt x="1682903" y="624918"/>
                </a:lnTo>
                <a:lnTo>
                  <a:pt x="1660249" y="682353"/>
                </a:lnTo>
                <a:lnTo>
                  <a:pt x="1634175" y="740592"/>
                </a:lnTo>
                <a:lnTo>
                  <a:pt x="1606307" y="799393"/>
                </a:lnTo>
                <a:lnTo>
                  <a:pt x="1629261" y="810271"/>
                </a:lnTo>
                <a:lnTo>
                  <a:pt x="1657248" y="751216"/>
                </a:lnTo>
                <a:lnTo>
                  <a:pt x="1683666" y="692208"/>
                </a:lnTo>
                <a:lnTo>
                  <a:pt x="1706770" y="633636"/>
                </a:lnTo>
                <a:lnTo>
                  <a:pt x="1724964" y="575392"/>
                </a:lnTo>
                <a:lnTo>
                  <a:pt x="1736371" y="517982"/>
                </a:lnTo>
                <a:lnTo>
                  <a:pt x="1739148" y="462586"/>
                </a:lnTo>
                <a:lnTo>
                  <a:pt x="1739155" y="461553"/>
                </a:lnTo>
                <a:lnTo>
                  <a:pt x="1731365" y="406492"/>
                </a:lnTo>
                <a:lnTo>
                  <a:pt x="1711222" y="353688"/>
                </a:lnTo>
                <a:lnTo>
                  <a:pt x="1681397" y="301952"/>
                </a:lnTo>
                <a:lnTo>
                  <a:pt x="1643919" y="248688"/>
                </a:lnTo>
                <a:lnTo>
                  <a:pt x="1597809" y="195700"/>
                </a:lnTo>
                <a:lnTo>
                  <a:pt x="1542221" y="145034"/>
                </a:lnTo>
                <a:lnTo>
                  <a:pt x="1510616" y="121216"/>
                </a:lnTo>
                <a:lnTo>
                  <a:pt x="1476336" y="98752"/>
                </a:lnTo>
                <a:lnTo>
                  <a:pt x="1439284" y="77903"/>
                </a:lnTo>
                <a:lnTo>
                  <a:pt x="1399368" y="58924"/>
                </a:lnTo>
                <a:lnTo>
                  <a:pt x="1356494" y="42072"/>
                </a:lnTo>
                <a:lnTo>
                  <a:pt x="1310570" y="27600"/>
                </a:lnTo>
                <a:lnTo>
                  <a:pt x="1301455" y="25401"/>
                </a:lnTo>
                <a:close/>
              </a:path>
              <a:path w="1739265" h="810894">
                <a:moveTo>
                  <a:pt x="116128" y="43191"/>
                </a:moveTo>
                <a:lnTo>
                  <a:pt x="0" y="124894"/>
                </a:lnTo>
                <a:lnTo>
                  <a:pt x="135039" y="168775"/>
                </a:lnTo>
                <a:lnTo>
                  <a:pt x="87317" y="124621"/>
                </a:lnTo>
                <a:lnTo>
                  <a:pt x="265715" y="99561"/>
                </a:lnTo>
                <a:lnTo>
                  <a:pt x="83456" y="99561"/>
                </a:lnTo>
                <a:lnTo>
                  <a:pt x="116128" y="43191"/>
                </a:lnTo>
                <a:close/>
              </a:path>
              <a:path w="1739265" h="810894">
                <a:moveTo>
                  <a:pt x="1074207" y="0"/>
                </a:moveTo>
                <a:lnTo>
                  <a:pt x="1033420" y="571"/>
                </a:lnTo>
                <a:lnTo>
                  <a:pt x="990351" y="1921"/>
                </a:lnTo>
                <a:lnTo>
                  <a:pt x="945278" y="3987"/>
                </a:lnTo>
                <a:lnTo>
                  <a:pt x="896882" y="6804"/>
                </a:lnTo>
                <a:lnTo>
                  <a:pt x="897209" y="6804"/>
                </a:lnTo>
                <a:lnTo>
                  <a:pt x="800851" y="13883"/>
                </a:lnTo>
                <a:lnTo>
                  <a:pt x="699707" y="22955"/>
                </a:lnTo>
                <a:lnTo>
                  <a:pt x="597336" y="33445"/>
                </a:lnTo>
                <a:lnTo>
                  <a:pt x="496021" y="44872"/>
                </a:lnTo>
                <a:lnTo>
                  <a:pt x="351022" y="62718"/>
                </a:lnTo>
                <a:lnTo>
                  <a:pt x="83144" y="99561"/>
                </a:lnTo>
                <a:lnTo>
                  <a:pt x="265715" y="99561"/>
                </a:lnTo>
                <a:lnTo>
                  <a:pt x="498974" y="70100"/>
                </a:lnTo>
                <a:lnTo>
                  <a:pt x="600054" y="58699"/>
                </a:lnTo>
                <a:lnTo>
                  <a:pt x="702137" y="48239"/>
                </a:lnTo>
                <a:lnTo>
                  <a:pt x="802916" y="39199"/>
                </a:lnTo>
                <a:lnTo>
                  <a:pt x="900121" y="32058"/>
                </a:lnTo>
                <a:lnTo>
                  <a:pt x="946598" y="29354"/>
                </a:lnTo>
                <a:lnTo>
                  <a:pt x="991331" y="27303"/>
                </a:lnTo>
                <a:lnTo>
                  <a:pt x="1033995" y="25965"/>
                </a:lnTo>
                <a:lnTo>
                  <a:pt x="1074296" y="25401"/>
                </a:lnTo>
                <a:lnTo>
                  <a:pt x="1301455" y="25401"/>
                </a:lnTo>
                <a:lnTo>
                  <a:pt x="1261507" y="15760"/>
                </a:lnTo>
                <a:lnTo>
                  <a:pt x="1209247" y="6804"/>
                </a:lnTo>
                <a:lnTo>
                  <a:pt x="1180205" y="3596"/>
                </a:lnTo>
                <a:lnTo>
                  <a:pt x="1147860" y="1445"/>
                </a:lnTo>
                <a:lnTo>
                  <a:pt x="1112443" y="269"/>
                </a:lnTo>
                <a:lnTo>
                  <a:pt x="10742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3" y="111715"/>
            <a:ext cx="81800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That’s</a:t>
            </a:r>
            <a:r>
              <a:rPr spc="-100" dirty="0"/>
              <a:t> </a:t>
            </a:r>
            <a:r>
              <a:rPr dirty="0"/>
              <a:t>not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only</a:t>
            </a:r>
            <a:r>
              <a:rPr spc="-95" dirty="0"/>
              <a:t> </a:t>
            </a:r>
            <a:r>
              <a:rPr dirty="0"/>
              <a:t>greedy</a:t>
            </a:r>
            <a:r>
              <a:rPr spc="-100" dirty="0"/>
              <a:t> </a:t>
            </a:r>
            <a:r>
              <a:rPr spc="-1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0038" y="2519485"/>
            <a:ext cx="4246245" cy="588645"/>
            <a:chOff x="2496037" y="2519484"/>
            <a:chExt cx="4246245" cy="588645"/>
          </a:xfrm>
        </p:grpSpPr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239480" y="2650977"/>
            <a:ext cx="3815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30070" algn="l"/>
                <a:tab pos="3661410" algn="l"/>
              </a:tabLst>
            </a:pPr>
            <a:r>
              <a:rPr spc="-50" dirty="0">
                <a:latin typeface="Calibri"/>
                <a:cs typeface="Calibri"/>
              </a:rPr>
              <a:t>B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C</a:t>
            </a:r>
            <a:r>
              <a:rPr dirty="0">
                <a:latin typeface="Calibri"/>
                <a:cs typeface="Calibri"/>
              </a:rPr>
              <a:t>	</a:t>
            </a: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2" name="object 12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0" name="object 20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87794" y="2769088"/>
            <a:ext cx="6717665" cy="2938145"/>
            <a:chOff x="1263793" y="2769087"/>
            <a:chExt cx="6717665" cy="2938145"/>
          </a:xfrm>
        </p:grpSpPr>
        <p:sp>
          <p:nvSpPr>
            <p:cNvPr id="36" name="object 36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762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893274" y="750990"/>
            <a:ext cx="8673465" cy="17145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935355">
              <a:lnSpc>
                <a:spcPts val="3030"/>
              </a:lnSpc>
              <a:spcBef>
                <a:spcPts val="475"/>
              </a:spcBef>
            </a:pP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what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if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we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just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always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take</a:t>
            </a:r>
            <a:r>
              <a:rPr sz="2800" spc="-65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the</a:t>
            </a:r>
            <a:r>
              <a:rPr sz="2800" spc="-6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 Light"/>
                <a:cs typeface="Calibri Light"/>
              </a:rPr>
              <a:t>cheapest</a:t>
            </a:r>
            <a:r>
              <a:rPr sz="28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 Light"/>
                <a:cs typeface="Calibri Light"/>
              </a:rPr>
              <a:t>edge?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whether</a:t>
            </a:r>
            <a:r>
              <a:rPr sz="2800" spc="-7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or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not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it’s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connected</a:t>
            </a:r>
            <a:r>
              <a:rPr sz="2800" spc="-6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to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what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we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have</a:t>
            </a:r>
            <a:r>
              <a:rPr sz="2800" spc="-55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 Light"/>
                <a:cs typeface="Calibri Light"/>
              </a:rPr>
              <a:t>so</a:t>
            </a:r>
            <a:r>
              <a:rPr sz="2800" spc="-60" dirty="0">
                <a:solidFill>
                  <a:srgbClr val="1D9A78"/>
                </a:solidFill>
                <a:latin typeface="Calibri Light"/>
                <a:cs typeface="Calibri Light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 Light"/>
                <a:cs typeface="Calibri Light"/>
              </a:rPr>
              <a:t>far?</a:t>
            </a:r>
            <a:endParaRPr sz="2800">
              <a:latin typeface="Calibri Light"/>
              <a:cs typeface="Calibri Light"/>
            </a:endParaRPr>
          </a:p>
          <a:p>
            <a:pPr marL="7060565" marR="5080">
              <a:lnSpc>
                <a:spcPct val="100699"/>
              </a:lnSpc>
              <a:spcBef>
                <a:spcPts val="106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won’t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cause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cycle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546123" y="906737"/>
            <a:ext cx="1739264" cy="810895"/>
          </a:xfrm>
          <a:custGeom>
            <a:avLst/>
            <a:gdLst/>
            <a:ahLst/>
            <a:cxnLst/>
            <a:rect l="l" t="t" r="r" b="b"/>
            <a:pathLst>
              <a:path w="1739265" h="810894">
                <a:moveTo>
                  <a:pt x="1301455" y="25401"/>
                </a:moveTo>
                <a:lnTo>
                  <a:pt x="1074296" y="25401"/>
                </a:lnTo>
                <a:lnTo>
                  <a:pt x="1111933" y="25666"/>
                </a:lnTo>
                <a:lnTo>
                  <a:pt x="1146595" y="26817"/>
                </a:lnTo>
                <a:lnTo>
                  <a:pt x="1177966" y="28903"/>
                </a:lnTo>
                <a:lnTo>
                  <a:pt x="1206532" y="32058"/>
                </a:lnTo>
                <a:lnTo>
                  <a:pt x="1206238" y="32058"/>
                </a:lnTo>
                <a:lnTo>
                  <a:pt x="1256377" y="40651"/>
                </a:lnTo>
                <a:lnTo>
                  <a:pt x="1303766" y="52087"/>
                </a:lnTo>
                <a:lnTo>
                  <a:pt x="1348021" y="66033"/>
                </a:lnTo>
                <a:lnTo>
                  <a:pt x="1389258" y="82241"/>
                </a:lnTo>
                <a:lnTo>
                  <a:pt x="1427589" y="100467"/>
                </a:lnTo>
                <a:lnTo>
                  <a:pt x="1463132" y="120468"/>
                </a:lnTo>
                <a:lnTo>
                  <a:pt x="1495996" y="142002"/>
                </a:lnTo>
                <a:lnTo>
                  <a:pt x="1554124" y="188720"/>
                </a:lnTo>
                <a:lnTo>
                  <a:pt x="1602821" y="238704"/>
                </a:lnTo>
                <a:lnTo>
                  <a:pt x="1642897" y="290023"/>
                </a:lnTo>
                <a:lnTo>
                  <a:pt x="1675151" y="340733"/>
                </a:lnTo>
                <a:lnTo>
                  <a:pt x="1699131" y="388733"/>
                </a:lnTo>
                <a:lnTo>
                  <a:pt x="1711520" y="437380"/>
                </a:lnTo>
                <a:lnTo>
                  <a:pt x="1713656" y="461553"/>
                </a:lnTo>
                <a:lnTo>
                  <a:pt x="1713748" y="462586"/>
                </a:lnTo>
                <a:lnTo>
                  <a:pt x="1711162" y="514744"/>
                </a:lnTo>
                <a:lnTo>
                  <a:pt x="1700369" y="569013"/>
                </a:lnTo>
                <a:lnTo>
                  <a:pt x="1682903" y="624918"/>
                </a:lnTo>
                <a:lnTo>
                  <a:pt x="1660249" y="682353"/>
                </a:lnTo>
                <a:lnTo>
                  <a:pt x="1634175" y="740592"/>
                </a:lnTo>
                <a:lnTo>
                  <a:pt x="1606307" y="799393"/>
                </a:lnTo>
                <a:lnTo>
                  <a:pt x="1629261" y="810271"/>
                </a:lnTo>
                <a:lnTo>
                  <a:pt x="1657248" y="751216"/>
                </a:lnTo>
                <a:lnTo>
                  <a:pt x="1683666" y="692208"/>
                </a:lnTo>
                <a:lnTo>
                  <a:pt x="1706770" y="633636"/>
                </a:lnTo>
                <a:lnTo>
                  <a:pt x="1724964" y="575392"/>
                </a:lnTo>
                <a:lnTo>
                  <a:pt x="1736371" y="517982"/>
                </a:lnTo>
                <a:lnTo>
                  <a:pt x="1739148" y="462586"/>
                </a:lnTo>
                <a:lnTo>
                  <a:pt x="1739155" y="461553"/>
                </a:lnTo>
                <a:lnTo>
                  <a:pt x="1731365" y="406492"/>
                </a:lnTo>
                <a:lnTo>
                  <a:pt x="1711222" y="353688"/>
                </a:lnTo>
                <a:lnTo>
                  <a:pt x="1681397" y="301952"/>
                </a:lnTo>
                <a:lnTo>
                  <a:pt x="1643919" y="248688"/>
                </a:lnTo>
                <a:lnTo>
                  <a:pt x="1597809" y="195700"/>
                </a:lnTo>
                <a:lnTo>
                  <a:pt x="1542221" y="145034"/>
                </a:lnTo>
                <a:lnTo>
                  <a:pt x="1510616" y="121216"/>
                </a:lnTo>
                <a:lnTo>
                  <a:pt x="1476336" y="98752"/>
                </a:lnTo>
                <a:lnTo>
                  <a:pt x="1439284" y="77903"/>
                </a:lnTo>
                <a:lnTo>
                  <a:pt x="1399368" y="58924"/>
                </a:lnTo>
                <a:lnTo>
                  <a:pt x="1356494" y="42072"/>
                </a:lnTo>
                <a:lnTo>
                  <a:pt x="1310570" y="27600"/>
                </a:lnTo>
                <a:lnTo>
                  <a:pt x="1301455" y="25401"/>
                </a:lnTo>
                <a:close/>
              </a:path>
              <a:path w="1739265" h="810894">
                <a:moveTo>
                  <a:pt x="116128" y="43191"/>
                </a:moveTo>
                <a:lnTo>
                  <a:pt x="0" y="124894"/>
                </a:lnTo>
                <a:lnTo>
                  <a:pt x="135039" y="168775"/>
                </a:lnTo>
                <a:lnTo>
                  <a:pt x="87317" y="124621"/>
                </a:lnTo>
                <a:lnTo>
                  <a:pt x="265715" y="99561"/>
                </a:lnTo>
                <a:lnTo>
                  <a:pt x="83456" y="99561"/>
                </a:lnTo>
                <a:lnTo>
                  <a:pt x="116128" y="43191"/>
                </a:lnTo>
                <a:close/>
              </a:path>
              <a:path w="1739265" h="810894">
                <a:moveTo>
                  <a:pt x="1074207" y="0"/>
                </a:moveTo>
                <a:lnTo>
                  <a:pt x="1033420" y="571"/>
                </a:lnTo>
                <a:lnTo>
                  <a:pt x="990351" y="1921"/>
                </a:lnTo>
                <a:lnTo>
                  <a:pt x="945278" y="3987"/>
                </a:lnTo>
                <a:lnTo>
                  <a:pt x="896882" y="6804"/>
                </a:lnTo>
                <a:lnTo>
                  <a:pt x="897209" y="6804"/>
                </a:lnTo>
                <a:lnTo>
                  <a:pt x="800851" y="13883"/>
                </a:lnTo>
                <a:lnTo>
                  <a:pt x="699707" y="22955"/>
                </a:lnTo>
                <a:lnTo>
                  <a:pt x="597336" y="33445"/>
                </a:lnTo>
                <a:lnTo>
                  <a:pt x="496021" y="44872"/>
                </a:lnTo>
                <a:lnTo>
                  <a:pt x="351022" y="62718"/>
                </a:lnTo>
                <a:lnTo>
                  <a:pt x="83144" y="99561"/>
                </a:lnTo>
                <a:lnTo>
                  <a:pt x="265715" y="99561"/>
                </a:lnTo>
                <a:lnTo>
                  <a:pt x="498974" y="70100"/>
                </a:lnTo>
                <a:lnTo>
                  <a:pt x="600054" y="58699"/>
                </a:lnTo>
                <a:lnTo>
                  <a:pt x="702137" y="48239"/>
                </a:lnTo>
                <a:lnTo>
                  <a:pt x="802916" y="39199"/>
                </a:lnTo>
                <a:lnTo>
                  <a:pt x="900121" y="32058"/>
                </a:lnTo>
                <a:lnTo>
                  <a:pt x="946598" y="29354"/>
                </a:lnTo>
                <a:lnTo>
                  <a:pt x="991331" y="27303"/>
                </a:lnTo>
                <a:lnTo>
                  <a:pt x="1033995" y="25965"/>
                </a:lnTo>
                <a:lnTo>
                  <a:pt x="1074296" y="25401"/>
                </a:lnTo>
                <a:lnTo>
                  <a:pt x="1301455" y="25401"/>
                </a:lnTo>
                <a:lnTo>
                  <a:pt x="1261507" y="15760"/>
                </a:lnTo>
                <a:lnTo>
                  <a:pt x="1209247" y="6804"/>
                </a:lnTo>
                <a:lnTo>
                  <a:pt x="1180205" y="3596"/>
                </a:lnTo>
                <a:lnTo>
                  <a:pt x="1147860" y="1445"/>
                </a:lnTo>
                <a:lnTo>
                  <a:pt x="1112443" y="269"/>
                </a:lnTo>
                <a:lnTo>
                  <a:pt x="107420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16175"/>
          </a:xfrm>
          <a:prstGeom prst="rect">
            <a:avLst/>
          </a:prstGeom>
        </p:spPr>
        <p:txBody>
          <a:bodyPr vert="horz" wrap="square" lIns="0" tIns="396747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spc="-20" dirty="0"/>
              <a:t>We’ve</a:t>
            </a:r>
            <a:r>
              <a:rPr sz="4000" spc="-155" dirty="0"/>
              <a:t> </a:t>
            </a:r>
            <a:r>
              <a:rPr sz="4000" spc="-10" dirty="0"/>
              <a:t>discovered</a:t>
            </a:r>
            <a:r>
              <a:rPr sz="4000" spc="-160" dirty="0"/>
              <a:t> </a:t>
            </a:r>
            <a:r>
              <a:rPr sz="4000" spc="-35" dirty="0"/>
              <a:t>Kruskal’s</a:t>
            </a:r>
            <a:r>
              <a:rPr sz="4000" spc="-155" dirty="0"/>
              <a:t> </a:t>
            </a:r>
            <a:r>
              <a:rPr sz="4000" spc="-10" dirty="0"/>
              <a:t>algorithm!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31390" y="1764573"/>
            <a:ext cx="6338570" cy="12687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dirty="0">
                <a:latin typeface="Calibri"/>
                <a:cs typeface="Calibri"/>
              </a:rPr>
              <a:t>slowKruskal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G</a:t>
            </a:r>
            <a:r>
              <a:rPr sz="2800" spc="-8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=</a:t>
            </a:r>
            <a:r>
              <a:rPr sz="2800" spc="-7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"/>
                <a:cs typeface="Calibri"/>
              </a:rPr>
              <a:t>(V,E)</a:t>
            </a:r>
            <a:r>
              <a:rPr sz="2800" spc="-10" dirty="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Sort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edges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07B1A"/>
                </a:solidFill>
                <a:latin typeface="Calibri"/>
                <a:cs typeface="Calibri"/>
              </a:rPr>
              <a:t>non-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decreasing</a:t>
            </a:r>
            <a:r>
              <a:rPr sz="2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07B1A"/>
                </a:solidFill>
                <a:latin typeface="Calibri"/>
                <a:cs typeface="Calibri"/>
              </a:rPr>
              <a:t>weight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 {}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590" y="3035490"/>
            <a:ext cx="3533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5789" y="3429190"/>
            <a:ext cx="5029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e</a:t>
            </a:r>
            <a:r>
              <a:rPr sz="24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r>
              <a:rPr sz="24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won’t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cycle: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589" y="3822891"/>
            <a:ext cx="284607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3795" indent="-227329">
              <a:spcBef>
                <a:spcPts val="100"/>
              </a:spcBef>
              <a:buFont typeface="Arial"/>
              <a:buChar char="•"/>
              <a:tabLst>
                <a:tab pos="1153795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add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e</a:t>
            </a:r>
            <a:r>
              <a:rPr sz="2400" spc="-3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12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dirty="0">
                <a:latin typeface="Calibri"/>
                <a:cs typeface="Calibri"/>
              </a:rPr>
              <a:t>return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73262" y="5336494"/>
            <a:ext cx="4607560" cy="875240"/>
          </a:xfrm>
          <a:prstGeom prst="rect">
            <a:avLst/>
          </a:prstGeom>
          <a:ln w="9525">
            <a:solidFill>
              <a:srgbClr val="F19D19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1440">
              <a:spcBef>
                <a:spcPts val="225"/>
              </a:spcBef>
            </a:pP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Naively,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running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time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is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???:</a:t>
            </a:r>
            <a:endParaRPr sz="2000">
              <a:latin typeface="Calibri"/>
              <a:cs typeface="Calibri"/>
            </a:endParaRPr>
          </a:p>
          <a:p>
            <a:pPr marL="376555" indent="-285115">
              <a:lnSpc>
                <a:spcPts val="2145"/>
              </a:lnSpc>
              <a:spcBef>
                <a:spcPts val="35"/>
              </a:spcBef>
              <a:buFont typeface="Arial"/>
              <a:buChar char="•"/>
              <a:tabLst>
                <a:tab pos="376555" algn="l"/>
              </a:tabLst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each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m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iterations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of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for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loop:</a:t>
            </a:r>
            <a:endParaRPr>
              <a:latin typeface="Calibri"/>
              <a:cs typeface="Calibri"/>
            </a:endParaRPr>
          </a:p>
          <a:p>
            <a:pPr marL="833755" lvl="1" indent="-285115">
              <a:lnSpc>
                <a:spcPts val="2145"/>
              </a:lnSpc>
              <a:buFont typeface="Arial"/>
              <a:buChar char="•"/>
              <a:tabLst>
                <a:tab pos="833755" algn="l"/>
              </a:tabLst>
            </a:pP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Check</a:t>
            </a:r>
            <a:r>
              <a:rPr spc="-3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if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adding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e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would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cause</a:t>
            </a:r>
            <a:r>
              <a:rPr spc="-25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6537F"/>
                </a:solidFill>
                <a:latin typeface="Calibri"/>
                <a:cs typeface="Calibri"/>
              </a:rPr>
              <a:t>a</a:t>
            </a:r>
            <a:r>
              <a:rPr spc="-30" dirty="0">
                <a:solidFill>
                  <a:srgbClr val="16537F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6537F"/>
                </a:solidFill>
                <a:latin typeface="Calibri"/>
                <a:cs typeface="Calibri"/>
              </a:rPr>
              <a:t>cycle…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4650" y="2923481"/>
            <a:ext cx="2794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m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FF0000"/>
                </a:solidFill>
                <a:latin typeface="Calibri"/>
                <a:cs typeface="Calibri"/>
              </a:rPr>
              <a:t>iterations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through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loop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14859" y="3980813"/>
            <a:ext cx="2154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FF0000"/>
                </a:solidFill>
                <a:latin typeface="Calibri"/>
                <a:cs typeface="Calibri"/>
              </a:rPr>
              <a:t>check</a:t>
            </a:r>
            <a:r>
              <a:rPr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FF0000"/>
                </a:solidFill>
                <a:latin typeface="Calibri"/>
                <a:cs typeface="Calibri"/>
              </a:rPr>
              <a:t>this?</a:t>
            </a:r>
            <a:endParaRPr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1568" y="5336495"/>
            <a:ext cx="975016" cy="152150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21939" y="5356814"/>
            <a:ext cx="1699260" cy="1002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How</a:t>
            </a:r>
            <a:r>
              <a:rPr sz="16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7030A0"/>
                </a:solidFill>
                <a:latin typeface="Calibri"/>
                <a:cs typeface="Calibri"/>
              </a:rPr>
              <a:t>would</a:t>
            </a:r>
            <a:r>
              <a:rPr sz="1600" b="1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7030A0"/>
                </a:solidFill>
                <a:latin typeface="Calibri"/>
                <a:cs typeface="Calibri"/>
              </a:rPr>
              <a:t>you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figure</a:t>
            </a:r>
            <a:r>
              <a:rPr sz="16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out</a:t>
            </a:r>
            <a:r>
              <a:rPr sz="16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if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added</a:t>
            </a:r>
            <a:r>
              <a:rPr sz="16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60" dirty="0">
                <a:solidFill>
                  <a:srgbClr val="7030A0"/>
                </a:solidFill>
                <a:latin typeface="Calibri"/>
                <a:cs typeface="Calibri"/>
              </a:rPr>
              <a:t>e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would</a:t>
            </a:r>
            <a:r>
              <a:rPr sz="16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make</a:t>
            </a:r>
            <a:r>
              <a:rPr sz="16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cycle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this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 algorithm?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3909" y="3096562"/>
            <a:ext cx="763270" cy="179070"/>
          </a:xfrm>
          <a:custGeom>
            <a:avLst/>
            <a:gdLst/>
            <a:ahLst/>
            <a:cxnLst/>
            <a:rect l="l" t="t" r="r" b="b"/>
            <a:pathLst>
              <a:path w="763270" h="179070">
                <a:moveTo>
                  <a:pt x="761169" y="0"/>
                </a:moveTo>
                <a:lnTo>
                  <a:pt x="73889" y="137455"/>
                </a:lnTo>
                <a:lnTo>
                  <a:pt x="67247" y="104246"/>
                </a:lnTo>
                <a:lnTo>
                  <a:pt x="0" y="156550"/>
                </a:lnTo>
                <a:lnTo>
                  <a:pt x="82191" y="178967"/>
                </a:lnTo>
                <a:lnTo>
                  <a:pt x="75549" y="145757"/>
                </a:lnTo>
                <a:lnTo>
                  <a:pt x="762830" y="8301"/>
                </a:lnTo>
                <a:lnTo>
                  <a:pt x="76116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0" y="3898662"/>
            <a:ext cx="1461770" cy="250825"/>
          </a:xfrm>
          <a:custGeom>
            <a:avLst/>
            <a:gdLst/>
            <a:ahLst/>
            <a:cxnLst/>
            <a:rect l="l" t="t" r="r" b="b"/>
            <a:pathLst>
              <a:path w="1461770" h="250825">
                <a:moveTo>
                  <a:pt x="81027" y="0"/>
                </a:moveTo>
                <a:lnTo>
                  <a:pt x="0" y="26318"/>
                </a:lnTo>
                <a:lnTo>
                  <a:pt x="69670" y="75349"/>
                </a:lnTo>
                <a:lnTo>
                  <a:pt x="74717" y="41860"/>
                </a:lnTo>
                <a:lnTo>
                  <a:pt x="1460360" y="250685"/>
                </a:lnTo>
                <a:lnTo>
                  <a:pt x="1461621" y="242313"/>
                </a:lnTo>
                <a:lnTo>
                  <a:pt x="75980" y="33488"/>
                </a:lnTo>
                <a:lnTo>
                  <a:pt x="8102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41503"/>
          </a:xfrm>
          <a:prstGeom prst="rect">
            <a:avLst/>
          </a:prstGeom>
        </p:spPr>
        <p:txBody>
          <a:bodyPr vert="horz" wrap="square" lIns="0" tIns="36087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Two</a:t>
            </a:r>
            <a:r>
              <a:rPr spc="-235" dirty="0"/>
              <a:t> </a:t>
            </a:r>
            <a:r>
              <a:rPr spc="-1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64573"/>
            <a:ext cx="5349240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6415" indent="-513715">
              <a:spcBef>
                <a:spcPts val="340"/>
              </a:spcBef>
              <a:buAutoNum type="arabicPeriod"/>
              <a:tabLst>
                <a:tab pos="526415" algn="l"/>
              </a:tabLst>
            </a:pP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Does</a:t>
            </a:r>
            <a:r>
              <a:rPr sz="28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it</a:t>
            </a:r>
            <a:r>
              <a:rPr sz="28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"/>
                <a:cs typeface="Calibri"/>
              </a:rPr>
              <a:t>work?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is,</a:t>
            </a:r>
            <a:r>
              <a:rPr sz="2400" spc="-4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does</a:t>
            </a:r>
            <a:r>
              <a:rPr sz="2400" spc="-50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it</a:t>
            </a:r>
            <a:r>
              <a:rPr sz="2400" spc="-50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actually</a:t>
            </a:r>
            <a:r>
              <a:rPr sz="2400" spc="-50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return</a:t>
            </a:r>
            <a:r>
              <a:rPr sz="2400" spc="-4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6745A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16745A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6745A"/>
                </a:solidFill>
                <a:latin typeface="Calibri"/>
                <a:cs typeface="Calibri"/>
              </a:rPr>
              <a:t>MST?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1390" y="3453673"/>
            <a:ext cx="6089650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26415" indent="-513715">
              <a:spcBef>
                <a:spcPts val="340"/>
              </a:spcBef>
              <a:buAutoNum type="arabicPeriod" startAt="2"/>
              <a:tabLst>
                <a:tab pos="526415" algn="l"/>
              </a:tabLst>
            </a:pP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How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do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we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actually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implement</a:t>
            </a:r>
            <a:r>
              <a:rPr sz="2800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"/>
                <a:cs typeface="Calibri"/>
              </a:rPr>
              <a:t>this?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pseudocode</a:t>
            </a:r>
            <a:r>
              <a:rPr sz="2400" spc="-80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above</a:t>
            </a:r>
            <a:r>
              <a:rPr sz="2400" spc="-75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E3755"/>
                </a:solidFill>
                <a:latin typeface="Calibri"/>
                <a:cs typeface="Calibri"/>
              </a:rPr>
              <a:t>says</a:t>
            </a:r>
            <a:r>
              <a:rPr sz="2400" spc="-90" dirty="0">
                <a:solidFill>
                  <a:srgbClr val="0E3755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E3755"/>
                </a:solidFill>
                <a:latin typeface="Calibri"/>
                <a:cs typeface="Calibri"/>
              </a:rPr>
              <a:t>“slowKruskal”…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73450" y="3047978"/>
            <a:ext cx="962660" cy="610235"/>
            <a:chOff x="6749450" y="3047977"/>
            <a:chExt cx="962660" cy="610235"/>
          </a:xfrm>
        </p:grpSpPr>
        <p:sp>
          <p:nvSpPr>
            <p:cNvPr id="6" name="object 6"/>
            <p:cNvSpPr/>
            <p:nvPr/>
          </p:nvSpPr>
          <p:spPr>
            <a:xfrm>
              <a:off x="6755800" y="3054328"/>
              <a:ext cx="949960" cy="597535"/>
            </a:xfrm>
            <a:custGeom>
              <a:avLst/>
              <a:gdLst/>
              <a:ahLst/>
              <a:cxnLst/>
              <a:rect l="l" t="t" r="r" b="b"/>
              <a:pathLst>
                <a:path w="949959" h="597535">
                  <a:moveTo>
                    <a:pt x="865761" y="0"/>
                  </a:moveTo>
                  <a:lnTo>
                    <a:pt x="157904" y="297573"/>
                  </a:lnTo>
                  <a:lnTo>
                    <a:pt x="115881" y="197608"/>
                  </a:lnTo>
                  <a:lnTo>
                    <a:pt x="0" y="481585"/>
                  </a:lnTo>
                  <a:lnTo>
                    <a:pt x="283975" y="597466"/>
                  </a:lnTo>
                  <a:lnTo>
                    <a:pt x="241951" y="497502"/>
                  </a:lnTo>
                  <a:lnTo>
                    <a:pt x="949808" y="199928"/>
                  </a:lnTo>
                  <a:lnTo>
                    <a:pt x="865761" y="0"/>
                  </a:lnTo>
                  <a:close/>
                </a:path>
              </a:pathLst>
            </a:custGeom>
            <a:solidFill>
              <a:srgbClr val="F19D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5800" y="3054327"/>
              <a:ext cx="949960" cy="597535"/>
            </a:xfrm>
            <a:custGeom>
              <a:avLst/>
              <a:gdLst/>
              <a:ahLst/>
              <a:cxnLst/>
              <a:rect l="l" t="t" r="r" b="b"/>
              <a:pathLst>
                <a:path w="949959" h="597535">
                  <a:moveTo>
                    <a:pt x="0" y="481585"/>
                  </a:moveTo>
                  <a:lnTo>
                    <a:pt x="115880" y="197609"/>
                  </a:lnTo>
                  <a:lnTo>
                    <a:pt x="157904" y="297574"/>
                  </a:lnTo>
                  <a:lnTo>
                    <a:pt x="865761" y="0"/>
                  </a:lnTo>
                  <a:lnTo>
                    <a:pt x="949809" y="199928"/>
                  </a:lnTo>
                  <a:lnTo>
                    <a:pt x="241952" y="497502"/>
                  </a:lnTo>
                  <a:lnTo>
                    <a:pt x="283975" y="597466"/>
                  </a:lnTo>
                  <a:lnTo>
                    <a:pt x="0" y="481585"/>
                  </a:lnTo>
                  <a:close/>
                </a:path>
              </a:pathLst>
            </a:custGeom>
            <a:ln w="12700">
              <a:solidFill>
                <a:srgbClr val="7D50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954647" y="3432997"/>
            <a:ext cx="1154430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b="1" dirty="0">
                <a:solidFill>
                  <a:srgbClr val="F19D19"/>
                </a:solidFill>
                <a:latin typeface="Calibri"/>
                <a:cs typeface="Calibri"/>
              </a:rPr>
              <a:t>Let’s</a:t>
            </a:r>
            <a:r>
              <a:rPr b="1" spc="-5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19D19"/>
                </a:solidFill>
                <a:latin typeface="Calibri"/>
                <a:cs typeface="Calibri"/>
              </a:rPr>
              <a:t>do</a:t>
            </a:r>
            <a:r>
              <a:rPr b="1" spc="-45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F19D19"/>
                </a:solidFill>
                <a:latin typeface="Calibri"/>
                <a:cs typeface="Calibri"/>
              </a:rPr>
              <a:t>this </a:t>
            </a:r>
            <a:r>
              <a:rPr b="1" dirty="0">
                <a:solidFill>
                  <a:srgbClr val="F19D19"/>
                </a:solidFill>
                <a:latin typeface="Calibri"/>
                <a:cs typeface="Calibri"/>
              </a:rPr>
              <a:t>one</a:t>
            </a:r>
            <a:r>
              <a:rPr b="1" spc="-20" dirty="0">
                <a:solidFill>
                  <a:srgbClr val="F19D19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F19D19"/>
                </a:solidFill>
                <a:latin typeface="Calibri"/>
                <a:cs typeface="Calibri"/>
              </a:rPr>
              <a:t>first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sp>
          <p:nvSpPr>
            <p:cNvPr id="3" name="object 3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7" name="object 7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11" name="object 11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15" name="object 15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9" name="object 19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3" name="object 23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7" name="object 27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31" name="object 31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5" name="object 35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39" name="object 39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7" name="object 6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9815" y="1075849"/>
            <a:ext cx="760858" cy="1031285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9216877" y="185052"/>
            <a:ext cx="12319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D6FA9"/>
                </a:solidFill>
                <a:latin typeface="Calibri"/>
                <a:cs typeface="Calibri"/>
              </a:rPr>
              <a:t>forest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is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D6FA9"/>
                </a:solidFill>
                <a:latin typeface="Calibri"/>
                <a:cs typeface="Calibri"/>
              </a:rPr>
              <a:t>a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collection</a:t>
            </a:r>
            <a:r>
              <a:rPr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disjoint</a:t>
            </a:r>
            <a:r>
              <a:rPr spc="-7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trees</a:t>
            </a:r>
            <a:endParaRPr>
              <a:latin typeface="Calibri"/>
              <a:cs typeface="Calibri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title"/>
          </p:nvPr>
        </p:nvSpPr>
        <p:spPr>
          <a:xfrm>
            <a:off x="1785828" y="158377"/>
            <a:ext cx="512762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dirty="0"/>
              <a:t>At</a:t>
            </a:r>
            <a:r>
              <a:rPr sz="3600" spc="-70" dirty="0"/>
              <a:t> </a:t>
            </a:r>
            <a:r>
              <a:rPr sz="3600" dirty="0"/>
              <a:t>each</a:t>
            </a:r>
            <a:r>
              <a:rPr sz="3600" spc="-70" dirty="0"/>
              <a:t> </a:t>
            </a:r>
            <a:r>
              <a:rPr sz="3600" dirty="0"/>
              <a:t>step</a:t>
            </a:r>
            <a:r>
              <a:rPr sz="3600" spc="-70" dirty="0"/>
              <a:t> </a:t>
            </a:r>
            <a:r>
              <a:rPr sz="3600" dirty="0"/>
              <a:t>of</a:t>
            </a:r>
            <a:r>
              <a:rPr sz="3600" spc="-75" dirty="0"/>
              <a:t> </a:t>
            </a:r>
            <a:r>
              <a:rPr sz="3600" spc="-10" dirty="0"/>
              <a:t>Kruskal’s, </a:t>
            </a:r>
            <a:r>
              <a:rPr sz="3600" dirty="0"/>
              <a:t>we</a:t>
            </a:r>
            <a:r>
              <a:rPr sz="3600" spc="-75" dirty="0"/>
              <a:t> </a:t>
            </a:r>
            <a:r>
              <a:rPr sz="3600" dirty="0"/>
              <a:t>are</a:t>
            </a:r>
            <a:r>
              <a:rPr sz="3600" spc="-75" dirty="0"/>
              <a:t> </a:t>
            </a:r>
            <a:r>
              <a:rPr sz="3600" spc="-10" dirty="0"/>
              <a:t>maintaining</a:t>
            </a:r>
            <a:r>
              <a:rPr sz="3600" spc="-65" dirty="0"/>
              <a:t> </a:t>
            </a:r>
            <a:r>
              <a:rPr sz="3600" dirty="0"/>
              <a:t>a</a:t>
            </a:r>
            <a:r>
              <a:rPr sz="3600" spc="-60" dirty="0"/>
              <a:t> </a:t>
            </a:r>
            <a:r>
              <a:rPr sz="3600" spc="-10" dirty="0">
                <a:solidFill>
                  <a:srgbClr val="1D6FA9"/>
                </a:solidFill>
              </a:rPr>
              <a:t>forest</a:t>
            </a:r>
            <a:r>
              <a:rPr sz="3600" spc="-10" dirty="0"/>
              <a:t>.</a:t>
            </a:r>
            <a:endParaRPr sz="36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6337" y="2532184"/>
              <a:ext cx="562707" cy="5627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5815" y="2532184"/>
              <a:ext cx="562707" cy="5627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737" y="2532184"/>
              <a:ext cx="562707" cy="5627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942" y="3962398"/>
              <a:ext cx="562708" cy="5627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9" name="object 19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3" name="object 23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7" name="object 27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1753" y="3962398"/>
              <a:ext cx="562707" cy="5627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4460" y="3962398"/>
              <a:ext cx="562707" cy="56270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39" name="object 39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7" name="object 6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59815" y="1075849"/>
            <a:ext cx="760858" cy="1031285"/>
          </a:xfrm>
          <a:prstGeom prst="rect">
            <a:avLst/>
          </a:prstGeom>
        </p:spPr>
      </p:pic>
      <p:sp>
        <p:nvSpPr>
          <p:cNvPr id="68" name="object 68"/>
          <p:cNvSpPr txBox="1"/>
          <p:nvPr/>
        </p:nvSpPr>
        <p:spPr>
          <a:xfrm>
            <a:off x="9216877" y="185052"/>
            <a:ext cx="12319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D6FA9"/>
                </a:solidFill>
                <a:latin typeface="Calibri"/>
                <a:cs typeface="Calibri"/>
              </a:rPr>
              <a:t>forest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is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D6FA9"/>
                </a:solidFill>
                <a:latin typeface="Calibri"/>
                <a:cs typeface="Calibri"/>
              </a:rPr>
              <a:t>a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collection</a:t>
            </a:r>
            <a:r>
              <a:rPr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disjoint</a:t>
            </a:r>
            <a:r>
              <a:rPr spc="-7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trees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047095" y="2178725"/>
            <a:ext cx="8342630" cy="4015740"/>
            <a:chOff x="523095" y="2178725"/>
            <a:chExt cx="8342630" cy="4015740"/>
          </a:xfrm>
        </p:grpSpPr>
        <p:sp>
          <p:nvSpPr>
            <p:cNvPr id="70" name="object 70"/>
            <p:cNvSpPr/>
            <p:nvPr/>
          </p:nvSpPr>
          <p:spPr>
            <a:xfrm>
              <a:off x="532620" y="2214580"/>
              <a:ext cx="2738755" cy="2549525"/>
            </a:xfrm>
            <a:custGeom>
              <a:avLst/>
              <a:gdLst/>
              <a:ahLst/>
              <a:cxnLst/>
              <a:rect l="l" t="t" r="r" b="b"/>
              <a:pathLst>
                <a:path w="2738754" h="2549525">
                  <a:moveTo>
                    <a:pt x="323164" y="1466465"/>
                  </a:moveTo>
                  <a:lnTo>
                    <a:pt x="349108" y="1429314"/>
                  </a:lnTo>
                  <a:lnTo>
                    <a:pt x="376134" y="1393161"/>
                  </a:lnTo>
                  <a:lnTo>
                    <a:pt x="404235" y="1357916"/>
                  </a:lnTo>
                  <a:lnTo>
                    <a:pt x="433402" y="1323487"/>
                  </a:lnTo>
                  <a:lnTo>
                    <a:pt x="463630" y="1289784"/>
                  </a:lnTo>
                  <a:lnTo>
                    <a:pt x="494909" y="1256715"/>
                  </a:lnTo>
                  <a:lnTo>
                    <a:pt x="527233" y="1224189"/>
                  </a:lnTo>
                  <a:lnTo>
                    <a:pt x="560593" y="1192115"/>
                  </a:lnTo>
                  <a:lnTo>
                    <a:pt x="594983" y="1160401"/>
                  </a:lnTo>
                  <a:lnTo>
                    <a:pt x="630394" y="1128957"/>
                  </a:lnTo>
                  <a:lnTo>
                    <a:pt x="666819" y="1097692"/>
                  </a:lnTo>
                  <a:lnTo>
                    <a:pt x="704250" y="1066514"/>
                  </a:lnTo>
                  <a:lnTo>
                    <a:pt x="742680" y="1035332"/>
                  </a:lnTo>
                  <a:lnTo>
                    <a:pt x="782101" y="1004056"/>
                  </a:lnTo>
                  <a:lnTo>
                    <a:pt x="822506" y="972593"/>
                  </a:lnTo>
                  <a:lnTo>
                    <a:pt x="863887" y="940853"/>
                  </a:lnTo>
                  <a:lnTo>
                    <a:pt x="906236" y="908745"/>
                  </a:lnTo>
                  <a:lnTo>
                    <a:pt x="949546" y="876177"/>
                  </a:lnTo>
                  <a:lnTo>
                    <a:pt x="993809" y="843058"/>
                  </a:lnTo>
                  <a:lnTo>
                    <a:pt x="1039018" y="809298"/>
                  </a:lnTo>
                  <a:lnTo>
                    <a:pt x="1085164" y="774804"/>
                  </a:lnTo>
                  <a:lnTo>
                    <a:pt x="1119849" y="748656"/>
                  </a:lnTo>
                  <a:lnTo>
                    <a:pt x="1156300" y="720860"/>
                  </a:lnTo>
                  <a:lnTo>
                    <a:pt x="1194372" y="691596"/>
                  </a:lnTo>
                  <a:lnTo>
                    <a:pt x="1233921" y="661042"/>
                  </a:lnTo>
                  <a:lnTo>
                    <a:pt x="1274803" y="629377"/>
                  </a:lnTo>
                  <a:lnTo>
                    <a:pt x="1316874" y="596781"/>
                  </a:lnTo>
                  <a:lnTo>
                    <a:pt x="1359989" y="563431"/>
                  </a:lnTo>
                  <a:lnTo>
                    <a:pt x="1404004" y="529507"/>
                  </a:lnTo>
                  <a:lnTo>
                    <a:pt x="1448776" y="495187"/>
                  </a:lnTo>
                  <a:lnTo>
                    <a:pt x="1494159" y="460650"/>
                  </a:lnTo>
                  <a:lnTo>
                    <a:pt x="1540011" y="426075"/>
                  </a:lnTo>
                  <a:lnTo>
                    <a:pt x="1586185" y="391642"/>
                  </a:lnTo>
                  <a:lnTo>
                    <a:pt x="1632539" y="357528"/>
                  </a:lnTo>
                  <a:lnTo>
                    <a:pt x="1678928" y="323912"/>
                  </a:lnTo>
                  <a:lnTo>
                    <a:pt x="1725208" y="290973"/>
                  </a:lnTo>
                  <a:lnTo>
                    <a:pt x="1771235" y="258891"/>
                  </a:lnTo>
                  <a:lnTo>
                    <a:pt x="1816864" y="227844"/>
                  </a:lnTo>
                  <a:lnTo>
                    <a:pt x="1861951" y="198010"/>
                  </a:lnTo>
                  <a:lnTo>
                    <a:pt x="1906353" y="169569"/>
                  </a:lnTo>
                  <a:lnTo>
                    <a:pt x="1949924" y="142699"/>
                  </a:lnTo>
                  <a:lnTo>
                    <a:pt x="1992521" y="117579"/>
                  </a:lnTo>
                  <a:lnTo>
                    <a:pt x="2033999" y="94388"/>
                  </a:lnTo>
                  <a:lnTo>
                    <a:pt x="2074215" y="73305"/>
                  </a:lnTo>
                  <a:lnTo>
                    <a:pt x="2113024" y="54508"/>
                  </a:lnTo>
                  <a:lnTo>
                    <a:pt x="2150282" y="38177"/>
                  </a:lnTo>
                  <a:lnTo>
                    <a:pt x="2185844" y="24490"/>
                  </a:lnTo>
                  <a:lnTo>
                    <a:pt x="2251306" y="5763"/>
                  </a:lnTo>
                  <a:lnTo>
                    <a:pt x="2323716" y="0"/>
                  </a:lnTo>
                  <a:lnTo>
                    <a:pt x="2365043" y="5643"/>
                  </a:lnTo>
                  <a:lnTo>
                    <a:pt x="2404791" y="17463"/>
                  </a:lnTo>
                  <a:lnTo>
                    <a:pt x="2442853" y="34912"/>
                  </a:lnTo>
                  <a:lnTo>
                    <a:pt x="2479119" y="57440"/>
                  </a:lnTo>
                  <a:lnTo>
                    <a:pt x="2513483" y="84500"/>
                  </a:lnTo>
                  <a:lnTo>
                    <a:pt x="2545837" y="115541"/>
                  </a:lnTo>
                  <a:lnTo>
                    <a:pt x="2576074" y="150016"/>
                  </a:lnTo>
                  <a:lnTo>
                    <a:pt x="2604085" y="187377"/>
                  </a:lnTo>
                  <a:lnTo>
                    <a:pt x="2629764" y="227073"/>
                  </a:lnTo>
                  <a:lnTo>
                    <a:pt x="2653001" y="268558"/>
                  </a:lnTo>
                  <a:lnTo>
                    <a:pt x="2673691" y="311282"/>
                  </a:lnTo>
                  <a:lnTo>
                    <a:pt x="2691724" y="354696"/>
                  </a:lnTo>
                  <a:lnTo>
                    <a:pt x="2706994" y="398252"/>
                  </a:lnTo>
                  <a:lnTo>
                    <a:pt x="2719392" y="441401"/>
                  </a:lnTo>
                  <a:lnTo>
                    <a:pt x="2728811" y="483595"/>
                  </a:lnTo>
                  <a:lnTo>
                    <a:pt x="2735143" y="524285"/>
                  </a:lnTo>
                  <a:lnTo>
                    <a:pt x="2738281" y="562922"/>
                  </a:lnTo>
                  <a:lnTo>
                    <a:pt x="2738117" y="598957"/>
                  </a:lnTo>
                  <a:lnTo>
                    <a:pt x="2727552" y="670888"/>
                  </a:lnTo>
                  <a:lnTo>
                    <a:pt x="2703961" y="741661"/>
                  </a:lnTo>
                  <a:lnTo>
                    <a:pt x="2687417" y="777020"/>
                  </a:lnTo>
                  <a:lnTo>
                    <a:pt x="2667779" y="812578"/>
                  </a:lnTo>
                  <a:lnTo>
                    <a:pt x="2645102" y="848498"/>
                  </a:lnTo>
                  <a:lnTo>
                    <a:pt x="2619439" y="884943"/>
                  </a:lnTo>
                  <a:lnTo>
                    <a:pt x="2590846" y="922075"/>
                  </a:lnTo>
                  <a:lnTo>
                    <a:pt x="2559377" y="960058"/>
                  </a:lnTo>
                  <a:lnTo>
                    <a:pt x="2525085" y="999053"/>
                  </a:lnTo>
                  <a:lnTo>
                    <a:pt x="2488025" y="1039225"/>
                  </a:lnTo>
                  <a:lnTo>
                    <a:pt x="2448252" y="1080735"/>
                  </a:lnTo>
                  <a:lnTo>
                    <a:pt x="2405819" y="1123747"/>
                  </a:lnTo>
                  <a:lnTo>
                    <a:pt x="2360781" y="1168423"/>
                  </a:lnTo>
                  <a:lnTo>
                    <a:pt x="2313192" y="1214926"/>
                  </a:lnTo>
                  <a:lnTo>
                    <a:pt x="2263107" y="1263419"/>
                  </a:lnTo>
                  <a:lnTo>
                    <a:pt x="2210579" y="1314065"/>
                  </a:lnTo>
                  <a:lnTo>
                    <a:pt x="2182812" y="1340754"/>
                  </a:lnTo>
                  <a:lnTo>
                    <a:pt x="2153305" y="1368972"/>
                  </a:lnTo>
                  <a:lnTo>
                    <a:pt x="2122154" y="1398610"/>
                  </a:lnTo>
                  <a:lnTo>
                    <a:pt x="2089457" y="1429559"/>
                  </a:lnTo>
                  <a:lnTo>
                    <a:pt x="2055310" y="1461712"/>
                  </a:lnTo>
                  <a:lnTo>
                    <a:pt x="2019808" y="1494959"/>
                  </a:lnTo>
                  <a:lnTo>
                    <a:pt x="1983049" y="1529192"/>
                  </a:lnTo>
                  <a:lnTo>
                    <a:pt x="1945130" y="1564302"/>
                  </a:lnTo>
                  <a:lnTo>
                    <a:pt x="1906146" y="1600182"/>
                  </a:lnTo>
                  <a:lnTo>
                    <a:pt x="1866194" y="1636721"/>
                  </a:lnTo>
                  <a:lnTo>
                    <a:pt x="1825371" y="1673813"/>
                  </a:lnTo>
                  <a:lnTo>
                    <a:pt x="1783773" y="1711347"/>
                  </a:lnTo>
                  <a:lnTo>
                    <a:pt x="1741496" y="1749217"/>
                  </a:lnTo>
                  <a:lnTo>
                    <a:pt x="1698638" y="1787312"/>
                  </a:lnTo>
                  <a:lnTo>
                    <a:pt x="1655294" y="1825525"/>
                  </a:lnTo>
                  <a:lnTo>
                    <a:pt x="1611561" y="1863748"/>
                  </a:lnTo>
                  <a:lnTo>
                    <a:pt x="1567536" y="1901870"/>
                  </a:lnTo>
                  <a:lnTo>
                    <a:pt x="1523314" y="1939785"/>
                  </a:lnTo>
                  <a:lnTo>
                    <a:pt x="1478993" y="1977383"/>
                  </a:lnTo>
                  <a:lnTo>
                    <a:pt x="1434669" y="2014556"/>
                  </a:lnTo>
                  <a:lnTo>
                    <a:pt x="1390439" y="2051195"/>
                  </a:lnTo>
                  <a:lnTo>
                    <a:pt x="1346399" y="2087192"/>
                  </a:lnTo>
                  <a:lnTo>
                    <a:pt x="1302645" y="2122438"/>
                  </a:lnTo>
                  <a:lnTo>
                    <a:pt x="1259273" y="2156825"/>
                  </a:lnTo>
                  <a:lnTo>
                    <a:pt x="1216382" y="2190244"/>
                  </a:lnTo>
                  <a:lnTo>
                    <a:pt x="1174066" y="2222586"/>
                  </a:lnTo>
                  <a:lnTo>
                    <a:pt x="1132423" y="2253744"/>
                  </a:lnTo>
                  <a:lnTo>
                    <a:pt x="1091548" y="2283608"/>
                  </a:lnTo>
                  <a:lnTo>
                    <a:pt x="1051539" y="2312070"/>
                  </a:lnTo>
                  <a:lnTo>
                    <a:pt x="1012492" y="2339021"/>
                  </a:lnTo>
                  <a:lnTo>
                    <a:pt x="974503" y="2364353"/>
                  </a:lnTo>
                  <a:lnTo>
                    <a:pt x="937669" y="2387958"/>
                  </a:lnTo>
                  <a:lnTo>
                    <a:pt x="902086" y="2409726"/>
                  </a:lnTo>
                  <a:lnTo>
                    <a:pt x="867851" y="2429549"/>
                  </a:lnTo>
                  <a:lnTo>
                    <a:pt x="803810" y="2462927"/>
                  </a:lnTo>
                  <a:lnTo>
                    <a:pt x="746381" y="2488016"/>
                  </a:lnTo>
                  <a:lnTo>
                    <a:pt x="689606" y="2508509"/>
                  </a:lnTo>
                  <a:lnTo>
                    <a:pt x="633686" y="2524616"/>
                  </a:lnTo>
                  <a:lnTo>
                    <a:pt x="578821" y="2536547"/>
                  </a:lnTo>
                  <a:lnTo>
                    <a:pt x="525210" y="2544514"/>
                  </a:lnTo>
                  <a:lnTo>
                    <a:pt x="473053" y="2548725"/>
                  </a:lnTo>
                  <a:lnTo>
                    <a:pt x="422551" y="2549392"/>
                  </a:lnTo>
                  <a:lnTo>
                    <a:pt x="373904" y="2546724"/>
                  </a:lnTo>
                  <a:lnTo>
                    <a:pt x="327310" y="2540931"/>
                  </a:lnTo>
                  <a:lnTo>
                    <a:pt x="282972" y="2532225"/>
                  </a:lnTo>
                  <a:lnTo>
                    <a:pt x="241087" y="2520814"/>
                  </a:lnTo>
                  <a:lnTo>
                    <a:pt x="201857" y="2506910"/>
                  </a:lnTo>
                  <a:lnTo>
                    <a:pt x="165481" y="2490723"/>
                  </a:lnTo>
                  <a:lnTo>
                    <a:pt x="102092" y="2452339"/>
                  </a:lnTo>
                  <a:lnTo>
                    <a:pt x="52520" y="2407344"/>
                  </a:lnTo>
                  <a:lnTo>
                    <a:pt x="18364" y="2357419"/>
                  </a:lnTo>
                  <a:lnTo>
                    <a:pt x="2157" y="2299713"/>
                  </a:lnTo>
                  <a:lnTo>
                    <a:pt x="0" y="2265067"/>
                  </a:lnTo>
                  <a:lnTo>
                    <a:pt x="1483" y="2227059"/>
                  </a:lnTo>
                  <a:lnTo>
                    <a:pt x="6367" y="2186061"/>
                  </a:lnTo>
                  <a:lnTo>
                    <a:pt x="14408" y="2142448"/>
                  </a:lnTo>
                  <a:lnTo>
                    <a:pt x="25365" y="2096592"/>
                  </a:lnTo>
                  <a:lnTo>
                    <a:pt x="38997" y="2048868"/>
                  </a:lnTo>
                  <a:lnTo>
                    <a:pt x="55061" y="1999649"/>
                  </a:lnTo>
                  <a:lnTo>
                    <a:pt x="73316" y="1949310"/>
                  </a:lnTo>
                  <a:lnTo>
                    <a:pt x="93520" y="1898223"/>
                  </a:lnTo>
                  <a:lnTo>
                    <a:pt x="115431" y="1846762"/>
                  </a:lnTo>
                  <a:lnTo>
                    <a:pt x="138808" y="1795301"/>
                  </a:lnTo>
                  <a:lnTo>
                    <a:pt x="163408" y="1744214"/>
                  </a:lnTo>
                  <a:lnTo>
                    <a:pt x="188990" y="1693875"/>
                  </a:lnTo>
                  <a:lnTo>
                    <a:pt x="215312" y="1644656"/>
                  </a:lnTo>
                  <a:lnTo>
                    <a:pt x="242132" y="1596932"/>
                  </a:lnTo>
                  <a:lnTo>
                    <a:pt x="269209" y="1551077"/>
                  </a:lnTo>
                  <a:lnTo>
                    <a:pt x="296300" y="1507463"/>
                  </a:lnTo>
                  <a:lnTo>
                    <a:pt x="323164" y="1466465"/>
                  </a:lnTo>
                  <a:close/>
                </a:path>
              </a:pathLst>
            </a:custGeom>
            <a:ln w="1905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307719" y="2252090"/>
              <a:ext cx="1779270" cy="2440305"/>
            </a:xfrm>
            <a:custGeom>
              <a:avLst/>
              <a:gdLst/>
              <a:ahLst/>
              <a:cxnLst/>
              <a:rect l="l" t="t" r="r" b="b"/>
              <a:pathLst>
                <a:path w="1779270" h="2440304">
                  <a:moveTo>
                    <a:pt x="924311" y="303539"/>
                  </a:moveTo>
                  <a:lnTo>
                    <a:pt x="880022" y="359708"/>
                  </a:lnTo>
                  <a:lnTo>
                    <a:pt x="855963" y="391512"/>
                  </a:lnTo>
                  <a:lnTo>
                    <a:pt x="830760" y="425598"/>
                  </a:lnTo>
                  <a:lnTo>
                    <a:pt x="804517" y="461818"/>
                  </a:lnTo>
                  <a:lnTo>
                    <a:pt x="777333" y="500023"/>
                  </a:lnTo>
                  <a:lnTo>
                    <a:pt x="749309" y="540064"/>
                  </a:lnTo>
                  <a:lnTo>
                    <a:pt x="720546" y="581794"/>
                  </a:lnTo>
                  <a:lnTo>
                    <a:pt x="691146" y="625063"/>
                  </a:lnTo>
                  <a:lnTo>
                    <a:pt x="661208" y="669723"/>
                  </a:lnTo>
                  <a:lnTo>
                    <a:pt x="630835" y="715626"/>
                  </a:lnTo>
                  <a:lnTo>
                    <a:pt x="600126" y="762624"/>
                  </a:lnTo>
                  <a:lnTo>
                    <a:pt x="569182" y="810567"/>
                  </a:lnTo>
                  <a:lnTo>
                    <a:pt x="538106" y="859307"/>
                  </a:lnTo>
                  <a:lnTo>
                    <a:pt x="506997" y="908696"/>
                  </a:lnTo>
                  <a:lnTo>
                    <a:pt x="475956" y="958586"/>
                  </a:lnTo>
                  <a:lnTo>
                    <a:pt x="445084" y="1008828"/>
                  </a:lnTo>
                  <a:lnTo>
                    <a:pt x="414483" y="1059272"/>
                  </a:lnTo>
                  <a:lnTo>
                    <a:pt x="384253" y="1109772"/>
                  </a:lnTo>
                  <a:lnTo>
                    <a:pt x="354494" y="1160179"/>
                  </a:lnTo>
                  <a:lnTo>
                    <a:pt x="325308" y="1210343"/>
                  </a:lnTo>
                  <a:lnTo>
                    <a:pt x="296797" y="1260117"/>
                  </a:lnTo>
                  <a:lnTo>
                    <a:pt x="269059" y="1309352"/>
                  </a:lnTo>
                  <a:lnTo>
                    <a:pt x="242198" y="1357900"/>
                  </a:lnTo>
                  <a:lnTo>
                    <a:pt x="216312" y="1405611"/>
                  </a:lnTo>
                  <a:lnTo>
                    <a:pt x="191504" y="1452339"/>
                  </a:lnTo>
                  <a:lnTo>
                    <a:pt x="167874" y="1497933"/>
                  </a:lnTo>
                  <a:lnTo>
                    <a:pt x="145523" y="1542247"/>
                  </a:lnTo>
                  <a:lnTo>
                    <a:pt x="124553" y="1585130"/>
                  </a:lnTo>
                  <a:lnTo>
                    <a:pt x="105063" y="1626436"/>
                  </a:lnTo>
                  <a:lnTo>
                    <a:pt x="87154" y="1666015"/>
                  </a:lnTo>
                  <a:lnTo>
                    <a:pt x="70929" y="1703718"/>
                  </a:lnTo>
                  <a:lnTo>
                    <a:pt x="56487" y="1739398"/>
                  </a:lnTo>
                  <a:lnTo>
                    <a:pt x="33357" y="1804093"/>
                  </a:lnTo>
                  <a:lnTo>
                    <a:pt x="15896" y="1867735"/>
                  </a:lnTo>
                  <a:lnTo>
                    <a:pt x="4942" y="1927552"/>
                  </a:lnTo>
                  <a:lnTo>
                    <a:pt x="0" y="1983615"/>
                  </a:lnTo>
                  <a:lnTo>
                    <a:pt x="569" y="2035991"/>
                  </a:lnTo>
                  <a:lnTo>
                    <a:pt x="6153" y="2084749"/>
                  </a:lnTo>
                  <a:lnTo>
                    <a:pt x="16253" y="2129958"/>
                  </a:lnTo>
                  <a:lnTo>
                    <a:pt x="30372" y="2171687"/>
                  </a:lnTo>
                  <a:lnTo>
                    <a:pt x="48011" y="2210005"/>
                  </a:lnTo>
                  <a:lnTo>
                    <a:pt x="68672" y="2244980"/>
                  </a:lnTo>
                  <a:lnTo>
                    <a:pt x="91857" y="2276680"/>
                  </a:lnTo>
                  <a:lnTo>
                    <a:pt x="143810" y="2330533"/>
                  </a:lnTo>
                  <a:lnTo>
                    <a:pt x="199884" y="2372113"/>
                  </a:lnTo>
                  <a:lnTo>
                    <a:pt x="256095" y="2401970"/>
                  </a:lnTo>
                  <a:lnTo>
                    <a:pt x="316118" y="2423276"/>
                  </a:lnTo>
                  <a:lnTo>
                    <a:pt x="385324" y="2436865"/>
                  </a:lnTo>
                  <a:lnTo>
                    <a:pt x="422919" y="2439843"/>
                  </a:lnTo>
                  <a:lnTo>
                    <a:pt x="462268" y="2439784"/>
                  </a:lnTo>
                  <a:lnTo>
                    <a:pt x="503191" y="2436319"/>
                  </a:lnTo>
                  <a:lnTo>
                    <a:pt x="545509" y="2429079"/>
                  </a:lnTo>
                  <a:lnTo>
                    <a:pt x="589040" y="2417696"/>
                  </a:lnTo>
                  <a:lnTo>
                    <a:pt x="633604" y="2401798"/>
                  </a:lnTo>
                  <a:lnTo>
                    <a:pt x="679021" y="2381018"/>
                  </a:lnTo>
                  <a:lnTo>
                    <a:pt x="725110" y="2354986"/>
                  </a:lnTo>
                  <a:lnTo>
                    <a:pt x="771692" y="2323333"/>
                  </a:lnTo>
                  <a:lnTo>
                    <a:pt x="818586" y="2285689"/>
                  </a:lnTo>
                  <a:lnTo>
                    <a:pt x="865611" y="2241686"/>
                  </a:lnTo>
                  <a:lnTo>
                    <a:pt x="912588" y="2190954"/>
                  </a:lnTo>
                  <a:lnTo>
                    <a:pt x="957770" y="2135864"/>
                  </a:lnTo>
                  <a:lnTo>
                    <a:pt x="981957" y="2104410"/>
                  </a:lnTo>
                  <a:lnTo>
                    <a:pt x="1007086" y="2070556"/>
                  </a:lnTo>
                  <a:lnTo>
                    <a:pt x="1033066" y="2034453"/>
                  </a:lnTo>
                  <a:lnTo>
                    <a:pt x="1059806" y="1996256"/>
                  </a:lnTo>
                  <a:lnTo>
                    <a:pt x="1087215" y="1956118"/>
                  </a:lnTo>
                  <a:lnTo>
                    <a:pt x="1115202" y="1914192"/>
                  </a:lnTo>
                  <a:lnTo>
                    <a:pt x="1143676" y="1870632"/>
                  </a:lnTo>
                  <a:lnTo>
                    <a:pt x="1172546" y="1825591"/>
                  </a:lnTo>
                  <a:lnTo>
                    <a:pt x="1201721" y="1779222"/>
                  </a:lnTo>
                  <a:lnTo>
                    <a:pt x="1231110" y="1731680"/>
                  </a:lnTo>
                  <a:lnTo>
                    <a:pt x="1260621" y="1683117"/>
                  </a:lnTo>
                  <a:lnTo>
                    <a:pt x="1290165" y="1633686"/>
                  </a:lnTo>
                  <a:lnTo>
                    <a:pt x="1319649" y="1583542"/>
                  </a:lnTo>
                  <a:lnTo>
                    <a:pt x="1348982" y="1532837"/>
                  </a:lnTo>
                  <a:lnTo>
                    <a:pt x="1378074" y="1481725"/>
                  </a:lnTo>
                  <a:lnTo>
                    <a:pt x="1406834" y="1430359"/>
                  </a:lnTo>
                  <a:lnTo>
                    <a:pt x="1435170" y="1378893"/>
                  </a:lnTo>
                  <a:lnTo>
                    <a:pt x="1462991" y="1327479"/>
                  </a:lnTo>
                  <a:lnTo>
                    <a:pt x="1490207" y="1276273"/>
                  </a:lnTo>
                  <a:lnTo>
                    <a:pt x="1516726" y="1225426"/>
                  </a:lnTo>
                  <a:lnTo>
                    <a:pt x="1542458" y="1175092"/>
                  </a:lnTo>
                  <a:lnTo>
                    <a:pt x="1567310" y="1125425"/>
                  </a:lnTo>
                  <a:lnTo>
                    <a:pt x="1591193" y="1076578"/>
                  </a:lnTo>
                  <a:lnTo>
                    <a:pt x="1614015" y="1028705"/>
                  </a:lnTo>
                  <a:lnTo>
                    <a:pt x="1635685" y="981958"/>
                  </a:lnTo>
                  <a:lnTo>
                    <a:pt x="1656112" y="936491"/>
                  </a:lnTo>
                  <a:lnTo>
                    <a:pt x="1675205" y="892458"/>
                  </a:lnTo>
                  <a:lnTo>
                    <a:pt x="1692873" y="850012"/>
                  </a:lnTo>
                  <a:lnTo>
                    <a:pt x="1709025" y="809306"/>
                  </a:lnTo>
                  <a:lnTo>
                    <a:pt x="1723569" y="770494"/>
                  </a:lnTo>
                  <a:lnTo>
                    <a:pt x="1736415" y="733729"/>
                  </a:lnTo>
                  <a:lnTo>
                    <a:pt x="1756649" y="666954"/>
                  </a:lnTo>
                  <a:lnTo>
                    <a:pt x="1770243" y="604593"/>
                  </a:lnTo>
                  <a:lnTo>
                    <a:pt x="1777578" y="545106"/>
                  </a:lnTo>
                  <a:lnTo>
                    <a:pt x="1779169" y="488531"/>
                  </a:lnTo>
                  <a:lnTo>
                    <a:pt x="1775533" y="434903"/>
                  </a:lnTo>
                  <a:lnTo>
                    <a:pt x="1767184" y="384257"/>
                  </a:lnTo>
                  <a:lnTo>
                    <a:pt x="1754637" y="336630"/>
                  </a:lnTo>
                  <a:lnTo>
                    <a:pt x="1738409" y="292057"/>
                  </a:lnTo>
                  <a:lnTo>
                    <a:pt x="1719015" y="250574"/>
                  </a:lnTo>
                  <a:lnTo>
                    <a:pt x="1696969" y="212217"/>
                  </a:lnTo>
                  <a:lnTo>
                    <a:pt x="1672788" y="177021"/>
                  </a:lnTo>
                  <a:lnTo>
                    <a:pt x="1646987" y="145023"/>
                  </a:lnTo>
                  <a:lnTo>
                    <a:pt x="1620081" y="116258"/>
                  </a:lnTo>
                  <a:lnTo>
                    <a:pt x="1565016" y="68572"/>
                  </a:lnTo>
                  <a:lnTo>
                    <a:pt x="1511717" y="34247"/>
                  </a:lnTo>
                  <a:lnTo>
                    <a:pt x="1457349" y="11235"/>
                  </a:lnTo>
                  <a:lnTo>
                    <a:pt x="1393296" y="0"/>
                  </a:lnTo>
                  <a:lnTo>
                    <a:pt x="1358885" y="380"/>
                  </a:lnTo>
                  <a:lnTo>
                    <a:pt x="1285231" y="14803"/>
                  </a:lnTo>
                  <a:lnTo>
                    <a:pt x="1245963" y="29512"/>
                  </a:lnTo>
                  <a:lnTo>
                    <a:pt x="1205050" y="49664"/>
                  </a:lnTo>
                  <a:lnTo>
                    <a:pt x="1162479" y="75593"/>
                  </a:lnTo>
                  <a:lnTo>
                    <a:pt x="1118237" y="107630"/>
                  </a:lnTo>
                  <a:lnTo>
                    <a:pt x="1072313" y="146111"/>
                  </a:lnTo>
                  <a:lnTo>
                    <a:pt x="1024692" y="191367"/>
                  </a:lnTo>
                  <a:lnTo>
                    <a:pt x="975362" y="243732"/>
                  </a:lnTo>
                  <a:lnTo>
                    <a:pt x="924311" y="30353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09920" y="5085321"/>
              <a:ext cx="4925060" cy="1099820"/>
            </a:xfrm>
            <a:custGeom>
              <a:avLst/>
              <a:gdLst/>
              <a:ahLst/>
              <a:cxnLst/>
              <a:rect l="l" t="t" r="r" b="b"/>
              <a:pathLst>
                <a:path w="4925059" h="1099820">
                  <a:moveTo>
                    <a:pt x="3810233" y="1069293"/>
                  </a:moveTo>
                  <a:lnTo>
                    <a:pt x="3872915" y="1068527"/>
                  </a:lnTo>
                  <a:lnTo>
                    <a:pt x="3934988" y="1068558"/>
                  </a:lnTo>
                  <a:lnTo>
                    <a:pt x="3996298" y="1069175"/>
                  </a:lnTo>
                  <a:lnTo>
                    <a:pt x="4056693" y="1070168"/>
                  </a:lnTo>
                  <a:lnTo>
                    <a:pt x="4116018" y="1071327"/>
                  </a:lnTo>
                  <a:lnTo>
                    <a:pt x="4174119" y="1072442"/>
                  </a:lnTo>
                  <a:lnTo>
                    <a:pt x="4230842" y="1073301"/>
                  </a:lnTo>
                  <a:lnTo>
                    <a:pt x="4286034" y="1073696"/>
                  </a:lnTo>
                  <a:lnTo>
                    <a:pt x="4339541" y="1073416"/>
                  </a:lnTo>
                  <a:lnTo>
                    <a:pt x="4391208" y="1072250"/>
                  </a:lnTo>
                  <a:lnTo>
                    <a:pt x="4440883" y="1069989"/>
                  </a:lnTo>
                  <a:lnTo>
                    <a:pt x="4488411" y="1066422"/>
                  </a:lnTo>
                  <a:lnTo>
                    <a:pt x="4533639" y="1061339"/>
                  </a:lnTo>
                  <a:lnTo>
                    <a:pt x="4576412" y="1054530"/>
                  </a:lnTo>
                  <a:lnTo>
                    <a:pt x="4616577" y="1045784"/>
                  </a:lnTo>
                  <a:lnTo>
                    <a:pt x="4653980" y="1034892"/>
                  </a:lnTo>
                  <a:lnTo>
                    <a:pt x="4719885" y="1005826"/>
                  </a:lnTo>
                  <a:lnTo>
                    <a:pt x="4776918" y="962201"/>
                  </a:lnTo>
                  <a:lnTo>
                    <a:pt x="4803958" y="932329"/>
                  </a:lnTo>
                  <a:lnTo>
                    <a:pt x="4828941" y="898210"/>
                  </a:lnTo>
                  <a:lnTo>
                    <a:pt x="4851609" y="860438"/>
                  </a:lnTo>
                  <a:lnTo>
                    <a:pt x="4871705" y="819606"/>
                  </a:lnTo>
                  <a:lnTo>
                    <a:pt x="4888971" y="776309"/>
                  </a:lnTo>
                  <a:lnTo>
                    <a:pt x="4903149" y="731142"/>
                  </a:lnTo>
                  <a:lnTo>
                    <a:pt x="4913982" y="684699"/>
                  </a:lnTo>
                  <a:lnTo>
                    <a:pt x="4921212" y="637572"/>
                  </a:lnTo>
                  <a:lnTo>
                    <a:pt x="4924581" y="590358"/>
                  </a:lnTo>
                  <a:lnTo>
                    <a:pt x="4923832" y="543649"/>
                  </a:lnTo>
                  <a:lnTo>
                    <a:pt x="4918707" y="498041"/>
                  </a:lnTo>
                  <a:lnTo>
                    <a:pt x="4908947" y="454126"/>
                  </a:lnTo>
                  <a:lnTo>
                    <a:pt x="4894296" y="412500"/>
                  </a:lnTo>
                  <a:lnTo>
                    <a:pt x="4874496" y="373756"/>
                  </a:lnTo>
                  <a:lnTo>
                    <a:pt x="4849289" y="338489"/>
                  </a:lnTo>
                  <a:lnTo>
                    <a:pt x="4818417" y="307293"/>
                  </a:lnTo>
                  <a:lnTo>
                    <a:pt x="4770319" y="270272"/>
                  </a:lnTo>
                  <a:lnTo>
                    <a:pt x="4714430" y="235044"/>
                  </a:lnTo>
                  <a:lnTo>
                    <a:pt x="4650799" y="201737"/>
                  </a:lnTo>
                  <a:lnTo>
                    <a:pt x="4616095" y="185844"/>
                  </a:lnTo>
                  <a:lnTo>
                    <a:pt x="4579473" y="170479"/>
                  </a:lnTo>
                  <a:lnTo>
                    <a:pt x="4540940" y="155659"/>
                  </a:lnTo>
                  <a:lnTo>
                    <a:pt x="4500501" y="141398"/>
                  </a:lnTo>
                  <a:lnTo>
                    <a:pt x="4458163" y="127714"/>
                  </a:lnTo>
                  <a:lnTo>
                    <a:pt x="4413931" y="114623"/>
                  </a:lnTo>
                  <a:lnTo>
                    <a:pt x="4367811" y="102139"/>
                  </a:lnTo>
                  <a:lnTo>
                    <a:pt x="4319810" y="90280"/>
                  </a:lnTo>
                  <a:lnTo>
                    <a:pt x="4269933" y="79061"/>
                  </a:lnTo>
                  <a:lnTo>
                    <a:pt x="4218187" y="68499"/>
                  </a:lnTo>
                  <a:lnTo>
                    <a:pt x="4164577" y="58608"/>
                  </a:lnTo>
                  <a:lnTo>
                    <a:pt x="4109109" y="49407"/>
                  </a:lnTo>
                  <a:lnTo>
                    <a:pt x="4051790" y="40909"/>
                  </a:lnTo>
                  <a:lnTo>
                    <a:pt x="3992626" y="33132"/>
                  </a:lnTo>
                  <a:lnTo>
                    <a:pt x="3931622" y="26091"/>
                  </a:lnTo>
                  <a:lnTo>
                    <a:pt x="3868784" y="19803"/>
                  </a:lnTo>
                  <a:lnTo>
                    <a:pt x="3804118" y="14283"/>
                  </a:lnTo>
                  <a:lnTo>
                    <a:pt x="3737632" y="9547"/>
                  </a:lnTo>
                  <a:lnTo>
                    <a:pt x="3669329" y="5612"/>
                  </a:lnTo>
                  <a:lnTo>
                    <a:pt x="3599217" y="2493"/>
                  </a:lnTo>
                  <a:lnTo>
                    <a:pt x="3560703" y="1268"/>
                  </a:lnTo>
                  <a:lnTo>
                    <a:pt x="3520571" y="453"/>
                  </a:lnTo>
                  <a:lnTo>
                    <a:pt x="3478893" y="35"/>
                  </a:lnTo>
                  <a:lnTo>
                    <a:pt x="3435739" y="0"/>
                  </a:lnTo>
                  <a:lnTo>
                    <a:pt x="3391182" y="333"/>
                  </a:lnTo>
                  <a:lnTo>
                    <a:pt x="3345293" y="1020"/>
                  </a:lnTo>
                  <a:lnTo>
                    <a:pt x="3298143" y="2049"/>
                  </a:lnTo>
                  <a:lnTo>
                    <a:pt x="3249804" y="3403"/>
                  </a:lnTo>
                  <a:lnTo>
                    <a:pt x="3200346" y="5070"/>
                  </a:lnTo>
                  <a:lnTo>
                    <a:pt x="3149843" y="7036"/>
                  </a:lnTo>
                  <a:lnTo>
                    <a:pt x="3098365" y="9285"/>
                  </a:lnTo>
                  <a:lnTo>
                    <a:pt x="3045983" y="11805"/>
                  </a:lnTo>
                  <a:lnTo>
                    <a:pt x="2992769" y="14581"/>
                  </a:lnTo>
                  <a:lnTo>
                    <a:pt x="2938795" y="17600"/>
                  </a:lnTo>
                  <a:lnTo>
                    <a:pt x="2884131" y="20846"/>
                  </a:lnTo>
                  <a:lnTo>
                    <a:pt x="2828850" y="24306"/>
                  </a:lnTo>
                  <a:lnTo>
                    <a:pt x="2773022" y="27967"/>
                  </a:lnTo>
                  <a:lnTo>
                    <a:pt x="2716720" y="31813"/>
                  </a:lnTo>
                  <a:lnTo>
                    <a:pt x="2660014" y="35831"/>
                  </a:lnTo>
                  <a:lnTo>
                    <a:pt x="2602977" y="40007"/>
                  </a:lnTo>
                  <a:lnTo>
                    <a:pt x="2545678" y="44327"/>
                  </a:lnTo>
                  <a:lnTo>
                    <a:pt x="2488191" y="48776"/>
                  </a:lnTo>
                  <a:lnTo>
                    <a:pt x="2430587" y="53342"/>
                  </a:lnTo>
                  <a:lnTo>
                    <a:pt x="2372936" y="58008"/>
                  </a:lnTo>
                  <a:lnTo>
                    <a:pt x="2315310" y="62763"/>
                  </a:lnTo>
                  <a:lnTo>
                    <a:pt x="2257782" y="67591"/>
                  </a:lnTo>
                  <a:lnTo>
                    <a:pt x="2200421" y="72478"/>
                  </a:lnTo>
                  <a:lnTo>
                    <a:pt x="2143300" y="77411"/>
                  </a:lnTo>
                  <a:lnTo>
                    <a:pt x="2086490" y="82375"/>
                  </a:lnTo>
                  <a:lnTo>
                    <a:pt x="2030063" y="87357"/>
                  </a:lnTo>
                  <a:lnTo>
                    <a:pt x="1974090" y="92342"/>
                  </a:lnTo>
                  <a:lnTo>
                    <a:pt x="1918642" y="97316"/>
                  </a:lnTo>
                  <a:lnTo>
                    <a:pt x="1863791" y="102266"/>
                  </a:lnTo>
                  <a:lnTo>
                    <a:pt x="1809608" y="107176"/>
                  </a:lnTo>
                  <a:lnTo>
                    <a:pt x="1756165" y="112034"/>
                  </a:lnTo>
                  <a:lnTo>
                    <a:pt x="1703533" y="116824"/>
                  </a:lnTo>
                  <a:lnTo>
                    <a:pt x="1651784" y="121534"/>
                  </a:lnTo>
                  <a:lnTo>
                    <a:pt x="1600989" y="126148"/>
                  </a:lnTo>
                  <a:lnTo>
                    <a:pt x="1551220" y="130654"/>
                  </a:lnTo>
                  <a:lnTo>
                    <a:pt x="1502547" y="135036"/>
                  </a:lnTo>
                  <a:lnTo>
                    <a:pt x="1455043" y="139281"/>
                  </a:lnTo>
                  <a:lnTo>
                    <a:pt x="1408779" y="143375"/>
                  </a:lnTo>
                  <a:lnTo>
                    <a:pt x="1363826" y="147303"/>
                  </a:lnTo>
                  <a:lnTo>
                    <a:pt x="1320256" y="151052"/>
                  </a:lnTo>
                  <a:lnTo>
                    <a:pt x="1278140" y="154608"/>
                  </a:lnTo>
                  <a:lnTo>
                    <a:pt x="1237550" y="157956"/>
                  </a:lnTo>
                  <a:lnTo>
                    <a:pt x="1198557" y="161083"/>
                  </a:lnTo>
                  <a:lnTo>
                    <a:pt x="1125648" y="166616"/>
                  </a:lnTo>
                  <a:lnTo>
                    <a:pt x="1043328" y="171721"/>
                  </a:lnTo>
                  <a:lnTo>
                    <a:pt x="966197" y="174928"/>
                  </a:lnTo>
                  <a:lnTo>
                    <a:pt x="894022" y="176534"/>
                  </a:lnTo>
                  <a:lnTo>
                    <a:pt x="826569" y="176839"/>
                  </a:lnTo>
                  <a:lnTo>
                    <a:pt x="763607" y="176141"/>
                  </a:lnTo>
                  <a:lnTo>
                    <a:pt x="704901" y="174740"/>
                  </a:lnTo>
                  <a:lnTo>
                    <a:pt x="650220" y="172935"/>
                  </a:lnTo>
                  <a:lnTo>
                    <a:pt x="599329" y="171024"/>
                  </a:lnTo>
                  <a:lnTo>
                    <a:pt x="551996" y="169307"/>
                  </a:lnTo>
                  <a:lnTo>
                    <a:pt x="507989" y="168081"/>
                  </a:lnTo>
                  <a:lnTo>
                    <a:pt x="467073" y="167648"/>
                  </a:lnTo>
                  <a:lnTo>
                    <a:pt x="429016" y="168304"/>
                  </a:lnTo>
                  <a:lnTo>
                    <a:pt x="360548" y="174084"/>
                  </a:lnTo>
                  <a:lnTo>
                    <a:pt x="300719" y="187812"/>
                  </a:lnTo>
                  <a:lnTo>
                    <a:pt x="247666" y="211879"/>
                  </a:lnTo>
                  <a:lnTo>
                    <a:pt x="199525" y="248678"/>
                  </a:lnTo>
                  <a:lnTo>
                    <a:pt x="158511" y="294870"/>
                  </a:lnTo>
                  <a:lnTo>
                    <a:pt x="117621" y="354986"/>
                  </a:lnTo>
                  <a:lnTo>
                    <a:pt x="97980" y="389327"/>
                  </a:lnTo>
                  <a:lnTo>
                    <a:pt x="79281" y="426021"/>
                  </a:lnTo>
                  <a:lnTo>
                    <a:pt x="61827" y="464694"/>
                  </a:lnTo>
                  <a:lnTo>
                    <a:pt x="45922" y="504969"/>
                  </a:lnTo>
                  <a:lnTo>
                    <a:pt x="31868" y="546470"/>
                  </a:lnTo>
                  <a:lnTo>
                    <a:pt x="19969" y="588822"/>
                  </a:lnTo>
                  <a:lnTo>
                    <a:pt x="10530" y="631649"/>
                  </a:lnTo>
                  <a:lnTo>
                    <a:pt x="3853" y="674576"/>
                  </a:lnTo>
                  <a:lnTo>
                    <a:pt x="241" y="717226"/>
                  </a:lnTo>
                  <a:lnTo>
                    <a:pt x="0" y="759223"/>
                  </a:lnTo>
                  <a:lnTo>
                    <a:pt x="3431" y="800193"/>
                  </a:lnTo>
                  <a:lnTo>
                    <a:pt x="10838" y="839759"/>
                  </a:lnTo>
                  <a:lnTo>
                    <a:pt x="22526" y="877545"/>
                  </a:lnTo>
                  <a:lnTo>
                    <a:pt x="38796" y="913176"/>
                  </a:lnTo>
                  <a:lnTo>
                    <a:pt x="59954" y="946275"/>
                  </a:lnTo>
                  <a:lnTo>
                    <a:pt x="86303" y="976468"/>
                  </a:lnTo>
                  <a:lnTo>
                    <a:pt x="118145" y="1003378"/>
                  </a:lnTo>
                  <a:lnTo>
                    <a:pt x="155784" y="1026630"/>
                  </a:lnTo>
                  <a:lnTo>
                    <a:pt x="199525" y="1045847"/>
                  </a:lnTo>
                  <a:lnTo>
                    <a:pt x="254984" y="1062331"/>
                  </a:lnTo>
                  <a:lnTo>
                    <a:pt x="320457" y="1075429"/>
                  </a:lnTo>
                  <a:lnTo>
                    <a:pt x="395075" y="1085406"/>
                  </a:lnTo>
                  <a:lnTo>
                    <a:pt x="435542" y="1089307"/>
                  </a:lnTo>
                  <a:lnTo>
                    <a:pt x="477971" y="1092527"/>
                  </a:lnTo>
                  <a:lnTo>
                    <a:pt x="522253" y="1095100"/>
                  </a:lnTo>
                  <a:lnTo>
                    <a:pt x="568280" y="1097058"/>
                  </a:lnTo>
                  <a:lnTo>
                    <a:pt x="615943" y="1098435"/>
                  </a:lnTo>
                  <a:lnTo>
                    <a:pt x="665134" y="1099263"/>
                  </a:lnTo>
                  <a:lnTo>
                    <a:pt x="715744" y="1099577"/>
                  </a:lnTo>
                  <a:lnTo>
                    <a:pt x="767665" y="1099410"/>
                  </a:lnTo>
                  <a:lnTo>
                    <a:pt x="820789" y="1098793"/>
                  </a:lnTo>
                  <a:lnTo>
                    <a:pt x="875008" y="1097762"/>
                  </a:lnTo>
                  <a:lnTo>
                    <a:pt x="930212" y="1096348"/>
                  </a:lnTo>
                  <a:lnTo>
                    <a:pt x="986294" y="1094585"/>
                  </a:lnTo>
                  <a:lnTo>
                    <a:pt x="1043145" y="1092506"/>
                  </a:lnTo>
                  <a:lnTo>
                    <a:pt x="1100657" y="1090145"/>
                  </a:lnTo>
                  <a:lnTo>
                    <a:pt x="1158721" y="1087534"/>
                  </a:lnTo>
                  <a:lnTo>
                    <a:pt x="1217230" y="1084707"/>
                  </a:lnTo>
                  <a:lnTo>
                    <a:pt x="1276074" y="1081697"/>
                  </a:lnTo>
                  <a:lnTo>
                    <a:pt x="1335146" y="1078536"/>
                  </a:lnTo>
                  <a:lnTo>
                    <a:pt x="1394337" y="1075259"/>
                  </a:lnTo>
                  <a:lnTo>
                    <a:pt x="1453538" y="1071899"/>
                  </a:lnTo>
                  <a:lnTo>
                    <a:pt x="1512642" y="1068488"/>
                  </a:lnTo>
                  <a:lnTo>
                    <a:pt x="1571539" y="1065059"/>
                  </a:lnTo>
                  <a:lnTo>
                    <a:pt x="1630122" y="1061647"/>
                  </a:lnTo>
                  <a:lnTo>
                    <a:pt x="1688282" y="1058284"/>
                  </a:lnTo>
                  <a:lnTo>
                    <a:pt x="1745911" y="1055003"/>
                  </a:lnTo>
                  <a:lnTo>
                    <a:pt x="1802900" y="1051837"/>
                  </a:lnTo>
                  <a:lnTo>
                    <a:pt x="1859141" y="1048820"/>
                  </a:lnTo>
                  <a:lnTo>
                    <a:pt x="1914526" y="1045985"/>
                  </a:lnTo>
                  <a:lnTo>
                    <a:pt x="1968946" y="1043365"/>
                  </a:lnTo>
                  <a:lnTo>
                    <a:pt x="2022293" y="1040993"/>
                  </a:lnTo>
                  <a:lnTo>
                    <a:pt x="2074459" y="1038902"/>
                  </a:lnTo>
                  <a:lnTo>
                    <a:pt x="2125334" y="1037126"/>
                  </a:lnTo>
                  <a:lnTo>
                    <a:pt x="2174812" y="1035698"/>
                  </a:lnTo>
                  <a:lnTo>
                    <a:pt x="2222782" y="1034650"/>
                  </a:lnTo>
                  <a:lnTo>
                    <a:pt x="2269138" y="1034016"/>
                  </a:lnTo>
                  <a:lnTo>
                    <a:pt x="2313771" y="1033830"/>
                  </a:lnTo>
                  <a:lnTo>
                    <a:pt x="2356571" y="1034124"/>
                  </a:lnTo>
                  <a:lnTo>
                    <a:pt x="2418111" y="1035027"/>
                  </a:lnTo>
                  <a:lnTo>
                    <a:pt x="2478640" y="1036108"/>
                  </a:lnTo>
                  <a:lnTo>
                    <a:pt x="2538181" y="1037350"/>
                  </a:lnTo>
                  <a:lnTo>
                    <a:pt x="2596756" y="1038734"/>
                  </a:lnTo>
                  <a:lnTo>
                    <a:pt x="2654385" y="1040245"/>
                  </a:lnTo>
                  <a:lnTo>
                    <a:pt x="2711091" y="1041864"/>
                  </a:lnTo>
                  <a:lnTo>
                    <a:pt x="2766896" y="1043575"/>
                  </a:lnTo>
                  <a:lnTo>
                    <a:pt x="2821820" y="1045360"/>
                  </a:lnTo>
                  <a:lnTo>
                    <a:pt x="2875886" y="1047201"/>
                  </a:lnTo>
                  <a:lnTo>
                    <a:pt x="2929115" y="1049082"/>
                  </a:lnTo>
                  <a:lnTo>
                    <a:pt x="2981529" y="1050985"/>
                  </a:lnTo>
                  <a:lnTo>
                    <a:pt x="3033149" y="1052893"/>
                  </a:lnTo>
                  <a:lnTo>
                    <a:pt x="3083997" y="1054788"/>
                  </a:lnTo>
                  <a:lnTo>
                    <a:pt x="3134095" y="1056654"/>
                  </a:lnTo>
                  <a:lnTo>
                    <a:pt x="3183464" y="1058472"/>
                  </a:lnTo>
                  <a:lnTo>
                    <a:pt x="3232126" y="1060226"/>
                  </a:lnTo>
                  <a:lnTo>
                    <a:pt x="3280103" y="1061898"/>
                  </a:lnTo>
                  <a:lnTo>
                    <a:pt x="3327416" y="1063471"/>
                  </a:lnTo>
                  <a:lnTo>
                    <a:pt x="3374087" y="1064928"/>
                  </a:lnTo>
                  <a:lnTo>
                    <a:pt x="3420137" y="1066252"/>
                  </a:lnTo>
                  <a:lnTo>
                    <a:pt x="3465588" y="1067424"/>
                  </a:lnTo>
                  <a:lnTo>
                    <a:pt x="3510462" y="1068428"/>
                  </a:lnTo>
                  <a:lnTo>
                    <a:pt x="3554781" y="1069247"/>
                  </a:lnTo>
                  <a:lnTo>
                    <a:pt x="3598565" y="1069862"/>
                  </a:lnTo>
                  <a:lnTo>
                    <a:pt x="3641837" y="1070258"/>
                  </a:lnTo>
                  <a:lnTo>
                    <a:pt x="3684618" y="1070416"/>
                  </a:lnTo>
                  <a:lnTo>
                    <a:pt x="3726930" y="1070320"/>
                  </a:lnTo>
                  <a:lnTo>
                    <a:pt x="3768795" y="1069951"/>
                  </a:lnTo>
                  <a:lnTo>
                    <a:pt x="3810233" y="1069293"/>
                  </a:lnTo>
                  <a:close/>
                </a:path>
              </a:pathLst>
            </a:custGeom>
            <a:ln w="190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71851" y="2188250"/>
              <a:ext cx="1164590" cy="1210310"/>
            </a:xfrm>
            <a:custGeom>
              <a:avLst/>
              <a:gdLst/>
              <a:ahLst/>
              <a:cxnLst/>
              <a:rect l="l" t="t" r="r" b="b"/>
              <a:pathLst>
                <a:path w="1164590" h="1210310">
                  <a:moveTo>
                    <a:pt x="458610" y="50857"/>
                  </a:moveTo>
                  <a:lnTo>
                    <a:pt x="395039" y="90469"/>
                  </a:lnTo>
                  <a:lnTo>
                    <a:pt x="357325" y="115600"/>
                  </a:lnTo>
                  <a:lnTo>
                    <a:pt x="317044" y="143821"/>
                  </a:lnTo>
                  <a:lnTo>
                    <a:pt x="275234" y="174784"/>
                  </a:lnTo>
                  <a:lnTo>
                    <a:pt x="232932" y="208144"/>
                  </a:lnTo>
                  <a:lnTo>
                    <a:pt x="191177" y="243555"/>
                  </a:lnTo>
                  <a:lnTo>
                    <a:pt x="151007" y="280670"/>
                  </a:lnTo>
                  <a:lnTo>
                    <a:pt x="113460" y="319144"/>
                  </a:lnTo>
                  <a:lnTo>
                    <a:pt x="79575" y="358630"/>
                  </a:lnTo>
                  <a:lnTo>
                    <a:pt x="50389" y="398783"/>
                  </a:lnTo>
                  <a:lnTo>
                    <a:pt x="26941" y="439256"/>
                  </a:lnTo>
                  <a:lnTo>
                    <a:pt x="10268" y="479704"/>
                  </a:lnTo>
                  <a:lnTo>
                    <a:pt x="1410" y="519780"/>
                  </a:lnTo>
                  <a:lnTo>
                    <a:pt x="0" y="559141"/>
                  </a:lnTo>
                  <a:lnTo>
                    <a:pt x="4039" y="602452"/>
                  </a:lnTo>
                  <a:lnTo>
                    <a:pt x="13039" y="648921"/>
                  </a:lnTo>
                  <a:lnTo>
                    <a:pt x="26509" y="697755"/>
                  </a:lnTo>
                  <a:lnTo>
                    <a:pt x="43960" y="748162"/>
                  </a:lnTo>
                  <a:lnTo>
                    <a:pt x="64902" y="799351"/>
                  </a:lnTo>
                  <a:lnTo>
                    <a:pt x="88845" y="850530"/>
                  </a:lnTo>
                  <a:lnTo>
                    <a:pt x="115299" y="900906"/>
                  </a:lnTo>
                  <a:lnTo>
                    <a:pt x="143775" y="949688"/>
                  </a:lnTo>
                  <a:lnTo>
                    <a:pt x="173782" y="996084"/>
                  </a:lnTo>
                  <a:lnTo>
                    <a:pt x="204832" y="1039301"/>
                  </a:lnTo>
                  <a:lnTo>
                    <a:pt x="236434" y="1078548"/>
                  </a:lnTo>
                  <a:lnTo>
                    <a:pt x="268098" y="1113033"/>
                  </a:lnTo>
                  <a:lnTo>
                    <a:pt x="299336" y="1141964"/>
                  </a:lnTo>
                  <a:lnTo>
                    <a:pt x="369272" y="1185067"/>
                  </a:lnTo>
                  <a:lnTo>
                    <a:pt x="413264" y="1199094"/>
                  </a:lnTo>
                  <a:lnTo>
                    <a:pt x="460716" y="1207136"/>
                  </a:lnTo>
                  <a:lnTo>
                    <a:pt x="510712" y="1209704"/>
                  </a:lnTo>
                  <a:lnTo>
                    <a:pt x="562336" y="1207306"/>
                  </a:lnTo>
                  <a:lnTo>
                    <a:pt x="614673" y="1200451"/>
                  </a:lnTo>
                  <a:lnTo>
                    <a:pt x="666806" y="1189647"/>
                  </a:lnTo>
                  <a:lnTo>
                    <a:pt x="717819" y="1175404"/>
                  </a:lnTo>
                  <a:lnTo>
                    <a:pt x="766798" y="1158230"/>
                  </a:lnTo>
                  <a:lnTo>
                    <a:pt x="812825" y="1138633"/>
                  </a:lnTo>
                  <a:lnTo>
                    <a:pt x="854985" y="1117124"/>
                  </a:lnTo>
                  <a:lnTo>
                    <a:pt x="892363" y="1094211"/>
                  </a:lnTo>
                  <a:lnTo>
                    <a:pt x="927257" y="1068068"/>
                  </a:lnTo>
                  <a:lnTo>
                    <a:pt x="962131" y="1036979"/>
                  </a:lnTo>
                  <a:lnTo>
                    <a:pt x="996313" y="1001616"/>
                  </a:lnTo>
                  <a:lnTo>
                    <a:pt x="1029132" y="962651"/>
                  </a:lnTo>
                  <a:lnTo>
                    <a:pt x="1059915" y="920755"/>
                  </a:lnTo>
                  <a:lnTo>
                    <a:pt x="1087992" y="876601"/>
                  </a:lnTo>
                  <a:lnTo>
                    <a:pt x="1112689" y="830858"/>
                  </a:lnTo>
                  <a:lnTo>
                    <a:pt x="1133337" y="784200"/>
                  </a:lnTo>
                  <a:lnTo>
                    <a:pt x="1149263" y="737297"/>
                  </a:lnTo>
                  <a:lnTo>
                    <a:pt x="1159796" y="690822"/>
                  </a:lnTo>
                  <a:lnTo>
                    <a:pt x="1164263" y="645446"/>
                  </a:lnTo>
                  <a:lnTo>
                    <a:pt x="1161994" y="601841"/>
                  </a:lnTo>
                  <a:lnTo>
                    <a:pt x="1153236" y="564048"/>
                  </a:lnTo>
                  <a:lnTo>
                    <a:pt x="1137625" y="523914"/>
                  </a:lnTo>
                  <a:lnTo>
                    <a:pt x="1116084" y="482029"/>
                  </a:lnTo>
                  <a:lnTo>
                    <a:pt x="1089536" y="438982"/>
                  </a:lnTo>
                  <a:lnTo>
                    <a:pt x="1058904" y="395362"/>
                  </a:lnTo>
                  <a:lnTo>
                    <a:pt x="1025110" y="351760"/>
                  </a:lnTo>
                  <a:lnTo>
                    <a:pt x="989078" y="308764"/>
                  </a:lnTo>
                  <a:lnTo>
                    <a:pt x="951730" y="266964"/>
                  </a:lnTo>
                  <a:lnTo>
                    <a:pt x="913989" y="226950"/>
                  </a:lnTo>
                  <a:lnTo>
                    <a:pt x="876777" y="189312"/>
                  </a:lnTo>
                  <a:lnTo>
                    <a:pt x="841019" y="154638"/>
                  </a:lnTo>
                  <a:lnTo>
                    <a:pt x="807635" y="123519"/>
                  </a:lnTo>
                  <a:lnTo>
                    <a:pt x="777550" y="96544"/>
                  </a:lnTo>
                  <a:lnTo>
                    <a:pt x="707562" y="40193"/>
                  </a:lnTo>
                  <a:lnTo>
                    <a:pt x="667608" y="16507"/>
                  </a:lnTo>
                  <a:lnTo>
                    <a:pt x="629773" y="3144"/>
                  </a:lnTo>
                  <a:lnTo>
                    <a:pt x="592006" y="0"/>
                  </a:lnTo>
                  <a:lnTo>
                    <a:pt x="552257" y="6972"/>
                  </a:lnTo>
                  <a:lnTo>
                    <a:pt x="508475" y="23958"/>
                  </a:lnTo>
                  <a:lnTo>
                    <a:pt x="458610" y="50857"/>
                  </a:lnTo>
                  <a:close/>
                </a:path>
              </a:pathLst>
            </a:custGeom>
            <a:ln w="19050">
              <a:solidFill>
                <a:srgbClr val="C244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7573107" y="3592582"/>
              <a:ext cx="1283335" cy="1341755"/>
            </a:xfrm>
            <a:custGeom>
              <a:avLst/>
              <a:gdLst/>
              <a:ahLst/>
              <a:cxnLst/>
              <a:rect l="l" t="t" r="r" b="b"/>
              <a:pathLst>
                <a:path w="1283334" h="1341754">
                  <a:moveTo>
                    <a:pt x="293077" y="76741"/>
                  </a:moveTo>
                  <a:lnTo>
                    <a:pt x="246751" y="98623"/>
                  </a:lnTo>
                  <a:lnTo>
                    <a:pt x="204475" y="124963"/>
                  </a:lnTo>
                  <a:lnTo>
                    <a:pt x="166229" y="155414"/>
                  </a:lnTo>
                  <a:lnTo>
                    <a:pt x="131993" y="189630"/>
                  </a:lnTo>
                  <a:lnTo>
                    <a:pt x="101745" y="227265"/>
                  </a:lnTo>
                  <a:lnTo>
                    <a:pt x="75467" y="267973"/>
                  </a:lnTo>
                  <a:lnTo>
                    <a:pt x="53137" y="311409"/>
                  </a:lnTo>
                  <a:lnTo>
                    <a:pt x="34735" y="357226"/>
                  </a:lnTo>
                  <a:lnTo>
                    <a:pt x="20240" y="405078"/>
                  </a:lnTo>
                  <a:lnTo>
                    <a:pt x="9633" y="454620"/>
                  </a:lnTo>
                  <a:lnTo>
                    <a:pt x="2893" y="505505"/>
                  </a:lnTo>
                  <a:lnTo>
                    <a:pt x="0" y="557387"/>
                  </a:lnTo>
                  <a:lnTo>
                    <a:pt x="97" y="594801"/>
                  </a:lnTo>
                  <a:lnTo>
                    <a:pt x="1720" y="636859"/>
                  </a:lnTo>
                  <a:lnTo>
                    <a:pt x="4911" y="682812"/>
                  </a:lnTo>
                  <a:lnTo>
                    <a:pt x="9712" y="731914"/>
                  </a:lnTo>
                  <a:lnTo>
                    <a:pt x="16166" y="783415"/>
                  </a:lnTo>
                  <a:lnTo>
                    <a:pt x="24314" y="836569"/>
                  </a:lnTo>
                  <a:lnTo>
                    <a:pt x="34199" y="890628"/>
                  </a:lnTo>
                  <a:lnTo>
                    <a:pt x="45862" y="944843"/>
                  </a:lnTo>
                  <a:lnTo>
                    <a:pt x="59347" y="998467"/>
                  </a:lnTo>
                  <a:lnTo>
                    <a:pt x="74696" y="1050753"/>
                  </a:lnTo>
                  <a:lnTo>
                    <a:pt x="91949" y="1100952"/>
                  </a:lnTo>
                  <a:lnTo>
                    <a:pt x="111151" y="1148316"/>
                  </a:lnTo>
                  <a:lnTo>
                    <a:pt x="132343" y="1192099"/>
                  </a:lnTo>
                  <a:lnTo>
                    <a:pt x="155567" y="1231552"/>
                  </a:lnTo>
                  <a:lnTo>
                    <a:pt x="180865" y="1265927"/>
                  </a:lnTo>
                  <a:lnTo>
                    <a:pt x="208280" y="1294477"/>
                  </a:lnTo>
                  <a:lnTo>
                    <a:pt x="269630" y="1331110"/>
                  </a:lnTo>
                  <a:lnTo>
                    <a:pt x="335430" y="1341430"/>
                  </a:lnTo>
                  <a:lnTo>
                    <a:pt x="374624" y="1340850"/>
                  </a:lnTo>
                  <a:lnTo>
                    <a:pt x="417332" y="1336743"/>
                  </a:lnTo>
                  <a:lnTo>
                    <a:pt x="463039" y="1329331"/>
                  </a:lnTo>
                  <a:lnTo>
                    <a:pt x="511234" y="1318840"/>
                  </a:lnTo>
                  <a:lnTo>
                    <a:pt x="561404" y="1305493"/>
                  </a:lnTo>
                  <a:lnTo>
                    <a:pt x="613035" y="1289514"/>
                  </a:lnTo>
                  <a:lnTo>
                    <a:pt x="665616" y="1271127"/>
                  </a:lnTo>
                  <a:lnTo>
                    <a:pt x="718634" y="1250557"/>
                  </a:lnTo>
                  <a:lnTo>
                    <a:pt x="771576" y="1228028"/>
                  </a:lnTo>
                  <a:lnTo>
                    <a:pt x="823929" y="1203763"/>
                  </a:lnTo>
                  <a:lnTo>
                    <a:pt x="875181" y="1177986"/>
                  </a:lnTo>
                  <a:lnTo>
                    <a:pt x="924819" y="1150922"/>
                  </a:lnTo>
                  <a:lnTo>
                    <a:pt x="972331" y="1122795"/>
                  </a:lnTo>
                  <a:lnTo>
                    <a:pt x="1017203" y="1093828"/>
                  </a:lnTo>
                  <a:lnTo>
                    <a:pt x="1058923" y="1064247"/>
                  </a:lnTo>
                  <a:lnTo>
                    <a:pt x="1096978" y="1034274"/>
                  </a:lnTo>
                  <a:lnTo>
                    <a:pt x="1130856" y="1004134"/>
                  </a:lnTo>
                  <a:lnTo>
                    <a:pt x="1160044" y="974051"/>
                  </a:lnTo>
                  <a:lnTo>
                    <a:pt x="1184030" y="944249"/>
                  </a:lnTo>
                  <a:lnTo>
                    <a:pt x="1206023" y="909144"/>
                  </a:lnTo>
                  <a:lnTo>
                    <a:pt x="1225145" y="869623"/>
                  </a:lnTo>
                  <a:lnTo>
                    <a:pt x="1241447" y="826271"/>
                  </a:lnTo>
                  <a:lnTo>
                    <a:pt x="1254980" y="779671"/>
                  </a:lnTo>
                  <a:lnTo>
                    <a:pt x="1265795" y="730408"/>
                  </a:lnTo>
                  <a:lnTo>
                    <a:pt x="1273945" y="679067"/>
                  </a:lnTo>
                  <a:lnTo>
                    <a:pt x="1279479" y="626231"/>
                  </a:lnTo>
                  <a:lnTo>
                    <a:pt x="1282449" y="572487"/>
                  </a:lnTo>
                  <a:lnTo>
                    <a:pt x="1282907" y="518418"/>
                  </a:lnTo>
                  <a:lnTo>
                    <a:pt x="1280904" y="464609"/>
                  </a:lnTo>
                  <a:lnTo>
                    <a:pt x="1276491" y="411644"/>
                  </a:lnTo>
                  <a:lnTo>
                    <a:pt x="1269720" y="360108"/>
                  </a:lnTo>
                  <a:lnTo>
                    <a:pt x="1260641" y="310585"/>
                  </a:lnTo>
                  <a:lnTo>
                    <a:pt x="1249306" y="263660"/>
                  </a:lnTo>
                  <a:lnTo>
                    <a:pt x="1235766" y="219918"/>
                  </a:lnTo>
                  <a:lnTo>
                    <a:pt x="1220072" y="179943"/>
                  </a:lnTo>
                  <a:lnTo>
                    <a:pt x="1202277" y="144319"/>
                  </a:lnTo>
                  <a:lnTo>
                    <a:pt x="1160584" y="88464"/>
                  </a:lnTo>
                  <a:lnTo>
                    <a:pt x="1102972" y="50213"/>
                  </a:lnTo>
                  <a:lnTo>
                    <a:pt x="1066146" y="35502"/>
                  </a:lnTo>
                  <a:lnTo>
                    <a:pt x="1024816" y="23543"/>
                  </a:lnTo>
                  <a:lnTo>
                    <a:pt x="979610" y="14192"/>
                  </a:lnTo>
                  <a:lnTo>
                    <a:pt x="931161" y="7306"/>
                  </a:lnTo>
                  <a:lnTo>
                    <a:pt x="880098" y="2741"/>
                  </a:lnTo>
                  <a:lnTo>
                    <a:pt x="827053" y="353"/>
                  </a:lnTo>
                  <a:lnTo>
                    <a:pt x="772656" y="0"/>
                  </a:lnTo>
                  <a:lnTo>
                    <a:pt x="717538" y="1536"/>
                  </a:lnTo>
                  <a:lnTo>
                    <a:pt x="662329" y="4819"/>
                  </a:lnTo>
                  <a:lnTo>
                    <a:pt x="607660" y="9706"/>
                  </a:lnTo>
                  <a:lnTo>
                    <a:pt x="554162" y="16052"/>
                  </a:lnTo>
                  <a:lnTo>
                    <a:pt x="502465" y="23714"/>
                  </a:lnTo>
                  <a:lnTo>
                    <a:pt x="453200" y="32549"/>
                  </a:lnTo>
                  <a:lnTo>
                    <a:pt x="406998" y="42412"/>
                  </a:lnTo>
                  <a:lnTo>
                    <a:pt x="364490" y="53161"/>
                  </a:lnTo>
                  <a:lnTo>
                    <a:pt x="326306" y="64652"/>
                  </a:lnTo>
                  <a:lnTo>
                    <a:pt x="293077" y="76741"/>
                  </a:lnTo>
                  <a:close/>
                </a:path>
              </a:pathLst>
            </a:custGeom>
            <a:ln w="1905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1785828" y="146654"/>
            <a:ext cx="512762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dirty="0"/>
              <a:t>At</a:t>
            </a:r>
            <a:r>
              <a:rPr sz="3600" spc="-70" dirty="0"/>
              <a:t> </a:t>
            </a:r>
            <a:r>
              <a:rPr sz="3600" dirty="0"/>
              <a:t>each</a:t>
            </a:r>
            <a:r>
              <a:rPr sz="3600" spc="-70" dirty="0"/>
              <a:t> </a:t>
            </a:r>
            <a:r>
              <a:rPr sz="3600" dirty="0"/>
              <a:t>step</a:t>
            </a:r>
            <a:r>
              <a:rPr sz="3600" spc="-70" dirty="0"/>
              <a:t> </a:t>
            </a:r>
            <a:r>
              <a:rPr sz="3600" dirty="0"/>
              <a:t>of</a:t>
            </a:r>
            <a:r>
              <a:rPr sz="3600" spc="-75" dirty="0"/>
              <a:t> </a:t>
            </a:r>
            <a:r>
              <a:rPr sz="3600" spc="-10" dirty="0"/>
              <a:t>Kruskal’s, </a:t>
            </a:r>
            <a:r>
              <a:rPr sz="3600" dirty="0"/>
              <a:t>we</a:t>
            </a:r>
            <a:r>
              <a:rPr sz="3600" spc="-75" dirty="0"/>
              <a:t> </a:t>
            </a:r>
            <a:r>
              <a:rPr sz="3600" dirty="0"/>
              <a:t>are</a:t>
            </a:r>
            <a:r>
              <a:rPr sz="3600" spc="-75" dirty="0"/>
              <a:t> </a:t>
            </a:r>
            <a:r>
              <a:rPr sz="3600" spc="-10" dirty="0"/>
              <a:t>maintaining</a:t>
            </a:r>
            <a:r>
              <a:rPr sz="3600" spc="-65" dirty="0"/>
              <a:t> </a:t>
            </a:r>
            <a:r>
              <a:rPr sz="3600" dirty="0"/>
              <a:t>a</a:t>
            </a:r>
            <a:r>
              <a:rPr sz="3600" spc="-60" dirty="0"/>
              <a:t> </a:t>
            </a:r>
            <a:r>
              <a:rPr sz="3600" spc="-10" dirty="0">
                <a:solidFill>
                  <a:srgbClr val="1D6FA9"/>
                </a:solidFill>
              </a:rPr>
              <a:t>forest</a:t>
            </a:r>
            <a:r>
              <a:rPr sz="3600" spc="-10" dirty="0"/>
              <a:t>.</a:t>
            </a:r>
            <a:endParaRPr sz="3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41503"/>
          </a:xfrm>
          <a:prstGeom prst="rect">
            <a:avLst/>
          </a:prstGeom>
        </p:spPr>
        <p:txBody>
          <a:bodyPr vert="horz" wrap="square" lIns="0" tIns="36087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How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find</a:t>
            </a:r>
            <a:r>
              <a:rPr spc="-65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spc="-20" dirty="0"/>
              <a:t>MST?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89" y="1717230"/>
            <a:ext cx="7997190" cy="43395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we’ll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D6FA9"/>
                </a:solidFill>
                <a:latin typeface="Calibri"/>
                <a:cs typeface="Calibri"/>
              </a:rPr>
              <a:t>two</a:t>
            </a:r>
            <a:r>
              <a:rPr sz="26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D6FA9"/>
                </a:solidFill>
                <a:latin typeface="Calibri"/>
                <a:cs typeface="Calibri"/>
              </a:rPr>
              <a:t>greedy</a:t>
            </a:r>
            <a:r>
              <a:rPr sz="2600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D6FA9"/>
                </a:solidFill>
                <a:latin typeface="Calibri"/>
                <a:cs typeface="Calibri"/>
              </a:rPr>
              <a:t>algorithms.</a:t>
            </a:r>
            <a:endParaRPr sz="2600" dirty="0">
              <a:latin typeface="Calibri"/>
              <a:cs typeface="Calibri"/>
            </a:endParaRPr>
          </a:p>
          <a:p>
            <a:pPr marL="240665" marR="5080" indent="-228600">
              <a:lnSpc>
                <a:spcPts val="2500"/>
              </a:lnSpc>
              <a:spcBef>
                <a:spcPts val="980"/>
              </a:spcBef>
              <a:buFont typeface="Arial"/>
              <a:buChar char="•"/>
              <a:tabLst>
                <a:tab pos="240665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order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prove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greedy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algorithms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work,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D9A78"/>
                </a:solidFill>
                <a:latin typeface="Calibri"/>
                <a:cs typeface="Calibri"/>
              </a:rPr>
              <a:t>we’ll </a:t>
            </a:r>
            <a:r>
              <a:rPr sz="2600" dirty="0">
                <a:solidFill>
                  <a:srgbClr val="1D9A78"/>
                </a:solidFill>
                <a:latin typeface="Calibri"/>
                <a:cs typeface="Calibri"/>
              </a:rPr>
              <a:t>need</a:t>
            </a:r>
            <a:r>
              <a:rPr sz="26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D9A78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D9A78"/>
                </a:solidFill>
                <a:latin typeface="Calibri"/>
                <a:cs typeface="Calibri"/>
              </a:rPr>
              <a:t>show</a:t>
            </a:r>
            <a:r>
              <a:rPr sz="26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1D9A78"/>
                </a:solidFill>
                <a:latin typeface="Calibri"/>
                <a:cs typeface="Calibri"/>
              </a:rPr>
              <a:t>something</a:t>
            </a:r>
            <a:r>
              <a:rPr sz="26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1D9A78"/>
                </a:solidFill>
                <a:latin typeface="Calibri"/>
                <a:cs typeface="Calibri"/>
              </a:rPr>
              <a:t>like</a:t>
            </a:r>
            <a:r>
              <a:rPr sz="2600" spc="-10" dirty="0">
                <a:latin typeface="Calibri"/>
                <a:cs typeface="Calibri"/>
              </a:rPr>
              <a:t>:</a:t>
            </a:r>
            <a:endParaRPr sz="2600" dirty="0">
              <a:latin typeface="Calibri"/>
              <a:cs typeface="Calibri"/>
            </a:endParaRPr>
          </a:p>
          <a:p>
            <a:pPr>
              <a:spcBef>
                <a:spcPts val="725"/>
              </a:spcBef>
              <a:buFont typeface="Arial"/>
              <a:buChar char="•"/>
            </a:pPr>
            <a:endParaRPr sz="2600" dirty="0">
              <a:latin typeface="Calibri"/>
              <a:cs typeface="Calibri"/>
            </a:endParaRPr>
          </a:p>
          <a:p>
            <a:pPr marL="241935" algn="ctr"/>
            <a:r>
              <a:rPr sz="2600" i="1" dirty="0">
                <a:solidFill>
                  <a:srgbClr val="7030A0"/>
                </a:solidFill>
                <a:latin typeface="Calibri"/>
                <a:cs typeface="Calibri"/>
              </a:rPr>
              <a:t>Suppose</a:t>
            </a:r>
            <a:r>
              <a:rPr sz="2600" i="1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7030A0"/>
                </a:solidFill>
                <a:latin typeface="Calibri"/>
                <a:cs typeface="Calibri"/>
              </a:rPr>
              <a:t>that</a:t>
            </a:r>
            <a:r>
              <a:rPr sz="2600" i="1" spc="-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7030A0"/>
                </a:solidFill>
                <a:latin typeface="Calibri"/>
                <a:cs typeface="Calibri"/>
              </a:rPr>
              <a:t>our</a:t>
            </a:r>
            <a:r>
              <a:rPr sz="2600" i="1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7030A0"/>
                </a:solidFill>
                <a:latin typeface="Calibri"/>
                <a:cs typeface="Calibri"/>
              </a:rPr>
              <a:t>choices</a:t>
            </a:r>
            <a:r>
              <a:rPr sz="2600" i="1" spc="-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7030A0"/>
                </a:solidFill>
                <a:latin typeface="Calibri"/>
                <a:cs typeface="Calibri"/>
              </a:rPr>
              <a:t>so</a:t>
            </a:r>
            <a:r>
              <a:rPr sz="2600" i="1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i="1" spc="-25" dirty="0">
                <a:solidFill>
                  <a:srgbClr val="7030A0"/>
                </a:solidFill>
                <a:latin typeface="Calibri"/>
                <a:cs typeface="Calibri"/>
              </a:rPr>
              <a:t>far</a:t>
            </a:r>
            <a:endParaRPr sz="2600" dirty="0">
              <a:latin typeface="Calibri"/>
              <a:cs typeface="Calibri"/>
            </a:endParaRPr>
          </a:p>
          <a:p>
            <a:pPr marL="240665" algn="ctr">
              <a:spcBef>
                <a:spcPts val="380"/>
              </a:spcBef>
            </a:pPr>
            <a:r>
              <a:rPr sz="2600" b="1" i="1" dirty="0">
                <a:solidFill>
                  <a:srgbClr val="7030A0"/>
                </a:solidFill>
                <a:latin typeface="Calibri"/>
                <a:cs typeface="Calibri"/>
              </a:rPr>
              <a:t>haven’t</a:t>
            </a:r>
            <a:r>
              <a:rPr sz="2600" b="1" i="1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7030A0"/>
                </a:solidFill>
                <a:latin typeface="Calibri"/>
                <a:cs typeface="Calibri"/>
              </a:rPr>
              <a:t>ruled</a:t>
            </a:r>
            <a:r>
              <a:rPr sz="2600" b="1" i="1" spc="-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7030A0"/>
                </a:solidFill>
                <a:latin typeface="Calibri"/>
                <a:cs typeface="Calibri"/>
              </a:rPr>
              <a:t>out</a:t>
            </a:r>
            <a:r>
              <a:rPr sz="2600" b="1" i="1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2600" b="1" i="1" spc="-10" dirty="0">
                <a:solidFill>
                  <a:srgbClr val="7030A0"/>
                </a:solidFill>
                <a:latin typeface="Calibri"/>
                <a:cs typeface="Calibri"/>
              </a:rPr>
              <a:t>success</a:t>
            </a:r>
            <a:r>
              <a:rPr sz="2600" i="1" spc="-10" dirty="0">
                <a:solidFill>
                  <a:srgbClr val="7030A0"/>
                </a:solidFill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 marL="242570" algn="ctr">
              <a:spcBef>
                <a:spcPts val="345"/>
              </a:spcBef>
            </a:pPr>
            <a:r>
              <a:rPr sz="2600" i="1" dirty="0">
                <a:solidFill>
                  <a:srgbClr val="C244C6"/>
                </a:solidFill>
                <a:latin typeface="Calibri"/>
                <a:cs typeface="Calibri"/>
              </a:rPr>
              <a:t>Then</a:t>
            </a:r>
            <a:r>
              <a:rPr sz="2600" i="1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C244C6"/>
                </a:solidFill>
                <a:latin typeface="Calibri"/>
                <a:cs typeface="Calibri"/>
              </a:rPr>
              <a:t>the</a:t>
            </a:r>
            <a:r>
              <a:rPr sz="2600" i="1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C244C6"/>
                </a:solidFill>
                <a:latin typeface="Calibri"/>
                <a:cs typeface="Calibri"/>
              </a:rPr>
              <a:t>next</a:t>
            </a:r>
            <a:r>
              <a:rPr sz="2600" i="1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C244C6"/>
                </a:solidFill>
                <a:latin typeface="Calibri"/>
                <a:cs typeface="Calibri"/>
              </a:rPr>
              <a:t>greedy</a:t>
            </a:r>
            <a:r>
              <a:rPr sz="2600" i="1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C244C6"/>
                </a:solidFill>
                <a:latin typeface="Calibri"/>
                <a:cs typeface="Calibri"/>
              </a:rPr>
              <a:t>choice</a:t>
            </a:r>
            <a:r>
              <a:rPr sz="2600" i="1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C244C6"/>
                </a:solidFill>
                <a:latin typeface="Calibri"/>
                <a:cs typeface="Calibri"/>
              </a:rPr>
              <a:t>that</a:t>
            </a:r>
            <a:r>
              <a:rPr sz="2600" i="1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C244C6"/>
                </a:solidFill>
                <a:latin typeface="Calibri"/>
                <a:cs typeface="Calibri"/>
              </a:rPr>
              <a:t>we</a:t>
            </a:r>
            <a:r>
              <a:rPr sz="2600" i="1" spc="-5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i="1" spc="-20" dirty="0">
                <a:solidFill>
                  <a:srgbClr val="C244C6"/>
                </a:solidFill>
                <a:latin typeface="Calibri"/>
                <a:cs typeface="Calibri"/>
              </a:rPr>
              <a:t>make</a:t>
            </a:r>
            <a:endParaRPr sz="2600" dirty="0">
              <a:latin typeface="Calibri"/>
              <a:cs typeface="Calibri"/>
            </a:endParaRPr>
          </a:p>
          <a:p>
            <a:pPr marL="241300" algn="ctr">
              <a:spcBef>
                <a:spcPts val="380"/>
              </a:spcBef>
            </a:pPr>
            <a:r>
              <a:rPr sz="2600" b="1" i="1" dirty="0">
                <a:solidFill>
                  <a:srgbClr val="C244C6"/>
                </a:solidFill>
                <a:latin typeface="Calibri"/>
                <a:cs typeface="Calibri"/>
              </a:rPr>
              <a:t>also</a:t>
            </a:r>
            <a:r>
              <a:rPr sz="2600" b="1" i="1" spc="-4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244C6"/>
                </a:solidFill>
                <a:latin typeface="Calibri"/>
                <a:cs typeface="Calibri"/>
              </a:rPr>
              <a:t>won’t</a:t>
            </a:r>
            <a:r>
              <a:rPr sz="2600" b="1" i="1" spc="-4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244C6"/>
                </a:solidFill>
                <a:latin typeface="Calibri"/>
                <a:cs typeface="Calibri"/>
              </a:rPr>
              <a:t>rule</a:t>
            </a:r>
            <a:r>
              <a:rPr sz="2600" b="1" i="1" spc="-45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b="1" i="1" dirty="0">
                <a:solidFill>
                  <a:srgbClr val="C244C6"/>
                </a:solidFill>
                <a:latin typeface="Calibri"/>
                <a:cs typeface="Calibri"/>
              </a:rPr>
              <a:t>out</a:t>
            </a:r>
            <a:r>
              <a:rPr sz="2600" b="1" i="1" spc="-40" dirty="0">
                <a:solidFill>
                  <a:srgbClr val="C244C6"/>
                </a:solidFill>
                <a:latin typeface="Calibri"/>
                <a:cs typeface="Calibri"/>
              </a:rPr>
              <a:t> </a:t>
            </a:r>
            <a:r>
              <a:rPr sz="2600" b="1" i="1" spc="-10" dirty="0">
                <a:solidFill>
                  <a:srgbClr val="C244C6"/>
                </a:solidFill>
                <a:latin typeface="Calibri"/>
                <a:cs typeface="Calibri"/>
              </a:rPr>
              <a:t>success</a:t>
            </a:r>
            <a:r>
              <a:rPr sz="2600" i="1" spc="-10" dirty="0">
                <a:solidFill>
                  <a:srgbClr val="C244C6"/>
                </a:solidFill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  <a:p>
            <a:pPr>
              <a:spcBef>
                <a:spcPts val="705"/>
              </a:spcBef>
            </a:pPr>
            <a:endParaRPr sz="2600" dirty="0">
              <a:latin typeface="Calibri"/>
              <a:cs typeface="Calibri"/>
            </a:endParaRPr>
          </a:p>
          <a:p>
            <a:pPr marL="241300" indent="-228600"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Here,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F07B1A"/>
                </a:solidFill>
                <a:latin typeface="Calibri"/>
                <a:cs typeface="Calibri"/>
              </a:rPr>
              <a:t>success</a:t>
            </a:r>
            <a:r>
              <a:rPr sz="2600" b="1" spc="-5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07B1A"/>
                </a:solidFill>
                <a:latin typeface="Calibri"/>
                <a:cs typeface="Calibri"/>
              </a:rPr>
              <a:t>means</a:t>
            </a:r>
            <a:r>
              <a:rPr sz="26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07B1A"/>
                </a:solidFill>
                <a:latin typeface="Calibri"/>
                <a:cs typeface="Calibri"/>
              </a:rPr>
              <a:t>finding</a:t>
            </a:r>
            <a:r>
              <a:rPr sz="26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F07B1A"/>
                </a:solidFill>
                <a:latin typeface="Calibri"/>
                <a:cs typeface="Calibri"/>
              </a:rPr>
              <a:t>an</a:t>
            </a:r>
            <a:r>
              <a:rPr sz="26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600" spc="-20" dirty="0">
                <a:solidFill>
                  <a:srgbClr val="F07B1A"/>
                </a:solidFill>
                <a:latin typeface="Calibri"/>
                <a:cs typeface="Calibri"/>
              </a:rPr>
              <a:t>MST</a:t>
            </a:r>
            <a:r>
              <a:rPr sz="2600" spc="-20" dirty="0">
                <a:latin typeface="Calibri"/>
                <a:cs typeface="Calibri"/>
              </a:rPr>
              <a:t>.</a:t>
            </a:r>
            <a:endParaRPr sz="2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6337" y="2532184"/>
              <a:ext cx="562707" cy="5627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5815" y="2532184"/>
              <a:ext cx="562707" cy="5627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737" y="2532184"/>
              <a:ext cx="562707" cy="5627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942" y="3962398"/>
              <a:ext cx="562708" cy="5627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9" name="object 19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3" name="object 23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7" name="object 27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1753" y="3962398"/>
              <a:ext cx="562707" cy="5627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4460" y="3962398"/>
              <a:ext cx="562707" cy="56270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39" name="object 39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785828" y="146654"/>
            <a:ext cx="512762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dirty="0"/>
              <a:t>At</a:t>
            </a:r>
            <a:r>
              <a:rPr sz="3600" spc="-70" dirty="0"/>
              <a:t> </a:t>
            </a:r>
            <a:r>
              <a:rPr sz="3600" dirty="0"/>
              <a:t>each</a:t>
            </a:r>
            <a:r>
              <a:rPr sz="3600" spc="-70" dirty="0"/>
              <a:t> </a:t>
            </a:r>
            <a:r>
              <a:rPr sz="3600" dirty="0"/>
              <a:t>step</a:t>
            </a:r>
            <a:r>
              <a:rPr sz="3600" spc="-70" dirty="0"/>
              <a:t> </a:t>
            </a:r>
            <a:r>
              <a:rPr sz="3600" dirty="0"/>
              <a:t>of</a:t>
            </a:r>
            <a:r>
              <a:rPr sz="3600" spc="-75" dirty="0"/>
              <a:t> </a:t>
            </a:r>
            <a:r>
              <a:rPr sz="3600" spc="-10" dirty="0"/>
              <a:t>Kruskal’s, </a:t>
            </a:r>
            <a:r>
              <a:rPr sz="3600" dirty="0"/>
              <a:t>we</a:t>
            </a:r>
            <a:r>
              <a:rPr sz="3600" spc="-75" dirty="0"/>
              <a:t> </a:t>
            </a:r>
            <a:r>
              <a:rPr sz="3600" dirty="0"/>
              <a:t>are</a:t>
            </a:r>
            <a:r>
              <a:rPr sz="3600" spc="-75" dirty="0"/>
              <a:t> </a:t>
            </a:r>
            <a:r>
              <a:rPr sz="3600" spc="-10" dirty="0"/>
              <a:t>maintaining</a:t>
            </a:r>
            <a:r>
              <a:rPr sz="3600" spc="-65" dirty="0"/>
              <a:t> </a:t>
            </a:r>
            <a:r>
              <a:rPr sz="3600" dirty="0"/>
              <a:t>a</a:t>
            </a:r>
            <a:r>
              <a:rPr sz="3600" spc="-60" dirty="0"/>
              <a:t> </a:t>
            </a:r>
            <a:r>
              <a:rPr sz="3600" spc="-10" dirty="0">
                <a:solidFill>
                  <a:srgbClr val="1D6FA9"/>
                </a:solidFill>
              </a:rPr>
              <a:t>forest</a:t>
            </a:r>
            <a:r>
              <a:rPr sz="3600" spc="-10" dirty="0"/>
              <a:t>.</a:t>
            </a:r>
            <a:endParaRPr sz="3600"/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59815" y="1075849"/>
            <a:ext cx="760858" cy="103128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9216877" y="185052"/>
            <a:ext cx="12319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D6FA9"/>
                </a:solidFill>
                <a:latin typeface="Calibri"/>
                <a:cs typeface="Calibri"/>
              </a:rPr>
              <a:t>forest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is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D6FA9"/>
                </a:solidFill>
                <a:latin typeface="Calibri"/>
                <a:cs typeface="Calibri"/>
              </a:rPr>
              <a:t>a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collection</a:t>
            </a:r>
            <a:r>
              <a:rPr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disjoint</a:t>
            </a:r>
            <a:r>
              <a:rPr spc="-7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trees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47095" y="2178725"/>
            <a:ext cx="8342630" cy="4015740"/>
            <a:chOff x="523095" y="2178725"/>
            <a:chExt cx="8342630" cy="4015740"/>
          </a:xfrm>
        </p:grpSpPr>
        <p:sp>
          <p:nvSpPr>
            <p:cNvPr id="71" name="object 71"/>
            <p:cNvSpPr/>
            <p:nvPr/>
          </p:nvSpPr>
          <p:spPr>
            <a:xfrm>
              <a:off x="532620" y="2214580"/>
              <a:ext cx="2738755" cy="2549525"/>
            </a:xfrm>
            <a:custGeom>
              <a:avLst/>
              <a:gdLst/>
              <a:ahLst/>
              <a:cxnLst/>
              <a:rect l="l" t="t" r="r" b="b"/>
              <a:pathLst>
                <a:path w="2738754" h="2549525">
                  <a:moveTo>
                    <a:pt x="323164" y="1466465"/>
                  </a:moveTo>
                  <a:lnTo>
                    <a:pt x="349108" y="1429314"/>
                  </a:lnTo>
                  <a:lnTo>
                    <a:pt x="376134" y="1393161"/>
                  </a:lnTo>
                  <a:lnTo>
                    <a:pt x="404235" y="1357916"/>
                  </a:lnTo>
                  <a:lnTo>
                    <a:pt x="433402" y="1323487"/>
                  </a:lnTo>
                  <a:lnTo>
                    <a:pt x="463630" y="1289784"/>
                  </a:lnTo>
                  <a:lnTo>
                    <a:pt x="494909" y="1256715"/>
                  </a:lnTo>
                  <a:lnTo>
                    <a:pt x="527233" y="1224189"/>
                  </a:lnTo>
                  <a:lnTo>
                    <a:pt x="560593" y="1192115"/>
                  </a:lnTo>
                  <a:lnTo>
                    <a:pt x="594983" y="1160401"/>
                  </a:lnTo>
                  <a:lnTo>
                    <a:pt x="630394" y="1128957"/>
                  </a:lnTo>
                  <a:lnTo>
                    <a:pt x="666819" y="1097692"/>
                  </a:lnTo>
                  <a:lnTo>
                    <a:pt x="704250" y="1066514"/>
                  </a:lnTo>
                  <a:lnTo>
                    <a:pt x="742680" y="1035332"/>
                  </a:lnTo>
                  <a:lnTo>
                    <a:pt x="782101" y="1004056"/>
                  </a:lnTo>
                  <a:lnTo>
                    <a:pt x="822506" y="972593"/>
                  </a:lnTo>
                  <a:lnTo>
                    <a:pt x="863887" y="940853"/>
                  </a:lnTo>
                  <a:lnTo>
                    <a:pt x="906236" y="908745"/>
                  </a:lnTo>
                  <a:lnTo>
                    <a:pt x="949546" y="876177"/>
                  </a:lnTo>
                  <a:lnTo>
                    <a:pt x="993809" y="843058"/>
                  </a:lnTo>
                  <a:lnTo>
                    <a:pt x="1039018" y="809298"/>
                  </a:lnTo>
                  <a:lnTo>
                    <a:pt x="1085164" y="774804"/>
                  </a:lnTo>
                  <a:lnTo>
                    <a:pt x="1119849" y="748656"/>
                  </a:lnTo>
                  <a:lnTo>
                    <a:pt x="1156300" y="720860"/>
                  </a:lnTo>
                  <a:lnTo>
                    <a:pt x="1194372" y="691596"/>
                  </a:lnTo>
                  <a:lnTo>
                    <a:pt x="1233921" y="661042"/>
                  </a:lnTo>
                  <a:lnTo>
                    <a:pt x="1274803" y="629377"/>
                  </a:lnTo>
                  <a:lnTo>
                    <a:pt x="1316874" y="596781"/>
                  </a:lnTo>
                  <a:lnTo>
                    <a:pt x="1359989" y="563431"/>
                  </a:lnTo>
                  <a:lnTo>
                    <a:pt x="1404004" y="529507"/>
                  </a:lnTo>
                  <a:lnTo>
                    <a:pt x="1448776" y="495187"/>
                  </a:lnTo>
                  <a:lnTo>
                    <a:pt x="1494159" y="460650"/>
                  </a:lnTo>
                  <a:lnTo>
                    <a:pt x="1540011" y="426075"/>
                  </a:lnTo>
                  <a:lnTo>
                    <a:pt x="1586185" y="391642"/>
                  </a:lnTo>
                  <a:lnTo>
                    <a:pt x="1632539" y="357528"/>
                  </a:lnTo>
                  <a:lnTo>
                    <a:pt x="1678928" y="323912"/>
                  </a:lnTo>
                  <a:lnTo>
                    <a:pt x="1725208" y="290973"/>
                  </a:lnTo>
                  <a:lnTo>
                    <a:pt x="1771235" y="258891"/>
                  </a:lnTo>
                  <a:lnTo>
                    <a:pt x="1816864" y="227844"/>
                  </a:lnTo>
                  <a:lnTo>
                    <a:pt x="1861951" y="198010"/>
                  </a:lnTo>
                  <a:lnTo>
                    <a:pt x="1906353" y="169569"/>
                  </a:lnTo>
                  <a:lnTo>
                    <a:pt x="1949924" y="142699"/>
                  </a:lnTo>
                  <a:lnTo>
                    <a:pt x="1992521" y="117579"/>
                  </a:lnTo>
                  <a:lnTo>
                    <a:pt x="2033999" y="94388"/>
                  </a:lnTo>
                  <a:lnTo>
                    <a:pt x="2074215" y="73305"/>
                  </a:lnTo>
                  <a:lnTo>
                    <a:pt x="2113024" y="54508"/>
                  </a:lnTo>
                  <a:lnTo>
                    <a:pt x="2150282" y="38177"/>
                  </a:lnTo>
                  <a:lnTo>
                    <a:pt x="2185844" y="24490"/>
                  </a:lnTo>
                  <a:lnTo>
                    <a:pt x="2251306" y="5763"/>
                  </a:lnTo>
                  <a:lnTo>
                    <a:pt x="2323716" y="0"/>
                  </a:lnTo>
                  <a:lnTo>
                    <a:pt x="2365043" y="5643"/>
                  </a:lnTo>
                  <a:lnTo>
                    <a:pt x="2404791" y="17463"/>
                  </a:lnTo>
                  <a:lnTo>
                    <a:pt x="2442853" y="34912"/>
                  </a:lnTo>
                  <a:lnTo>
                    <a:pt x="2479119" y="57440"/>
                  </a:lnTo>
                  <a:lnTo>
                    <a:pt x="2513483" y="84500"/>
                  </a:lnTo>
                  <a:lnTo>
                    <a:pt x="2545837" y="115541"/>
                  </a:lnTo>
                  <a:lnTo>
                    <a:pt x="2576074" y="150016"/>
                  </a:lnTo>
                  <a:lnTo>
                    <a:pt x="2604085" y="187377"/>
                  </a:lnTo>
                  <a:lnTo>
                    <a:pt x="2629764" y="227073"/>
                  </a:lnTo>
                  <a:lnTo>
                    <a:pt x="2653001" y="268558"/>
                  </a:lnTo>
                  <a:lnTo>
                    <a:pt x="2673691" y="311282"/>
                  </a:lnTo>
                  <a:lnTo>
                    <a:pt x="2691724" y="354696"/>
                  </a:lnTo>
                  <a:lnTo>
                    <a:pt x="2706994" y="398252"/>
                  </a:lnTo>
                  <a:lnTo>
                    <a:pt x="2719392" y="441401"/>
                  </a:lnTo>
                  <a:lnTo>
                    <a:pt x="2728811" y="483595"/>
                  </a:lnTo>
                  <a:lnTo>
                    <a:pt x="2735143" y="524285"/>
                  </a:lnTo>
                  <a:lnTo>
                    <a:pt x="2738281" y="562922"/>
                  </a:lnTo>
                  <a:lnTo>
                    <a:pt x="2738117" y="598957"/>
                  </a:lnTo>
                  <a:lnTo>
                    <a:pt x="2727552" y="670888"/>
                  </a:lnTo>
                  <a:lnTo>
                    <a:pt x="2703961" y="741661"/>
                  </a:lnTo>
                  <a:lnTo>
                    <a:pt x="2687417" y="777020"/>
                  </a:lnTo>
                  <a:lnTo>
                    <a:pt x="2667779" y="812578"/>
                  </a:lnTo>
                  <a:lnTo>
                    <a:pt x="2645102" y="848498"/>
                  </a:lnTo>
                  <a:lnTo>
                    <a:pt x="2619439" y="884943"/>
                  </a:lnTo>
                  <a:lnTo>
                    <a:pt x="2590846" y="922075"/>
                  </a:lnTo>
                  <a:lnTo>
                    <a:pt x="2559377" y="960058"/>
                  </a:lnTo>
                  <a:lnTo>
                    <a:pt x="2525085" y="999053"/>
                  </a:lnTo>
                  <a:lnTo>
                    <a:pt x="2488025" y="1039225"/>
                  </a:lnTo>
                  <a:lnTo>
                    <a:pt x="2448252" y="1080735"/>
                  </a:lnTo>
                  <a:lnTo>
                    <a:pt x="2405819" y="1123747"/>
                  </a:lnTo>
                  <a:lnTo>
                    <a:pt x="2360781" y="1168423"/>
                  </a:lnTo>
                  <a:lnTo>
                    <a:pt x="2313192" y="1214926"/>
                  </a:lnTo>
                  <a:lnTo>
                    <a:pt x="2263107" y="1263419"/>
                  </a:lnTo>
                  <a:lnTo>
                    <a:pt x="2210579" y="1314065"/>
                  </a:lnTo>
                  <a:lnTo>
                    <a:pt x="2182812" y="1340754"/>
                  </a:lnTo>
                  <a:lnTo>
                    <a:pt x="2153305" y="1368972"/>
                  </a:lnTo>
                  <a:lnTo>
                    <a:pt x="2122154" y="1398610"/>
                  </a:lnTo>
                  <a:lnTo>
                    <a:pt x="2089457" y="1429559"/>
                  </a:lnTo>
                  <a:lnTo>
                    <a:pt x="2055310" y="1461712"/>
                  </a:lnTo>
                  <a:lnTo>
                    <a:pt x="2019808" y="1494959"/>
                  </a:lnTo>
                  <a:lnTo>
                    <a:pt x="1983049" y="1529192"/>
                  </a:lnTo>
                  <a:lnTo>
                    <a:pt x="1945130" y="1564302"/>
                  </a:lnTo>
                  <a:lnTo>
                    <a:pt x="1906146" y="1600182"/>
                  </a:lnTo>
                  <a:lnTo>
                    <a:pt x="1866194" y="1636721"/>
                  </a:lnTo>
                  <a:lnTo>
                    <a:pt x="1825371" y="1673813"/>
                  </a:lnTo>
                  <a:lnTo>
                    <a:pt x="1783773" y="1711347"/>
                  </a:lnTo>
                  <a:lnTo>
                    <a:pt x="1741496" y="1749217"/>
                  </a:lnTo>
                  <a:lnTo>
                    <a:pt x="1698638" y="1787312"/>
                  </a:lnTo>
                  <a:lnTo>
                    <a:pt x="1655294" y="1825525"/>
                  </a:lnTo>
                  <a:lnTo>
                    <a:pt x="1611561" y="1863748"/>
                  </a:lnTo>
                  <a:lnTo>
                    <a:pt x="1567536" y="1901870"/>
                  </a:lnTo>
                  <a:lnTo>
                    <a:pt x="1523314" y="1939785"/>
                  </a:lnTo>
                  <a:lnTo>
                    <a:pt x="1478993" y="1977383"/>
                  </a:lnTo>
                  <a:lnTo>
                    <a:pt x="1434669" y="2014556"/>
                  </a:lnTo>
                  <a:lnTo>
                    <a:pt x="1390439" y="2051195"/>
                  </a:lnTo>
                  <a:lnTo>
                    <a:pt x="1346399" y="2087192"/>
                  </a:lnTo>
                  <a:lnTo>
                    <a:pt x="1302645" y="2122438"/>
                  </a:lnTo>
                  <a:lnTo>
                    <a:pt x="1259273" y="2156825"/>
                  </a:lnTo>
                  <a:lnTo>
                    <a:pt x="1216382" y="2190244"/>
                  </a:lnTo>
                  <a:lnTo>
                    <a:pt x="1174066" y="2222586"/>
                  </a:lnTo>
                  <a:lnTo>
                    <a:pt x="1132423" y="2253744"/>
                  </a:lnTo>
                  <a:lnTo>
                    <a:pt x="1091548" y="2283608"/>
                  </a:lnTo>
                  <a:lnTo>
                    <a:pt x="1051539" y="2312070"/>
                  </a:lnTo>
                  <a:lnTo>
                    <a:pt x="1012492" y="2339021"/>
                  </a:lnTo>
                  <a:lnTo>
                    <a:pt x="974503" y="2364353"/>
                  </a:lnTo>
                  <a:lnTo>
                    <a:pt x="937669" y="2387958"/>
                  </a:lnTo>
                  <a:lnTo>
                    <a:pt x="902086" y="2409726"/>
                  </a:lnTo>
                  <a:lnTo>
                    <a:pt x="867851" y="2429549"/>
                  </a:lnTo>
                  <a:lnTo>
                    <a:pt x="803810" y="2462927"/>
                  </a:lnTo>
                  <a:lnTo>
                    <a:pt x="746381" y="2488016"/>
                  </a:lnTo>
                  <a:lnTo>
                    <a:pt x="689606" y="2508509"/>
                  </a:lnTo>
                  <a:lnTo>
                    <a:pt x="633686" y="2524616"/>
                  </a:lnTo>
                  <a:lnTo>
                    <a:pt x="578821" y="2536547"/>
                  </a:lnTo>
                  <a:lnTo>
                    <a:pt x="525210" y="2544514"/>
                  </a:lnTo>
                  <a:lnTo>
                    <a:pt x="473053" y="2548725"/>
                  </a:lnTo>
                  <a:lnTo>
                    <a:pt x="422551" y="2549392"/>
                  </a:lnTo>
                  <a:lnTo>
                    <a:pt x="373904" y="2546724"/>
                  </a:lnTo>
                  <a:lnTo>
                    <a:pt x="327310" y="2540931"/>
                  </a:lnTo>
                  <a:lnTo>
                    <a:pt x="282972" y="2532225"/>
                  </a:lnTo>
                  <a:lnTo>
                    <a:pt x="241087" y="2520814"/>
                  </a:lnTo>
                  <a:lnTo>
                    <a:pt x="201857" y="2506910"/>
                  </a:lnTo>
                  <a:lnTo>
                    <a:pt x="165481" y="2490723"/>
                  </a:lnTo>
                  <a:lnTo>
                    <a:pt x="102092" y="2452339"/>
                  </a:lnTo>
                  <a:lnTo>
                    <a:pt x="52520" y="2407344"/>
                  </a:lnTo>
                  <a:lnTo>
                    <a:pt x="18364" y="2357419"/>
                  </a:lnTo>
                  <a:lnTo>
                    <a:pt x="2157" y="2299713"/>
                  </a:lnTo>
                  <a:lnTo>
                    <a:pt x="0" y="2265067"/>
                  </a:lnTo>
                  <a:lnTo>
                    <a:pt x="1483" y="2227059"/>
                  </a:lnTo>
                  <a:lnTo>
                    <a:pt x="6367" y="2186061"/>
                  </a:lnTo>
                  <a:lnTo>
                    <a:pt x="14408" y="2142448"/>
                  </a:lnTo>
                  <a:lnTo>
                    <a:pt x="25365" y="2096592"/>
                  </a:lnTo>
                  <a:lnTo>
                    <a:pt x="38997" y="2048868"/>
                  </a:lnTo>
                  <a:lnTo>
                    <a:pt x="55061" y="1999649"/>
                  </a:lnTo>
                  <a:lnTo>
                    <a:pt x="73316" y="1949310"/>
                  </a:lnTo>
                  <a:lnTo>
                    <a:pt x="93520" y="1898223"/>
                  </a:lnTo>
                  <a:lnTo>
                    <a:pt x="115431" y="1846762"/>
                  </a:lnTo>
                  <a:lnTo>
                    <a:pt x="138808" y="1795301"/>
                  </a:lnTo>
                  <a:lnTo>
                    <a:pt x="163408" y="1744214"/>
                  </a:lnTo>
                  <a:lnTo>
                    <a:pt x="188990" y="1693875"/>
                  </a:lnTo>
                  <a:lnTo>
                    <a:pt x="215312" y="1644656"/>
                  </a:lnTo>
                  <a:lnTo>
                    <a:pt x="242132" y="1596932"/>
                  </a:lnTo>
                  <a:lnTo>
                    <a:pt x="269209" y="1551077"/>
                  </a:lnTo>
                  <a:lnTo>
                    <a:pt x="296300" y="1507463"/>
                  </a:lnTo>
                  <a:lnTo>
                    <a:pt x="323164" y="1466465"/>
                  </a:lnTo>
                  <a:close/>
                </a:path>
              </a:pathLst>
            </a:custGeom>
            <a:ln w="1905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07719" y="2252090"/>
              <a:ext cx="1779270" cy="2440305"/>
            </a:xfrm>
            <a:custGeom>
              <a:avLst/>
              <a:gdLst/>
              <a:ahLst/>
              <a:cxnLst/>
              <a:rect l="l" t="t" r="r" b="b"/>
              <a:pathLst>
                <a:path w="1779270" h="2440304">
                  <a:moveTo>
                    <a:pt x="924311" y="303539"/>
                  </a:moveTo>
                  <a:lnTo>
                    <a:pt x="880022" y="359708"/>
                  </a:lnTo>
                  <a:lnTo>
                    <a:pt x="855963" y="391512"/>
                  </a:lnTo>
                  <a:lnTo>
                    <a:pt x="830760" y="425598"/>
                  </a:lnTo>
                  <a:lnTo>
                    <a:pt x="804517" y="461818"/>
                  </a:lnTo>
                  <a:lnTo>
                    <a:pt x="777333" y="500023"/>
                  </a:lnTo>
                  <a:lnTo>
                    <a:pt x="749309" y="540064"/>
                  </a:lnTo>
                  <a:lnTo>
                    <a:pt x="720546" y="581794"/>
                  </a:lnTo>
                  <a:lnTo>
                    <a:pt x="691146" y="625063"/>
                  </a:lnTo>
                  <a:lnTo>
                    <a:pt x="661208" y="669723"/>
                  </a:lnTo>
                  <a:lnTo>
                    <a:pt x="630835" y="715626"/>
                  </a:lnTo>
                  <a:lnTo>
                    <a:pt x="600126" y="762624"/>
                  </a:lnTo>
                  <a:lnTo>
                    <a:pt x="569182" y="810567"/>
                  </a:lnTo>
                  <a:lnTo>
                    <a:pt x="538106" y="859307"/>
                  </a:lnTo>
                  <a:lnTo>
                    <a:pt x="506997" y="908696"/>
                  </a:lnTo>
                  <a:lnTo>
                    <a:pt x="475956" y="958586"/>
                  </a:lnTo>
                  <a:lnTo>
                    <a:pt x="445084" y="1008828"/>
                  </a:lnTo>
                  <a:lnTo>
                    <a:pt x="414483" y="1059272"/>
                  </a:lnTo>
                  <a:lnTo>
                    <a:pt x="384253" y="1109772"/>
                  </a:lnTo>
                  <a:lnTo>
                    <a:pt x="354494" y="1160179"/>
                  </a:lnTo>
                  <a:lnTo>
                    <a:pt x="325308" y="1210343"/>
                  </a:lnTo>
                  <a:lnTo>
                    <a:pt x="296797" y="1260117"/>
                  </a:lnTo>
                  <a:lnTo>
                    <a:pt x="269059" y="1309352"/>
                  </a:lnTo>
                  <a:lnTo>
                    <a:pt x="242198" y="1357900"/>
                  </a:lnTo>
                  <a:lnTo>
                    <a:pt x="216312" y="1405611"/>
                  </a:lnTo>
                  <a:lnTo>
                    <a:pt x="191504" y="1452339"/>
                  </a:lnTo>
                  <a:lnTo>
                    <a:pt x="167874" y="1497933"/>
                  </a:lnTo>
                  <a:lnTo>
                    <a:pt x="145523" y="1542247"/>
                  </a:lnTo>
                  <a:lnTo>
                    <a:pt x="124553" y="1585130"/>
                  </a:lnTo>
                  <a:lnTo>
                    <a:pt x="105063" y="1626436"/>
                  </a:lnTo>
                  <a:lnTo>
                    <a:pt x="87154" y="1666015"/>
                  </a:lnTo>
                  <a:lnTo>
                    <a:pt x="70929" y="1703718"/>
                  </a:lnTo>
                  <a:lnTo>
                    <a:pt x="56487" y="1739398"/>
                  </a:lnTo>
                  <a:lnTo>
                    <a:pt x="33357" y="1804093"/>
                  </a:lnTo>
                  <a:lnTo>
                    <a:pt x="15896" y="1867735"/>
                  </a:lnTo>
                  <a:lnTo>
                    <a:pt x="4942" y="1927552"/>
                  </a:lnTo>
                  <a:lnTo>
                    <a:pt x="0" y="1983615"/>
                  </a:lnTo>
                  <a:lnTo>
                    <a:pt x="569" y="2035991"/>
                  </a:lnTo>
                  <a:lnTo>
                    <a:pt x="6153" y="2084749"/>
                  </a:lnTo>
                  <a:lnTo>
                    <a:pt x="16253" y="2129958"/>
                  </a:lnTo>
                  <a:lnTo>
                    <a:pt x="30372" y="2171687"/>
                  </a:lnTo>
                  <a:lnTo>
                    <a:pt x="48011" y="2210005"/>
                  </a:lnTo>
                  <a:lnTo>
                    <a:pt x="68672" y="2244980"/>
                  </a:lnTo>
                  <a:lnTo>
                    <a:pt x="91857" y="2276680"/>
                  </a:lnTo>
                  <a:lnTo>
                    <a:pt x="143810" y="2330533"/>
                  </a:lnTo>
                  <a:lnTo>
                    <a:pt x="199884" y="2372113"/>
                  </a:lnTo>
                  <a:lnTo>
                    <a:pt x="256095" y="2401970"/>
                  </a:lnTo>
                  <a:lnTo>
                    <a:pt x="316118" y="2423276"/>
                  </a:lnTo>
                  <a:lnTo>
                    <a:pt x="385324" y="2436865"/>
                  </a:lnTo>
                  <a:lnTo>
                    <a:pt x="422919" y="2439843"/>
                  </a:lnTo>
                  <a:lnTo>
                    <a:pt x="462268" y="2439784"/>
                  </a:lnTo>
                  <a:lnTo>
                    <a:pt x="503191" y="2436319"/>
                  </a:lnTo>
                  <a:lnTo>
                    <a:pt x="545509" y="2429079"/>
                  </a:lnTo>
                  <a:lnTo>
                    <a:pt x="589040" y="2417696"/>
                  </a:lnTo>
                  <a:lnTo>
                    <a:pt x="633604" y="2401798"/>
                  </a:lnTo>
                  <a:lnTo>
                    <a:pt x="679021" y="2381018"/>
                  </a:lnTo>
                  <a:lnTo>
                    <a:pt x="725110" y="2354986"/>
                  </a:lnTo>
                  <a:lnTo>
                    <a:pt x="771692" y="2323333"/>
                  </a:lnTo>
                  <a:lnTo>
                    <a:pt x="818586" y="2285689"/>
                  </a:lnTo>
                  <a:lnTo>
                    <a:pt x="865611" y="2241686"/>
                  </a:lnTo>
                  <a:lnTo>
                    <a:pt x="912588" y="2190954"/>
                  </a:lnTo>
                  <a:lnTo>
                    <a:pt x="957770" y="2135864"/>
                  </a:lnTo>
                  <a:lnTo>
                    <a:pt x="981957" y="2104410"/>
                  </a:lnTo>
                  <a:lnTo>
                    <a:pt x="1007086" y="2070556"/>
                  </a:lnTo>
                  <a:lnTo>
                    <a:pt x="1033066" y="2034453"/>
                  </a:lnTo>
                  <a:lnTo>
                    <a:pt x="1059806" y="1996256"/>
                  </a:lnTo>
                  <a:lnTo>
                    <a:pt x="1087215" y="1956118"/>
                  </a:lnTo>
                  <a:lnTo>
                    <a:pt x="1115202" y="1914192"/>
                  </a:lnTo>
                  <a:lnTo>
                    <a:pt x="1143676" y="1870632"/>
                  </a:lnTo>
                  <a:lnTo>
                    <a:pt x="1172546" y="1825591"/>
                  </a:lnTo>
                  <a:lnTo>
                    <a:pt x="1201721" y="1779222"/>
                  </a:lnTo>
                  <a:lnTo>
                    <a:pt x="1231110" y="1731680"/>
                  </a:lnTo>
                  <a:lnTo>
                    <a:pt x="1260621" y="1683117"/>
                  </a:lnTo>
                  <a:lnTo>
                    <a:pt x="1290165" y="1633686"/>
                  </a:lnTo>
                  <a:lnTo>
                    <a:pt x="1319649" y="1583542"/>
                  </a:lnTo>
                  <a:lnTo>
                    <a:pt x="1348982" y="1532837"/>
                  </a:lnTo>
                  <a:lnTo>
                    <a:pt x="1378074" y="1481725"/>
                  </a:lnTo>
                  <a:lnTo>
                    <a:pt x="1406834" y="1430359"/>
                  </a:lnTo>
                  <a:lnTo>
                    <a:pt x="1435170" y="1378893"/>
                  </a:lnTo>
                  <a:lnTo>
                    <a:pt x="1462991" y="1327479"/>
                  </a:lnTo>
                  <a:lnTo>
                    <a:pt x="1490207" y="1276273"/>
                  </a:lnTo>
                  <a:lnTo>
                    <a:pt x="1516726" y="1225426"/>
                  </a:lnTo>
                  <a:lnTo>
                    <a:pt x="1542458" y="1175092"/>
                  </a:lnTo>
                  <a:lnTo>
                    <a:pt x="1567310" y="1125425"/>
                  </a:lnTo>
                  <a:lnTo>
                    <a:pt x="1591193" y="1076578"/>
                  </a:lnTo>
                  <a:lnTo>
                    <a:pt x="1614015" y="1028705"/>
                  </a:lnTo>
                  <a:lnTo>
                    <a:pt x="1635685" y="981958"/>
                  </a:lnTo>
                  <a:lnTo>
                    <a:pt x="1656112" y="936491"/>
                  </a:lnTo>
                  <a:lnTo>
                    <a:pt x="1675205" y="892458"/>
                  </a:lnTo>
                  <a:lnTo>
                    <a:pt x="1692873" y="850012"/>
                  </a:lnTo>
                  <a:lnTo>
                    <a:pt x="1709025" y="809306"/>
                  </a:lnTo>
                  <a:lnTo>
                    <a:pt x="1723569" y="770494"/>
                  </a:lnTo>
                  <a:lnTo>
                    <a:pt x="1736415" y="733729"/>
                  </a:lnTo>
                  <a:lnTo>
                    <a:pt x="1756649" y="666954"/>
                  </a:lnTo>
                  <a:lnTo>
                    <a:pt x="1770243" y="604593"/>
                  </a:lnTo>
                  <a:lnTo>
                    <a:pt x="1777578" y="545106"/>
                  </a:lnTo>
                  <a:lnTo>
                    <a:pt x="1779169" y="488531"/>
                  </a:lnTo>
                  <a:lnTo>
                    <a:pt x="1775533" y="434903"/>
                  </a:lnTo>
                  <a:lnTo>
                    <a:pt x="1767184" y="384257"/>
                  </a:lnTo>
                  <a:lnTo>
                    <a:pt x="1754637" y="336630"/>
                  </a:lnTo>
                  <a:lnTo>
                    <a:pt x="1738409" y="292057"/>
                  </a:lnTo>
                  <a:lnTo>
                    <a:pt x="1719015" y="250574"/>
                  </a:lnTo>
                  <a:lnTo>
                    <a:pt x="1696969" y="212217"/>
                  </a:lnTo>
                  <a:lnTo>
                    <a:pt x="1672788" y="177021"/>
                  </a:lnTo>
                  <a:lnTo>
                    <a:pt x="1646987" y="145023"/>
                  </a:lnTo>
                  <a:lnTo>
                    <a:pt x="1620081" y="116258"/>
                  </a:lnTo>
                  <a:lnTo>
                    <a:pt x="1565016" y="68572"/>
                  </a:lnTo>
                  <a:lnTo>
                    <a:pt x="1511717" y="34247"/>
                  </a:lnTo>
                  <a:lnTo>
                    <a:pt x="1457349" y="11235"/>
                  </a:lnTo>
                  <a:lnTo>
                    <a:pt x="1393296" y="0"/>
                  </a:lnTo>
                  <a:lnTo>
                    <a:pt x="1358885" y="380"/>
                  </a:lnTo>
                  <a:lnTo>
                    <a:pt x="1285231" y="14803"/>
                  </a:lnTo>
                  <a:lnTo>
                    <a:pt x="1245963" y="29512"/>
                  </a:lnTo>
                  <a:lnTo>
                    <a:pt x="1205050" y="49664"/>
                  </a:lnTo>
                  <a:lnTo>
                    <a:pt x="1162479" y="75593"/>
                  </a:lnTo>
                  <a:lnTo>
                    <a:pt x="1118237" y="107630"/>
                  </a:lnTo>
                  <a:lnTo>
                    <a:pt x="1072313" y="146111"/>
                  </a:lnTo>
                  <a:lnTo>
                    <a:pt x="1024692" y="191367"/>
                  </a:lnTo>
                  <a:lnTo>
                    <a:pt x="975362" y="243732"/>
                  </a:lnTo>
                  <a:lnTo>
                    <a:pt x="924311" y="30353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109920" y="5085321"/>
              <a:ext cx="4925060" cy="1099820"/>
            </a:xfrm>
            <a:custGeom>
              <a:avLst/>
              <a:gdLst/>
              <a:ahLst/>
              <a:cxnLst/>
              <a:rect l="l" t="t" r="r" b="b"/>
              <a:pathLst>
                <a:path w="4925059" h="1099820">
                  <a:moveTo>
                    <a:pt x="3810233" y="1069293"/>
                  </a:moveTo>
                  <a:lnTo>
                    <a:pt x="3872915" y="1068527"/>
                  </a:lnTo>
                  <a:lnTo>
                    <a:pt x="3934988" y="1068558"/>
                  </a:lnTo>
                  <a:lnTo>
                    <a:pt x="3996298" y="1069175"/>
                  </a:lnTo>
                  <a:lnTo>
                    <a:pt x="4056693" y="1070168"/>
                  </a:lnTo>
                  <a:lnTo>
                    <a:pt x="4116018" y="1071327"/>
                  </a:lnTo>
                  <a:lnTo>
                    <a:pt x="4174119" y="1072442"/>
                  </a:lnTo>
                  <a:lnTo>
                    <a:pt x="4230842" y="1073301"/>
                  </a:lnTo>
                  <a:lnTo>
                    <a:pt x="4286034" y="1073696"/>
                  </a:lnTo>
                  <a:lnTo>
                    <a:pt x="4339541" y="1073416"/>
                  </a:lnTo>
                  <a:lnTo>
                    <a:pt x="4391208" y="1072250"/>
                  </a:lnTo>
                  <a:lnTo>
                    <a:pt x="4440883" y="1069989"/>
                  </a:lnTo>
                  <a:lnTo>
                    <a:pt x="4488411" y="1066422"/>
                  </a:lnTo>
                  <a:lnTo>
                    <a:pt x="4533639" y="1061339"/>
                  </a:lnTo>
                  <a:lnTo>
                    <a:pt x="4576412" y="1054530"/>
                  </a:lnTo>
                  <a:lnTo>
                    <a:pt x="4616577" y="1045784"/>
                  </a:lnTo>
                  <a:lnTo>
                    <a:pt x="4653980" y="1034892"/>
                  </a:lnTo>
                  <a:lnTo>
                    <a:pt x="4719885" y="1005826"/>
                  </a:lnTo>
                  <a:lnTo>
                    <a:pt x="4776918" y="962201"/>
                  </a:lnTo>
                  <a:lnTo>
                    <a:pt x="4803958" y="932329"/>
                  </a:lnTo>
                  <a:lnTo>
                    <a:pt x="4828941" y="898210"/>
                  </a:lnTo>
                  <a:lnTo>
                    <a:pt x="4851609" y="860438"/>
                  </a:lnTo>
                  <a:lnTo>
                    <a:pt x="4871705" y="819606"/>
                  </a:lnTo>
                  <a:lnTo>
                    <a:pt x="4888971" y="776309"/>
                  </a:lnTo>
                  <a:lnTo>
                    <a:pt x="4903149" y="731142"/>
                  </a:lnTo>
                  <a:lnTo>
                    <a:pt x="4913982" y="684699"/>
                  </a:lnTo>
                  <a:lnTo>
                    <a:pt x="4921212" y="637572"/>
                  </a:lnTo>
                  <a:lnTo>
                    <a:pt x="4924581" y="590358"/>
                  </a:lnTo>
                  <a:lnTo>
                    <a:pt x="4923832" y="543649"/>
                  </a:lnTo>
                  <a:lnTo>
                    <a:pt x="4918707" y="498041"/>
                  </a:lnTo>
                  <a:lnTo>
                    <a:pt x="4908947" y="454126"/>
                  </a:lnTo>
                  <a:lnTo>
                    <a:pt x="4894296" y="412500"/>
                  </a:lnTo>
                  <a:lnTo>
                    <a:pt x="4874496" y="373756"/>
                  </a:lnTo>
                  <a:lnTo>
                    <a:pt x="4849289" y="338489"/>
                  </a:lnTo>
                  <a:lnTo>
                    <a:pt x="4818417" y="307293"/>
                  </a:lnTo>
                  <a:lnTo>
                    <a:pt x="4770319" y="270272"/>
                  </a:lnTo>
                  <a:lnTo>
                    <a:pt x="4714430" y="235044"/>
                  </a:lnTo>
                  <a:lnTo>
                    <a:pt x="4650799" y="201737"/>
                  </a:lnTo>
                  <a:lnTo>
                    <a:pt x="4616095" y="185844"/>
                  </a:lnTo>
                  <a:lnTo>
                    <a:pt x="4579473" y="170479"/>
                  </a:lnTo>
                  <a:lnTo>
                    <a:pt x="4540940" y="155659"/>
                  </a:lnTo>
                  <a:lnTo>
                    <a:pt x="4500501" y="141398"/>
                  </a:lnTo>
                  <a:lnTo>
                    <a:pt x="4458163" y="127714"/>
                  </a:lnTo>
                  <a:lnTo>
                    <a:pt x="4413931" y="114623"/>
                  </a:lnTo>
                  <a:lnTo>
                    <a:pt x="4367811" y="102139"/>
                  </a:lnTo>
                  <a:lnTo>
                    <a:pt x="4319810" y="90280"/>
                  </a:lnTo>
                  <a:lnTo>
                    <a:pt x="4269933" y="79061"/>
                  </a:lnTo>
                  <a:lnTo>
                    <a:pt x="4218187" y="68499"/>
                  </a:lnTo>
                  <a:lnTo>
                    <a:pt x="4164577" y="58608"/>
                  </a:lnTo>
                  <a:lnTo>
                    <a:pt x="4109109" y="49407"/>
                  </a:lnTo>
                  <a:lnTo>
                    <a:pt x="4051790" y="40909"/>
                  </a:lnTo>
                  <a:lnTo>
                    <a:pt x="3992626" y="33132"/>
                  </a:lnTo>
                  <a:lnTo>
                    <a:pt x="3931622" y="26091"/>
                  </a:lnTo>
                  <a:lnTo>
                    <a:pt x="3868784" y="19803"/>
                  </a:lnTo>
                  <a:lnTo>
                    <a:pt x="3804118" y="14283"/>
                  </a:lnTo>
                  <a:lnTo>
                    <a:pt x="3737632" y="9547"/>
                  </a:lnTo>
                  <a:lnTo>
                    <a:pt x="3669329" y="5612"/>
                  </a:lnTo>
                  <a:lnTo>
                    <a:pt x="3599217" y="2493"/>
                  </a:lnTo>
                  <a:lnTo>
                    <a:pt x="3560703" y="1268"/>
                  </a:lnTo>
                  <a:lnTo>
                    <a:pt x="3520571" y="453"/>
                  </a:lnTo>
                  <a:lnTo>
                    <a:pt x="3478893" y="35"/>
                  </a:lnTo>
                  <a:lnTo>
                    <a:pt x="3435739" y="0"/>
                  </a:lnTo>
                  <a:lnTo>
                    <a:pt x="3391182" y="333"/>
                  </a:lnTo>
                  <a:lnTo>
                    <a:pt x="3345293" y="1020"/>
                  </a:lnTo>
                  <a:lnTo>
                    <a:pt x="3298143" y="2049"/>
                  </a:lnTo>
                  <a:lnTo>
                    <a:pt x="3249804" y="3403"/>
                  </a:lnTo>
                  <a:lnTo>
                    <a:pt x="3200346" y="5070"/>
                  </a:lnTo>
                  <a:lnTo>
                    <a:pt x="3149843" y="7036"/>
                  </a:lnTo>
                  <a:lnTo>
                    <a:pt x="3098365" y="9285"/>
                  </a:lnTo>
                  <a:lnTo>
                    <a:pt x="3045983" y="11805"/>
                  </a:lnTo>
                  <a:lnTo>
                    <a:pt x="2992769" y="14581"/>
                  </a:lnTo>
                  <a:lnTo>
                    <a:pt x="2938795" y="17600"/>
                  </a:lnTo>
                  <a:lnTo>
                    <a:pt x="2884131" y="20846"/>
                  </a:lnTo>
                  <a:lnTo>
                    <a:pt x="2828850" y="24306"/>
                  </a:lnTo>
                  <a:lnTo>
                    <a:pt x="2773022" y="27967"/>
                  </a:lnTo>
                  <a:lnTo>
                    <a:pt x="2716720" y="31813"/>
                  </a:lnTo>
                  <a:lnTo>
                    <a:pt x="2660014" y="35831"/>
                  </a:lnTo>
                  <a:lnTo>
                    <a:pt x="2602977" y="40007"/>
                  </a:lnTo>
                  <a:lnTo>
                    <a:pt x="2545678" y="44327"/>
                  </a:lnTo>
                  <a:lnTo>
                    <a:pt x="2488191" y="48776"/>
                  </a:lnTo>
                  <a:lnTo>
                    <a:pt x="2430587" y="53342"/>
                  </a:lnTo>
                  <a:lnTo>
                    <a:pt x="2372936" y="58008"/>
                  </a:lnTo>
                  <a:lnTo>
                    <a:pt x="2315310" y="62763"/>
                  </a:lnTo>
                  <a:lnTo>
                    <a:pt x="2257782" y="67591"/>
                  </a:lnTo>
                  <a:lnTo>
                    <a:pt x="2200421" y="72478"/>
                  </a:lnTo>
                  <a:lnTo>
                    <a:pt x="2143300" y="77411"/>
                  </a:lnTo>
                  <a:lnTo>
                    <a:pt x="2086490" y="82375"/>
                  </a:lnTo>
                  <a:lnTo>
                    <a:pt x="2030063" y="87357"/>
                  </a:lnTo>
                  <a:lnTo>
                    <a:pt x="1974090" y="92342"/>
                  </a:lnTo>
                  <a:lnTo>
                    <a:pt x="1918642" y="97316"/>
                  </a:lnTo>
                  <a:lnTo>
                    <a:pt x="1863791" y="102266"/>
                  </a:lnTo>
                  <a:lnTo>
                    <a:pt x="1809608" y="107176"/>
                  </a:lnTo>
                  <a:lnTo>
                    <a:pt x="1756165" y="112034"/>
                  </a:lnTo>
                  <a:lnTo>
                    <a:pt x="1703533" y="116824"/>
                  </a:lnTo>
                  <a:lnTo>
                    <a:pt x="1651784" y="121534"/>
                  </a:lnTo>
                  <a:lnTo>
                    <a:pt x="1600989" y="126148"/>
                  </a:lnTo>
                  <a:lnTo>
                    <a:pt x="1551220" y="130654"/>
                  </a:lnTo>
                  <a:lnTo>
                    <a:pt x="1502547" y="135036"/>
                  </a:lnTo>
                  <a:lnTo>
                    <a:pt x="1455043" y="139281"/>
                  </a:lnTo>
                  <a:lnTo>
                    <a:pt x="1408779" y="143375"/>
                  </a:lnTo>
                  <a:lnTo>
                    <a:pt x="1363826" y="147303"/>
                  </a:lnTo>
                  <a:lnTo>
                    <a:pt x="1320256" y="151052"/>
                  </a:lnTo>
                  <a:lnTo>
                    <a:pt x="1278140" y="154608"/>
                  </a:lnTo>
                  <a:lnTo>
                    <a:pt x="1237550" y="157956"/>
                  </a:lnTo>
                  <a:lnTo>
                    <a:pt x="1198557" y="161083"/>
                  </a:lnTo>
                  <a:lnTo>
                    <a:pt x="1125648" y="166616"/>
                  </a:lnTo>
                  <a:lnTo>
                    <a:pt x="1043328" y="171721"/>
                  </a:lnTo>
                  <a:lnTo>
                    <a:pt x="966197" y="174928"/>
                  </a:lnTo>
                  <a:lnTo>
                    <a:pt x="894022" y="176534"/>
                  </a:lnTo>
                  <a:lnTo>
                    <a:pt x="826569" y="176839"/>
                  </a:lnTo>
                  <a:lnTo>
                    <a:pt x="763607" y="176141"/>
                  </a:lnTo>
                  <a:lnTo>
                    <a:pt x="704901" y="174740"/>
                  </a:lnTo>
                  <a:lnTo>
                    <a:pt x="650220" y="172935"/>
                  </a:lnTo>
                  <a:lnTo>
                    <a:pt x="599329" y="171024"/>
                  </a:lnTo>
                  <a:lnTo>
                    <a:pt x="551996" y="169307"/>
                  </a:lnTo>
                  <a:lnTo>
                    <a:pt x="507989" y="168081"/>
                  </a:lnTo>
                  <a:lnTo>
                    <a:pt x="467073" y="167648"/>
                  </a:lnTo>
                  <a:lnTo>
                    <a:pt x="429016" y="168304"/>
                  </a:lnTo>
                  <a:lnTo>
                    <a:pt x="360548" y="174084"/>
                  </a:lnTo>
                  <a:lnTo>
                    <a:pt x="300719" y="187812"/>
                  </a:lnTo>
                  <a:lnTo>
                    <a:pt x="247666" y="211879"/>
                  </a:lnTo>
                  <a:lnTo>
                    <a:pt x="199525" y="248678"/>
                  </a:lnTo>
                  <a:lnTo>
                    <a:pt x="158511" y="294870"/>
                  </a:lnTo>
                  <a:lnTo>
                    <a:pt x="117621" y="354986"/>
                  </a:lnTo>
                  <a:lnTo>
                    <a:pt x="97980" y="389327"/>
                  </a:lnTo>
                  <a:lnTo>
                    <a:pt x="79281" y="426021"/>
                  </a:lnTo>
                  <a:lnTo>
                    <a:pt x="61827" y="464694"/>
                  </a:lnTo>
                  <a:lnTo>
                    <a:pt x="45922" y="504969"/>
                  </a:lnTo>
                  <a:lnTo>
                    <a:pt x="31868" y="546470"/>
                  </a:lnTo>
                  <a:lnTo>
                    <a:pt x="19969" y="588822"/>
                  </a:lnTo>
                  <a:lnTo>
                    <a:pt x="10530" y="631649"/>
                  </a:lnTo>
                  <a:lnTo>
                    <a:pt x="3853" y="674576"/>
                  </a:lnTo>
                  <a:lnTo>
                    <a:pt x="241" y="717226"/>
                  </a:lnTo>
                  <a:lnTo>
                    <a:pt x="0" y="759223"/>
                  </a:lnTo>
                  <a:lnTo>
                    <a:pt x="3431" y="800193"/>
                  </a:lnTo>
                  <a:lnTo>
                    <a:pt x="10838" y="839759"/>
                  </a:lnTo>
                  <a:lnTo>
                    <a:pt x="22526" y="877545"/>
                  </a:lnTo>
                  <a:lnTo>
                    <a:pt x="38796" y="913176"/>
                  </a:lnTo>
                  <a:lnTo>
                    <a:pt x="59954" y="946275"/>
                  </a:lnTo>
                  <a:lnTo>
                    <a:pt x="86303" y="976468"/>
                  </a:lnTo>
                  <a:lnTo>
                    <a:pt x="118145" y="1003378"/>
                  </a:lnTo>
                  <a:lnTo>
                    <a:pt x="155784" y="1026630"/>
                  </a:lnTo>
                  <a:lnTo>
                    <a:pt x="199525" y="1045847"/>
                  </a:lnTo>
                  <a:lnTo>
                    <a:pt x="254984" y="1062331"/>
                  </a:lnTo>
                  <a:lnTo>
                    <a:pt x="320457" y="1075429"/>
                  </a:lnTo>
                  <a:lnTo>
                    <a:pt x="395075" y="1085406"/>
                  </a:lnTo>
                  <a:lnTo>
                    <a:pt x="435542" y="1089307"/>
                  </a:lnTo>
                  <a:lnTo>
                    <a:pt x="477971" y="1092527"/>
                  </a:lnTo>
                  <a:lnTo>
                    <a:pt x="522253" y="1095100"/>
                  </a:lnTo>
                  <a:lnTo>
                    <a:pt x="568280" y="1097058"/>
                  </a:lnTo>
                  <a:lnTo>
                    <a:pt x="615943" y="1098435"/>
                  </a:lnTo>
                  <a:lnTo>
                    <a:pt x="665134" y="1099263"/>
                  </a:lnTo>
                  <a:lnTo>
                    <a:pt x="715744" y="1099577"/>
                  </a:lnTo>
                  <a:lnTo>
                    <a:pt x="767665" y="1099410"/>
                  </a:lnTo>
                  <a:lnTo>
                    <a:pt x="820789" y="1098793"/>
                  </a:lnTo>
                  <a:lnTo>
                    <a:pt x="875008" y="1097762"/>
                  </a:lnTo>
                  <a:lnTo>
                    <a:pt x="930212" y="1096348"/>
                  </a:lnTo>
                  <a:lnTo>
                    <a:pt x="986294" y="1094585"/>
                  </a:lnTo>
                  <a:lnTo>
                    <a:pt x="1043145" y="1092506"/>
                  </a:lnTo>
                  <a:lnTo>
                    <a:pt x="1100657" y="1090145"/>
                  </a:lnTo>
                  <a:lnTo>
                    <a:pt x="1158721" y="1087534"/>
                  </a:lnTo>
                  <a:lnTo>
                    <a:pt x="1217230" y="1084707"/>
                  </a:lnTo>
                  <a:lnTo>
                    <a:pt x="1276074" y="1081697"/>
                  </a:lnTo>
                  <a:lnTo>
                    <a:pt x="1335146" y="1078536"/>
                  </a:lnTo>
                  <a:lnTo>
                    <a:pt x="1394337" y="1075259"/>
                  </a:lnTo>
                  <a:lnTo>
                    <a:pt x="1453538" y="1071899"/>
                  </a:lnTo>
                  <a:lnTo>
                    <a:pt x="1512642" y="1068488"/>
                  </a:lnTo>
                  <a:lnTo>
                    <a:pt x="1571539" y="1065059"/>
                  </a:lnTo>
                  <a:lnTo>
                    <a:pt x="1630122" y="1061647"/>
                  </a:lnTo>
                  <a:lnTo>
                    <a:pt x="1688282" y="1058284"/>
                  </a:lnTo>
                  <a:lnTo>
                    <a:pt x="1745911" y="1055003"/>
                  </a:lnTo>
                  <a:lnTo>
                    <a:pt x="1802900" y="1051837"/>
                  </a:lnTo>
                  <a:lnTo>
                    <a:pt x="1859141" y="1048820"/>
                  </a:lnTo>
                  <a:lnTo>
                    <a:pt x="1914526" y="1045985"/>
                  </a:lnTo>
                  <a:lnTo>
                    <a:pt x="1968946" y="1043365"/>
                  </a:lnTo>
                  <a:lnTo>
                    <a:pt x="2022293" y="1040993"/>
                  </a:lnTo>
                  <a:lnTo>
                    <a:pt x="2074459" y="1038902"/>
                  </a:lnTo>
                  <a:lnTo>
                    <a:pt x="2125334" y="1037126"/>
                  </a:lnTo>
                  <a:lnTo>
                    <a:pt x="2174812" y="1035698"/>
                  </a:lnTo>
                  <a:lnTo>
                    <a:pt x="2222782" y="1034650"/>
                  </a:lnTo>
                  <a:lnTo>
                    <a:pt x="2269138" y="1034016"/>
                  </a:lnTo>
                  <a:lnTo>
                    <a:pt x="2313771" y="1033830"/>
                  </a:lnTo>
                  <a:lnTo>
                    <a:pt x="2356571" y="1034124"/>
                  </a:lnTo>
                  <a:lnTo>
                    <a:pt x="2418111" y="1035027"/>
                  </a:lnTo>
                  <a:lnTo>
                    <a:pt x="2478640" y="1036108"/>
                  </a:lnTo>
                  <a:lnTo>
                    <a:pt x="2538181" y="1037350"/>
                  </a:lnTo>
                  <a:lnTo>
                    <a:pt x="2596756" y="1038734"/>
                  </a:lnTo>
                  <a:lnTo>
                    <a:pt x="2654385" y="1040245"/>
                  </a:lnTo>
                  <a:lnTo>
                    <a:pt x="2711091" y="1041864"/>
                  </a:lnTo>
                  <a:lnTo>
                    <a:pt x="2766896" y="1043575"/>
                  </a:lnTo>
                  <a:lnTo>
                    <a:pt x="2821820" y="1045360"/>
                  </a:lnTo>
                  <a:lnTo>
                    <a:pt x="2875886" y="1047201"/>
                  </a:lnTo>
                  <a:lnTo>
                    <a:pt x="2929115" y="1049082"/>
                  </a:lnTo>
                  <a:lnTo>
                    <a:pt x="2981529" y="1050985"/>
                  </a:lnTo>
                  <a:lnTo>
                    <a:pt x="3033149" y="1052893"/>
                  </a:lnTo>
                  <a:lnTo>
                    <a:pt x="3083997" y="1054788"/>
                  </a:lnTo>
                  <a:lnTo>
                    <a:pt x="3134095" y="1056654"/>
                  </a:lnTo>
                  <a:lnTo>
                    <a:pt x="3183464" y="1058472"/>
                  </a:lnTo>
                  <a:lnTo>
                    <a:pt x="3232126" y="1060226"/>
                  </a:lnTo>
                  <a:lnTo>
                    <a:pt x="3280103" y="1061898"/>
                  </a:lnTo>
                  <a:lnTo>
                    <a:pt x="3327416" y="1063471"/>
                  </a:lnTo>
                  <a:lnTo>
                    <a:pt x="3374087" y="1064928"/>
                  </a:lnTo>
                  <a:lnTo>
                    <a:pt x="3420137" y="1066252"/>
                  </a:lnTo>
                  <a:lnTo>
                    <a:pt x="3465588" y="1067424"/>
                  </a:lnTo>
                  <a:lnTo>
                    <a:pt x="3510462" y="1068428"/>
                  </a:lnTo>
                  <a:lnTo>
                    <a:pt x="3554781" y="1069247"/>
                  </a:lnTo>
                  <a:lnTo>
                    <a:pt x="3598565" y="1069862"/>
                  </a:lnTo>
                  <a:lnTo>
                    <a:pt x="3641837" y="1070258"/>
                  </a:lnTo>
                  <a:lnTo>
                    <a:pt x="3684618" y="1070416"/>
                  </a:lnTo>
                  <a:lnTo>
                    <a:pt x="3726930" y="1070320"/>
                  </a:lnTo>
                  <a:lnTo>
                    <a:pt x="3768795" y="1069951"/>
                  </a:lnTo>
                  <a:lnTo>
                    <a:pt x="3810233" y="1069293"/>
                  </a:lnTo>
                  <a:close/>
                </a:path>
              </a:pathLst>
            </a:custGeom>
            <a:ln w="190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71851" y="2188250"/>
              <a:ext cx="1164590" cy="1210310"/>
            </a:xfrm>
            <a:custGeom>
              <a:avLst/>
              <a:gdLst/>
              <a:ahLst/>
              <a:cxnLst/>
              <a:rect l="l" t="t" r="r" b="b"/>
              <a:pathLst>
                <a:path w="1164590" h="1210310">
                  <a:moveTo>
                    <a:pt x="458610" y="50857"/>
                  </a:moveTo>
                  <a:lnTo>
                    <a:pt x="395039" y="90469"/>
                  </a:lnTo>
                  <a:lnTo>
                    <a:pt x="357325" y="115600"/>
                  </a:lnTo>
                  <a:lnTo>
                    <a:pt x="317044" y="143821"/>
                  </a:lnTo>
                  <a:lnTo>
                    <a:pt x="275234" y="174784"/>
                  </a:lnTo>
                  <a:lnTo>
                    <a:pt x="232932" y="208144"/>
                  </a:lnTo>
                  <a:lnTo>
                    <a:pt x="191177" y="243555"/>
                  </a:lnTo>
                  <a:lnTo>
                    <a:pt x="151007" y="280670"/>
                  </a:lnTo>
                  <a:lnTo>
                    <a:pt x="113460" y="319144"/>
                  </a:lnTo>
                  <a:lnTo>
                    <a:pt x="79575" y="358630"/>
                  </a:lnTo>
                  <a:lnTo>
                    <a:pt x="50389" y="398783"/>
                  </a:lnTo>
                  <a:lnTo>
                    <a:pt x="26941" y="439256"/>
                  </a:lnTo>
                  <a:lnTo>
                    <a:pt x="10268" y="479704"/>
                  </a:lnTo>
                  <a:lnTo>
                    <a:pt x="1410" y="519780"/>
                  </a:lnTo>
                  <a:lnTo>
                    <a:pt x="0" y="559141"/>
                  </a:lnTo>
                  <a:lnTo>
                    <a:pt x="4039" y="602452"/>
                  </a:lnTo>
                  <a:lnTo>
                    <a:pt x="13039" y="648921"/>
                  </a:lnTo>
                  <a:lnTo>
                    <a:pt x="26509" y="697755"/>
                  </a:lnTo>
                  <a:lnTo>
                    <a:pt x="43960" y="748162"/>
                  </a:lnTo>
                  <a:lnTo>
                    <a:pt x="64902" y="799351"/>
                  </a:lnTo>
                  <a:lnTo>
                    <a:pt x="88845" y="850530"/>
                  </a:lnTo>
                  <a:lnTo>
                    <a:pt x="115299" y="900906"/>
                  </a:lnTo>
                  <a:lnTo>
                    <a:pt x="143775" y="949688"/>
                  </a:lnTo>
                  <a:lnTo>
                    <a:pt x="173782" y="996084"/>
                  </a:lnTo>
                  <a:lnTo>
                    <a:pt x="204832" y="1039301"/>
                  </a:lnTo>
                  <a:lnTo>
                    <a:pt x="236434" y="1078548"/>
                  </a:lnTo>
                  <a:lnTo>
                    <a:pt x="268098" y="1113033"/>
                  </a:lnTo>
                  <a:lnTo>
                    <a:pt x="299336" y="1141964"/>
                  </a:lnTo>
                  <a:lnTo>
                    <a:pt x="369272" y="1185067"/>
                  </a:lnTo>
                  <a:lnTo>
                    <a:pt x="413264" y="1199094"/>
                  </a:lnTo>
                  <a:lnTo>
                    <a:pt x="460716" y="1207136"/>
                  </a:lnTo>
                  <a:lnTo>
                    <a:pt x="510712" y="1209704"/>
                  </a:lnTo>
                  <a:lnTo>
                    <a:pt x="562336" y="1207306"/>
                  </a:lnTo>
                  <a:lnTo>
                    <a:pt x="614673" y="1200451"/>
                  </a:lnTo>
                  <a:lnTo>
                    <a:pt x="666806" y="1189647"/>
                  </a:lnTo>
                  <a:lnTo>
                    <a:pt x="717819" y="1175404"/>
                  </a:lnTo>
                  <a:lnTo>
                    <a:pt x="766798" y="1158230"/>
                  </a:lnTo>
                  <a:lnTo>
                    <a:pt x="812825" y="1138633"/>
                  </a:lnTo>
                  <a:lnTo>
                    <a:pt x="854985" y="1117124"/>
                  </a:lnTo>
                  <a:lnTo>
                    <a:pt x="892363" y="1094211"/>
                  </a:lnTo>
                  <a:lnTo>
                    <a:pt x="927257" y="1068068"/>
                  </a:lnTo>
                  <a:lnTo>
                    <a:pt x="962131" y="1036979"/>
                  </a:lnTo>
                  <a:lnTo>
                    <a:pt x="996313" y="1001616"/>
                  </a:lnTo>
                  <a:lnTo>
                    <a:pt x="1029132" y="962651"/>
                  </a:lnTo>
                  <a:lnTo>
                    <a:pt x="1059915" y="920755"/>
                  </a:lnTo>
                  <a:lnTo>
                    <a:pt x="1087992" y="876601"/>
                  </a:lnTo>
                  <a:lnTo>
                    <a:pt x="1112689" y="830858"/>
                  </a:lnTo>
                  <a:lnTo>
                    <a:pt x="1133337" y="784200"/>
                  </a:lnTo>
                  <a:lnTo>
                    <a:pt x="1149263" y="737297"/>
                  </a:lnTo>
                  <a:lnTo>
                    <a:pt x="1159796" y="690822"/>
                  </a:lnTo>
                  <a:lnTo>
                    <a:pt x="1164263" y="645446"/>
                  </a:lnTo>
                  <a:lnTo>
                    <a:pt x="1161994" y="601841"/>
                  </a:lnTo>
                  <a:lnTo>
                    <a:pt x="1153236" y="564048"/>
                  </a:lnTo>
                  <a:lnTo>
                    <a:pt x="1137625" y="523914"/>
                  </a:lnTo>
                  <a:lnTo>
                    <a:pt x="1116084" y="482029"/>
                  </a:lnTo>
                  <a:lnTo>
                    <a:pt x="1089536" y="438982"/>
                  </a:lnTo>
                  <a:lnTo>
                    <a:pt x="1058904" y="395362"/>
                  </a:lnTo>
                  <a:lnTo>
                    <a:pt x="1025110" y="351760"/>
                  </a:lnTo>
                  <a:lnTo>
                    <a:pt x="989078" y="308764"/>
                  </a:lnTo>
                  <a:lnTo>
                    <a:pt x="951730" y="266964"/>
                  </a:lnTo>
                  <a:lnTo>
                    <a:pt x="913989" y="226950"/>
                  </a:lnTo>
                  <a:lnTo>
                    <a:pt x="876777" y="189312"/>
                  </a:lnTo>
                  <a:lnTo>
                    <a:pt x="841019" y="154638"/>
                  </a:lnTo>
                  <a:lnTo>
                    <a:pt x="807635" y="123519"/>
                  </a:lnTo>
                  <a:lnTo>
                    <a:pt x="777550" y="96544"/>
                  </a:lnTo>
                  <a:lnTo>
                    <a:pt x="707562" y="40193"/>
                  </a:lnTo>
                  <a:lnTo>
                    <a:pt x="667608" y="16507"/>
                  </a:lnTo>
                  <a:lnTo>
                    <a:pt x="629773" y="3144"/>
                  </a:lnTo>
                  <a:lnTo>
                    <a:pt x="592006" y="0"/>
                  </a:lnTo>
                  <a:lnTo>
                    <a:pt x="552257" y="6972"/>
                  </a:lnTo>
                  <a:lnTo>
                    <a:pt x="508475" y="23958"/>
                  </a:lnTo>
                  <a:lnTo>
                    <a:pt x="458610" y="50857"/>
                  </a:lnTo>
                  <a:close/>
                </a:path>
              </a:pathLst>
            </a:custGeom>
            <a:ln w="19050">
              <a:solidFill>
                <a:srgbClr val="C244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73107" y="3592582"/>
              <a:ext cx="1283335" cy="1341755"/>
            </a:xfrm>
            <a:custGeom>
              <a:avLst/>
              <a:gdLst/>
              <a:ahLst/>
              <a:cxnLst/>
              <a:rect l="l" t="t" r="r" b="b"/>
              <a:pathLst>
                <a:path w="1283334" h="1341754">
                  <a:moveTo>
                    <a:pt x="293077" y="76741"/>
                  </a:moveTo>
                  <a:lnTo>
                    <a:pt x="246751" y="98623"/>
                  </a:lnTo>
                  <a:lnTo>
                    <a:pt x="204475" y="124963"/>
                  </a:lnTo>
                  <a:lnTo>
                    <a:pt x="166229" y="155414"/>
                  </a:lnTo>
                  <a:lnTo>
                    <a:pt x="131993" y="189630"/>
                  </a:lnTo>
                  <a:lnTo>
                    <a:pt x="101745" y="227265"/>
                  </a:lnTo>
                  <a:lnTo>
                    <a:pt x="75467" y="267973"/>
                  </a:lnTo>
                  <a:lnTo>
                    <a:pt x="53137" y="311409"/>
                  </a:lnTo>
                  <a:lnTo>
                    <a:pt x="34735" y="357226"/>
                  </a:lnTo>
                  <a:lnTo>
                    <a:pt x="20240" y="405078"/>
                  </a:lnTo>
                  <a:lnTo>
                    <a:pt x="9633" y="454620"/>
                  </a:lnTo>
                  <a:lnTo>
                    <a:pt x="2893" y="505505"/>
                  </a:lnTo>
                  <a:lnTo>
                    <a:pt x="0" y="557387"/>
                  </a:lnTo>
                  <a:lnTo>
                    <a:pt x="97" y="594801"/>
                  </a:lnTo>
                  <a:lnTo>
                    <a:pt x="1720" y="636859"/>
                  </a:lnTo>
                  <a:lnTo>
                    <a:pt x="4911" y="682812"/>
                  </a:lnTo>
                  <a:lnTo>
                    <a:pt x="9712" y="731914"/>
                  </a:lnTo>
                  <a:lnTo>
                    <a:pt x="16166" y="783415"/>
                  </a:lnTo>
                  <a:lnTo>
                    <a:pt x="24314" y="836569"/>
                  </a:lnTo>
                  <a:lnTo>
                    <a:pt x="34199" y="890628"/>
                  </a:lnTo>
                  <a:lnTo>
                    <a:pt x="45862" y="944843"/>
                  </a:lnTo>
                  <a:lnTo>
                    <a:pt x="59347" y="998467"/>
                  </a:lnTo>
                  <a:lnTo>
                    <a:pt x="74696" y="1050753"/>
                  </a:lnTo>
                  <a:lnTo>
                    <a:pt x="91949" y="1100952"/>
                  </a:lnTo>
                  <a:lnTo>
                    <a:pt x="111151" y="1148316"/>
                  </a:lnTo>
                  <a:lnTo>
                    <a:pt x="132343" y="1192099"/>
                  </a:lnTo>
                  <a:lnTo>
                    <a:pt x="155567" y="1231552"/>
                  </a:lnTo>
                  <a:lnTo>
                    <a:pt x="180865" y="1265927"/>
                  </a:lnTo>
                  <a:lnTo>
                    <a:pt x="208280" y="1294477"/>
                  </a:lnTo>
                  <a:lnTo>
                    <a:pt x="269630" y="1331110"/>
                  </a:lnTo>
                  <a:lnTo>
                    <a:pt x="335430" y="1341430"/>
                  </a:lnTo>
                  <a:lnTo>
                    <a:pt x="374624" y="1340850"/>
                  </a:lnTo>
                  <a:lnTo>
                    <a:pt x="417332" y="1336743"/>
                  </a:lnTo>
                  <a:lnTo>
                    <a:pt x="463039" y="1329331"/>
                  </a:lnTo>
                  <a:lnTo>
                    <a:pt x="511234" y="1318840"/>
                  </a:lnTo>
                  <a:lnTo>
                    <a:pt x="561404" y="1305493"/>
                  </a:lnTo>
                  <a:lnTo>
                    <a:pt x="613035" y="1289514"/>
                  </a:lnTo>
                  <a:lnTo>
                    <a:pt x="665616" y="1271127"/>
                  </a:lnTo>
                  <a:lnTo>
                    <a:pt x="718634" y="1250557"/>
                  </a:lnTo>
                  <a:lnTo>
                    <a:pt x="771576" y="1228028"/>
                  </a:lnTo>
                  <a:lnTo>
                    <a:pt x="823929" y="1203763"/>
                  </a:lnTo>
                  <a:lnTo>
                    <a:pt x="875181" y="1177986"/>
                  </a:lnTo>
                  <a:lnTo>
                    <a:pt x="924819" y="1150922"/>
                  </a:lnTo>
                  <a:lnTo>
                    <a:pt x="972331" y="1122795"/>
                  </a:lnTo>
                  <a:lnTo>
                    <a:pt x="1017203" y="1093828"/>
                  </a:lnTo>
                  <a:lnTo>
                    <a:pt x="1058923" y="1064247"/>
                  </a:lnTo>
                  <a:lnTo>
                    <a:pt x="1096978" y="1034274"/>
                  </a:lnTo>
                  <a:lnTo>
                    <a:pt x="1130856" y="1004134"/>
                  </a:lnTo>
                  <a:lnTo>
                    <a:pt x="1160044" y="974051"/>
                  </a:lnTo>
                  <a:lnTo>
                    <a:pt x="1184030" y="944249"/>
                  </a:lnTo>
                  <a:lnTo>
                    <a:pt x="1206023" y="909144"/>
                  </a:lnTo>
                  <a:lnTo>
                    <a:pt x="1225145" y="869623"/>
                  </a:lnTo>
                  <a:lnTo>
                    <a:pt x="1241447" y="826271"/>
                  </a:lnTo>
                  <a:lnTo>
                    <a:pt x="1254980" y="779671"/>
                  </a:lnTo>
                  <a:lnTo>
                    <a:pt x="1265795" y="730408"/>
                  </a:lnTo>
                  <a:lnTo>
                    <a:pt x="1273945" y="679067"/>
                  </a:lnTo>
                  <a:lnTo>
                    <a:pt x="1279479" y="626231"/>
                  </a:lnTo>
                  <a:lnTo>
                    <a:pt x="1282449" y="572487"/>
                  </a:lnTo>
                  <a:lnTo>
                    <a:pt x="1282907" y="518418"/>
                  </a:lnTo>
                  <a:lnTo>
                    <a:pt x="1280904" y="464609"/>
                  </a:lnTo>
                  <a:lnTo>
                    <a:pt x="1276491" y="411644"/>
                  </a:lnTo>
                  <a:lnTo>
                    <a:pt x="1269720" y="360108"/>
                  </a:lnTo>
                  <a:lnTo>
                    <a:pt x="1260641" y="310585"/>
                  </a:lnTo>
                  <a:lnTo>
                    <a:pt x="1249306" y="263660"/>
                  </a:lnTo>
                  <a:lnTo>
                    <a:pt x="1235766" y="219918"/>
                  </a:lnTo>
                  <a:lnTo>
                    <a:pt x="1220072" y="179943"/>
                  </a:lnTo>
                  <a:lnTo>
                    <a:pt x="1202277" y="144319"/>
                  </a:lnTo>
                  <a:lnTo>
                    <a:pt x="1160584" y="88464"/>
                  </a:lnTo>
                  <a:lnTo>
                    <a:pt x="1102972" y="50213"/>
                  </a:lnTo>
                  <a:lnTo>
                    <a:pt x="1066146" y="35502"/>
                  </a:lnTo>
                  <a:lnTo>
                    <a:pt x="1024816" y="23543"/>
                  </a:lnTo>
                  <a:lnTo>
                    <a:pt x="979610" y="14192"/>
                  </a:lnTo>
                  <a:lnTo>
                    <a:pt x="931161" y="7306"/>
                  </a:lnTo>
                  <a:lnTo>
                    <a:pt x="880098" y="2741"/>
                  </a:lnTo>
                  <a:lnTo>
                    <a:pt x="827053" y="353"/>
                  </a:lnTo>
                  <a:lnTo>
                    <a:pt x="772656" y="0"/>
                  </a:lnTo>
                  <a:lnTo>
                    <a:pt x="717538" y="1536"/>
                  </a:lnTo>
                  <a:lnTo>
                    <a:pt x="662329" y="4819"/>
                  </a:lnTo>
                  <a:lnTo>
                    <a:pt x="607660" y="9706"/>
                  </a:lnTo>
                  <a:lnTo>
                    <a:pt x="554162" y="16052"/>
                  </a:lnTo>
                  <a:lnTo>
                    <a:pt x="502465" y="23714"/>
                  </a:lnTo>
                  <a:lnTo>
                    <a:pt x="453200" y="32549"/>
                  </a:lnTo>
                  <a:lnTo>
                    <a:pt x="406998" y="42412"/>
                  </a:lnTo>
                  <a:lnTo>
                    <a:pt x="364490" y="53161"/>
                  </a:lnTo>
                  <a:lnTo>
                    <a:pt x="326306" y="64652"/>
                  </a:lnTo>
                  <a:lnTo>
                    <a:pt x="293077" y="76741"/>
                  </a:lnTo>
                  <a:close/>
                </a:path>
              </a:pathLst>
            </a:custGeom>
            <a:ln w="1905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076733" y="1407640"/>
            <a:ext cx="6391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When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8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add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an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edge,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8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merge</a:t>
            </a:r>
            <a:r>
              <a:rPr sz="28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two</a:t>
            </a:r>
            <a:r>
              <a:rPr sz="2800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D9A78"/>
                </a:solidFill>
                <a:latin typeface="Calibri"/>
                <a:cs typeface="Calibri"/>
              </a:rPr>
              <a:t>trees: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6337" y="2532184"/>
              <a:ext cx="562707" cy="5627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5815" y="2532184"/>
              <a:ext cx="562707" cy="56270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8737" y="2532184"/>
              <a:ext cx="562707" cy="5627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7942" y="3962398"/>
              <a:ext cx="562708" cy="5627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9" name="object 19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3" name="object 23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7" name="object 27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81753" y="3962398"/>
              <a:ext cx="562707" cy="562707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4460" y="3962398"/>
              <a:ext cx="562707" cy="56270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39" name="object 39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785828" y="146654"/>
            <a:ext cx="512762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dirty="0"/>
              <a:t>At</a:t>
            </a:r>
            <a:r>
              <a:rPr sz="3600" spc="-70" dirty="0"/>
              <a:t> </a:t>
            </a:r>
            <a:r>
              <a:rPr sz="3600" dirty="0"/>
              <a:t>each</a:t>
            </a:r>
            <a:r>
              <a:rPr sz="3600" spc="-70" dirty="0"/>
              <a:t> </a:t>
            </a:r>
            <a:r>
              <a:rPr sz="3600" dirty="0"/>
              <a:t>step</a:t>
            </a:r>
            <a:r>
              <a:rPr sz="3600" spc="-70" dirty="0"/>
              <a:t> </a:t>
            </a:r>
            <a:r>
              <a:rPr sz="3600" dirty="0"/>
              <a:t>of</a:t>
            </a:r>
            <a:r>
              <a:rPr sz="3600" spc="-75" dirty="0"/>
              <a:t> </a:t>
            </a:r>
            <a:r>
              <a:rPr sz="3600" spc="-10" dirty="0"/>
              <a:t>Kruskal’s, </a:t>
            </a:r>
            <a:r>
              <a:rPr sz="3600" dirty="0"/>
              <a:t>we</a:t>
            </a:r>
            <a:r>
              <a:rPr sz="3600" spc="-75" dirty="0"/>
              <a:t> </a:t>
            </a:r>
            <a:r>
              <a:rPr sz="3600" dirty="0"/>
              <a:t>are</a:t>
            </a:r>
            <a:r>
              <a:rPr sz="3600" spc="-75" dirty="0"/>
              <a:t> </a:t>
            </a:r>
            <a:r>
              <a:rPr sz="3600" spc="-10" dirty="0"/>
              <a:t>maintaining</a:t>
            </a:r>
            <a:r>
              <a:rPr sz="3600" spc="-65" dirty="0"/>
              <a:t> </a:t>
            </a:r>
            <a:r>
              <a:rPr sz="3600" dirty="0"/>
              <a:t>a</a:t>
            </a:r>
            <a:r>
              <a:rPr sz="3600" spc="-60" dirty="0"/>
              <a:t> </a:t>
            </a:r>
            <a:r>
              <a:rPr sz="3600" spc="-10" dirty="0">
                <a:solidFill>
                  <a:srgbClr val="1D6FA9"/>
                </a:solidFill>
              </a:rPr>
              <a:t>forest</a:t>
            </a:r>
            <a:r>
              <a:rPr sz="3600" spc="-10" dirty="0"/>
              <a:t>.</a:t>
            </a:r>
            <a:endParaRPr sz="3600"/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59815" y="1075849"/>
            <a:ext cx="760858" cy="103128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9216877" y="185052"/>
            <a:ext cx="12319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D6FA9"/>
                </a:solidFill>
                <a:latin typeface="Calibri"/>
                <a:cs typeface="Calibri"/>
              </a:rPr>
              <a:t>forest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is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D6FA9"/>
                </a:solidFill>
                <a:latin typeface="Calibri"/>
                <a:cs typeface="Calibri"/>
              </a:rPr>
              <a:t>a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collection</a:t>
            </a:r>
            <a:r>
              <a:rPr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disjoint</a:t>
            </a:r>
            <a:r>
              <a:rPr spc="-7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trees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47095" y="2178725"/>
            <a:ext cx="8342630" cy="4015740"/>
            <a:chOff x="523095" y="2178725"/>
            <a:chExt cx="8342630" cy="4015740"/>
          </a:xfrm>
        </p:grpSpPr>
        <p:sp>
          <p:nvSpPr>
            <p:cNvPr id="71" name="object 71"/>
            <p:cNvSpPr/>
            <p:nvPr/>
          </p:nvSpPr>
          <p:spPr>
            <a:xfrm>
              <a:off x="532620" y="2214580"/>
              <a:ext cx="2738755" cy="2549525"/>
            </a:xfrm>
            <a:custGeom>
              <a:avLst/>
              <a:gdLst/>
              <a:ahLst/>
              <a:cxnLst/>
              <a:rect l="l" t="t" r="r" b="b"/>
              <a:pathLst>
                <a:path w="2738754" h="2549525">
                  <a:moveTo>
                    <a:pt x="323164" y="1466465"/>
                  </a:moveTo>
                  <a:lnTo>
                    <a:pt x="349108" y="1429314"/>
                  </a:lnTo>
                  <a:lnTo>
                    <a:pt x="376134" y="1393161"/>
                  </a:lnTo>
                  <a:lnTo>
                    <a:pt x="404235" y="1357916"/>
                  </a:lnTo>
                  <a:lnTo>
                    <a:pt x="433402" y="1323487"/>
                  </a:lnTo>
                  <a:lnTo>
                    <a:pt x="463630" y="1289784"/>
                  </a:lnTo>
                  <a:lnTo>
                    <a:pt x="494909" y="1256715"/>
                  </a:lnTo>
                  <a:lnTo>
                    <a:pt x="527233" y="1224189"/>
                  </a:lnTo>
                  <a:lnTo>
                    <a:pt x="560593" y="1192115"/>
                  </a:lnTo>
                  <a:lnTo>
                    <a:pt x="594983" y="1160401"/>
                  </a:lnTo>
                  <a:lnTo>
                    <a:pt x="630394" y="1128957"/>
                  </a:lnTo>
                  <a:lnTo>
                    <a:pt x="666819" y="1097692"/>
                  </a:lnTo>
                  <a:lnTo>
                    <a:pt x="704250" y="1066514"/>
                  </a:lnTo>
                  <a:lnTo>
                    <a:pt x="742680" y="1035332"/>
                  </a:lnTo>
                  <a:lnTo>
                    <a:pt x="782101" y="1004056"/>
                  </a:lnTo>
                  <a:lnTo>
                    <a:pt x="822506" y="972593"/>
                  </a:lnTo>
                  <a:lnTo>
                    <a:pt x="863887" y="940853"/>
                  </a:lnTo>
                  <a:lnTo>
                    <a:pt x="906236" y="908745"/>
                  </a:lnTo>
                  <a:lnTo>
                    <a:pt x="949546" y="876177"/>
                  </a:lnTo>
                  <a:lnTo>
                    <a:pt x="993809" y="843058"/>
                  </a:lnTo>
                  <a:lnTo>
                    <a:pt x="1039018" y="809298"/>
                  </a:lnTo>
                  <a:lnTo>
                    <a:pt x="1085164" y="774804"/>
                  </a:lnTo>
                  <a:lnTo>
                    <a:pt x="1119849" y="748656"/>
                  </a:lnTo>
                  <a:lnTo>
                    <a:pt x="1156300" y="720860"/>
                  </a:lnTo>
                  <a:lnTo>
                    <a:pt x="1194372" y="691596"/>
                  </a:lnTo>
                  <a:lnTo>
                    <a:pt x="1233921" y="661042"/>
                  </a:lnTo>
                  <a:lnTo>
                    <a:pt x="1274803" y="629377"/>
                  </a:lnTo>
                  <a:lnTo>
                    <a:pt x="1316874" y="596781"/>
                  </a:lnTo>
                  <a:lnTo>
                    <a:pt x="1359989" y="563431"/>
                  </a:lnTo>
                  <a:lnTo>
                    <a:pt x="1404004" y="529507"/>
                  </a:lnTo>
                  <a:lnTo>
                    <a:pt x="1448776" y="495187"/>
                  </a:lnTo>
                  <a:lnTo>
                    <a:pt x="1494159" y="460650"/>
                  </a:lnTo>
                  <a:lnTo>
                    <a:pt x="1540011" y="426075"/>
                  </a:lnTo>
                  <a:lnTo>
                    <a:pt x="1586185" y="391642"/>
                  </a:lnTo>
                  <a:lnTo>
                    <a:pt x="1632539" y="357528"/>
                  </a:lnTo>
                  <a:lnTo>
                    <a:pt x="1678928" y="323912"/>
                  </a:lnTo>
                  <a:lnTo>
                    <a:pt x="1725208" y="290973"/>
                  </a:lnTo>
                  <a:lnTo>
                    <a:pt x="1771235" y="258891"/>
                  </a:lnTo>
                  <a:lnTo>
                    <a:pt x="1816864" y="227844"/>
                  </a:lnTo>
                  <a:lnTo>
                    <a:pt x="1861951" y="198010"/>
                  </a:lnTo>
                  <a:lnTo>
                    <a:pt x="1906353" y="169569"/>
                  </a:lnTo>
                  <a:lnTo>
                    <a:pt x="1949924" y="142699"/>
                  </a:lnTo>
                  <a:lnTo>
                    <a:pt x="1992521" y="117579"/>
                  </a:lnTo>
                  <a:lnTo>
                    <a:pt x="2033999" y="94388"/>
                  </a:lnTo>
                  <a:lnTo>
                    <a:pt x="2074215" y="73305"/>
                  </a:lnTo>
                  <a:lnTo>
                    <a:pt x="2113024" y="54508"/>
                  </a:lnTo>
                  <a:lnTo>
                    <a:pt x="2150282" y="38177"/>
                  </a:lnTo>
                  <a:lnTo>
                    <a:pt x="2185844" y="24490"/>
                  </a:lnTo>
                  <a:lnTo>
                    <a:pt x="2251306" y="5763"/>
                  </a:lnTo>
                  <a:lnTo>
                    <a:pt x="2323716" y="0"/>
                  </a:lnTo>
                  <a:lnTo>
                    <a:pt x="2365043" y="5643"/>
                  </a:lnTo>
                  <a:lnTo>
                    <a:pt x="2404791" y="17463"/>
                  </a:lnTo>
                  <a:lnTo>
                    <a:pt x="2442853" y="34912"/>
                  </a:lnTo>
                  <a:lnTo>
                    <a:pt x="2479119" y="57440"/>
                  </a:lnTo>
                  <a:lnTo>
                    <a:pt x="2513483" y="84500"/>
                  </a:lnTo>
                  <a:lnTo>
                    <a:pt x="2545837" y="115541"/>
                  </a:lnTo>
                  <a:lnTo>
                    <a:pt x="2576074" y="150016"/>
                  </a:lnTo>
                  <a:lnTo>
                    <a:pt x="2604085" y="187377"/>
                  </a:lnTo>
                  <a:lnTo>
                    <a:pt x="2629764" y="227073"/>
                  </a:lnTo>
                  <a:lnTo>
                    <a:pt x="2653001" y="268558"/>
                  </a:lnTo>
                  <a:lnTo>
                    <a:pt x="2673691" y="311282"/>
                  </a:lnTo>
                  <a:lnTo>
                    <a:pt x="2691724" y="354696"/>
                  </a:lnTo>
                  <a:lnTo>
                    <a:pt x="2706994" y="398252"/>
                  </a:lnTo>
                  <a:lnTo>
                    <a:pt x="2719392" y="441401"/>
                  </a:lnTo>
                  <a:lnTo>
                    <a:pt x="2728811" y="483595"/>
                  </a:lnTo>
                  <a:lnTo>
                    <a:pt x="2735143" y="524285"/>
                  </a:lnTo>
                  <a:lnTo>
                    <a:pt x="2738281" y="562922"/>
                  </a:lnTo>
                  <a:lnTo>
                    <a:pt x="2738117" y="598957"/>
                  </a:lnTo>
                  <a:lnTo>
                    <a:pt x="2727552" y="670888"/>
                  </a:lnTo>
                  <a:lnTo>
                    <a:pt x="2703961" y="741661"/>
                  </a:lnTo>
                  <a:lnTo>
                    <a:pt x="2687417" y="777020"/>
                  </a:lnTo>
                  <a:lnTo>
                    <a:pt x="2667779" y="812578"/>
                  </a:lnTo>
                  <a:lnTo>
                    <a:pt x="2645102" y="848498"/>
                  </a:lnTo>
                  <a:lnTo>
                    <a:pt x="2619439" y="884943"/>
                  </a:lnTo>
                  <a:lnTo>
                    <a:pt x="2590846" y="922075"/>
                  </a:lnTo>
                  <a:lnTo>
                    <a:pt x="2559377" y="960058"/>
                  </a:lnTo>
                  <a:lnTo>
                    <a:pt x="2525085" y="999053"/>
                  </a:lnTo>
                  <a:lnTo>
                    <a:pt x="2488025" y="1039225"/>
                  </a:lnTo>
                  <a:lnTo>
                    <a:pt x="2448252" y="1080735"/>
                  </a:lnTo>
                  <a:lnTo>
                    <a:pt x="2405819" y="1123747"/>
                  </a:lnTo>
                  <a:lnTo>
                    <a:pt x="2360781" y="1168423"/>
                  </a:lnTo>
                  <a:lnTo>
                    <a:pt x="2313192" y="1214926"/>
                  </a:lnTo>
                  <a:lnTo>
                    <a:pt x="2263107" y="1263419"/>
                  </a:lnTo>
                  <a:lnTo>
                    <a:pt x="2210579" y="1314065"/>
                  </a:lnTo>
                  <a:lnTo>
                    <a:pt x="2182812" y="1340754"/>
                  </a:lnTo>
                  <a:lnTo>
                    <a:pt x="2153305" y="1368972"/>
                  </a:lnTo>
                  <a:lnTo>
                    <a:pt x="2122154" y="1398610"/>
                  </a:lnTo>
                  <a:lnTo>
                    <a:pt x="2089457" y="1429559"/>
                  </a:lnTo>
                  <a:lnTo>
                    <a:pt x="2055310" y="1461712"/>
                  </a:lnTo>
                  <a:lnTo>
                    <a:pt x="2019808" y="1494959"/>
                  </a:lnTo>
                  <a:lnTo>
                    <a:pt x="1983049" y="1529192"/>
                  </a:lnTo>
                  <a:lnTo>
                    <a:pt x="1945130" y="1564302"/>
                  </a:lnTo>
                  <a:lnTo>
                    <a:pt x="1906146" y="1600182"/>
                  </a:lnTo>
                  <a:lnTo>
                    <a:pt x="1866194" y="1636721"/>
                  </a:lnTo>
                  <a:lnTo>
                    <a:pt x="1825371" y="1673813"/>
                  </a:lnTo>
                  <a:lnTo>
                    <a:pt x="1783773" y="1711347"/>
                  </a:lnTo>
                  <a:lnTo>
                    <a:pt x="1741496" y="1749217"/>
                  </a:lnTo>
                  <a:lnTo>
                    <a:pt x="1698638" y="1787312"/>
                  </a:lnTo>
                  <a:lnTo>
                    <a:pt x="1655294" y="1825525"/>
                  </a:lnTo>
                  <a:lnTo>
                    <a:pt x="1611561" y="1863748"/>
                  </a:lnTo>
                  <a:lnTo>
                    <a:pt x="1567536" y="1901870"/>
                  </a:lnTo>
                  <a:lnTo>
                    <a:pt x="1523314" y="1939785"/>
                  </a:lnTo>
                  <a:lnTo>
                    <a:pt x="1478993" y="1977383"/>
                  </a:lnTo>
                  <a:lnTo>
                    <a:pt x="1434669" y="2014556"/>
                  </a:lnTo>
                  <a:lnTo>
                    <a:pt x="1390439" y="2051195"/>
                  </a:lnTo>
                  <a:lnTo>
                    <a:pt x="1346399" y="2087192"/>
                  </a:lnTo>
                  <a:lnTo>
                    <a:pt x="1302645" y="2122438"/>
                  </a:lnTo>
                  <a:lnTo>
                    <a:pt x="1259273" y="2156825"/>
                  </a:lnTo>
                  <a:lnTo>
                    <a:pt x="1216382" y="2190244"/>
                  </a:lnTo>
                  <a:lnTo>
                    <a:pt x="1174066" y="2222586"/>
                  </a:lnTo>
                  <a:lnTo>
                    <a:pt x="1132423" y="2253744"/>
                  </a:lnTo>
                  <a:lnTo>
                    <a:pt x="1091548" y="2283608"/>
                  </a:lnTo>
                  <a:lnTo>
                    <a:pt x="1051539" y="2312070"/>
                  </a:lnTo>
                  <a:lnTo>
                    <a:pt x="1012492" y="2339021"/>
                  </a:lnTo>
                  <a:lnTo>
                    <a:pt x="974503" y="2364353"/>
                  </a:lnTo>
                  <a:lnTo>
                    <a:pt x="937669" y="2387958"/>
                  </a:lnTo>
                  <a:lnTo>
                    <a:pt x="902086" y="2409726"/>
                  </a:lnTo>
                  <a:lnTo>
                    <a:pt x="867851" y="2429549"/>
                  </a:lnTo>
                  <a:lnTo>
                    <a:pt x="803810" y="2462927"/>
                  </a:lnTo>
                  <a:lnTo>
                    <a:pt x="746381" y="2488016"/>
                  </a:lnTo>
                  <a:lnTo>
                    <a:pt x="689606" y="2508509"/>
                  </a:lnTo>
                  <a:lnTo>
                    <a:pt x="633686" y="2524616"/>
                  </a:lnTo>
                  <a:lnTo>
                    <a:pt x="578821" y="2536547"/>
                  </a:lnTo>
                  <a:lnTo>
                    <a:pt x="525210" y="2544514"/>
                  </a:lnTo>
                  <a:lnTo>
                    <a:pt x="473053" y="2548725"/>
                  </a:lnTo>
                  <a:lnTo>
                    <a:pt x="422551" y="2549392"/>
                  </a:lnTo>
                  <a:lnTo>
                    <a:pt x="373904" y="2546724"/>
                  </a:lnTo>
                  <a:lnTo>
                    <a:pt x="327310" y="2540931"/>
                  </a:lnTo>
                  <a:lnTo>
                    <a:pt x="282972" y="2532225"/>
                  </a:lnTo>
                  <a:lnTo>
                    <a:pt x="241087" y="2520814"/>
                  </a:lnTo>
                  <a:lnTo>
                    <a:pt x="201857" y="2506910"/>
                  </a:lnTo>
                  <a:lnTo>
                    <a:pt x="165481" y="2490723"/>
                  </a:lnTo>
                  <a:lnTo>
                    <a:pt x="102092" y="2452339"/>
                  </a:lnTo>
                  <a:lnTo>
                    <a:pt x="52520" y="2407344"/>
                  </a:lnTo>
                  <a:lnTo>
                    <a:pt x="18364" y="2357419"/>
                  </a:lnTo>
                  <a:lnTo>
                    <a:pt x="2157" y="2299713"/>
                  </a:lnTo>
                  <a:lnTo>
                    <a:pt x="0" y="2265067"/>
                  </a:lnTo>
                  <a:lnTo>
                    <a:pt x="1483" y="2227059"/>
                  </a:lnTo>
                  <a:lnTo>
                    <a:pt x="6367" y="2186061"/>
                  </a:lnTo>
                  <a:lnTo>
                    <a:pt x="14408" y="2142448"/>
                  </a:lnTo>
                  <a:lnTo>
                    <a:pt x="25365" y="2096592"/>
                  </a:lnTo>
                  <a:lnTo>
                    <a:pt x="38997" y="2048868"/>
                  </a:lnTo>
                  <a:lnTo>
                    <a:pt x="55061" y="1999649"/>
                  </a:lnTo>
                  <a:lnTo>
                    <a:pt x="73316" y="1949310"/>
                  </a:lnTo>
                  <a:lnTo>
                    <a:pt x="93520" y="1898223"/>
                  </a:lnTo>
                  <a:lnTo>
                    <a:pt x="115431" y="1846762"/>
                  </a:lnTo>
                  <a:lnTo>
                    <a:pt x="138808" y="1795301"/>
                  </a:lnTo>
                  <a:lnTo>
                    <a:pt x="163408" y="1744214"/>
                  </a:lnTo>
                  <a:lnTo>
                    <a:pt x="188990" y="1693875"/>
                  </a:lnTo>
                  <a:lnTo>
                    <a:pt x="215312" y="1644656"/>
                  </a:lnTo>
                  <a:lnTo>
                    <a:pt x="242132" y="1596932"/>
                  </a:lnTo>
                  <a:lnTo>
                    <a:pt x="269209" y="1551077"/>
                  </a:lnTo>
                  <a:lnTo>
                    <a:pt x="296300" y="1507463"/>
                  </a:lnTo>
                  <a:lnTo>
                    <a:pt x="323164" y="1466465"/>
                  </a:lnTo>
                  <a:close/>
                </a:path>
              </a:pathLst>
            </a:custGeom>
            <a:ln w="1905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307719" y="2252090"/>
              <a:ext cx="1779270" cy="2440305"/>
            </a:xfrm>
            <a:custGeom>
              <a:avLst/>
              <a:gdLst/>
              <a:ahLst/>
              <a:cxnLst/>
              <a:rect l="l" t="t" r="r" b="b"/>
              <a:pathLst>
                <a:path w="1779270" h="2440304">
                  <a:moveTo>
                    <a:pt x="924311" y="303539"/>
                  </a:moveTo>
                  <a:lnTo>
                    <a:pt x="880022" y="359708"/>
                  </a:lnTo>
                  <a:lnTo>
                    <a:pt x="855963" y="391512"/>
                  </a:lnTo>
                  <a:lnTo>
                    <a:pt x="830760" y="425598"/>
                  </a:lnTo>
                  <a:lnTo>
                    <a:pt x="804517" y="461818"/>
                  </a:lnTo>
                  <a:lnTo>
                    <a:pt x="777333" y="500023"/>
                  </a:lnTo>
                  <a:lnTo>
                    <a:pt x="749309" y="540064"/>
                  </a:lnTo>
                  <a:lnTo>
                    <a:pt x="720546" y="581794"/>
                  </a:lnTo>
                  <a:lnTo>
                    <a:pt x="691146" y="625063"/>
                  </a:lnTo>
                  <a:lnTo>
                    <a:pt x="661208" y="669723"/>
                  </a:lnTo>
                  <a:lnTo>
                    <a:pt x="630835" y="715626"/>
                  </a:lnTo>
                  <a:lnTo>
                    <a:pt x="600126" y="762624"/>
                  </a:lnTo>
                  <a:lnTo>
                    <a:pt x="569182" y="810567"/>
                  </a:lnTo>
                  <a:lnTo>
                    <a:pt x="538106" y="859307"/>
                  </a:lnTo>
                  <a:lnTo>
                    <a:pt x="506997" y="908696"/>
                  </a:lnTo>
                  <a:lnTo>
                    <a:pt x="475956" y="958586"/>
                  </a:lnTo>
                  <a:lnTo>
                    <a:pt x="445084" y="1008828"/>
                  </a:lnTo>
                  <a:lnTo>
                    <a:pt x="414483" y="1059272"/>
                  </a:lnTo>
                  <a:lnTo>
                    <a:pt x="384253" y="1109772"/>
                  </a:lnTo>
                  <a:lnTo>
                    <a:pt x="354494" y="1160179"/>
                  </a:lnTo>
                  <a:lnTo>
                    <a:pt x="325308" y="1210343"/>
                  </a:lnTo>
                  <a:lnTo>
                    <a:pt x="296797" y="1260117"/>
                  </a:lnTo>
                  <a:lnTo>
                    <a:pt x="269059" y="1309352"/>
                  </a:lnTo>
                  <a:lnTo>
                    <a:pt x="242198" y="1357900"/>
                  </a:lnTo>
                  <a:lnTo>
                    <a:pt x="216312" y="1405611"/>
                  </a:lnTo>
                  <a:lnTo>
                    <a:pt x="191504" y="1452339"/>
                  </a:lnTo>
                  <a:lnTo>
                    <a:pt x="167874" y="1497933"/>
                  </a:lnTo>
                  <a:lnTo>
                    <a:pt x="145523" y="1542247"/>
                  </a:lnTo>
                  <a:lnTo>
                    <a:pt x="124553" y="1585130"/>
                  </a:lnTo>
                  <a:lnTo>
                    <a:pt x="105063" y="1626436"/>
                  </a:lnTo>
                  <a:lnTo>
                    <a:pt x="87154" y="1666015"/>
                  </a:lnTo>
                  <a:lnTo>
                    <a:pt x="70929" y="1703718"/>
                  </a:lnTo>
                  <a:lnTo>
                    <a:pt x="56487" y="1739398"/>
                  </a:lnTo>
                  <a:lnTo>
                    <a:pt x="33357" y="1804093"/>
                  </a:lnTo>
                  <a:lnTo>
                    <a:pt x="15896" y="1867735"/>
                  </a:lnTo>
                  <a:lnTo>
                    <a:pt x="4942" y="1927552"/>
                  </a:lnTo>
                  <a:lnTo>
                    <a:pt x="0" y="1983615"/>
                  </a:lnTo>
                  <a:lnTo>
                    <a:pt x="569" y="2035991"/>
                  </a:lnTo>
                  <a:lnTo>
                    <a:pt x="6153" y="2084749"/>
                  </a:lnTo>
                  <a:lnTo>
                    <a:pt x="16253" y="2129958"/>
                  </a:lnTo>
                  <a:lnTo>
                    <a:pt x="30372" y="2171687"/>
                  </a:lnTo>
                  <a:lnTo>
                    <a:pt x="48011" y="2210005"/>
                  </a:lnTo>
                  <a:lnTo>
                    <a:pt x="68672" y="2244980"/>
                  </a:lnTo>
                  <a:lnTo>
                    <a:pt x="91857" y="2276680"/>
                  </a:lnTo>
                  <a:lnTo>
                    <a:pt x="143810" y="2330533"/>
                  </a:lnTo>
                  <a:lnTo>
                    <a:pt x="199884" y="2372113"/>
                  </a:lnTo>
                  <a:lnTo>
                    <a:pt x="256095" y="2401970"/>
                  </a:lnTo>
                  <a:lnTo>
                    <a:pt x="316118" y="2423276"/>
                  </a:lnTo>
                  <a:lnTo>
                    <a:pt x="385324" y="2436865"/>
                  </a:lnTo>
                  <a:lnTo>
                    <a:pt x="422919" y="2439843"/>
                  </a:lnTo>
                  <a:lnTo>
                    <a:pt x="462268" y="2439784"/>
                  </a:lnTo>
                  <a:lnTo>
                    <a:pt x="503191" y="2436319"/>
                  </a:lnTo>
                  <a:lnTo>
                    <a:pt x="545509" y="2429079"/>
                  </a:lnTo>
                  <a:lnTo>
                    <a:pt x="589040" y="2417696"/>
                  </a:lnTo>
                  <a:lnTo>
                    <a:pt x="633604" y="2401798"/>
                  </a:lnTo>
                  <a:lnTo>
                    <a:pt x="679021" y="2381018"/>
                  </a:lnTo>
                  <a:lnTo>
                    <a:pt x="725110" y="2354986"/>
                  </a:lnTo>
                  <a:lnTo>
                    <a:pt x="771692" y="2323333"/>
                  </a:lnTo>
                  <a:lnTo>
                    <a:pt x="818586" y="2285689"/>
                  </a:lnTo>
                  <a:lnTo>
                    <a:pt x="865611" y="2241686"/>
                  </a:lnTo>
                  <a:lnTo>
                    <a:pt x="912588" y="2190954"/>
                  </a:lnTo>
                  <a:lnTo>
                    <a:pt x="957770" y="2135864"/>
                  </a:lnTo>
                  <a:lnTo>
                    <a:pt x="981957" y="2104410"/>
                  </a:lnTo>
                  <a:lnTo>
                    <a:pt x="1007086" y="2070556"/>
                  </a:lnTo>
                  <a:lnTo>
                    <a:pt x="1033066" y="2034453"/>
                  </a:lnTo>
                  <a:lnTo>
                    <a:pt x="1059806" y="1996256"/>
                  </a:lnTo>
                  <a:lnTo>
                    <a:pt x="1087215" y="1956118"/>
                  </a:lnTo>
                  <a:lnTo>
                    <a:pt x="1115202" y="1914192"/>
                  </a:lnTo>
                  <a:lnTo>
                    <a:pt x="1143676" y="1870632"/>
                  </a:lnTo>
                  <a:lnTo>
                    <a:pt x="1172546" y="1825591"/>
                  </a:lnTo>
                  <a:lnTo>
                    <a:pt x="1201721" y="1779222"/>
                  </a:lnTo>
                  <a:lnTo>
                    <a:pt x="1231110" y="1731680"/>
                  </a:lnTo>
                  <a:lnTo>
                    <a:pt x="1260621" y="1683117"/>
                  </a:lnTo>
                  <a:lnTo>
                    <a:pt x="1290165" y="1633686"/>
                  </a:lnTo>
                  <a:lnTo>
                    <a:pt x="1319649" y="1583542"/>
                  </a:lnTo>
                  <a:lnTo>
                    <a:pt x="1348982" y="1532837"/>
                  </a:lnTo>
                  <a:lnTo>
                    <a:pt x="1378074" y="1481725"/>
                  </a:lnTo>
                  <a:lnTo>
                    <a:pt x="1406834" y="1430359"/>
                  </a:lnTo>
                  <a:lnTo>
                    <a:pt x="1435170" y="1378893"/>
                  </a:lnTo>
                  <a:lnTo>
                    <a:pt x="1462991" y="1327479"/>
                  </a:lnTo>
                  <a:lnTo>
                    <a:pt x="1490207" y="1276273"/>
                  </a:lnTo>
                  <a:lnTo>
                    <a:pt x="1516726" y="1225426"/>
                  </a:lnTo>
                  <a:lnTo>
                    <a:pt x="1542458" y="1175092"/>
                  </a:lnTo>
                  <a:lnTo>
                    <a:pt x="1567310" y="1125425"/>
                  </a:lnTo>
                  <a:lnTo>
                    <a:pt x="1591193" y="1076578"/>
                  </a:lnTo>
                  <a:lnTo>
                    <a:pt x="1614015" y="1028705"/>
                  </a:lnTo>
                  <a:lnTo>
                    <a:pt x="1635685" y="981958"/>
                  </a:lnTo>
                  <a:lnTo>
                    <a:pt x="1656112" y="936491"/>
                  </a:lnTo>
                  <a:lnTo>
                    <a:pt x="1675205" y="892458"/>
                  </a:lnTo>
                  <a:lnTo>
                    <a:pt x="1692873" y="850012"/>
                  </a:lnTo>
                  <a:lnTo>
                    <a:pt x="1709025" y="809306"/>
                  </a:lnTo>
                  <a:lnTo>
                    <a:pt x="1723569" y="770494"/>
                  </a:lnTo>
                  <a:lnTo>
                    <a:pt x="1736415" y="733729"/>
                  </a:lnTo>
                  <a:lnTo>
                    <a:pt x="1756649" y="666954"/>
                  </a:lnTo>
                  <a:lnTo>
                    <a:pt x="1770243" y="604593"/>
                  </a:lnTo>
                  <a:lnTo>
                    <a:pt x="1777578" y="545106"/>
                  </a:lnTo>
                  <a:lnTo>
                    <a:pt x="1779169" y="488531"/>
                  </a:lnTo>
                  <a:lnTo>
                    <a:pt x="1775533" y="434903"/>
                  </a:lnTo>
                  <a:lnTo>
                    <a:pt x="1767184" y="384257"/>
                  </a:lnTo>
                  <a:lnTo>
                    <a:pt x="1754637" y="336630"/>
                  </a:lnTo>
                  <a:lnTo>
                    <a:pt x="1738409" y="292057"/>
                  </a:lnTo>
                  <a:lnTo>
                    <a:pt x="1719015" y="250574"/>
                  </a:lnTo>
                  <a:lnTo>
                    <a:pt x="1696969" y="212217"/>
                  </a:lnTo>
                  <a:lnTo>
                    <a:pt x="1672788" y="177021"/>
                  </a:lnTo>
                  <a:lnTo>
                    <a:pt x="1646987" y="145023"/>
                  </a:lnTo>
                  <a:lnTo>
                    <a:pt x="1620081" y="116258"/>
                  </a:lnTo>
                  <a:lnTo>
                    <a:pt x="1565016" y="68572"/>
                  </a:lnTo>
                  <a:lnTo>
                    <a:pt x="1511717" y="34247"/>
                  </a:lnTo>
                  <a:lnTo>
                    <a:pt x="1457349" y="11235"/>
                  </a:lnTo>
                  <a:lnTo>
                    <a:pt x="1393296" y="0"/>
                  </a:lnTo>
                  <a:lnTo>
                    <a:pt x="1358885" y="380"/>
                  </a:lnTo>
                  <a:lnTo>
                    <a:pt x="1285231" y="14803"/>
                  </a:lnTo>
                  <a:lnTo>
                    <a:pt x="1245963" y="29512"/>
                  </a:lnTo>
                  <a:lnTo>
                    <a:pt x="1205050" y="49664"/>
                  </a:lnTo>
                  <a:lnTo>
                    <a:pt x="1162479" y="75593"/>
                  </a:lnTo>
                  <a:lnTo>
                    <a:pt x="1118237" y="107630"/>
                  </a:lnTo>
                  <a:lnTo>
                    <a:pt x="1072313" y="146111"/>
                  </a:lnTo>
                  <a:lnTo>
                    <a:pt x="1024692" y="191367"/>
                  </a:lnTo>
                  <a:lnTo>
                    <a:pt x="975362" y="243732"/>
                  </a:lnTo>
                  <a:lnTo>
                    <a:pt x="924311" y="303539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109920" y="5085321"/>
              <a:ext cx="4925060" cy="1099820"/>
            </a:xfrm>
            <a:custGeom>
              <a:avLst/>
              <a:gdLst/>
              <a:ahLst/>
              <a:cxnLst/>
              <a:rect l="l" t="t" r="r" b="b"/>
              <a:pathLst>
                <a:path w="4925059" h="1099820">
                  <a:moveTo>
                    <a:pt x="3810233" y="1069293"/>
                  </a:moveTo>
                  <a:lnTo>
                    <a:pt x="3872915" y="1068527"/>
                  </a:lnTo>
                  <a:lnTo>
                    <a:pt x="3934988" y="1068558"/>
                  </a:lnTo>
                  <a:lnTo>
                    <a:pt x="3996298" y="1069175"/>
                  </a:lnTo>
                  <a:lnTo>
                    <a:pt x="4056693" y="1070168"/>
                  </a:lnTo>
                  <a:lnTo>
                    <a:pt x="4116018" y="1071327"/>
                  </a:lnTo>
                  <a:lnTo>
                    <a:pt x="4174119" y="1072442"/>
                  </a:lnTo>
                  <a:lnTo>
                    <a:pt x="4230842" y="1073301"/>
                  </a:lnTo>
                  <a:lnTo>
                    <a:pt x="4286034" y="1073696"/>
                  </a:lnTo>
                  <a:lnTo>
                    <a:pt x="4339541" y="1073416"/>
                  </a:lnTo>
                  <a:lnTo>
                    <a:pt x="4391208" y="1072250"/>
                  </a:lnTo>
                  <a:lnTo>
                    <a:pt x="4440883" y="1069989"/>
                  </a:lnTo>
                  <a:lnTo>
                    <a:pt x="4488411" y="1066422"/>
                  </a:lnTo>
                  <a:lnTo>
                    <a:pt x="4533639" y="1061339"/>
                  </a:lnTo>
                  <a:lnTo>
                    <a:pt x="4576412" y="1054530"/>
                  </a:lnTo>
                  <a:lnTo>
                    <a:pt x="4616577" y="1045784"/>
                  </a:lnTo>
                  <a:lnTo>
                    <a:pt x="4653980" y="1034892"/>
                  </a:lnTo>
                  <a:lnTo>
                    <a:pt x="4719885" y="1005826"/>
                  </a:lnTo>
                  <a:lnTo>
                    <a:pt x="4776918" y="962201"/>
                  </a:lnTo>
                  <a:lnTo>
                    <a:pt x="4803958" y="932329"/>
                  </a:lnTo>
                  <a:lnTo>
                    <a:pt x="4828941" y="898210"/>
                  </a:lnTo>
                  <a:lnTo>
                    <a:pt x="4851609" y="860438"/>
                  </a:lnTo>
                  <a:lnTo>
                    <a:pt x="4871705" y="819606"/>
                  </a:lnTo>
                  <a:lnTo>
                    <a:pt x="4888971" y="776309"/>
                  </a:lnTo>
                  <a:lnTo>
                    <a:pt x="4903149" y="731142"/>
                  </a:lnTo>
                  <a:lnTo>
                    <a:pt x="4913982" y="684699"/>
                  </a:lnTo>
                  <a:lnTo>
                    <a:pt x="4921212" y="637572"/>
                  </a:lnTo>
                  <a:lnTo>
                    <a:pt x="4924581" y="590358"/>
                  </a:lnTo>
                  <a:lnTo>
                    <a:pt x="4923832" y="543649"/>
                  </a:lnTo>
                  <a:lnTo>
                    <a:pt x="4918707" y="498041"/>
                  </a:lnTo>
                  <a:lnTo>
                    <a:pt x="4908947" y="454126"/>
                  </a:lnTo>
                  <a:lnTo>
                    <a:pt x="4894296" y="412500"/>
                  </a:lnTo>
                  <a:lnTo>
                    <a:pt x="4874496" y="373756"/>
                  </a:lnTo>
                  <a:lnTo>
                    <a:pt x="4849289" y="338489"/>
                  </a:lnTo>
                  <a:lnTo>
                    <a:pt x="4818417" y="307293"/>
                  </a:lnTo>
                  <a:lnTo>
                    <a:pt x="4770319" y="270272"/>
                  </a:lnTo>
                  <a:lnTo>
                    <a:pt x="4714430" y="235044"/>
                  </a:lnTo>
                  <a:lnTo>
                    <a:pt x="4650799" y="201737"/>
                  </a:lnTo>
                  <a:lnTo>
                    <a:pt x="4616095" y="185844"/>
                  </a:lnTo>
                  <a:lnTo>
                    <a:pt x="4579473" y="170479"/>
                  </a:lnTo>
                  <a:lnTo>
                    <a:pt x="4540940" y="155659"/>
                  </a:lnTo>
                  <a:lnTo>
                    <a:pt x="4500501" y="141398"/>
                  </a:lnTo>
                  <a:lnTo>
                    <a:pt x="4458163" y="127714"/>
                  </a:lnTo>
                  <a:lnTo>
                    <a:pt x="4413931" y="114623"/>
                  </a:lnTo>
                  <a:lnTo>
                    <a:pt x="4367811" y="102139"/>
                  </a:lnTo>
                  <a:lnTo>
                    <a:pt x="4319810" y="90280"/>
                  </a:lnTo>
                  <a:lnTo>
                    <a:pt x="4269933" y="79061"/>
                  </a:lnTo>
                  <a:lnTo>
                    <a:pt x="4218187" y="68499"/>
                  </a:lnTo>
                  <a:lnTo>
                    <a:pt x="4164577" y="58608"/>
                  </a:lnTo>
                  <a:lnTo>
                    <a:pt x="4109109" y="49407"/>
                  </a:lnTo>
                  <a:lnTo>
                    <a:pt x="4051790" y="40909"/>
                  </a:lnTo>
                  <a:lnTo>
                    <a:pt x="3992626" y="33132"/>
                  </a:lnTo>
                  <a:lnTo>
                    <a:pt x="3931622" y="26091"/>
                  </a:lnTo>
                  <a:lnTo>
                    <a:pt x="3868784" y="19803"/>
                  </a:lnTo>
                  <a:lnTo>
                    <a:pt x="3804118" y="14283"/>
                  </a:lnTo>
                  <a:lnTo>
                    <a:pt x="3737632" y="9547"/>
                  </a:lnTo>
                  <a:lnTo>
                    <a:pt x="3669329" y="5612"/>
                  </a:lnTo>
                  <a:lnTo>
                    <a:pt x="3599217" y="2493"/>
                  </a:lnTo>
                  <a:lnTo>
                    <a:pt x="3560703" y="1268"/>
                  </a:lnTo>
                  <a:lnTo>
                    <a:pt x="3520571" y="453"/>
                  </a:lnTo>
                  <a:lnTo>
                    <a:pt x="3478893" y="35"/>
                  </a:lnTo>
                  <a:lnTo>
                    <a:pt x="3435739" y="0"/>
                  </a:lnTo>
                  <a:lnTo>
                    <a:pt x="3391182" y="333"/>
                  </a:lnTo>
                  <a:lnTo>
                    <a:pt x="3345293" y="1020"/>
                  </a:lnTo>
                  <a:lnTo>
                    <a:pt x="3298143" y="2049"/>
                  </a:lnTo>
                  <a:lnTo>
                    <a:pt x="3249804" y="3403"/>
                  </a:lnTo>
                  <a:lnTo>
                    <a:pt x="3200346" y="5070"/>
                  </a:lnTo>
                  <a:lnTo>
                    <a:pt x="3149843" y="7036"/>
                  </a:lnTo>
                  <a:lnTo>
                    <a:pt x="3098365" y="9285"/>
                  </a:lnTo>
                  <a:lnTo>
                    <a:pt x="3045983" y="11805"/>
                  </a:lnTo>
                  <a:lnTo>
                    <a:pt x="2992769" y="14581"/>
                  </a:lnTo>
                  <a:lnTo>
                    <a:pt x="2938795" y="17600"/>
                  </a:lnTo>
                  <a:lnTo>
                    <a:pt x="2884131" y="20846"/>
                  </a:lnTo>
                  <a:lnTo>
                    <a:pt x="2828850" y="24306"/>
                  </a:lnTo>
                  <a:lnTo>
                    <a:pt x="2773022" y="27967"/>
                  </a:lnTo>
                  <a:lnTo>
                    <a:pt x="2716720" y="31813"/>
                  </a:lnTo>
                  <a:lnTo>
                    <a:pt x="2660014" y="35831"/>
                  </a:lnTo>
                  <a:lnTo>
                    <a:pt x="2602977" y="40007"/>
                  </a:lnTo>
                  <a:lnTo>
                    <a:pt x="2545678" y="44327"/>
                  </a:lnTo>
                  <a:lnTo>
                    <a:pt x="2488191" y="48776"/>
                  </a:lnTo>
                  <a:lnTo>
                    <a:pt x="2430587" y="53342"/>
                  </a:lnTo>
                  <a:lnTo>
                    <a:pt x="2372936" y="58008"/>
                  </a:lnTo>
                  <a:lnTo>
                    <a:pt x="2315310" y="62763"/>
                  </a:lnTo>
                  <a:lnTo>
                    <a:pt x="2257782" y="67591"/>
                  </a:lnTo>
                  <a:lnTo>
                    <a:pt x="2200421" y="72478"/>
                  </a:lnTo>
                  <a:lnTo>
                    <a:pt x="2143300" y="77411"/>
                  </a:lnTo>
                  <a:lnTo>
                    <a:pt x="2086490" y="82375"/>
                  </a:lnTo>
                  <a:lnTo>
                    <a:pt x="2030063" y="87357"/>
                  </a:lnTo>
                  <a:lnTo>
                    <a:pt x="1974090" y="92342"/>
                  </a:lnTo>
                  <a:lnTo>
                    <a:pt x="1918642" y="97316"/>
                  </a:lnTo>
                  <a:lnTo>
                    <a:pt x="1863791" y="102266"/>
                  </a:lnTo>
                  <a:lnTo>
                    <a:pt x="1809608" y="107176"/>
                  </a:lnTo>
                  <a:lnTo>
                    <a:pt x="1756165" y="112034"/>
                  </a:lnTo>
                  <a:lnTo>
                    <a:pt x="1703533" y="116824"/>
                  </a:lnTo>
                  <a:lnTo>
                    <a:pt x="1651784" y="121534"/>
                  </a:lnTo>
                  <a:lnTo>
                    <a:pt x="1600989" y="126148"/>
                  </a:lnTo>
                  <a:lnTo>
                    <a:pt x="1551220" y="130654"/>
                  </a:lnTo>
                  <a:lnTo>
                    <a:pt x="1502547" y="135036"/>
                  </a:lnTo>
                  <a:lnTo>
                    <a:pt x="1455043" y="139281"/>
                  </a:lnTo>
                  <a:lnTo>
                    <a:pt x="1408779" y="143375"/>
                  </a:lnTo>
                  <a:lnTo>
                    <a:pt x="1363826" y="147303"/>
                  </a:lnTo>
                  <a:lnTo>
                    <a:pt x="1320256" y="151052"/>
                  </a:lnTo>
                  <a:lnTo>
                    <a:pt x="1278140" y="154608"/>
                  </a:lnTo>
                  <a:lnTo>
                    <a:pt x="1237550" y="157956"/>
                  </a:lnTo>
                  <a:lnTo>
                    <a:pt x="1198557" y="161083"/>
                  </a:lnTo>
                  <a:lnTo>
                    <a:pt x="1125648" y="166616"/>
                  </a:lnTo>
                  <a:lnTo>
                    <a:pt x="1043328" y="171721"/>
                  </a:lnTo>
                  <a:lnTo>
                    <a:pt x="966197" y="174928"/>
                  </a:lnTo>
                  <a:lnTo>
                    <a:pt x="894022" y="176534"/>
                  </a:lnTo>
                  <a:lnTo>
                    <a:pt x="826569" y="176839"/>
                  </a:lnTo>
                  <a:lnTo>
                    <a:pt x="763607" y="176141"/>
                  </a:lnTo>
                  <a:lnTo>
                    <a:pt x="704901" y="174740"/>
                  </a:lnTo>
                  <a:lnTo>
                    <a:pt x="650220" y="172935"/>
                  </a:lnTo>
                  <a:lnTo>
                    <a:pt x="599329" y="171024"/>
                  </a:lnTo>
                  <a:lnTo>
                    <a:pt x="551996" y="169307"/>
                  </a:lnTo>
                  <a:lnTo>
                    <a:pt x="507989" y="168081"/>
                  </a:lnTo>
                  <a:lnTo>
                    <a:pt x="467073" y="167648"/>
                  </a:lnTo>
                  <a:lnTo>
                    <a:pt x="429016" y="168304"/>
                  </a:lnTo>
                  <a:lnTo>
                    <a:pt x="360548" y="174084"/>
                  </a:lnTo>
                  <a:lnTo>
                    <a:pt x="300719" y="187812"/>
                  </a:lnTo>
                  <a:lnTo>
                    <a:pt x="247666" y="211879"/>
                  </a:lnTo>
                  <a:lnTo>
                    <a:pt x="199525" y="248678"/>
                  </a:lnTo>
                  <a:lnTo>
                    <a:pt x="158511" y="294870"/>
                  </a:lnTo>
                  <a:lnTo>
                    <a:pt x="117621" y="354986"/>
                  </a:lnTo>
                  <a:lnTo>
                    <a:pt x="97980" y="389327"/>
                  </a:lnTo>
                  <a:lnTo>
                    <a:pt x="79281" y="426021"/>
                  </a:lnTo>
                  <a:lnTo>
                    <a:pt x="61827" y="464694"/>
                  </a:lnTo>
                  <a:lnTo>
                    <a:pt x="45922" y="504969"/>
                  </a:lnTo>
                  <a:lnTo>
                    <a:pt x="31868" y="546470"/>
                  </a:lnTo>
                  <a:lnTo>
                    <a:pt x="19969" y="588822"/>
                  </a:lnTo>
                  <a:lnTo>
                    <a:pt x="10530" y="631649"/>
                  </a:lnTo>
                  <a:lnTo>
                    <a:pt x="3853" y="674576"/>
                  </a:lnTo>
                  <a:lnTo>
                    <a:pt x="241" y="717226"/>
                  </a:lnTo>
                  <a:lnTo>
                    <a:pt x="0" y="759223"/>
                  </a:lnTo>
                  <a:lnTo>
                    <a:pt x="3431" y="800193"/>
                  </a:lnTo>
                  <a:lnTo>
                    <a:pt x="10838" y="839759"/>
                  </a:lnTo>
                  <a:lnTo>
                    <a:pt x="22526" y="877545"/>
                  </a:lnTo>
                  <a:lnTo>
                    <a:pt x="38796" y="913176"/>
                  </a:lnTo>
                  <a:lnTo>
                    <a:pt x="59954" y="946275"/>
                  </a:lnTo>
                  <a:lnTo>
                    <a:pt x="86303" y="976468"/>
                  </a:lnTo>
                  <a:lnTo>
                    <a:pt x="118145" y="1003378"/>
                  </a:lnTo>
                  <a:lnTo>
                    <a:pt x="155784" y="1026630"/>
                  </a:lnTo>
                  <a:lnTo>
                    <a:pt x="199525" y="1045847"/>
                  </a:lnTo>
                  <a:lnTo>
                    <a:pt x="254984" y="1062331"/>
                  </a:lnTo>
                  <a:lnTo>
                    <a:pt x="320457" y="1075429"/>
                  </a:lnTo>
                  <a:lnTo>
                    <a:pt x="395075" y="1085406"/>
                  </a:lnTo>
                  <a:lnTo>
                    <a:pt x="435542" y="1089307"/>
                  </a:lnTo>
                  <a:lnTo>
                    <a:pt x="477971" y="1092527"/>
                  </a:lnTo>
                  <a:lnTo>
                    <a:pt x="522253" y="1095100"/>
                  </a:lnTo>
                  <a:lnTo>
                    <a:pt x="568280" y="1097058"/>
                  </a:lnTo>
                  <a:lnTo>
                    <a:pt x="615943" y="1098435"/>
                  </a:lnTo>
                  <a:lnTo>
                    <a:pt x="665134" y="1099263"/>
                  </a:lnTo>
                  <a:lnTo>
                    <a:pt x="715744" y="1099577"/>
                  </a:lnTo>
                  <a:lnTo>
                    <a:pt x="767665" y="1099410"/>
                  </a:lnTo>
                  <a:lnTo>
                    <a:pt x="820789" y="1098793"/>
                  </a:lnTo>
                  <a:lnTo>
                    <a:pt x="875008" y="1097762"/>
                  </a:lnTo>
                  <a:lnTo>
                    <a:pt x="930212" y="1096348"/>
                  </a:lnTo>
                  <a:lnTo>
                    <a:pt x="986294" y="1094585"/>
                  </a:lnTo>
                  <a:lnTo>
                    <a:pt x="1043145" y="1092506"/>
                  </a:lnTo>
                  <a:lnTo>
                    <a:pt x="1100657" y="1090145"/>
                  </a:lnTo>
                  <a:lnTo>
                    <a:pt x="1158721" y="1087534"/>
                  </a:lnTo>
                  <a:lnTo>
                    <a:pt x="1217230" y="1084707"/>
                  </a:lnTo>
                  <a:lnTo>
                    <a:pt x="1276074" y="1081697"/>
                  </a:lnTo>
                  <a:lnTo>
                    <a:pt x="1335146" y="1078536"/>
                  </a:lnTo>
                  <a:lnTo>
                    <a:pt x="1394337" y="1075259"/>
                  </a:lnTo>
                  <a:lnTo>
                    <a:pt x="1453538" y="1071899"/>
                  </a:lnTo>
                  <a:lnTo>
                    <a:pt x="1512642" y="1068488"/>
                  </a:lnTo>
                  <a:lnTo>
                    <a:pt x="1571539" y="1065059"/>
                  </a:lnTo>
                  <a:lnTo>
                    <a:pt x="1630122" y="1061647"/>
                  </a:lnTo>
                  <a:lnTo>
                    <a:pt x="1688282" y="1058284"/>
                  </a:lnTo>
                  <a:lnTo>
                    <a:pt x="1745911" y="1055003"/>
                  </a:lnTo>
                  <a:lnTo>
                    <a:pt x="1802900" y="1051837"/>
                  </a:lnTo>
                  <a:lnTo>
                    <a:pt x="1859141" y="1048820"/>
                  </a:lnTo>
                  <a:lnTo>
                    <a:pt x="1914526" y="1045985"/>
                  </a:lnTo>
                  <a:lnTo>
                    <a:pt x="1968946" y="1043365"/>
                  </a:lnTo>
                  <a:lnTo>
                    <a:pt x="2022293" y="1040993"/>
                  </a:lnTo>
                  <a:lnTo>
                    <a:pt x="2074459" y="1038902"/>
                  </a:lnTo>
                  <a:lnTo>
                    <a:pt x="2125334" y="1037126"/>
                  </a:lnTo>
                  <a:lnTo>
                    <a:pt x="2174812" y="1035698"/>
                  </a:lnTo>
                  <a:lnTo>
                    <a:pt x="2222782" y="1034650"/>
                  </a:lnTo>
                  <a:lnTo>
                    <a:pt x="2269138" y="1034016"/>
                  </a:lnTo>
                  <a:lnTo>
                    <a:pt x="2313771" y="1033830"/>
                  </a:lnTo>
                  <a:lnTo>
                    <a:pt x="2356571" y="1034124"/>
                  </a:lnTo>
                  <a:lnTo>
                    <a:pt x="2418111" y="1035027"/>
                  </a:lnTo>
                  <a:lnTo>
                    <a:pt x="2478640" y="1036108"/>
                  </a:lnTo>
                  <a:lnTo>
                    <a:pt x="2538181" y="1037350"/>
                  </a:lnTo>
                  <a:lnTo>
                    <a:pt x="2596756" y="1038734"/>
                  </a:lnTo>
                  <a:lnTo>
                    <a:pt x="2654385" y="1040245"/>
                  </a:lnTo>
                  <a:lnTo>
                    <a:pt x="2711091" y="1041864"/>
                  </a:lnTo>
                  <a:lnTo>
                    <a:pt x="2766896" y="1043575"/>
                  </a:lnTo>
                  <a:lnTo>
                    <a:pt x="2821820" y="1045360"/>
                  </a:lnTo>
                  <a:lnTo>
                    <a:pt x="2875886" y="1047201"/>
                  </a:lnTo>
                  <a:lnTo>
                    <a:pt x="2929115" y="1049082"/>
                  </a:lnTo>
                  <a:lnTo>
                    <a:pt x="2981529" y="1050985"/>
                  </a:lnTo>
                  <a:lnTo>
                    <a:pt x="3033149" y="1052893"/>
                  </a:lnTo>
                  <a:lnTo>
                    <a:pt x="3083997" y="1054788"/>
                  </a:lnTo>
                  <a:lnTo>
                    <a:pt x="3134095" y="1056654"/>
                  </a:lnTo>
                  <a:lnTo>
                    <a:pt x="3183464" y="1058472"/>
                  </a:lnTo>
                  <a:lnTo>
                    <a:pt x="3232126" y="1060226"/>
                  </a:lnTo>
                  <a:lnTo>
                    <a:pt x="3280103" y="1061898"/>
                  </a:lnTo>
                  <a:lnTo>
                    <a:pt x="3327416" y="1063471"/>
                  </a:lnTo>
                  <a:lnTo>
                    <a:pt x="3374087" y="1064928"/>
                  </a:lnTo>
                  <a:lnTo>
                    <a:pt x="3420137" y="1066252"/>
                  </a:lnTo>
                  <a:lnTo>
                    <a:pt x="3465588" y="1067424"/>
                  </a:lnTo>
                  <a:lnTo>
                    <a:pt x="3510462" y="1068428"/>
                  </a:lnTo>
                  <a:lnTo>
                    <a:pt x="3554781" y="1069247"/>
                  </a:lnTo>
                  <a:lnTo>
                    <a:pt x="3598565" y="1069862"/>
                  </a:lnTo>
                  <a:lnTo>
                    <a:pt x="3641837" y="1070258"/>
                  </a:lnTo>
                  <a:lnTo>
                    <a:pt x="3684618" y="1070416"/>
                  </a:lnTo>
                  <a:lnTo>
                    <a:pt x="3726930" y="1070320"/>
                  </a:lnTo>
                  <a:lnTo>
                    <a:pt x="3768795" y="1069951"/>
                  </a:lnTo>
                  <a:lnTo>
                    <a:pt x="3810233" y="1069293"/>
                  </a:lnTo>
                  <a:close/>
                </a:path>
              </a:pathLst>
            </a:custGeom>
            <a:ln w="1905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871851" y="2188250"/>
              <a:ext cx="1164590" cy="1210310"/>
            </a:xfrm>
            <a:custGeom>
              <a:avLst/>
              <a:gdLst/>
              <a:ahLst/>
              <a:cxnLst/>
              <a:rect l="l" t="t" r="r" b="b"/>
              <a:pathLst>
                <a:path w="1164590" h="1210310">
                  <a:moveTo>
                    <a:pt x="458610" y="50857"/>
                  </a:moveTo>
                  <a:lnTo>
                    <a:pt x="395039" y="90469"/>
                  </a:lnTo>
                  <a:lnTo>
                    <a:pt x="357325" y="115600"/>
                  </a:lnTo>
                  <a:lnTo>
                    <a:pt x="317044" y="143821"/>
                  </a:lnTo>
                  <a:lnTo>
                    <a:pt x="275234" y="174784"/>
                  </a:lnTo>
                  <a:lnTo>
                    <a:pt x="232932" y="208144"/>
                  </a:lnTo>
                  <a:lnTo>
                    <a:pt x="191177" y="243555"/>
                  </a:lnTo>
                  <a:lnTo>
                    <a:pt x="151007" y="280670"/>
                  </a:lnTo>
                  <a:lnTo>
                    <a:pt x="113460" y="319144"/>
                  </a:lnTo>
                  <a:lnTo>
                    <a:pt x="79575" y="358630"/>
                  </a:lnTo>
                  <a:lnTo>
                    <a:pt x="50389" y="398783"/>
                  </a:lnTo>
                  <a:lnTo>
                    <a:pt x="26941" y="439256"/>
                  </a:lnTo>
                  <a:lnTo>
                    <a:pt x="10268" y="479704"/>
                  </a:lnTo>
                  <a:lnTo>
                    <a:pt x="1410" y="519780"/>
                  </a:lnTo>
                  <a:lnTo>
                    <a:pt x="0" y="559141"/>
                  </a:lnTo>
                  <a:lnTo>
                    <a:pt x="4039" y="602452"/>
                  </a:lnTo>
                  <a:lnTo>
                    <a:pt x="13039" y="648921"/>
                  </a:lnTo>
                  <a:lnTo>
                    <a:pt x="26509" y="697755"/>
                  </a:lnTo>
                  <a:lnTo>
                    <a:pt x="43960" y="748162"/>
                  </a:lnTo>
                  <a:lnTo>
                    <a:pt x="64902" y="799351"/>
                  </a:lnTo>
                  <a:lnTo>
                    <a:pt x="88845" y="850530"/>
                  </a:lnTo>
                  <a:lnTo>
                    <a:pt x="115299" y="900906"/>
                  </a:lnTo>
                  <a:lnTo>
                    <a:pt x="143775" y="949688"/>
                  </a:lnTo>
                  <a:lnTo>
                    <a:pt x="173782" y="996084"/>
                  </a:lnTo>
                  <a:lnTo>
                    <a:pt x="204832" y="1039301"/>
                  </a:lnTo>
                  <a:lnTo>
                    <a:pt x="236434" y="1078548"/>
                  </a:lnTo>
                  <a:lnTo>
                    <a:pt x="268098" y="1113033"/>
                  </a:lnTo>
                  <a:lnTo>
                    <a:pt x="299336" y="1141964"/>
                  </a:lnTo>
                  <a:lnTo>
                    <a:pt x="369272" y="1185067"/>
                  </a:lnTo>
                  <a:lnTo>
                    <a:pt x="413264" y="1199094"/>
                  </a:lnTo>
                  <a:lnTo>
                    <a:pt x="460716" y="1207136"/>
                  </a:lnTo>
                  <a:lnTo>
                    <a:pt x="510712" y="1209704"/>
                  </a:lnTo>
                  <a:lnTo>
                    <a:pt x="562336" y="1207306"/>
                  </a:lnTo>
                  <a:lnTo>
                    <a:pt x="614673" y="1200451"/>
                  </a:lnTo>
                  <a:lnTo>
                    <a:pt x="666806" y="1189647"/>
                  </a:lnTo>
                  <a:lnTo>
                    <a:pt x="717819" y="1175404"/>
                  </a:lnTo>
                  <a:lnTo>
                    <a:pt x="766798" y="1158230"/>
                  </a:lnTo>
                  <a:lnTo>
                    <a:pt x="812825" y="1138633"/>
                  </a:lnTo>
                  <a:lnTo>
                    <a:pt x="854985" y="1117124"/>
                  </a:lnTo>
                  <a:lnTo>
                    <a:pt x="892363" y="1094211"/>
                  </a:lnTo>
                  <a:lnTo>
                    <a:pt x="927257" y="1068068"/>
                  </a:lnTo>
                  <a:lnTo>
                    <a:pt x="962131" y="1036979"/>
                  </a:lnTo>
                  <a:lnTo>
                    <a:pt x="996313" y="1001616"/>
                  </a:lnTo>
                  <a:lnTo>
                    <a:pt x="1029132" y="962651"/>
                  </a:lnTo>
                  <a:lnTo>
                    <a:pt x="1059915" y="920755"/>
                  </a:lnTo>
                  <a:lnTo>
                    <a:pt x="1087992" y="876601"/>
                  </a:lnTo>
                  <a:lnTo>
                    <a:pt x="1112689" y="830858"/>
                  </a:lnTo>
                  <a:lnTo>
                    <a:pt x="1133337" y="784200"/>
                  </a:lnTo>
                  <a:lnTo>
                    <a:pt x="1149263" y="737297"/>
                  </a:lnTo>
                  <a:lnTo>
                    <a:pt x="1159796" y="690822"/>
                  </a:lnTo>
                  <a:lnTo>
                    <a:pt x="1164263" y="645446"/>
                  </a:lnTo>
                  <a:lnTo>
                    <a:pt x="1161994" y="601841"/>
                  </a:lnTo>
                  <a:lnTo>
                    <a:pt x="1153236" y="564048"/>
                  </a:lnTo>
                  <a:lnTo>
                    <a:pt x="1137625" y="523914"/>
                  </a:lnTo>
                  <a:lnTo>
                    <a:pt x="1116084" y="482029"/>
                  </a:lnTo>
                  <a:lnTo>
                    <a:pt x="1089536" y="438982"/>
                  </a:lnTo>
                  <a:lnTo>
                    <a:pt x="1058904" y="395362"/>
                  </a:lnTo>
                  <a:lnTo>
                    <a:pt x="1025110" y="351760"/>
                  </a:lnTo>
                  <a:lnTo>
                    <a:pt x="989078" y="308764"/>
                  </a:lnTo>
                  <a:lnTo>
                    <a:pt x="951730" y="266964"/>
                  </a:lnTo>
                  <a:lnTo>
                    <a:pt x="913989" y="226950"/>
                  </a:lnTo>
                  <a:lnTo>
                    <a:pt x="876777" y="189312"/>
                  </a:lnTo>
                  <a:lnTo>
                    <a:pt x="841019" y="154638"/>
                  </a:lnTo>
                  <a:lnTo>
                    <a:pt x="807635" y="123519"/>
                  </a:lnTo>
                  <a:lnTo>
                    <a:pt x="777550" y="96544"/>
                  </a:lnTo>
                  <a:lnTo>
                    <a:pt x="707562" y="40193"/>
                  </a:lnTo>
                  <a:lnTo>
                    <a:pt x="667608" y="16507"/>
                  </a:lnTo>
                  <a:lnTo>
                    <a:pt x="629773" y="3144"/>
                  </a:lnTo>
                  <a:lnTo>
                    <a:pt x="592006" y="0"/>
                  </a:lnTo>
                  <a:lnTo>
                    <a:pt x="552257" y="6972"/>
                  </a:lnTo>
                  <a:lnTo>
                    <a:pt x="508475" y="23958"/>
                  </a:lnTo>
                  <a:lnTo>
                    <a:pt x="458610" y="50857"/>
                  </a:lnTo>
                  <a:close/>
                </a:path>
              </a:pathLst>
            </a:custGeom>
            <a:ln w="19050">
              <a:solidFill>
                <a:srgbClr val="C244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73107" y="3592582"/>
              <a:ext cx="1283335" cy="1341755"/>
            </a:xfrm>
            <a:custGeom>
              <a:avLst/>
              <a:gdLst/>
              <a:ahLst/>
              <a:cxnLst/>
              <a:rect l="l" t="t" r="r" b="b"/>
              <a:pathLst>
                <a:path w="1283334" h="1341754">
                  <a:moveTo>
                    <a:pt x="293077" y="76741"/>
                  </a:moveTo>
                  <a:lnTo>
                    <a:pt x="246751" y="98623"/>
                  </a:lnTo>
                  <a:lnTo>
                    <a:pt x="204475" y="124963"/>
                  </a:lnTo>
                  <a:lnTo>
                    <a:pt x="166229" y="155414"/>
                  </a:lnTo>
                  <a:lnTo>
                    <a:pt x="131993" y="189630"/>
                  </a:lnTo>
                  <a:lnTo>
                    <a:pt x="101745" y="227265"/>
                  </a:lnTo>
                  <a:lnTo>
                    <a:pt x="75467" y="267973"/>
                  </a:lnTo>
                  <a:lnTo>
                    <a:pt x="53137" y="311409"/>
                  </a:lnTo>
                  <a:lnTo>
                    <a:pt x="34735" y="357226"/>
                  </a:lnTo>
                  <a:lnTo>
                    <a:pt x="20240" y="405078"/>
                  </a:lnTo>
                  <a:lnTo>
                    <a:pt x="9633" y="454620"/>
                  </a:lnTo>
                  <a:lnTo>
                    <a:pt x="2893" y="505505"/>
                  </a:lnTo>
                  <a:lnTo>
                    <a:pt x="0" y="557387"/>
                  </a:lnTo>
                  <a:lnTo>
                    <a:pt x="97" y="594801"/>
                  </a:lnTo>
                  <a:lnTo>
                    <a:pt x="1720" y="636859"/>
                  </a:lnTo>
                  <a:lnTo>
                    <a:pt x="4911" y="682812"/>
                  </a:lnTo>
                  <a:lnTo>
                    <a:pt x="9712" y="731914"/>
                  </a:lnTo>
                  <a:lnTo>
                    <a:pt x="16166" y="783415"/>
                  </a:lnTo>
                  <a:lnTo>
                    <a:pt x="24314" y="836569"/>
                  </a:lnTo>
                  <a:lnTo>
                    <a:pt x="34199" y="890628"/>
                  </a:lnTo>
                  <a:lnTo>
                    <a:pt x="45862" y="944843"/>
                  </a:lnTo>
                  <a:lnTo>
                    <a:pt x="59347" y="998467"/>
                  </a:lnTo>
                  <a:lnTo>
                    <a:pt x="74696" y="1050753"/>
                  </a:lnTo>
                  <a:lnTo>
                    <a:pt x="91949" y="1100952"/>
                  </a:lnTo>
                  <a:lnTo>
                    <a:pt x="111151" y="1148316"/>
                  </a:lnTo>
                  <a:lnTo>
                    <a:pt x="132343" y="1192099"/>
                  </a:lnTo>
                  <a:lnTo>
                    <a:pt x="155567" y="1231552"/>
                  </a:lnTo>
                  <a:lnTo>
                    <a:pt x="180865" y="1265927"/>
                  </a:lnTo>
                  <a:lnTo>
                    <a:pt x="208280" y="1294477"/>
                  </a:lnTo>
                  <a:lnTo>
                    <a:pt x="269630" y="1331110"/>
                  </a:lnTo>
                  <a:lnTo>
                    <a:pt x="335430" y="1341430"/>
                  </a:lnTo>
                  <a:lnTo>
                    <a:pt x="374624" y="1340850"/>
                  </a:lnTo>
                  <a:lnTo>
                    <a:pt x="417332" y="1336743"/>
                  </a:lnTo>
                  <a:lnTo>
                    <a:pt x="463039" y="1329331"/>
                  </a:lnTo>
                  <a:lnTo>
                    <a:pt x="511234" y="1318840"/>
                  </a:lnTo>
                  <a:lnTo>
                    <a:pt x="561404" y="1305493"/>
                  </a:lnTo>
                  <a:lnTo>
                    <a:pt x="613035" y="1289514"/>
                  </a:lnTo>
                  <a:lnTo>
                    <a:pt x="665616" y="1271127"/>
                  </a:lnTo>
                  <a:lnTo>
                    <a:pt x="718634" y="1250557"/>
                  </a:lnTo>
                  <a:lnTo>
                    <a:pt x="771576" y="1228028"/>
                  </a:lnTo>
                  <a:lnTo>
                    <a:pt x="823929" y="1203763"/>
                  </a:lnTo>
                  <a:lnTo>
                    <a:pt x="875181" y="1177986"/>
                  </a:lnTo>
                  <a:lnTo>
                    <a:pt x="924819" y="1150922"/>
                  </a:lnTo>
                  <a:lnTo>
                    <a:pt x="972331" y="1122795"/>
                  </a:lnTo>
                  <a:lnTo>
                    <a:pt x="1017203" y="1093828"/>
                  </a:lnTo>
                  <a:lnTo>
                    <a:pt x="1058923" y="1064247"/>
                  </a:lnTo>
                  <a:lnTo>
                    <a:pt x="1096978" y="1034274"/>
                  </a:lnTo>
                  <a:lnTo>
                    <a:pt x="1130856" y="1004134"/>
                  </a:lnTo>
                  <a:lnTo>
                    <a:pt x="1160044" y="974051"/>
                  </a:lnTo>
                  <a:lnTo>
                    <a:pt x="1184030" y="944249"/>
                  </a:lnTo>
                  <a:lnTo>
                    <a:pt x="1206023" y="909144"/>
                  </a:lnTo>
                  <a:lnTo>
                    <a:pt x="1225145" y="869623"/>
                  </a:lnTo>
                  <a:lnTo>
                    <a:pt x="1241447" y="826271"/>
                  </a:lnTo>
                  <a:lnTo>
                    <a:pt x="1254980" y="779671"/>
                  </a:lnTo>
                  <a:lnTo>
                    <a:pt x="1265795" y="730408"/>
                  </a:lnTo>
                  <a:lnTo>
                    <a:pt x="1273945" y="679067"/>
                  </a:lnTo>
                  <a:lnTo>
                    <a:pt x="1279479" y="626231"/>
                  </a:lnTo>
                  <a:lnTo>
                    <a:pt x="1282449" y="572487"/>
                  </a:lnTo>
                  <a:lnTo>
                    <a:pt x="1282907" y="518418"/>
                  </a:lnTo>
                  <a:lnTo>
                    <a:pt x="1280904" y="464609"/>
                  </a:lnTo>
                  <a:lnTo>
                    <a:pt x="1276491" y="411644"/>
                  </a:lnTo>
                  <a:lnTo>
                    <a:pt x="1269720" y="360108"/>
                  </a:lnTo>
                  <a:lnTo>
                    <a:pt x="1260641" y="310585"/>
                  </a:lnTo>
                  <a:lnTo>
                    <a:pt x="1249306" y="263660"/>
                  </a:lnTo>
                  <a:lnTo>
                    <a:pt x="1235766" y="219918"/>
                  </a:lnTo>
                  <a:lnTo>
                    <a:pt x="1220072" y="179943"/>
                  </a:lnTo>
                  <a:lnTo>
                    <a:pt x="1202277" y="144319"/>
                  </a:lnTo>
                  <a:lnTo>
                    <a:pt x="1160584" y="88464"/>
                  </a:lnTo>
                  <a:lnTo>
                    <a:pt x="1102972" y="50213"/>
                  </a:lnTo>
                  <a:lnTo>
                    <a:pt x="1066146" y="35502"/>
                  </a:lnTo>
                  <a:lnTo>
                    <a:pt x="1024816" y="23543"/>
                  </a:lnTo>
                  <a:lnTo>
                    <a:pt x="979610" y="14192"/>
                  </a:lnTo>
                  <a:lnTo>
                    <a:pt x="931161" y="7306"/>
                  </a:lnTo>
                  <a:lnTo>
                    <a:pt x="880098" y="2741"/>
                  </a:lnTo>
                  <a:lnTo>
                    <a:pt x="827053" y="353"/>
                  </a:lnTo>
                  <a:lnTo>
                    <a:pt x="772656" y="0"/>
                  </a:lnTo>
                  <a:lnTo>
                    <a:pt x="717538" y="1536"/>
                  </a:lnTo>
                  <a:lnTo>
                    <a:pt x="662329" y="4819"/>
                  </a:lnTo>
                  <a:lnTo>
                    <a:pt x="607660" y="9706"/>
                  </a:lnTo>
                  <a:lnTo>
                    <a:pt x="554162" y="16052"/>
                  </a:lnTo>
                  <a:lnTo>
                    <a:pt x="502465" y="23714"/>
                  </a:lnTo>
                  <a:lnTo>
                    <a:pt x="453200" y="32549"/>
                  </a:lnTo>
                  <a:lnTo>
                    <a:pt x="406998" y="42412"/>
                  </a:lnTo>
                  <a:lnTo>
                    <a:pt x="364490" y="53161"/>
                  </a:lnTo>
                  <a:lnTo>
                    <a:pt x="326306" y="64652"/>
                  </a:lnTo>
                  <a:lnTo>
                    <a:pt x="293077" y="76741"/>
                  </a:lnTo>
                  <a:close/>
                </a:path>
              </a:pathLst>
            </a:custGeom>
            <a:ln w="1905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076733" y="1407640"/>
            <a:ext cx="6391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When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8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add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an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edge,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8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merge</a:t>
            </a:r>
            <a:r>
              <a:rPr sz="28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two</a:t>
            </a:r>
            <a:r>
              <a:rPr sz="2800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D9A78"/>
                </a:solidFill>
                <a:latin typeface="Calibri"/>
                <a:cs typeface="Calibri"/>
              </a:rPr>
              <a:t>trees: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77638" y="2519485"/>
            <a:ext cx="588645" cy="588645"/>
            <a:chOff x="6153637" y="2519484"/>
            <a:chExt cx="588645" cy="5886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6337" y="2532184"/>
              <a:ext cx="562707" cy="56270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7" name="object 7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D1E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737" y="2532184"/>
              <a:ext cx="562707" cy="5627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942" y="3962398"/>
              <a:ext cx="562708" cy="5627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9" name="object 19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D1E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3" name="object 23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D1E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7" name="object 27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D1E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31" name="object 31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D1E6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4460" y="3962398"/>
              <a:ext cx="562707" cy="56270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39" name="object 39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785828" y="146654"/>
            <a:ext cx="5127625" cy="10693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0"/>
              </a:spcBef>
            </a:pPr>
            <a:r>
              <a:rPr sz="3600" dirty="0"/>
              <a:t>At</a:t>
            </a:r>
            <a:r>
              <a:rPr sz="3600" spc="-70" dirty="0"/>
              <a:t> </a:t>
            </a:r>
            <a:r>
              <a:rPr sz="3600" dirty="0"/>
              <a:t>each</a:t>
            </a:r>
            <a:r>
              <a:rPr sz="3600" spc="-70" dirty="0"/>
              <a:t> </a:t>
            </a:r>
            <a:r>
              <a:rPr sz="3600" dirty="0"/>
              <a:t>step</a:t>
            </a:r>
            <a:r>
              <a:rPr sz="3600" spc="-70" dirty="0"/>
              <a:t> </a:t>
            </a:r>
            <a:r>
              <a:rPr sz="3600" dirty="0"/>
              <a:t>of</a:t>
            </a:r>
            <a:r>
              <a:rPr sz="3600" spc="-75" dirty="0"/>
              <a:t> </a:t>
            </a:r>
            <a:r>
              <a:rPr sz="3600" spc="-10" dirty="0"/>
              <a:t>Kruskal’s, </a:t>
            </a:r>
            <a:r>
              <a:rPr sz="3600" dirty="0"/>
              <a:t>we</a:t>
            </a:r>
            <a:r>
              <a:rPr sz="3600" spc="-75" dirty="0"/>
              <a:t> </a:t>
            </a:r>
            <a:r>
              <a:rPr sz="3600" dirty="0"/>
              <a:t>are</a:t>
            </a:r>
            <a:r>
              <a:rPr sz="3600" spc="-75" dirty="0"/>
              <a:t> </a:t>
            </a:r>
            <a:r>
              <a:rPr sz="3600" spc="-10" dirty="0"/>
              <a:t>maintaining</a:t>
            </a:r>
            <a:r>
              <a:rPr sz="3600" spc="-65" dirty="0"/>
              <a:t> </a:t>
            </a:r>
            <a:r>
              <a:rPr sz="3600" dirty="0"/>
              <a:t>a</a:t>
            </a:r>
            <a:r>
              <a:rPr sz="3600" spc="-60" dirty="0"/>
              <a:t> </a:t>
            </a:r>
            <a:r>
              <a:rPr sz="3600" spc="-10" dirty="0">
                <a:solidFill>
                  <a:srgbClr val="1D6FA9"/>
                </a:solidFill>
              </a:rPr>
              <a:t>forest</a:t>
            </a:r>
            <a:r>
              <a:rPr sz="3600" spc="-10" dirty="0"/>
              <a:t>.</a:t>
            </a:r>
            <a:endParaRPr sz="3600"/>
          </a:p>
        </p:txBody>
      </p:sp>
      <p:pic>
        <p:nvPicPr>
          <p:cNvPr id="68" name="object 6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59815" y="1075849"/>
            <a:ext cx="760858" cy="1031285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9216877" y="185052"/>
            <a:ext cx="123190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1D6FA9"/>
                </a:solidFill>
                <a:latin typeface="Calibri"/>
                <a:cs typeface="Calibri"/>
              </a:rPr>
              <a:t>forest</a:t>
            </a:r>
            <a:r>
              <a:rPr b="1"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is</a:t>
            </a:r>
            <a:r>
              <a:rPr spc="-2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50" dirty="0">
                <a:solidFill>
                  <a:srgbClr val="1D6FA9"/>
                </a:solidFill>
                <a:latin typeface="Calibri"/>
                <a:cs typeface="Calibri"/>
              </a:rPr>
              <a:t>a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collection</a:t>
            </a:r>
            <a:r>
              <a:rPr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25" dirty="0">
                <a:solidFill>
                  <a:srgbClr val="1D6FA9"/>
                </a:solidFill>
                <a:latin typeface="Calibri"/>
                <a:cs typeface="Calibri"/>
              </a:rPr>
              <a:t>of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disjoint</a:t>
            </a:r>
            <a:r>
              <a:rPr spc="-7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trees</a:t>
            </a:r>
            <a:endParaRPr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047095" y="2178726"/>
            <a:ext cx="8342630" cy="4144645"/>
            <a:chOff x="523095" y="2178725"/>
            <a:chExt cx="8342630" cy="4144645"/>
          </a:xfrm>
        </p:grpSpPr>
        <p:sp>
          <p:nvSpPr>
            <p:cNvPr id="71" name="object 71"/>
            <p:cNvSpPr/>
            <p:nvPr/>
          </p:nvSpPr>
          <p:spPr>
            <a:xfrm>
              <a:off x="532620" y="2214580"/>
              <a:ext cx="2738755" cy="2549525"/>
            </a:xfrm>
            <a:custGeom>
              <a:avLst/>
              <a:gdLst/>
              <a:ahLst/>
              <a:cxnLst/>
              <a:rect l="l" t="t" r="r" b="b"/>
              <a:pathLst>
                <a:path w="2738754" h="2549525">
                  <a:moveTo>
                    <a:pt x="323164" y="1466465"/>
                  </a:moveTo>
                  <a:lnTo>
                    <a:pt x="349108" y="1429314"/>
                  </a:lnTo>
                  <a:lnTo>
                    <a:pt x="376134" y="1393161"/>
                  </a:lnTo>
                  <a:lnTo>
                    <a:pt x="404235" y="1357916"/>
                  </a:lnTo>
                  <a:lnTo>
                    <a:pt x="433402" y="1323487"/>
                  </a:lnTo>
                  <a:lnTo>
                    <a:pt x="463630" y="1289784"/>
                  </a:lnTo>
                  <a:lnTo>
                    <a:pt x="494909" y="1256715"/>
                  </a:lnTo>
                  <a:lnTo>
                    <a:pt x="527233" y="1224189"/>
                  </a:lnTo>
                  <a:lnTo>
                    <a:pt x="560593" y="1192115"/>
                  </a:lnTo>
                  <a:lnTo>
                    <a:pt x="594983" y="1160401"/>
                  </a:lnTo>
                  <a:lnTo>
                    <a:pt x="630394" y="1128957"/>
                  </a:lnTo>
                  <a:lnTo>
                    <a:pt x="666819" y="1097692"/>
                  </a:lnTo>
                  <a:lnTo>
                    <a:pt x="704250" y="1066514"/>
                  </a:lnTo>
                  <a:lnTo>
                    <a:pt x="742680" y="1035332"/>
                  </a:lnTo>
                  <a:lnTo>
                    <a:pt x="782101" y="1004056"/>
                  </a:lnTo>
                  <a:lnTo>
                    <a:pt x="822506" y="972593"/>
                  </a:lnTo>
                  <a:lnTo>
                    <a:pt x="863887" y="940853"/>
                  </a:lnTo>
                  <a:lnTo>
                    <a:pt x="906236" y="908745"/>
                  </a:lnTo>
                  <a:lnTo>
                    <a:pt x="949546" y="876177"/>
                  </a:lnTo>
                  <a:lnTo>
                    <a:pt x="993809" y="843058"/>
                  </a:lnTo>
                  <a:lnTo>
                    <a:pt x="1039018" y="809298"/>
                  </a:lnTo>
                  <a:lnTo>
                    <a:pt x="1085164" y="774804"/>
                  </a:lnTo>
                  <a:lnTo>
                    <a:pt x="1119849" y="748656"/>
                  </a:lnTo>
                  <a:lnTo>
                    <a:pt x="1156300" y="720860"/>
                  </a:lnTo>
                  <a:lnTo>
                    <a:pt x="1194372" y="691596"/>
                  </a:lnTo>
                  <a:lnTo>
                    <a:pt x="1233921" y="661042"/>
                  </a:lnTo>
                  <a:lnTo>
                    <a:pt x="1274803" y="629377"/>
                  </a:lnTo>
                  <a:lnTo>
                    <a:pt x="1316874" y="596781"/>
                  </a:lnTo>
                  <a:lnTo>
                    <a:pt x="1359989" y="563431"/>
                  </a:lnTo>
                  <a:lnTo>
                    <a:pt x="1404004" y="529507"/>
                  </a:lnTo>
                  <a:lnTo>
                    <a:pt x="1448776" y="495187"/>
                  </a:lnTo>
                  <a:lnTo>
                    <a:pt x="1494159" y="460650"/>
                  </a:lnTo>
                  <a:lnTo>
                    <a:pt x="1540011" y="426075"/>
                  </a:lnTo>
                  <a:lnTo>
                    <a:pt x="1586185" y="391642"/>
                  </a:lnTo>
                  <a:lnTo>
                    <a:pt x="1632539" y="357528"/>
                  </a:lnTo>
                  <a:lnTo>
                    <a:pt x="1678928" y="323912"/>
                  </a:lnTo>
                  <a:lnTo>
                    <a:pt x="1725208" y="290973"/>
                  </a:lnTo>
                  <a:lnTo>
                    <a:pt x="1771235" y="258891"/>
                  </a:lnTo>
                  <a:lnTo>
                    <a:pt x="1816864" y="227844"/>
                  </a:lnTo>
                  <a:lnTo>
                    <a:pt x="1861951" y="198010"/>
                  </a:lnTo>
                  <a:lnTo>
                    <a:pt x="1906353" y="169569"/>
                  </a:lnTo>
                  <a:lnTo>
                    <a:pt x="1949924" y="142699"/>
                  </a:lnTo>
                  <a:lnTo>
                    <a:pt x="1992521" y="117579"/>
                  </a:lnTo>
                  <a:lnTo>
                    <a:pt x="2033999" y="94388"/>
                  </a:lnTo>
                  <a:lnTo>
                    <a:pt x="2074215" y="73305"/>
                  </a:lnTo>
                  <a:lnTo>
                    <a:pt x="2113024" y="54508"/>
                  </a:lnTo>
                  <a:lnTo>
                    <a:pt x="2150282" y="38177"/>
                  </a:lnTo>
                  <a:lnTo>
                    <a:pt x="2185844" y="24490"/>
                  </a:lnTo>
                  <a:lnTo>
                    <a:pt x="2251306" y="5763"/>
                  </a:lnTo>
                  <a:lnTo>
                    <a:pt x="2323716" y="0"/>
                  </a:lnTo>
                  <a:lnTo>
                    <a:pt x="2365043" y="5643"/>
                  </a:lnTo>
                  <a:lnTo>
                    <a:pt x="2404791" y="17463"/>
                  </a:lnTo>
                  <a:lnTo>
                    <a:pt x="2442853" y="34912"/>
                  </a:lnTo>
                  <a:lnTo>
                    <a:pt x="2479119" y="57440"/>
                  </a:lnTo>
                  <a:lnTo>
                    <a:pt x="2513483" y="84500"/>
                  </a:lnTo>
                  <a:lnTo>
                    <a:pt x="2545837" y="115541"/>
                  </a:lnTo>
                  <a:lnTo>
                    <a:pt x="2576074" y="150016"/>
                  </a:lnTo>
                  <a:lnTo>
                    <a:pt x="2604085" y="187377"/>
                  </a:lnTo>
                  <a:lnTo>
                    <a:pt x="2629764" y="227073"/>
                  </a:lnTo>
                  <a:lnTo>
                    <a:pt x="2653001" y="268558"/>
                  </a:lnTo>
                  <a:lnTo>
                    <a:pt x="2673691" y="311282"/>
                  </a:lnTo>
                  <a:lnTo>
                    <a:pt x="2691724" y="354696"/>
                  </a:lnTo>
                  <a:lnTo>
                    <a:pt x="2706994" y="398252"/>
                  </a:lnTo>
                  <a:lnTo>
                    <a:pt x="2719392" y="441401"/>
                  </a:lnTo>
                  <a:lnTo>
                    <a:pt x="2728811" y="483595"/>
                  </a:lnTo>
                  <a:lnTo>
                    <a:pt x="2735143" y="524285"/>
                  </a:lnTo>
                  <a:lnTo>
                    <a:pt x="2738281" y="562922"/>
                  </a:lnTo>
                  <a:lnTo>
                    <a:pt x="2738117" y="598957"/>
                  </a:lnTo>
                  <a:lnTo>
                    <a:pt x="2727552" y="670888"/>
                  </a:lnTo>
                  <a:lnTo>
                    <a:pt x="2703961" y="741661"/>
                  </a:lnTo>
                  <a:lnTo>
                    <a:pt x="2687417" y="777020"/>
                  </a:lnTo>
                  <a:lnTo>
                    <a:pt x="2667779" y="812578"/>
                  </a:lnTo>
                  <a:lnTo>
                    <a:pt x="2645102" y="848498"/>
                  </a:lnTo>
                  <a:lnTo>
                    <a:pt x="2619439" y="884943"/>
                  </a:lnTo>
                  <a:lnTo>
                    <a:pt x="2590846" y="922075"/>
                  </a:lnTo>
                  <a:lnTo>
                    <a:pt x="2559377" y="960058"/>
                  </a:lnTo>
                  <a:lnTo>
                    <a:pt x="2525085" y="999053"/>
                  </a:lnTo>
                  <a:lnTo>
                    <a:pt x="2488025" y="1039225"/>
                  </a:lnTo>
                  <a:lnTo>
                    <a:pt x="2448252" y="1080735"/>
                  </a:lnTo>
                  <a:lnTo>
                    <a:pt x="2405819" y="1123747"/>
                  </a:lnTo>
                  <a:lnTo>
                    <a:pt x="2360781" y="1168423"/>
                  </a:lnTo>
                  <a:lnTo>
                    <a:pt x="2313192" y="1214926"/>
                  </a:lnTo>
                  <a:lnTo>
                    <a:pt x="2263107" y="1263419"/>
                  </a:lnTo>
                  <a:lnTo>
                    <a:pt x="2210579" y="1314065"/>
                  </a:lnTo>
                  <a:lnTo>
                    <a:pt x="2182812" y="1340754"/>
                  </a:lnTo>
                  <a:lnTo>
                    <a:pt x="2153305" y="1368972"/>
                  </a:lnTo>
                  <a:lnTo>
                    <a:pt x="2122154" y="1398610"/>
                  </a:lnTo>
                  <a:lnTo>
                    <a:pt x="2089457" y="1429559"/>
                  </a:lnTo>
                  <a:lnTo>
                    <a:pt x="2055310" y="1461712"/>
                  </a:lnTo>
                  <a:lnTo>
                    <a:pt x="2019808" y="1494959"/>
                  </a:lnTo>
                  <a:lnTo>
                    <a:pt x="1983049" y="1529192"/>
                  </a:lnTo>
                  <a:lnTo>
                    <a:pt x="1945130" y="1564302"/>
                  </a:lnTo>
                  <a:lnTo>
                    <a:pt x="1906146" y="1600182"/>
                  </a:lnTo>
                  <a:lnTo>
                    <a:pt x="1866194" y="1636721"/>
                  </a:lnTo>
                  <a:lnTo>
                    <a:pt x="1825371" y="1673813"/>
                  </a:lnTo>
                  <a:lnTo>
                    <a:pt x="1783773" y="1711347"/>
                  </a:lnTo>
                  <a:lnTo>
                    <a:pt x="1741496" y="1749217"/>
                  </a:lnTo>
                  <a:lnTo>
                    <a:pt x="1698638" y="1787312"/>
                  </a:lnTo>
                  <a:lnTo>
                    <a:pt x="1655294" y="1825525"/>
                  </a:lnTo>
                  <a:lnTo>
                    <a:pt x="1611561" y="1863748"/>
                  </a:lnTo>
                  <a:lnTo>
                    <a:pt x="1567536" y="1901870"/>
                  </a:lnTo>
                  <a:lnTo>
                    <a:pt x="1523314" y="1939785"/>
                  </a:lnTo>
                  <a:lnTo>
                    <a:pt x="1478993" y="1977383"/>
                  </a:lnTo>
                  <a:lnTo>
                    <a:pt x="1434669" y="2014556"/>
                  </a:lnTo>
                  <a:lnTo>
                    <a:pt x="1390439" y="2051195"/>
                  </a:lnTo>
                  <a:lnTo>
                    <a:pt x="1346399" y="2087192"/>
                  </a:lnTo>
                  <a:lnTo>
                    <a:pt x="1302645" y="2122438"/>
                  </a:lnTo>
                  <a:lnTo>
                    <a:pt x="1259273" y="2156825"/>
                  </a:lnTo>
                  <a:lnTo>
                    <a:pt x="1216382" y="2190244"/>
                  </a:lnTo>
                  <a:lnTo>
                    <a:pt x="1174066" y="2222586"/>
                  </a:lnTo>
                  <a:lnTo>
                    <a:pt x="1132423" y="2253744"/>
                  </a:lnTo>
                  <a:lnTo>
                    <a:pt x="1091548" y="2283608"/>
                  </a:lnTo>
                  <a:lnTo>
                    <a:pt x="1051539" y="2312070"/>
                  </a:lnTo>
                  <a:lnTo>
                    <a:pt x="1012492" y="2339021"/>
                  </a:lnTo>
                  <a:lnTo>
                    <a:pt x="974503" y="2364353"/>
                  </a:lnTo>
                  <a:lnTo>
                    <a:pt x="937669" y="2387958"/>
                  </a:lnTo>
                  <a:lnTo>
                    <a:pt x="902086" y="2409726"/>
                  </a:lnTo>
                  <a:lnTo>
                    <a:pt x="867851" y="2429549"/>
                  </a:lnTo>
                  <a:lnTo>
                    <a:pt x="803810" y="2462927"/>
                  </a:lnTo>
                  <a:lnTo>
                    <a:pt x="746381" y="2488016"/>
                  </a:lnTo>
                  <a:lnTo>
                    <a:pt x="689606" y="2508509"/>
                  </a:lnTo>
                  <a:lnTo>
                    <a:pt x="633686" y="2524616"/>
                  </a:lnTo>
                  <a:lnTo>
                    <a:pt x="578821" y="2536547"/>
                  </a:lnTo>
                  <a:lnTo>
                    <a:pt x="525210" y="2544514"/>
                  </a:lnTo>
                  <a:lnTo>
                    <a:pt x="473053" y="2548725"/>
                  </a:lnTo>
                  <a:lnTo>
                    <a:pt x="422551" y="2549392"/>
                  </a:lnTo>
                  <a:lnTo>
                    <a:pt x="373904" y="2546724"/>
                  </a:lnTo>
                  <a:lnTo>
                    <a:pt x="327310" y="2540931"/>
                  </a:lnTo>
                  <a:lnTo>
                    <a:pt x="282972" y="2532225"/>
                  </a:lnTo>
                  <a:lnTo>
                    <a:pt x="241087" y="2520814"/>
                  </a:lnTo>
                  <a:lnTo>
                    <a:pt x="201857" y="2506910"/>
                  </a:lnTo>
                  <a:lnTo>
                    <a:pt x="165481" y="2490723"/>
                  </a:lnTo>
                  <a:lnTo>
                    <a:pt x="102092" y="2452339"/>
                  </a:lnTo>
                  <a:lnTo>
                    <a:pt x="52520" y="2407344"/>
                  </a:lnTo>
                  <a:lnTo>
                    <a:pt x="18364" y="2357419"/>
                  </a:lnTo>
                  <a:lnTo>
                    <a:pt x="2157" y="2299713"/>
                  </a:lnTo>
                  <a:lnTo>
                    <a:pt x="0" y="2265067"/>
                  </a:lnTo>
                  <a:lnTo>
                    <a:pt x="1483" y="2227059"/>
                  </a:lnTo>
                  <a:lnTo>
                    <a:pt x="6367" y="2186061"/>
                  </a:lnTo>
                  <a:lnTo>
                    <a:pt x="14408" y="2142448"/>
                  </a:lnTo>
                  <a:lnTo>
                    <a:pt x="25365" y="2096592"/>
                  </a:lnTo>
                  <a:lnTo>
                    <a:pt x="38997" y="2048868"/>
                  </a:lnTo>
                  <a:lnTo>
                    <a:pt x="55061" y="1999649"/>
                  </a:lnTo>
                  <a:lnTo>
                    <a:pt x="73316" y="1949310"/>
                  </a:lnTo>
                  <a:lnTo>
                    <a:pt x="93520" y="1898223"/>
                  </a:lnTo>
                  <a:lnTo>
                    <a:pt x="115431" y="1846762"/>
                  </a:lnTo>
                  <a:lnTo>
                    <a:pt x="138808" y="1795301"/>
                  </a:lnTo>
                  <a:lnTo>
                    <a:pt x="163408" y="1744214"/>
                  </a:lnTo>
                  <a:lnTo>
                    <a:pt x="188990" y="1693875"/>
                  </a:lnTo>
                  <a:lnTo>
                    <a:pt x="215312" y="1644656"/>
                  </a:lnTo>
                  <a:lnTo>
                    <a:pt x="242132" y="1596932"/>
                  </a:lnTo>
                  <a:lnTo>
                    <a:pt x="269209" y="1551077"/>
                  </a:lnTo>
                  <a:lnTo>
                    <a:pt x="296300" y="1507463"/>
                  </a:lnTo>
                  <a:lnTo>
                    <a:pt x="323164" y="1466465"/>
                  </a:lnTo>
                  <a:close/>
                </a:path>
              </a:pathLst>
            </a:custGeom>
            <a:ln w="1905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871851" y="2188250"/>
              <a:ext cx="1164590" cy="1210310"/>
            </a:xfrm>
            <a:custGeom>
              <a:avLst/>
              <a:gdLst/>
              <a:ahLst/>
              <a:cxnLst/>
              <a:rect l="l" t="t" r="r" b="b"/>
              <a:pathLst>
                <a:path w="1164590" h="1210310">
                  <a:moveTo>
                    <a:pt x="458610" y="50857"/>
                  </a:moveTo>
                  <a:lnTo>
                    <a:pt x="395039" y="90469"/>
                  </a:lnTo>
                  <a:lnTo>
                    <a:pt x="357325" y="115600"/>
                  </a:lnTo>
                  <a:lnTo>
                    <a:pt x="317044" y="143821"/>
                  </a:lnTo>
                  <a:lnTo>
                    <a:pt x="275234" y="174784"/>
                  </a:lnTo>
                  <a:lnTo>
                    <a:pt x="232932" y="208144"/>
                  </a:lnTo>
                  <a:lnTo>
                    <a:pt x="191177" y="243555"/>
                  </a:lnTo>
                  <a:lnTo>
                    <a:pt x="151007" y="280670"/>
                  </a:lnTo>
                  <a:lnTo>
                    <a:pt x="113460" y="319144"/>
                  </a:lnTo>
                  <a:lnTo>
                    <a:pt x="79575" y="358630"/>
                  </a:lnTo>
                  <a:lnTo>
                    <a:pt x="50389" y="398783"/>
                  </a:lnTo>
                  <a:lnTo>
                    <a:pt x="26941" y="439256"/>
                  </a:lnTo>
                  <a:lnTo>
                    <a:pt x="10268" y="479704"/>
                  </a:lnTo>
                  <a:lnTo>
                    <a:pt x="1410" y="519780"/>
                  </a:lnTo>
                  <a:lnTo>
                    <a:pt x="0" y="559141"/>
                  </a:lnTo>
                  <a:lnTo>
                    <a:pt x="4039" y="602452"/>
                  </a:lnTo>
                  <a:lnTo>
                    <a:pt x="13039" y="648921"/>
                  </a:lnTo>
                  <a:lnTo>
                    <a:pt x="26509" y="697755"/>
                  </a:lnTo>
                  <a:lnTo>
                    <a:pt x="43960" y="748162"/>
                  </a:lnTo>
                  <a:lnTo>
                    <a:pt x="64902" y="799351"/>
                  </a:lnTo>
                  <a:lnTo>
                    <a:pt x="88845" y="850530"/>
                  </a:lnTo>
                  <a:lnTo>
                    <a:pt x="115299" y="900906"/>
                  </a:lnTo>
                  <a:lnTo>
                    <a:pt x="143775" y="949688"/>
                  </a:lnTo>
                  <a:lnTo>
                    <a:pt x="173782" y="996084"/>
                  </a:lnTo>
                  <a:lnTo>
                    <a:pt x="204832" y="1039301"/>
                  </a:lnTo>
                  <a:lnTo>
                    <a:pt x="236434" y="1078548"/>
                  </a:lnTo>
                  <a:lnTo>
                    <a:pt x="268098" y="1113033"/>
                  </a:lnTo>
                  <a:lnTo>
                    <a:pt x="299336" y="1141964"/>
                  </a:lnTo>
                  <a:lnTo>
                    <a:pt x="369272" y="1185067"/>
                  </a:lnTo>
                  <a:lnTo>
                    <a:pt x="413264" y="1199094"/>
                  </a:lnTo>
                  <a:lnTo>
                    <a:pt x="460716" y="1207136"/>
                  </a:lnTo>
                  <a:lnTo>
                    <a:pt x="510712" y="1209704"/>
                  </a:lnTo>
                  <a:lnTo>
                    <a:pt x="562336" y="1207306"/>
                  </a:lnTo>
                  <a:lnTo>
                    <a:pt x="614673" y="1200451"/>
                  </a:lnTo>
                  <a:lnTo>
                    <a:pt x="666806" y="1189647"/>
                  </a:lnTo>
                  <a:lnTo>
                    <a:pt x="717819" y="1175404"/>
                  </a:lnTo>
                  <a:lnTo>
                    <a:pt x="766798" y="1158230"/>
                  </a:lnTo>
                  <a:lnTo>
                    <a:pt x="812825" y="1138633"/>
                  </a:lnTo>
                  <a:lnTo>
                    <a:pt x="854985" y="1117124"/>
                  </a:lnTo>
                  <a:lnTo>
                    <a:pt x="892363" y="1094211"/>
                  </a:lnTo>
                  <a:lnTo>
                    <a:pt x="927257" y="1068068"/>
                  </a:lnTo>
                  <a:lnTo>
                    <a:pt x="962131" y="1036979"/>
                  </a:lnTo>
                  <a:lnTo>
                    <a:pt x="996313" y="1001616"/>
                  </a:lnTo>
                  <a:lnTo>
                    <a:pt x="1029132" y="962651"/>
                  </a:lnTo>
                  <a:lnTo>
                    <a:pt x="1059915" y="920755"/>
                  </a:lnTo>
                  <a:lnTo>
                    <a:pt x="1087992" y="876601"/>
                  </a:lnTo>
                  <a:lnTo>
                    <a:pt x="1112689" y="830858"/>
                  </a:lnTo>
                  <a:lnTo>
                    <a:pt x="1133337" y="784200"/>
                  </a:lnTo>
                  <a:lnTo>
                    <a:pt x="1149263" y="737297"/>
                  </a:lnTo>
                  <a:lnTo>
                    <a:pt x="1159796" y="690822"/>
                  </a:lnTo>
                  <a:lnTo>
                    <a:pt x="1164263" y="645446"/>
                  </a:lnTo>
                  <a:lnTo>
                    <a:pt x="1161994" y="601841"/>
                  </a:lnTo>
                  <a:lnTo>
                    <a:pt x="1153236" y="564048"/>
                  </a:lnTo>
                  <a:lnTo>
                    <a:pt x="1137625" y="523914"/>
                  </a:lnTo>
                  <a:lnTo>
                    <a:pt x="1116084" y="482029"/>
                  </a:lnTo>
                  <a:lnTo>
                    <a:pt x="1089536" y="438982"/>
                  </a:lnTo>
                  <a:lnTo>
                    <a:pt x="1058904" y="395362"/>
                  </a:lnTo>
                  <a:lnTo>
                    <a:pt x="1025110" y="351760"/>
                  </a:lnTo>
                  <a:lnTo>
                    <a:pt x="989078" y="308764"/>
                  </a:lnTo>
                  <a:lnTo>
                    <a:pt x="951730" y="266964"/>
                  </a:lnTo>
                  <a:lnTo>
                    <a:pt x="913989" y="226950"/>
                  </a:lnTo>
                  <a:lnTo>
                    <a:pt x="876777" y="189312"/>
                  </a:lnTo>
                  <a:lnTo>
                    <a:pt x="841019" y="154638"/>
                  </a:lnTo>
                  <a:lnTo>
                    <a:pt x="807635" y="123519"/>
                  </a:lnTo>
                  <a:lnTo>
                    <a:pt x="777550" y="96544"/>
                  </a:lnTo>
                  <a:lnTo>
                    <a:pt x="707562" y="40193"/>
                  </a:lnTo>
                  <a:lnTo>
                    <a:pt x="667608" y="16507"/>
                  </a:lnTo>
                  <a:lnTo>
                    <a:pt x="629773" y="3144"/>
                  </a:lnTo>
                  <a:lnTo>
                    <a:pt x="592006" y="0"/>
                  </a:lnTo>
                  <a:lnTo>
                    <a:pt x="552257" y="6972"/>
                  </a:lnTo>
                  <a:lnTo>
                    <a:pt x="508475" y="23958"/>
                  </a:lnTo>
                  <a:lnTo>
                    <a:pt x="458610" y="50857"/>
                  </a:lnTo>
                  <a:close/>
                </a:path>
              </a:pathLst>
            </a:custGeom>
            <a:ln w="19050">
              <a:solidFill>
                <a:srgbClr val="C244C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573107" y="3592582"/>
              <a:ext cx="1283335" cy="1341755"/>
            </a:xfrm>
            <a:custGeom>
              <a:avLst/>
              <a:gdLst/>
              <a:ahLst/>
              <a:cxnLst/>
              <a:rect l="l" t="t" r="r" b="b"/>
              <a:pathLst>
                <a:path w="1283334" h="1341754">
                  <a:moveTo>
                    <a:pt x="293077" y="76741"/>
                  </a:moveTo>
                  <a:lnTo>
                    <a:pt x="246751" y="98623"/>
                  </a:lnTo>
                  <a:lnTo>
                    <a:pt x="204475" y="124963"/>
                  </a:lnTo>
                  <a:lnTo>
                    <a:pt x="166229" y="155414"/>
                  </a:lnTo>
                  <a:lnTo>
                    <a:pt x="131993" y="189630"/>
                  </a:lnTo>
                  <a:lnTo>
                    <a:pt x="101745" y="227265"/>
                  </a:lnTo>
                  <a:lnTo>
                    <a:pt x="75467" y="267973"/>
                  </a:lnTo>
                  <a:lnTo>
                    <a:pt x="53137" y="311409"/>
                  </a:lnTo>
                  <a:lnTo>
                    <a:pt x="34735" y="357226"/>
                  </a:lnTo>
                  <a:lnTo>
                    <a:pt x="20240" y="405078"/>
                  </a:lnTo>
                  <a:lnTo>
                    <a:pt x="9633" y="454620"/>
                  </a:lnTo>
                  <a:lnTo>
                    <a:pt x="2893" y="505505"/>
                  </a:lnTo>
                  <a:lnTo>
                    <a:pt x="0" y="557387"/>
                  </a:lnTo>
                  <a:lnTo>
                    <a:pt x="97" y="594801"/>
                  </a:lnTo>
                  <a:lnTo>
                    <a:pt x="1720" y="636859"/>
                  </a:lnTo>
                  <a:lnTo>
                    <a:pt x="4911" y="682812"/>
                  </a:lnTo>
                  <a:lnTo>
                    <a:pt x="9712" y="731914"/>
                  </a:lnTo>
                  <a:lnTo>
                    <a:pt x="16166" y="783415"/>
                  </a:lnTo>
                  <a:lnTo>
                    <a:pt x="24314" y="836569"/>
                  </a:lnTo>
                  <a:lnTo>
                    <a:pt x="34199" y="890628"/>
                  </a:lnTo>
                  <a:lnTo>
                    <a:pt x="45862" y="944843"/>
                  </a:lnTo>
                  <a:lnTo>
                    <a:pt x="59347" y="998467"/>
                  </a:lnTo>
                  <a:lnTo>
                    <a:pt x="74696" y="1050753"/>
                  </a:lnTo>
                  <a:lnTo>
                    <a:pt x="91949" y="1100952"/>
                  </a:lnTo>
                  <a:lnTo>
                    <a:pt x="111151" y="1148316"/>
                  </a:lnTo>
                  <a:lnTo>
                    <a:pt x="132343" y="1192099"/>
                  </a:lnTo>
                  <a:lnTo>
                    <a:pt x="155567" y="1231552"/>
                  </a:lnTo>
                  <a:lnTo>
                    <a:pt x="180865" y="1265927"/>
                  </a:lnTo>
                  <a:lnTo>
                    <a:pt x="208280" y="1294477"/>
                  </a:lnTo>
                  <a:lnTo>
                    <a:pt x="269630" y="1331110"/>
                  </a:lnTo>
                  <a:lnTo>
                    <a:pt x="335430" y="1341430"/>
                  </a:lnTo>
                  <a:lnTo>
                    <a:pt x="374624" y="1340850"/>
                  </a:lnTo>
                  <a:lnTo>
                    <a:pt x="417332" y="1336743"/>
                  </a:lnTo>
                  <a:lnTo>
                    <a:pt x="463039" y="1329331"/>
                  </a:lnTo>
                  <a:lnTo>
                    <a:pt x="511234" y="1318840"/>
                  </a:lnTo>
                  <a:lnTo>
                    <a:pt x="561404" y="1305493"/>
                  </a:lnTo>
                  <a:lnTo>
                    <a:pt x="613035" y="1289514"/>
                  </a:lnTo>
                  <a:lnTo>
                    <a:pt x="665616" y="1271127"/>
                  </a:lnTo>
                  <a:lnTo>
                    <a:pt x="718634" y="1250557"/>
                  </a:lnTo>
                  <a:lnTo>
                    <a:pt x="771576" y="1228028"/>
                  </a:lnTo>
                  <a:lnTo>
                    <a:pt x="823929" y="1203763"/>
                  </a:lnTo>
                  <a:lnTo>
                    <a:pt x="875181" y="1177986"/>
                  </a:lnTo>
                  <a:lnTo>
                    <a:pt x="924819" y="1150922"/>
                  </a:lnTo>
                  <a:lnTo>
                    <a:pt x="972331" y="1122795"/>
                  </a:lnTo>
                  <a:lnTo>
                    <a:pt x="1017203" y="1093828"/>
                  </a:lnTo>
                  <a:lnTo>
                    <a:pt x="1058923" y="1064247"/>
                  </a:lnTo>
                  <a:lnTo>
                    <a:pt x="1096978" y="1034274"/>
                  </a:lnTo>
                  <a:lnTo>
                    <a:pt x="1130856" y="1004134"/>
                  </a:lnTo>
                  <a:lnTo>
                    <a:pt x="1160044" y="974051"/>
                  </a:lnTo>
                  <a:lnTo>
                    <a:pt x="1184030" y="944249"/>
                  </a:lnTo>
                  <a:lnTo>
                    <a:pt x="1206023" y="909144"/>
                  </a:lnTo>
                  <a:lnTo>
                    <a:pt x="1225145" y="869623"/>
                  </a:lnTo>
                  <a:lnTo>
                    <a:pt x="1241447" y="826271"/>
                  </a:lnTo>
                  <a:lnTo>
                    <a:pt x="1254980" y="779671"/>
                  </a:lnTo>
                  <a:lnTo>
                    <a:pt x="1265795" y="730408"/>
                  </a:lnTo>
                  <a:lnTo>
                    <a:pt x="1273945" y="679067"/>
                  </a:lnTo>
                  <a:lnTo>
                    <a:pt x="1279479" y="626231"/>
                  </a:lnTo>
                  <a:lnTo>
                    <a:pt x="1282449" y="572487"/>
                  </a:lnTo>
                  <a:lnTo>
                    <a:pt x="1282907" y="518418"/>
                  </a:lnTo>
                  <a:lnTo>
                    <a:pt x="1280904" y="464609"/>
                  </a:lnTo>
                  <a:lnTo>
                    <a:pt x="1276491" y="411644"/>
                  </a:lnTo>
                  <a:lnTo>
                    <a:pt x="1269720" y="360108"/>
                  </a:lnTo>
                  <a:lnTo>
                    <a:pt x="1260641" y="310585"/>
                  </a:lnTo>
                  <a:lnTo>
                    <a:pt x="1249306" y="263660"/>
                  </a:lnTo>
                  <a:lnTo>
                    <a:pt x="1235766" y="219918"/>
                  </a:lnTo>
                  <a:lnTo>
                    <a:pt x="1220072" y="179943"/>
                  </a:lnTo>
                  <a:lnTo>
                    <a:pt x="1202277" y="144319"/>
                  </a:lnTo>
                  <a:lnTo>
                    <a:pt x="1160584" y="88464"/>
                  </a:lnTo>
                  <a:lnTo>
                    <a:pt x="1102972" y="50213"/>
                  </a:lnTo>
                  <a:lnTo>
                    <a:pt x="1066146" y="35502"/>
                  </a:lnTo>
                  <a:lnTo>
                    <a:pt x="1024816" y="23543"/>
                  </a:lnTo>
                  <a:lnTo>
                    <a:pt x="979610" y="14192"/>
                  </a:lnTo>
                  <a:lnTo>
                    <a:pt x="931161" y="7306"/>
                  </a:lnTo>
                  <a:lnTo>
                    <a:pt x="880098" y="2741"/>
                  </a:lnTo>
                  <a:lnTo>
                    <a:pt x="827053" y="353"/>
                  </a:lnTo>
                  <a:lnTo>
                    <a:pt x="772656" y="0"/>
                  </a:lnTo>
                  <a:lnTo>
                    <a:pt x="717538" y="1536"/>
                  </a:lnTo>
                  <a:lnTo>
                    <a:pt x="662329" y="4819"/>
                  </a:lnTo>
                  <a:lnTo>
                    <a:pt x="607660" y="9706"/>
                  </a:lnTo>
                  <a:lnTo>
                    <a:pt x="554162" y="16052"/>
                  </a:lnTo>
                  <a:lnTo>
                    <a:pt x="502465" y="23714"/>
                  </a:lnTo>
                  <a:lnTo>
                    <a:pt x="453200" y="32549"/>
                  </a:lnTo>
                  <a:lnTo>
                    <a:pt x="406998" y="42412"/>
                  </a:lnTo>
                  <a:lnTo>
                    <a:pt x="364490" y="53161"/>
                  </a:lnTo>
                  <a:lnTo>
                    <a:pt x="326306" y="64652"/>
                  </a:lnTo>
                  <a:lnTo>
                    <a:pt x="293077" y="76741"/>
                  </a:lnTo>
                  <a:close/>
                </a:path>
              </a:pathLst>
            </a:custGeom>
            <a:ln w="1905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821931" y="2285550"/>
              <a:ext cx="5402580" cy="4027170"/>
            </a:xfrm>
            <a:custGeom>
              <a:avLst/>
              <a:gdLst/>
              <a:ahLst/>
              <a:cxnLst/>
              <a:rect l="l" t="t" r="r" b="b"/>
              <a:pathLst>
                <a:path w="5402580" h="4027170">
                  <a:moveTo>
                    <a:pt x="2292869" y="375587"/>
                  </a:moveTo>
                  <a:lnTo>
                    <a:pt x="2238831" y="428562"/>
                  </a:lnTo>
                  <a:lnTo>
                    <a:pt x="2210115" y="458648"/>
                  </a:lnTo>
                  <a:lnTo>
                    <a:pt x="2180394" y="490948"/>
                  </a:lnTo>
                  <a:lnTo>
                    <a:pt x="2149765" y="525321"/>
                  </a:lnTo>
                  <a:lnTo>
                    <a:pt x="2118324" y="561629"/>
                  </a:lnTo>
                  <a:lnTo>
                    <a:pt x="2086167" y="599732"/>
                  </a:lnTo>
                  <a:lnTo>
                    <a:pt x="2053390" y="639491"/>
                  </a:lnTo>
                  <a:lnTo>
                    <a:pt x="2020089" y="680766"/>
                  </a:lnTo>
                  <a:lnTo>
                    <a:pt x="1986360" y="723417"/>
                  </a:lnTo>
                  <a:lnTo>
                    <a:pt x="1952298" y="767306"/>
                  </a:lnTo>
                  <a:lnTo>
                    <a:pt x="1918000" y="812293"/>
                  </a:lnTo>
                  <a:lnTo>
                    <a:pt x="1883562" y="858238"/>
                  </a:lnTo>
                  <a:lnTo>
                    <a:pt x="1849080" y="905001"/>
                  </a:lnTo>
                  <a:lnTo>
                    <a:pt x="1814649" y="952445"/>
                  </a:lnTo>
                  <a:lnTo>
                    <a:pt x="1780366" y="1000428"/>
                  </a:lnTo>
                  <a:lnTo>
                    <a:pt x="1746327" y="1048812"/>
                  </a:lnTo>
                  <a:lnTo>
                    <a:pt x="1712627" y="1097457"/>
                  </a:lnTo>
                  <a:lnTo>
                    <a:pt x="1679362" y="1146223"/>
                  </a:lnTo>
                  <a:lnTo>
                    <a:pt x="1646630" y="1194972"/>
                  </a:lnTo>
                  <a:lnTo>
                    <a:pt x="1614524" y="1243564"/>
                  </a:lnTo>
                  <a:lnTo>
                    <a:pt x="1583143" y="1291859"/>
                  </a:lnTo>
                  <a:lnTo>
                    <a:pt x="1552580" y="1339718"/>
                  </a:lnTo>
                  <a:lnTo>
                    <a:pt x="1522933" y="1387001"/>
                  </a:lnTo>
                  <a:lnTo>
                    <a:pt x="1494298" y="1433570"/>
                  </a:lnTo>
                  <a:lnTo>
                    <a:pt x="1466770" y="1479283"/>
                  </a:lnTo>
                  <a:lnTo>
                    <a:pt x="1440445" y="1524003"/>
                  </a:lnTo>
                  <a:lnTo>
                    <a:pt x="1415419" y="1567590"/>
                  </a:lnTo>
                  <a:lnTo>
                    <a:pt x="1391789" y="1609904"/>
                  </a:lnTo>
                  <a:lnTo>
                    <a:pt x="1369650" y="1650805"/>
                  </a:lnTo>
                  <a:lnTo>
                    <a:pt x="1349099" y="1690155"/>
                  </a:lnTo>
                  <a:lnTo>
                    <a:pt x="1330230" y="1727814"/>
                  </a:lnTo>
                  <a:lnTo>
                    <a:pt x="1313141" y="1763642"/>
                  </a:lnTo>
                  <a:lnTo>
                    <a:pt x="1284684" y="1829249"/>
                  </a:lnTo>
                  <a:lnTo>
                    <a:pt x="1262399" y="1891048"/>
                  </a:lnTo>
                  <a:lnTo>
                    <a:pt x="1245668" y="1950243"/>
                  </a:lnTo>
                  <a:lnTo>
                    <a:pt x="1234159" y="2006828"/>
                  </a:lnTo>
                  <a:lnTo>
                    <a:pt x="1227545" y="2060795"/>
                  </a:lnTo>
                  <a:lnTo>
                    <a:pt x="1225495" y="2112137"/>
                  </a:lnTo>
                  <a:lnTo>
                    <a:pt x="1227681" y="2160848"/>
                  </a:lnTo>
                  <a:lnTo>
                    <a:pt x="1233773" y="2206920"/>
                  </a:lnTo>
                  <a:lnTo>
                    <a:pt x="1243441" y="2250345"/>
                  </a:lnTo>
                  <a:lnTo>
                    <a:pt x="1256358" y="2291117"/>
                  </a:lnTo>
                  <a:lnTo>
                    <a:pt x="1272192" y="2329228"/>
                  </a:lnTo>
                  <a:lnTo>
                    <a:pt x="1290615" y="2364672"/>
                  </a:lnTo>
                  <a:lnTo>
                    <a:pt x="1311298" y="2397441"/>
                  </a:lnTo>
                  <a:lnTo>
                    <a:pt x="1358126" y="2454925"/>
                  </a:lnTo>
                  <a:lnTo>
                    <a:pt x="1410041" y="2501624"/>
                  </a:lnTo>
                  <a:lnTo>
                    <a:pt x="1468483" y="2537398"/>
                  </a:lnTo>
                  <a:lnTo>
                    <a:pt x="1544540" y="2556256"/>
                  </a:lnTo>
                  <a:lnTo>
                    <a:pt x="1588201" y="2559469"/>
                  </a:lnTo>
                  <a:lnTo>
                    <a:pt x="1634953" y="2559098"/>
                  </a:lnTo>
                  <a:lnTo>
                    <a:pt x="1684298" y="2555565"/>
                  </a:lnTo>
                  <a:lnTo>
                    <a:pt x="1735739" y="2549290"/>
                  </a:lnTo>
                  <a:lnTo>
                    <a:pt x="1788776" y="2540694"/>
                  </a:lnTo>
                  <a:lnTo>
                    <a:pt x="1842912" y="2530197"/>
                  </a:lnTo>
                  <a:lnTo>
                    <a:pt x="1897649" y="2518220"/>
                  </a:lnTo>
                  <a:lnTo>
                    <a:pt x="1952489" y="2505185"/>
                  </a:lnTo>
                  <a:lnTo>
                    <a:pt x="2006935" y="2491511"/>
                  </a:lnTo>
                  <a:lnTo>
                    <a:pt x="2060487" y="2477620"/>
                  </a:lnTo>
                  <a:lnTo>
                    <a:pt x="2112649" y="2463932"/>
                  </a:lnTo>
                  <a:lnTo>
                    <a:pt x="2162921" y="2450868"/>
                  </a:lnTo>
                  <a:lnTo>
                    <a:pt x="2210807" y="2438849"/>
                  </a:lnTo>
                  <a:lnTo>
                    <a:pt x="2258313" y="2425300"/>
                  </a:lnTo>
                  <a:lnTo>
                    <a:pt x="2307488" y="2407847"/>
                  </a:lnTo>
                  <a:lnTo>
                    <a:pt x="2357893" y="2387212"/>
                  </a:lnTo>
                  <a:lnTo>
                    <a:pt x="2409092" y="2364115"/>
                  </a:lnTo>
                  <a:lnTo>
                    <a:pt x="2460645" y="2339278"/>
                  </a:lnTo>
                  <a:lnTo>
                    <a:pt x="2512115" y="2313422"/>
                  </a:lnTo>
                  <a:lnTo>
                    <a:pt x="2563064" y="2287268"/>
                  </a:lnTo>
                  <a:lnTo>
                    <a:pt x="2613055" y="2261538"/>
                  </a:lnTo>
                  <a:lnTo>
                    <a:pt x="2661649" y="2236952"/>
                  </a:lnTo>
                  <a:lnTo>
                    <a:pt x="2708408" y="2214233"/>
                  </a:lnTo>
                  <a:lnTo>
                    <a:pt x="2752895" y="2194101"/>
                  </a:lnTo>
                  <a:lnTo>
                    <a:pt x="2794671" y="2177278"/>
                  </a:lnTo>
                  <a:lnTo>
                    <a:pt x="2833299" y="2164484"/>
                  </a:lnTo>
                  <a:lnTo>
                    <a:pt x="2899359" y="2153872"/>
                  </a:lnTo>
                  <a:lnTo>
                    <a:pt x="2925915" y="2157495"/>
                  </a:lnTo>
                  <a:lnTo>
                    <a:pt x="2980597" y="2192494"/>
                  </a:lnTo>
                  <a:lnTo>
                    <a:pt x="3023477" y="2256989"/>
                  </a:lnTo>
                  <a:lnTo>
                    <a:pt x="3039490" y="2297377"/>
                  </a:lnTo>
                  <a:lnTo>
                    <a:pt x="3051352" y="2341633"/>
                  </a:lnTo>
                  <a:lnTo>
                    <a:pt x="3058663" y="2388589"/>
                  </a:lnTo>
                  <a:lnTo>
                    <a:pt x="3061021" y="2437077"/>
                  </a:lnTo>
                  <a:lnTo>
                    <a:pt x="3058028" y="2485928"/>
                  </a:lnTo>
                  <a:lnTo>
                    <a:pt x="3049282" y="2533973"/>
                  </a:lnTo>
                  <a:lnTo>
                    <a:pt x="3034384" y="2580043"/>
                  </a:lnTo>
                  <a:lnTo>
                    <a:pt x="3012934" y="2622971"/>
                  </a:lnTo>
                  <a:lnTo>
                    <a:pt x="2984531" y="2661587"/>
                  </a:lnTo>
                  <a:lnTo>
                    <a:pt x="2934948" y="2710871"/>
                  </a:lnTo>
                  <a:lnTo>
                    <a:pt x="2904584" y="2736964"/>
                  </a:lnTo>
                  <a:lnTo>
                    <a:pt x="2870864" y="2763719"/>
                  </a:lnTo>
                  <a:lnTo>
                    <a:pt x="2834054" y="2790907"/>
                  </a:lnTo>
                  <a:lnTo>
                    <a:pt x="2794423" y="2818301"/>
                  </a:lnTo>
                  <a:lnTo>
                    <a:pt x="2752240" y="2845672"/>
                  </a:lnTo>
                  <a:lnTo>
                    <a:pt x="2707772" y="2872790"/>
                  </a:lnTo>
                  <a:lnTo>
                    <a:pt x="2661288" y="2899428"/>
                  </a:lnTo>
                  <a:lnTo>
                    <a:pt x="2613056" y="2925356"/>
                  </a:lnTo>
                  <a:lnTo>
                    <a:pt x="2563343" y="2950347"/>
                  </a:lnTo>
                  <a:lnTo>
                    <a:pt x="2512419" y="2974171"/>
                  </a:lnTo>
                  <a:lnTo>
                    <a:pt x="2460551" y="2996600"/>
                  </a:lnTo>
                  <a:lnTo>
                    <a:pt x="2408007" y="3017406"/>
                  </a:lnTo>
                  <a:lnTo>
                    <a:pt x="2355056" y="3036359"/>
                  </a:lnTo>
                  <a:lnTo>
                    <a:pt x="2301966" y="3053232"/>
                  </a:lnTo>
                  <a:lnTo>
                    <a:pt x="2249005" y="3067795"/>
                  </a:lnTo>
                  <a:lnTo>
                    <a:pt x="2196441" y="3079820"/>
                  </a:lnTo>
                  <a:lnTo>
                    <a:pt x="2144542" y="3089078"/>
                  </a:lnTo>
                  <a:lnTo>
                    <a:pt x="2093577" y="3095341"/>
                  </a:lnTo>
                  <a:lnTo>
                    <a:pt x="2051024" y="3097508"/>
                  </a:lnTo>
                  <a:lnTo>
                    <a:pt x="2007441" y="3096393"/>
                  </a:lnTo>
                  <a:lnTo>
                    <a:pt x="1962917" y="3092296"/>
                  </a:lnTo>
                  <a:lnTo>
                    <a:pt x="1917540" y="3085518"/>
                  </a:lnTo>
                  <a:lnTo>
                    <a:pt x="1871401" y="3076358"/>
                  </a:lnTo>
                  <a:lnTo>
                    <a:pt x="1824587" y="3065118"/>
                  </a:lnTo>
                  <a:lnTo>
                    <a:pt x="1777188" y="3052097"/>
                  </a:lnTo>
                  <a:lnTo>
                    <a:pt x="1729292" y="3037595"/>
                  </a:lnTo>
                  <a:lnTo>
                    <a:pt x="1680990" y="3021912"/>
                  </a:lnTo>
                  <a:lnTo>
                    <a:pt x="1632370" y="3005349"/>
                  </a:lnTo>
                  <a:lnTo>
                    <a:pt x="1583521" y="2988207"/>
                  </a:lnTo>
                  <a:lnTo>
                    <a:pt x="1534532" y="2970784"/>
                  </a:lnTo>
                  <a:lnTo>
                    <a:pt x="1485492" y="2953382"/>
                  </a:lnTo>
                  <a:lnTo>
                    <a:pt x="1436490" y="2936300"/>
                  </a:lnTo>
                  <a:lnTo>
                    <a:pt x="1387616" y="2919839"/>
                  </a:lnTo>
                  <a:lnTo>
                    <a:pt x="1338957" y="2904299"/>
                  </a:lnTo>
                  <a:lnTo>
                    <a:pt x="1290604" y="2889980"/>
                  </a:lnTo>
                  <a:lnTo>
                    <a:pt x="1242646" y="2877183"/>
                  </a:lnTo>
                  <a:lnTo>
                    <a:pt x="1195170" y="2866207"/>
                  </a:lnTo>
                  <a:lnTo>
                    <a:pt x="1148267" y="2857353"/>
                  </a:lnTo>
                  <a:lnTo>
                    <a:pt x="1102026" y="2850920"/>
                  </a:lnTo>
                  <a:lnTo>
                    <a:pt x="1056535" y="2847210"/>
                  </a:lnTo>
                  <a:lnTo>
                    <a:pt x="1011883" y="2846522"/>
                  </a:lnTo>
                  <a:lnTo>
                    <a:pt x="968161" y="2849157"/>
                  </a:lnTo>
                  <a:lnTo>
                    <a:pt x="921862" y="2854876"/>
                  </a:lnTo>
                  <a:lnTo>
                    <a:pt x="873429" y="2862772"/>
                  </a:lnTo>
                  <a:lnTo>
                    <a:pt x="823232" y="2872718"/>
                  </a:lnTo>
                  <a:lnTo>
                    <a:pt x="771640" y="2884588"/>
                  </a:lnTo>
                  <a:lnTo>
                    <a:pt x="719025" y="2898253"/>
                  </a:lnTo>
                  <a:lnTo>
                    <a:pt x="665755" y="2913587"/>
                  </a:lnTo>
                  <a:lnTo>
                    <a:pt x="612201" y="2930463"/>
                  </a:lnTo>
                  <a:lnTo>
                    <a:pt x="558732" y="2948754"/>
                  </a:lnTo>
                  <a:lnTo>
                    <a:pt x="505720" y="2968331"/>
                  </a:lnTo>
                  <a:lnTo>
                    <a:pt x="453533" y="2989069"/>
                  </a:lnTo>
                  <a:lnTo>
                    <a:pt x="402542" y="3010840"/>
                  </a:lnTo>
                  <a:lnTo>
                    <a:pt x="353117" y="3033516"/>
                  </a:lnTo>
                  <a:lnTo>
                    <a:pt x="305627" y="3056971"/>
                  </a:lnTo>
                  <a:lnTo>
                    <a:pt x="260443" y="3081077"/>
                  </a:lnTo>
                  <a:lnTo>
                    <a:pt x="217935" y="3105707"/>
                  </a:lnTo>
                  <a:lnTo>
                    <a:pt x="178472" y="3130735"/>
                  </a:lnTo>
                  <a:lnTo>
                    <a:pt x="142425" y="3156032"/>
                  </a:lnTo>
                  <a:lnTo>
                    <a:pt x="110164" y="3181472"/>
                  </a:lnTo>
                  <a:lnTo>
                    <a:pt x="58478" y="3232270"/>
                  </a:lnTo>
                  <a:lnTo>
                    <a:pt x="26375" y="3282112"/>
                  </a:lnTo>
                  <a:lnTo>
                    <a:pt x="14551" y="3326739"/>
                  </a:lnTo>
                  <a:lnTo>
                    <a:pt x="6849" y="3371334"/>
                  </a:lnTo>
                  <a:lnTo>
                    <a:pt x="1328" y="3420174"/>
                  </a:lnTo>
                  <a:lnTo>
                    <a:pt x="0" y="3472221"/>
                  </a:lnTo>
                  <a:lnTo>
                    <a:pt x="1537" y="3499122"/>
                  </a:lnTo>
                  <a:lnTo>
                    <a:pt x="10271" y="3554031"/>
                  </a:lnTo>
                  <a:lnTo>
                    <a:pt x="28230" y="3609551"/>
                  </a:lnTo>
                  <a:lnTo>
                    <a:pt x="57424" y="3664644"/>
                  </a:lnTo>
                  <a:lnTo>
                    <a:pt x="99867" y="3718271"/>
                  </a:lnTo>
                  <a:lnTo>
                    <a:pt x="157570" y="3769395"/>
                  </a:lnTo>
                  <a:lnTo>
                    <a:pt x="192773" y="3793694"/>
                  </a:lnTo>
                  <a:lnTo>
                    <a:pt x="232546" y="3816977"/>
                  </a:lnTo>
                  <a:lnTo>
                    <a:pt x="277140" y="3839116"/>
                  </a:lnTo>
                  <a:lnTo>
                    <a:pt x="326807" y="3859980"/>
                  </a:lnTo>
                  <a:lnTo>
                    <a:pt x="381799" y="3879439"/>
                  </a:lnTo>
                  <a:lnTo>
                    <a:pt x="442366" y="3897364"/>
                  </a:lnTo>
                  <a:lnTo>
                    <a:pt x="508760" y="3913625"/>
                  </a:lnTo>
                  <a:lnTo>
                    <a:pt x="581233" y="3928092"/>
                  </a:lnTo>
                  <a:lnTo>
                    <a:pt x="660037" y="3940636"/>
                  </a:lnTo>
                  <a:lnTo>
                    <a:pt x="745423" y="3951126"/>
                  </a:lnTo>
                  <a:lnTo>
                    <a:pt x="806962" y="3957286"/>
                  </a:lnTo>
                  <a:lnTo>
                    <a:pt x="874423" y="3963338"/>
                  </a:lnTo>
                  <a:lnTo>
                    <a:pt x="947505" y="3969258"/>
                  </a:lnTo>
                  <a:lnTo>
                    <a:pt x="986059" y="3972161"/>
                  </a:lnTo>
                  <a:lnTo>
                    <a:pt x="1025906" y="3975022"/>
                  </a:lnTo>
                  <a:lnTo>
                    <a:pt x="1067006" y="3977839"/>
                  </a:lnTo>
                  <a:lnTo>
                    <a:pt x="1109322" y="3980607"/>
                  </a:lnTo>
                  <a:lnTo>
                    <a:pt x="1152818" y="3983324"/>
                  </a:lnTo>
                  <a:lnTo>
                    <a:pt x="1197454" y="3985988"/>
                  </a:lnTo>
                  <a:lnTo>
                    <a:pt x="1243193" y="3988595"/>
                  </a:lnTo>
                  <a:lnTo>
                    <a:pt x="1289998" y="3991141"/>
                  </a:lnTo>
                  <a:lnTo>
                    <a:pt x="1337831" y="3993626"/>
                  </a:lnTo>
                  <a:lnTo>
                    <a:pt x="1386653" y="3996044"/>
                  </a:lnTo>
                  <a:lnTo>
                    <a:pt x="1436428" y="3998394"/>
                  </a:lnTo>
                  <a:lnTo>
                    <a:pt x="1487117" y="4000672"/>
                  </a:lnTo>
                  <a:lnTo>
                    <a:pt x="1538683" y="4002875"/>
                  </a:lnTo>
                  <a:lnTo>
                    <a:pt x="1591088" y="4005000"/>
                  </a:lnTo>
                  <a:lnTo>
                    <a:pt x="1644294" y="4007045"/>
                  </a:lnTo>
                  <a:lnTo>
                    <a:pt x="1698264" y="4009006"/>
                  </a:lnTo>
                  <a:lnTo>
                    <a:pt x="1752959" y="4010881"/>
                  </a:lnTo>
                  <a:lnTo>
                    <a:pt x="1808343" y="4012666"/>
                  </a:lnTo>
                  <a:lnTo>
                    <a:pt x="1864376" y="4014359"/>
                  </a:lnTo>
                  <a:lnTo>
                    <a:pt x="1921023" y="4015956"/>
                  </a:lnTo>
                  <a:lnTo>
                    <a:pt x="1978244" y="4017454"/>
                  </a:lnTo>
                  <a:lnTo>
                    <a:pt x="2036002" y="4018851"/>
                  </a:lnTo>
                  <a:lnTo>
                    <a:pt x="2094260" y="4020144"/>
                  </a:lnTo>
                  <a:lnTo>
                    <a:pt x="2152979" y="4021329"/>
                  </a:lnTo>
                  <a:lnTo>
                    <a:pt x="2212122" y="4022403"/>
                  </a:lnTo>
                  <a:lnTo>
                    <a:pt x="2271652" y="4023364"/>
                  </a:lnTo>
                  <a:lnTo>
                    <a:pt x="2331529" y="4024209"/>
                  </a:lnTo>
                  <a:lnTo>
                    <a:pt x="2391718" y="4024935"/>
                  </a:lnTo>
                  <a:lnTo>
                    <a:pt x="2452179" y="4025538"/>
                  </a:lnTo>
                  <a:lnTo>
                    <a:pt x="2512876" y="4026015"/>
                  </a:lnTo>
                  <a:lnTo>
                    <a:pt x="2573769" y="4026365"/>
                  </a:lnTo>
                  <a:lnTo>
                    <a:pt x="2634823" y="4026583"/>
                  </a:lnTo>
                  <a:lnTo>
                    <a:pt x="2695998" y="4026667"/>
                  </a:lnTo>
                  <a:lnTo>
                    <a:pt x="2757258" y="4026614"/>
                  </a:lnTo>
                  <a:lnTo>
                    <a:pt x="2818564" y="4026420"/>
                  </a:lnTo>
                  <a:lnTo>
                    <a:pt x="2879879" y="4026084"/>
                  </a:lnTo>
                  <a:lnTo>
                    <a:pt x="2941165" y="4025601"/>
                  </a:lnTo>
                  <a:lnTo>
                    <a:pt x="3002385" y="4024969"/>
                  </a:lnTo>
                  <a:lnTo>
                    <a:pt x="3063499" y="4024185"/>
                  </a:lnTo>
                  <a:lnTo>
                    <a:pt x="3124472" y="4023246"/>
                  </a:lnTo>
                  <a:lnTo>
                    <a:pt x="3185265" y="4022148"/>
                  </a:lnTo>
                  <a:lnTo>
                    <a:pt x="3245840" y="4020890"/>
                  </a:lnTo>
                  <a:lnTo>
                    <a:pt x="3306159" y="4019468"/>
                  </a:lnTo>
                  <a:lnTo>
                    <a:pt x="3366185" y="4017878"/>
                  </a:lnTo>
                  <a:lnTo>
                    <a:pt x="3425881" y="4016119"/>
                  </a:lnTo>
                  <a:lnTo>
                    <a:pt x="3485208" y="4014186"/>
                  </a:lnTo>
                  <a:lnTo>
                    <a:pt x="3544128" y="4012078"/>
                  </a:lnTo>
                  <a:lnTo>
                    <a:pt x="3602604" y="4009791"/>
                  </a:lnTo>
                  <a:lnTo>
                    <a:pt x="3660599" y="4007322"/>
                  </a:lnTo>
                  <a:lnTo>
                    <a:pt x="3718073" y="4004668"/>
                  </a:lnTo>
                  <a:lnTo>
                    <a:pt x="3774991" y="4001826"/>
                  </a:lnTo>
                  <a:lnTo>
                    <a:pt x="3831313" y="3998793"/>
                  </a:lnTo>
                  <a:lnTo>
                    <a:pt x="3887003" y="3995567"/>
                  </a:lnTo>
                  <a:lnTo>
                    <a:pt x="3942022" y="3992144"/>
                  </a:lnTo>
                  <a:lnTo>
                    <a:pt x="3996332" y="3988521"/>
                  </a:lnTo>
                  <a:lnTo>
                    <a:pt x="4049897" y="3984695"/>
                  </a:lnTo>
                  <a:lnTo>
                    <a:pt x="4102678" y="3980663"/>
                  </a:lnTo>
                  <a:lnTo>
                    <a:pt x="4154637" y="3976423"/>
                  </a:lnTo>
                  <a:lnTo>
                    <a:pt x="4205737" y="3971971"/>
                  </a:lnTo>
                  <a:lnTo>
                    <a:pt x="4255940" y="3967305"/>
                  </a:lnTo>
                  <a:lnTo>
                    <a:pt x="4305209" y="3962421"/>
                  </a:lnTo>
                  <a:lnTo>
                    <a:pt x="4353504" y="3957316"/>
                  </a:lnTo>
                  <a:lnTo>
                    <a:pt x="4400790" y="3951987"/>
                  </a:lnTo>
                  <a:lnTo>
                    <a:pt x="4447028" y="3946433"/>
                  </a:lnTo>
                  <a:lnTo>
                    <a:pt x="4492180" y="3940648"/>
                  </a:lnTo>
                  <a:lnTo>
                    <a:pt x="4536208" y="3934631"/>
                  </a:lnTo>
                  <a:lnTo>
                    <a:pt x="4579076" y="3928378"/>
                  </a:lnTo>
                  <a:lnTo>
                    <a:pt x="4620744" y="3921887"/>
                  </a:lnTo>
                  <a:lnTo>
                    <a:pt x="4661176" y="3915155"/>
                  </a:lnTo>
                  <a:lnTo>
                    <a:pt x="4700334" y="3908178"/>
                  </a:lnTo>
                  <a:lnTo>
                    <a:pt x="4738179" y="3900954"/>
                  </a:lnTo>
                  <a:lnTo>
                    <a:pt x="4809782" y="3885751"/>
                  </a:lnTo>
                  <a:lnTo>
                    <a:pt x="4875684" y="3869523"/>
                  </a:lnTo>
                  <a:lnTo>
                    <a:pt x="4935583" y="3852246"/>
                  </a:lnTo>
                  <a:lnTo>
                    <a:pt x="4989177" y="3833895"/>
                  </a:lnTo>
                  <a:lnTo>
                    <a:pt x="5037202" y="3814673"/>
                  </a:lnTo>
                  <a:lnTo>
                    <a:pt x="5081825" y="3794372"/>
                  </a:lnTo>
                  <a:lnTo>
                    <a:pt x="5123130" y="3773019"/>
                  </a:lnTo>
                  <a:lnTo>
                    <a:pt x="5161201" y="3750638"/>
                  </a:lnTo>
                  <a:lnTo>
                    <a:pt x="5196122" y="3727255"/>
                  </a:lnTo>
                  <a:lnTo>
                    <a:pt x="5227979" y="3702894"/>
                  </a:lnTo>
                  <a:lnTo>
                    <a:pt x="5256856" y="3677582"/>
                  </a:lnTo>
                  <a:lnTo>
                    <a:pt x="5306008" y="3624203"/>
                  </a:lnTo>
                  <a:lnTo>
                    <a:pt x="5344252" y="3567318"/>
                  </a:lnTo>
                  <a:lnTo>
                    <a:pt x="5372265" y="3507130"/>
                  </a:lnTo>
                  <a:lnTo>
                    <a:pt x="5390723" y="3443841"/>
                  </a:lnTo>
                  <a:lnTo>
                    <a:pt x="5400302" y="3377651"/>
                  </a:lnTo>
                  <a:lnTo>
                    <a:pt x="5401973" y="3343532"/>
                  </a:lnTo>
                  <a:lnTo>
                    <a:pt x="5401677" y="3308763"/>
                  </a:lnTo>
                  <a:lnTo>
                    <a:pt x="5395525" y="3237379"/>
                  </a:lnTo>
                  <a:lnTo>
                    <a:pt x="5382521" y="3163700"/>
                  </a:lnTo>
                  <a:lnTo>
                    <a:pt x="5373661" y="3126062"/>
                  </a:lnTo>
                  <a:lnTo>
                    <a:pt x="5363342" y="3087927"/>
                  </a:lnTo>
                  <a:lnTo>
                    <a:pt x="5351648" y="3049319"/>
                  </a:lnTo>
                  <a:lnTo>
                    <a:pt x="5338663" y="3010263"/>
                  </a:lnTo>
                  <a:lnTo>
                    <a:pt x="5324472" y="2970785"/>
                  </a:lnTo>
                  <a:lnTo>
                    <a:pt x="5309160" y="2930909"/>
                  </a:lnTo>
                  <a:lnTo>
                    <a:pt x="5292811" y="2890662"/>
                  </a:lnTo>
                  <a:lnTo>
                    <a:pt x="5275509" y="2850068"/>
                  </a:lnTo>
                  <a:lnTo>
                    <a:pt x="5257339" y="2809152"/>
                  </a:lnTo>
                  <a:lnTo>
                    <a:pt x="5238386" y="2767940"/>
                  </a:lnTo>
                  <a:lnTo>
                    <a:pt x="5218733" y="2726456"/>
                  </a:lnTo>
                  <a:lnTo>
                    <a:pt x="5198466" y="2684727"/>
                  </a:lnTo>
                  <a:lnTo>
                    <a:pt x="5177670" y="2642777"/>
                  </a:lnTo>
                  <a:lnTo>
                    <a:pt x="5156427" y="2600631"/>
                  </a:lnTo>
                  <a:lnTo>
                    <a:pt x="5134823" y="2558316"/>
                  </a:lnTo>
                  <a:lnTo>
                    <a:pt x="5112943" y="2515855"/>
                  </a:lnTo>
                  <a:lnTo>
                    <a:pt x="5090871" y="2473274"/>
                  </a:lnTo>
                  <a:lnTo>
                    <a:pt x="5068691" y="2430598"/>
                  </a:lnTo>
                  <a:lnTo>
                    <a:pt x="5046487" y="2387853"/>
                  </a:lnTo>
                  <a:lnTo>
                    <a:pt x="5024346" y="2345064"/>
                  </a:lnTo>
                  <a:lnTo>
                    <a:pt x="4988661" y="2279410"/>
                  </a:lnTo>
                  <a:lnTo>
                    <a:pt x="4968684" y="2245013"/>
                  </a:lnTo>
                  <a:lnTo>
                    <a:pt x="4947348" y="2209632"/>
                  </a:lnTo>
                  <a:lnTo>
                    <a:pt x="4924699" y="2173316"/>
                  </a:lnTo>
                  <a:lnTo>
                    <a:pt x="4900785" y="2136111"/>
                  </a:lnTo>
                  <a:lnTo>
                    <a:pt x="4875654" y="2098065"/>
                  </a:lnTo>
                  <a:lnTo>
                    <a:pt x="4849353" y="2059225"/>
                  </a:lnTo>
                  <a:lnTo>
                    <a:pt x="4821928" y="2019638"/>
                  </a:lnTo>
                  <a:lnTo>
                    <a:pt x="4793429" y="1979353"/>
                  </a:lnTo>
                  <a:lnTo>
                    <a:pt x="4763902" y="1938416"/>
                  </a:lnTo>
                  <a:lnTo>
                    <a:pt x="4733394" y="1896875"/>
                  </a:lnTo>
                  <a:lnTo>
                    <a:pt x="4701953" y="1854778"/>
                  </a:lnTo>
                  <a:lnTo>
                    <a:pt x="4669626" y="1812171"/>
                  </a:lnTo>
                  <a:lnTo>
                    <a:pt x="4636461" y="1769102"/>
                  </a:lnTo>
                  <a:lnTo>
                    <a:pt x="4602505" y="1725618"/>
                  </a:lnTo>
                  <a:lnTo>
                    <a:pt x="4567806" y="1681768"/>
                  </a:lnTo>
                  <a:lnTo>
                    <a:pt x="4532410" y="1637597"/>
                  </a:lnTo>
                  <a:lnTo>
                    <a:pt x="4496366" y="1593155"/>
                  </a:lnTo>
                  <a:lnTo>
                    <a:pt x="4459721" y="1548487"/>
                  </a:lnTo>
                  <a:lnTo>
                    <a:pt x="4422522" y="1503642"/>
                  </a:lnTo>
                  <a:lnTo>
                    <a:pt x="4384816" y="1458667"/>
                  </a:lnTo>
                  <a:lnTo>
                    <a:pt x="4346651" y="1413609"/>
                  </a:lnTo>
                  <a:lnTo>
                    <a:pt x="4308075" y="1368516"/>
                  </a:lnTo>
                  <a:lnTo>
                    <a:pt x="4269135" y="1323436"/>
                  </a:lnTo>
                  <a:lnTo>
                    <a:pt x="4229877" y="1278414"/>
                  </a:lnTo>
                  <a:lnTo>
                    <a:pt x="4190350" y="1233500"/>
                  </a:lnTo>
                  <a:lnTo>
                    <a:pt x="4150602" y="1188740"/>
                  </a:lnTo>
                  <a:lnTo>
                    <a:pt x="4110678" y="1144182"/>
                  </a:lnTo>
                  <a:lnTo>
                    <a:pt x="4070628" y="1099873"/>
                  </a:lnTo>
                  <a:lnTo>
                    <a:pt x="4030497" y="1055860"/>
                  </a:lnTo>
                  <a:lnTo>
                    <a:pt x="3990334" y="1012192"/>
                  </a:lnTo>
                  <a:lnTo>
                    <a:pt x="3950187" y="968914"/>
                  </a:lnTo>
                  <a:lnTo>
                    <a:pt x="3910101" y="926076"/>
                  </a:lnTo>
                  <a:lnTo>
                    <a:pt x="3870126" y="883724"/>
                  </a:lnTo>
                  <a:lnTo>
                    <a:pt x="3830308" y="841905"/>
                  </a:lnTo>
                  <a:lnTo>
                    <a:pt x="3790694" y="800668"/>
                  </a:lnTo>
                  <a:lnTo>
                    <a:pt x="3751332" y="760059"/>
                  </a:lnTo>
                  <a:lnTo>
                    <a:pt x="3712270" y="720125"/>
                  </a:lnTo>
                  <a:lnTo>
                    <a:pt x="3673555" y="680915"/>
                  </a:lnTo>
                  <a:lnTo>
                    <a:pt x="3635234" y="642476"/>
                  </a:lnTo>
                  <a:lnTo>
                    <a:pt x="3597355" y="604855"/>
                  </a:lnTo>
                  <a:lnTo>
                    <a:pt x="3559965" y="568099"/>
                  </a:lnTo>
                  <a:lnTo>
                    <a:pt x="3523111" y="532256"/>
                  </a:lnTo>
                  <a:lnTo>
                    <a:pt x="3486841" y="497373"/>
                  </a:lnTo>
                  <a:lnTo>
                    <a:pt x="3451203" y="463498"/>
                  </a:lnTo>
                  <a:lnTo>
                    <a:pt x="3416243" y="430677"/>
                  </a:lnTo>
                  <a:lnTo>
                    <a:pt x="3382009" y="398960"/>
                  </a:lnTo>
                  <a:lnTo>
                    <a:pt x="3348549" y="368392"/>
                  </a:lnTo>
                  <a:lnTo>
                    <a:pt x="3315910" y="339022"/>
                  </a:lnTo>
                  <a:lnTo>
                    <a:pt x="3284139" y="310896"/>
                  </a:lnTo>
                  <a:lnTo>
                    <a:pt x="3253283" y="284062"/>
                  </a:lnTo>
                  <a:lnTo>
                    <a:pt x="3223391" y="258568"/>
                  </a:lnTo>
                  <a:lnTo>
                    <a:pt x="3166686" y="211788"/>
                  </a:lnTo>
                  <a:lnTo>
                    <a:pt x="3114403" y="170935"/>
                  </a:lnTo>
                  <a:lnTo>
                    <a:pt x="3036921" y="115653"/>
                  </a:lnTo>
                  <a:lnTo>
                    <a:pt x="2987592" y="84093"/>
                  </a:lnTo>
                  <a:lnTo>
                    <a:pt x="2941789" y="57936"/>
                  </a:lnTo>
                  <a:lnTo>
                    <a:pt x="2899247" y="36948"/>
                  </a:lnTo>
                  <a:lnTo>
                    <a:pt x="2859702" y="20894"/>
                  </a:lnTo>
                  <a:lnTo>
                    <a:pt x="2822893" y="9541"/>
                  </a:lnTo>
                  <a:lnTo>
                    <a:pt x="2756425" y="0"/>
                  </a:lnTo>
                  <a:lnTo>
                    <a:pt x="2726240" y="1343"/>
                  </a:lnTo>
                  <a:lnTo>
                    <a:pt x="2670651" y="15089"/>
                  </a:lnTo>
                  <a:lnTo>
                    <a:pt x="2619680" y="42019"/>
                  </a:lnTo>
                  <a:lnTo>
                    <a:pt x="2571221" y="80259"/>
                  </a:lnTo>
                  <a:lnTo>
                    <a:pt x="2523167" y="127939"/>
                  </a:lnTo>
                  <a:lnTo>
                    <a:pt x="2473412" y="183184"/>
                  </a:lnTo>
                  <a:lnTo>
                    <a:pt x="2447238" y="213058"/>
                  </a:lnTo>
                  <a:lnTo>
                    <a:pt x="2419848" y="244122"/>
                  </a:lnTo>
                  <a:lnTo>
                    <a:pt x="2390980" y="276141"/>
                  </a:lnTo>
                  <a:lnTo>
                    <a:pt x="2360369" y="308881"/>
                  </a:lnTo>
                  <a:lnTo>
                    <a:pt x="2327753" y="342108"/>
                  </a:lnTo>
                  <a:lnTo>
                    <a:pt x="2292869" y="375587"/>
                  </a:lnTo>
                  <a:close/>
                </a:path>
              </a:pathLst>
            </a:custGeom>
            <a:ln w="222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076733" y="1407640"/>
            <a:ext cx="63912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When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8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add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an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edge,</a:t>
            </a:r>
            <a:r>
              <a:rPr sz="28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8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merge</a:t>
            </a:r>
            <a:r>
              <a:rPr sz="28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9A78"/>
                </a:solidFill>
                <a:latin typeface="Calibri"/>
                <a:cs typeface="Calibri"/>
              </a:rPr>
              <a:t>two</a:t>
            </a:r>
            <a:r>
              <a:rPr sz="2800" spc="-4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D9A78"/>
                </a:solidFill>
                <a:latin typeface="Calibri"/>
                <a:cs typeface="Calibri"/>
              </a:rPr>
              <a:t>trees: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853273" y="6390844"/>
            <a:ext cx="8362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4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never</a:t>
            </a:r>
            <a:r>
              <a:rPr sz="24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add</a:t>
            </a:r>
            <a:r>
              <a:rPr sz="24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an</a:t>
            </a:r>
            <a:r>
              <a:rPr sz="2400" spc="-6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edge</a:t>
            </a:r>
            <a:r>
              <a:rPr sz="24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within</a:t>
            </a:r>
            <a:r>
              <a:rPr sz="24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tree</a:t>
            </a:r>
            <a:r>
              <a:rPr sz="24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since</a:t>
            </a:r>
            <a:r>
              <a:rPr sz="24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would</a:t>
            </a:r>
            <a:r>
              <a:rPr sz="24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create</a:t>
            </a:r>
            <a:r>
              <a:rPr sz="24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9A78"/>
                </a:solidFill>
                <a:latin typeface="Calibri"/>
                <a:cs typeface="Calibri"/>
              </a:rPr>
              <a:t>cycle.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1390" y="350358"/>
            <a:ext cx="7495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>
                <a:latin typeface="Calibri Light"/>
                <a:cs typeface="Calibri Light"/>
              </a:rPr>
              <a:t>Keep</a:t>
            </a:r>
            <a:r>
              <a:rPr sz="3600" spc="-65" dirty="0"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the</a:t>
            </a:r>
            <a:r>
              <a:rPr sz="3600" spc="-75" dirty="0"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trees</a:t>
            </a:r>
            <a:r>
              <a:rPr sz="3600" spc="-75" dirty="0"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in</a:t>
            </a:r>
            <a:r>
              <a:rPr sz="3600" spc="-65" dirty="0"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a</a:t>
            </a:r>
            <a:r>
              <a:rPr sz="3600" spc="-65" dirty="0"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special</a:t>
            </a:r>
            <a:r>
              <a:rPr sz="3600" spc="-65" dirty="0"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data</a:t>
            </a:r>
            <a:r>
              <a:rPr sz="3600" spc="-65" dirty="0">
                <a:latin typeface="Calibri Light"/>
                <a:cs typeface="Calibri Light"/>
              </a:rPr>
              <a:t> </a:t>
            </a:r>
            <a:r>
              <a:rPr sz="3600" spc="-10" dirty="0">
                <a:latin typeface="Calibri Light"/>
                <a:cs typeface="Calibri Light"/>
              </a:rPr>
              <a:t>structure</a:t>
            </a:r>
            <a:endParaRPr sz="36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5350" y="1698869"/>
            <a:ext cx="7874000" cy="4445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8003" y="1907735"/>
            <a:ext cx="1268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“treehouse”?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02639" y="4361761"/>
            <a:ext cx="1205230" cy="1123950"/>
            <a:chOff x="6978639" y="4361761"/>
            <a:chExt cx="1205230" cy="1123950"/>
          </a:xfrm>
        </p:grpSpPr>
        <p:sp>
          <p:nvSpPr>
            <p:cNvPr id="3" name="object 3"/>
            <p:cNvSpPr/>
            <p:nvPr/>
          </p:nvSpPr>
          <p:spPr>
            <a:xfrm>
              <a:off x="6989751" y="4372873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6" y="0"/>
                  </a:moveTo>
                  <a:lnTo>
                    <a:pt x="508566" y="272"/>
                  </a:lnTo>
                  <a:lnTo>
                    <a:pt x="455245" y="2916"/>
                  </a:lnTo>
                  <a:lnTo>
                    <a:pt x="405151" y="8082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3"/>
                  </a:lnTo>
                  <a:lnTo>
                    <a:pt x="58860" y="350552"/>
                  </a:lnTo>
                  <a:lnTo>
                    <a:pt x="43069" y="400494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50" y="722743"/>
                  </a:lnTo>
                  <a:lnTo>
                    <a:pt x="10701" y="771643"/>
                  </a:lnTo>
                  <a:lnTo>
                    <a:pt x="22275" y="819927"/>
                  </a:lnTo>
                  <a:lnTo>
                    <a:pt x="37891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3" y="990515"/>
                  </a:lnTo>
                  <a:lnTo>
                    <a:pt x="139197" y="1023429"/>
                  </a:lnTo>
                  <a:lnTo>
                    <a:pt x="173838" y="1050813"/>
                  </a:lnTo>
                  <a:lnTo>
                    <a:pt x="212045" y="1071845"/>
                  </a:lnTo>
                  <a:lnTo>
                    <a:pt x="287305" y="1092797"/>
                  </a:lnTo>
                  <a:lnTo>
                    <a:pt x="332818" y="1098549"/>
                  </a:lnTo>
                  <a:lnTo>
                    <a:pt x="382286" y="1101409"/>
                  </a:lnTo>
                  <a:lnTo>
                    <a:pt x="434737" y="1101570"/>
                  </a:lnTo>
                  <a:lnTo>
                    <a:pt x="489195" y="1099222"/>
                  </a:lnTo>
                  <a:lnTo>
                    <a:pt x="544688" y="1094559"/>
                  </a:lnTo>
                  <a:lnTo>
                    <a:pt x="600240" y="1087772"/>
                  </a:lnTo>
                  <a:lnTo>
                    <a:pt x="654878" y="1079055"/>
                  </a:lnTo>
                  <a:lnTo>
                    <a:pt x="707628" y="1068599"/>
                  </a:lnTo>
                  <a:lnTo>
                    <a:pt x="757515" y="1056596"/>
                  </a:lnTo>
                  <a:lnTo>
                    <a:pt x="803566" y="1043238"/>
                  </a:lnTo>
                  <a:lnTo>
                    <a:pt x="844806" y="1028719"/>
                  </a:lnTo>
                  <a:lnTo>
                    <a:pt x="880261" y="1013230"/>
                  </a:lnTo>
                  <a:lnTo>
                    <a:pt x="922710" y="987433"/>
                  </a:lnTo>
                  <a:lnTo>
                    <a:pt x="960072" y="955271"/>
                  </a:lnTo>
                  <a:lnTo>
                    <a:pt x="992767" y="917763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3" y="734672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5" y="591199"/>
                  </a:lnTo>
                  <a:lnTo>
                    <a:pt x="1149372" y="501827"/>
                  </a:lnTo>
                  <a:lnTo>
                    <a:pt x="1161060" y="453244"/>
                  </a:lnTo>
                  <a:lnTo>
                    <a:pt x="1171312" y="403472"/>
                  </a:lnTo>
                  <a:lnTo>
                    <a:pt x="1178940" y="353567"/>
                  </a:lnTo>
                  <a:lnTo>
                    <a:pt x="1182753" y="304587"/>
                  </a:lnTo>
                  <a:lnTo>
                    <a:pt x="1181564" y="257589"/>
                  </a:lnTo>
                  <a:lnTo>
                    <a:pt x="1174184" y="213630"/>
                  </a:lnTo>
                  <a:lnTo>
                    <a:pt x="1159422" y="173766"/>
                  </a:lnTo>
                  <a:lnTo>
                    <a:pt x="1136090" y="139055"/>
                  </a:lnTo>
                  <a:lnTo>
                    <a:pt x="1103000" y="110553"/>
                  </a:lnTo>
                  <a:lnTo>
                    <a:pt x="1039672" y="79479"/>
                  </a:lnTo>
                  <a:lnTo>
                    <a:pt x="998974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7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1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89752" y="4372873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970580" y="5422796"/>
            <a:ext cx="1205230" cy="1123950"/>
            <a:chOff x="5446580" y="5422796"/>
            <a:chExt cx="1205230" cy="1123950"/>
          </a:xfrm>
        </p:grpSpPr>
        <p:sp>
          <p:nvSpPr>
            <p:cNvPr id="6" name="object 6"/>
            <p:cNvSpPr/>
            <p:nvPr/>
          </p:nvSpPr>
          <p:spPr>
            <a:xfrm>
              <a:off x="5457693" y="5433908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5"/>
                  </a:lnTo>
                  <a:lnTo>
                    <a:pt x="405150" y="8081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0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8" y="206876"/>
                  </a:lnTo>
                  <a:lnTo>
                    <a:pt x="98232" y="252872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30"/>
                  </a:lnTo>
                  <a:lnTo>
                    <a:pt x="173837" y="1050813"/>
                  </a:lnTo>
                  <a:lnTo>
                    <a:pt x="212044" y="1071846"/>
                  </a:lnTo>
                  <a:lnTo>
                    <a:pt x="287305" y="1092797"/>
                  </a:lnTo>
                  <a:lnTo>
                    <a:pt x="332817" y="1098550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5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70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57693" y="5433909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756635" y="4014102"/>
            <a:ext cx="1205230" cy="1123950"/>
            <a:chOff x="5232635" y="4014102"/>
            <a:chExt cx="1205230" cy="1123950"/>
          </a:xfrm>
        </p:grpSpPr>
        <p:sp>
          <p:nvSpPr>
            <p:cNvPr id="9" name="object 9"/>
            <p:cNvSpPr/>
            <p:nvPr/>
          </p:nvSpPr>
          <p:spPr>
            <a:xfrm>
              <a:off x="5243747" y="4025215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6" y="0"/>
                  </a:moveTo>
                  <a:lnTo>
                    <a:pt x="508566" y="272"/>
                  </a:lnTo>
                  <a:lnTo>
                    <a:pt x="455245" y="2916"/>
                  </a:lnTo>
                  <a:lnTo>
                    <a:pt x="405151" y="8082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3"/>
                  </a:lnTo>
                  <a:lnTo>
                    <a:pt x="58860" y="350551"/>
                  </a:lnTo>
                  <a:lnTo>
                    <a:pt x="43069" y="400494"/>
                  </a:lnTo>
                  <a:lnTo>
                    <a:pt x="29808" y="450009"/>
                  </a:lnTo>
                  <a:lnTo>
                    <a:pt x="19025" y="498226"/>
                  </a:lnTo>
                  <a:lnTo>
                    <a:pt x="10668" y="544272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50" y="722742"/>
                  </a:lnTo>
                  <a:lnTo>
                    <a:pt x="10701" y="771642"/>
                  </a:lnTo>
                  <a:lnTo>
                    <a:pt x="22275" y="819926"/>
                  </a:lnTo>
                  <a:lnTo>
                    <a:pt x="37891" y="866775"/>
                  </a:lnTo>
                  <a:lnTo>
                    <a:pt x="57470" y="911368"/>
                  </a:lnTo>
                  <a:lnTo>
                    <a:pt x="80934" y="952888"/>
                  </a:lnTo>
                  <a:lnTo>
                    <a:pt x="108203" y="990514"/>
                  </a:lnTo>
                  <a:lnTo>
                    <a:pt x="139197" y="1023429"/>
                  </a:lnTo>
                  <a:lnTo>
                    <a:pt x="173838" y="1050812"/>
                  </a:lnTo>
                  <a:lnTo>
                    <a:pt x="212045" y="1071845"/>
                  </a:lnTo>
                  <a:lnTo>
                    <a:pt x="287305" y="1092797"/>
                  </a:lnTo>
                  <a:lnTo>
                    <a:pt x="332818" y="1098549"/>
                  </a:lnTo>
                  <a:lnTo>
                    <a:pt x="382286" y="1101409"/>
                  </a:lnTo>
                  <a:lnTo>
                    <a:pt x="434737" y="1101570"/>
                  </a:lnTo>
                  <a:lnTo>
                    <a:pt x="489195" y="1099222"/>
                  </a:lnTo>
                  <a:lnTo>
                    <a:pt x="544688" y="1094559"/>
                  </a:lnTo>
                  <a:lnTo>
                    <a:pt x="600240" y="1087772"/>
                  </a:lnTo>
                  <a:lnTo>
                    <a:pt x="654878" y="1079055"/>
                  </a:lnTo>
                  <a:lnTo>
                    <a:pt x="707628" y="1068599"/>
                  </a:lnTo>
                  <a:lnTo>
                    <a:pt x="757515" y="1056596"/>
                  </a:lnTo>
                  <a:lnTo>
                    <a:pt x="803566" y="1043238"/>
                  </a:lnTo>
                  <a:lnTo>
                    <a:pt x="844806" y="1028719"/>
                  </a:lnTo>
                  <a:lnTo>
                    <a:pt x="880261" y="1013230"/>
                  </a:lnTo>
                  <a:lnTo>
                    <a:pt x="922710" y="987433"/>
                  </a:lnTo>
                  <a:lnTo>
                    <a:pt x="960072" y="955271"/>
                  </a:lnTo>
                  <a:lnTo>
                    <a:pt x="992767" y="917763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3" y="734672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5" y="591199"/>
                  </a:lnTo>
                  <a:lnTo>
                    <a:pt x="1149372" y="501827"/>
                  </a:lnTo>
                  <a:lnTo>
                    <a:pt x="1161060" y="453244"/>
                  </a:lnTo>
                  <a:lnTo>
                    <a:pt x="1171312" y="403472"/>
                  </a:lnTo>
                  <a:lnTo>
                    <a:pt x="1178940" y="353567"/>
                  </a:lnTo>
                  <a:lnTo>
                    <a:pt x="1182753" y="304587"/>
                  </a:lnTo>
                  <a:lnTo>
                    <a:pt x="1181564" y="257589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0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43747" y="4025215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00701" y="4267201"/>
              <a:ext cx="469265" cy="504190"/>
            </a:xfrm>
            <a:custGeom>
              <a:avLst/>
              <a:gdLst/>
              <a:ahLst/>
              <a:cxnLst/>
              <a:rect l="l" t="t" r="r" b="b"/>
              <a:pathLst>
                <a:path w="469264" h="504189">
                  <a:moveTo>
                    <a:pt x="390767" y="0"/>
                  </a:moveTo>
                  <a:lnTo>
                    <a:pt x="78154" y="0"/>
                  </a:lnTo>
                  <a:lnTo>
                    <a:pt x="47733" y="6141"/>
                  </a:lnTo>
                  <a:lnTo>
                    <a:pt x="22890" y="22890"/>
                  </a:lnTo>
                  <a:lnTo>
                    <a:pt x="6141" y="47733"/>
                  </a:lnTo>
                  <a:lnTo>
                    <a:pt x="0" y="78154"/>
                  </a:lnTo>
                  <a:lnTo>
                    <a:pt x="0" y="425936"/>
                  </a:lnTo>
                  <a:lnTo>
                    <a:pt x="6141" y="456357"/>
                  </a:lnTo>
                  <a:lnTo>
                    <a:pt x="22890" y="481200"/>
                  </a:lnTo>
                  <a:lnTo>
                    <a:pt x="47733" y="497950"/>
                  </a:lnTo>
                  <a:lnTo>
                    <a:pt x="78154" y="504092"/>
                  </a:lnTo>
                  <a:lnTo>
                    <a:pt x="390767" y="504092"/>
                  </a:lnTo>
                  <a:lnTo>
                    <a:pt x="421189" y="497950"/>
                  </a:lnTo>
                  <a:lnTo>
                    <a:pt x="446031" y="481200"/>
                  </a:lnTo>
                  <a:lnTo>
                    <a:pt x="462781" y="456357"/>
                  </a:lnTo>
                  <a:lnTo>
                    <a:pt x="468923" y="425936"/>
                  </a:lnTo>
                  <a:lnTo>
                    <a:pt x="468923" y="78154"/>
                  </a:lnTo>
                  <a:lnTo>
                    <a:pt x="462781" y="47733"/>
                  </a:lnTo>
                  <a:lnTo>
                    <a:pt x="446031" y="22890"/>
                  </a:lnTo>
                  <a:lnTo>
                    <a:pt x="421189" y="6141"/>
                  </a:lnTo>
                  <a:lnTo>
                    <a:pt x="39076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00701" y="4267201"/>
              <a:ext cx="469265" cy="504190"/>
            </a:xfrm>
            <a:custGeom>
              <a:avLst/>
              <a:gdLst/>
              <a:ahLst/>
              <a:cxnLst/>
              <a:rect l="l" t="t" r="r" b="b"/>
              <a:pathLst>
                <a:path w="469264" h="504189">
                  <a:moveTo>
                    <a:pt x="0" y="78155"/>
                  </a:moveTo>
                  <a:lnTo>
                    <a:pt x="6141" y="47733"/>
                  </a:lnTo>
                  <a:lnTo>
                    <a:pt x="22891" y="22891"/>
                  </a:lnTo>
                  <a:lnTo>
                    <a:pt x="47733" y="6141"/>
                  </a:lnTo>
                  <a:lnTo>
                    <a:pt x="78155" y="0"/>
                  </a:lnTo>
                  <a:lnTo>
                    <a:pt x="390767" y="0"/>
                  </a:lnTo>
                  <a:lnTo>
                    <a:pt x="421189" y="6141"/>
                  </a:lnTo>
                  <a:lnTo>
                    <a:pt x="446031" y="22891"/>
                  </a:lnTo>
                  <a:lnTo>
                    <a:pt x="462781" y="47733"/>
                  </a:lnTo>
                  <a:lnTo>
                    <a:pt x="468923" y="78155"/>
                  </a:lnTo>
                  <a:lnTo>
                    <a:pt x="468923" y="425936"/>
                  </a:lnTo>
                  <a:lnTo>
                    <a:pt x="462781" y="456358"/>
                  </a:lnTo>
                  <a:lnTo>
                    <a:pt x="446031" y="481200"/>
                  </a:lnTo>
                  <a:lnTo>
                    <a:pt x="421189" y="497950"/>
                  </a:lnTo>
                  <a:lnTo>
                    <a:pt x="390767" y="504092"/>
                  </a:lnTo>
                  <a:lnTo>
                    <a:pt x="78155" y="504092"/>
                  </a:lnTo>
                  <a:lnTo>
                    <a:pt x="47733" y="497950"/>
                  </a:lnTo>
                  <a:lnTo>
                    <a:pt x="22891" y="481200"/>
                  </a:lnTo>
                  <a:lnTo>
                    <a:pt x="6141" y="456358"/>
                  </a:lnTo>
                  <a:lnTo>
                    <a:pt x="0" y="425936"/>
                  </a:lnTo>
                  <a:lnTo>
                    <a:pt x="0" y="78155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231391" y="364967"/>
            <a:ext cx="5708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solidFill>
                  <a:srgbClr val="1D6FA9"/>
                </a:solidFill>
              </a:rPr>
              <a:t>Union-</a:t>
            </a:r>
            <a:r>
              <a:rPr dirty="0">
                <a:solidFill>
                  <a:srgbClr val="1D6FA9"/>
                </a:solidFill>
              </a:rPr>
              <a:t>find</a:t>
            </a:r>
            <a:r>
              <a:rPr spc="-100" dirty="0">
                <a:solidFill>
                  <a:srgbClr val="1D6FA9"/>
                </a:solidFill>
              </a:rPr>
              <a:t> </a:t>
            </a:r>
            <a:r>
              <a:rPr dirty="0"/>
              <a:t>data</a:t>
            </a:r>
            <a:r>
              <a:rPr spc="-95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17065" y="699229"/>
            <a:ext cx="8194040" cy="320484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327025">
              <a:spcBef>
                <a:spcPts val="2365"/>
              </a:spcBef>
            </a:pPr>
            <a:r>
              <a:rPr sz="3600" dirty="0">
                <a:latin typeface="Calibri Light"/>
                <a:cs typeface="Calibri Light"/>
              </a:rPr>
              <a:t>also</a:t>
            </a:r>
            <a:r>
              <a:rPr sz="3600" spc="-75" dirty="0"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called</a:t>
            </a:r>
            <a:r>
              <a:rPr sz="3600" spc="-55" dirty="0">
                <a:latin typeface="Calibri Light"/>
                <a:cs typeface="Calibri Light"/>
              </a:rPr>
              <a:t> </a:t>
            </a:r>
            <a:r>
              <a:rPr sz="3600" spc="-35" dirty="0">
                <a:solidFill>
                  <a:srgbClr val="1D6FA9"/>
                </a:solidFill>
                <a:latin typeface="Calibri Light"/>
                <a:cs typeface="Calibri Light"/>
              </a:rPr>
              <a:t>disjoint-</a:t>
            </a:r>
            <a:r>
              <a:rPr sz="3600" dirty="0">
                <a:solidFill>
                  <a:srgbClr val="1D6FA9"/>
                </a:solidFill>
                <a:latin typeface="Calibri Light"/>
                <a:cs typeface="Calibri Light"/>
              </a:rPr>
              <a:t>set</a:t>
            </a:r>
            <a:r>
              <a:rPr sz="36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data</a:t>
            </a:r>
            <a:r>
              <a:rPr sz="3600" spc="-65" dirty="0">
                <a:latin typeface="Calibri Light"/>
                <a:cs typeface="Calibri Light"/>
              </a:rPr>
              <a:t> </a:t>
            </a:r>
            <a:r>
              <a:rPr sz="3600" spc="-10" dirty="0">
                <a:latin typeface="Calibri Light"/>
                <a:cs typeface="Calibri Light"/>
              </a:rPr>
              <a:t>structure</a:t>
            </a:r>
            <a:endParaRPr sz="3600">
              <a:latin typeface="Calibri Light"/>
              <a:cs typeface="Calibri Light"/>
            </a:endParaRPr>
          </a:p>
          <a:p>
            <a:pPr marL="240665" indent="-227965">
              <a:spcBef>
                <a:spcPts val="1764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"/>
                <a:cs typeface="Calibri"/>
              </a:rPr>
              <a:t>sets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F07B1A"/>
                </a:solidFill>
                <a:latin typeface="Calibri"/>
                <a:cs typeface="Calibri"/>
              </a:rPr>
              <a:t>Supports: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spc="-10" dirty="0">
                <a:solidFill>
                  <a:srgbClr val="1D6FA9"/>
                </a:solidFill>
                <a:latin typeface="Calibri"/>
                <a:cs typeface="Calibri"/>
              </a:rPr>
              <a:t>makeSet(u):</a:t>
            </a:r>
            <a:r>
              <a:rPr sz="2400" b="1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{u}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find(u):</a:t>
            </a:r>
            <a:r>
              <a:rPr sz="2400" b="1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union(u,v):</a:t>
            </a:r>
            <a:r>
              <a:rPr sz="2400" b="1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31390" y="4388774"/>
            <a:ext cx="139065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makeSet(x) makeSet(y) makeSet(z)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31390" y="5489461"/>
            <a:ext cx="139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union(x,y)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9469" y="4272041"/>
            <a:ext cx="179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81940" y="4598696"/>
            <a:ext cx="447040" cy="556260"/>
            <a:chOff x="7357940" y="4598696"/>
            <a:chExt cx="447040" cy="556260"/>
          </a:xfrm>
        </p:grpSpPr>
        <p:sp>
          <p:nvSpPr>
            <p:cNvPr id="19" name="object 19"/>
            <p:cNvSpPr/>
            <p:nvPr/>
          </p:nvSpPr>
          <p:spPr>
            <a:xfrm>
              <a:off x="7364290" y="4605046"/>
              <a:ext cx="434340" cy="543560"/>
            </a:xfrm>
            <a:custGeom>
              <a:avLst/>
              <a:gdLst/>
              <a:ahLst/>
              <a:cxnLst/>
              <a:rect l="l" t="t" r="r" b="b"/>
              <a:pathLst>
                <a:path w="434340" h="543560">
                  <a:moveTo>
                    <a:pt x="361459" y="0"/>
                  </a:moveTo>
                  <a:lnTo>
                    <a:pt x="72293" y="0"/>
                  </a:lnTo>
                  <a:lnTo>
                    <a:pt x="44153" y="5681"/>
                  </a:lnTo>
                  <a:lnTo>
                    <a:pt x="21174" y="21174"/>
                  </a:lnTo>
                  <a:lnTo>
                    <a:pt x="5681" y="44153"/>
                  </a:lnTo>
                  <a:lnTo>
                    <a:pt x="0" y="72293"/>
                  </a:lnTo>
                  <a:lnTo>
                    <a:pt x="0" y="471214"/>
                  </a:lnTo>
                  <a:lnTo>
                    <a:pt x="5681" y="499354"/>
                  </a:lnTo>
                  <a:lnTo>
                    <a:pt x="21174" y="522333"/>
                  </a:lnTo>
                  <a:lnTo>
                    <a:pt x="44153" y="537826"/>
                  </a:lnTo>
                  <a:lnTo>
                    <a:pt x="72293" y="543507"/>
                  </a:lnTo>
                  <a:lnTo>
                    <a:pt x="361459" y="543507"/>
                  </a:lnTo>
                  <a:lnTo>
                    <a:pt x="389599" y="537826"/>
                  </a:lnTo>
                  <a:lnTo>
                    <a:pt x="412578" y="522333"/>
                  </a:lnTo>
                  <a:lnTo>
                    <a:pt x="428072" y="499354"/>
                  </a:lnTo>
                  <a:lnTo>
                    <a:pt x="433753" y="471214"/>
                  </a:lnTo>
                  <a:lnTo>
                    <a:pt x="433753" y="72293"/>
                  </a:lnTo>
                  <a:lnTo>
                    <a:pt x="428072" y="44153"/>
                  </a:lnTo>
                  <a:lnTo>
                    <a:pt x="412578" y="21174"/>
                  </a:lnTo>
                  <a:lnTo>
                    <a:pt x="389599" y="5681"/>
                  </a:lnTo>
                  <a:lnTo>
                    <a:pt x="36145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64290" y="4605046"/>
              <a:ext cx="434340" cy="543560"/>
            </a:xfrm>
            <a:custGeom>
              <a:avLst/>
              <a:gdLst/>
              <a:ahLst/>
              <a:cxnLst/>
              <a:rect l="l" t="t" r="r" b="b"/>
              <a:pathLst>
                <a:path w="434340" h="543560">
                  <a:moveTo>
                    <a:pt x="0" y="72293"/>
                  </a:moveTo>
                  <a:lnTo>
                    <a:pt x="5681" y="44153"/>
                  </a:lnTo>
                  <a:lnTo>
                    <a:pt x="21174" y="21174"/>
                  </a:lnTo>
                  <a:lnTo>
                    <a:pt x="44153" y="5681"/>
                  </a:lnTo>
                  <a:lnTo>
                    <a:pt x="72293" y="0"/>
                  </a:lnTo>
                  <a:lnTo>
                    <a:pt x="361459" y="0"/>
                  </a:lnTo>
                  <a:lnTo>
                    <a:pt x="389599" y="5681"/>
                  </a:lnTo>
                  <a:lnTo>
                    <a:pt x="412578" y="21174"/>
                  </a:lnTo>
                  <a:lnTo>
                    <a:pt x="428071" y="44153"/>
                  </a:lnTo>
                  <a:lnTo>
                    <a:pt x="433753" y="72293"/>
                  </a:lnTo>
                  <a:lnTo>
                    <a:pt x="433753" y="471213"/>
                  </a:lnTo>
                  <a:lnTo>
                    <a:pt x="428071" y="499353"/>
                  </a:lnTo>
                  <a:lnTo>
                    <a:pt x="412578" y="522332"/>
                  </a:lnTo>
                  <a:lnTo>
                    <a:pt x="389599" y="537825"/>
                  </a:lnTo>
                  <a:lnTo>
                    <a:pt x="361459" y="543507"/>
                  </a:lnTo>
                  <a:lnTo>
                    <a:pt x="72293" y="543507"/>
                  </a:lnTo>
                  <a:lnTo>
                    <a:pt x="44153" y="537825"/>
                  </a:lnTo>
                  <a:lnTo>
                    <a:pt x="21174" y="522332"/>
                  </a:lnTo>
                  <a:lnTo>
                    <a:pt x="5681" y="499353"/>
                  </a:lnTo>
                  <a:lnTo>
                    <a:pt x="0" y="471213"/>
                  </a:lnTo>
                  <a:lnTo>
                    <a:pt x="0" y="72293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012298" y="4629594"/>
            <a:ext cx="186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329365" y="5721561"/>
            <a:ext cx="487680" cy="526415"/>
            <a:chOff x="5805365" y="5721560"/>
            <a:chExt cx="487680" cy="526415"/>
          </a:xfrm>
        </p:grpSpPr>
        <p:sp>
          <p:nvSpPr>
            <p:cNvPr id="23" name="object 23"/>
            <p:cNvSpPr/>
            <p:nvPr/>
          </p:nvSpPr>
          <p:spPr>
            <a:xfrm>
              <a:off x="5811715" y="5727910"/>
              <a:ext cx="474980" cy="513715"/>
            </a:xfrm>
            <a:custGeom>
              <a:avLst/>
              <a:gdLst/>
              <a:ahLst/>
              <a:cxnLst/>
              <a:rect l="l" t="t" r="r" b="b"/>
              <a:pathLst>
                <a:path w="474979" h="513714">
                  <a:moveTo>
                    <a:pt x="395651" y="0"/>
                  </a:moveTo>
                  <a:lnTo>
                    <a:pt x="79132" y="0"/>
                  </a:lnTo>
                  <a:lnTo>
                    <a:pt x="48330" y="6218"/>
                  </a:lnTo>
                  <a:lnTo>
                    <a:pt x="23177" y="23177"/>
                  </a:lnTo>
                  <a:lnTo>
                    <a:pt x="6218" y="48330"/>
                  </a:lnTo>
                  <a:lnTo>
                    <a:pt x="0" y="79132"/>
                  </a:lnTo>
                  <a:lnTo>
                    <a:pt x="0" y="434517"/>
                  </a:lnTo>
                  <a:lnTo>
                    <a:pt x="6218" y="465319"/>
                  </a:lnTo>
                  <a:lnTo>
                    <a:pt x="23177" y="490472"/>
                  </a:lnTo>
                  <a:lnTo>
                    <a:pt x="48330" y="507431"/>
                  </a:lnTo>
                  <a:lnTo>
                    <a:pt x="79132" y="513649"/>
                  </a:lnTo>
                  <a:lnTo>
                    <a:pt x="395651" y="513649"/>
                  </a:lnTo>
                  <a:lnTo>
                    <a:pt x="426453" y="507431"/>
                  </a:lnTo>
                  <a:lnTo>
                    <a:pt x="451606" y="490472"/>
                  </a:lnTo>
                  <a:lnTo>
                    <a:pt x="468565" y="465319"/>
                  </a:lnTo>
                  <a:lnTo>
                    <a:pt x="474784" y="434517"/>
                  </a:lnTo>
                  <a:lnTo>
                    <a:pt x="474784" y="79132"/>
                  </a:lnTo>
                  <a:lnTo>
                    <a:pt x="468565" y="48330"/>
                  </a:lnTo>
                  <a:lnTo>
                    <a:pt x="451606" y="23177"/>
                  </a:lnTo>
                  <a:lnTo>
                    <a:pt x="426453" y="6218"/>
                  </a:lnTo>
                  <a:lnTo>
                    <a:pt x="395651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11715" y="5727910"/>
              <a:ext cx="474980" cy="513715"/>
            </a:xfrm>
            <a:custGeom>
              <a:avLst/>
              <a:gdLst/>
              <a:ahLst/>
              <a:cxnLst/>
              <a:rect l="l" t="t" r="r" b="b"/>
              <a:pathLst>
                <a:path w="474979" h="513714">
                  <a:moveTo>
                    <a:pt x="0" y="79132"/>
                  </a:moveTo>
                  <a:lnTo>
                    <a:pt x="6218" y="48330"/>
                  </a:lnTo>
                  <a:lnTo>
                    <a:pt x="23177" y="23177"/>
                  </a:lnTo>
                  <a:lnTo>
                    <a:pt x="48330" y="6218"/>
                  </a:lnTo>
                  <a:lnTo>
                    <a:pt x="79132" y="0"/>
                  </a:lnTo>
                  <a:lnTo>
                    <a:pt x="395651" y="0"/>
                  </a:lnTo>
                  <a:lnTo>
                    <a:pt x="426453" y="6218"/>
                  </a:lnTo>
                  <a:lnTo>
                    <a:pt x="451606" y="23177"/>
                  </a:lnTo>
                  <a:lnTo>
                    <a:pt x="468565" y="48330"/>
                  </a:lnTo>
                  <a:lnTo>
                    <a:pt x="474784" y="79132"/>
                  </a:lnTo>
                  <a:lnTo>
                    <a:pt x="474784" y="434517"/>
                  </a:lnTo>
                  <a:lnTo>
                    <a:pt x="468565" y="465319"/>
                  </a:lnTo>
                  <a:lnTo>
                    <a:pt x="451606" y="490472"/>
                  </a:lnTo>
                  <a:lnTo>
                    <a:pt x="426453" y="507431"/>
                  </a:lnTo>
                  <a:lnTo>
                    <a:pt x="395651" y="513650"/>
                  </a:lnTo>
                  <a:lnTo>
                    <a:pt x="79132" y="513650"/>
                  </a:lnTo>
                  <a:lnTo>
                    <a:pt x="48330" y="507431"/>
                  </a:lnTo>
                  <a:lnTo>
                    <a:pt x="23177" y="490472"/>
                  </a:lnTo>
                  <a:lnTo>
                    <a:pt x="6218" y="465319"/>
                  </a:lnTo>
                  <a:lnTo>
                    <a:pt x="0" y="434517"/>
                  </a:lnTo>
                  <a:lnTo>
                    <a:pt x="0" y="79132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490557" y="5737530"/>
            <a:ext cx="166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3074" y="3977670"/>
            <a:ext cx="2661285" cy="1312545"/>
            <a:chOff x="5039073" y="3977669"/>
            <a:chExt cx="2661285" cy="1312545"/>
          </a:xfrm>
        </p:grpSpPr>
        <p:sp>
          <p:nvSpPr>
            <p:cNvPr id="3" name="object 3"/>
            <p:cNvSpPr/>
            <p:nvPr/>
          </p:nvSpPr>
          <p:spPr>
            <a:xfrm>
              <a:off x="5050186" y="3988782"/>
              <a:ext cx="2639060" cy="1290320"/>
            </a:xfrm>
            <a:custGeom>
              <a:avLst/>
              <a:gdLst/>
              <a:ahLst/>
              <a:cxnLst/>
              <a:rect l="l" t="t" r="r" b="b"/>
              <a:pathLst>
                <a:path w="2639059" h="1290320">
                  <a:moveTo>
                    <a:pt x="446900" y="0"/>
                  </a:moveTo>
                  <a:lnTo>
                    <a:pt x="400252" y="1095"/>
                  </a:lnTo>
                  <a:lnTo>
                    <a:pt x="356001" y="3978"/>
                  </a:lnTo>
                  <a:lnTo>
                    <a:pt x="314398" y="8801"/>
                  </a:lnTo>
                  <a:lnTo>
                    <a:pt x="275693" y="15718"/>
                  </a:lnTo>
                  <a:lnTo>
                    <a:pt x="207979" y="36450"/>
                  </a:lnTo>
                  <a:lnTo>
                    <a:pt x="154859" y="67401"/>
                  </a:lnTo>
                  <a:lnTo>
                    <a:pt x="111067" y="113749"/>
                  </a:lnTo>
                  <a:lnTo>
                    <a:pt x="73806" y="175283"/>
                  </a:lnTo>
                  <a:lnTo>
                    <a:pt x="57780" y="210920"/>
                  </a:lnTo>
                  <a:lnTo>
                    <a:pt x="43573" y="249362"/>
                  </a:lnTo>
                  <a:lnTo>
                    <a:pt x="31246" y="290281"/>
                  </a:lnTo>
                  <a:lnTo>
                    <a:pt x="20863" y="333345"/>
                  </a:lnTo>
                  <a:lnTo>
                    <a:pt x="12484" y="378225"/>
                  </a:lnTo>
                  <a:lnTo>
                    <a:pt x="6173" y="424590"/>
                  </a:lnTo>
                  <a:lnTo>
                    <a:pt x="1991" y="472110"/>
                  </a:lnTo>
                  <a:lnTo>
                    <a:pt x="0" y="520455"/>
                  </a:lnTo>
                  <a:lnTo>
                    <a:pt x="261" y="569295"/>
                  </a:lnTo>
                  <a:lnTo>
                    <a:pt x="2838" y="618300"/>
                  </a:lnTo>
                  <a:lnTo>
                    <a:pt x="7792" y="667140"/>
                  </a:lnTo>
                  <a:lnTo>
                    <a:pt x="15186" y="715484"/>
                  </a:lnTo>
                  <a:lnTo>
                    <a:pt x="25080" y="763002"/>
                  </a:lnTo>
                  <a:lnTo>
                    <a:pt x="37538" y="809365"/>
                  </a:lnTo>
                  <a:lnTo>
                    <a:pt x="52621" y="854241"/>
                  </a:lnTo>
                  <a:lnTo>
                    <a:pt x="70392" y="897301"/>
                  </a:lnTo>
                  <a:lnTo>
                    <a:pt x="90911" y="938215"/>
                  </a:lnTo>
                  <a:lnTo>
                    <a:pt x="114243" y="976652"/>
                  </a:lnTo>
                  <a:lnTo>
                    <a:pt x="140447" y="1012283"/>
                  </a:lnTo>
                  <a:lnTo>
                    <a:pt x="169587" y="1044776"/>
                  </a:lnTo>
                  <a:lnTo>
                    <a:pt x="201724" y="1073803"/>
                  </a:lnTo>
                  <a:lnTo>
                    <a:pt x="236921" y="1099032"/>
                  </a:lnTo>
                  <a:lnTo>
                    <a:pt x="295346" y="1129995"/>
                  </a:lnTo>
                  <a:lnTo>
                    <a:pt x="366365" y="1157712"/>
                  </a:lnTo>
                  <a:lnTo>
                    <a:pt x="406145" y="1170397"/>
                  </a:lnTo>
                  <a:lnTo>
                    <a:pt x="448529" y="1182326"/>
                  </a:lnTo>
                  <a:lnTo>
                    <a:pt x="493337" y="1193515"/>
                  </a:lnTo>
                  <a:lnTo>
                    <a:pt x="540387" y="1203982"/>
                  </a:lnTo>
                  <a:lnTo>
                    <a:pt x="589498" y="1213746"/>
                  </a:lnTo>
                  <a:lnTo>
                    <a:pt x="640489" y="1222825"/>
                  </a:lnTo>
                  <a:lnTo>
                    <a:pt x="693179" y="1231237"/>
                  </a:lnTo>
                  <a:lnTo>
                    <a:pt x="747387" y="1238999"/>
                  </a:lnTo>
                  <a:lnTo>
                    <a:pt x="802931" y="1246131"/>
                  </a:lnTo>
                  <a:lnTo>
                    <a:pt x="859630" y="1252649"/>
                  </a:lnTo>
                  <a:lnTo>
                    <a:pt x="917303" y="1258572"/>
                  </a:lnTo>
                  <a:lnTo>
                    <a:pt x="975769" y="1263918"/>
                  </a:lnTo>
                  <a:lnTo>
                    <a:pt x="1034846" y="1268706"/>
                  </a:lnTo>
                  <a:lnTo>
                    <a:pt x="1094353" y="1272952"/>
                  </a:lnTo>
                  <a:lnTo>
                    <a:pt x="1154110" y="1276676"/>
                  </a:lnTo>
                  <a:lnTo>
                    <a:pt x="1213934" y="1279895"/>
                  </a:lnTo>
                  <a:lnTo>
                    <a:pt x="1273645" y="1282627"/>
                  </a:lnTo>
                  <a:lnTo>
                    <a:pt x="1333061" y="1284890"/>
                  </a:lnTo>
                  <a:lnTo>
                    <a:pt x="1392001" y="1286703"/>
                  </a:lnTo>
                  <a:lnTo>
                    <a:pt x="1450284" y="1288083"/>
                  </a:lnTo>
                  <a:lnTo>
                    <a:pt x="1507729" y="1289049"/>
                  </a:lnTo>
                  <a:lnTo>
                    <a:pt x="1564155" y="1289619"/>
                  </a:lnTo>
                  <a:lnTo>
                    <a:pt x="1619380" y="1289810"/>
                  </a:lnTo>
                  <a:lnTo>
                    <a:pt x="1673223" y="1289640"/>
                  </a:lnTo>
                  <a:lnTo>
                    <a:pt x="1725502" y="1289129"/>
                  </a:lnTo>
                  <a:lnTo>
                    <a:pt x="1776038" y="1288293"/>
                  </a:lnTo>
                  <a:lnTo>
                    <a:pt x="1824648" y="1287151"/>
                  </a:lnTo>
                  <a:lnTo>
                    <a:pt x="1871151" y="1285720"/>
                  </a:lnTo>
                  <a:lnTo>
                    <a:pt x="1915366" y="1284020"/>
                  </a:lnTo>
                  <a:lnTo>
                    <a:pt x="1957111" y="1282068"/>
                  </a:lnTo>
                  <a:lnTo>
                    <a:pt x="1996207" y="1279881"/>
                  </a:lnTo>
                  <a:lnTo>
                    <a:pt x="2065721" y="1274879"/>
                  </a:lnTo>
                  <a:lnTo>
                    <a:pt x="2139474" y="1266525"/>
                  </a:lnTo>
                  <a:lnTo>
                    <a:pt x="2204849" y="1254889"/>
                  </a:lnTo>
                  <a:lnTo>
                    <a:pt x="2262481" y="1240179"/>
                  </a:lnTo>
                  <a:lnTo>
                    <a:pt x="2313007" y="1222603"/>
                  </a:lnTo>
                  <a:lnTo>
                    <a:pt x="2357061" y="1202369"/>
                  </a:lnTo>
                  <a:lnTo>
                    <a:pt x="2395280" y="1179687"/>
                  </a:lnTo>
                  <a:lnTo>
                    <a:pt x="2428299" y="1154765"/>
                  </a:lnTo>
                  <a:lnTo>
                    <a:pt x="2456754" y="1127811"/>
                  </a:lnTo>
                  <a:lnTo>
                    <a:pt x="2502515" y="1068639"/>
                  </a:lnTo>
                  <a:lnTo>
                    <a:pt x="2537646" y="1003841"/>
                  </a:lnTo>
                  <a:lnTo>
                    <a:pt x="2567233" y="935083"/>
                  </a:lnTo>
                  <a:lnTo>
                    <a:pt x="2581537" y="899740"/>
                  </a:lnTo>
                  <a:lnTo>
                    <a:pt x="2606459" y="824342"/>
                  </a:lnTo>
                  <a:lnTo>
                    <a:pt x="2616882" y="781104"/>
                  </a:lnTo>
                  <a:lnTo>
                    <a:pt x="2625589" y="735068"/>
                  </a:lnTo>
                  <a:lnTo>
                    <a:pt x="2632317" y="686902"/>
                  </a:lnTo>
                  <a:lnTo>
                    <a:pt x="2636797" y="637276"/>
                  </a:lnTo>
                  <a:lnTo>
                    <a:pt x="2638765" y="586861"/>
                  </a:lnTo>
                  <a:lnTo>
                    <a:pt x="2637954" y="536325"/>
                  </a:lnTo>
                  <a:lnTo>
                    <a:pt x="2634097" y="486339"/>
                  </a:lnTo>
                  <a:lnTo>
                    <a:pt x="2626929" y="437572"/>
                  </a:lnTo>
                  <a:lnTo>
                    <a:pt x="2616184" y="390694"/>
                  </a:lnTo>
                  <a:lnTo>
                    <a:pt x="2601594" y="346375"/>
                  </a:lnTo>
                  <a:lnTo>
                    <a:pt x="2582895" y="305284"/>
                  </a:lnTo>
                  <a:lnTo>
                    <a:pt x="2559820" y="268091"/>
                  </a:lnTo>
                  <a:lnTo>
                    <a:pt x="2532102" y="235466"/>
                  </a:lnTo>
                  <a:lnTo>
                    <a:pt x="2499476" y="208079"/>
                  </a:lnTo>
                  <a:lnTo>
                    <a:pt x="2438639" y="175745"/>
                  </a:lnTo>
                  <a:lnTo>
                    <a:pt x="2364525" y="152556"/>
                  </a:lnTo>
                  <a:lnTo>
                    <a:pt x="2323059" y="143925"/>
                  </a:lnTo>
                  <a:lnTo>
                    <a:pt x="2278958" y="137023"/>
                  </a:lnTo>
                  <a:lnTo>
                    <a:pt x="2232449" y="131662"/>
                  </a:lnTo>
                  <a:lnTo>
                    <a:pt x="2183761" y="127657"/>
                  </a:lnTo>
                  <a:lnTo>
                    <a:pt x="2133120" y="124821"/>
                  </a:lnTo>
                  <a:lnTo>
                    <a:pt x="2080756" y="122969"/>
                  </a:lnTo>
                  <a:lnTo>
                    <a:pt x="2026895" y="121915"/>
                  </a:lnTo>
                  <a:lnTo>
                    <a:pt x="1971766" y="121471"/>
                  </a:lnTo>
                  <a:lnTo>
                    <a:pt x="1915596" y="121454"/>
                  </a:lnTo>
                  <a:lnTo>
                    <a:pt x="1743122" y="122091"/>
                  </a:lnTo>
                  <a:lnTo>
                    <a:pt x="1685069" y="121914"/>
                  </a:lnTo>
                  <a:lnTo>
                    <a:pt x="1627114" y="121232"/>
                  </a:lnTo>
                  <a:lnTo>
                    <a:pt x="1569486" y="119858"/>
                  </a:lnTo>
                  <a:lnTo>
                    <a:pt x="1512412" y="117607"/>
                  </a:lnTo>
                  <a:lnTo>
                    <a:pt x="1456121" y="114293"/>
                  </a:lnTo>
                  <a:lnTo>
                    <a:pt x="1411442" y="110636"/>
                  </a:lnTo>
                  <a:lnTo>
                    <a:pt x="1364407" y="105847"/>
                  </a:lnTo>
                  <a:lnTo>
                    <a:pt x="1315268" y="100078"/>
                  </a:lnTo>
                  <a:lnTo>
                    <a:pt x="1264273" y="93484"/>
                  </a:lnTo>
                  <a:lnTo>
                    <a:pt x="1211675" y="86217"/>
                  </a:lnTo>
                  <a:lnTo>
                    <a:pt x="1157722" y="78433"/>
                  </a:lnTo>
                  <a:lnTo>
                    <a:pt x="933368" y="45187"/>
                  </a:lnTo>
                  <a:lnTo>
                    <a:pt x="876396" y="37117"/>
                  </a:lnTo>
                  <a:lnTo>
                    <a:pt x="819569" y="29450"/>
                  </a:lnTo>
                  <a:lnTo>
                    <a:pt x="763140" y="22341"/>
                  </a:lnTo>
                  <a:lnTo>
                    <a:pt x="707357" y="15944"/>
                  </a:lnTo>
                  <a:lnTo>
                    <a:pt x="652471" y="10411"/>
                  </a:lnTo>
                  <a:lnTo>
                    <a:pt x="598732" y="5896"/>
                  </a:lnTo>
                  <a:lnTo>
                    <a:pt x="546391" y="2553"/>
                  </a:lnTo>
                  <a:lnTo>
                    <a:pt x="495697" y="537"/>
                  </a:lnTo>
                  <a:lnTo>
                    <a:pt x="446900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50185" y="3988782"/>
              <a:ext cx="2639060" cy="1290320"/>
            </a:xfrm>
            <a:custGeom>
              <a:avLst/>
              <a:gdLst/>
              <a:ahLst/>
              <a:cxnLst/>
              <a:rect l="l" t="t" r="r" b="b"/>
              <a:pathLst>
                <a:path w="2639059" h="1290320">
                  <a:moveTo>
                    <a:pt x="2499475" y="208079"/>
                  </a:moveTo>
                  <a:lnTo>
                    <a:pt x="2532101" y="235466"/>
                  </a:lnTo>
                  <a:lnTo>
                    <a:pt x="2559819" y="268091"/>
                  </a:lnTo>
                  <a:lnTo>
                    <a:pt x="2582895" y="305284"/>
                  </a:lnTo>
                  <a:lnTo>
                    <a:pt x="2601594" y="346374"/>
                  </a:lnTo>
                  <a:lnTo>
                    <a:pt x="2616183" y="390694"/>
                  </a:lnTo>
                  <a:lnTo>
                    <a:pt x="2626929" y="437572"/>
                  </a:lnTo>
                  <a:lnTo>
                    <a:pt x="2634097" y="486339"/>
                  </a:lnTo>
                  <a:lnTo>
                    <a:pt x="2637954" y="536325"/>
                  </a:lnTo>
                  <a:lnTo>
                    <a:pt x="2638765" y="586860"/>
                  </a:lnTo>
                  <a:lnTo>
                    <a:pt x="2636797" y="637276"/>
                  </a:lnTo>
                  <a:lnTo>
                    <a:pt x="2632317" y="686901"/>
                  </a:lnTo>
                  <a:lnTo>
                    <a:pt x="2625589" y="735067"/>
                  </a:lnTo>
                  <a:lnTo>
                    <a:pt x="2616881" y="781104"/>
                  </a:lnTo>
                  <a:lnTo>
                    <a:pt x="2606459" y="824341"/>
                  </a:lnTo>
                  <a:lnTo>
                    <a:pt x="2594589" y="864110"/>
                  </a:lnTo>
                  <a:lnTo>
                    <a:pt x="2567232" y="935083"/>
                  </a:lnTo>
                  <a:lnTo>
                    <a:pt x="2537645" y="1003841"/>
                  </a:lnTo>
                  <a:lnTo>
                    <a:pt x="2502514" y="1068639"/>
                  </a:lnTo>
                  <a:lnTo>
                    <a:pt x="2456754" y="1127810"/>
                  </a:lnTo>
                  <a:lnTo>
                    <a:pt x="2428299" y="1154765"/>
                  </a:lnTo>
                  <a:lnTo>
                    <a:pt x="2395280" y="1179687"/>
                  </a:lnTo>
                  <a:lnTo>
                    <a:pt x="2357061" y="1202369"/>
                  </a:lnTo>
                  <a:lnTo>
                    <a:pt x="2313007" y="1222603"/>
                  </a:lnTo>
                  <a:lnTo>
                    <a:pt x="2262481" y="1240179"/>
                  </a:lnTo>
                  <a:lnTo>
                    <a:pt x="2204849" y="1254889"/>
                  </a:lnTo>
                  <a:lnTo>
                    <a:pt x="2139474" y="1266525"/>
                  </a:lnTo>
                  <a:lnTo>
                    <a:pt x="2065721" y="1274879"/>
                  </a:lnTo>
                  <a:lnTo>
                    <a:pt x="1996207" y="1279881"/>
                  </a:lnTo>
                  <a:lnTo>
                    <a:pt x="1957111" y="1282068"/>
                  </a:lnTo>
                  <a:lnTo>
                    <a:pt x="1915366" y="1284020"/>
                  </a:lnTo>
                  <a:lnTo>
                    <a:pt x="1871151" y="1285720"/>
                  </a:lnTo>
                  <a:lnTo>
                    <a:pt x="1824648" y="1287151"/>
                  </a:lnTo>
                  <a:lnTo>
                    <a:pt x="1776038" y="1288293"/>
                  </a:lnTo>
                  <a:lnTo>
                    <a:pt x="1725502" y="1289129"/>
                  </a:lnTo>
                  <a:lnTo>
                    <a:pt x="1673223" y="1289640"/>
                  </a:lnTo>
                  <a:lnTo>
                    <a:pt x="1619380" y="1289810"/>
                  </a:lnTo>
                  <a:lnTo>
                    <a:pt x="1564155" y="1289619"/>
                  </a:lnTo>
                  <a:lnTo>
                    <a:pt x="1507729" y="1289049"/>
                  </a:lnTo>
                  <a:lnTo>
                    <a:pt x="1450284" y="1288084"/>
                  </a:lnTo>
                  <a:lnTo>
                    <a:pt x="1392001" y="1286703"/>
                  </a:lnTo>
                  <a:lnTo>
                    <a:pt x="1333061" y="1284890"/>
                  </a:lnTo>
                  <a:lnTo>
                    <a:pt x="1273645" y="1282627"/>
                  </a:lnTo>
                  <a:lnTo>
                    <a:pt x="1213934" y="1279895"/>
                  </a:lnTo>
                  <a:lnTo>
                    <a:pt x="1154110" y="1276676"/>
                  </a:lnTo>
                  <a:lnTo>
                    <a:pt x="1094353" y="1272952"/>
                  </a:lnTo>
                  <a:lnTo>
                    <a:pt x="1034846" y="1268706"/>
                  </a:lnTo>
                  <a:lnTo>
                    <a:pt x="975769" y="1263918"/>
                  </a:lnTo>
                  <a:lnTo>
                    <a:pt x="917303" y="1258572"/>
                  </a:lnTo>
                  <a:lnTo>
                    <a:pt x="859630" y="1252649"/>
                  </a:lnTo>
                  <a:lnTo>
                    <a:pt x="802931" y="1246130"/>
                  </a:lnTo>
                  <a:lnTo>
                    <a:pt x="747387" y="1238999"/>
                  </a:lnTo>
                  <a:lnTo>
                    <a:pt x="693180" y="1231237"/>
                  </a:lnTo>
                  <a:lnTo>
                    <a:pt x="640489" y="1222825"/>
                  </a:lnTo>
                  <a:lnTo>
                    <a:pt x="589498" y="1213746"/>
                  </a:lnTo>
                  <a:lnTo>
                    <a:pt x="540387" y="1203982"/>
                  </a:lnTo>
                  <a:lnTo>
                    <a:pt x="493337" y="1193514"/>
                  </a:lnTo>
                  <a:lnTo>
                    <a:pt x="448529" y="1182325"/>
                  </a:lnTo>
                  <a:lnTo>
                    <a:pt x="406145" y="1170397"/>
                  </a:lnTo>
                  <a:lnTo>
                    <a:pt x="366365" y="1157711"/>
                  </a:lnTo>
                  <a:lnTo>
                    <a:pt x="329372" y="1144250"/>
                  </a:lnTo>
                  <a:lnTo>
                    <a:pt x="264469" y="1114928"/>
                  </a:lnTo>
                  <a:lnTo>
                    <a:pt x="201724" y="1073802"/>
                  </a:lnTo>
                  <a:lnTo>
                    <a:pt x="169587" y="1044776"/>
                  </a:lnTo>
                  <a:lnTo>
                    <a:pt x="140447" y="1012282"/>
                  </a:lnTo>
                  <a:lnTo>
                    <a:pt x="114242" y="976652"/>
                  </a:lnTo>
                  <a:lnTo>
                    <a:pt x="90911" y="938215"/>
                  </a:lnTo>
                  <a:lnTo>
                    <a:pt x="70392" y="897301"/>
                  </a:lnTo>
                  <a:lnTo>
                    <a:pt x="52621" y="854241"/>
                  </a:lnTo>
                  <a:lnTo>
                    <a:pt x="37538" y="809365"/>
                  </a:lnTo>
                  <a:lnTo>
                    <a:pt x="25080" y="763002"/>
                  </a:lnTo>
                  <a:lnTo>
                    <a:pt x="15186" y="715484"/>
                  </a:lnTo>
                  <a:lnTo>
                    <a:pt x="7792" y="667140"/>
                  </a:lnTo>
                  <a:lnTo>
                    <a:pt x="2838" y="618301"/>
                  </a:lnTo>
                  <a:lnTo>
                    <a:pt x="261" y="569296"/>
                  </a:lnTo>
                  <a:lnTo>
                    <a:pt x="0" y="520455"/>
                  </a:lnTo>
                  <a:lnTo>
                    <a:pt x="1991" y="472110"/>
                  </a:lnTo>
                  <a:lnTo>
                    <a:pt x="6173" y="424590"/>
                  </a:lnTo>
                  <a:lnTo>
                    <a:pt x="12485" y="378225"/>
                  </a:lnTo>
                  <a:lnTo>
                    <a:pt x="20863" y="333345"/>
                  </a:lnTo>
                  <a:lnTo>
                    <a:pt x="31246" y="290281"/>
                  </a:lnTo>
                  <a:lnTo>
                    <a:pt x="43573" y="249363"/>
                  </a:lnTo>
                  <a:lnTo>
                    <a:pt x="57780" y="210920"/>
                  </a:lnTo>
                  <a:lnTo>
                    <a:pt x="73806" y="175284"/>
                  </a:lnTo>
                  <a:lnTo>
                    <a:pt x="111067" y="113750"/>
                  </a:lnTo>
                  <a:lnTo>
                    <a:pt x="154859" y="67402"/>
                  </a:lnTo>
                  <a:lnTo>
                    <a:pt x="207979" y="36450"/>
                  </a:lnTo>
                  <a:lnTo>
                    <a:pt x="275693" y="15718"/>
                  </a:lnTo>
                  <a:lnTo>
                    <a:pt x="314398" y="8801"/>
                  </a:lnTo>
                  <a:lnTo>
                    <a:pt x="356001" y="3978"/>
                  </a:lnTo>
                  <a:lnTo>
                    <a:pt x="400252" y="1095"/>
                  </a:lnTo>
                  <a:lnTo>
                    <a:pt x="446901" y="0"/>
                  </a:lnTo>
                  <a:lnTo>
                    <a:pt x="495697" y="537"/>
                  </a:lnTo>
                  <a:lnTo>
                    <a:pt x="546391" y="2553"/>
                  </a:lnTo>
                  <a:lnTo>
                    <a:pt x="598732" y="5896"/>
                  </a:lnTo>
                  <a:lnTo>
                    <a:pt x="652471" y="10410"/>
                  </a:lnTo>
                  <a:lnTo>
                    <a:pt x="707357" y="15943"/>
                  </a:lnTo>
                  <a:lnTo>
                    <a:pt x="763140" y="22341"/>
                  </a:lnTo>
                  <a:lnTo>
                    <a:pt x="819569" y="29450"/>
                  </a:lnTo>
                  <a:lnTo>
                    <a:pt x="876396" y="37117"/>
                  </a:lnTo>
                  <a:lnTo>
                    <a:pt x="933368" y="45187"/>
                  </a:lnTo>
                  <a:lnTo>
                    <a:pt x="990237" y="53507"/>
                  </a:lnTo>
                  <a:lnTo>
                    <a:pt x="1046753" y="61924"/>
                  </a:lnTo>
                  <a:lnTo>
                    <a:pt x="1102664" y="70284"/>
                  </a:lnTo>
                  <a:lnTo>
                    <a:pt x="1157721" y="78433"/>
                  </a:lnTo>
                  <a:lnTo>
                    <a:pt x="1211675" y="86217"/>
                  </a:lnTo>
                  <a:lnTo>
                    <a:pt x="1264273" y="93484"/>
                  </a:lnTo>
                  <a:lnTo>
                    <a:pt x="1315267" y="100078"/>
                  </a:lnTo>
                  <a:lnTo>
                    <a:pt x="1364407" y="105847"/>
                  </a:lnTo>
                  <a:lnTo>
                    <a:pt x="1411442" y="110637"/>
                  </a:lnTo>
                  <a:lnTo>
                    <a:pt x="1456121" y="114294"/>
                  </a:lnTo>
                  <a:lnTo>
                    <a:pt x="1512412" y="117608"/>
                  </a:lnTo>
                  <a:lnTo>
                    <a:pt x="1569486" y="119858"/>
                  </a:lnTo>
                  <a:lnTo>
                    <a:pt x="1627114" y="121232"/>
                  </a:lnTo>
                  <a:lnTo>
                    <a:pt x="1685069" y="121914"/>
                  </a:lnTo>
                  <a:lnTo>
                    <a:pt x="1743122" y="122091"/>
                  </a:lnTo>
                  <a:lnTo>
                    <a:pt x="1801046" y="121950"/>
                  </a:lnTo>
                  <a:lnTo>
                    <a:pt x="1858614" y="121675"/>
                  </a:lnTo>
                  <a:lnTo>
                    <a:pt x="1915596" y="121454"/>
                  </a:lnTo>
                  <a:lnTo>
                    <a:pt x="1971766" y="121471"/>
                  </a:lnTo>
                  <a:lnTo>
                    <a:pt x="2026895" y="121914"/>
                  </a:lnTo>
                  <a:lnTo>
                    <a:pt x="2080756" y="122969"/>
                  </a:lnTo>
                  <a:lnTo>
                    <a:pt x="2133120" y="124821"/>
                  </a:lnTo>
                  <a:lnTo>
                    <a:pt x="2183761" y="127656"/>
                  </a:lnTo>
                  <a:lnTo>
                    <a:pt x="2232450" y="131661"/>
                  </a:lnTo>
                  <a:lnTo>
                    <a:pt x="2278958" y="137022"/>
                  </a:lnTo>
                  <a:lnTo>
                    <a:pt x="2323059" y="143925"/>
                  </a:lnTo>
                  <a:lnTo>
                    <a:pt x="2364525" y="152556"/>
                  </a:lnTo>
                  <a:lnTo>
                    <a:pt x="2403127" y="163100"/>
                  </a:lnTo>
                  <a:lnTo>
                    <a:pt x="2470830" y="190676"/>
                  </a:lnTo>
                  <a:lnTo>
                    <a:pt x="2499475" y="20807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970580" y="5422796"/>
            <a:ext cx="1205230" cy="1123950"/>
            <a:chOff x="5446580" y="5422796"/>
            <a:chExt cx="1205230" cy="1123950"/>
          </a:xfrm>
        </p:grpSpPr>
        <p:sp>
          <p:nvSpPr>
            <p:cNvPr id="6" name="object 6"/>
            <p:cNvSpPr/>
            <p:nvPr/>
          </p:nvSpPr>
          <p:spPr>
            <a:xfrm>
              <a:off x="5457693" y="5433908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5"/>
                  </a:lnTo>
                  <a:lnTo>
                    <a:pt x="405150" y="8081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0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8" y="206876"/>
                  </a:lnTo>
                  <a:lnTo>
                    <a:pt x="98232" y="252872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30"/>
                  </a:lnTo>
                  <a:lnTo>
                    <a:pt x="173837" y="1050813"/>
                  </a:lnTo>
                  <a:lnTo>
                    <a:pt x="212044" y="1071846"/>
                  </a:lnTo>
                  <a:lnTo>
                    <a:pt x="287305" y="1092797"/>
                  </a:lnTo>
                  <a:lnTo>
                    <a:pt x="332817" y="1098550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5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70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57693" y="5433909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1715" y="5727910"/>
              <a:ext cx="474980" cy="513715"/>
            </a:xfrm>
            <a:custGeom>
              <a:avLst/>
              <a:gdLst/>
              <a:ahLst/>
              <a:cxnLst/>
              <a:rect l="l" t="t" r="r" b="b"/>
              <a:pathLst>
                <a:path w="474979" h="513714">
                  <a:moveTo>
                    <a:pt x="395651" y="0"/>
                  </a:moveTo>
                  <a:lnTo>
                    <a:pt x="79132" y="0"/>
                  </a:lnTo>
                  <a:lnTo>
                    <a:pt x="48330" y="6218"/>
                  </a:lnTo>
                  <a:lnTo>
                    <a:pt x="23177" y="23177"/>
                  </a:lnTo>
                  <a:lnTo>
                    <a:pt x="6218" y="48330"/>
                  </a:lnTo>
                  <a:lnTo>
                    <a:pt x="0" y="79132"/>
                  </a:lnTo>
                  <a:lnTo>
                    <a:pt x="0" y="434517"/>
                  </a:lnTo>
                  <a:lnTo>
                    <a:pt x="6218" y="465319"/>
                  </a:lnTo>
                  <a:lnTo>
                    <a:pt x="23177" y="490472"/>
                  </a:lnTo>
                  <a:lnTo>
                    <a:pt x="48330" y="507431"/>
                  </a:lnTo>
                  <a:lnTo>
                    <a:pt x="79132" y="513649"/>
                  </a:lnTo>
                  <a:lnTo>
                    <a:pt x="395651" y="513649"/>
                  </a:lnTo>
                  <a:lnTo>
                    <a:pt x="426453" y="507431"/>
                  </a:lnTo>
                  <a:lnTo>
                    <a:pt x="451606" y="490472"/>
                  </a:lnTo>
                  <a:lnTo>
                    <a:pt x="468565" y="465319"/>
                  </a:lnTo>
                  <a:lnTo>
                    <a:pt x="474784" y="434517"/>
                  </a:lnTo>
                  <a:lnTo>
                    <a:pt x="474784" y="79132"/>
                  </a:lnTo>
                  <a:lnTo>
                    <a:pt x="468565" y="48330"/>
                  </a:lnTo>
                  <a:lnTo>
                    <a:pt x="451606" y="23177"/>
                  </a:lnTo>
                  <a:lnTo>
                    <a:pt x="426453" y="6218"/>
                  </a:lnTo>
                  <a:lnTo>
                    <a:pt x="395651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1715" y="5727910"/>
              <a:ext cx="474980" cy="513715"/>
            </a:xfrm>
            <a:custGeom>
              <a:avLst/>
              <a:gdLst/>
              <a:ahLst/>
              <a:cxnLst/>
              <a:rect l="l" t="t" r="r" b="b"/>
              <a:pathLst>
                <a:path w="474979" h="513714">
                  <a:moveTo>
                    <a:pt x="0" y="79132"/>
                  </a:moveTo>
                  <a:lnTo>
                    <a:pt x="6218" y="48330"/>
                  </a:lnTo>
                  <a:lnTo>
                    <a:pt x="23177" y="23177"/>
                  </a:lnTo>
                  <a:lnTo>
                    <a:pt x="48330" y="6218"/>
                  </a:lnTo>
                  <a:lnTo>
                    <a:pt x="79132" y="0"/>
                  </a:lnTo>
                  <a:lnTo>
                    <a:pt x="395651" y="0"/>
                  </a:lnTo>
                  <a:lnTo>
                    <a:pt x="426453" y="6218"/>
                  </a:lnTo>
                  <a:lnTo>
                    <a:pt x="451606" y="23177"/>
                  </a:lnTo>
                  <a:lnTo>
                    <a:pt x="468565" y="48330"/>
                  </a:lnTo>
                  <a:lnTo>
                    <a:pt x="474784" y="79132"/>
                  </a:lnTo>
                  <a:lnTo>
                    <a:pt x="474784" y="434517"/>
                  </a:lnTo>
                  <a:lnTo>
                    <a:pt x="468565" y="465319"/>
                  </a:lnTo>
                  <a:lnTo>
                    <a:pt x="451606" y="490472"/>
                  </a:lnTo>
                  <a:lnTo>
                    <a:pt x="426453" y="507431"/>
                  </a:lnTo>
                  <a:lnTo>
                    <a:pt x="395651" y="513650"/>
                  </a:lnTo>
                  <a:lnTo>
                    <a:pt x="79132" y="513650"/>
                  </a:lnTo>
                  <a:lnTo>
                    <a:pt x="48330" y="507431"/>
                  </a:lnTo>
                  <a:lnTo>
                    <a:pt x="23177" y="490472"/>
                  </a:lnTo>
                  <a:lnTo>
                    <a:pt x="6218" y="465319"/>
                  </a:lnTo>
                  <a:lnTo>
                    <a:pt x="0" y="434517"/>
                  </a:lnTo>
                  <a:lnTo>
                    <a:pt x="0" y="79132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31391" y="364967"/>
            <a:ext cx="5708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solidFill>
                  <a:srgbClr val="1D6FA9"/>
                </a:solidFill>
              </a:rPr>
              <a:t>Union-</a:t>
            </a:r>
            <a:r>
              <a:rPr dirty="0">
                <a:solidFill>
                  <a:srgbClr val="1D6FA9"/>
                </a:solidFill>
              </a:rPr>
              <a:t>find</a:t>
            </a:r>
            <a:r>
              <a:rPr spc="-100" dirty="0">
                <a:solidFill>
                  <a:srgbClr val="1D6FA9"/>
                </a:solidFill>
              </a:rPr>
              <a:t> </a:t>
            </a:r>
            <a:r>
              <a:rPr dirty="0"/>
              <a:t>data</a:t>
            </a:r>
            <a:r>
              <a:rPr spc="-95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7065" y="699229"/>
            <a:ext cx="8194040" cy="320484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327025">
              <a:spcBef>
                <a:spcPts val="2365"/>
              </a:spcBef>
            </a:pPr>
            <a:r>
              <a:rPr sz="3600" dirty="0">
                <a:latin typeface="Calibri Light"/>
                <a:cs typeface="Calibri Light"/>
              </a:rPr>
              <a:t>also</a:t>
            </a:r>
            <a:r>
              <a:rPr sz="3600" spc="-75" dirty="0"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called</a:t>
            </a:r>
            <a:r>
              <a:rPr sz="3600" spc="-55" dirty="0">
                <a:latin typeface="Calibri Light"/>
                <a:cs typeface="Calibri Light"/>
              </a:rPr>
              <a:t> </a:t>
            </a:r>
            <a:r>
              <a:rPr sz="3600" spc="-35" dirty="0">
                <a:solidFill>
                  <a:srgbClr val="1D6FA9"/>
                </a:solidFill>
                <a:latin typeface="Calibri Light"/>
                <a:cs typeface="Calibri Light"/>
              </a:rPr>
              <a:t>disjoint-</a:t>
            </a:r>
            <a:r>
              <a:rPr sz="3600" dirty="0">
                <a:solidFill>
                  <a:srgbClr val="1D6FA9"/>
                </a:solidFill>
                <a:latin typeface="Calibri Light"/>
                <a:cs typeface="Calibri Light"/>
              </a:rPr>
              <a:t>set</a:t>
            </a:r>
            <a:r>
              <a:rPr sz="36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data</a:t>
            </a:r>
            <a:r>
              <a:rPr sz="3600" spc="-65" dirty="0">
                <a:latin typeface="Calibri Light"/>
                <a:cs typeface="Calibri Light"/>
              </a:rPr>
              <a:t> </a:t>
            </a:r>
            <a:r>
              <a:rPr sz="3600" spc="-10" dirty="0">
                <a:latin typeface="Calibri Light"/>
                <a:cs typeface="Calibri Light"/>
              </a:rPr>
              <a:t>structure</a:t>
            </a:r>
            <a:endParaRPr sz="3600">
              <a:latin typeface="Calibri Light"/>
              <a:cs typeface="Calibri Light"/>
            </a:endParaRPr>
          </a:p>
          <a:p>
            <a:pPr marL="240665" indent="-227965">
              <a:spcBef>
                <a:spcPts val="1764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"/>
                <a:cs typeface="Calibri"/>
              </a:rPr>
              <a:t>sets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F07B1A"/>
                </a:solidFill>
                <a:latin typeface="Calibri"/>
                <a:cs typeface="Calibri"/>
              </a:rPr>
              <a:t>Supports: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spc="-10" dirty="0">
                <a:solidFill>
                  <a:srgbClr val="1D6FA9"/>
                </a:solidFill>
                <a:latin typeface="Calibri"/>
                <a:cs typeface="Calibri"/>
              </a:rPr>
              <a:t>makeSet(u):</a:t>
            </a:r>
            <a:r>
              <a:rPr sz="2400" b="1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{u}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find(u):</a:t>
            </a:r>
            <a:r>
              <a:rPr sz="2400" b="1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union(u,v):</a:t>
            </a:r>
            <a:r>
              <a:rPr sz="2400" b="1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1390" y="4388774"/>
            <a:ext cx="139065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makeSet(x) makeSet(y) makeSet(z)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1390" y="5489461"/>
            <a:ext cx="139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union(x,y)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18352" y="4260851"/>
            <a:ext cx="481965" cy="516890"/>
            <a:chOff x="5594351" y="4260851"/>
            <a:chExt cx="481965" cy="516890"/>
          </a:xfrm>
        </p:grpSpPr>
        <p:sp>
          <p:nvSpPr>
            <p:cNvPr id="15" name="object 15"/>
            <p:cNvSpPr/>
            <p:nvPr/>
          </p:nvSpPr>
          <p:spPr>
            <a:xfrm>
              <a:off x="5600701" y="4267201"/>
              <a:ext cx="469265" cy="504190"/>
            </a:xfrm>
            <a:custGeom>
              <a:avLst/>
              <a:gdLst/>
              <a:ahLst/>
              <a:cxnLst/>
              <a:rect l="l" t="t" r="r" b="b"/>
              <a:pathLst>
                <a:path w="469264" h="504189">
                  <a:moveTo>
                    <a:pt x="390767" y="0"/>
                  </a:moveTo>
                  <a:lnTo>
                    <a:pt x="78154" y="0"/>
                  </a:lnTo>
                  <a:lnTo>
                    <a:pt x="47733" y="6141"/>
                  </a:lnTo>
                  <a:lnTo>
                    <a:pt x="22890" y="22890"/>
                  </a:lnTo>
                  <a:lnTo>
                    <a:pt x="6141" y="47733"/>
                  </a:lnTo>
                  <a:lnTo>
                    <a:pt x="0" y="78154"/>
                  </a:lnTo>
                  <a:lnTo>
                    <a:pt x="0" y="425936"/>
                  </a:lnTo>
                  <a:lnTo>
                    <a:pt x="6141" y="456357"/>
                  </a:lnTo>
                  <a:lnTo>
                    <a:pt x="22890" y="481200"/>
                  </a:lnTo>
                  <a:lnTo>
                    <a:pt x="47733" y="497950"/>
                  </a:lnTo>
                  <a:lnTo>
                    <a:pt x="78154" y="504092"/>
                  </a:lnTo>
                  <a:lnTo>
                    <a:pt x="390767" y="504092"/>
                  </a:lnTo>
                  <a:lnTo>
                    <a:pt x="421189" y="497950"/>
                  </a:lnTo>
                  <a:lnTo>
                    <a:pt x="446031" y="481200"/>
                  </a:lnTo>
                  <a:lnTo>
                    <a:pt x="462781" y="456357"/>
                  </a:lnTo>
                  <a:lnTo>
                    <a:pt x="468923" y="425936"/>
                  </a:lnTo>
                  <a:lnTo>
                    <a:pt x="468923" y="78154"/>
                  </a:lnTo>
                  <a:lnTo>
                    <a:pt x="462781" y="47733"/>
                  </a:lnTo>
                  <a:lnTo>
                    <a:pt x="446031" y="22890"/>
                  </a:lnTo>
                  <a:lnTo>
                    <a:pt x="421189" y="6141"/>
                  </a:lnTo>
                  <a:lnTo>
                    <a:pt x="39076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0701" y="4267201"/>
              <a:ext cx="469265" cy="504190"/>
            </a:xfrm>
            <a:custGeom>
              <a:avLst/>
              <a:gdLst/>
              <a:ahLst/>
              <a:cxnLst/>
              <a:rect l="l" t="t" r="r" b="b"/>
              <a:pathLst>
                <a:path w="469264" h="504189">
                  <a:moveTo>
                    <a:pt x="0" y="78155"/>
                  </a:moveTo>
                  <a:lnTo>
                    <a:pt x="6141" y="47733"/>
                  </a:lnTo>
                  <a:lnTo>
                    <a:pt x="22891" y="22891"/>
                  </a:lnTo>
                  <a:lnTo>
                    <a:pt x="47733" y="6141"/>
                  </a:lnTo>
                  <a:lnTo>
                    <a:pt x="78155" y="0"/>
                  </a:lnTo>
                  <a:lnTo>
                    <a:pt x="390767" y="0"/>
                  </a:lnTo>
                  <a:lnTo>
                    <a:pt x="421189" y="6141"/>
                  </a:lnTo>
                  <a:lnTo>
                    <a:pt x="446031" y="22891"/>
                  </a:lnTo>
                  <a:lnTo>
                    <a:pt x="462781" y="47733"/>
                  </a:lnTo>
                  <a:lnTo>
                    <a:pt x="468923" y="78155"/>
                  </a:lnTo>
                  <a:lnTo>
                    <a:pt x="468923" y="425936"/>
                  </a:lnTo>
                  <a:lnTo>
                    <a:pt x="462781" y="456358"/>
                  </a:lnTo>
                  <a:lnTo>
                    <a:pt x="446031" y="481200"/>
                  </a:lnTo>
                  <a:lnTo>
                    <a:pt x="421189" y="497950"/>
                  </a:lnTo>
                  <a:lnTo>
                    <a:pt x="390767" y="504092"/>
                  </a:lnTo>
                  <a:lnTo>
                    <a:pt x="78155" y="504092"/>
                  </a:lnTo>
                  <a:lnTo>
                    <a:pt x="47733" y="497950"/>
                  </a:lnTo>
                  <a:lnTo>
                    <a:pt x="22891" y="481200"/>
                  </a:lnTo>
                  <a:lnTo>
                    <a:pt x="6141" y="456358"/>
                  </a:lnTo>
                  <a:lnTo>
                    <a:pt x="0" y="425936"/>
                  </a:lnTo>
                  <a:lnTo>
                    <a:pt x="0" y="78155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69469" y="4272041"/>
            <a:ext cx="179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16669" y="4366357"/>
            <a:ext cx="447040" cy="556260"/>
            <a:chOff x="6792669" y="4366357"/>
            <a:chExt cx="447040" cy="556260"/>
          </a:xfrm>
        </p:grpSpPr>
        <p:sp>
          <p:nvSpPr>
            <p:cNvPr id="19" name="object 19"/>
            <p:cNvSpPr/>
            <p:nvPr/>
          </p:nvSpPr>
          <p:spPr>
            <a:xfrm>
              <a:off x="6799019" y="4372707"/>
              <a:ext cx="434340" cy="543560"/>
            </a:xfrm>
            <a:custGeom>
              <a:avLst/>
              <a:gdLst/>
              <a:ahLst/>
              <a:cxnLst/>
              <a:rect l="l" t="t" r="r" b="b"/>
              <a:pathLst>
                <a:path w="434340" h="543560">
                  <a:moveTo>
                    <a:pt x="361459" y="0"/>
                  </a:moveTo>
                  <a:lnTo>
                    <a:pt x="72293" y="0"/>
                  </a:lnTo>
                  <a:lnTo>
                    <a:pt x="44153" y="5681"/>
                  </a:lnTo>
                  <a:lnTo>
                    <a:pt x="21174" y="21174"/>
                  </a:lnTo>
                  <a:lnTo>
                    <a:pt x="5681" y="44153"/>
                  </a:lnTo>
                  <a:lnTo>
                    <a:pt x="0" y="72293"/>
                  </a:lnTo>
                  <a:lnTo>
                    <a:pt x="0" y="471213"/>
                  </a:lnTo>
                  <a:lnTo>
                    <a:pt x="5681" y="499353"/>
                  </a:lnTo>
                  <a:lnTo>
                    <a:pt x="21174" y="522332"/>
                  </a:lnTo>
                  <a:lnTo>
                    <a:pt x="44153" y="537825"/>
                  </a:lnTo>
                  <a:lnTo>
                    <a:pt x="72293" y="543506"/>
                  </a:lnTo>
                  <a:lnTo>
                    <a:pt x="361459" y="543506"/>
                  </a:lnTo>
                  <a:lnTo>
                    <a:pt x="389599" y="537825"/>
                  </a:lnTo>
                  <a:lnTo>
                    <a:pt x="412578" y="522332"/>
                  </a:lnTo>
                  <a:lnTo>
                    <a:pt x="428072" y="499353"/>
                  </a:lnTo>
                  <a:lnTo>
                    <a:pt x="433753" y="471213"/>
                  </a:lnTo>
                  <a:lnTo>
                    <a:pt x="433753" y="72293"/>
                  </a:lnTo>
                  <a:lnTo>
                    <a:pt x="428072" y="44153"/>
                  </a:lnTo>
                  <a:lnTo>
                    <a:pt x="412578" y="21174"/>
                  </a:lnTo>
                  <a:lnTo>
                    <a:pt x="389599" y="5681"/>
                  </a:lnTo>
                  <a:lnTo>
                    <a:pt x="36145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9019" y="4372707"/>
              <a:ext cx="434340" cy="543560"/>
            </a:xfrm>
            <a:custGeom>
              <a:avLst/>
              <a:gdLst/>
              <a:ahLst/>
              <a:cxnLst/>
              <a:rect l="l" t="t" r="r" b="b"/>
              <a:pathLst>
                <a:path w="434340" h="543560">
                  <a:moveTo>
                    <a:pt x="0" y="72293"/>
                  </a:moveTo>
                  <a:lnTo>
                    <a:pt x="5681" y="44153"/>
                  </a:lnTo>
                  <a:lnTo>
                    <a:pt x="21174" y="21174"/>
                  </a:lnTo>
                  <a:lnTo>
                    <a:pt x="44153" y="5681"/>
                  </a:lnTo>
                  <a:lnTo>
                    <a:pt x="72293" y="0"/>
                  </a:lnTo>
                  <a:lnTo>
                    <a:pt x="361459" y="0"/>
                  </a:lnTo>
                  <a:lnTo>
                    <a:pt x="389599" y="5681"/>
                  </a:lnTo>
                  <a:lnTo>
                    <a:pt x="412578" y="21174"/>
                  </a:lnTo>
                  <a:lnTo>
                    <a:pt x="428071" y="44153"/>
                  </a:lnTo>
                  <a:lnTo>
                    <a:pt x="433753" y="72293"/>
                  </a:lnTo>
                  <a:lnTo>
                    <a:pt x="433753" y="471213"/>
                  </a:lnTo>
                  <a:lnTo>
                    <a:pt x="428071" y="499353"/>
                  </a:lnTo>
                  <a:lnTo>
                    <a:pt x="412578" y="522332"/>
                  </a:lnTo>
                  <a:lnTo>
                    <a:pt x="389599" y="537825"/>
                  </a:lnTo>
                  <a:lnTo>
                    <a:pt x="361459" y="543507"/>
                  </a:lnTo>
                  <a:lnTo>
                    <a:pt x="72293" y="543507"/>
                  </a:lnTo>
                  <a:lnTo>
                    <a:pt x="44153" y="537825"/>
                  </a:lnTo>
                  <a:lnTo>
                    <a:pt x="21174" y="522332"/>
                  </a:lnTo>
                  <a:lnTo>
                    <a:pt x="5681" y="499353"/>
                  </a:lnTo>
                  <a:lnTo>
                    <a:pt x="0" y="471213"/>
                  </a:lnTo>
                  <a:lnTo>
                    <a:pt x="0" y="72293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447027" y="4397255"/>
            <a:ext cx="186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90557" y="5737530"/>
            <a:ext cx="166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3074" y="3977670"/>
            <a:ext cx="2661285" cy="1312545"/>
            <a:chOff x="5039073" y="3977669"/>
            <a:chExt cx="2661285" cy="1312545"/>
          </a:xfrm>
        </p:grpSpPr>
        <p:sp>
          <p:nvSpPr>
            <p:cNvPr id="3" name="object 3"/>
            <p:cNvSpPr/>
            <p:nvPr/>
          </p:nvSpPr>
          <p:spPr>
            <a:xfrm>
              <a:off x="5050186" y="3988782"/>
              <a:ext cx="2639060" cy="1290320"/>
            </a:xfrm>
            <a:custGeom>
              <a:avLst/>
              <a:gdLst/>
              <a:ahLst/>
              <a:cxnLst/>
              <a:rect l="l" t="t" r="r" b="b"/>
              <a:pathLst>
                <a:path w="2639059" h="1290320">
                  <a:moveTo>
                    <a:pt x="446900" y="0"/>
                  </a:moveTo>
                  <a:lnTo>
                    <a:pt x="400252" y="1095"/>
                  </a:lnTo>
                  <a:lnTo>
                    <a:pt x="356001" y="3978"/>
                  </a:lnTo>
                  <a:lnTo>
                    <a:pt x="314398" y="8801"/>
                  </a:lnTo>
                  <a:lnTo>
                    <a:pt x="275693" y="15718"/>
                  </a:lnTo>
                  <a:lnTo>
                    <a:pt x="207979" y="36450"/>
                  </a:lnTo>
                  <a:lnTo>
                    <a:pt x="154859" y="67401"/>
                  </a:lnTo>
                  <a:lnTo>
                    <a:pt x="111067" y="113749"/>
                  </a:lnTo>
                  <a:lnTo>
                    <a:pt x="73806" y="175283"/>
                  </a:lnTo>
                  <a:lnTo>
                    <a:pt x="57780" y="210920"/>
                  </a:lnTo>
                  <a:lnTo>
                    <a:pt x="43573" y="249362"/>
                  </a:lnTo>
                  <a:lnTo>
                    <a:pt x="31246" y="290281"/>
                  </a:lnTo>
                  <a:lnTo>
                    <a:pt x="20863" y="333345"/>
                  </a:lnTo>
                  <a:lnTo>
                    <a:pt x="12484" y="378225"/>
                  </a:lnTo>
                  <a:lnTo>
                    <a:pt x="6173" y="424590"/>
                  </a:lnTo>
                  <a:lnTo>
                    <a:pt x="1991" y="472110"/>
                  </a:lnTo>
                  <a:lnTo>
                    <a:pt x="0" y="520455"/>
                  </a:lnTo>
                  <a:lnTo>
                    <a:pt x="261" y="569295"/>
                  </a:lnTo>
                  <a:lnTo>
                    <a:pt x="2838" y="618300"/>
                  </a:lnTo>
                  <a:lnTo>
                    <a:pt x="7792" y="667140"/>
                  </a:lnTo>
                  <a:lnTo>
                    <a:pt x="15186" y="715484"/>
                  </a:lnTo>
                  <a:lnTo>
                    <a:pt x="25080" y="763002"/>
                  </a:lnTo>
                  <a:lnTo>
                    <a:pt x="37538" y="809365"/>
                  </a:lnTo>
                  <a:lnTo>
                    <a:pt x="52621" y="854241"/>
                  </a:lnTo>
                  <a:lnTo>
                    <a:pt x="70392" y="897301"/>
                  </a:lnTo>
                  <a:lnTo>
                    <a:pt x="90911" y="938215"/>
                  </a:lnTo>
                  <a:lnTo>
                    <a:pt x="114243" y="976652"/>
                  </a:lnTo>
                  <a:lnTo>
                    <a:pt x="140447" y="1012283"/>
                  </a:lnTo>
                  <a:lnTo>
                    <a:pt x="169587" y="1044776"/>
                  </a:lnTo>
                  <a:lnTo>
                    <a:pt x="201724" y="1073803"/>
                  </a:lnTo>
                  <a:lnTo>
                    <a:pt x="236921" y="1099032"/>
                  </a:lnTo>
                  <a:lnTo>
                    <a:pt x="295346" y="1129995"/>
                  </a:lnTo>
                  <a:lnTo>
                    <a:pt x="366365" y="1157712"/>
                  </a:lnTo>
                  <a:lnTo>
                    <a:pt x="406145" y="1170397"/>
                  </a:lnTo>
                  <a:lnTo>
                    <a:pt x="448529" y="1182326"/>
                  </a:lnTo>
                  <a:lnTo>
                    <a:pt x="493337" y="1193515"/>
                  </a:lnTo>
                  <a:lnTo>
                    <a:pt x="540387" y="1203982"/>
                  </a:lnTo>
                  <a:lnTo>
                    <a:pt x="589498" y="1213746"/>
                  </a:lnTo>
                  <a:lnTo>
                    <a:pt x="640489" y="1222825"/>
                  </a:lnTo>
                  <a:lnTo>
                    <a:pt x="693179" y="1231237"/>
                  </a:lnTo>
                  <a:lnTo>
                    <a:pt x="747387" y="1238999"/>
                  </a:lnTo>
                  <a:lnTo>
                    <a:pt x="802931" y="1246131"/>
                  </a:lnTo>
                  <a:lnTo>
                    <a:pt x="859630" y="1252649"/>
                  </a:lnTo>
                  <a:lnTo>
                    <a:pt x="917303" y="1258572"/>
                  </a:lnTo>
                  <a:lnTo>
                    <a:pt x="975769" y="1263918"/>
                  </a:lnTo>
                  <a:lnTo>
                    <a:pt x="1034846" y="1268706"/>
                  </a:lnTo>
                  <a:lnTo>
                    <a:pt x="1094353" y="1272952"/>
                  </a:lnTo>
                  <a:lnTo>
                    <a:pt x="1154110" y="1276676"/>
                  </a:lnTo>
                  <a:lnTo>
                    <a:pt x="1213934" y="1279895"/>
                  </a:lnTo>
                  <a:lnTo>
                    <a:pt x="1273645" y="1282627"/>
                  </a:lnTo>
                  <a:lnTo>
                    <a:pt x="1333061" y="1284890"/>
                  </a:lnTo>
                  <a:lnTo>
                    <a:pt x="1392001" y="1286703"/>
                  </a:lnTo>
                  <a:lnTo>
                    <a:pt x="1450284" y="1288083"/>
                  </a:lnTo>
                  <a:lnTo>
                    <a:pt x="1507729" y="1289049"/>
                  </a:lnTo>
                  <a:lnTo>
                    <a:pt x="1564155" y="1289619"/>
                  </a:lnTo>
                  <a:lnTo>
                    <a:pt x="1619380" y="1289810"/>
                  </a:lnTo>
                  <a:lnTo>
                    <a:pt x="1673223" y="1289640"/>
                  </a:lnTo>
                  <a:lnTo>
                    <a:pt x="1725502" y="1289129"/>
                  </a:lnTo>
                  <a:lnTo>
                    <a:pt x="1776038" y="1288293"/>
                  </a:lnTo>
                  <a:lnTo>
                    <a:pt x="1824648" y="1287151"/>
                  </a:lnTo>
                  <a:lnTo>
                    <a:pt x="1871151" y="1285720"/>
                  </a:lnTo>
                  <a:lnTo>
                    <a:pt x="1915366" y="1284020"/>
                  </a:lnTo>
                  <a:lnTo>
                    <a:pt x="1957111" y="1282068"/>
                  </a:lnTo>
                  <a:lnTo>
                    <a:pt x="1996207" y="1279881"/>
                  </a:lnTo>
                  <a:lnTo>
                    <a:pt x="2065721" y="1274879"/>
                  </a:lnTo>
                  <a:lnTo>
                    <a:pt x="2139474" y="1266525"/>
                  </a:lnTo>
                  <a:lnTo>
                    <a:pt x="2204849" y="1254889"/>
                  </a:lnTo>
                  <a:lnTo>
                    <a:pt x="2262481" y="1240179"/>
                  </a:lnTo>
                  <a:lnTo>
                    <a:pt x="2313007" y="1222603"/>
                  </a:lnTo>
                  <a:lnTo>
                    <a:pt x="2357061" y="1202369"/>
                  </a:lnTo>
                  <a:lnTo>
                    <a:pt x="2395280" y="1179687"/>
                  </a:lnTo>
                  <a:lnTo>
                    <a:pt x="2428299" y="1154765"/>
                  </a:lnTo>
                  <a:lnTo>
                    <a:pt x="2456754" y="1127811"/>
                  </a:lnTo>
                  <a:lnTo>
                    <a:pt x="2502515" y="1068639"/>
                  </a:lnTo>
                  <a:lnTo>
                    <a:pt x="2537646" y="1003841"/>
                  </a:lnTo>
                  <a:lnTo>
                    <a:pt x="2567233" y="935083"/>
                  </a:lnTo>
                  <a:lnTo>
                    <a:pt x="2581537" y="899740"/>
                  </a:lnTo>
                  <a:lnTo>
                    <a:pt x="2606459" y="824342"/>
                  </a:lnTo>
                  <a:lnTo>
                    <a:pt x="2616882" y="781104"/>
                  </a:lnTo>
                  <a:lnTo>
                    <a:pt x="2625589" y="735068"/>
                  </a:lnTo>
                  <a:lnTo>
                    <a:pt x="2632317" y="686902"/>
                  </a:lnTo>
                  <a:lnTo>
                    <a:pt x="2636797" y="637276"/>
                  </a:lnTo>
                  <a:lnTo>
                    <a:pt x="2638765" y="586861"/>
                  </a:lnTo>
                  <a:lnTo>
                    <a:pt x="2637954" y="536325"/>
                  </a:lnTo>
                  <a:lnTo>
                    <a:pt x="2634097" y="486339"/>
                  </a:lnTo>
                  <a:lnTo>
                    <a:pt x="2626929" y="437572"/>
                  </a:lnTo>
                  <a:lnTo>
                    <a:pt x="2616184" y="390694"/>
                  </a:lnTo>
                  <a:lnTo>
                    <a:pt x="2601594" y="346375"/>
                  </a:lnTo>
                  <a:lnTo>
                    <a:pt x="2582895" y="305284"/>
                  </a:lnTo>
                  <a:lnTo>
                    <a:pt x="2559820" y="268091"/>
                  </a:lnTo>
                  <a:lnTo>
                    <a:pt x="2532102" y="235466"/>
                  </a:lnTo>
                  <a:lnTo>
                    <a:pt x="2499476" y="208079"/>
                  </a:lnTo>
                  <a:lnTo>
                    <a:pt x="2438639" y="175745"/>
                  </a:lnTo>
                  <a:lnTo>
                    <a:pt x="2364525" y="152556"/>
                  </a:lnTo>
                  <a:lnTo>
                    <a:pt x="2323059" y="143925"/>
                  </a:lnTo>
                  <a:lnTo>
                    <a:pt x="2278958" y="137023"/>
                  </a:lnTo>
                  <a:lnTo>
                    <a:pt x="2232449" y="131662"/>
                  </a:lnTo>
                  <a:lnTo>
                    <a:pt x="2183761" y="127657"/>
                  </a:lnTo>
                  <a:lnTo>
                    <a:pt x="2133120" y="124821"/>
                  </a:lnTo>
                  <a:lnTo>
                    <a:pt x="2080756" y="122969"/>
                  </a:lnTo>
                  <a:lnTo>
                    <a:pt x="2026895" y="121915"/>
                  </a:lnTo>
                  <a:lnTo>
                    <a:pt x="1971766" y="121471"/>
                  </a:lnTo>
                  <a:lnTo>
                    <a:pt x="1915596" y="121454"/>
                  </a:lnTo>
                  <a:lnTo>
                    <a:pt x="1743122" y="122091"/>
                  </a:lnTo>
                  <a:lnTo>
                    <a:pt x="1685069" y="121914"/>
                  </a:lnTo>
                  <a:lnTo>
                    <a:pt x="1627114" y="121232"/>
                  </a:lnTo>
                  <a:lnTo>
                    <a:pt x="1569486" y="119858"/>
                  </a:lnTo>
                  <a:lnTo>
                    <a:pt x="1512412" y="117607"/>
                  </a:lnTo>
                  <a:lnTo>
                    <a:pt x="1456121" y="114293"/>
                  </a:lnTo>
                  <a:lnTo>
                    <a:pt x="1411442" y="110636"/>
                  </a:lnTo>
                  <a:lnTo>
                    <a:pt x="1364407" y="105847"/>
                  </a:lnTo>
                  <a:lnTo>
                    <a:pt x="1315268" y="100078"/>
                  </a:lnTo>
                  <a:lnTo>
                    <a:pt x="1264273" y="93484"/>
                  </a:lnTo>
                  <a:lnTo>
                    <a:pt x="1211675" y="86217"/>
                  </a:lnTo>
                  <a:lnTo>
                    <a:pt x="1157722" y="78433"/>
                  </a:lnTo>
                  <a:lnTo>
                    <a:pt x="933368" y="45187"/>
                  </a:lnTo>
                  <a:lnTo>
                    <a:pt x="876396" y="37117"/>
                  </a:lnTo>
                  <a:lnTo>
                    <a:pt x="819569" y="29450"/>
                  </a:lnTo>
                  <a:lnTo>
                    <a:pt x="763140" y="22341"/>
                  </a:lnTo>
                  <a:lnTo>
                    <a:pt x="707357" y="15944"/>
                  </a:lnTo>
                  <a:lnTo>
                    <a:pt x="652471" y="10411"/>
                  </a:lnTo>
                  <a:lnTo>
                    <a:pt x="598732" y="5896"/>
                  </a:lnTo>
                  <a:lnTo>
                    <a:pt x="546391" y="2553"/>
                  </a:lnTo>
                  <a:lnTo>
                    <a:pt x="495697" y="537"/>
                  </a:lnTo>
                  <a:lnTo>
                    <a:pt x="446900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50185" y="3988782"/>
              <a:ext cx="2639060" cy="1290320"/>
            </a:xfrm>
            <a:custGeom>
              <a:avLst/>
              <a:gdLst/>
              <a:ahLst/>
              <a:cxnLst/>
              <a:rect l="l" t="t" r="r" b="b"/>
              <a:pathLst>
                <a:path w="2639059" h="1290320">
                  <a:moveTo>
                    <a:pt x="2499475" y="208079"/>
                  </a:moveTo>
                  <a:lnTo>
                    <a:pt x="2532101" y="235466"/>
                  </a:lnTo>
                  <a:lnTo>
                    <a:pt x="2559819" y="268091"/>
                  </a:lnTo>
                  <a:lnTo>
                    <a:pt x="2582895" y="305284"/>
                  </a:lnTo>
                  <a:lnTo>
                    <a:pt x="2601594" y="346374"/>
                  </a:lnTo>
                  <a:lnTo>
                    <a:pt x="2616183" y="390694"/>
                  </a:lnTo>
                  <a:lnTo>
                    <a:pt x="2626929" y="437572"/>
                  </a:lnTo>
                  <a:lnTo>
                    <a:pt x="2634097" y="486339"/>
                  </a:lnTo>
                  <a:lnTo>
                    <a:pt x="2637954" y="536325"/>
                  </a:lnTo>
                  <a:lnTo>
                    <a:pt x="2638765" y="586860"/>
                  </a:lnTo>
                  <a:lnTo>
                    <a:pt x="2636797" y="637276"/>
                  </a:lnTo>
                  <a:lnTo>
                    <a:pt x="2632317" y="686901"/>
                  </a:lnTo>
                  <a:lnTo>
                    <a:pt x="2625589" y="735067"/>
                  </a:lnTo>
                  <a:lnTo>
                    <a:pt x="2616881" y="781104"/>
                  </a:lnTo>
                  <a:lnTo>
                    <a:pt x="2606459" y="824341"/>
                  </a:lnTo>
                  <a:lnTo>
                    <a:pt x="2594589" y="864110"/>
                  </a:lnTo>
                  <a:lnTo>
                    <a:pt x="2567232" y="935083"/>
                  </a:lnTo>
                  <a:lnTo>
                    <a:pt x="2537645" y="1003841"/>
                  </a:lnTo>
                  <a:lnTo>
                    <a:pt x="2502514" y="1068639"/>
                  </a:lnTo>
                  <a:lnTo>
                    <a:pt x="2456754" y="1127810"/>
                  </a:lnTo>
                  <a:lnTo>
                    <a:pt x="2428299" y="1154765"/>
                  </a:lnTo>
                  <a:lnTo>
                    <a:pt x="2395280" y="1179687"/>
                  </a:lnTo>
                  <a:lnTo>
                    <a:pt x="2357061" y="1202369"/>
                  </a:lnTo>
                  <a:lnTo>
                    <a:pt x="2313007" y="1222603"/>
                  </a:lnTo>
                  <a:lnTo>
                    <a:pt x="2262481" y="1240179"/>
                  </a:lnTo>
                  <a:lnTo>
                    <a:pt x="2204849" y="1254889"/>
                  </a:lnTo>
                  <a:lnTo>
                    <a:pt x="2139474" y="1266525"/>
                  </a:lnTo>
                  <a:lnTo>
                    <a:pt x="2065721" y="1274879"/>
                  </a:lnTo>
                  <a:lnTo>
                    <a:pt x="1996207" y="1279881"/>
                  </a:lnTo>
                  <a:lnTo>
                    <a:pt x="1957111" y="1282068"/>
                  </a:lnTo>
                  <a:lnTo>
                    <a:pt x="1915366" y="1284020"/>
                  </a:lnTo>
                  <a:lnTo>
                    <a:pt x="1871151" y="1285720"/>
                  </a:lnTo>
                  <a:lnTo>
                    <a:pt x="1824648" y="1287151"/>
                  </a:lnTo>
                  <a:lnTo>
                    <a:pt x="1776038" y="1288293"/>
                  </a:lnTo>
                  <a:lnTo>
                    <a:pt x="1725502" y="1289129"/>
                  </a:lnTo>
                  <a:lnTo>
                    <a:pt x="1673223" y="1289640"/>
                  </a:lnTo>
                  <a:lnTo>
                    <a:pt x="1619380" y="1289810"/>
                  </a:lnTo>
                  <a:lnTo>
                    <a:pt x="1564155" y="1289619"/>
                  </a:lnTo>
                  <a:lnTo>
                    <a:pt x="1507729" y="1289049"/>
                  </a:lnTo>
                  <a:lnTo>
                    <a:pt x="1450284" y="1288084"/>
                  </a:lnTo>
                  <a:lnTo>
                    <a:pt x="1392001" y="1286703"/>
                  </a:lnTo>
                  <a:lnTo>
                    <a:pt x="1333061" y="1284890"/>
                  </a:lnTo>
                  <a:lnTo>
                    <a:pt x="1273645" y="1282627"/>
                  </a:lnTo>
                  <a:lnTo>
                    <a:pt x="1213934" y="1279895"/>
                  </a:lnTo>
                  <a:lnTo>
                    <a:pt x="1154110" y="1276676"/>
                  </a:lnTo>
                  <a:lnTo>
                    <a:pt x="1094353" y="1272952"/>
                  </a:lnTo>
                  <a:lnTo>
                    <a:pt x="1034846" y="1268706"/>
                  </a:lnTo>
                  <a:lnTo>
                    <a:pt x="975769" y="1263918"/>
                  </a:lnTo>
                  <a:lnTo>
                    <a:pt x="917303" y="1258572"/>
                  </a:lnTo>
                  <a:lnTo>
                    <a:pt x="859630" y="1252649"/>
                  </a:lnTo>
                  <a:lnTo>
                    <a:pt x="802931" y="1246130"/>
                  </a:lnTo>
                  <a:lnTo>
                    <a:pt x="747387" y="1238999"/>
                  </a:lnTo>
                  <a:lnTo>
                    <a:pt x="693180" y="1231237"/>
                  </a:lnTo>
                  <a:lnTo>
                    <a:pt x="640489" y="1222825"/>
                  </a:lnTo>
                  <a:lnTo>
                    <a:pt x="589498" y="1213746"/>
                  </a:lnTo>
                  <a:lnTo>
                    <a:pt x="540387" y="1203982"/>
                  </a:lnTo>
                  <a:lnTo>
                    <a:pt x="493337" y="1193514"/>
                  </a:lnTo>
                  <a:lnTo>
                    <a:pt x="448529" y="1182325"/>
                  </a:lnTo>
                  <a:lnTo>
                    <a:pt x="406145" y="1170397"/>
                  </a:lnTo>
                  <a:lnTo>
                    <a:pt x="366365" y="1157711"/>
                  </a:lnTo>
                  <a:lnTo>
                    <a:pt x="329372" y="1144250"/>
                  </a:lnTo>
                  <a:lnTo>
                    <a:pt x="264469" y="1114928"/>
                  </a:lnTo>
                  <a:lnTo>
                    <a:pt x="201724" y="1073802"/>
                  </a:lnTo>
                  <a:lnTo>
                    <a:pt x="169587" y="1044776"/>
                  </a:lnTo>
                  <a:lnTo>
                    <a:pt x="140447" y="1012282"/>
                  </a:lnTo>
                  <a:lnTo>
                    <a:pt x="114242" y="976652"/>
                  </a:lnTo>
                  <a:lnTo>
                    <a:pt x="90911" y="938215"/>
                  </a:lnTo>
                  <a:lnTo>
                    <a:pt x="70392" y="897301"/>
                  </a:lnTo>
                  <a:lnTo>
                    <a:pt x="52621" y="854241"/>
                  </a:lnTo>
                  <a:lnTo>
                    <a:pt x="37538" y="809365"/>
                  </a:lnTo>
                  <a:lnTo>
                    <a:pt x="25080" y="763002"/>
                  </a:lnTo>
                  <a:lnTo>
                    <a:pt x="15186" y="715484"/>
                  </a:lnTo>
                  <a:lnTo>
                    <a:pt x="7792" y="667140"/>
                  </a:lnTo>
                  <a:lnTo>
                    <a:pt x="2838" y="618301"/>
                  </a:lnTo>
                  <a:lnTo>
                    <a:pt x="261" y="569296"/>
                  </a:lnTo>
                  <a:lnTo>
                    <a:pt x="0" y="520455"/>
                  </a:lnTo>
                  <a:lnTo>
                    <a:pt x="1991" y="472110"/>
                  </a:lnTo>
                  <a:lnTo>
                    <a:pt x="6173" y="424590"/>
                  </a:lnTo>
                  <a:lnTo>
                    <a:pt x="12485" y="378225"/>
                  </a:lnTo>
                  <a:lnTo>
                    <a:pt x="20863" y="333345"/>
                  </a:lnTo>
                  <a:lnTo>
                    <a:pt x="31246" y="290281"/>
                  </a:lnTo>
                  <a:lnTo>
                    <a:pt x="43573" y="249363"/>
                  </a:lnTo>
                  <a:lnTo>
                    <a:pt x="57780" y="210920"/>
                  </a:lnTo>
                  <a:lnTo>
                    <a:pt x="73806" y="175284"/>
                  </a:lnTo>
                  <a:lnTo>
                    <a:pt x="111067" y="113750"/>
                  </a:lnTo>
                  <a:lnTo>
                    <a:pt x="154859" y="67402"/>
                  </a:lnTo>
                  <a:lnTo>
                    <a:pt x="207979" y="36450"/>
                  </a:lnTo>
                  <a:lnTo>
                    <a:pt x="275693" y="15718"/>
                  </a:lnTo>
                  <a:lnTo>
                    <a:pt x="314398" y="8801"/>
                  </a:lnTo>
                  <a:lnTo>
                    <a:pt x="356001" y="3978"/>
                  </a:lnTo>
                  <a:lnTo>
                    <a:pt x="400252" y="1095"/>
                  </a:lnTo>
                  <a:lnTo>
                    <a:pt x="446901" y="0"/>
                  </a:lnTo>
                  <a:lnTo>
                    <a:pt x="495697" y="537"/>
                  </a:lnTo>
                  <a:lnTo>
                    <a:pt x="546391" y="2553"/>
                  </a:lnTo>
                  <a:lnTo>
                    <a:pt x="598732" y="5896"/>
                  </a:lnTo>
                  <a:lnTo>
                    <a:pt x="652471" y="10410"/>
                  </a:lnTo>
                  <a:lnTo>
                    <a:pt x="707357" y="15943"/>
                  </a:lnTo>
                  <a:lnTo>
                    <a:pt x="763140" y="22341"/>
                  </a:lnTo>
                  <a:lnTo>
                    <a:pt x="819569" y="29450"/>
                  </a:lnTo>
                  <a:lnTo>
                    <a:pt x="876396" y="37117"/>
                  </a:lnTo>
                  <a:lnTo>
                    <a:pt x="933368" y="45187"/>
                  </a:lnTo>
                  <a:lnTo>
                    <a:pt x="990237" y="53507"/>
                  </a:lnTo>
                  <a:lnTo>
                    <a:pt x="1046753" y="61924"/>
                  </a:lnTo>
                  <a:lnTo>
                    <a:pt x="1102664" y="70284"/>
                  </a:lnTo>
                  <a:lnTo>
                    <a:pt x="1157721" y="78433"/>
                  </a:lnTo>
                  <a:lnTo>
                    <a:pt x="1211675" y="86217"/>
                  </a:lnTo>
                  <a:lnTo>
                    <a:pt x="1264273" y="93484"/>
                  </a:lnTo>
                  <a:lnTo>
                    <a:pt x="1315267" y="100078"/>
                  </a:lnTo>
                  <a:lnTo>
                    <a:pt x="1364407" y="105847"/>
                  </a:lnTo>
                  <a:lnTo>
                    <a:pt x="1411442" y="110637"/>
                  </a:lnTo>
                  <a:lnTo>
                    <a:pt x="1456121" y="114294"/>
                  </a:lnTo>
                  <a:lnTo>
                    <a:pt x="1512412" y="117608"/>
                  </a:lnTo>
                  <a:lnTo>
                    <a:pt x="1569486" y="119858"/>
                  </a:lnTo>
                  <a:lnTo>
                    <a:pt x="1627114" y="121232"/>
                  </a:lnTo>
                  <a:lnTo>
                    <a:pt x="1685069" y="121914"/>
                  </a:lnTo>
                  <a:lnTo>
                    <a:pt x="1743122" y="122091"/>
                  </a:lnTo>
                  <a:lnTo>
                    <a:pt x="1801046" y="121950"/>
                  </a:lnTo>
                  <a:lnTo>
                    <a:pt x="1858614" y="121675"/>
                  </a:lnTo>
                  <a:lnTo>
                    <a:pt x="1915596" y="121454"/>
                  </a:lnTo>
                  <a:lnTo>
                    <a:pt x="1971766" y="121471"/>
                  </a:lnTo>
                  <a:lnTo>
                    <a:pt x="2026895" y="121914"/>
                  </a:lnTo>
                  <a:lnTo>
                    <a:pt x="2080756" y="122969"/>
                  </a:lnTo>
                  <a:lnTo>
                    <a:pt x="2133120" y="124821"/>
                  </a:lnTo>
                  <a:lnTo>
                    <a:pt x="2183761" y="127656"/>
                  </a:lnTo>
                  <a:lnTo>
                    <a:pt x="2232450" y="131661"/>
                  </a:lnTo>
                  <a:lnTo>
                    <a:pt x="2278958" y="137022"/>
                  </a:lnTo>
                  <a:lnTo>
                    <a:pt x="2323059" y="143925"/>
                  </a:lnTo>
                  <a:lnTo>
                    <a:pt x="2364525" y="152556"/>
                  </a:lnTo>
                  <a:lnTo>
                    <a:pt x="2403127" y="163100"/>
                  </a:lnTo>
                  <a:lnTo>
                    <a:pt x="2470830" y="190676"/>
                  </a:lnTo>
                  <a:lnTo>
                    <a:pt x="2499475" y="20807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6970580" y="5422796"/>
            <a:ext cx="1205230" cy="1123950"/>
            <a:chOff x="5446580" y="5422796"/>
            <a:chExt cx="1205230" cy="1123950"/>
          </a:xfrm>
        </p:grpSpPr>
        <p:sp>
          <p:nvSpPr>
            <p:cNvPr id="6" name="object 6"/>
            <p:cNvSpPr/>
            <p:nvPr/>
          </p:nvSpPr>
          <p:spPr>
            <a:xfrm>
              <a:off x="5457693" y="5433908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5"/>
                  </a:lnTo>
                  <a:lnTo>
                    <a:pt x="405150" y="8081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0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8" y="206876"/>
                  </a:lnTo>
                  <a:lnTo>
                    <a:pt x="98232" y="252872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30"/>
                  </a:lnTo>
                  <a:lnTo>
                    <a:pt x="173837" y="1050813"/>
                  </a:lnTo>
                  <a:lnTo>
                    <a:pt x="212044" y="1071846"/>
                  </a:lnTo>
                  <a:lnTo>
                    <a:pt x="287305" y="1092797"/>
                  </a:lnTo>
                  <a:lnTo>
                    <a:pt x="332817" y="1098550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5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70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57693" y="5433909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1715" y="5727910"/>
              <a:ext cx="474980" cy="513715"/>
            </a:xfrm>
            <a:custGeom>
              <a:avLst/>
              <a:gdLst/>
              <a:ahLst/>
              <a:cxnLst/>
              <a:rect l="l" t="t" r="r" b="b"/>
              <a:pathLst>
                <a:path w="474979" h="513714">
                  <a:moveTo>
                    <a:pt x="395651" y="0"/>
                  </a:moveTo>
                  <a:lnTo>
                    <a:pt x="79132" y="0"/>
                  </a:lnTo>
                  <a:lnTo>
                    <a:pt x="48330" y="6218"/>
                  </a:lnTo>
                  <a:lnTo>
                    <a:pt x="23177" y="23177"/>
                  </a:lnTo>
                  <a:lnTo>
                    <a:pt x="6218" y="48330"/>
                  </a:lnTo>
                  <a:lnTo>
                    <a:pt x="0" y="79132"/>
                  </a:lnTo>
                  <a:lnTo>
                    <a:pt x="0" y="434517"/>
                  </a:lnTo>
                  <a:lnTo>
                    <a:pt x="6218" y="465319"/>
                  </a:lnTo>
                  <a:lnTo>
                    <a:pt x="23177" y="490472"/>
                  </a:lnTo>
                  <a:lnTo>
                    <a:pt x="48330" y="507431"/>
                  </a:lnTo>
                  <a:lnTo>
                    <a:pt x="79132" y="513649"/>
                  </a:lnTo>
                  <a:lnTo>
                    <a:pt x="395651" y="513649"/>
                  </a:lnTo>
                  <a:lnTo>
                    <a:pt x="426453" y="507431"/>
                  </a:lnTo>
                  <a:lnTo>
                    <a:pt x="451606" y="490472"/>
                  </a:lnTo>
                  <a:lnTo>
                    <a:pt x="468565" y="465319"/>
                  </a:lnTo>
                  <a:lnTo>
                    <a:pt x="474784" y="434517"/>
                  </a:lnTo>
                  <a:lnTo>
                    <a:pt x="474784" y="79132"/>
                  </a:lnTo>
                  <a:lnTo>
                    <a:pt x="468565" y="48330"/>
                  </a:lnTo>
                  <a:lnTo>
                    <a:pt x="451606" y="23177"/>
                  </a:lnTo>
                  <a:lnTo>
                    <a:pt x="426453" y="6218"/>
                  </a:lnTo>
                  <a:lnTo>
                    <a:pt x="395651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11715" y="5727910"/>
              <a:ext cx="474980" cy="513715"/>
            </a:xfrm>
            <a:custGeom>
              <a:avLst/>
              <a:gdLst/>
              <a:ahLst/>
              <a:cxnLst/>
              <a:rect l="l" t="t" r="r" b="b"/>
              <a:pathLst>
                <a:path w="474979" h="513714">
                  <a:moveTo>
                    <a:pt x="0" y="79132"/>
                  </a:moveTo>
                  <a:lnTo>
                    <a:pt x="6218" y="48330"/>
                  </a:lnTo>
                  <a:lnTo>
                    <a:pt x="23177" y="23177"/>
                  </a:lnTo>
                  <a:lnTo>
                    <a:pt x="48330" y="6218"/>
                  </a:lnTo>
                  <a:lnTo>
                    <a:pt x="79132" y="0"/>
                  </a:lnTo>
                  <a:lnTo>
                    <a:pt x="395651" y="0"/>
                  </a:lnTo>
                  <a:lnTo>
                    <a:pt x="426453" y="6218"/>
                  </a:lnTo>
                  <a:lnTo>
                    <a:pt x="451606" y="23177"/>
                  </a:lnTo>
                  <a:lnTo>
                    <a:pt x="468565" y="48330"/>
                  </a:lnTo>
                  <a:lnTo>
                    <a:pt x="474784" y="79132"/>
                  </a:lnTo>
                  <a:lnTo>
                    <a:pt x="474784" y="434517"/>
                  </a:lnTo>
                  <a:lnTo>
                    <a:pt x="468565" y="465319"/>
                  </a:lnTo>
                  <a:lnTo>
                    <a:pt x="451606" y="490472"/>
                  </a:lnTo>
                  <a:lnTo>
                    <a:pt x="426453" y="507431"/>
                  </a:lnTo>
                  <a:lnTo>
                    <a:pt x="395651" y="513650"/>
                  </a:lnTo>
                  <a:lnTo>
                    <a:pt x="79132" y="513650"/>
                  </a:lnTo>
                  <a:lnTo>
                    <a:pt x="48330" y="507431"/>
                  </a:lnTo>
                  <a:lnTo>
                    <a:pt x="23177" y="490472"/>
                  </a:lnTo>
                  <a:lnTo>
                    <a:pt x="6218" y="465319"/>
                  </a:lnTo>
                  <a:lnTo>
                    <a:pt x="0" y="434517"/>
                  </a:lnTo>
                  <a:lnTo>
                    <a:pt x="0" y="79132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31391" y="364967"/>
            <a:ext cx="57080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5" dirty="0">
                <a:solidFill>
                  <a:srgbClr val="1D6FA9"/>
                </a:solidFill>
              </a:rPr>
              <a:t>Union-</a:t>
            </a:r>
            <a:r>
              <a:rPr dirty="0">
                <a:solidFill>
                  <a:srgbClr val="1D6FA9"/>
                </a:solidFill>
              </a:rPr>
              <a:t>find</a:t>
            </a:r>
            <a:r>
              <a:rPr spc="-100" dirty="0">
                <a:solidFill>
                  <a:srgbClr val="1D6FA9"/>
                </a:solidFill>
              </a:rPr>
              <a:t> </a:t>
            </a:r>
            <a:r>
              <a:rPr dirty="0"/>
              <a:t>data</a:t>
            </a:r>
            <a:r>
              <a:rPr spc="-95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17065" y="699229"/>
            <a:ext cx="8194040" cy="3204845"/>
          </a:xfrm>
          <a:prstGeom prst="rect">
            <a:avLst/>
          </a:prstGeom>
        </p:spPr>
        <p:txBody>
          <a:bodyPr vert="horz" wrap="square" lIns="0" tIns="300355" rIns="0" bIns="0" rtlCol="0">
            <a:spAutoFit/>
          </a:bodyPr>
          <a:lstStyle/>
          <a:p>
            <a:pPr marL="327025">
              <a:spcBef>
                <a:spcPts val="2365"/>
              </a:spcBef>
            </a:pPr>
            <a:r>
              <a:rPr sz="3600" dirty="0">
                <a:latin typeface="Calibri Light"/>
                <a:cs typeface="Calibri Light"/>
              </a:rPr>
              <a:t>also</a:t>
            </a:r>
            <a:r>
              <a:rPr sz="3600" spc="-75" dirty="0"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called</a:t>
            </a:r>
            <a:r>
              <a:rPr sz="3600" spc="-55" dirty="0">
                <a:latin typeface="Calibri Light"/>
                <a:cs typeface="Calibri Light"/>
              </a:rPr>
              <a:t> </a:t>
            </a:r>
            <a:r>
              <a:rPr sz="3600" spc="-35" dirty="0">
                <a:solidFill>
                  <a:srgbClr val="1D6FA9"/>
                </a:solidFill>
                <a:latin typeface="Calibri Light"/>
                <a:cs typeface="Calibri Light"/>
              </a:rPr>
              <a:t>disjoint-</a:t>
            </a:r>
            <a:r>
              <a:rPr sz="3600" dirty="0">
                <a:solidFill>
                  <a:srgbClr val="1D6FA9"/>
                </a:solidFill>
                <a:latin typeface="Calibri Light"/>
                <a:cs typeface="Calibri Light"/>
              </a:rPr>
              <a:t>set</a:t>
            </a:r>
            <a:r>
              <a:rPr sz="3600" spc="-70" dirty="0">
                <a:solidFill>
                  <a:srgbClr val="1D6FA9"/>
                </a:solidFill>
                <a:latin typeface="Calibri Light"/>
                <a:cs typeface="Calibri Light"/>
              </a:rPr>
              <a:t> </a:t>
            </a:r>
            <a:r>
              <a:rPr sz="3600" dirty="0">
                <a:latin typeface="Calibri Light"/>
                <a:cs typeface="Calibri Light"/>
              </a:rPr>
              <a:t>data</a:t>
            </a:r>
            <a:r>
              <a:rPr sz="3600" spc="-65" dirty="0">
                <a:latin typeface="Calibri Light"/>
                <a:cs typeface="Calibri Light"/>
              </a:rPr>
              <a:t> </a:t>
            </a:r>
            <a:r>
              <a:rPr sz="3600" spc="-10" dirty="0">
                <a:latin typeface="Calibri Light"/>
                <a:cs typeface="Calibri Light"/>
              </a:rPr>
              <a:t>structure</a:t>
            </a:r>
            <a:endParaRPr sz="3600">
              <a:latin typeface="Calibri Light"/>
              <a:cs typeface="Calibri Light"/>
            </a:endParaRPr>
          </a:p>
          <a:p>
            <a:pPr marL="240665" indent="-227965">
              <a:spcBef>
                <a:spcPts val="1764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collections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1D9A78"/>
                </a:solidFill>
                <a:latin typeface="Calibri"/>
                <a:cs typeface="Calibri"/>
              </a:rPr>
              <a:t>sets</a:t>
            </a:r>
            <a:endParaRPr sz="2800">
              <a:latin typeface="Calibri"/>
              <a:cs typeface="Calibri"/>
            </a:endParaRPr>
          </a:p>
          <a:p>
            <a:pPr marL="240665" indent="-227965">
              <a:spcBef>
                <a:spcPts val="6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solidFill>
                  <a:srgbClr val="F07B1A"/>
                </a:solidFill>
                <a:latin typeface="Calibri"/>
                <a:cs typeface="Calibri"/>
              </a:rPr>
              <a:t>Supports: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4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spc="-10" dirty="0">
                <a:solidFill>
                  <a:srgbClr val="1D6FA9"/>
                </a:solidFill>
                <a:latin typeface="Calibri"/>
                <a:cs typeface="Calibri"/>
              </a:rPr>
              <a:t>makeSet(u):</a:t>
            </a:r>
            <a:r>
              <a:rPr sz="2400" b="1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{u}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find(u):</a:t>
            </a:r>
            <a:r>
              <a:rPr sz="2400" b="1"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union(u,v):</a:t>
            </a:r>
            <a:r>
              <a:rPr sz="2400" b="1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31390" y="4388774"/>
            <a:ext cx="139065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makeSet(x) makeSet(y) makeSet(z)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31390" y="5489461"/>
            <a:ext cx="1391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union(x,y)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1391" y="6035603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find(x)</a:t>
            </a:r>
            <a:endParaRPr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18352" y="4260851"/>
            <a:ext cx="481965" cy="516890"/>
            <a:chOff x="5594351" y="4260851"/>
            <a:chExt cx="481965" cy="516890"/>
          </a:xfrm>
        </p:grpSpPr>
        <p:sp>
          <p:nvSpPr>
            <p:cNvPr id="16" name="object 16"/>
            <p:cNvSpPr/>
            <p:nvPr/>
          </p:nvSpPr>
          <p:spPr>
            <a:xfrm>
              <a:off x="5600701" y="4267201"/>
              <a:ext cx="469265" cy="504190"/>
            </a:xfrm>
            <a:custGeom>
              <a:avLst/>
              <a:gdLst/>
              <a:ahLst/>
              <a:cxnLst/>
              <a:rect l="l" t="t" r="r" b="b"/>
              <a:pathLst>
                <a:path w="469264" h="504189">
                  <a:moveTo>
                    <a:pt x="390767" y="0"/>
                  </a:moveTo>
                  <a:lnTo>
                    <a:pt x="78154" y="0"/>
                  </a:lnTo>
                  <a:lnTo>
                    <a:pt x="47733" y="6141"/>
                  </a:lnTo>
                  <a:lnTo>
                    <a:pt x="22890" y="22890"/>
                  </a:lnTo>
                  <a:lnTo>
                    <a:pt x="6141" y="47733"/>
                  </a:lnTo>
                  <a:lnTo>
                    <a:pt x="0" y="78154"/>
                  </a:lnTo>
                  <a:lnTo>
                    <a:pt x="0" y="425936"/>
                  </a:lnTo>
                  <a:lnTo>
                    <a:pt x="6141" y="456357"/>
                  </a:lnTo>
                  <a:lnTo>
                    <a:pt x="22890" y="481200"/>
                  </a:lnTo>
                  <a:lnTo>
                    <a:pt x="47733" y="497950"/>
                  </a:lnTo>
                  <a:lnTo>
                    <a:pt x="78154" y="504092"/>
                  </a:lnTo>
                  <a:lnTo>
                    <a:pt x="390767" y="504092"/>
                  </a:lnTo>
                  <a:lnTo>
                    <a:pt x="421189" y="497950"/>
                  </a:lnTo>
                  <a:lnTo>
                    <a:pt x="446031" y="481200"/>
                  </a:lnTo>
                  <a:lnTo>
                    <a:pt x="462781" y="456357"/>
                  </a:lnTo>
                  <a:lnTo>
                    <a:pt x="468923" y="425936"/>
                  </a:lnTo>
                  <a:lnTo>
                    <a:pt x="468923" y="78154"/>
                  </a:lnTo>
                  <a:lnTo>
                    <a:pt x="462781" y="47733"/>
                  </a:lnTo>
                  <a:lnTo>
                    <a:pt x="446031" y="22890"/>
                  </a:lnTo>
                  <a:lnTo>
                    <a:pt x="421189" y="6141"/>
                  </a:lnTo>
                  <a:lnTo>
                    <a:pt x="390767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00701" y="4267201"/>
              <a:ext cx="469265" cy="504190"/>
            </a:xfrm>
            <a:custGeom>
              <a:avLst/>
              <a:gdLst/>
              <a:ahLst/>
              <a:cxnLst/>
              <a:rect l="l" t="t" r="r" b="b"/>
              <a:pathLst>
                <a:path w="469264" h="504189">
                  <a:moveTo>
                    <a:pt x="0" y="78155"/>
                  </a:moveTo>
                  <a:lnTo>
                    <a:pt x="6141" y="47733"/>
                  </a:lnTo>
                  <a:lnTo>
                    <a:pt x="22891" y="22891"/>
                  </a:lnTo>
                  <a:lnTo>
                    <a:pt x="47733" y="6141"/>
                  </a:lnTo>
                  <a:lnTo>
                    <a:pt x="78155" y="0"/>
                  </a:lnTo>
                  <a:lnTo>
                    <a:pt x="390767" y="0"/>
                  </a:lnTo>
                  <a:lnTo>
                    <a:pt x="421189" y="6141"/>
                  </a:lnTo>
                  <a:lnTo>
                    <a:pt x="446031" y="22891"/>
                  </a:lnTo>
                  <a:lnTo>
                    <a:pt x="462781" y="47733"/>
                  </a:lnTo>
                  <a:lnTo>
                    <a:pt x="468923" y="78155"/>
                  </a:lnTo>
                  <a:lnTo>
                    <a:pt x="468923" y="425936"/>
                  </a:lnTo>
                  <a:lnTo>
                    <a:pt x="462781" y="456358"/>
                  </a:lnTo>
                  <a:lnTo>
                    <a:pt x="446031" y="481200"/>
                  </a:lnTo>
                  <a:lnTo>
                    <a:pt x="421189" y="497950"/>
                  </a:lnTo>
                  <a:lnTo>
                    <a:pt x="390767" y="504092"/>
                  </a:lnTo>
                  <a:lnTo>
                    <a:pt x="78155" y="504092"/>
                  </a:lnTo>
                  <a:lnTo>
                    <a:pt x="47733" y="497950"/>
                  </a:lnTo>
                  <a:lnTo>
                    <a:pt x="22891" y="481200"/>
                  </a:lnTo>
                  <a:lnTo>
                    <a:pt x="6141" y="456358"/>
                  </a:lnTo>
                  <a:lnTo>
                    <a:pt x="0" y="425936"/>
                  </a:lnTo>
                  <a:lnTo>
                    <a:pt x="0" y="78155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69469" y="4272041"/>
            <a:ext cx="179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316669" y="4366357"/>
            <a:ext cx="447040" cy="556260"/>
            <a:chOff x="6792669" y="4366357"/>
            <a:chExt cx="447040" cy="556260"/>
          </a:xfrm>
        </p:grpSpPr>
        <p:sp>
          <p:nvSpPr>
            <p:cNvPr id="20" name="object 20"/>
            <p:cNvSpPr/>
            <p:nvPr/>
          </p:nvSpPr>
          <p:spPr>
            <a:xfrm>
              <a:off x="6799019" y="4372707"/>
              <a:ext cx="434340" cy="543560"/>
            </a:xfrm>
            <a:custGeom>
              <a:avLst/>
              <a:gdLst/>
              <a:ahLst/>
              <a:cxnLst/>
              <a:rect l="l" t="t" r="r" b="b"/>
              <a:pathLst>
                <a:path w="434340" h="543560">
                  <a:moveTo>
                    <a:pt x="361459" y="0"/>
                  </a:moveTo>
                  <a:lnTo>
                    <a:pt x="72293" y="0"/>
                  </a:lnTo>
                  <a:lnTo>
                    <a:pt x="44153" y="5681"/>
                  </a:lnTo>
                  <a:lnTo>
                    <a:pt x="21174" y="21174"/>
                  </a:lnTo>
                  <a:lnTo>
                    <a:pt x="5681" y="44153"/>
                  </a:lnTo>
                  <a:lnTo>
                    <a:pt x="0" y="72293"/>
                  </a:lnTo>
                  <a:lnTo>
                    <a:pt x="0" y="471213"/>
                  </a:lnTo>
                  <a:lnTo>
                    <a:pt x="5681" y="499353"/>
                  </a:lnTo>
                  <a:lnTo>
                    <a:pt x="21174" y="522332"/>
                  </a:lnTo>
                  <a:lnTo>
                    <a:pt x="44153" y="537825"/>
                  </a:lnTo>
                  <a:lnTo>
                    <a:pt x="72293" y="543506"/>
                  </a:lnTo>
                  <a:lnTo>
                    <a:pt x="361459" y="543506"/>
                  </a:lnTo>
                  <a:lnTo>
                    <a:pt x="389599" y="537825"/>
                  </a:lnTo>
                  <a:lnTo>
                    <a:pt x="412578" y="522332"/>
                  </a:lnTo>
                  <a:lnTo>
                    <a:pt x="428072" y="499353"/>
                  </a:lnTo>
                  <a:lnTo>
                    <a:pt x="433753" y="471213"/>
                  </a:lnTo>
                  <a:lnTo>
                    <a:pt x="433753" y="72293"/>
                  </a:lnTo>
                  <a:lnTo>
                    <a:pt x="428072" y="44153"/>
                  </a:lnTo>
                  <a:lnTo>
                    <a:pt x="412578" y="21174"/>
                  </a:lnTo>
                  <a:lnTo>
                    <a:pt x="389599" y="5681"/>
                  </a:lnTo>
                  <a:lnTo>
                    <a:pt x="361459" y="0"/>
                  </a:lnTo>
                  <a:close/>
                </a:path>
              </a:pathLst>
            </a:custGeom>
            <a:solidFill>
              <a:srgbClr val="1D9A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99019" y="4372707"/>
              <a:ext cx="434340" cy="543560"/>
            </a:xfrm>
            <a:custGeom>
              <a:avLst/>
              <a:gdLst/>
              <a:ahLst/>
              <a:cxnLst/>
              <a:rect l="l" t="t" r="r" b="b"/>
              <a:pathLst>
                <a:path w="434340" h="543560">
                  <a:moveTo>
                    <a:pt x="0" y="72293"/>
                  </a:moveTo>
                  <a:lnTo>
                    <a:pt x="5681" y="44153"/>
                  </a:lnTo>
                  <a:lnTo>
                    <a:pt x="21174" y="21174"/>
                  </a:lnTo>
                  <a:lnTo>
                    <a:pt x="44153" y="5681"/>
                  </a:lnTo>
                  <a:lnTo>
                    <a:pt x="72293" y="0"/>
                  </a:lnTo>
                  <a:lnTo>
                    <a:pt x="361459" y="0"/>
                  </a:lnTo>
                  <a:lnTo>
                    <a:pt x="389599" y="5681"/>
                  </a:lnTo>
                  <a:lnTo>
                    <a:pt x="412578" y="21174"/>
                  </a:lnTo>
                  <a:lnTo>
                    <a:pt x="428071" y="44153"/>
                  </a:lnTo>
                  <a:lnTo>
                    <a:pt x="433753" y="72293"/>
                  </a:lnTo>
                  <a:lnTo>
                    <a:pt x="433753" y="471213"/>
                  </a:lnTo>
                  <a:lnTo>
                    <a:pt x="428071" y="499353"/>
                  </a:lnTo>
                  <a:lnTo>
                    <a:pt x="412578" y="522332"/>
                  </a:lnTo>
                  <a:lnTo>
                    <a:pt x="389599" y="537825"/>
                  </a:lnTo>
                  <a:lnTo>
                    <a:pt x="361459" y="543507"/>
                  </a:lnTo>
                  <a:lnTo>
                    <a:pt x="72293" y="543507"/>
                  </a:lnTo>
                  <a:lnTo>
                    <a:pt x="44153" y="537825"/>
                  </a:lnTo>
                  <a:lnTo>
                    <a:pt x="21174" y="522332"/>
                  </a:lnTo>
                  <a:lnTo>
                    <a:pt x="5681" y="499353"/>
                  </a:lnTo>
                  <a:lnTo>
                    <a:pt x="0" y="471213"/>
                  </a:lnTo>
                  <a:lnTo>
                    <a:pt x="0" y="72293"/>
                  </a:lnTo>
                  <a:close/>
                </a:path>
              </a:pathLst>
            </a:custGeom>
            <a:ln w="12700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447027" y="4397255"/>
            <a:ext cx="186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90557" y="5737530"/>
            <a:ext cx="1663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z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08422" y="4695781"/>
            <a:ext cx="798195" cy="502920"/>
            <a:chOff x="4284421" y="4695781"/>
            <a:chExt cx="798195" cy="502920"/>
          </a:xfrm>
        </p:grpSpPr>
        <p:sp>
          <p:nvSpPr>
            <p:cNvPr id="25" name="object 25"/>
            <p:cNvSpPr/>
            <p:nvPr/>
          </p:nvSpPr>
          <p:spPr>
            <a:xfrm>
              <a:off x="4290772" y="4702131"/>
              <a:ext cx="785495" cy="490220"/>
            </a:xfrm>
            <a:custGeom>
              <a:avLst/>
              <a:gdLst/>
              <a:ahLst/>
              <a:cxnLst/>
              <a:rect l="l" t="t" r="r" b="b"/>
              <a:pathLst>
                <a:path w="785495" h="490220">
                  <a:moveTo>
                    <a:pt x="549013" y="0"/>
                  </a:moveTo>
                  <a:lnTo>
                    <a:pt x="583241" y="83879"/>
                  </a:lnTo>
                  <a:lnTo>
                    <a:pt x="0" y="321871"/>
                  </a:lnTo>
                  <a:lnTo>
                    <a:pt x="68454" y="489630"/>
                  </a:lnTo>
                  <a:lnTo>
                    <a:pt x="651695" y="251640"/>
                  </a:lnTo>
                  <a:lnTo>
                    <a:pt x="685921" y="335520"/>
                  </a:lnTo>
                  <a:lnTo>
                    <a:pt x="785227" y="99306"/>
                  </a:lnTo>
                  <a:lnTo>
                    <a:pt x="549013" y="0"/>
                  </a:lnTo>
                  <a:close/>
                </a:path>
              </a:pathLst>
            </a:custGeom>
            <a:solidFill>
              <a:srgbClr val="F07B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0771" y="4702131"/>
              <a:ext cx="785495" cy="490220"/>
            </a:xfrm>
            <a:custGeom>
              <a:avLst/>
              <a:gdLst/>
              <a:ahLst/>
              <a:cxnLst/>
              <a:rect l="l" t="t" r="r" b="b"/>
              <a:pathLst>
                <a:path w="785495" h="490220">
                  <a:moveTo>
                    <a:pt x="0" y="321870"/>
                  </a:moveTo>
                  <a:lnTo>
                    <a:pt x="583241" y="83879"/>
                  </a:lnTo>
                  <a:lnTo>
                    <a:pt x="549013" y="0"/>
                  </a:lnTo>
                  <a:lnTo>
                    <a:pt x="785228" y="99306"/>
                  </a:lnTo>
                  <a:lnTo>
                    <a:pt x="685922" y="335520"/>
                  </a:lnTo>
                  <a:lnTo>
                    <a:pt x="651695" y="251640"/>
                  </a:lnTo>
                  <a:lnTo>
                    <a:pt x="68454" y="489631"/>
                  </a:lnTo>
                  <a:lnTo>
                    <a:pt x="0" y="321870"/>
                  </a:lnTo>
                  <a:close/>
                </a:path>
              </a:pathLst>
            </a:custGeom>
            <a:ln w="12699">
              <a:solidFill>
                <a:srgbClr val="1270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41503"/>
          </a:xfrm>
          <a:prstGeom prst="rect">
            <a:avLst/>
          </a:prstGeom>
        </p:spPr>
        <p:txBody>
          <a:bodyPr vert="horz" wrap="square" lIns="0" tIns="36087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/>
              <a:t>Kruskal</a:t>
            </a:r>
            <a:r>
              <a:rPr spc="-140" dirty="0"/>
              <a:t> </a:t>
            </a:r>
            <a:r>
              <a:rPr spc="-25" dirty="0"/>
              <a:t>pseudo-</a:t>
            </a:r>
            <a:r>
              <a:rPr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64573"/>
            <a:ext cx="5736590" cy="8750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b="1" dirty="0">
                <a:latin typeface="Calibri"/>
                <a:cs typeface="Calibri"/>
              </a:rPr>
              <a:t>kruskal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G</a:t>
            </a:r>
            <a:r>
              <a:rPr sz="2800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D6FA9"/>
                </a:solidFill>
                <a:latin typeface="Calibri"/>
                <a:cs typeface="Calibri"/>
              </a:rPr>
              <a:t>=</a:t>
            </a:r>
            <a:r>
              <a:rPr sz="28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1D6FA9"/>
                </a:solidFill>
                <a:latin typeface="Calibri"/>
                <a:cs typeface="Calibri"/>
              </a:rPr>
              <a:t>(V,E)</a:t>
            </a:r>
            <a:r>
              <a:rPr sz="2800" spc="-10" dirty="0"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Sort</a:t>
            </a:r>
            <a:r>
              <a:rPr sz="2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E</a:t>
            </a:r>
            <a:r>
              <a:rPr sz="24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weight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decreasing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590" y="2613850"/>
            <a:ext cx="3085465" cy="30060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0029" indent="-227329">
              <a:spcBef>
                <a:spcPts val="3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=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 {}</a:t>
            </a:r>
            <a:endParaRPr sz="2400" dirty="0">
              <a:latin typeface="Calibri"/>
              <a:cs typeface="Calibri"/>
            </a:endParaRPr>
          </a:p>
          <a:p>
            <a:pPr marL="240029" indent="-227329">
              <a:spcBef>
                <a:spcPts val="2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V:</a:t>
            </a:r>
            <a:endParaRPr sz="2400" dirty="0">
              <a:latin typeface="Calibri"/>
              <a:cs typeface="Calibri"/>
            </a:endParaRPr>
          </a:p>
          <a:p>
            <a:pPr marL="697865" lvl="1" indent="-228600">
              <a:spcBef>
                <a:spcPts val="285"/>
              </a:spcBef>
              <a:buFont typeface="Arial"/>
              <a:buChar char="•"/>
              <a:tabLst>
                <a:tab pos="697865" algn="l"/>
              </a:tabLst>
            </a:pPr>
            <a:r>
              <a:rPr sz="2000" b="1" spc="-10" dirty="0">
                <a:solidFill>
                  <a:srgbClr val="1D6FA9"/>
                </a:solidFill>
                <a:latin typeface="Calibri"/>
                <a:cs typeface="Calibri"/>
              </a:rPr>
              <a:t>makeSet</a:t>
            </a:r>
            <a:r>
              <a:rPr sz="2000" spc="-10" dirty="0">
                <a:solidFill>
                  <a:srgbClr val="1D6FA9"/>
                </a:solidFill>
                <a:latin typeface="Calibri"/>
                <a:cs typeface="Calibri"/>
              </a:rPr>
              <a:t>(v)</a:t>
            </a:r>
            <a:endParaRPr sz="2000" dirty="0">
              <a:latin typeface="Calibri"/>
              <a:cs typeface="Calibri"/>
            </a:endParaRPr>
          </a:p>
          <a:p>
            <a:pPr marL="240029" indent="-227329">
              <a:spcBef>
                <a:spcPts val="2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(u,v)</a:t>
            </a:r>
            <a:r>
              <a:rPr sz="2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07B1A"/>
                </a:solidFill>
                <a:latin typeface="Calibri"/>
                <a:cs typeface="Calibri"/>
              </a:rPr>
              <a:t>E</a:t>
            </a:r>
            <a:r>
              <a:rPr sz="2400" spc="-25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696595" lvl="1" indent="-227329">
              <a:spcBef>
                <a:spcPts val="185"/>
              </a:spcBef>
              <a:buFont typeface="Arial"/>
              <a:buChar char="•"/>
              <a:tabLst>
                <a:tab pos="696595" algn="l"/>
              </a:tabLst>
            </a:pPr>
            <a:r>
              <a:rPr sz="2400" b="1" dirty="0">
                <a:latin typeface="Calibri"/>
                <a:cs typeface="Calibri"/>
              </a:rPr>
              <a:t>if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6FA9"/>
                </a:solidFill>
                <a:latin typeface="Calibri"/>
                <a:cs typeface="Calibri"/>
              </a:rPr>
              <a:t>find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(u)</a:t>
            </a:r>
            <a:r>
              <a:rPr sz="2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!=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D6FA9"/>
                </a:solidFill>
                <a:latin typeface="Calibri"/>
                <a:cs typeface="Calibri"/>
              </a:rPr>
              <a:t>find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(v)</a:t>
            </a:r>
            <a:r>
              <a:rPr sz="2400" spc="-10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1155065" lvl="2" indent="-228600">
              <a:spcBef>
                <a:spcPts val="290"/>
              </a:spcBef>
              <a:buFont typeface="Arial"/>
              <a:buChar char="•"/>
              <a:tabLst>
                <a:tab pos="1155065" algn="l"/>
              </a:tabLst>
            </a:pPr>
            <a:r>
              <a:rPr sz="2000" dirty="0">
                <a:latin typeface="Calibri"/>
                <a:cs typeface="Calibri"/>
              </a:rPr>
              <a:t>add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07B1A"/>
                </a:solidFill>
                <a:latin typeface="Calibri"/>
                <a:cs typeface="Calibri"/>
              </a:rPr>
              <a:t>(u,v)</a:t>
            </a:r>
            <a:r>
              <a:rPr sz="2000" spc="-2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endParaRPr sz="2000" dirty="0">
              <a:latin typeface="Calibri"/>
              <a:cs typeface="Calibri"/>
            </a:endParaRPr>
          </a:p>
          <a:p>
            <a:pPr marL="1155065" lvl="2" indent="-228600">
              <a:spcBef>
                <a:spcPts val="265"/>
              </a:spcBef>
              <a:buFont typeface="Arial"/>
              <a:buChar char="•"/>
              <a:tabLst>
                <a:tab pos="1155065" algn="l"/>
              </a:tabLst>
            </a:pPr>
            <a:r>
              <a:rPr sz="2000" b="1" spc="-10" dirty="0">
                <a:solidFill>
                  <a:srgbClr val="1D6FA9"/>
                </a:solidFill>
                <a:latin typeface="Calibri"/>
                <a:cs typeface="Calibri"/>
              </a:rPr>
              <a:t>union</a:t>
            </a:r>
            <a:r>
              <a:rPr sz="2000" spc="-10" dirty="0">
                <a:solidFill>
                  <a:srgbClr val="1D6FA9"/>
                </a:solidFill>
                <a:latin typeface="Calibri"/>
                <a:cs typeface="Calibri"/>
              </a:rPr>
              <a:t>(u,v)</a:t>
            </a:r>
            <a:endParaRPr sz="2000" dirty="0">
              <a:latin typeface="Calibri"/>
              <a:cs typeface="Calibri"/>
            </a:endParaRPr>
          </a:p>
          <a:p>
            <a:pPr marL="240029" indent="-227329">
              <a:spcBef>
                <a:spcPts val="2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return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3235" y="2743390"/>
            <a:ext cx="2118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//</a:t>
            </a:r>
            <a:r>
              <a:rPr sz="16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initialize</a:t>
            </a:r>
            <a:r>
              <a:rPr sz="16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an</a:t>
            </a:r>
            <a:r>
              <a:rPr sz="16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empty</a:t>
            </a:r>
            <a:r>
              <a:rPr sz="16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26695" y="3351317"/>
            <a:ext cx="3785870" cy="117729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//</a:t>
            </a:r>
            <a:r>
              <a:rPr sz="16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put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each</a:t>
            </a:r>
            <a:r>
              <a:rPr sz="16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vertex</a:t>
            </a:r>
            <a:r>
              <a:rPr sz="16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z="16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its</a:t>
            </a:r>
            <a:r>
              <a:rPr sz="16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own</a:t>
            </a:r>
            <a:r>
              <a:rPr sz="16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tree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z="16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forest</a:t>
            </a:r>
            <a:endParaRPr sz="1600">
              <a:latin typeface="Calibri"/>
              <a:cs typeface="Calibri"/>
            </a:endParaRPr>
          </a:p>
          <a:p>
            <a:pPr marL="33655">
              <a:spcBef>
                <a:spcPts val="1080"/>
              </a:spcBef>
            </a:pP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//</a:t>
            </a:r>
            <a:r>
              <a:rPr sz="16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go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through</a:t>
            </a:r>
            <a:r>
              <a:rPr sz="16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16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edges</a:t>
            </a:r>
            <a:r>
              <a:rPr sz="1600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z="1600"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sorted</a:t>
            </a:r>
            <a:r>
              <a:rPr sz="1600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order</a:t>
            </a:r>
            <a:endParaRPr sz="1600">
              <a:latin typeface="Calibri"/>
              <a:cs typeface="Calibri"/>
            </a:endParaRPr>
          </a:p>
          <a:p>
            <a:pPr marL="47625">
              <a:spcBef>
                <a:spcPts val="1145"/>
              </a:spcBef>
            </a:pP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//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if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u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and</a:t>
            </a:r>
            <a:r>
              <a:rPr sz="16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v</a:t>
            </a:r>
            <a:r>
              <a:rPr sz="16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are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not</a:t>
            </a:r>
            <a:r>
              <a:rPr sz="16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z="16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z="1600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same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5078" y="4948999"/>
            <a:ext cx="24720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//</a:t>
            </a:r>
            <a:r>
              <a:rPr sz="1600" spc="-5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merge</a:t>
            </a:r>
            <a:r>
              <a:rPr sz="1600" spc="-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7030A0"/>
                </a:solidFill>
                <a:latin typeface="Calibri"/>
                <a:cs typeface="Calibri"/>
              </a:rPr>
              <a:t>u’s</a:t>
            </a:r>
            <a:r>
              <a:rPr sz="1600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tree</a:t>
            </a:r>
            <a:r>
              <a:rPr sz="1600" spc="-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with</a:t>
            </a:r>
            <a:r>
              <a:rPr sz="1600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7030A0"/>
                </a:solidFill>
                <a:latin typeface="Calibri"/>
                <a:cs typeface="Calibri"/>
              </a:rPr>
              <a:t>v’s</a:t>
            </a:r>
            <a:r>
              <a:rPr sz="1600" spc="-5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7030A0"/>
                </a:solidFill>
                <a:latin typeface="Calibri"/>
                <a:cs typeface="Calibri"/>
              </a:rPr>
              <a:t>tree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8762" y="5116727"/>
            <a:ext cx="1205230" cy="1123950"/>
            <a:chOff x="5804762" y="5116727"/>
            <a:chExt cx="1205230" cy="1123950"/>
          </a:xfrm>
        </p:grpSpPr>
        <p:sp>
          <p:nvSpPr>
            <p:cNvPr id="3" name="object 3"/>
            <p:cNvSpPr/>
            <p:nvPr/>
          </p:nvSpPr>
          <p:spPr>
            <a:xfrm>
              <a:off x="5815874" y="512784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6" y="0"/>
                  </a:moveTo>
                  <a:lnTo>
                    <a:pt x="508566" y="272"/>
                  </a:lnTo>
                  <a:lnTo>
                    <a:pt x="455245" y="2916"/>
                  </a:lnTo>
                  <a:lnTo>
                    <a:pt x="405151" y="8082"/>
                  </a:lnTo>
                  <a:lnTo>
                    <a:pt x="359098" y="15920"/>
                  </a:lnTo>
                  <a:lnTo>
                    <a:pt x="317904" y="26582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5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5" y="819927"/>
                  </a:lnTo>
                  <a:lnTo>
                    <a:pt x="37891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3" y="990515"/>
                  </a:lnTo>
                  <a:lnTo>
                    <a:pt x="139197" y="1023429"/>
                  </a:lnTo>
                  <a:lnTo>
                    <a:pt x="173838" y="1050813"/>
                  </a:lnTo>
                  <a:lnTo>
                    <a:pt x="212045" y="1071845"/>
                  </a:lnTo>
                  <a:lnTo>
                    <a:pt x="287305" y="1092797"/>
                  </a:lnTo>
                  <a:lnTo>
                    <a:pt x="332818" y="1098549"/>
                  </a:lnTo>
                  <a:lnTo>
                    <a:pt x="382286" y="1101410"/>
                  </a:lnTo>
                  <a:lnTo>
                    <a:pt x="434737" y="1101570"/>
                  </a:lnTo>
                  <a:lnTo>
                    <a:pt x="489195" y="1099222"/>
                  </a:lnTo>
                  <a:lnTo>
                    <a:pt x="544688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8" y="1068599"/>
                  </a:lnTo>
                  <a:lnTo>
                    <a:pt x="757515" y="1056596"/>
                  </a:lnTo>
                  <a:lnTo>
                    <a:pt x="803566" y="1043239"/>
                  </a:lnTo>
                  <a:lnTo>
                    <a:pt x="844806" y="1028719"/>
                  </a:lnTo>
                  <a:lnTo>
                    <a:pt x="880261" y="1013230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3" y="734672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5" y="591200"/>
                  </a:lnTo>
                  <a:lnTo>
                    <a:pt x="1149372" y="501828"/>
                  </a:lnTo>
                  <a:lnTo>
                    <a:pt x="1161060" y="453245"/>
                  </a:lnTo>
                  <a:lnTo>
                    <a:pt x="1171312" y="403472"/>
                  </a:lnTo>
                  <a:lnTo>
                    <a:pt x="1178940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0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5875" y="512784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127171" y="3767090"/>
            <a:ext cx="1205230" cy="1123950"/>
            <a:chOff x="7603171" y="3767090"/>
            <a:chExt cx="1205230" cy="1123950"/>
          </a:xfrm>
        </p:grpSpPr>
        <p:sp>
          <p:nvSpPr>
            <p:cNvPr id="6" name="object 6"/>
            <p:cNvSpPr/>
            <p:nvPr/>
          </p:nvSpPr>
          <p:spPr>
            <a:xfrm>
              <a:off x="7614284" y="377820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5"/>
                  </a:lnTo>
                  <a:lnTo>
                    <a:pt x="405150" y="8081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2"/>
                  </a:lnTo>
                  <a:lnTo>
                    <a:pt x="77231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49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8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2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5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70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4284" y="377820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410368" y="2232860"/>
            <a:ext cx="1205230" cy="1123950"/>
            <a:chOff x="5886368" y="2232860"/>
            <a:chExt cx="1205230" cy="1123950"/>
          </a:xfrm>
        </p:grpSpPr>
        <p:sp>
          <p:nvSpPr>
            <p:cNvPr id="9" name="object 9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09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35021" y="2232860"/>
            <a:ext cx="1205230" cy="1123950"/>
            <a:chOff x="4011021" y="2232860"/>
            <a:chExt cx="1205230" cy="1123950"/>
          </a:xfrm>
        </p:grpSpPr>
        <p:sp>
          <p:nvSpPr>
            <p:cNvPr id="12" name="object 12"/>
            <p:cNvSpPr/>
            <p:nvPr/>
          </p:nvSpPr>
          <p:spPr>
            <a:xfrm>
              <a:off x="4022133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09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2133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694467" y="2276751"/>
            <a:ext cx="1205230" cy="1123950"/>
            <a:chOff x="2170467" y="2276751"/>
            <a:chExt cx="1205230" cy="1123950"/>
          </a:xfrm>
        </p:grpSpPr>
        <p:sp>
          <p:nvSpPr>
            <p:cNvPr id="15" name="object 15"/>
            <p:cNvSpPr/>
            <p:nvPr/>
          </p:nvSpPr>
          <p:spPr>
            <a:xfrm>
              <a:off x="2181580" y="2287864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3"/>
                  </a:lnTo>
                  <a:lnTo>
                    <a:pt x="58859" y="350552"/>
                  </a:lnTo>
                  <a:lnTo>
                    <a:pt x="43069" y="400494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4" y="1092797"/>
                  </a:lnTo>
                  <a:lnTo>
                    <a:pt x="332817" y="1098549"/>
                  </a:lnTo>
                  <a:lnTo>
                    <a:pt x="382285" y="1101409"/>
                  </a:lnTo>
                  <a:lnTo>
                    <a:pt x="434736" y="1101570"/>
                  </a:lnTo>
                  <a:lnTo>
                    <a:pt x="489194" y="1099222"/>
                  </a:lnTo>
                  <a:lnTo>
                    <a:pt x="544687" y="1094559"/>
                  </a:lnTo>
                  <a:lnTo>
                    <a:pt x="600239" y="1087772"/>
                  </a:lnTo>
                  <a:lnTo>
                    <a:pt x="654877" y="1079055"/>
                  </a:lnTo>
                  <a:lnTo>
                    <a:pt x="707627" y="1068599"/>
                  </a:lnTo>
                  <a:lnTo>
                    <a:pt x="757514" y="1056596"/>
                  </a:lnTo>
                  <a:lnTo>
                    <a:pt x="803565" y="1043238"/>
                  </a:lnTo>
                  <a:lnTo>
                    <a:pt x="844805" y="1028719"/>
                  </a:lnTo>
                  <a:lnTo>
                    <a:pt x="880260" y="1013230"/>
                  </a:lnTo>
                  <a:lnTo>
                    <a:pt x="922709" y="987433"/>
                  </a:lnTo>
                  <a:lnTo>
                    <a:pt x="960071" y="955271"/>
                  </a:lnTo>
                  <a:lnTo>
                    <a:pt x="992766" y="917763"/>
                  </a:lnTo>
                  <a:lnTo>
                    <a:pt x="1021218" y="875930"/>
                  </a:lnTo>
                  <a:lnTo>
                    <a:pt x="1045848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5"/>
                  </a:lnTo>
                  <a:lnTo>
                    <a:pt x="1114592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0" y="51878"/>
                  </a:lnTo>
                  <a:lnTo>
                    <a:pt x="903589" y="39757"/>
                  </a:lnTo>
                  <a:lnTo>
                    <a:pt x="850536" y="28955"/>
                  </a:lnTo>
                  <a:lnTo>
                    <a:pt x="794996" y="19623"/>
                  </a:lnTo>
                  <a:lnTo>
                    <a:pt x="737786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579" y="2287864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865627" y="3734365"/>
            <a:ext cx="944880" cy="1019175"/>
            <a:chOff x="3341627" y="3734364"/>
            <a:chExt cx="944880" cy="1019175"/>
          </a:xfrm>
        </p:grpSpPr>
        <p:sp>
          <p:nvSpPr>
            <p:cNvPr id="18" name="object 18"/>
            <p:cNvSpPr/>
            <p:nvPr/>
          </p:nvSpPr>
          <p:spPr>
            <a:xfrm>
              <a:off x="3352740" y="3745476"/>
              <a:ext cx="922655" cy="996950"/>
            </a:xfrm>
            <a:custGeom>
              <a:avLst/>
              <a:gdLst/>
              <a:ahLst/>
              <a:cxnLst/>
              <a:rect l="l" t="t" r="r" b="b"/>
              <a:pathLst>
                <a:path w="922654" h="996950">
                  <a:moveTo>
                    <a:pt x="442940" y="0"/>
                  </a:moveTo>
                  <a:lnTo>
                    <a:pt x="390249" y="392"/>
                  </a:lnTo>
                  <a:lnTo>
                    <a:pt x="340465" y="3977"/>
                  </a:lnTo>
                  <a:lnTo>
                    <a:pt x="294724" y="10998"/>
                  </a:lnTo>
                  <a:lnTo>
                    <a:pt x="254168" y="21698"/>
                  </a:lnTo>
                  <a:lnTo>
                    <a:pt x="185706" y="60124"/>
                  </a:lnTo>
                  <a:lnTo>
                    <a:pt x="154587" y="91807"/>
                  </a:lnTo>
                  <a:lnTo>
                    <a:pt x="126515" y="130119"/>
                  </a:lnTo>
                  <a:lnTo>
                    <a:pt x="101427" y="173807"/>
                  </a:lnTo>
                  <a:lnTo>
                    <a:pt x="79260" y="221620"/>
                  </a:lnTo>
                  <a:lnTo>
                    <a:pt x="59949" y="272305"/>
                  </a:lnTo>
                  <a:lnTo>
                    <a:pt x="43432" y="324610"/>
                  </a:lnTo>
                  <a:lnTo>
                    <a:pt x="29645" y="377284"/>
                  </a:lnTo>
                  <a:lnTo>
                    <a:pt x="18525" y="429074"/>
                  </a:lnTo>
                  <a:lnTo>
                    <a:pt x="10007" y="478728"/>
                  </a:lnTo>
                  <a:lnTo>
                    <a:pt x="4029" y="524995"/>
                  </a:lnTo>
                  <a:lnTo>
                    <a:pt x="526" y="566621"/>
                  </a:lnTo>
                  <a:lnTo>
                    <a:pt x="0" y="619490"/>
                  </a:lnTo>
                  <a:lnTo>
                    <a:pt x="4439" y="673495"/>
                  </a:lnTo>
                  <a:lnTo>
                    <a:pt x="13731" y="727281"/>
                  </a:lnTo>
                  <a:lnTo>
                    <a:pt x="27764" y="779496"/>
                  </a:lnTo>
                  <a:lnTo>
                    <a:pt x="46424" y="828787"/>
                  </a:lnTo>
                  <a:lnTo>
                    <a:pt x="69599" y="873800"/>
                  </a:lnTo>
                  <a:lnTo>
                    <a:pt x="97176" y="913183"/>
                  </a:lnTo>
                  <a:lnTo>
                    <a:pt x="129041" y="945583"/>
                  </a:lnTo>
                  <a:lnTo>
                    <a:pt x="165083" y="969646"/>
                  </a:lnTo>
                  <a:lnTo>
                    <a:pt x="242705" y="991775"/>
                  </a:lnTo>
                  <a:lnTo>
                    <a:pt x="290633" y="996110"/>
                  </a:lnTo>
                  <a:lnTo>
                    <a:pt x="342553" y="996436"/>
                  </a:lnTo>
                  <a:lnTo>
                    <a:pt x="396897" y="993114"/>
                  </a:lnTo>
                  <a:lnTo>
                    <a:pt x="452100" y="986500"/>
                  </a:lnTo>
                  <a:lnTo>
                    <a:pt x="506595" y="976954"/>
                  </a:lnTo>
                  <a:lnTo>
                    <a:pt x="558817" y="964834"/>
                  </a:lnTo>
                  <a:lnTo>
                    <a:pt x="607199" y="950499"/>
                  </a:lnTo>
                  <a:lnTo>
                    <a:pt x="650175" y="934307"/>
                  </a:lnTo>
                  <a:lnTo>
                    <a:pt x="686180" y="916617"/>
                  </a:lnTo>
                  <a:lnTo>
                    <a:pt x="722711" y="890313"/>
                  </a:lnTo>
                  <a:lnTo>
                    <a:pt x="754388" y="857026"/>
                  </a:lnTo>
                  <a:lnTo>
                    <a:pt x="781664" y="818021"/>
                  </a:lnTo>
                  <a:lnTo>
                    <a:pt x="804989" y="774564"/>
                  </a:lnTo>
                  <a:lnTo>
                    <a:pt x="824816" y="727921"/>
                  </a:lnTo>
                  <a:lnTo>
                    <a:pt x="841595" y="679357"/>
                  </a:lnTo>
                  <a:lnTo>
                    <a:pt x="855778" y="630139"/>
                  </a:lnTo>
                  <a:lnTo>
                    <a:pt x="867817" y="581532"/>
                  </a:lnTo>
                  <a:lnTo>
                    <a:pt x="878164" y="534802"/>
                  </a:lnTo>
                  <a:lnTo>
                    <a:pt x="897910" y="445288"/>
                  </a:lnTo>
                  <a:lnTo>
                    <a:pt x="907715" y="396554"/>
                  </a:lnTo>
                  <a:lnTo>
                    <a:pt x="915829" y="346865"/>
                  </a:lnTo>
                  <a:lnTo>
                    <a:pt x="921017" y="297494"/>
                  </a:lnTo>
                  <a:lnTo>
                    <a:pt x="922045" y="249714"/>
                  </a:lnTo>
                  <a:lnTo>
                    <a:pt x="917680" y="204798"/>
                  </a:lnTo>
                  <a:lnTo>
                    <a:pt x="906687" y="164018"/>
                  </a:lnTo>
                  <a:lnTo>
                    <a:pt x="887831" y="128647"/>
                  </a:lnTo>
                  <a:lnTo>
                    <a:pt x="859880" y="99958"/>
                  </a:lnTo>
                  <a:lnTo>
                    <a:pt x="797404" y="66192"/>
                  </a:lnTo>
                  <a:lnTo>
                    <a:pt x="756282" y="51054"/>
                  </a:lnTo>
                  <a:lnTo>
                    <a:pt x="710088" y="37404"/>
                  </a:lnTo>
                  <a:lnTo>
                    <a:pt x="659963" y="25486"/>
                  </a:lnTo>
                  <a:lnTo>
                    <a:pt x="607047" y="15543"/>
                  </a:lnTo>
                  <a:lnTo>
                    <a:pt x="552478" y="7819"/>
                  </a:lnTo>
                  <a:lnTo>
                    <a:pt x="497395" y="2556"/>
                  </a:lnTo>
                  <a:lnTo>
                    <a:pt x="442940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2740" y="3745476"/>
              <a:ext cx="922655" cy="996950"/>
            </a:xfrm>
            <a:custGeom>
              <a:avLst/>
              <a:gdLst/>
              <a:ahLst/>
              <a:cxnLst/>
              <a:rect l="l" t="t" r="r" b="b"/>
              <a:pathLst>
                <a:path w="922654" h="996950">
                  <a:moveTo>
                    <a:pt x="878163" y="534802"/>
                  </a:moveTo>
                  <a:lnTo>
                    <a:pt x="887648" y="491795"/>
                  </a:lnTo>
                  <a:lnTo>
                    <a:pt x="897910" y="445288"/>
                  </a:lnTo>
                  <a:lnTo>
                    <a:pt x="907715" y="396554"/>
                  </a:lnTo>
                  <a:lnTo>
                    <a:pt x="915829" y="346865"/>
                  </a:lnTo>
                  <a:lnTo>
                    <a:pt x="921017" y="297494"/>
                  </a:lnTo>
                  <a:lnTo>
                    <a:pt x="922045" y="249714"/>
                  </a:lnTo>
                  <a:lnTo>
                    <a:pt x="917680" y="204798"/>
                  </a:lnTo>
                  <a:lnTo>
                    <a:pt x="906687" y="164018"/>
                  </a:lnTo>
                  <a:lnTo>
                    <a:pt x="887831" y="128647"/>
                  </a:lnTo>
                  <a:lnTo>
                    <a:pt x="859879" y="99958"/>
                  </a:lnTo>
                  <a:lnTo>
                    <a:pt x="797404" y="66192"/>
                  </a:lnTo>
                  <a:lnTo>
                    <a:pt x="756282" y="51054"/>
                  </a:lnTo>
                  <a:lnTo>
                    <a:pt x="710088" y="37404"/>
                  </a:lnTo>
                  <a:lnTo>
                    <a:pt x="659963" y="25486"/>
                  </a:lnTo>
                  <a:lnTo>
                    <a:pt x="607047" y="15543"/>
                  </a:lnTo>
                  <a:lnTo>
                    <a:pt x="552478" y="7819"/>
                  </a:lnTo>
                  <a:lnTo>
                    <a:pt x="497395" y="2556"/>
                  </a:lnTo>
                  <a:lnTo>
                    <a:pt x="442940" y="0"/>
                  </a:lnTo>
                  <a:lnTo>
                    <a:pt x="390250" y="392"/>
                  </a:lnTo>
                  <a:lnTo>
                    <a:pt x="340465" y="3977"/>
                  </a:lnTo>
                  <a:lnTo>
                    <a:pt x="294724" y="10998"/>
                  </a:lnTo>
                  <a:lnTo>
                    <a:pt x="254168" y="21699"/>
                  </a:lnTo>
                  <a:lnTo>
                    <a:pt x="185706" y="60124"/>
                  </a:lnTo>
                  <a:lnTo>
                    <a:pt x="154587" y="91807"/>
                  </a:lnTo>
                  <a:lnTo>
                    <a:pt x="126515" y="130119"/>
                  </a:lnTo>
                  <a:lnTo>
                    <a:pt x="101428" y="173807"/>
                  </a:lnTo>
                  <a:lnTo>
                    <a:pt x="79260" y="221620"/>
                  </a:lnTo>
                  <a:lnTo>
                    <a:pt x="59950" y="272305"/>
                  </a:lnTo>
                  <a:lnTo>
                    <a:pt x="43433" y="324610"/>
                  </a:lnTo>
                  <a:lnTo>
                    <a:pt x="29645" y="377284"/>
                  </a:lnTo>
                  <a:lnTo>
                    <a:pt x="18525" y="429074"/>
                  </a:lnTo>
                  <a:lnTo>
                    <a:pt x="10007" y="478728"/>
                  </a:lnTo>
                  <a:lnTo>
                    <a:pt x="4029" y="524994"/>
                  </a:lnTo>
                  <a:lnTo>
                    <a:pt x="526" y="566620"/>
                  </a:lnTo>
                  <a:lnTo>
                    <a:pt x="0" y="619490"/>
                  </a:lnTo>
                  <a:lnTo>
                    <a:pt x="4439" y="673494"/>
                  </a:lnTo>
                  <a:lnTo>
                    <a:pt x="13731" y="727280"/>
                  </a:lnTo>
                  <a:lnTo>
                    <a:pt x="27764" y="779496"/>
                  </a:lnTo>
                  <a:lnTo>
                    <a:pt x="46425" y="828786"/>
                  </a:lnTo>
                  <a:lnTo>
                    <a:pt x="69599" y="873800"/>
                  </a:lnTo>
                  <a:lnTo>
                    <a:pt x="97176" y="913183"/>
                  </a:lnTo>
                  <a:lnTo>
                    <a:pt x="129041" y="945583"/>
                  </a:lnTo>
                  <a:lnTo>
                    <a:pt x="165083" y="969647"/>
                  </a:lnTo>
                  <a:lnTo>
                    <a:pt x="242704" y="991775"/>
                  </a:lnTo>
                  <a:lnTo>
                    <a:pt x="290633" y="996110"/>
                  </a:lnTo>
                  <a:lnTo>
                    <a:pt x="342553" y="996437"/>
                  </a:lnTo>
                  <a:lnTo>
                    <a:pt x="396897" y="993114"/>
                  </a:lnTo>
                  <a:lnTo>
                    <a:pt x="452100" y="986500"/>
                  </a:lnTo>
                  <a:lnTo>
                    <a:pt x="506595" y="976954"/>
                  </a:lnTo>
                  <a:lnTo>
                    <a:pt x="558817" y="964834"/>
                  </a:lnTo>
                  <a:lnTo>
                    <a:pt x="607199" y="950499"/>
                  </a:lnTo>
                  <a:lnTo>
                    <a:pt x="650176" y="934307"/>
                  </a:lnTo>
                  <a:lnTo>
                    <a:pt x="686181" y="916617"/>
                  </a:lnTo>
                  <a:lnTo>
                    <a:pt x="722711" y="890313"/>
                  </a:lnTo>
                  <a:lnTo>
                    <a:pt x="754389" y="857026"/>
                  </a:lnTo>
                  <a:lnTo>
                    <a:pt x="781664" y="818021"/>
                  </a:lnTo>
                  <a:lnTo>
                    <a:pt x="804989" y="774564"/>
                  </a:lnTo>
                  <a:lnTo>
                    <a:pt x="824816" y="727921"/>
                  </a:lnTo>
                  <a:lnTo>
                    <a:pt x="841595" y="679358"/>
                  </a:lnTo>
                  <a:lnTo>
                    <a:pt x="855779" y="630139"/>
                  </a:lnTo>
                  <a:lnTo>
                    <a:pt x="867817" y="581532"/>
                  </a:lnTo>
                  <a:lnTo>
                    <a:pt x="878163" y="534802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449499" y="5092798"/>
            <a:ext cx="1205230" cy="1123950"/>
            <a:chOff x="3925499" y="5092798"/>
            <a:chExt cx="1205230" cy="1123950"/>
          </a:xfrm>
        </p:grpSpPr>
        <p:sp>
          <p:nvSpPr>
            <p:cNvPr id="21" name="object 21"/>
            <p:cNvSpPr/>
            <p:nvPr/>
          </p:nvSpPr>
          <p:spPr>
            <a:xfrm>
              <a:off x="3936610" y="510391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6" y="0"/>
                  </a:moveTo>
                  <a:lnTo>
                    <a:pt x="508566" y="272"/>
                  </a:lnTo>
                  <a:lnTo>
                    <a:pt x="455245" y="2916"/>
                  </a:lnTo>
                  <a:lnTo>
                    <a:pt x="405151" y="8082"/>
                  </a:lnTo>
                  <a:lnTo>
                    <a:pt x="359098" y="15920"/>
                  </a:lnTo>
                  <a:lnTo>
                    <a:pt x="317904" y="26582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5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5" y="819927"/>
                  </a:lnTo>
                  <a:lnTo>
                    <a:pt x="37891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3" y="990515"/>
                  </a:lnTo>
                  <a:lnTo>
                    <a:pt x="139197" y="1023429"/>
                  </a:lnTo>
                  <a:lnTo>
                    <a:pt x="173838" y="1050813"/>
                  </a:lnTo>
                  <a:lnTo>
                    <a:pt x="212045" y="1071845"/>
                  </a:lnTo>
                  <a:lnTo>
                    <a:pt x="287305" y="1092797"/>
                  </a:lnTo>
                  <a:lnTo>
                    <a:pt x="332818" y="1098549"/>
                  </a:lnTo>
                  <a:lnTo>
                    <a:pt x="382286" y="1101410"/>
                  </a:lnTo>
                  <a:lnTo>
                    <a:pt x="434737" y="1101570"/>
                  </a:lnTo>
                  <a:lnTo>
                    <a:pt x="489195" y="1099222"/>
                  </a:lnTo>
                  <a:lnTo>
                    <a:pt x="544688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8" y="1068599"/>
                  </a:lnTo>
                  <a:lnTo>
                    <a:pt x="757515" y="1056596"/>
                  </a:lnTo>
                  <a:lnTo>
                    <a:pt x="803566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3" y="734672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5" y="591200"/>
                  </a:lnTo>
                  <a:lnTo>
                    <a:pt x="1149372" y="501828"/>
                  </a:lnTo>
                  <a:lnTo>
                    <a:pt x="1161060" y="453245"/>
                  </a:lnTo>
                  <a:lnTo>
                    <a:pt x="1171312" y="403472"/>
                  </a:lnTo>
                  <a:lnTo>
                    <a:pt x="1178940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4" y="213631"/>
                  </a:lnTo>
                  <a:lnTo>
                    <a:pt x="1159422" y="173767"/>
                  </a:lnTo>
                  <a:lnTo>
                    <a:pt x="1136090" y="139056"/>
                  </a:lnTo>
                  <a:lnTo>
                    <a:pt x="1103000" y="110554"/>
                  </a:lnTo>
                  <a:lnTo>
                    <a:pt x="1039672" y="79479"/>
                  </a:lnTo>
                  <a:lnTo>
                    <a:pt x="998974" y="65169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7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1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36611" y="510391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683033" y="5048119"/>
            <a:ext cx="1205230" cy="1123950"/>
            <a:chOff x="2159033" y="5048119"/>
            <a:chExt cx="1205230" cy="1123950"/>
          </a:xfrm>
        </p:grpSpPr>
        <p:sp>
          <p:nvSpPr>
            <p:cNvPr id="24" name="object 24"/>
            <p:cNvSpPr/>
            <p:nvPr/>
          </p:nvSpPr>
          <p:spPr>
            <a:xfrm>
              <a:off x="2170146" y="505923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6" y="0"/>
                  </a:moveTo>
                  <a:lnTo>
                    <a:pt x="508566" y="272"/>
                  </a:lnTo>
                  <a:lnTo>
                    <a:pt x="455245" y="2915"/>
                  </a:lnTo>
                  <a:lnTo>
                    <a:pt x="405151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2"/>
                  </a:lnTo>
                  <a:lnTo>
                    <a:pt x="77230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50" y="722743"/>
                  </a:lnTo>
                  <a:lnTo>
                    <a:pt x="10701" y="771643"/>
                  </a:lnTo>
                  <a:lnTo>
                    <a:pt x="22275" y="819927"/>
                  </a:lnTo>
                  <a:lnTo>
                    <a:pt x="37891" y="866775"/>
                  </a:lnTo>
                  <a:lnTo>
                    <a:pt x="57470" y="911369"/>
                  </a:lnTo>
                  <a:lnTo>
                    <a:pt x="80934" y="952889"/>
                  </a:lnTo>
                  <a:lnTo>
                    <a:pt x="108203" y="990515"/>
                  </a:lnTo>
                  <a:lnTo>
                    <a:pt x="139197" y="1023430"/>
                  </a:lnTo>
                  <a:lnTo>
                    <a:pt x="173838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8" y="1098550"/>
                  </a:lnTo>
                  <a:lnTo>
                    <a:pt x="382286" y="1101410"/>
                  </a:lnTo>
                  <a:lnTo>
                    <a:pt x="434737" y="1101570"/>
                  </a:lnTo>
                  <a:lnTo>
                    <a:pt x="489195" y="1099222"/>
                  </a:lnTo>
                  <a:lnTo>
                    <a:pt x="544688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8" y="1068599"/>
                  </a:lnTo>
                  <a:lnTo>
                    <a:pt x="757515" y="1056596"/>
                  </a:lnTo>
                  <a:lnTo>
                    <a:pt x="803566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5"/>
                  </a:lnTo>
                  <a:lnTo>
                    <a:pt x="1085333" y="734673"/>
                  </a:lnTo>
                  <a:lnTo>
                    <a:pt x="1101030" y="685735"/>
                  </a:lnTo>
                  <a:lnTo>
                    <a:pt x="1114593" y="637570"/>
                  </a:lnTo>
                  <a:lnTo>
                    <a:pt x="1126445" y="591200"/>
                  </a:lnTo>
                  <a:lnTo>
                    <a:pt x="1149372" y="501828"/>
                  </a:lnTo>
                  <a:lnTo>
                    <a:pt x="1161060" y="453245"/>
                  </a:lnTo>
                  <a:lnTo>
                    <a:pt x="1171312" y="403472"/>
                  </a:lnTo>
                  <a:lnTo>
                    <a:pt x="1178940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0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70"/>
                  </a:lnTo>
                  <a:lnTo>
                    <a:pt x="621620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70146" y="505923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065939" y="2519484"/>
            <a:ext cx="6200140" cy="2326640"/>
            <a:chOff x="541939" y="2519484"/>
            <a:chExt cx="6200140" cy="2326640"/>
          </a:xfrm>
        </p:grpSpPr>
        <p:sp>
          <p:nvSpPr>
            <p:cNvPr id="27" name="object 27"/>
            <p:cNvSpPr/>
            <p:nvPr/>
          </p:nvSpPr>
          <p:spPr>
            <a:xfrm>
              <a:off x="553051" y="373288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5" h="1101725">
                  <a:moveTo>
                    <a:pt x="564296" y="0"/>
                  </a:moveTo>
                  <a:lnTo>
                    <a:pt x="508565" y="272"/>
                  </a:lnTo>
                  <a:lnTo>
                    <a:pt x="455245" y="2916"/>
                  </a:lnTo>
                  <a:lnTo>
                    <a:pt x="405150" y="8082"/>
                  </a:lnTo>
                  <a:lnTo>
                    <a:pt x="359098" y="15920"/>
                  </a:lnTo>
                  <a:lnTo>
                    <a:pt x="317904" y="26582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5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6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30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50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3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0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5"/>
                  </a:lnTo>
                  <a:lnTo>
                    <a:pt x="1085333" y="734673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6" y="591199"/>
                  </a:lnTo>
                  <a:lnTo>
                    <a:pt x="1149372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3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3051" y="373288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5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893274" y="495763"/>
            <a:ext cx="289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Once</a:t>
            </a:r>
            <a:r>
              <a:rPr spc="-45" dirty="0"/>
              <a:t> </a:t>
            </a:r>
            <a:r>
              <a:rPr spc="-20" dirty="0"/>
              <a:t>more…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34" name="object 34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38" name="object 38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42" name="object 42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46" name="object 46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50" name="object 50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54" name="object 54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58" name="object 58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62" name="object 62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13194" y="2794488"/>
            <a:ext cx="6666865" cy="2887345"/>
            <a:chOff x="1289193" y="2794487"/>
            <a:chExt cx="6666865" cy="2887345"/>
          </a:xfrm>
        </p:grpSpPr>
        <p:sp>
          <p:nvSpPr>
            <p:cNvPr id="66" name="object 66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190015" y="1383189"/>
            <a:ext cx="365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start,</a:t>
            </a:r>
            <a:r>
              <a:rPr spc="-5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every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vertex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is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in</a:t>
            </a:r>
            <a:r>
              <a:rPr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it’s</a:t>
            </a:r>
            <a:r>
              <a:rPr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own</a:t>
            </a:r>
            <a:r>
              <a:rPr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tree.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8762" y="5116727"/>
            <a:ext cx="1205230" cy="1123950"/>
            <a:chOff x="5804762" y="5116727"/>
            <a:chExt cx="1205230" cy="1123950"/>
          </a:xfrm>
        </p:grpSpPr>
        <p:sp>
          <p:nvSpPr>
            <p:cNvPr id="3" name="object 3"/>
            <p:cNvSpPr/>
            <p:nvPr/>
          </p:nvSpPr>
          <p:spPr>
            <a:xfrm>
              <a:off x="5815874" y="512784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6" y="0"/>
                  </a:moveTo>
                  <a:lnTo>
                    <a:pt x="508566" y="272"/>
                  </a:lnTo>
                  <a:lnTo>
                    <a:pt x="455245" y="2916"/>
                  </a:lnTo>
                  <a:lnTo>
                    <a:pt x="405151" y="8082"/>
                  </a:lnTo>
                  <a:lnTo>
                    <a:pt x="359098" y="15920"/>
                  </a:lnTo>
                  <a:lnTo>
                    <a:pt x="317904" y="26582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5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5" y="819927"/>
                  </a:lnTo>
                  <a:lnTo>
                    <a:pt x="37891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3" y="990515"/>
                  </a:lnTo>
                  <a:lnTo>
                    <a:pt x="139197" y="1023429"/>
                  </a:lnTo>
                  <a:lnTo>
                    <a:pt x="173838" y="1050813"/>
                  </a:lnTo>
                  <a:lnTo>
                    <a:pt x="212045" y="1071845"/>
                  </a:lnTo>
                  <a:lnTo>
                    <a:pt x="287305" y="1092797"/>
                  </a:lnTo>
                  <a:lnTo>
                    <a:pt x="332818" y="1098549"/>
                  </a:lnTo>
                  <a:lnTo>
                    <a:pt x="382286" y="1101410"/>
                  </a:lnTo>
                  <a:lnTo>
                    <a:pt x="434737" y="1101570"/>
                  </a:lnTo>
                  <a:lnTo>
                    <a:pt x="489195" y="1099222"/>
                  </a:lnTo>
                  <a:lnTo>
                    <a:pt x="544688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8" y="1068599"/>
                  </a:lnTo>
                  <a:lnTo>
                    <a:pt x="757515" y="1056596"/>
                  </a:lnTo>
                  <a:lnTo>
                    <a:pt x="803566" y="1043239"/>
                  </a:lnTo>
                  <a:lnTo>
                    <a:pt x="844806" y="1028719"/>
                  </a:lnTo>
                  <a:lnTo>
                    <a:pt x="880261" y="1013230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3" y="734672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5" y="591200"/>
                  </a:lnTo>
                  <a:lnTo>
                    <a:pt x="1149372" y="501828"/>
                  </a:lnTo>
                  <a:lnTo>
                    <a:pt x="1161060" y="453245"/>
                  </a:lnTo>
                  <a:lnTo>
                    <a:pt x="1171312" y="403472"/>
                  </a:lnTo>
                  <a:lnTo>
                    <a:pt x="1178940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0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5875" y="512784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127171" y="3767090"/>
            <a:ext cx="1205230" cy="1123950"/>
            <a:chOff x="7603171" y="3767090"/>
            <a:chExt cx="1205230" cy="1123950"/>
          </a:xfrm>
        </p:grpSpPr>
        <p:sp>
          <p:nvSpPr>
            <p:cNvPr id="6" name="object 6"/>
            <p:cNvSpPr/>
            <p:nvPr/>
          </p:nvSpPr>
          <p:spPr>
            <a:xfrm>
              <a:off x="7614284" y="377820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5"/>
                  </a:lnTo>
                  <a:lnTo>
                    <a:pt x="405150" y="8081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2"/>
                  </a:lnTo>
                  <a:lnTo>
                    <a:pt x="77231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49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8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2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5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70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4284" y="377820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410368" y="2232860"/>
            <a:ext cx="1205230" cy="1123950"/>
            <a:chOff x="5886368" y="2232860"/>
            <a:chExt cx="1205230" cy="1123950"/>
          </a:xfrm>
        </p:grpSpPr>
        <p:sp>
          <p:nvSpPr>
            <p:cNvPr id="9" name="object 9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09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35021" y="2232860"/>
            <a:ext cx="1205230" cy="1123950"/>
            <a:chOff x="4011021" y="2232860"/>
            <a:chExt cx="1205230" cy="1123950"/>
          </a:xfrm>
        </p:grpSpPr>
        <p:sp>
          <p:nvSpPr>
            <p:cNvPr id="12" name="object 12"/>
            <p:cNvSpPr/>
            <p:nvPr/>
          </p:nvSpPr>
          <p:spPr>
            <a:xfrm>
              <a:off x="4022133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09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22133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694467" y="2276751"/>
            <a:ext cx="1205230" cy="1123950"/>
            <a:chOff x="2170467" y="2276751"/>
            <a:chExt cx="1205230" cy="1123950"/>
          </a:xfrm>
        </p:grpSpPr>
        <p:sp>
          <p:nvSpPr>
            <p:cNvPr id="15" name="object 15"/>
            <p:cNvSpPr/>
            <p:nvPr/>
          </p:nvSpPr>
          <p:spPr>
            <a:xfrm>
              <a:off x="2181580" y="2287864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3"/>
                  </a:lnTo>
                  <a:lnTo>
                    <a:pt x="58859" y="350552"/>
                  </a:lnTo>
                  <a:lnTo>
                    <a:pt x="43069" y="400494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4" y="1092797"/>
                  </a:lnTo>
                  <a:lnTo>
                    <a:pt x="332817" y="1098549"/>
                  </a:lnTo>
                  <a:lnTo>
                    <a:pt x="382285" y="1101409"/>
                  </a:lnTo>
                  <a:lnTo>
                    <a:pt x="434736" y="1101570"/>
                  </a:lnTo>
                  <a:lnTo>
                    <a:pt x="489194" y="1099222"/>
                  </a:lnTo>
                  <a:lnTo>
                    <a:pt x="544687" y="1094559"/>
                  </a:lnTo>
                  <a:lnTo>
                    <a:pt x="600239" y="1087772"/>
                  </a:lnTo>
                  <a:lnTo>
                    <a:pt x="654877" y="1079055"/>
                  </a:lnTo>
                  <a:lnTo>
                    <a:pt x="707627" y="1068599"/>
                  </a:lnTo>
                  <a:lnTo>
                    <a:pt x="757514" y="1056596"/>
                  </a:lnTo>
                  <a:lnTo>
                    <a:pt x="803565" y="1043238"/>
                  </a:lnTo>
                  <a:lnTo>
                    <a:pt x="844805" y="1028719"/>
                  </a:lnTo>
                  <a:lnTo>
                    <a:pt x="880260" y="1013230"/>
                  </a:lnTo>
                  <a:lnTo>
                    <a:pt x="922709" y="987433"/>
                  </a:lnTo>
                  <a:lnTo>
                    <a:pt x="960071" y="955271"/>
                  </a:lnTo>
                  <a:lnTo>
                    <a:pt x="992766" y="917763"/>
                  </a:lnTo>
                  <a:lnTo>
                    <a:pt x="1021218" y="875930"/>
                  </a:lnTo>
                  <a:lnTo>
                    <a:pt x="1045848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5"/>
                  </a:lnTo>
                  <a:lnTo>
                    <a:pt x="1114592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0" y="51878"/>
                  </a:lnTo>
                  <a:lnTo>
                    <a:pt x="903589" y="39757"/>
                  </a:lnTo>
                  <a:lnTo>
                    <a:pt x="850536" y="28955"/>
                  </a:lnTo>
                  <a:lnTo>
                    <a:pt x="794996" y="19623"/>
                  </a:lnTo>
                  <a:lnTo>
                    <a:pt x="737786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579" y="2287864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865627" y="3734365"/>
            <a:ext cx="944880" cy="1019175"/>
            <a:chOff x="3341627" y="3734364"/>
            <a:chExt cx="944880" cy="1019175"/>
          </a:xfrm>
        </p:grpSpPr>
        <p:sp>
          <p:nvSpPr>
            <p:cNvPr id="18" name="object 18"/>
            <p:cNvSpPr/>
            <p:nvPr/>
          </p:nvSpPr>
          <p:spPr>
            <a:xfrm>
              <a:off x="3352740" y="3745476"/>
              <a:ext cx="922655" cy="996950"/>
            </a:xfrm>
            <a:custGeom>
              <a:avLst/>
              <a:gdLst/>
              <a:ahLst/>
              <a:cxnLst/>
              <a:rect l="l" t="t" r="r" b="b"/>
              <a:pathLst>
                <a:path w="922654" h="996950">
                  <a:moveTo>
                    <a:pt x="442940" y="0"/>
                  </a:moveTo>
                  <a:lnTo>
                    <a:pt x="390249" y="392"/>
                  </a:lnTo>
                  <a:lnTo>
                    <a:pt x="340465" y="3977"/>
                  </a:lnTo>
                  <a:lnTo>
                    <a:pt x="294724" y="10998"/>
                  </a:lnTo>
                  <a:lnTo>
                    <a:pt x="254168" y="21698"/>
                  </a:lnTo>
                  <a:lnTo>
                    <a:pt x="185706" y="60124"/>
                  </a:lnTo>
                  <a:lnTo>
                    <a:pt x="154587" y="91807"/>
                  </a:lnTo>
                  <a:lnTo>
                    <a:pt x="126515" y="130119"/>
                  </a:lnTo>
                  <a:lnTo>
                    <a:pt x="101427" y="173807"/>
                  </a:lnTo>
                  <a:lnTo>
                    <a:pt x="79260" y="221620"/>
                  </a:lnTo>
                  <a:lnTo>
                    <a:pt x="59949" y="272305"/>
                  </a:lnTo>
                  <a:lnTo>
                    <a:pt x="43432" y="324610"/>
                  </a:lnTo>
                  <a:lnTo>
                    <a:pt x="29645" y="377284"/>
                  </a:lnTo>
                  <a:lnTo>
                    <a:pt x="18525" y="429074"/>
                  </a:lnTo>
                  <a:lnTo>
                    <a:pt x="10007" y="478728"/>
                  </a:lnTo>
                  <a:lnTo>
                    <a:pt x="4029" y="524995"/>
                  </a:lnTo>
                  <a:lnTo>
                    <a:pt x="526" y="566621"/>
                  </a:lnTo>
                  <a:lnTo>
                    <a:pt x="0" y="619490"/>
                  </a:lnTo>
                  <a:lnTo>
                    <a:pt x="4439" y="673495"/>
                  </a:lnTo>
                  <a:lnTo>
                    <a:pt x="13731" y="727281"/>
                  </a:lnTo>
                  <a:lnTo>
                    <a:pt x="27764" y="779496"/>
                  </a:lnTo>
                  <a:lnTo>
                    <a:pt x="46424" y="828787"/>
                  </a:lnTo>
                  <a:lnTo>
                    <a:pt x="69599" y="873800"/>
                  </a:lnTo>
                  <a:lnTo>
                    <a:pt x="97176" y="913183"/>
                  </a:lnTo>
                  <a:lnTo>
                    <a:pt x="129041" y="945583"/>
                  </a:lnTo>
                  <a:lnTo>
                    <a:pt x="165083" y="969646"/>
                  </a:lnTo>
                  <a:lnTo>
                    <a:pt x="242705" y="991775"/>
                  </a:lnTo>
                  <a:lnTo>
                    <a:pt x="290633" y="996110"/>
                  </a:lnTo>
                  <a:lnTo>
                    <a:pt x="342553" y="996436"/>
                  </a:lnTo>
                  <a:lnTo>
                    <a:pt x="396897" y="993114"/>
                  </a:lnTo>
                  <a:lnTo>
                    <a:pt x="452100" y="986500"/>
                  </a:lnTo>
                  <a:lnTo>
                    <a:pt x="506595" y="976954"/>
                  </a:lnTo>
                  <a:lnTo>
                    <a:pt x="558817" y="964834"/>
                  </a:lnTo>
                  <a:lnTo>
                    <a:pt x="607199" y="950499"/>
                  </a:lnTo>
                  <a:lnTo>
                    <a:pt x="650175" y="934307"/>
                  </a:lnTo>
                  <a:lnTo>
                    <a:pt x="686180" y="916617"/>
                  </a:lnTo>
                  <a:lnTo>
                    <a:pt x="722711" y="890313"/>
                  </a:lnTo>
                  <a:lnTo>
                    <a:pt x="754388" y="857026"/>
                  </a:lnTo>
                  <a:lnTo>
                    <a:pt x="781664" y="818021"/>
                  </a:lnTo>
                  <a:lnTo>
                    <a:pt x="804989" y="774564"/>
                  </a:lnTo>
                  <a:lnTo>
                    <a:pt x="824816" y="727921"/>
                  </a:lnTo>
                  <a:lnTo>
                    <a:pt x="841595" y="679357"/>
                  </a:lnTo>
                  <a:lnTo>
                    <a:pt x="855778" y="630139"/>
                  </a:lnTo>
                  <a:lnTo>
                    <a:pt x="867817" y="581532"/>
                  </a:lnTo>
                  <a:lnTo>
                    <a:pt x="878164" y="534802"/>
                  </a:lnTo>
                  <a:lnTo>
                    <a:pt x="897910" y="445288"/>
                  </a:lnTo>
                  <a:lnTo>
                    <a:pt x="907715" y="396554"/>
                  </a:lnTo>
                  <a:lnTo>
                    <a:pt x="915829" y="346865"/>
                  </a:lnTo>
                  <a:lnTo>
                    <a:pt x="921017" y="297494"/>
                  </a:lnTo>
                  <a:lnTo>
                    <a:pt x="922045" y="249714"/>
                  </a:lnTo>
                  <a:lnTo>
                    <a:pt x="917680" y="204798"/>
                  </a:lnTo>
                  <a:lnTo>
                    <a:pt x="906687" y="164018"/>
                  </a:lnTo>
                  <a:lnTo>
                    <a:pt x="887831" y="128647"/>
                  </a:lnTo>
                  <a:lnTo>
                    <a:pt x="859880" y="99958"/>
                  </a:lnTo>
                  <a:lnTo>
                    <a:pt x="797404" y="66192"/>
                  </a:lnTo>
                  <a:lnTo>
                    <a:pt x="756282" y="51054"/>
                  </a:lnTo>
                  <a:lnTo>
                    <a:pt x="710088" y="37404"/>
                  </a:lnTo>
                  <a:lnTo>
                    <a:pt x="659963" y="25486"/>
                  </a:lnTo>
                  <a:lnTo>
                    <a:pt x="607047" y="15543"/>
                  </a:lnTo>
                  <a:lnTo>
                    <a:pt x="552478" y="7819"/>
                  </a:lnTo>
                  <a:lnTo>
                    <a:pt x="497395" y="2556"/>
                  </a:lnTo>
                  <a:lnTo>
                    <a:pt x="442940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52740" y="3745476"/>
              <a:ext cx="922655" cy="996950"/>
            </a:xfrm>
            <a:custGeom>
              <a:avLst/>
              <a:gdLst/>
              <a:ahLst/>
              <a:cxnLst/>
              <a:rect l="l" t="t" r="r" b="b"/>
              <a:pathLst>
                <a:path w="922654" h="996950">
                  <a:moveTo>
                    <a:pt x="878163" y="534802"/>
                  </a:moveTo>
                  <a:lnTo>
                    <a:pt x="887648" y="491795"/>
                  </a:lnTo>
                  <a:lnTo>
                    <a:pt x="897910" y="445288"/>
                  </a:lnTo>
                  <a:lnTo>
                    <a:pt x="907715" y="396554"/>
                  </a:lnTo>
                  <a:lnTo>
                    <a:pt x="915829" y="346865"/>
                  </a:lnTo>
                  <a:lnTo>
                    <a:pt x="921017" y="297494"/>
                  </a:lnTo>
                  <a:lnTo>
                    <a:pt x="922045" y="249714"/>
                  </a:lnTo>
                  <a:lnTo>
                    <a:pt x="917680" y="204798"/>
                  </a:lnTo>
                  <a:lnTo>
                    <a:pt x="906687" y="164018"/>
                  </a:lnTo>
                  <a:lnTo>
                    <a:pt x="887831" y="128647"/>
                  </a:lnTo>
                  <a:lnTo>
                    <a:pt x="859879" y="99958"/>
                  </a:lnTo>
                  <a:lnTo>
                    <a:pt x="797404" y="66192"/>
                  </a:lnTo>
                  <a:lnTo>
                    <a:pt x="756282" y="51054"/>
                  </a:lnTo>
                  <a:lnTo>
                    <a:pt x="710088" y="37404"/>
                  </a:lnTo>
                  <a:lnTo>
                    <a:pt x="659963" y="25486"/>
                  </a:lnTo>
                  <a:lnTo>
                    <a:pt x="607047" y="15543"/>
                  </a:lnTo>
                  <a:lnTo>
                    <a:pt x="552478" y="7819"/>
                  </a:lnTo>
                  <a:lnTo>
                    <a:pt x="497395" y="2556"/>
                  </a:lnTo>
                  <a:lnTo>
                    <a:pt x="442940" y="0"/>
                  </a:lnTo>
                  <a:lnTo>
                    <a:pt x="390250" y="392"/>
                  </a:lnTo>
                  <a:lnTo>
                    <a:pt x="340465" y="3977"/>
                  </a:lnTo>
                  <a:lnTo>
                    <a:pt x="294724" y="10998"/>
                  </a:lnTo>
                  <a:lnTo>
                    <a:pt x="254168" y="21699"/>
                  </a:lnTo>
                  <a:lnTo>
                    <a:pt x="185706" y="60124"/>
                  </a:lnTo>
                  <a:lnTo>
                    <a:pt x="154587" y="91807"/>
                  </a:lnTo>
                  <a:lnTo>
                    <a:pt x="126515" y="130119"/>
                  </a:lnTo>
                  <a:lnTo>
                    <a:pt x="101428" y="173807"/>
                  </a:lnTo>
                  <a:lnTo>
                    <a:pt x="79260" y="221620"/>
                  </a:lnTo>
                  <a:lnTo>
                    <a:pt x="59950" y="272305"/>
                  </a:lnTo>
                  <a:lnTo>
                    <a:pt x="43433" y="324610"/>
                  </a:lnTo>
                  <a:lnTo>
                    <a:pt x="29645" y="377284"/>
                  </a:lnTo>
                  <a:lnTo>
                    <a:pt x="18525" y="429074"/>
                  </a:lnTo>
                  <a:lnTo>
                    <a:pt x="10007" y="478728"/>
                  </a:lnTo>
                  <a:lnTo>
                    <a:pt x="4029" y="524994"/>
                  </a:lnTo>
                  <a:lnTo>
                    <a:pt x="526" y="566620"/>
                  </a:lnTo>
                  <a:lnTo>
                    <a:pt x="0" y="619490"/>
                  </a:lnTo>
                  <a:lnTo>
                    <a:pt x="4439" y="673494"/>
                  </a:lnTo>
                  <a:lnTo>
                    <a:pt x="13731" y="727280"/>
                  </a:lnTo>
                  <a:lnTo>
                    <a:pt x="27764" y="779496"/>
                  </a:lnTo>
                  <a:lnTo>
                    <a:pt x="46425" y="828786"/>
                  </a:lnTo>
                  <a:lnTo>
                    <a:pt x="69599" y="873800"/>
                  </a:lnTo>
                  <a:lnTo>
                    <a:pt x="97176" y="913183"/>
                  </a:lnTo>
                  <a:lnTo>
                    <a:pt x="129041" y="945583"/>
                  </a:lnTo>
                  <a:lnTo>
                    <a:pt x="165083" y="969647"/>
                  </a:lnTo>
                  <a:lnTo>
                    <a:pt x="242704" y="991775"/>
                  </a:lnTo>
                  <a:lnTo>
                    <a:pt x="290633" y="996110"/>
                  </a:lnTo>
                  <a:lnTo>
                    <a:pt x="342553" y="996437"/>
                  </a:lnTo>
                  <a:lnTo>
                    <a:pt x="396897" y="993114"/>
                  </a:lnTo>
                  <a:lnTo>
                    <a:pt x="452100" y="986500"/>
                  </a:lnTo>
                  <a:lnTo>
                    <a:pt x="506595" y="976954"/>
                  </a:lnTo>
                  <a:lnTo>
                    <a:pt x="558817" y="964834"/>
                  </a:lnTo>
                  <a:lnTo>
                    <a:pt x="607199" y="950499"/>
                  </a:lnTo>
                  <a:lnTo>
                    <a:pt x="650176" y="934307"/>
                  </a:lnTo>
                  <a:lnTo>
                    <a:pt x="686181" y="916617"/>
                  </a:lnTo>
                  <a:lnTo>
                    <a:pt x="722711" y="890313"/>
                  </a:lnTo>
                  <a:lnTo>
                    <a:pt x="754389" y="857026"/>
                  </a:lnTo>
                  <a:lnTo>
                    <a:pt x="781664" y="818021"/>
                  </a:lnTo>
                  <a:lnTo>
                    <a:pt x="804989" y="774564"/>
                  </a:lnTo>
                  <a:lnTo>
                    <a:pt x="824816" y="727921"/>
                  </a:lnTo>
                  <a:lnTo>
                    <a:pt x="841595" y="679358"/>
                  </a:lnTo>
                  <a:lnTo>
                    <a:pt x="855779" y="630139"/>
                  </a:lnTo>
                  <a:lnTo>
                    <a:pt x="867817" y="581532"/>
                  </a:lnTo>
                  <a:lnTo>
                    <a:pt x="878163" y="534802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694365" y="5092634"/>
            <a:ext cx="3081655" cy="1148715"/>
            <a:chOff x="2170364" y="5092633"/>
            <a:chExt cx="3081655" cy="1148715"/>
          </a:xfrm>
        </p:grpSpPr>
        <p:sp>
          <p:nvSpPr>
            <p:cNvPr id="21" name="object 21"/>
            <p:cNvSpPr/>
            <p:nvPr/>
          </p:nvSpPr>
          <p:spPr>
            <a:xfrm>
              <a:off x="2181476" y="5103745"/>
              <a:ext cx="3059430" cy="1126490"/>
            </a:xfrm>
            <a:custGeom>
              <a:avLst/>
              <a:gdLst/>
              <a:ahLst/>
              <a:cxnLst/>
              <a:rect l="l" t="t" r="r" b="b"/>
              <a:pathLst>
                <a:path w="3059429" h="1126489">
                  <a:moveTo>
                    <a:pt x="1410807" y="0"/>
                  </a:moveTo>
                  <a:lnTo>
                    <a:pt x="1352526" y="144"/>
                  </a:lnTo>
                  <a:lnTo>
                    <a:pt x="1295177" y="679"/>
                  </a:lnTo>
                  <a:lnTo>
                    <a:pt x="1238897" y="1614"/>
                  </a:lnTo>
                  <a:lnTo>
                    <a:pt x="1183828" y="2960"/>
                  </a:lnTo>
                  <a:lnTo>
                    <a:pt x="1130109" y="4727"/>
                  </a:lnTo>
                  <a:lnTo>
                    <a:pt x="1077879" y="6925"/>
                  </a:lnTo>
                  <a:lnTo>
                    <a:pt x="1027280" y="9565"/>
                  </a:lnTo>
                  <a:lnTo>
                    <a:pt x="978451" y="12656"/>
                  </a:lnTo>
                  <a:lnTo>
                    <a:pt x="931532" y="16209"/>
                  </a:lnTo>
                  <a:lnTo>
                    <a:pt x="886662" y="20234"/>
                  </a:lnTo>
                  <a:lnTo>
                    <a:pt x="843982" y="24741"/>
                  </a:lnTo>
                  <a:lnTo>
                    <a:pt x="803632" y="29740"/>
                  </a:lnTo>
                  <a:lnTo>
                    <a:pt x="765751" y="35242"/>
                  </a:lnTo>
                  <a:lnTo>
                    <a:pt x="664351" y="55444"/>
                  </a:lnTo>
                  <a:lnTo>
                    <a:pt x="601620" y="72736"/>
                  </a:lnTo>
                  <a:lnTo>
                    <a:pt x="542247" y="92868"/>
                  </a:lnTo>
                  <a:lnTo>
                    <a:pt x="486192" y="115576"/>
                  </a:lnTo>
                  <a:lnTo>
                    <a:pt x="433418" y="140597"/>
                  </a:lnTo>
                  <a:lnTo>
                    <a:pt x="383884" y="167667"/>
                  </a:lnTo>
                  <a:lnTo>
                    <a:pt x="337550" y="196521"/>
                  </a:lnTo>
                  <a:lnTo>
                    <a:pt x="294379" y="226897"/>
                  </a:lnTo>
                  <a:lnTo>
                    <a:pt x="254330" y="258529"/>
                  </a:lnTo>
                  <a:lnTo>
                    <a:pt x="217364" y="291155"/>
                  </a:lnTo>
                  <a:lnTo>
                    <a:pt x="183442" y="324510"/>
                  </a:lnTo>
                  <a:lnTo>
                    <a:pt x="152525" y="358331"/>
                  </a:lnTo>
                  <a:lnTo>
                    <a:pt x="124573" y="392354"/>
                  </a:lnTo>
                  <a:lnTo>
                    <a:pt x="99547" y="426314"/>
                  </a:lnTo>
                  <a:lnTo>
                    <a:pt x="77408" y="459949"/>
                  </a:lnTo>
                  <a:lnTo>
                    <a:pt x="58117" y="492994"/>
                  </a:lnTo>
                  <a:lnTo>
                    <a:pt x="27919" y="556259"/>
                  </a:lnTo>
                  <a:lnTo>
                    <a:pt x="8641" y="613999"/>
                  </a:lnTo>
                  <a:lnTo>
                    <a:pt x="0" y="671494"/>
                  </a:lnTo>
                  <a:lnTo>
                    <a:pt x="1665" y="703411"/>
                  </a:lnTo>
                  <a:lnTo>
                    <a:pt x="18768" y="768022"/>
                  </a:lnTo>
                  <a:lnTo>
                    <a:pt x="53861" y="832154"/>
                  </a:lnTo>
                  <a:lnTo>
                    <a:pt x="78015" y="863475"/>
                  </a:lnTo>
                  <a:lnTo>
                    <a:pt x="106501" y="893995"/>
                  </a:lnTo>
                  <a:lnTo>
                    <a:pt x="139262" y="923490"/>
                  </a:lnTo>
                  <a:lnTo>
                    <a:pt x="176243" y="951731"/>
                  </a:lnTo>
                  <a:lnTo>
                    <a:pt x="217388" y="978492"/>
                  </a:lnTo>
                  <a:lnTo>
                    <a:pt x="262643" y="1003547"/>
                  </a:lnTo>
                  <a:lnTo>
                    <a:pt x="311951" y="1026669"/>
                  </a:lnTo>
                  <a:lnTo>
                    <a:pt x="365257" y="1047630"/>
                  </a:lnTo>
                  <a:lnTo>
                    <a:pt x="422506" y="1066205"/>
                  </a:lnTo>
                  <a:lnTo>
                    <a:pt x="483641" y="1082166"/>
                  </a:lnTo>
                  <a:lnTo>
                    <a:pt x="548608" y="1095287"/>
                  </a:lnTo>
                  <a:lnTo>
                    <a:pt x="621268" y="1105729"/>
                  </a:lnTo>
                  <a:lnTo>
                    <a:pt x="661682" y="1110083"/>
                  </a:lnTo>
                  <a:lnTo>
                    <a:pt x="704583" y="1113877"/>
                  </a:lnTo>
                  <a:lnTo>
                    <a:pt x="749797" y="1117124"/>
                  </a:lnTo>
                  <a:lnTo>
                    <a:pt x="797147" y="1119840"/>
                  </a:lnTo>
                  <a:lnTo>
                    <a:pt x="846457" y="1122037"/>
                  </a:lnTo>
                  <a:lnTo>
                    <a:pt x="897552" y="1123728"/>
                  </a:lnTo>
                  <a:lnTo>
                    <a:pt x="950256" y="1124929"/>
                  </a:lnTo>
                  <a:lnTo>
                    <a:pt x="1004393" y="1125652"/>
                  </a:lnTo>
                  <a:lnTo>
                    <a:pt x="1059787" y="1125911"/>
                  </a:lnTo>
                  <a:lnTo>
                    <a:pt x="1116262" y="1125720"/>
                  </a:lnTo>
                  <a:lnTo>
                    <a:pt x="1173642" y="1125093"/>
                  </a:lnTo>
                  <a:lnTo>
                    <a:pt x="1231752" y="1124043"/>
                  </a:lnTo>
                  <a:lnTo>
                    <a:pt x="1290416" y="1122584"/>
                  </a:lnTo>
                  <a:lnTo>
                    <a:pt x="1349458" y="1120730"/>
                  </a:lnTo>
                  <a:lnTo>
                    <a:pt x="1408701" y="1118494"/>
                  </a:lnTo>
                  <a:lnTo>
                    <a:pt x="1467971" y="1115891"/>
                  </a:lnTo>
                  <a:lnTo>
                    <a:pt x="1527092" y="1112933"/>
                  </a:lnTo>
                  <a:lnTo>
                    <a:pt x="1585887" y="1109635"/>
                  </a:lnTo>
                  <a:lnTo>
                    <a:pt x="1644180" y="1106010"/>
                  </a:lnTo>
                  <a:lnTo>
                    <a:pt x="1701797" y="1102072"/>
                  </a:lnTo>
                  <a:lnTo>
                    <a:pt x="1758560" y="1097835"/>
                  </a:lnTo>
                  <a:lnTo>
                    <a:pt x="1814295" y="1093313"/>
                  </a:lnTo>
                  <a:lnTo>
                    <a:pt x="1868825" y="1088518"/>
                  </a:lnTo>
                  <a:lnTo>
                    <a:pt x="1921975" y="1083466"/>
                  </a:lnTo>
                  <a:lnTo>
                    <a:pt x="1973568" y="1078169"/>
                  </a:lnTo>
                  <a:lnTo>
                    <a:pt x="2023429" y="1072641"/>
                  </a:lnTo>
                  <a:lnTo>
                    <a:pt x="2071382" y="1066897"/>
                  </a:lnTo>
                  <a:lnTo>
                    <a:pt x="2117252" y="1060949"/>
                  </a:lnTo>
                  <a:lnTo>
                    <a:pt x="2160861" y="1054812"/>
                  </a:lnTo>
                  <a:lnTo>
                    <a:pt x="2202036" y="1048499"/>
                  </a:lnTo>
                  <a:lnTo>
                    <a:pt x="2240598" y="1042023"/>
                  </a:lnTo>
                  <a:lnTo>
                    <a:pt x="2346573" y="1019745"/>
                  </a:lnTo>
                  <a:lnTo>
                    <a:pt x="2411474" y="1001397"/>
                  </a:lnTo>
                  <a:lnTo>
                    <a:pt x="2471342" y="980610"/>
                  </a:lnTo>
                  <a:lnTo>
                    <a:pt x="2526445" y="957638"/>
                  </a:lnTo>
                  <a:lnTo>
                    <a:pt x="2577048" y="932737"/>
                  </a:lnTo>
                  <a:lnTo>
                    <a:pt x="2623418" y="906160"/>
                  </a:lnTo>
                  <a:lnTo>
                    <a:pt x="2665822" y="878162"/>
                  </a:lnTo>
                  <a:lnTo>
                    <a:pt x="2704526" y="848997"/>
                  </a:lnTo>
                  <a:lnTo>
                    <a:pt x="2739795" y="818920"/>
                  </a:lnTo>
                  <a:lnTo>
                    <a:pt x="2771898" y="788185"/>
                  </a:lnTo>
                  <a:lnTo>
                    <a:pt x="2801099" y="757046"/>
                  </a:lnTo>
                  <a:lnTo>
                    <a:pt x="2827666" y="725759"/>
                  </a:lnTo>
                  <a:lnTo>
                    <a:pt x="2851865" y="694576"/>
                  </a:lnTo>
                  <a:lnTo>
                    <a:pt x="2894224" y="633545"/>
                  </a:lnTo>
                  <a:lnTo>
                    <a:pt x="2912917" y="604204"/>
                  </a:lnTo>
                  <a:lnTo>
                    <a:pt x="2930871" y="576195"/>
                  </a:lnTo>
                  <a:lnTo>
                    <a:pt x="2970370" y="515751"/>
                  </a:lnTo>
                  <a:lnTo>
                    <a:pt x="3009103" y="451357"/>
                  </a:lnTo>
                  <a:lnTo>
                    <a:pt x="3040408" y="385355"/>
                  </a:lnTo>
                  <a:lnTo>
                    <a:pt x="3057622" y="320084"/>
                  </a:lnTo>
                  <a:lnTo>
                    <a:pt x="3058862" y="288454"/>
                  </a:lnTo>
                  <a:lnTo>
                    <a:pt x="3054080" y="257884"/>
                  </a:lnTo>
                  <a:lnTo>
                    <a:pt x="3023121" y="201097"/>
                  </a:lnTo>
                  <a:lnTo>
                    <a:pt x="2958080" y="152063"/>
                  </a:lnTo>
                  <a:lnTo>
                    <a:pt x="2910697" y="131184"/>
                  </a:lnTo>
                  <a:lnTo>
                    <a:pt x="2852295" y="113121"/>
                  </a:lnTo>
                  <a:lnTo>
                    <a:pt x="2794264" y="99921"/>
                  </a:lnTo>
                  <a:lnTo>
                    <a:pt x="2724842" y="87183"/>
                  </a:lnTo>
                  <a:lnTo>
                    <a:pt x="2686210" y="81013"/>
                  </a:lnTo>
                  <a:lnTo>
                    <a:pt x="2645150" y="74988"/>
                  </a:lnTo>
                  <a:lnTo>
                    <a:pt x="2601802" y="69120"/>
                  </a:lnTo>
                  <a:lnTo>
                    <a:pt x="2556307" y="63418"/>
                  </a:lnTo>
                  <a:lnTo>
                    <a:pt x="2508803" y="57893"/>
                  </a:lnTo>
                  <a:lnTo>
                    <a:pt x="2459431" y="52554"/>
                  </a:lnTo>
                  <a:lnTo>
                    <a:pt x="2408331" y="47412"/>
                  </a:lnTo>
                  <a:lnTo>
                    <a:pt x="2355643" y="42478"/>
                  </a:lnTo>
                  <a:lnTo>
                    <a:pt x="2301506" y="37760"/>
                  </a:lnTo>
                  <a:lnTo>
                    <a:pt x="2246061" y="33270"/>
                  </a:lnTo>
                  <a:lnTo>
                    <a:pt x="2189448" y="29018"/>
                  </a:lnTo>
                  <a:lnTo>
                    <a:pt x="2131806" y="25014"/>
                  </a:lnTo>
                  <a:lnTo>
                    <a:pt x="2073275" y="21267"/>
                  </a:lnTo>
                  <a:lnTo>
                    <a:pt x="2013996" y="17789"/>
                  </a:lnTo>
                  <a:lnTo>
                    <a:pt x="1954108" y="14589"/>
                  </a:lnTo>
                  <a:lnTo>
                    <a:pt x="1893751" y="11678"/>
                  </a:lnTo>
                  <a:lnTo>
                    <a:pt x="1833065" y="9066"/>
                  </a:lnTo>
                  <a:lnTo>
                    <a:pt x="1772190" y="6762"/>
                  </a:lnTo>
                  <a:lnTo>
                    <a:pt x="1711266" y="4778"/>
                  </a:lnTo>
                  <a:lnTo>
                    <a:pt x="1650433" y="3123"/>
                  </a:lnTo>
                  <a:lnTo>
                    <a:pt x="1589830" y="1807"/>
                  </a:lnTo>
                  <a:lnTo>
                    <a:pt x="1529598" y="841"/>
                  </a:lnTo>
                  <a:lnTo>
                    <a:pt x="1469877" y="235"/>
                  </a:lnTo>
                  <a:lnTo>
                    <a:pt x="1410807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81476" y="5103746"/>
              <a:ext cx="3059430" cy="1126490"/>
            </a:xfrm>
            <a:custGeom>
              <a:avLst/>
              <a:gdLst/>
              <a:ahLst/>
              <a:cxnLst/>
              <a:rect l="l" t="t" r="r" b="b"/>
              <a:pathLst>
                <a:path w="3059429" h="1126489">
                  <a:moveTo>
                    <a:pt x="2912918" y="604204"/>
                  </a:moveTo>
                  <a:lnTo>
                    <a:pt x="2930871" y="576195"/>
                  </a:lnTo>
                  <a:lnTo>
                    <a:pt x="2950300" y="546613"/>
                  </a:lnTo>
                  <a:lnTo>
                    <a:pt x="2970369" y="515751"/>
                  </a:lnTo>
                  <a:lnTo>
                    <a:pt x="3009103" y="451357"/>
                  </a:lnTo>
                  <a:lnTo>
                    <a:pt x="3040408" y="385355"/>
                  </a:lnTo>
                  <a:lnTo>
                    <a:pt x="3057621" y="320084"/>
                  </a:lnTo>
                  <a:lnTo>
                    <a:pt x="3058862" y="288454"/>
                  </a:lnTo>
                  <a:lnTo>
                    <a:pt x="3054080" y="257884"/>
                  </a:lnTo>
                  <a:lnTo>
                    <a:pt x="3023121" y="201097"/>
                  </a:lnTo>
                  <a:lnTo>
                    <a:pt x="2958080" y="152063"/>
                  </a:lnTo>
                  <a:lnTo>
                    <a:pt x="2910697" y="131184"/>
                  </a:lnTo>
                  <a:lnTo>
                    <a:pt x="2852295" y="113121"/>
                  </a:lnTo>
                  <a:lnTo>
                    <a:pt x="2794263" y="99921"/>
                  </a:lnTo>
                  <a:lnTo>
                    <a:pt x="2724842" y="87183"/>
                  </a:lnTo>
                  <a:lnTo>
                    <a:pt x="2686210" y="81013"/>
                  </a:lnTo>
                  <a:lnTo>
                    <a:pt x="2645150" y="74988"/>
                  </a:lnTo>
                  <a:lnTo>
                    <a:pt x="2601802" y="69120"/>
                  </a:lnTo>
                  <a:lnTo>
                    <a:pt x="2556306" y="63418"/>
                  </a:lnTo>
                  <a:lnTo>
                    <a:pt x="2508802" y="57893"/>
                  </a:lnTo>
                  <a:lnTo>
                    <a:pt x="2459431" y="52554"/>
                  </a:lnTo>
                  <a:lnTo>
                    <a:pt x="2408331" y="47412"/>
                  </a:lnTo>
                  <a:lnTo>
                    <a:pt x="2355642" y="42478"/>
                  </a:lnTo>
                  <a:lnTo>
                    <a:pt x="2301506" y="37760"/>
                  </a:lnTo>
                  <a:lnTo>
                    <a:pt x="2246061" y="33270"/>
                  </a:lnTo>
                  <a:lnTo>
                    <a:pt x="2189447" y="29018"/>
                  </a:lnTo>
                  <a:lnTo>
                    <a:pt x="2131805" y="25014"/>
                  </a:lnTo>
                  <a:lnTo>
                    <a:pt x="2073275" y="21267"/>
                  </a:lnTo>
                  <a:lnTo>
                    <a:pt x="2013995" y="17789"/>
                  </a:lnTo>
                  <a:lnTo>
                    <a:pt x="1954107" y="14589"/>
                  </a:lnTo>
                  <a:lnTo>
                    <a:pt x="1893750" y="11678"/>
                  </a:lnTo>
                  <a:lnTo>
                    <a:pt x="1833064" y="9066"/>
                  </a:lnTo>
                  <a:lnTo>
                    <a:pt x="1772189" y="6762"/>
                  </a:lnTo>
                  <a:lnTo>
                    <a:pt x="1711265" y="4778"/>
                  </a:lnTo>
                  <a:lnTo>
                    <a:pt x="1650432" y="3123"/>
                  </a:lnTo>
                  <a:lnTo>
                    <a:pt x="1589830" y="1807"/>
                  </a:lnTo>
                  <a:lnTo>
                    <a:pt x="1529598" y="841"/>
                  </a:lnTo>
                  <a:lnTo>
                    <a:pt x="1469877" y="235"/>
                  </a:lnTo>
                  <a:lnTo>
                    <a:pt x="1410806" y="0"/>
                  </a:lnTo>
                  <a:lnTo>
                    <a:pt x="1352526" y="144"/>
                  </a:lnTo>
                  <a:lnTo>
                    <a:pt x="1295176" y="679"/>
                  </a:lnTo>
                  <a:lnTo>
                    <a:pt x="1238896" y="1614"/>
                  </a:lnTo>
                  <a:lnTo>
                    <a:pt x="1183827" y="2960"/>
                  </a:lnTo>
                  <a:lnTo>
                    <a:pt x="1130108" y="4727"/>
                  </a:lnTo>
                  <a:lnTo>
                    <a:pt x="1077879" y="6925"/>
                  </a:lnTo>
                  <a:lnTo>
                    <a:pt x="1027280" y="9565"/>
                  </a:lnTo>
                  <a:lnTo>
                    <a:pt x="978450" y="12656"/>
                  </a:lnTo>
                  <a:lnTo>
                    <a:pt x="931531" y="16209"/>
                  </a:lnTo>
                  <a:lnTo>
                    <a:pt x="886661" y="20234"/>
                  </a:lnTo>
                  <a:lnTo>
                    <a:pt x="843981" y="24741"/>
                  </a:lnTo>
                  <a:lnTo>
                    <a:pt x="803631" y="29740"/>
                  </a:lnTo>
                  <a:lnTo>
                    <a:pt x="765750" y="35242"/>
                  </a:lnTo>
                  <a:lnTo>
                    <a:pt x="664350" y="55444"/>
                  </a:lnTo>
                  <a:lnTo>
                    <a:pt x="601619" y="72736"/>
                  </a:lnTo>
                  <a:lnTo>
                    <a:pt x="542246" y="92868"/>
                  </a:lnTo>
                  <a:lnTo>
                    <a:pt x="486192" y="115576"/>
                  </a:lnTo>
                  <a:lnTo>
                    <a:pt x="433417" y="140597"/>
                  </a:lnTo>
                  <a:lnTo>
                    <a:pt x="383883" y="167667"/>
                  </a:lnTo>
                  <a:lnTo>
                    <a:pt x="337550" y="196521"/>
                  </a:lnTo>
                  <a:lnTo>
                    <a:pt x="294378" y="226897"/>
                  </a:lnTo>
                  <a:lnTo>
                    <a:pt x="254329" y="258529"/>
                  </a:lnTo>
                  <a:lnTo>
                    <a:pt x="217363" y="291155"/>
                  </a:lnTo>
                  <a:lnTo>
                    <a:pt x="183442" y="324510"/>
                  </a:lnTo>
                  <a:lnTo>
                    <a:pt x="152524" y="358331"/>
                  </a:lnTo>
                  <a:lnTo>
                    <a:pt x="124572" y="392354"/>
                  </a:lnTo>
                  <a:lnTo>
                    <a:pt x="99547" y="426314"/>
                  </a:lnTo>
                  <a:lnTo>
                    <a:pt x="77408" y="459949"/>
                  </a:lnTo>
                  <a:lnTo>
                    <a:pt x="58116" y="492994"/>
                  </a:lnTo>
                  <a:lnTo>
                    <a:pt x="27919" y="556259"/>
                  </a:lnTo>
                  <a:lnTo>
                    <a:pt x="8641" y="613999"/>
                  </a:lnTo>
                  <a:lnTo>
                    <a:pt x="0" y="671494"/>
                  </a:lnTo>
                  <a:lnTo>
                    <a:pt x="1665" y="703411"/>
                  </a:lnTo>
                  <a:lnTo>
                    <a:pt x="18768" y="768022"/>
                  </a:lnTo>
                  <a:lnTo>
                    <a:pt x="53861" y="832154"/>
                  </a:lnTo>
                  <a:lnTo>
                    <a:pt x="78015" y="863475"/>
                  </a:lnTo>
                  <a:lnTo>
                    <a:pt x="106501" y="893995"/>
                  </a:lnTo>
                  <a:lnTo>
                    <a:pt x="139262" y="923490"/>
                  </a:lnTo>
                  <a:lnTo>
                    <a:pt x="176243" y="951731"/>
                  </a:lnTo>
                  <a:lnTo>
                    <a:pt x="217388" y="978492"/>
                  </a:lnTo>
                  <a:lnTo>
                    <a:pt x="262643" y="1003547"/>
                  </a:lnTo>
                  <a:lnTo>
                    <a:pt x="311951" y="1026668"/>
                  </a:lnTo>
                  <a:lnTo>
                    <a:pt x="365257" y="1047630"/>
                  </a:lnTo>
                  <a:lnTo>
                    <a:pt x="422505" y="1066205"/>
                  </a:lnTo>
                  <a:lnTo>
                    <a:pt x="483640" y="1082166"/>
                  </a:lnTo>
                  <a:lnTo>
                    <a:pt x="548607" y="1095287"/>
                  </a:lnTo>
                  <a:lnTo>
                    <a:pt x="621267" y="1105729"/>
                  </a:lnTo>
                  <a:lnTo>
                    <a:pt x="661681" y="1110082"/>
                  </a:lnTo>
                  <a:lnTo>
                    <a:pt x="704583" y="1113876"/>
                  </a:lnTo>
                  <a:lnTo>
                    <a:pt x="749796" y="1117124"/>
                  </a:lnTo>
                  <a:lnTo>
                    <a:pt x="797146" y="1119840"/>
                  </a:lnTo>
                  <a:lnTo>
                    <a:pt x="846457" y="1122036"/>
                  </a:lnTo>
                  <a:lnTo>
                    <a:pt x="897552" y="1123728"/>
                  </a:lnTo>
                  <a:lnTo>
                    <a:pt x="950256" y="1124929"/>
                  </a:lnTo>
                  <a:lnTo>
                    <a:pt x="1004393" y="1125652"/>
                  </a:lnTo>
                  <a:lnTo>
                    <a:pt x="1059786" y="1125911"/>
                  </a:lnTo>
                  <a:lnTo>
                    <a:pt x="1116261" y="1125720"/>
                  </a:lnTo>
                  <a:lnTo>
                    <a:pt x="1173642" y="1125093"/>
                  </a:lnTo>
                  <a:lnTo>
                    <a:pt x="1231752" y="1124043"/>
                  </a:lnTo>
                  <a:lnTo>
                    <a:pt x="1290416" y="1122584"/>
                  </a:lnTo>
                  <a:lnTo>
                    <a:pt x="1349457" y="1120729"/>
                  </a:lnTo>
                  <a:lnTo>
                    <a:pt x="1408701" y="1118494"/>
                  </a:lnTo>
                  <a:lnTo>
                    <a:pt x="1467971" y="1115890"/>
                  </a:lnTo>
                  <a:lnTo>
                    <a:pt x="1527092" y="1112932"/>
                  </a:lnTo>
                  <a:lnTo>
                    <a:pt x="1585886" y="1109634"/>
                  </a:lnTo>
                  <a:lnTo>
                    <a:pt x="1644180" y="1106010"/>
                  </a:lnTo>
                  <a:lnTo>
                    <a:pt x="1701797" y="1102072"/>
                  </a:lnTo>
                  <a:lnTo>
                    <a:pt x="1758560" y="1097835"/>
                  </a:lnTo>
                  <a:lnTo>
                    <a:pt x="1814295" y="1093312"/>
                  </a:lnTo>
                  <a:lnTo>
                    <a:pt x="1868825" y="1088518"/>
                  </a:lnTo>
                  <a:lnTo>
                    <a:pt x="1921974" y="1083465"/>
                  </a:lnTo>
                  <a:lnTo>
                    <a:pt x="1973568" y="1078169"/>
                  </a:lnTo>
                  <a:lnTo>
                    <a:pt x="2023429" y="1072641"/>
                  </a:lnTo>
                  <a:lnTo>
                    <a:pt x="2071382" y="1066896"/>
                  </a:lnTo>
                  <a:lnTo>
                    <a:pt x="2117251" y="1060949"/>
                  </a:lnTo>
                  <a:lnTo>
                    <a:pt x="2160861" y="1054811"/>
                  </a:lnTo>
                  <a:lnTo>
                    <a:pt x="2202035" y="1048498"/>
                  </a:lnTo>
                  <a:lnTo>
                    <a:pt x="2240598" y="1042023"/>
                  </a:lnTo>
                  <a:lnTo>
                    <a:pt x="2346573" y="1019744"/>
                  </a:lnTo>
                  <a:lnTo>
                    <a:pt x="2411473" y="1001396"/>
                  </a:lnTo>
                  <a:lnTo>
                    <a:pt x="2471342" y="980609"/>
                  </a:lnTo>
                  <a:lnTo>
                    <a:pt x="2526444" y="957638"/>
                  </a:lnTo>
                  <a:lnTo>
                    <a:pt x="2577048" y="932737"/>
                  </a:lnTo>
                  <a:lnTo>
                    <a:pt x="2623418" y="906160"/>
                  </a:lnTo>
                  <a:lnTo>
                    <a:pt x="2665822" y="878162"/>
                  </a:lnTo>
                  <a:lnTo>
                    <a:pt x="2704525" y="848997"/>
                  </a:lnTo>
                  <a:lnTo>
                    <a:pt x="2739795" y="818920"/>
                  </a:lnTo>
                  <a:lnTo>
                    <a:pt x="2771897" y="788185"/>
                  </a:lnTo>
                  <a:lnTo>
                    <a:pt x="2801099" y="757046"/>
                  </a:lnTo>
                  <a:lnTo>
                    <a:pt x="2827666" y="725758"/>
                  </a:lnTo>
                  <a:lnTo>
                    <a:pt x="2851865" y="694576"/>
                  </a:lnTo>
                  <a:lnTo>
                    <a:pt x="2894224" y="633544"/>
                  </a:lnTo>
                  <a:lnTo>
                    <a:pt x="2912918" y="604204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065939" y="2519484"/>
            <a:ext cx="6200140" cy="2326640"/>
            <a:chOff x="541939" y="2519484"/>
            <a:chExt cx="6200140" cy="2326640"/>
          </a:xfrm>
        </p:grpSpPr>
        <p:sp>
          <p:nvSpPr>
            <p:cNvPr id="24" name="object 24"/>
            <p:cNvSpPr/>
            <p:nvPr/>
          </p:nvSpPr>
          <p:spPr>
            <a:xfrm>
              <a:off x="553051" y="373288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5" h="1101725">
                  <a:moveTo>
                    <a:pt x="564296" y="0"/>
                  </a:moveTo>
                  <a:lnTo>
                    <a:pt x="508565" y="272"/>
                  </a:lnTo>
                  <a:lnTo>
                    <a:pt x="455245" y="2916"/>
                  </a:lnTo>
                  <a:lnTo>
                    <a:pt x="405150" y="8082"/>
                  </a:lnTo>
                  <a:lnTo>
                    <a:pt x="359098" y="15920"/>
                  </a:lnTo>
                  <a:lnTo>
                    <a:pt x="317904" y="26582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5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6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30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50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3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0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5"/>
                  </a:lnTo>
                  <a:lnTo>
                    <a:pt x="1085333" y="734673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6" y="591199"/>
                  </a:lnTo>
                  <a:lnTo>
                    <a:pt x="1149372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3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3051" y="373288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5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893274" y="495763"/>
            <a:ext cx="289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Once</a:t>
            </a:r>
            <a:r>
              <a:rPr spc="-45" dirty="0"/>
              <a:t> </a:t>
            </a:r>
            <a:r>
              <a:rPr spc="-20" dirty="0"/>
              <a:t>more…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31" name="object 31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35" name="object 35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39" name="object 39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43" name="object 43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47" name="object 47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51" name="object 51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55" name="object 55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59" name="object 59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813194" y="2794488"/>
            <a:ext cx="6666865" cy="2912745"/>
            <a:chOff x="1289193" y="2794487"/>
            <a:chExt cx="6666865" cy="2912745"/>
          </a:xfrm>
        </p:grpSpPr>
        <p:sp>
          <p:nvSpPr>
            <p:cNvPr id="63" name="object 63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2190016" y="1383189"/>
            <a:ext cx="184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Then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start</a:t>
            </a:r>
            <a:r>
              <a:rPr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merging.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55"/>
            <a:ext cx="36468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Let’s</a:t>
            </a:r>
            <a:r>
              <a:rPr spc="-145" dirty="0"/>
              <a:t> </a:t>
            </a:r>
            <a:r>
              <a:rPr spc="-20" dirty="0"/>
              <a:t>brainstorm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318521"/>
            <a:ext cx="63792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greedy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7301" y="2238130"/>
            <a:ext cx="588645" cy="588645"/>
            <a:chOff x="6083300" y="2238129"/>
            <a:chExt cx="588645" cy="588645"/>
          </a:xfrm>
        </p:grpSpPr>
        <p:sp>
          <p:nvSpPr>
            <p:cNvPr id="5" name="object 5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818009" y="2369624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66777" y="2238130"/>
            <a:ext cx="588645" cy="588645"/>
            <a:chOff x="4242776" y="2238129"/>
            <a:chExt cx="588645" cy="588645"/>
          </a:xfrm>
        </p:grpSpPr>
        <p:sp>
          <p:nvSpPr>
            <p:cNvPr id="9" name="object 9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5476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87012" y="236962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49701" y="2238130"/>
            <a:ext cx="588645" cy="588645"/>
            <a:chOff x="2425700" y="2238129"/>
            <a:chExt cx="588645" cy="588645"/>
          </a:xfrm>
        </p:grpSpPr>
        <p:sp>
          <p:nvSpPr>
            <p:cNvPr id="13" name="object 13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38400" y="2250829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69142" y="2369624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68904" y="3668346"/>
            <a:ext cx="588645" cy="588645"/>
            <a:chOff x="744903" y="3668345"/>
            <a:chExt cx="588645" cy="588645"/>
          </a:xfrm>
        </p:grpSpPr>
        <p:sp>
          <p:nvSpPr>
            <p:cNvPr id="17" name="object 17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8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760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84377" y="3799838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9701" y="5086838"/>
            <a:ext cx="588645" cy="588645"/>
            <a:chOff x="2425700" y="5086837"/>
            <a:chExt cx="588645" cy="588645"/>
          </a:xfrm>
        </p:grpSpPr>
        <p:sp>
          <p:nvSpPr>
            <p:cNvPr id="21" name="object 21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384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59618" y="5218332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78501" y="5086838"/>
            <a:ext cx="588645" cy="588645"/>
            <a:chOff x="4254500" y="5086837"/>
            <a:chExt cx="588645" cy="588645"/>
          </a:xfrm>
        </p:grpSpPr>
        <p:sp>
          <p:nvSpPr>
            <p:cNvPr id="25" name="object 25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672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87622" y="5218332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607301" y="5086838"/>
            <a:ext cx="588645" cy="588645"/>
            <a:chOff x="6083300" y="5086837"/>
            <a:chExt cx="588645" cy="588645"/>
          </a:xfrm>
        </p:grpSpPr>
        <p:sp>
          <p:nvSpPr>
            <p:cNvPr id="29" name="object 29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6000" y="5099537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836267" y="5218332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922716" y="3668346"/>
            <a:ext cx="588645" cy="588645"/>
            <a:chOff x="3398715" y="3668345"/>
            <a:chExt cx="588645" cy="588645"/>
          </a:xfrm>
        </p:grpSpPr>
        <p:sp>
          <p:nvSpPr>
            <p:cNvPr id="33" name="object 33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11415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175494" y="3799838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295424" y="3668346"/>
            <a:ext cx="588645" cy="588645"/>
            <a:chOff x="7771423" y="3668345"/>
            <a:chExt cx="588645" cy="588645"/>
          </a:xfrm>
        </p:grpSpPr>
        <p:sp>
          <p:nvSpPr>
            <p:cNvPr id="37" name="object 37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2" y="548364"/>
                  </a:lnTo>
                  <a:lnTo>
                    <a:pt x="410651" y="531303"/>
                  </a:lnTo>
                  <a:lnTo>
                    <a:pt x="447517" y="508422"/>
                  </a:lnTo>
                  <a:lnTo>
                    <a:pt x="480300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0" y="82406"/>
                  </a:lnTo>
                  <a:lnTo>
                    <a:pt x="447517" y="54284"/>
                  </a:lnTo>
                  <a:lnTo>
                    <a:pt x="410651" y="31404"/>
                  </a:lnTo>
                  <a:lnTo>
                    <a:pt x="370282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84123" y="3681045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521214" y="3799838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42856" y="2513135"/>
            <a:ext cx="6666865" cy="2887345"/>
            <a:chOff x="1218855" y="2513134"/>
            <a:chExt cx="6666865" cy="2887345"/>
          </a:xfrm>
        </p:grpSpPr>
        <p:sp>
          <p:nvSpPr>
            <p:cNvPr id="41" name="object 41"/>
            <p:cNvSpPr/>
            <p:nvPr/>
          </p:nvSpPr>
          <p:spPr>
            <a:xfrm>
              <a:off x="4735777" y="2731131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18184" y="2532184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6300" y="2731130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76300" y="4161345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77353" y="2813537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91715" y="4161345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299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692768" y="2731131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01107" y="2532184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37905" y="2731130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237905" y="4161345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01107" y="5380892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18701" y="4161345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889847" y="206375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53816" y="278543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847602" y="4627363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968371" y="36779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889847" y="338555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843129" y="496298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658839" y="307488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72770" y="4924993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856930" y="443063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723401" y="441586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38990" y="458493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243753" y="2813537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339734" y="3436075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973125" y="207705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86055" y="289230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28762" y="5116727"/>
            <a:ext cx="1205230" cy="1123950"/>
            <a:chOff x="5804762" y="5116727"/>
            <a:chExt cx="1205230" cy="1123950"/>
          </a:xfrm>
        </p:grpSpPr>
        <p:sp>
          <p:nvSpPr>
            <p:cNvPr id="3" name="object 3"/>
            <p:cNvSpPr/>
            <p:nvPr/>
          </p:nvSpPr>
          <p:spPr>
            <a:xfrm>
              <a:off x="5815874" y="512784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6" y="0"/>
                  </a:moveTo>
                  <a:lnTo>
                    <a:pt x="508566" y="272"/>
                  </a:lnTo>
                  <a:lnTo>
                    <a:pt x="455245" y="2916"/>
                  </a:lnTo>
                  <a:lnTo>
                    <a:pt x="405151" y="8082"/>
                  </a:lnTo>
                  <a:lnTo>
                    <a:pt x="359098" y="15920"/>
                  </a:lnTo>
                  <a:lnTo>
                    <a:pt x="317904" y="26582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5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5" y="819927"/>
                  </a:lnTo>
                  <a:lnTo>
                    <a:pt x="37891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3" y="990515"/>
                  </a:lnTo>
                  <a:lnTo>
                    <a:pt x="139197" y="1023429"/>
                  </a:lnTo>
                  <a:lnTo>
                    <a:pt x="173838" y="1050813"/>
                  </a:lnTo>
                  <a:lnTo>
                    <a:pt x="212045" y="1071845"/>
                  </a:lnTo>
                  <a:lnTo>
                    <a:pt x="287305" y="1092797"/>
                  </a:lnTo>
                  <a:lnTo>
                    <a:pt x="332818" y="1098549"/>
                  </a:lnTo>
                  <a:lnTo>
                    <a:pt x="382286" y="1101410"/>
                  </a:lnTo>
                  <a:lnTo>
                    <a:pt x="434737" y="1101570"/>
                  </a:lnTo>
                  <a:lnTo>
                    <a:pt x="489195" y="1099222"/>
                  </a:lnTo>
                  <a:lnTo>
                    <a:pt x="544688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8" y="1068599"/>
                  </a:lnTo>
                  <a:lnTo>
                    <a:pt x="757515" y="1056596"/>
                  </a:lnTo>
                  <a:lnTo>
                    <a:pt x="803566" y="1043239"/>
                  </a:lnTo>
                  <a:lnTo>
                    <a:pt x="844806" y="1028719"/>
                  </a:lnTo>
                  <a:lnTo>
                    <a:pt x="880261" y="1013230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3" y="734672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5" y="591200"/>
                  </a:lnTo>
                  <a:lnTo>
                    <a:pt x="1149372" y="501828"/>
                  </a:lnTo>
                  <a:lnTo>
                    <a:pt x="1161060" y="453245"/>
                  </a:lnTo>
                  <a:lnTo>
                    <a:pt x="1171312" y="403472"/>
                  </a:lnTo>
                  <a:lnTo>
                    <a:pt x="1178940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0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5875" y="512784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9127171" y="3767090"/>
            <a:ext cx="1205230" cy="1123950"/>
            <a:chOff x="7603171" y="3767090"/>
            <a:chExt cx="1205230" cy="1123950"/>
          </a:xfrm>
        </p:grpSpPr>
        <p:sp>
          <p:nvSpPr>
            <p:cNvPr id="6" name="object 6"/>
            <p:cNvSpPr/>
            <p:nvPr/>
          </p:nvSpPr>
          <p:spPr>
            <a:xfrm>
              <a:off x="7614284" y="377820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5"/>
                  </a:lnTo>
                  <a:lnTo>
                    <a:pt x="405150" y="8081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2"/>
                  </a:lnTo>
                  <a:lnTo>
                    <a:pt x="77231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49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8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2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5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70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4284" y="377820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410368" y="2232860"/>
            <a:ext cx="1205230" cy="1123950"/>
            <a:chOff x="5886368" y="2232860"/>
            <a:chExt cx="1205230" cy="1123950"/>
          </a:xfrm>
        </p:grpSpPr>
        <p:sp>
          <p:nvSpPr>
            <p:cNvPr id="9" name="object 9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09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694468" y="2121791"/>
            <a:ext cx="2834005" cy="2750185"/>
            <a:chOff x="2170467" y="2121790"/>
            <a:chExt cx="2834005" cy="2750185"/>
          </a:xfrm>
        </p:grpSpPr>
        <p:sp>
          <p:nvSpPr>
            <p:cNvPr id="12" name="object 12"/>
            <p:cNvSpPr/>
            <p:nvPr/>
          </p:nvSpPr>
          <p:spPr>
            <a:xfrm>
              <a:off x="3267768" y="2132902"/>
              <a:ext cx="1725930" cy="2727960"/>
            </a:xfrm>
            <a:custGeom>
              <a:avLst/>
              <a:gdLst/>
              <a:ahLst/>
              <a:cxnLst/>
              <a:rect l="l" t="t" r="r" b="b"/>
              <a:pathLst>
                <a:path w="1725929" h="2727960">
                  <a:moveTo>
                    <a:pt x="1367088" y="0"/>
                  </a:moveTo>
                  <a:lnTo>
                    <a:pt x="1299314" y="11008"/>
                  </a:lnTo>
                  <a:lnTo>
                    <a:pt x="1261359" y="29166"/>
                  </a:lnTo>
                  <a:lnTo>
                    <a:pt x="1220468" y="56857"/>
                  </a:lnTo>
                  <a:lnTo>
                    <a:pt x="1176473" y="94906"/>
                  </a:lnTo>
                  <a:lnTo>
                    <a:pt x="1134591" y="137404"/>
                  </a:lnTo>
                  <a:lnTo>
                    <a:pt x="1086952" y="190280"/>
                  </a:lnTo>
                  <a:lnTo>
                    <a:pt x="1061198" y="220296"/>
                  </a:lnTo>
                  <a:lnTo>
                    <a:pt x="1034275" y="252531"/>
                  </a:lnTo>
                  <a:lnTo>
                    <a:pt x="1006273" y="286860"/>
                  </a:lnTo>
                  <a:lnTo>
                    <a:pt x="977281" y="323158"/>
                  </a:lnTo>
                  <a:lnTo>
                    <a:pt x="947391" y="361300"/>
                  </a:lnTo>
                  <a:lnTo>
                    <a:pt x="916691" y="401160"/>
                  </a:lnTo>
                  <a:lnTo>
                    <a:pt x="885272" y="442614"/>
                  </a:lnTo>
                  <a:lnTo>
                    <a:pt x="853224" y="485536"/>
                  </a:lnTo>
                  <a:lnTo>
                    <a:pt x="820636" y="529802"/>
                  </a:lnTo>
                  <a:lnTo>
                    <a:pt x="787600" y="575286"/>
                  </a:lnTo>
                  <a:lnTo>
                    <a:pt x="754205" y="621863"/>
                  </a:lnTo>
                  <a:lnTo>
                    <a:pt x="720541" y="669408"/>
                  </a:lnTo>
                  <a:lnTo>
                    <a:pt x="686698" y="717796"/>
                  </a:lnTo>
                  <a:lnTo>
                    <a:pt x="652766" y="766902"/>
                  </a:lnTo>
                  <a:lnTo>
                    <a:pt x="618835" y="816601"/>
                  </a:lnTo>
                  <a:lnTo>
                    <a:pt x="584995" y="866767"/>
                  </a:lnTo>
                  <a:lnTo>
                    <a:pt x="551337" y="917276"/>
                  </a:lnTo>
                  <a:lnTo>
                    <a:pt x="517950" y="968003"/>
                  </a:lnTo>
                  <a:lnTo>
                    <a:pt x="484924" y="1018822"/>
                  </a:lnTo>
                  <a:lnTo>
                    <a:pt x="452349" y="1069608"/>
                  </a:lnTo>
                  <a:lnTo>
                    <a:pt x="420316" y="1120237"/>
                  </a:lnTo>
                  <a:lnTo>
                    <a:pt x="388915" y="1170583"/>
                  </a:lnTo>
                  <a:lnTo>
                    <a:pt x="358234" y="1220521"/>
                  </a:lnTo>
                  <a:lnTo>
                    <a:pt x="328366" y="1269926"/>
                  </a:lnTo>
                  <a:lnTo>
                    <a:pt x="299398" y="1318673"/>
                  </a:lnTo>
                  <a:lnTo>
                    <a:pt x="271423" y="1366636"/>
                  </a:lnTo>
                  <a:lnTo>
                    <a:pt x="244529" y="1413692"/>
                  </a:lnTo>
                  <a:lnTo>
                    <a:pt x="218806" y="1459714"/>
                  </a:lnTo>
                  <a:lnTo>
                    <a:pt x="194345" y="1504577"/>
                  </a:lnTo>
                  <a:lnTo>
                    <a:pt x="171236" y="1548157"/>
                  </a:lnTo>
                  <a:lnTo>
                    <a:pt x="149569" y="1590329"/>
                  </a:lnTo>
                  <a:lnTo>
                    <a:pt x="129433" y="1630967"/>
                  </a:lnTo>
                  <a:lnTo>
                    <a:pt x="110919" y="1669945"/>
                  </a:lnTo>
                  <a:lnTo>
                    <a:pt x="94117" y="1707140"/>
                  </a:lnTo>
                  <a:lnTo>
                    <a:pt x="79117" y="1742426"/>
                  </a:lnTo>
                  <a:lnTo>
                    <a:pt x="44186" y="1839459"/>
                  </a:lnTo>
                  <a:lnTo>
                    <a:pt x="27062" y="1901951"/>
                  </a:lnTo>
                  <a:lnTo>
                    <a:pt x="14359" y="1963033"/>
                  </a:lnTo>
                  <a:lnTo>
                    <a:pt x="5799" y="2022587"/>
                  </a:lnTo>
                  <a:lnTo>
                    <a:pt x="1105" y="2080494"/>
                  </a:lnTo>
                  <a:lnTo>
                    <a:pt x="0" y="2136634"/>
                  </a:lnTo>
                  <a:lnTo>
                    <a:pt x="2205" y="2190888"/>
                  </a:lnTo>
                  <a:lnTo>
                    <a:pt x="7443" y="2243137"/>
                  </a:lnTo>
                  <a:lnTo>
                    <a:pt x="15438" y="2293263"/>
                  </a:lnTo>
                  <a:lnTo>
                    <a:pt x="25911" y="2341145"/>
                  </a:lnTo>
                  <a:lnTo>
                    <a:pt x="38584" y="2386664"/>
                  </a:lnTo>
                  <a:lnTo>
                    <a:pt x="53181" y="2429702"/>
                  </a:lnTo>
                  <a:lnTo>
                    <a:pt x="69424" y="2470139"/>
                  </a:lnTo>
                  <a:lnTo>
                    <a:pt x="87034" y="2507856"/>
                  </a:lnTo>
                  <a:lnTo>
                    <a:pt x="105735" y="2542734"/>
                  </a:lnTo>
                  <a:lnTo>
                    <a:pt x="145300" y="2603496"/>
                  </a:lnTo>
                  <a:lnTo>
                    <a:pt x="185897" y="2651471"/>
                  </a:lnTo>
                  <a:lnTo>
                    <a:pt x="232223" y="2689843"/>
                  </a:lnTo>
                  <a:lnTo>
                    <a:pt x="293994" y="2716882"/>
                  </a:lnTo>
                  <a:lnTo>
                    <a:pt x="366164" y="2727467"/>
                  </a:lnTo>
                  <a:lnTo>
                    <a:pt x="405499" y="2726376"/>
                  </a:lnTo>
                  <a:lnTo>
                    <a:pt x="446654" y="2720916"/>
                  </a:lnTo>
                  <a:lnTo>
                    <a:pt x="489369" y="2711003"/>
                  </a:lnTo>
                  <a:lnTo>
                    <a:pt x="533384" y="2696551"/>
                  </a:lnTo>
                  <a:lnTo>
                    <a:pt x="578438" y="2677475"/>
                  </a:lnTo>
                  <a:lnTo>
                    <a:pt x="624272" y="2653691"/>
                  </a:lnTo>
                  <a:lnTo>
                    <a:pt x="670626" y="2625113"/>
                  </a:lnTo>
                  <a:lnTo>
                    <a:pt x="717239" y="2591657"/>
                  </a:lnTo>
                  <a:lnTo>
                    <a:pt x="763852" y="2553238"/>
                  </a:lnTo>
                  <a:lnTo>
                    <a:pt x="810204" y="2509770"/>
                  </a:lnTo>
                  <a:lnTo>
                    <a:pt x="856036" y="2461168"/>
                  </a:lnTo>
                  <a:lnTo>
                    <a:pt x="902136" y="2405907"/>
                  </a:lnTo>
                  <a:lnTo>
                    <a:pt x="926558" y="2374310"/>
                  </a:lnTo>
                  <a:lnTo>
                    <a:pt x="951784" y="2340286"/>
                  </a:lnTo>
                  <a:lnTo>
                    <a:pt x="977731" y="2303998"/>
                  </a:lnTo>
                  <a:lnTo>
                    <a:pt x="1004316" y="2265611"/>
                  </a:lnTo>
                  <a:lnTo>
                    <a:pt x="1031458" y="2225286"/>
                  </a:lnTo>
                  <a:lnTo>
                    <a:pt x="1059073" y="2183188"/>
                  </a:lnTo>
                  <a:lnTo>
                    <a:pt x="1087079" y="2139480"/>
                  </a:lnTo>
                  <a:lnTo>
                    <a:pt x="1115392" y="2094325"/>
                  </a:lnTo>
                  <a:lnTo>
                    <a:pt x="1143931" y="2047886"/>
                  </a:lnTo>
                  <a:lnTo>
                    <a:pt x="1172612" y="2000327"/>
                  </a:lnTo>
                  <a:lnTo>
                    <a:pt x="1201353" y="1951811"/>
                  </a:lnTo>
                  <a:lnTo>
                    <a:pt x="1230071" y="1902502"/>
                  </a:lnTo>
                  <a:lnTo>
                    <a:pt x="1258684" y="1852562"/>
                  </a:lnTo>
                  <a:lnTo>
                    <a:pt x="1287109" y="1802156"/>
                  </a:lnTo>
                  <a:lnTo>
                    <a:pt x="1315262" y="1751446"/>
                  </a:lnTo>
                  <a:lnTo>
                    <a:pt x="1343062" y="1700596"/>
                  </a:lnTo>
                  <a:lnTo>
                    <a:pt x="1370426" y="1649768"/>
                  </a:lnTo>
                  <a:lnTo>
                    <a:pt x="1397271" y="1599128"/>
                  </a:lnTo>
                  <a:lnTo>
                    <a:pt x="1423514" y="1548836"/>
                  </a:lnTo>
                  <a:lnTo>
                    <a:pt x="1449073" y="1499058"/>
                  </a:lnTo>
                  <a:lnTo>
                    <a:pt x="1473865" y="1449956"/>
                  </a:lnTo>
                  <a:lnTo>
                    <a:pt x="1497808" y="1401694"/>
                  </a:lnTo>
                  <a:lnTo>
                    <a:pt x="1520817" y="1354435"/>
                  </a:lnTo>
                  <a:lnTo>
                    <a:pt x="1542812" y="1308342"/>
                  </a:lnTo>
                  <a:lnTo>
                    <a:pt x="1563709" y="1263579"/>
                  </a:lnTo>
                  <a:lnTo>
                    <a:pt x="1583426" y="1220309"/>
                  </a:lnTo>
                  <a:lnTo>
                    <a:pt x="1601879" y="1178695"/>
                  </a:lnTo>
                  <a:lnTo>
                    <a:pt x="1618987" y="1138901"/>
                  </a:lnTo>
                  <a:lnTo>
                    <a:pt x="1634666" y="1101090"/>
                  </a:lnTo>
                  <a:lnTo>
                    <a:pt x="1648834" y="1065425"/>
                  </a:lnTo>
                  <a:lnTo>
                    <a:pt x="1683091" y="967253"/>
                  </a:lnTo>
                  <a:lnTo>
                    <a:pt x="1699902" y="905350"/>
                  </a:lnTo>
                  <a:lnTo>
                    <a:pt x="1712185" y="846274"/>
                  </a:lnTo>
                  <a:lnTo>
                    <a:pt x="1720285" y="789941"/>
                  </a:lnTo>
                  <a:lnTo>
                    <a:pt x="1724546" y="736265"/>
                  </a:lnTo>
                  <a:lnTo>
                    <a:pt x="1725313" y="685158"/>
                  </a:lnTo>
                  <a:lnTo>
                    <a:pt x="1722929" y="636537"/>
                  </a:lnTo>
                  <a:lnTo>
                    <a:pt x="1717738" y="590315"/>
                  </a:lnTo>
                  <a:lnTo>
                    <a:pt x="1710087" y="546407"/>
                  </a:lnTo>
                  <a:lnTo>
                    <a:pt x="1700317" y="504726"/>
                  </a:lnTo>
                  <a:lnTo>
                    <a:pt x="1688775" y="465187"/>
                  </a:lnTo>
                  <a:lnTo>
                    <a:pt x="1675804" y="427705"/>
                  </a:lnTo>
                  <a:lnTo>
                    <a:pt x="1661748" y="392193"/>
                  </a:lnTo>
                  <a:lnTo>
                    <a:pt x="1631761" y="326738"/>
                  </a:lnTo>
                  <a:lnTo>
                    <a:pt x="1616518" y="296624"/>
                  </a:lnTo>
                  <a:lnTo>
                    <a:pt x="1602020" y="267787"/>
                  </a:lnTo>
                  <a:lnTo>
                    <a:pt x="1571106" y="204948"/>
                  </a:lnTo>
                  <a:lnTo>
                    <a:pt x="1536517" y="140711"/>
                  </a:lnTo>
                  <a:lnTo>
                    <a:pt x="1496906" y="81665"/>
                  </a:lnTo>
                  <a:lnTo>
                    <a:pt x="1450929" y="34399"/>
                  </a:lnTo>
                  <a:lnTo>
                    <a:pt x="1397243" y="5501"/>
                  </a:lnTo>
                  <a:lnTo>
                    <a:pt x="1367088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67768" y="2132902"/>
              <a:ext cx="1725930" cy="2727960"/>
            </a:xfrm>
            <a:custGeom>
              <a:avLst/>
              <a:gdLst/>
              <a:ahLst/>
              <a:cxnLst/>
              <a:rect l="l" t="t" r="r" b="b"/>
              <a:pathLst>
                <a:path w="1725929" h="2727960">
                  <a:moveTo>
                    <a:pt x="1616518" y="296623"/>
                  </a:moveTo>
                  <a:lnTo>
                    <a:pt x="1602020" y="267787"/>
                  </a:lnTo>
                  <a:lnTo>
                    <a:pt x="1586939" y="236954"/>
                  </a:lnTo>
                  <a:lnTo>
                    <a:pt x="1571107" y="204948"/>
                  </a:lnTo>
                  <a:lnTo>
                    <a:pt x="1536517" y="140711"/>
                  </a:lnTo>
                  <a:lnTo>
                    <a:pt x="1496906" y="81665"/>
                  </a:lnTo>
                  <a:lnTo>
                    <a:pt x="1450930" y="34399"/>
                  </a:lnTo>
                  <a:lnTo>
                    <a:pt x="1397243" y="5501"/>
                  </a:lnTo>
                  <a:lnTo>
                    <a:pt x="1367088" y="0"/>
                  </a:lnTo>
                  <a:lnTo>
                    <a:pt x="1334501" y="1561"/>
                  </a:lnTo>
                  <a:lnTo>
                    <a:pt x="1261359" y="29166"/>
                  </a:lnTo>
                  <a:lnTo>
                    <a:pt x="1220468" y="56857"/>
                  </a:lnTo>
                  <a:lnTo>
                    <a:pt x="1176473" y="94906"/>
                  </a:lnTo>
                  <a:lnTo>
                    <a:pt x="1134592" y="137404"/>
                  </a:lnTo>
                  <a:lnTo>
                    <a:pt x="1086952" y="190280"/>
                  </a:lnTo>
                  <a:lnTo>
                    <a:pt x="1061198" y="220296"/>
                  </a:lnTo>
                  <a:lnTo>
                    <a:pt x="1034275" y="252531"/>
                  </a:lnTo>
                  <a:lnTo>
                    <a:pt x="1006273" y="286861"/>
                  </a:lnTo>
                  <a:lnTo>
                    <a:pt x="977281" y="323159"/>
                  </a:lnTo>
                  <a:lnTo>
                    <a:pt x="947391" y="361300"/>
                  </a:lnTo>
                  <a:lnTo>
                    <a:pt x="916691" y="401161"/>
                  </a:lnTo>
                  <a:lnTo>
                    <a:pt x="885272" y="442614"/>
                  </a:lnTo>
                  <a:lnTo>
                    <a:pt x="853224" y="485537"/>
                  </a:lnTo>
                  <a:lnTo>
                    <a:pt x="820636" y="529802"/>
                  </a:lnTo>
                  <a:lnTo>
                    <a:pt x="787600" y="575286"/>
                  </a:lnTo>
                  <a:lnTo>
                    <a:pt x="754205" y="621863"/>
                  </a:lnTo>
                  <a:lnTo>
                    <a:pt x="720541" y="669408"/>
                  </a:lnTo>
                  <a:lnTo>
                    <a:pt x="686698" y="717796"/>
                  </a:lnTo>
                  <a:lnTo>
                    <a:pt x="652766" y="766902"/>
                  </a:lnTo>
                  <a:lnTo>
                    <a:pt x="618835" y="816601"/>
                  </a:lnTo>
                  <a:lnTo>
                    <a:pt x="584995" y="866767"/>
                  </a:lnTo>
                  <a:lnTo>
                    <a:pt x="551337" y="917276"/>
                  </a:lnTo>
                  <a:lnTo>
                    <a:pt x="517950" y="968003"/>
                  </a:lnTo>
                  <a:lnTo>
                    <a:pt x="484924" y="1018822"/>
                  </a:lnTo>
                  <a:lnTo>
                    <a:pt x="452350" y="1069608"/>
                  </a:lnTo>
                  <a:lnTo>
                    <a:pt x="420317" y="1120237"/>
                  </a:lnTo>
                  <a:lnTo>
                    <a:pt x="388915" y="1170583"/>
                  </a:lnTo>
                  <a:lnTo>
                    <a:pt x="358235" y="1220521"/>
                  </a:lnTo>
                  <a:lnTo>
                    <a:pt x="328366" y="1269926"/>
                  </a:lnTo>
                  <a:lnTo>
                    <a:pt x="299399" y="1318672"/>
                  </a:lnTo>
                  <a:lnTo>
                    <a:pt x="271423" y="1366636"/>
                  </a:lnTo>
                  <a:lnTo>
                    <a:pt x="244529" y="1413691"/>
                  </a:lnTo>
                  <a:lnTo>
                    <a:pt x="218806" y="1459713"/>
                  </a:lnTo>
                  <a:lnTo>
                    <a:pt x="194345" y="1504577"/>
                  </a:lnTo>
                  <a:lnTo>
                    <a:pt x="171236" y="1548157"/>
                  </a:lnTo>
                  <a:lnTo>
                    <a:pt x="149569" y="1590328"/>
                  </a:lnTo>
                  <a:lnTo>
                    <a:pt x="129433" y="1630966"/>
                  </a:lnTo>
                  <a:lnTo>
                    <a:pt x="110919" y="1669945"/>
                  </a:lnTo>
                  <a:lnTo>
                    <a:pt x="94117" y="1707140"/>
                  </a:lnTo>
                  <a:lnTo>
                    <a:pt x="79117" y="1742426"/>
                  </a:lnTo>
                  <a:lnTo>
                    <a:pt x="44186" y="1839459"/>
                  </a:lnTo>
                  <a:lnTo>
                    <a:pt x="27062" y="1901950"/>
                  </a:lnTo>
                  <a:lnTo>
                    <a:pt x="14359" y="1963032"/>
                  </a:lnTo>
                  <a:lnTo>
                    <a:pt x="5799" y="2022586"/>
                  </a:lnTo>
                  <a:lnTo>
                    <a:pt x="1105" y="2080493"/>
                  </a:lnTo>
                  <a:lnTo>
                    <a:pt x="0" y="2136633"/>
                  </a:lnTo>
                  <a:lnTo>
                    <a:pt x="2205" y="2190887"/>
                  </a:lnTo>
                  <a:lnTo>
                    <a:pt x="7444" y="2243137"/>
                  </a:lnTo>
                  <a:lnTo>
                    <a:pt x="15438" y="2293262"/>
                  </a:lnTo>
                  <a:lnTo>
                    <a:pt x="25911" y="2341144"/>
                  </a:lnTo>
                  <a:lnTo>
                    <a:pt x="38584" y="2386664"/>
                  </a:lnTo>
                  <a:lnTo>
                    <a:pt x="53181" y="2429702"/>
                  </a:lnTo>
                  <a:lnTo>
                    <a:pt x="69424" y="2470139"/>
                  </a:lnTo>
                  <a:lnTo>
                    <a:pt x="87035" y="2507856"/>
                  </a:lnTo>
                  <a:lnTo>
                    <a:pt x="105736" y="2542734"/>
                  </a:lnTo>
                  <a:lnTo>
                    <a:pt x="145300" y="2603496"/>
                  </a:lnTo>
                  <a:lnTo>
                    <a:pt x="185897" y="2651470"/>
                  </a:lnTo>
                  <a:lnTo>
                    <a:pt x="232224" y="2689843"/>
                  </a:lnTo>
                  <a:lnTo>
                    <a:pt x="293994" y="2716882"/>
                  </a:lnTo>
                  <a:lnTo>
                    <a:pt x="366165" y="2727466"/>
                  </a:lnTo>
                  <a:lnTo>
                    <a:pt x="405500" y="2726375"/>
                  </a:lnTo>
                  <a:lnTo>
                    <a:pt x="446655" y="2720916"/>
                  </a:lnTo>
                  <a:lnTo>
                    <a:pt x="489369" y="2711002"/>
                  </a:lnTo>
                  <a:lnTo>
                    <a:pt x="533384" y="2696550"/>
                  </a:lnTo>
                  <a:lnTo>
                    <a:pt x="578438" y="2677475"/>
                  </a:lnTo>
                  <a:lnTo>
                    <a:pt x="624272" y="2653691"/>
                  </a:lnTo>
                  <a:lnTo>
                    <a:pt x="670626" y="2625113"/>
                  </a:lnTo>
                  <a:lnTo>
                    <a:pt x="717239" y="2591657"/>
                  </a:lnTo>
                  <a:lnTo>
                    <a:pt x="763852" y="2553237"/>
                  </a:lnTo>
                  <a:lnTo>
                    <a:pt x="810204" y="2509769"/>
                  </a:lnTo>
                  <a:lnTo>
                    <a:pt x="856036" y="2461168"/>
                  </a:lnTo>
                  <a:lnTo>
                    <a:pt x="902137" y="2405907"/>
                  </a:lnTo>
                  <a:lnTo>
                    <a:pt x="926558" y="2374309"/>
                  </a:lnTo>
                  <a:lnTo>
                    <a:pt x="951784" y="2340285"/>
                  </a:lnTo>
                  <a:lnTo>
                    <a:pt x="977731" y="2303998"/>
                  </a:lnTo>
                  <a:lnTo>
                    <a:pt x="1004317" y="2265610"/>
                  </a:lnTo>
                  <a:lnTo>
                    <a:pt x="1031458" y="2225286"/>
                  </a:lnTo>
                  <a:lnTo>
                    <a:pt x="1059073" y="2183187"/>
                  </a:lnTo>
                  <a:lnTo>
                    <a:pt x="1087079" y="2139479"/>
                  </a:lnTo>
                  <a:lnTo>
                    <a:pt x="1115392" y="2094324"/>
                  </a:lnTo>
                  <a:lnTo>
                    <a:pt x="1143931" y="2047885"/>
                  </a:lnTo>
                  <a:lnTo>
                    <a:pt x="1172612" y="2000327"/>
                  </a:lnTo>
                  <a:lnTo>
                    <a:pt x="1201353" y="1951811"/>
                  </a:lnTo>
                  <a:lnTo>
                    <a:pt x="1230072" y="1902502"/>
                  </a:lnTo>
                  <a:lnTo>
                    <a:pt x="1258684" y="1852562"/>
                  </a:lnTo>
                  <a:lnTo>
                    <a:pt x="1287109" y="1802156"/>
                  </a:lnTo>
                  <a:lnTo>
                    <a:pt x="1315263" y="1751446"/>
                  </a:lnTo>
                  <a:lnTo>
                    <a:pt x="1343063" y="1700595"/>
                  </a:lnTo>
                  <a:lnTo>
                    <a:pt x="1370427" y="1649768"/>
                  </a:lnTo>
                  <a:lnTo>
                    <a:pt x="1397272" y="1599127"/>
                  </a:lnTo>
                  <a:lnTo>
                    <a:pt x="1423515" y="1548836"/>
                  </a:lnTo>
                  <a:lnTo>
                    <a:pt x="1449074" y="1499058"/>
                  </a:lnTo>
                  <a:lnTo>
                    <a:pt x="1473866" y="1449956"/>
                  </a:lnTo>
                  <a:lnTo>
                    <a:pt x="1497808" y="1401694"/>
                  </a:lnTo>
                  <a:lnTo>
                    <a:pt x="1520818" y="1354435"/>
                  </a:lnTo>
                  <a:lnTo>
                    <a:pt x="1542813" y="1308342"/>
                  </a:lnTo>
                  <a:lnTo>
                    <a:pt x="1563710" y="1263579"/>
                  </a:lnTo>
                  <a:lnTo>
                    <a:pt x="1583426" y="1220309"/>
                  </a:lnTo>
                  <a:lnTo>
                    <a:pt x="1601880" y="1178695"/>
                  </a:lnTo>
                  <a:lnTo>
                    <a:pt x="1618987" y="1138900"/>
                  </a:lnTo>
                  <a:lnTo>
                    <a:pt x="1634667" y="1101089"/>
                  </a:lnTo>
                  <a:lnTo>
                    <a:pt x="1648835" y="1065424"/>
                  </a:lnTo>
                  <a:lnTo>
                    <a:pt x="1683092" y="967252"/>
                  </a:lnTo>
                  <a:lnTo>
                    <a:pt x="1699903" y="905349"/>
                  </a:lnTo>
                  <a:lnTo>
                    <a:pt x="1712186" y="846274"/>
                  </a:lnTo>
                  <a:lnTo>
                    <a:pt x="1720286" y="789941"/>
                  </a:lnTo>
                  <a:lnTo>
                    <a:pt x="1724547" y="736264"/>
                  </a:lnTo>
                  <a:lnTo>
                    <a:pt x="1725313" y="685158"/>
                  </a:lnTo>
                  <a:lnTo>
                    <a:pt x="1722929" y="636537"/>
                  </a:lnTo>
                  <a:lnTo>
                    <a:pt x="1717739" y="590315"/>
                  </a:lnTo>
                  <a:lnTo>
                    <a:pt x="1710087" y="546407"/>
                  </a:lnTo>
                  <a:lnTo>
                    <a:pt x="1700318" y="504726"/>
                  </a:lnTo>
                  <a:lnTo>
                    <a:pt x="1688776" y="465187"/>
                  </a:lnTo>
                  <a:lnTo>
                    <a:pt x="1675804" y="427705"/>
                  </a:lnTo>
                  <a:lnTo>
                    <a:pt x="1661749" y="392193"/>
                  </a:lnTo>
                  <a:lnTo>
                    <a:pt x="1631761" y="326738"/>
                  </a:lnTo>
                  <a:lnTo>
                    <a:pt x="1616518" y="296623"/>
                  </a:lnTo>
                  <a:close/>
                </a:path>
              </a:pathLst>
            </a:custGeom>
            <a:ln w="22224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81580" y="2287864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3"/>
                  </a:lnTo>
                  <a:lnTo>
                    <a:pt x="58859" y="350552"/>
                  </a:lnTo>
                  <a:lnTo>
                    <a:pt x="43069" y="400494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4" y="1092797"/>
                  </a:lnTo>
                  <a:lnTo>
                    <a:pt x="332817" y="1098549"/>
                  </a:lnTo>
                  <a:lnTo>
                    <a:pt x="382285" y="1101409"/>
                  </a:lnTo>
                  <a:lnTo>
                    <a:pt x="434736" y="1101570"/>
                  </a:lnTo>
                  <a:lnTo>
                    <a:pt x="489194" y="1099222"/>
                  </a:lnTo>
                  <a:lnTo>
                    <a:pt x="544687" y="1094559"/>
                  </a:lnTo>
                  <a:lnTo>
                    <a:pt x="600239" y="1087772"/>
                  </a:lnTo>
                  <a:lnTo>
                    <a:pt x="654877" y="1079055"/>
                  </a:lnTo>
                  <a:lnTo>
                    <a:pt x="707627" y="1068599"/>
                  </a:lnTo>
                  <a:lnTo>
                    <a:pt x="757514" y="1056596"/>
                  </a:lnTo>
                  <a:lnTo>
                    <a:pt x="803565" y="1043238"/>
                  </a:lnTo>
                  <a:lnTo>
                    <a:pt x="844805" y="1028719"/>
                  </a:lnTo>
                  <a:lnTo>
                    <a:pt x="880260" y="1013230"/>
                  </a:lnTo>
                  <a:lnTo>
                    <a:pt x="922709" y="987433"/>
                  </a:lnTo>
                  <a:lnTo>
                    <a:pt x="960071" y="955271"/>
                  </a:lnTo>
                  <a:lnTo>
                    <a:pt x="992766" y="917763"/>
                  </a:lnTo>
                  <a:lnTo>
                    <a:pt x="1021218" y="875930"/>
                  </a:lnTo>
                  <a:lnTo>
                    <a:pt x="1045848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5"/>
                  </a:lnTo>
                  <a:lnTo>
                    <a:pt x="1114592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0" y="51878"/>
                  </a:lnTo>
                  <a:lnTo>
                    <a:pt x="903589" y="39757"/>
                  </a:lnTo>
                  <a:lnTo>
                    <a:pt x="850536" y="28955"/>
                  </a:lnTo>
                  <a:lnTo>
                    <a:pt x="794996" y="19623"/>
                  </a:lnTo>
                  <a:lnTo>
                    <a:pt x="737786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579" y="2287863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694365" y="5092634"/>
            <a:ext cx="3081655" cy="1148715"/>
            <a:chOff x="2170364" y="5092633"/>
            <a:chExt cx="3081655" cy="1148715"/>
          </a:xfrm>
        </p:grpSpPr>
        <p:sp>
          <p:nvSpPr>
            <p:cNvPr id="17" name="object 17"/>
            <p:cNvSpPr/>
            <p:nvPr/>
          </p:nvSpPr>
          <p:spPr>
            <a:xfrm>
              <a:off x="2181476" y="5103745"/>
              <a:ext cx="3059430" cy="1126490"/>
            </a:xfrm>
            <a:custGeom>
              <a:avLst/>
              <a:gdLst/>
              <a:ahLst/>
              <a:cxnLst/>
              <a:rect l="l" t="t" r="r" b="b"/>
              <a:pathLst>
                <a:path w="3059429" h="1126489">
                  <a:moveTo>
                    <a:pt x="1410807" y="0"/>
                  </a:moveTo>
                  <a:lnTo>
                    <a:pt x="1352526" y="144"/>
                  </a:lnTo>
                  <a:lnTo>
                    <a:pt x="1295177" y="679"/>
                  </a:lnTo>
                  <a:lnTo>
                    <a:pt x="1238897" y="1614"/>
                  </a:lnTo>
                  <a:lnTo>
                    <a:pt x="1183828" y="2960"/>
                  </a:lnTo>
                  <a:lnTo>
                    <a:pt x="1130109" y="4727"/>
                  </a:lnTo>
                  <a:lnTo>
                    <a:pt x="1077879" y="6925"/>
                  </a:lnTo>
                  <a:lnTo>
                    <a:pt x="1027280" y="9565"/>
                  </a:lnTo>
                  <a:lnTo>
                    <a:pt x="978451" y="12656"/>
                  </a:lnTo>
                  <a:lnTo>
                    <a:pt x="931532" y="16209"/>
                  </a:lnTo>
                  <a:lnTo>
                    <a:pt x="886662" y="20234"/>
                  </a:lnTo>
                  <a:lnTo>
                    <a:pt x="843982" y="24741"/>
                  </a:lnTo>
                  <a:lnTo>
                    <a:pt x="803632" y="29740"/>
                  </a:lnTo>
                  <a:lnTo>
                    <a:pt x="765751" y="35242"/>
                  </a:lnTo>
                  <a:lnTo>
                    <a:pt x="664351" y="55444"/>
                  </a:lnTo>
                  <a:lnTo>
                    <a:pt x="601620" y="72736"/>
                  </a:lnTo>
                  <a:lnTo>
                    <a:pt x="542247" y="92868"/>
                  </a:lnTo>
                  <a:lnTo>
                    <a:pt x="486192" y="115576"/>
                  </a:lnTo>
                  <a:lnTo>
                    <a:pt x="433418" y="140597"/>
                  </a:lnTo>
                  <a:lnTo>
                    <a:pt x="383884" y="167667"/>
                  </a:lnTo>
                  <a:lnTo>
                    <a:pt x="337550" y="196521"/>
                  </a:lnTo>
                  <a:lnTo>
                    <a:pt x="294379" y="226897"/>
                  </a:lnTo>
                  <a:lnTo>
                    <a:pt x="254330" y="258529"/>
                  </a:lnTo>
                  <a:lnTo>
                    <a:pt x="217364" y="291155"/>
                  </a:lnTo>
                  <a:lnTo>
                    <a:pt x="183442" y="324510"/>
                  </a:lnTo>
                  <a:lnTo>
                    <a:pt x="152525" y="358331"/>
                  </a:lnTo>
                  <a:lnTo>
                    <a:pt x="124573" y="392354"/>
                  </a:lnTo>
                  <a:lnTo>
                    <a:pt x="99547" y="426314"/>
                  </a:lnTo>
                  <a:lnTo>
                    <a:pt x="77408" y="459949"/>
                  </a:lnTo>
                  <a:lnTo>
                    <a:pt x="58117" y="492994"/>
                  </a:lnTo>
                  <a:lnTo>
                    <a:pt x="27919" y="556259"/>
                  </a:lnTo>
                  <a:lnTo>
                    <a:pt x="8641" y="613999"/>
                  </a:lnTo>
                  <a:lnTo>
                    <a:pt x="0" y="671494"/>
                  </a:lnTo>
                  <a:lnTo>
                    <a:pt x="1665" y="703411"/>
                  </a:lnTo>
                  <a:lnTo>
                    <a:pt x="18768" y="768022"/>
                  </a:lnTo>
                  <a:lnTo>
                    <a:pt x="53861" y="832154"/>
                  </a:lnTo>
                  <a:lnTo>
                    <a:pt x="78015" y="863475"/>
                  </a:lnTo>
                  <a:lnTo>
                    <a:pt x="106501" y="893995"/>
                  </a:lnTo>
                  <a:lnTo>
                    <a:pt x="139262" y="923490"/>
                  </a:lnTo>
                  <a:lnTo>
                    <a:pt x="176243" y="951731"/>
                  </a:lnTo>
                  <a:lnTo>
                    <a:pt x="217388" y="978492"/>
                  </a:lnTo>
                  <a:lnTo>
                    <a:pt x="262643" y="1003547"/>
                  </a:lnTo>
                  <a:lnTo>
                    <a:pt x="311951" y="1026669"/>
                  </a:lnTo>
                  <a:lnTo>
                    <a:pt x="365257" y="1047630"/>
                  </a:lnTo>
                  <a:lnTo>
                    <a:pt x="422506" y="1066205"/>
                  </a:lnTo>
                  <a:lnTo>
                    <a:pt x="483641" y="1082166"/>
                  </a:lnTo>
                  <a:lnTo>
                    <a:pt x="548608" y="1095287"/>
                  </a:lnTo>
                  <a:lnTo>
                    <a:pt x="621268" y="1105729"/>
                  </a:lnTo>
                  <a:lnTo>
                    <a:pt x="661682" y="1110083"/>
                  </a:lnTo>
                  <a:lnTo>
                    <a:pt x="704583" y="1113877"/>
                  </a:lnTo>
                  <a:lnTo>
                    <a:pt x="749797" y="1117124"/>
                  </a:lnTo>
                  <a:lnTo>
                    <a:pt x="797147" y="1119840"/>
                  </a:lnTo>
                  <a:lnTo>
                    <a:pt x="846457" y="1122037"/>
                  </a:lnTo>
                  <a:lnTo>
                    <a:pt x="897552" y="1123728"/>
                  </a:lnTo>
                  <a:lnTo>
                    <a:pt x="950256" y="1124929"/>
                  </a:lnTo>
                  <a:lnTo>
                    <a:pt x="1004393" y="1125652"/>
                  </a:lnTo>
                  <a:lnTo>
                    <a:pt x="1059787" y="1125911"/>
                  </a:lnTo>
                  <a:lnTo>
                    <a:pt x="1116262" y="1125720"/>
                  </a:lnTo>
                  <a:lnTo>
                    <a:pt x="1173642" y="1125093"/>
                  </a:lnTo>
                  <a:lnTo>
                    <a:pt x="1231752" y="1124043"/>
                  </a:lnTo>
                  <a:lnTo>
                    <a:pt x="1290416" y="1122584"/>
                  </a:lnTo>
                  <a:lnTo>
                    <a:pt x="1349458" y="1120730"/>
                  </a:lnTo>
                  <a:lnTo>
                    <a:pt x="1408701" y="1118494"/>
                  </a:lnTo>
                  <a:lnTo>
                    <a:pt x="1467971" y="1115891"/>
                  </a:lnTo>
                  <a:lnTo>
                    <a:pt x="1527092" y="1112933"/>
                  </a:lnTo>
                  <a:lnTo>
                    <a:pt x="1585887" y="1109635"/>
                  </a:lnTo>
                  <a:lnTo>
                    <a:pt x="1644180" y="1106010"/>
                  </a:lnTo>
                  <a:lnTo>
                    <a:pt x="1701797" y="1102072"/>
                  </a:lnTo>
                  <a:lnTo>
                    <a:pt x="1758560" y="1097835"/>
                  </a:lnTo>
                  <a:lnTo>
                    <a:pt x="1814295" y="1093313"/>
                  </a:lnTo>
                  <a:lnTo>
                    <a:pt x="1868825" y="1088518"/>
                  </a:lnTo>
                  <a:lnTo>
                    <a:pt x="1921975" y="1083466"/>
                  </a:lnTo>
                  <a:lnTo>
                    <a:pt x="1973568" y="1078169"/>
                  </a:lnTo>
                  <a:lnTo>
                    <a:pt x="2023429" y="1072641"/>
                  </a:lnTo>
                  <a:lnTo>
                    <a:pt x="2071382" y="1066897"/>
                  </a:lnTo>
                  <a:lnTo>
                    <a:pt x="2117252" y="1060949"/>
                  </a:lnTo>
                  <a:lnTo>
                    <a:pt x="2160861" y="1054812"/>
                  </a:lnTo>
                  <a:lnTo>
                    <a:pt x="2202036" y="1048499"/>
                  </a:lnTo>
                  <a:lnTo>
                    <a:pt x="2240598" y="1042023"/>
                  </a:lnTo>
                  <a:lnTo>
                    <a:pt x="2346573" y="1019745"/>
                  </a:lnTo>
                  <a:lnTo>
                    <a:pt x="2411474" y="1001397"/>
                  </a:lnTo>
                  <a:lnTo>
                    <a:pt x="2471342" y="980610"/>
                  </a:lnTo>
                  <a:lnTo>
                    <a:pt x="2526445" y="957638"/>
                  </a:lnTo>
                  <a:lnTo>
                    <a:pt x="2577048" y="932737"/>
                  </a:lnTo>
                  <a:lnTo>
                    <a:pt x="2623418" y="906160"/>
                  </a:lnTo>
                  <a:lnTo>
                    <a:pt x="2665822" y="878162"/>
                  </a:lnTo>
                  <a:lnTo>
                    <a:pt x="2704526" y="848997"/>
                  </a:lnTo>
                  <a:lnTo>
                    <a:pt x="2739795" y="818920"/>
                  </a:lnTo>
                  <a:lnTo>
                    <a:pt x="2771898" y="788185"/>
                  </a:lnTo>
                  <a:lnTo>
                    <a:pt x="2801099" y="757046"/>
                  </a:lnTo>
                  <a:lnTo>
                    <a:pt x="2827666" y="725759"/>
                  </a:lnTo>
                  <a:lnTo>
                    <a:pt x="2851865" y="694576"/>
                  </a:lnTo>
                  <a:lnTo>
                    <a:pt x="2894224" y="633545"/>
                  </a:lnTo>
                  <a:lnTo>
                    <a:pt x="2912917" y="604204"/>
                  </a:lnTo>
                  <a:lnTo>
                    <a:pt x="2930871" y="576195"/>
                  </a:lnTo>
                  <a:lnTo>
                    <a:pt x="2970370" y="515751"/>
                  </a:lnTo>
                  <a:lnTo>
                    <a:pt x="3009103" y="451357"/>
                  </a:lnTo>
                  <a:lnTo>
                    <a:pt x="3040408" y="385355"/>
                  </a:lnTo>
                  <a:lnTo>
                    <a:pt x="3057622" y="320084"/>
                  </a:lnTo>
                  <a:lnTo>
                    <a:pt x="3058862" y="288454"/>
                  </a:lnTo>
                  <a:lnTo>
                    <a:pt x="3054080" y="257884"/>
                  </a:lnTo>
                  <a:lnTo>
                    <a:pt x="3023121" y="201097"/>
                  </a:lnTo>
                  <a:lnTo>
                    <a:pt x="2958080" y="152063"/>
                  </a:lnTo>
                  <a:lnTo>
                    <a:pt x="2910697" y="131184"/>
                  </a:lnTo>
                  <a:lnTo>
                    <a:pt x="2852295" y="113121"/>
                  </a:lnTo>
                  <a:lnTo>
                    <a:pt x="2794264" y="99921"/>
                  </a:lnTo>
                  <a:lnTo>
                    <a:pt x="2724842" y="87183"/>
                  </a:lnTo>
                  <a:lnTo>
                    <a:pt x="2686210" y="81013"/>
                  </a:lnTo>
                  <a:lnTo>
                    <a:pt x="2645150" y="74988"/>
                  </a:lnTo>
                  <a:lnTo>
                    <a:pt x="2601802" y="69120"/>
                  </a:lnTo>
                  <a:lnTo>
                    <a:pt x="2556307" y="63418"/>
                  </a:lnTo>
                  <a:lnTo>
                    <a:pt x="2508803" y="57893"/>
                  </a:lnTo>
                  <a:lnTo>
                    <a:pt x="2459431" y="52554"/>
                  </a:lnTo>
                  <a:lnTo>
                    <a:pt x="2408331" y="47412"/>
                  </a:lnTo>
                  <a:lnTo>
                    <a:pt x="2355643" y="42478"/>
                  </a:lnTo>
                  <a:lnTo>
                    <a:pt x="2301506" y="37760"/>
                  </a:lnTo>
                  <a:lnTo>
                    <a:pt x="2246061" y="33270"/>
                  </a:lnTo>
                  <a:lnTo>
                    <a:pt x="2189448" y="29018"/>
                  </a:lnTo>
                  <a:lnTo>
                    <a:pt x="2131806" y="25014"/>
                  </a:lnTo>
                  <a:lnTo>
                    <a:pt x="2073275" y="21267"/>
                  </a:lnTo>
                  <a:lnTo>
                    <a:pt x="2013996" y="17789"/>
                  </a:lnTo>
                  <a:lnTo>
                    <a:pt x="1954108" y="14589"/>
                  </a:lnTo>
                  <a:lnTo>
                    <a:pt x="1893751" y="11678"/>
                  </a:lnTo>
                  <a:lnTo>
                    <a:pt x="1833065" y="9066"/>
                  </a:lnTo>
                  <a:lnTo>
                    <a:pt x="1772190" y="6762"/>
                  </a:lnTo>
                  <a:lnTo>
                    <a:pt x="1711266" y="4778"/>
                  </a:lnTo>
                  <a:lnTo>
                    <a:pt x="1650433" y="3123"/>
                  </a:lnTo>
                  <a:lnTo>
                    <a:pt x="1589830" y="1807"/>
                  </a:lnTo>
                  <a:lnTo>
                    <a:pt x="1529598" y="841"/>
                  </a:lnTo>
                  <a:lnTo>
                    <a:pt x="1469877" y="235"/>
                  </a:lnTo>
                  <a:lnTo>
                    <a:pt x="1410807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81476" y="5103746"/>
              <a:ext cx="3059430" cy="1126490"/>
            </a:xfrm>
            <a:custGeom>
              <a:avLst/>
              <a:gdLst/>
              <a:ahLst/>
              <a:cxnLst/>
              <a:rect l="l" t="t" r="r" b="b"/>
              <a:pathLst>
                <a:path w="3059429" h="1126489">
                  <a:moveTo>
                    <a:pt x="2912918" y="604204"/>
                  </a:moveTo>
                  <a:lnTo>
                    <a:pt x="2930871" y="576195"/>
                  </a:lnTo>
                  <a:lnTo>
                    <a:pt x="2950300" y="546613"/>
                  </a:lnTo>
                  <a:lnTo>
                    <a:pt x="2970369" y="515751"/>
                  </a:lnTo>
                  <a:lnTo>
                    <a:pt x="3009103" y="451357"/>
                  </a:lnTo>
                  <a:lnTo>
                    <a:pt x="3040408" y="385355"/>
                  </a:lnTo>
                  <a:lnTo>
                    <a:pt x="3057621" y="320084"/>
                  </a:lnTo>
                  <a:lnTo>
                    <a:pt x="3058862" y="288454"/>
                  </a:lnTo>
                  <a:lnTo>
                    <a:pt x="3054080" y="257884"/>
                  </a:lnTo>
                  <a:lnTo>
                    <a:pt x="3023121" y="201097"/>
                  </a:lnTo>
                  <a:lnTo>
                    <a:pt x="2958080" y="152063"/>
                  </a:lnTo>
                  <a:lnTo>
                    <a:pt x="2910697" y="131184"/>
                  </a:lnTo>
                  <a:lnTo>
                    <a:pt x="2852295" y="113121"/>
                  </a:lnTo>
                  <a:lnTo>
                    <a:pt x="2794263" y="99921"/>
                  </a:lnTo>
                  <a:lnTo>
                    <a:pt x="2724842" y="87183"/>
                  </a:lnTo>
                  <a:lnTo>
                    <a:pt x="2686210" y="81013"/>
                  </a:lnTo>
                  <a:lnTo>
                    <a:pt x="2645150" y="74988"/>
                  </a:lnTo>
                  <a:lnTo>
                    <a:pt x="2601802" y="69120"/>
                  </a:lnTo>
                  <a:lnTo>
                    <a:pt x="2556306" y="63418"/>
                  </a:lnTo>
                  <a:lnTo>
                    <a:pt x="2508802" y="57893"/>
                  </a:lnTo>
                  <a:lnTo>
                    <a:pt x="2459431" y="52554"/>
                  </a:lnTo>
                  <a:lnTo>
                    <a:pt x="2408331" y="47412"/>
                  </a:lnTo>
                  <a:lnTo>
                    <a:pt x="2355642" y="42478"/>
                  </a:lnTo>
                  <a:lnTo>
                    <a:pt x="2301506" y="37760"/>
                  </a:lnTo>
                  <a:lnTo>
                    <a:pt x="2246061" y="33270"/>
                  </a:lnTo>
                  <a:lnTo>
                    <a:pt x="2189447" y="29018"/>
                  </a:lnTo>
                  <a:lnTo>
                    <a:pt x="2131805" y="25014"/>
                  </a:lnTo>
                  <a:lnTo>
                    <a:pt x="2073275" y="21267"/>
                  </a:lnTo>
                  <a:lnTo>
                    <a:pt x="2013995" y="17789"/>
                  </a:lnTo>
                  <a:lnTo>
                    <a:pt x="1954107" y="14589"/>
                  </a:lnTo>
                  <a:lnTo>
                    <a:pt x="1893750" y="11678"/>
                  </a:lnTo>
                  <a:lnTo>
                    <a:pt x="1833064" y="9066"/>
                  </a:lnTo>
                  <a:lnTo>
                    <a:pt x="1772189" y="6762"/>
                  </a:lnTo>
                  <a:lnTo>
                    <a:pt x="1711265" y="4778"/>
                  </a:lnTo>
                  <a:lnTo>
                    <a:pt x="1650432" y="3123"/>
                  </a:lnTo>
                  <a:lnTo>
                    <a:pt x="1589830" y="1807"/>
                  </a:lnTo>
                  <a:lnTo>
                    <a:pt x="1529598" y="841"/>
                  </a:lnTo>
                  <a:lnTo>
                    <a:pt x="1469877" y="235"/>
                  </a:lnTo>
                  <a:lnTo>
                    <a:pt x="1410806" y="0"/>
                  </a:lnTo>
                  <a:lnTo>
                    <a:pt x="1352526" y="144"/>
                  </a:lnTo>
                  <a:lnTo>
                    <a:pt x="1295176" y="679"/>
                  </a:lnTo>
                  <a:lnTo>
                    <a:pt x="1238896" y="1614"/>
                  </a:lnTo>
                  <a:lnTo>
                    <a:pt x="1183827" y="2960"/>
                  </a:lnTo>
                  <a:lnTo>
                    <a:pt x="1130108" y="4727"/>
                  </a:lnTo>
                  <a:lnTo>
                    <a:pt x="1077879" y="6925"/>
                  </a:lnTo>
                  <a:lnTo>
                    <a:pt x="1027280" y="9565"/>
                  </a:lnTo>
                  <a:lnTo>
                    <a:pt x="978450" y="12656"/>
                  </a:lnTo>
                  <a:lnTo>
                    <a:pt x="931531" y="16209"/>
                  </a:lnTo>
                  <a:lnTo>
                    <a:pt x="886661" y="20234"/>
                  </a:lnTo>
                  <a:lnTo>
                    <a:pt x="843981" y="24741"/>
                  </a:lnTo>
                  <a:lnTo>
                    <a:pt x="803631" y="29740"/>
                  </a:lnTo>
                  <a:lnTo>
                    <a:pt x="765750" y="35242"/>
                  </a:lnTo>
                  <a:lnTo>
                    <a:pt x="664350" y="55444"/>
                  </a:lnTo>
                  <a:lnTo>
                    <a:pt x="601619" y="72736"/>
                  </a:lnTo>
                  <a:lnTo>
                    <a:pt x="542246" y="92868"/>
                  </a:lnTo>
                  <a:lnTo>
                    <a:pt x="486192" y="115576"/>
                  </a:lnTo>
                  <a:lnTo>
                    <a:pt x="433417" y="140597"/>
                  </a:lnTo>
                  <a:lnTo>
                    <a:pt x="383883" y="167667"/>
                  </a:lnTo>
                  <a:lnTo>
                    <a:pt x="337550" y="196521"/>
                  </a:lnTo>
                  <a:lnTo>
                    <a:pt x="294378" y="226897"/>
                  </a:lnTo>
                  <a:lnTo>
                    <a:pt x="254329" y="258529"/>
                  </a:lnTo>
                  <a:lnTo>
                    <a:pt x="217363" y="291155"/>
                  </a:lnTo>
                  <a:lnTo>
                    <a:pt x="183442" y="324510"/>
                  </a:lnTo>
                  <a:lnTo>
                    <a:pt x="152524" y="358331"/>
                  </a:lnTo>
                  <a:lnTo>
                    <a:pt x="124572" y="392354"/>
                  </a:lnTo>
                  <a:lnTo>
                    <a:pt x="99547" y="426314"/>
                  </a:lnTo>
                  <a:lnTo>
                    <a:pt x="77408" y="459949"/>
                  </a:lnTo>
                  <a:lnTo>
                    <a:pt x="58116" y="492994"/>
                  </a:lnTo>
                  <a:lnTo>
                    <a:pt x="27919" y="556259"/>
                  </a:lnTo>
                  <a:lnTo>
                    <a:pt x="8641" y="613999"/>
                  </a:lnTo>
                  <a:lnTo>
                    <a:pt x="0" y="671494"/>
                  </a:lnTo>
                  <a:lnTo>
                    <a:pt x="1665" y="703411"/>
                  </a:lnTo>
                  <a:lnTo>
                    <a:pt x="18768" y="768022"/>
                  </a:lnTo>
                  <a:lnTo>
                    <a:pt x="53861" y="832154"/>
                  </a:lnTo>
                  <a:lnTo>
                    <a:pt x="78015" y="863475"/>
                  </a:lnTo>
                  <a:lnTo>
                    <a:pt x="106501" y="893995"/>
                  </a:lnTo>
                  <a:lnTo>
                    <a:pt x="139262" y="923490"/>
                  </a:lnTo>
                  <a:lnTo>
                    <a:pt x="176243" y="951731"/>
                  </a:lnTo>
                  <a:lnTo>
                    <a:pt x="217388" y="978492"/>
                  </a:lnTo>
                  <a:lnTo>
                    <a:pt x="262643" y="1003547"/>
                  </a:lnTo>
                  <a:lnTo>
                    <a:pt x="311951" y="1026668"/>
                  </a:lnTo>
                  <a:lnTo>
                    <a:pt x="365257" y="1047630"/>
                  </a:lnTo>
                  <a:lnTo>
                    <a:pt x="422505" y="1066205"/>
                  </a:lnTo>
                  <a:lnTo>
                    <a:pt x="483640" y="1082166"/>
                  </a:lnTo>
                  <a:lnTo>
                    <a:pt x="548607" y="1095287"/>
                  </a:lnTo>
                  <a:lnTo>
                    <a:pt x="621267" y="1105729"/>
                  </a:lnTo>
                  <a:lnTo>
                    <a:pt x="661681" y="1110082"/>
                  </a:lnTo>
                  <a:lnTo>
                    <a:pt x="704583" y="1113876"/>
                  </a:lnTo>
                  <a:lnTo>
                    <a:pt x="749796" y="1117124"/>
                  </a:lnTo>
                  <a:lnTo>
                    <a:pt x="797146" y="1119840"/>
                  </a:lnTo>
                  <a:lnTo>
                    <a:pt x="846457" y="1122036"/>
                  </a:lnTo>
                  <a:lnTo>
                    <a:pt x="897552" y="1123728"/>
                  </a:lnTo>
                  <a:lnTo>
                    <a:pt x="950256" y="1124929"/>
                  </a:lnTo>
                  <a:lnTo>
                    <a:pt x="1004393" y="1125652"/>
                  </a:lnTo>
                  <a:lnTo>
                    <a:pt x="1059786" y="1125911"/>
                  </a:lnTo>
                  <a:lnTo>
                    <a:pt x="1116261" y="1125720"/>
                  </a:lnTo>
                  <a:lnTo>
                    <a:pt x="1173642" y="1125093"/>
                  </a:lnTo>
                  <a:lnTo>
                    <a:pt x="1231752" y="1124043"/>
                  </a:lnTo>
                  <a:lnTo>
                    <a:pt x="1290416" y="1122584"/>
                  </a:lnTo>
                  <a:lnTo>
                    <a:pt x="1349457" y="1120729"/>
                  </a:lnTo>
                  <a:lnTo>
                    <a:pt x="1408701" y="1118494"/>
                  </a:lnTo>
                  <a:lnTo>
                    <a:pt x="1467971" y="1115890"/>
                  </a:lnTo>
                  <a:lnTo>
                    <a:pt x="1527092" y="1112932"/>
                  </a:lnTo>
                  <a:lnTo>
                    <a:pt x="1585886" y="1109634"/>
                  </a:lnTo>
                  <a:lnTo>
                    <a:pt x="1644180" y="1106010"/>
                  </a:lnTo>
                  <a:lnTo>
                    <a:pt x="1701797" y="1102072"/>
                  </a:lnTo>
                  <a:lnTo>
                    <a:pt x="1758560" y="1097835"/>
                  </a:lnTo>
                  <a:lnTo>
                    <a:pt x="1814295" y="1093312"/>
                  </a:lnTo>
                  <a:lnTo>
                    <a:pt x="1868825" y="1088518"/>
                  </a:lnTo>
                  <a:lnTo>
                    <a:pt x="1921974" y="1083465"/>
                  </a:lnTo>
                  <a:lnTo>
                    <a:pt x="1973568" y="1078169"/>
                  </a:lnTo>
                  <a:lnTo>
                    <a:pt x="2023429" y="1072641"/>
                  </a:lnTo>
                  <a:lnTo>
                    <a:pt x="2071382" y="1066896"/>
                  </a:lnTo>
                  <a:lnTo>
                    <a:pt x="2117251" y="1060949"/>
                  </a:lnTo>
                  <a:lnTo>
                    <a:pt x="2160861" y="1054811"/>
                  </a:lnTo>
                  <a:lnTo>
                    <a:pt x="2202035" y="1048498"/>
                  </a:lnTo>
                  <a:lnTo>
                    <a:pt x="2240598" y="1042023"/>
                  </a:lnTo>
                  <a:lnTo>
                    <a:pt x="2346573" y="1019744"/>
                  </a:lnTo>
                  <a:lnTo>
                    <a:pt x="2411473" y="1001396"/>
                  </a:lnTo>
                  <a:lnTo>
                    <a:pt x="2471342" y="980609"/>
                  </a:lnTo>
                  <a:lnTo>
                    <a:pt x="2526444" y="957638"/>
                  </a:lnTo>
                  <a:lnTo>
                    <a:pt x="2577048" y="932737"/>
                  </a:lnTo>
                  <a:lnTo>
                    <a:pt x="2623418" y="906160"/>
                  </a:lnTo>
                  <a:lnTo>
                    <a:pt x="2665822" y="878162"/>
                  </a:lnTo>
                  <a:lnTo>
                    <a:pt x="2704525" y="848997"/>
                  </a:lnTo>
                  <a:lnTo>
                    <a:pt x="2739795" y="818920"/>
                  </a:lnTo>
                  <a:lnTo>
                    <a:pt x="2771897" y="788185"/>
                  </a:lnTo>
                  <a:lnTo>
                    <a:pt x="2801099" y="757046"/>
                  </a:lnTo>
                  <a:lnTo>
                    <a:pt x="2827666" y="725758"/>
                  </a:lnTo>
                  <a:lnTo>
                    <a:pt x="2851865" y="694576"/>
                  </a:lnTo>
                  <a:lnTo>
                    <a:pt x="2894224" y="633544"/>
                  </a:lnTo>
                  <a:lnTo>
                    <a:pt x="2912918" y="604204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065939" y="2519484"/>
            <a:ext cx="6200140" cy="2326640"/>
            <a:chOff x="541939" y="2519484"/>
            <a:chExt cx="6200140" cy="2326640"/>
          </a:xfrm>
        </p:grpSpPr>
        <p:sp>
          <p:nvSpPr>
            <p:cNvPr id="20" name="object 20"/>
            <p:cNvSpPr/>
            <p:nvPr/>
          </p:nvSpPr>
          <p:spPr>
            <a:xfrm>
              <a:off x="553051" y="373288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5" h="1101725">
                  <a:moveTo>
                    <a:pt x="564296" y="0"/>
                  </a:moveTo>
                  <a:lnTo>
                    <a:pt x="508565" y="272"/>
                  </a:lnTo>
                  <a:lnTo>
                    <a:pt x="455245" y="2916"/>
                  </a:lnTo>
                  <a:lnTo>
                    <a:pt x="405150" y="8082"/>
                  </a:lnTo>
                  <a:lnTo>
                    <a:pt x="359098" y="15920"/>
                  </a:lnTo>
                  <a:lnTo>
                    <a:pt x="317904" y="26582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5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6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30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50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3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0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5"/>
                  </a:lnTo>
                  <a:lnTo>
                    <a:pt x="1085333" y="734673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6" y="591199"/>
                  </a:lnTo>
                  <a:lnTo>
                    <a:pt x="1149372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3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53051" y="373288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5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1893274" y="495763"/>
            <a:ext cx="289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Once</a:t>
            </a:r>
            <a:r>
              <a:rPr spc="-45" dirty="0"/>
              <a:t> </a:t>
            </a:r>
            <a:r>
              <a:rPr spc="-20" dirty="0"/>
              <a:t>more…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27" name="object 27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31" name="object 31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35" name="object 35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39" name="object 39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43" name="object 43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47" name="object 47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51" name="object 51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55" name="object 55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813194" y="2794488"/>
            <a:ext cx="6666865" cy="2912745"/>
            <a:chOff x="1289193" y="2794487"/>
            <a:chExt cx="6666865" cy="2912745"/>
          </a:xfrm>
        </p:grpSpPr>
        <p:sp>
          <p:nvSpPr>
            <p:cNvPr id="59" name="object 59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2190016" y="1383189"/>
            <a:ext cx="184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Then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start</a:t>
            </a:r>
            <a:r>
              <a:rPr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merging.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27171" y="3767090"/>
            <a:ext cx="1205230" cy="1123950"/>
            <a:chOff x="7603171" y="3767090"/>
            <a:chExt cx="1205230" cy="1123950"/>
          </a:xfrm>
        </p:grpSpPr>
        <p:sp>
          <p:nvSpPr>
            <p:cNvPr id="3" name="object 3"/>
            <p:cNvSpPr/>
            <p:nvPr/>
          </p:nvSpPr>
          <p:spPr>
            <a:xfrm>
              <a:off x="7614284" y="377820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5"/>
                  </a:lnTo>
                  <a:lnTo>
                    <a:pt x="405150" y="8081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2"/>
                  </a:lnTo>
                  <a:lnTo>
                    <a:pt x="77231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49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8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2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5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70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4284" y="377820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410368" y="2232860"/>
            <a:ext cx="1205230" cy="1123950"/>
            <a:chOff x="5886368" y="2232860"/>
            <a:chExt cx="1205230" cy="1123950"/>
          </a:xfrm>
        </p:grpSpPr>
        <p:sp>
          <p:nvSpPr>
            <p:cNvPr id="6" name="object 6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09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694468" y="2121791"/>
            <a:ext cx="2834005" cy="2750185"/>
            <a:chOff x="2170467" y="2121790"/>
            <a:chExt cx="2834005" cy="2750185"/>
          </a:xfrm>
        </p:grpSpPr>
        <p:sp>
          <p:nvSpPr>
            <p:cNvPr id="9" name="object 9"/>
            <p:cNvSpPr/>
            <p:nvPr/>
          </p:nvSpPr>
          <p:spPr>
            <a:xfrm>
              <a:off x="3267768" y="2132902"/>
              <a:ext cx="1725930" cy="2727960"/>
            </a:xfrm>
            <a:custGeom>
              <a:avLst/>
              <a:gdLst/>
              <a:ahLst/>
              <a:cxnLst/>
              <a:rect l="l" t="t" r="r" b="b"/>
              <a:pathLst>
                <a:path w="1725929" h="2727960">
                  <a:moveTo>
                    <a:pt x="1367088" y="0"/>
                  </a:moveTo>
                  <a:lnTo>
                    <a:pt x="1299314" y="11008"/>
                  </a:lnTo>
                  <a:lnTo>
                    <a:pt x="1261359" y="29166"/>
                  </a:lnTo>
                  <a:lnTo>
                    <a:pt x="1220468" y="56857"/>
                  </a:lnTo>
                  <a:lnTo>
                    <a:pt x="1176473" y="94906"/>
                  </a:lnTo>
                  <a:lnTo>
                    <a:pt x="1134591" y="137404"/>
                  </a:lnTo>
                  <a:lnTo>
                    <a:pt x="1086952" y="190280"/>
                  </a:lnTo>
                  <a:lnTo>
                    <a:pt x="1061198" y="220296"/>
                  </a:lnTo>
                  <a:lnTo>
                    <a:pt x="1034275" y="252531"/>
                  </a:lnTo>
                  <a:lnTo>
                    <a:pt x="1006273" y="286860"/>
                  </a:lnTo>
                  <a:lnTo>
                    <a:pt x="977281" y="323158"/>
                  </a:lnTo>
                  <a:lnTo>
                    <a:pt x="947391" y="361300"/>
                  </a:lnTo>
                  <a:lnTo>
                    <a:pt x="916691" y="401160"/>
                  </a:lnTo>
                  <a:lnTo>
                    <a:pt x="885272" y="442614"/>
                  </a:lnTo>
                  <a:lnTo>
                    <a:pt x="853224" y="485536"/>
                  </a:lnTo>
                  <a:lnTo>
                    <a:pt x="820636" y="529802"/>
                  </a:lnTo>
                  <a:lnTo>
                    <a:pt x="787600" y="575286"/>
                  </a:lnTo>
                  <a:lnTo>
                    <a:pt x="754205" y="621863"/>
                  </a:lnTo>
                  <a:lnTo>
                    <a:pt x="720541" y="669408"/>
                  </a:lnTo>
                  <a:lnTo>
                    <a:pt x="686698" y="717796"/>
                  </a:lnTo>
                  <a:lnTo>
                    <a:pt x="652766" y="766902"/>
                  </a:lnTo>
                  <a:lnTo>
                    <a:pt x="618835" y="816601"/>
                  </a:lnTo>
                  <a:lnTo>
                    <a:pt x="584995" y="866767"/>
                  </a:lnTo>
                  <a:lnTo>
                    <a:pt x="551337" y="917276"/>
                  </a:lnTo>
                  <a:lnTo>
                    <a:pt x="517950" y="968003"/>
                  </a:lnTo>
                  <a:lnTo>
                    <a:pt x="484924" y="1018822"/>
                  </a:lnTo>
                  <a:lnTo>
                    <a:pt x="452349" y="1069608"/>
                  </a:lnTo>
                  <a:lnTo>
                    <a:pt x="420316" y="1120237"/>
                  </a:lnTo>
                  <a:lnTo>
                    <a:pt x="388915" y="1170583"/>
                  </a:lnTo>
                  <a:lnTo>
                    <a:pt x="358234" y="1220521"/>
                  </a:lnTo>
                  <a:lnTo>
                    <a:pt x="328366" y="1269926"/>
                  </a:lnTo>
                  <a:lnTo>
                    <a:pt x="299398" y="1318673"/>
                  </a:lnTo>
                  <a:lnTo>
                    <a:pt x="271423" y="1366636"/>
                  </a:lnTo>
                  <a:lnTo>
                    <a:pt x="244529" y="1413692"/>
                  </a:lnTo>
                  <a:lnTo>
                    <a:pt x="218806" y="1459714"/>
                  </a:lnTo>
                  <a:lnTo>
                    <a:pt x="194345" y="1504577"/>
                  </a:lnTo>
                  <a:lnTo>
                    <a:pt x="171236" y="1548157"/>
                  </a:lnTo>
                  <a:lnTo>
                    <a:pt x="149569" y="1590329"/>
                  </a:lnTo>
                  <a:lnTo>
                    <a:pt x="129433" y="1630967"/>
                  </a:lnTo>
                  <a:lnTo>
                    <a:pt x="110919" y="1669945"/>
                  </a:lnTo>
                  <a:lnTo>
                    <a:pt x="94117" y="1707140"/>
                  </a:lnTo>
                  <a:lnTo>
                    <a:pt x="79117" y="1742426"/>
                  </a:lnTo>
                  <a:lnTo>
                    <a:pt x="44186" y="1839459"/>
                  </a:lnTo>
                  <a:lnTo>
                    <a:pt x="27062" y="1901951"/>
                  </a:lnTo>
                  <a:lnTo>
                    <a:pt x="14359" y="1963033"/>
                  </a:lnTo>
                  <a:lnTo>
                    <a:pt x="5799" y="2022587"/>
                  </a:lnTo>
                  <a:lnTo>
                    <a:pt x="1105" y="2080494"/>
                  </a:lnTo>
                  <a:lnTo>
                    <a:pt x="0" y="2136634"/>
                  </a:lnTo>
                  <a:lnTo>
                    <a:pt x="2205" y="2190888"/>
                  </a:lnTo>
                  <a:lnTo>
                    <a:pt x="7443" y="2243137"/>
                  </a:lnTo>
                  <a:lnTo>
                    <a:pt x="15438" y="2293263"/>
                  </a:lnTo>
                  <a:lnTo>
                    <a:pt x="25911" y="2341145"/>
                  </a:lnTo>
                  <a:lnTo>
                    <a:pt x="38584" y="2386664"/>
                  </a:lnTo>
                  <a:lnTo>
                    <a:pt x="53181" y="2429702"/>
                  </a:lnTo>
                  <a:lnTo>
                    <a:pt x="69424" y="2470139"/>
                  </a:lnTo>
                  <a:lnTo>
                    <a:pt x="87034" y="2507856"/>
                  </a:lnTo>
                  <a:lnTo>
                    <a:pt x="105735" y="2542734"/>
                  </a:lnTo>
                  <a:lnTo>
                    <a:pt x="145300" y="2603496"/>
                  </a:lnTo>
                  <a:lnTo>
                    <a:pt x="185897" y="2651471"/>
                  </a:lnTo>
                  <a:lnTo>
                    <a:pt x="232223" y="2689843"/>
                  </a:lnTo>
                  <a:lnTo>
                    <a:pt x="293994" y="2716882"/>
                  </a:lnTo>
                  <a:lnTo>
                    <a:pt x="366164" y="2727467"/>
                  </a:lnTo>
                  <a:lnTo>
                    <a:pt x="405499" y="2726376"/>
                  </a:lnTo>
                  <a:lnTo>
                    <a:pt x="446654" y="2720916"/>
                  </a:lnTo>
                  <a:lnTo>
                    <a:pt x="489369" y="2711003"/>
                  </a:lnTo>
                  <a:lnTo>
                    <a:pt x="533384" y="2696551"/>
                  </a:lnTo>
                  <a:lnTo>
                    <a:pt x="578438" y="2677475"/>
                  </a:lnTo>
                  <a:lnTo>
                    <a:pt x="624272" y="2653691"/>
                  </a:lnTo>
                  <a:lnTo>
                    <a:pt x="670626" y="2625113"/>
                  </a:lnTo>
                  <a:lnTo>
                    <a:pt x="717239" y="2591657"/>
                  </a:lnTo>
                  <a:lnTo>
                    <a:pt x="763852" y="2553238"/>
                  </a:lnTo>
                  <a:lnTo>
                    <a:pt x="810204" y="2509770"/>
                  </a:lnTo>
                  <a:lnTo>
                    <a:pt x="856036" y="2461168"/>
                  </a:lnTo>
                  <a:lnTo>
                    <a:pt x="902136" y="2405907"/>
                  </a:lnTo>
                  <a:lnTo>
                    <a:pt x="926558" y="2374310"/>
                  </a:lnTo>
                  <a:lnTo>
                    <a:pt x="951784" y="2340286"/>
                  </a:lnTo>
                  <a:lnTo>
                    <a:pt x="977731" y="2303998"/>
                  </a:lnTo>
                  <a:lnTo>
                    <a:pt x="1004316" y="2265611"/>
                  </a:lnTo>
                  <a:lnTo>
                    <a:pt x="1031458" y="2225286"/>
                  </a:lnTo>
                  <a:lnTo>
                    <a:pt x="1059073" y="2183188"/>
                  </a:lnTo>
                  <a:lnTo>
                    <a:pt x="1087079" y="2139480"/>
                  </a:lnTo>
                  <a:lnTo>
                    <a:pt x="1115392" y="2094325"/>
                  </a:lnTo>
                  <a:lnTo>
                    <a:pt x="1143931" y="2047886"/>
                  </a:lnTo>
                  <a:lnTo>
                    <a:pt x="1172612" y="2000327"/>
                  </a:lnTo>
                  <a:lnTo>
                    <a:pt x="1201353" y="1951811"/>
                  </a:lnTo>
                  <a:lnTo>
                    <a:pt x="1230071" y="1902502"/>
                  </a:lnTo>
                  <a:lnTo>
                    <a:pt x="1258684" y="1852562"/>
                  </a:lnTo>
                  <a:lnTo>
                    <a:pt x="1287109" y="1802156"/>
                  </a:lnTo>
                  <a:lnTo>
                    <a:pt x="1315262" y="1751446"/>
                  </a:lnTo>
                  <a:lnTo>
                    <a:pt x="1343062" y="1700596"/>
                  </a:lnTo>
                  <a:lnTo>
                    <a:pt x="1370426" y="1649768"/>
                  </a:lnTo>
                  <a:lnTo>
                    <a:pt x="1397271" y="1599128"/>
                  </a:lnTo>
                  <a:lnTo>
                    <a:pt x="1423514" y="1548836"/>
                  </a:lnTo>
                  <a:lnTo>
                    <a:pt x="1449073" y="1499058"/>
                  </a:lnTo>
                  <a:lnTo>
                    <a:pt x="1473865" y="1449956"/>
                  </a:lnTo>
                  <a:lnTo>
                    <a:pt x="1497808" y="1401694"/>
                  </a:lnTo>
                  <a:lnTo>
                    <a:pt x="1520817" y="1354435"/>
                  </a:lnTo>
                  <a:lnTo>
                    <a:pt x="1542812" y="1308342"/>
                  </a:lnTo>
                  <a:lnTo>
                    <a:pt x="1563709" y="1263579"/>
                  </a:lnTo>
                  <a:lnTo>
                    <a:pt x="1583426" y="1220309"/>
                  </a:lnTo>
                  <a:lnTo>
                    <a:pt x="1601879" y="1178695"/>
                  </a:lnTo>
                  <a:lnTo>
                    <a:pt x="1618987" y="1138901"/>
                  </a:lnTo>
                  <a:lnTo>
                    <a:pt x="1634666" y="1101090"/>
                  </a:lnTo>
                  <a:lnTo>
                    <a:pt x="1648834" y="1065425"/>
                  </a:lnTo>
                  <a:lnTo>
                    <a:pt x="1683091" y="967253"/>
                  </a:lnTo>
                  <a:lnTo>
                    <a:pt x="1699902" y="905350"/>
                  </a:lnTo>
                  <a:lnTo>
                    <a:pt x="1712185" y="846274"/>
                  </a:lnTo>
                  <a:lnTo>
                    <a:pt x="1720285" y="789941"/>
                  </a:lnTo>
                  <a:lnTo>
                    <a:pt x="1724546" y="736265"/>
                  </a:lnTo>
                  <a:lnTo>
                    <a:pt x="1725313" y="685158"/>
                  </a:lnTo>
                  <a:lnTo>
                    <a:pt x="1722929" y="636537"/>
                  </a:lnTo>
                  <a:lnTo>
                    <a:pt x="1717738" y="590315"/>
                  </a:lnTo>
                  <a:lnTo>
                    <a:pt x="1710087" y="546407"/>
                  </a:lnTo>
                  <a:lnTo>
                    <a:pt x="1700317" y="504726"/>
                  </a:lnTo>
                  <a:lnTo>
                    <a:pt x="1688775" y="465187"/>
                  </a:lnTo>
                  <a:lnTo>
                    <a:pt x="1675804" y="427705"/>
                  </a:lnTo>
                  <a:lnTo>
                    <a:pt x="1661748" y="392193"/>
                  </a:lnTo>
                  <a:lnTo>
                    <a:pt x="1631761" y="326738"/>
                  </a:lnTo>
                  <a:lnTo>
                    <a:pt x="1616518" y="296624"/>
                  </a:lnTo>
                  <a:lnTo>
                    <a:pt x="1602020" y="267787"/>
                  </a:lnTo>
                  <a:lnTo>
                    <a:pt x="1571106" y="204948"/>
                  </a:lnTo>
                  <a:lnTo>
                    <a:pt x="1536517" y="140711"/>
                  </a:lnTo>
                  <a:lnTo>
                    <a:pt x="1496906" y="81665"/>
                  </a:lnTo>
                  <a:lnTo>
                    <a:pt x="1450929" y="34399"/>
                  </a:lnTo>
                  <a:lnTo>
                    <a:pt x="1397243" y="5501"/>
                  </a:lnTo>
                  <a:lnTo>
                    <a:pt x="1367088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67768" y="2132902"/>
              <a:ext cx="1725930" cy="2727960"/>
            </a:xfrm>
            <a:custGeom>
              <a:avLst/>
              <a:gdLst/>
              <a:ahLst/>
              <a:cxnLst/>
              <a:rect l="l" t="t" r="r" b="b"/>
              <a:pathLst>
                <a:path w="1725929" h="2727960">
                  <a:moveTo>
                    <a:pt x="1616518" y="296623"/>
                  </a:moveTo>
                  <a:lnTo>
                    <a:pt x="1602020" y="267787"/>
                  </a:lnTo>
                  <a:lnTo>
                    <a:pt x="1586939" y="236954"/>
                  </a:lnTo>
                  <a:lnTo>
                    <a:pt x="1571107" y="204948"/>
                  </a:lnTo>
                  <a:lnTo>
                    <a:pt x="1536517" y="140711"/>
                  </a:lnTo>
                  <a:lnTo>
                    <a:pt x="1496906" y="81665"/>
                  </a:lnTo>
                  <a:lnTo>
                    <a:pt x="1450930" y="34399"/>
                  </a:lnTo>
                  <a:lnTo>
                    <a:pt x="1397243" y="5501"/>
                  </a:lnTo>
                  <a:lnTo>
                    <a:pt x="1367088" y="0"/>
                  </a:lnTo>
                  <a:lnTo>
                    <a:pt x="1334501" y="1561"/>
                  </a:lnTo>
                  <a:lnTo>
                    <a:pt x="1261359" y="29166"/>
                  </a:lnTo>
                  <a:lnTo>
                    <a:pt x="1220468" y="56857"/>
                  </a:lnTo>
                  <a:lnTo>
                    <a:pt x="1176473" y="94906"/>
                  </a:lnTo>
                  <a:lnTo>
                    <a:pt x="1134592" y="137404"/>
                  </a:lnTo>
                  <a:lnTo>
                    <a:pt x="1086952" y="190280"/>
                  </a:lnTo>
                  <a:lnTo>
                    <a:pt x="1061198" y="220296"/>
                  </a:lnTo>
                  <a:lnTo>
                    <a:pt x="1034275" y="252531"/>
                  </a:lnTo>
                  <a:lnTo>
                    <a:pt x="1006273" y="286861"/>
                  </a:lnTo>
                  <a:lnTo>
                    <a:pt x="977281" y="323159"/>
                  </a:lnTo>
                  <a:lnTo>
                    <a:pt x="947391" y="361300"/>
                  </a:lnTo>
                  <a:lnTo>
                    <a:pt x="916691" y="401161"/>
                  </a:lnTo>
                  <a:lnTo>
                    <a:pt x="885272" y="442614"/>
                  </a:lnTo>
                  <a:lnTo>
                    <a:pt x="853224" y="485537"/>
                  </a:lnTo>
                  <a:lnTo>
                    <a:pt x="820636" y="529802"/>
                  </a:lnTo>
                  <a:lnTo>
                    <a:pt x="787600" y="575286"/>
                  </a:lnTo>
                  <a:lnTo>
                    <a:pt x="754205" y="621863"/>
                  </a:lnTo>
                  <a:lnTo>
                    <a:pt x="720541" y="669408"/>
                  </a:lnTo>
                  <a:lnTo>
                    <a:pt x="686698" y="717796"/>
                  </a:lnTo>
                  <a:lnTo>
                    <a:pt x="652766" y="766902"/>
                  </a:lnTo>
                  <a:lnTo>
                    <a:pt x="618835" y="816601"/>
                  </a:lnTo>
                  <a:lnTo>
                    <a:pt x="584995" y="866767"/>
                  </a:lnTo>
                  <a:lnTo>
                    <a:pt x="551337" y="917276"/>
                  </a:lnTo>
                  <a:lnTo>
                    <a:pt x="517950" y="968003"/>
                  </a:lnTo>
                  <a:lnTo>
                    <a:pt x="484924" y="1018822"/>
                  </a:lnTo>
                  <a:lnTo>
                    <a:pt x="452350" y="1069608"/>
                  </a:lnTo>
                  <a:lnTo>
                    <a:pt x="420317" y="1120237"/>
                  </a:lnTo>
                  <a:lnTo>
                    <a:pt x="388915" y="1170583"/>
                  </a:lnTo>
                  <a:lnTo>
                    <a:pt x="358235" y="1220521"/>
                  </a:lnTo>
                  <a:lnTo>
                    <a:pt x="328366" y="1269926"/>
                  </a:lnTo>
                  <a:lnTo>
                    <a:pt x="299399" y="1318672"/>
                  </a:lnTo>
                  <a:lnTo>
                    <a:pt x="271423" y="1366636"/>
                  </a:lnTo>
                  <a:lnTo>
                    <a:pt x="244529" y="1413691"/>
                  </a:lnTo>
                  <a:lnTo>
                    <a:pt x="218806" y="1459713"/>
                  </a:lnTo>
                  <a:lnTo>
                    <a:pt x="194345" y="1504577"/>
                  </a:lnTo>
                  <a:lnTo>
                    <a:pt x="171236" y="1548157"/>
                  </a:lnTo>
                  <a:lnTo>
                    <a:pt x="149569" y="1590328"/>
                  </a:lnTo>
                  <a:lnTo>
                    <a:pt x="129433" y="1630966"/>
                  </a:lnTo>
                  <a:lnTo>
                    <a:pt x="110919" y="1669945"/>
                  </a:lnTo>
                  <a:lnTo>
                    <a:pt x="94117" y="1707140"/>
                  </a:lnTo>
                  <a:lnTo>
                    <a:pt x="79117" y="1742426"/>
                  </a:lnTo>
                  <a:lnTo>
                    <a:pt x="44186" y="1839459"/>
                  </a:lnTo>
                  <a:lnTo>
                    <a:pt x="27062" y="1901950"/>
                  </a:lnTo>
                  <a:lnTo>
                    <a:pt x="14359" y="1963032"/>
                  </a:lnTo>
                  <a:lnTo>
                    <a:pt x="5799" y="2022586"/>
                  </a:lnTo>
                  <a:lnTo>
                    <a:pt x="1105" y="2080493"/>
                  </a:lnTo>
                  <a:lnTo>
                    <a:pt x="0" y="2136633"/>
                  </a:lnTo>
                  <a:lnTo>
                    <a:pt x="2205" y="2190887"/>
                  </a:lnTo>
                  <a:lnTo>
                    <a:pt x="7444" y="2243137"/>
                  </a:lnTo>
                  <a:lnTo>
                    <a:pt x="15438" y="2293262"/>
                  </a:lnTo>
                  <a:lnTo>
                    <a:pt x="25911" y="2341144"/>
                  </a:lnTo>
                  <a:lnTo>
                    <a:pt x="38584" y="2386664"/>
                  </a:lnTo>
                  <a:lnTo>
                    <a:pt x="53181" y="2429702"/>
                  </a:lnTo>
                  <a:lnTo>
                    <a:pt x="69424" y="2470139"/>
                  </a:lnTo>
                  <a:lnTo>
                    <a:pt x="87035" y="2507856"/>
                  </a:lnTo>
                  <a:lnTo>
                    <a:pt x="105736" y="2542734"/>
                  </a:lnTo>
                  <a:lnTo>
                    <a:pt x="145300" y="2603496"/>
                  </a:lnTo>
                  <a:lnTo>
                    <a:pt x="185897" y="2651470"/>
                  </a:lnTo>
                  <a:lnTo>
                    <a:pt x="232224" y="2689843"/>
                  </a:lnTo>
                  <a:lnTo>
                    <a:pt x="293994" y="2716882"/>
                  </a:lnTo>
                  <a:lnTo>
                    <a:pt x="366165" y="2727466"/>
                  </a:lnTo>
                  <a:lnTo>
                    <a:pt x="405500" y="2726375"/>
                  </a:lnTo>
                  <a:lnTo>
                    <a:pt x="446655" y="2720916"/>
                  </a:lnTo>
                  <a:lnTo>
                    <a:pt x="489369" y="2711002"/>
                  </a:lnTo>
                  <a:lnTo>
                    <a:pt x="533384" y="2696550"/>
                  </a:lnTo>
                  <a:lnTo>
                    <a:pt x="578438" y="2677475"/>
                  </a:lnTo>
                  <a:lnTo>
                    <a:pt x="624272" y="2653691"/>
                  </a:lnTo>
                  <a:lnTo>
                    <a:pt x="670626" y="2625113"/>
                  </a:lnTo>
                  <a:lnTo>
                    <a:pt x="717239" y="2591657"/>
                  </a:lnTo>
                  <a:lnTo>
                    <a:pt x="763852" y="2553237"/>
                  </a:lnTo>
                  <a:lnTo>
                    <a:pt x="810204" y="2509769"/>
                  </a:lnTo>
                  <a:lnTo>
                    <a:pt x="856036" y="2461168"/>
                  </a:lnTo>
                  <a:lnTo>
                    <a:pt x="902137" y="2405907"/>
                  </a:lnTo>
                  <a:lnTo>
                    <a:pt x="926558" y="2374309"/>
                  </a:lnTo>
                  <a:lnTo>
                    <a:pt x="951784" y="2340285"/>
                  </a:lnTo>
                  <a:lnTo>
                    <a:pt x="977731" y="2303998"/>
                  </a:lnTo>
                  <a:lnTo>
                    <a:pt x="1004317" y="2265610"/>
                  </a:lnTo>
                  <a:lnTo>
                    <a:pt x="1031458" y="2225286"/>
                  </a:lnTo>
                  <a:lnTo>
                    <a:pt x="1059073" y="2183187"/>
                  </a:lnTo>
                  <a:lnTo>
                    <a:pt x="1087079" y="2139479"/>
                  </a:lnTo>
                  <a:lnTo>
                    <a:pt x="1115392" y="2094324"/>
                  </a:lnTo>
                  <a:lnTo>
                    <a:pt x="1143931" y="2047885"/>
                  </a:lnTo>
                  <a:lnTo>
                    <a:pt x="1172612" y="2000327"/>
                  </a:lnTo>
                  <a:lnTo>
                    <a:pt x="1201353" y="1951811"/>
                  </a:lnTo>
                  <a:lnTo>
                    <a:pt x="1230072" y="1902502"/>
                  </a:lnTo>
                  <a:lnTo>
                    <a:pt x="1258684" y="1852562"/>
                  </a:lnTo>
                  <a:lnTo>
                    <a:pt x="1287109" y="1802156"/>
                  </a:lnTo>
                  <a:lnTo>
                    <a:pt x="1315263" y="1751446"/>
                  </a:lnTo>
                  <a:lnTo>
                    <a:pt x="1343063" y="1700595"/>
                  </a:lnTo>
                  <a:lnTo>
                    <a:pt x="1370427" y="1649768"/>
                  </a:lnTo>
                  <a:lnTo>
                    <a:pt x="1397272" y="1599127"/>
                  </a:lnTo>
                  <a:lnTo>
                    <a:pt x="1423515" y="1548836"/>
                  </a:lnTo>
                  <a:lnTo>
                    <a:pt x="1449074" y="1499058"/>
                  </a:lnTo>
                  <a:lnTo>
                    <a:pt x="1473866" y="1449956"/>
                  </a:lnTo>
                  <a:lnTo>
                    <a:pt x="1497808" y="1401694"/>
                  </a:lnTo>
                  <a:lnTo>
                    <a:pt x="1520818" y="1354435"/>
                  </a:lnTo>
                  <a:lnTo>
                    <a:pt x="1542813" y="1308342"/>
                  </a:lnTo>
                  <a:lnTo>
                    <a:pt x="1563710" y="1263579"/>
                  </a:lnTo>
                  <a:lnTo>
                    <a:pt x="1583426" y="1220309"/>
                  </a:lnTo>
                  <a:lnTo>
                    <a:pt x="1601880" y="1178695"/>
                  </a:lnTo>
                  <a:lnTo>
                    <a:pt x="1618987" y="1138900"/>
                  </a:lnTo>
                  <a:lnTo>
                    <a:pt x="1634667" y="1101089"/>
                  </a:lnTo>
                  <a:lnTo>
                    <a:pt x="1648835" y="1065424"/>
                  </a:lnTo>
                  <a:lnTo>
                    <a:pt x="1683092" y="967252"/>
                  </a:lnTo>
                  <a:lnTo>
                    <a:pt x="1699903" y="905349"/>
                  </a:lnTo>
                  <a:lnTo>
                    <a:pt x="1712186" y="846274"/>
                  </a:lnTo>
                  <a:lnTo>
                    <a:pt x="1720286" y="789941"/>
                  </a:lnTo>
                  <a:lnTo>
                    <a:pt x="1724547" y="736264"/>
                  </a:lnTo>
                  <a:lnTo>
                    <a:pt x="1725313" y="685158"/>
                  </a:lnTo>
                  <a:lnTo>
                    <a:pt x="1722929" y="636537"/>
                  </a:lnTo>
                  <a:lnTo>
                    <a:pt x="1717739" y="590315"/>
                  </a:lnTo>
                  <a:lnTo>
                    <a:pt x="1710087" y="546407"/>
                  </a:lnTo>
                  <a:lnTo>
                    <a:pt x="1700318" y="504726"/>
                  </a:lnTo>
                  <a:lnTo>
                    <a:pt x="1688776" y="465187"/>
                  </a:lnTo>
                  <a:lnTo>
                    <a:pt x="1675804" y="427705"/>
                  </a:lnTo>
                  <a:lnTo>
                    <a:pt x="1661749" y="392193"/>
                  </a:lnTo>
                  <a:lnTo>
                    <a:pt x="1631761" y="326738"/>
                  </a:lnTo>
                  <a:lnTo>
                    <a:pt x="1616518" y="296623"/>
                  </a:lnTo>
                  <a:close/>
                </a:path>
              </a:pathLst>
            </a:custGeom>
            <a:ln w="22224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1580" y="2287864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3"/>
                  </a:lnTo>
                  <a:lnTo>
                    <a:pt x="58859" y="350552"/>
                  </a:lnTo>
                  <a:lnTo>
                    <a:pt x="43069" y="400494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4" y="1092797"/>
                  </a:lnTo>
                  <a:lnTo>
                    <a:pt x="332817" y="1098549"/>
                  </a:lnTo>
                  <a:lnTo>
                    <a:pt x="382285" y="1101409"/>
                  </a:lnTo>
                  <a:lnTo>
                    <a:pt x="434736" y="1101570"/>
                  </a:lnTo>
                  <a:lnTo>
                    <a:pt x="489194" y="1099222"/>
                  </a:lnTo>
                  <a:lnTo>
                    <a:pt x="544687" y="1094559"/>
                  </a:lnTo>
                  <a:lnTo>
                    <a:pt x="600239" y="1087772"/>
                  </a:lnTo>
                  <a:lnTo>
                    <a:pt x="654877" y="1079055"/>
                  </a:lnTo>
                  <a:lnTo>
                    <a:pt x="707627" y="1068599"/>
                  </a:lnTo>
                  <a:lnTo>
                    <a:pt x="757514" y="1056596"/>
                  </a:lnTo>
                  <a:lnTo>
                    <a:pt x="803565" y="1043238"/>
                  </a:lnTo>
                  <a:lnTo>
                    <a:pt x="844805" y="1028719"/>
                  </a:lnTo>
                  <a:lnTo>
                    <a:pt x="880260" y="1013230"/>
                  </a:lnTo>
                  <a:lnTo>
                    <a:pt x="922709" y="987433"/>
                  </a:lnTo>
                  <a:lnTo>
                    <a:pt x="960071" y="955271"/>
                  </a:lnTo>
                  <a:lnTo>
                    <a:pt x="992766" y="917763"/>
                  </a:lnTo>
                  <a:lnTo>
                    <a:pt x="1021218" y="875930"/>
                  </a:lnTo>
                  <a:lnTo>
                    <a:pt x="1045848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5"/>
                  </a:lnTo>
                  <a:lnTo>
                    <a:pt x="1114592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0" y="51878"/>
                  </a:lnTo>
                  <a:lnTo>
                    <a:pt x="903589" y="39757"/>
                  </a:lnTo>
                  <a:lnTo>
                    <a:pt x="850536" y="28955"/>
                  </a:lnTo>
                  <a:lnTo>
                    <a:pt x="794996" y="19623"/>
                  </a:lnTo>
                  <a:lnTo>
                    <a:pt x="737786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1579" y="2287863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694620" y="5092634"/>
            <a:ext cx="5273040" cy="1148715"/>
            <a:chOff x="2170620" y="5092633"/>
            <a:chExt cx="5273040" cy="1148715"/>
          </a:xfrm>
        </p:grpSpPr>
        <p:sp>
          <p:nvSpPr>
            <p:cNvPr id="14" name="object 14"/>
            <p:cNvSpPr/>
            <p:nvPr/>
          </p:nvSpPr>
          <p:spPr>
            <a:xfrm>
              <a:off x="2181732" y="5103745"/>
              <a:ext cx="5250815" cy="1126490"/>
            </a:xfrm>
            <a:custGeom>
              <a:avLst/>
              <a:gdLst/>
              <a:ahLst/>
              <a:cxnLst/>
              <a:rect l="l" t="t" r="r" b="b"/>
              <a:pathLst>
                <a:path w="5250815" h="1126489">
                  <a:moveTo>
                    <a:pt x="2421427" y="0"/>
                  </a:moveTo>
                  <a:lnTo>
                    <a:pt x="2304865" y="206"/>
                  </a:lnTo>
                  <a:lnTo>
                    <a:pt x="2190531" y="945"/>
                  </a:lnTo>
                  <a:lnTo>
                    <a:pt x="2078806" y="2235"/>
                  </a:lnTo>
                  <a:lnTo>
                    <a:pt x="1970073" y="4091"/>
                  </a:lnTo>
                  <a:lnTo>
                    <a:pt x="1864711" y="6529"/>
                  </a:lnTo>
                  <a:lnTo>
                    <a:pt x="1763103" y="9565"/>
                  </a:lnTo>
                  <a:lnTo>
                    <a:pt x="1665631" y="13216"/>
                  </a:lnTo>
                  <a:lnTo>
                    <a:pt x="1572675" y="17498"/>
                  </a:lnTo>
                  <a:lnTo>
                    <a:pt x="1484617" y="22426"/>
                  </a:lnTo>
                  <a:lnTo>
                    <a:pt x="1442544" y="25138"/>
                  </a:lnTo>
                  <a:lnTo>
                    <a:pt x="1401838" y="28018"/>
                  </a:lnTo>
                  <a:lnTo>
                    <a:pt x="1362547" y="31068"/>
                  </a:lnTo>
                  <a:lnTo>
                    <a:pt x="1288402" y="37685"/>
                  </a:lnTo>
                  <a:lnTo>
                    <a:pt x="1173571" y="50849"/>
                  </a:lnTo>
                  <a:lnTo>
                    <a:pt x="1096367" y="62003"/>
                  </a:lnTo>
                  <a:lnTo>
                    <a:pt x="1022006" y="74625"/>
                  </a:lnTo>
                  <a:lnTo>
                    <a:pt x="950467" y="88627"/>
                  </a:lnTo>
                  <a:lnTo>
                    <a:pt x="881726" y="103917"/>
                  </a:lnTo>
                  <a:lnTo>
                    <a:pt x="815760" y="120404"/>
                  </a:lnTo>
                  <a:lnTo>
                    <a:pt x="752545" y="137999"/>
                  </a:lnTo>
                  <a:lnTo>
                    <a:pt x="692059" y="156610"/>
                  </a:lnTo>
                  <a:lnTo>
                    <a:pt x="634279" y="176148"/>
                  </a:lnTo>
                  <a:lnTo>
                    <a:pt x="579181" y="196521"/>
                  </a:lnTo>
                  <a:lnTo>
                    <a:pt x="526743" y="217640"/>
                  </a:lnTo>
                  <a:lnTo>
                    <a:pt x="476940" y="239414"/>
                  </a:lnTo>
                  <a:lnTo>
                    <a:pt x="429751" y="261752"/>
                  </a:lnTo>
                  <a:lnTo>
                    <a:pt x="385151" y="284563"/>
                  </a:lnTo>
                  <a:lnTo>
                    <a:pt x="343119" y="307758"/>
                  </a:lnTo>
                  <a:lnTo>
                    <a:pt x="303630" y="331246"/>
                  </a:lnTo>
                  <a:lnTo>
                    <a:pt x="266661" y="354936"/>
                  </a:lnTo>
                  <a:lnTo>
                    <a:pt x="232190" y="378737"/>
                  </a:lnTo>
                  <a:lnTo>
                    <a:pt x="200194" y="402561"/>
                  </a:lnTo>
                  <a:lnTo>
                    <a:pt x="143531" y="449909"/>
                  </a:lnTo>
                  <a:lnTo>
                    <a:pt x="96488" y="496256"/>
                  </a:lnTo>
                  <a:lnTo>
                    <a:pt x="58879" y="540878"/>
                  </a:lnTo>
                  <a:lnTo>
                    <a:pt x="30521" y="583052"/>
                  </a:lnTo>
                  <a:lnTo>
                    <a:pt x="11228" y="622053"/>
                  </a:lnTo>
                  <a:lnTo>
                    <a:pt x="445" y="662280"/>
                  </a:lnTo>
                  <a:lnTo>
                    <a:pt x="0" y="684738"/>
                  </a:lnTo>
                  <a:lnTo>
                    <a:pt x="3551" y="707429"/>
                  </a:lnTo>
                  <a:lnTo>
                    <a:pt x="22509" y="753192"/>
                  </a:lnTo>
                  <a:lnTo>
                    <a:pt x="57049" y="798923"/>
                  </a:lnTo>
                  <a:lnTo>
                    <a:pt x="106899" y="843979"/>
                  </a:lnTo>
                  <a:lnTo>
                    <a:pt x="171790" y="887714"/>
                  </a:lnTo>
                  <a:lnTo>
                    <a:pt x="209791" y="908885"/>
                  </a:lnTo>
                  <a:lnTo>
                    <a:pt x="251450" y="929484"/>
                  </a:lnTo>
                  <a:lnTo>
                    <a:pt x="296733" y="949431"/>
                  </a:lnTo>
                  <a:lnTo>
                    <a:pt x="345607" y="968645"/>
                  </a:lnTo>
                  <a:lnTo>
                    <a:pt x="398038" y="987045"/>
                  </a:lnTo>
                  <a:lnTo>
                    <a:pt x="453991" y="1004551"/>
                  </a:lnTo>
                  <a:lnTo>
                    <a:pt x="513434" y="1021082"/>
                  </a:lnTo>
                  <a:lnTo>
                    <a:pt x="576332" y="1036558"/>
                  </a:lnTo>
                  <a:lnTo>
                    <a:pt x="642651" y="1050898"/>
                  </a:lnTo>
                  <a:lnTo>
                    <a:pt x="712357" y="1064021"/>
                  </a:lnTo>
                  <a:lnTo>
                    <a:pt x="785417" y="1075848"/>
                  </a:lnTo>
                  <a:lnTo>
                    <a:pt x="861796" y="1086297"/>
                  </a:lnTo>
                  <a:lnTo>
                    <a:pt x="941461" y="1095287"/>
                  </a:lnTo>
                  <a:lnTo>
                    <a:pt x="1010961" y="1101591"/>
                  </a:lnTo>
                  <a:lnTo>
                    <a:pt x="1086875" y="1107117"/>
                  </a:lnTo>
                  <a:lnTo>
                    <a:pt x="1127093" y="1109596"/>
                  </a:lnTo>
                  <a:lnTo>
                    <a:pt x="1168741" y="1111888"/>
                  </a:lnTo>
                  <a:lnTo>
                    <a:pt x="1256096" y="1115922"/>
                  </a:lnTo>
                  <a:lnTo>
                    <a:pt x="1348478" y="1119243"/>
                  </a:lnTo>
                  <a:lnTo>
                    <a:pt x="1445425" y="1121870"/>
                  </a:lnTo>
                  <a:lnTo>
                    <a:pt x="1546475" y="1123825"/>
                  </a:lnTo>
                  <a:lnTo>
                    <a:pt x="1651166" y="1125129"/>
                  </a:lnTo>
                  <a:lnTo>
                    <a:pt x="1759036" y="1125802"/>
                  </a:lnTo>
                  <a:lnTo>
                    <a:pt x="1869623" y="1125866"/>
                  </a:lnTo>
                  <a:lnTo>
                    <a:pt x="1982465" y="1125342"/>
                  </a:lnTo>
                  <a:lnTo>
                    <a:pt x="2097099" y="1124250"/>
                  </a:lnTo>
                  <a:lnTo>
                    <a:pt x="2213064" y="1122612"/>
                  </a:lnTo>
                  <a:lnTo>
                    <a:pt x="2388495" y="1119177"/>
                  </a:lnTo>
                  <a:lnTo>
                    <a:pt x="2564320" y="1114630"/>
                  </a:lnTo>
                  <a:lnTo>
                    <a:pt x="2738981" y="1109043"/>
                  </a:lnTo>
                  <a:lnTo>
                    <a:pt x="2910917" y="1102487"/>
                  </a:lnTo>
                  <a:lnTo>
                    <a:pt x="3078568" y="1095032"/>
                  </a:lnTo>
                  <a:lnTo>
                    <a:pt x="3240376" y="1086749"/>
                  </a:lnTo>
                  <a:lnTo>
                    <a:pt x="3344232" y="1080802"/>
                  </a:lnTo>
                  <a:lnTo>
                    <a:pt x="3444334" y="1074540"/>
                  </a:lnTo>
                  <a:lnTo>
                    <a:pt x="3540223" y="1067984"/>
                  </a:lnTo>
                  <a:lnTo>
                    <a:pt x="3631434" y="1061154"/>
                  </a:lnTo>
                  <a:lnTo>
                    <a:pt x="3717507" y="1054072"/>
                  </a:lnTo>
                  <a:lnTo>
                    <a:pt x="3797979" y="1046758"/>
                  </a:lnTo>
                  <a:lnTo>
                    <a:pt x="3872389" y="1039234"/>
                  </a:lnTo>
                  <a:lnTo>
                    <a:pt x="3988540" y="1025275"/>
                  </a:lnTo>
                  <a:lnTo>
                    <a:pt x="4065794" y="1013915"/>
                  </a:lnTo>
                  <a:lnTo>
                    <a:pt x="4139074" y="1001397"/>
                  </a:lnTo>
                  <a:lnTo>
                    <a:pt x="4208515" y="987794"/>
                  </a:lnTo>
                  <a:lnTo>
                    <a:pt x="4274253" y="973183"/>
                  </a:lnTo>
                  <a:lnTo>
                    <a:pt x="4336422" y="957638"/>
                  </a:lnTo>
                  <a:lnTo>
                    <a:pt x="4395159" y="941236"/>
                  </a:lnTo>
                  <a:lnTo>
                    <a:pt x="4450599" y="924052"/>
                  </a:lnTo>
                  <a:lnTo>
                    <a:pt x="4502877" y="906160"/>
                  </a:lnTo>
                  <a:lnTo>
                    <a:pt x="4552130" y="887637"/>
                  </a:lnTo>
                  <a:lnTo>
                    <a:pt x="4598491" y="868558"/>
                  </a:lnTo>
                  <a:lnTo>
                    <a:pt x="4642098" y="848997"/>
                  </a:lnTo>
                  <a:lnTo>
                    <a:pt x="4683085" y="829032"/>
                  </a:lnTo>
                  <a:lnTo>
                    <a:pt x="4721588" y="808736"/>
                  </a:lnTo>
                  <a:lnTo>
                    <a:pt x="4757742" y="788185"/>
                  </a:lnTo>
                  <a:lnTo>
                    <a:pt x="4791684" y="767455"/>
                  </a:lnTo>
                  <a:lnTo>
                    <a:pt x="4853469" y="725759"/>
                  </a:lnTo>
                  <a:lnTo>
                    <a:pt x="4908028" y="684249"/>
                  </a:lnTo>
                  <a:lnTo>
                    <a:pt x="4956445" y="643530"/>
                  </a:lnTo>
                  <a:lnTo>
                    <a:pt x="4999803" y="604204"/>
                  </a:lnTo>
                  <a:lnTo>
                    <a:pt x="5020415" y="585343"/>
                  </a:lnTo>
                  <a:lnTo>
                    <a:pt x="5088746" y="524504"/>
                  </a:lnTo>
                  <a:lnTo>
                    <a:pt x="5135215" y="481320"/>
                  </a:lnTo>
                  <a:lnTo>
                    <a:pt x="5178221" y="436893"/>
                  </a:lnTo>
                  <a:lnTo>
                    <a:pt x="5214167" y="391961"/>
                  </a:lnTo>
                  <a:lnTo>
                    <a:pt x="5239458" y="347258"/>
                  </a:lnTo>
                  <a:lnTo>
                    <a:pt x="5250497" y="303522"/>
                  </a:lnTo>
                  <a:lnTo>
                    <a:pt x="5249548" y="282246"/>
                  </a:lnTo>
                  <a:lnTo>
                    <a:pt x="5232465" y="241338"/>
                  </a:lnTo>
                  <a:lnTo>
                    <a:pt x="5192140" y="203235"/>
                  </a:lnTo>
                  <a:lnTo>
                    <a:pt x="5124975" y="168675"/>
                  </a:lnTo>
                  <a:lnTo>
                    <a:pt x="5080204" y="152952"/>
                  </a:lnTo>
                  <a:lnTo>
                    <a:pt x="5027375" y="138391"/>
                  </a:lnTo>
                  <a:lnTo>
                    <a:pt x="4966038" y="125084"/>
                  </a:lnTo>
                  <a:lnTo>
                    <a:pt x="4895743" y="113121"/>
                  </a:lnTo>
                  <a:lnTo>
                    <a:pt x="4840123" y="105370"/>
                  </a:lnTo>
                  <a:lnTo>
                    <a:pt x="4777578" y="97764"/>
                  </a:lnTo>
                  <a:lnTo>
                    <a:pt x="4708489" y="90320"/>
                  </a:lnTo>
                  <a:lnTo>
                    <a:pt x="4633238" y="83054"/>
                  </a:lnTo>
                  <a:lnTo>
                    <a:pt x="4552205" y="75982"/>
                  </a:lnTo>
                  <a:lnTo>
                    <a:pt x="4465773" y="69120"/>
                  </a:lnTo>
                  <a:lnTo>
                    <a:pt x="4374322" y="62485"/>
                  </a:lnTo>
                  <a:lnTo>
                    <a:pt x="4278235" y="56092"/>
                  </a:lnTo>
                  <a:lnTo>
                    <a:pt x="4126243" y="46993"/>
                  </a:lnTo>
                  <a:lnTo>
                    <a:pt x="3965964" y="38531"/>
                  </a:lnTo>
                  <a:lnTo>
                    <a:pt x="3798685" y="30760"/>
                  </a:lnTo>
                  <a:lnTo>
                    <a:pt x="3625692" y="23736"/>
                  </a:lnTo>
                  <a:lnTo>
                    <a:pt x="3448273" y="17512"/>
                  </a:lnTo>
                  <a:lnTo>
                    <a:pt x="3267714" y="12143"/>
                  </a:lnTo>
                  <a:lnTo>
                    <a:pt x="3085305" y="7684"/>
                  </a:lnTo>
                  <a:lnTo>
                    <a:pt x="2902330" y="4189"/>
                  </a:lnTo>
                  <a:lnTo>
                    <a:pt x="2720078" y="1713"/>
                  </a:lnTo>
                  <a:lnTo>
                    <a:pt x="2539836" y="311"/>
                  </a:lnTo>
                  <a:lnTo>
                    <a:pt x="2421427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81732" y="5103746"/>
              <a:ext cx="5250815" cy="1126490"/>
            </a:xfrm>
            <a:custGeom>
              <a:avLst/>
              <a:gdLst/>
              <a:ahLst/>
              <a:cxnLst/>
              <a:rect l="l" t="t" r="r" b="b"/>
              <a:pathLst>
                <a:path w="5250815" h="1126489">
                  <a:moveTo>
                    <a:pt x="4999803" y="604204"/>
                  </a:moveTo>
                  <a:lnTo>
                    <a:pt x="5020415" y="585343"/>
                  </a:lnTo>
                  <a:lnTo>
                    <a:pt x="5042409" y="565711"/>
                  </a:lnTo>
                  <a:lnTo>
                    <a:pt x="5065336" y="545401"/>
                  </a:lnTo>
                  <a:lnTo>
                    <a:pt x="5088745" y="524504"/>
                  </a:lnTo>
                  <a:lnTo>
                    <a:pt x="5135214" y="481320"/>
                  </a:lnTo>
                  <a:lnTo>
                    <a:pt x="5178220" y="436893"/>
                  </a:lnTo>
                  <a:lnTo>
                    <a:pt x="5214167" y="391961"/>
                  </a:lnTo>
                  <a:lnTo>
                    <a:pt x="5239458" y="347258"/>
                  </a:lnTo>
                  <a:lnTo>
                    <a:pt x="5250497" y="303522"/>
                  </a:lnTo>
                  <a:lnTo>
                    <a:pt x="5249548" y="282246"/>
                  </a:lnTo>
                  <a:lnTo>
                    <a:pt x="5232465" y="241338"/>
                  </a:lnTo>
                  <a:lnTo>
                    <a:pt x="5192140" y="203235"/>
                  </a:lnTo>
                  <a:lnTo>
                    <a:pt x="5124976" y="168675"/>
                  </a:lnTo>
                  <a:lnTo>
                    <a:pt x="5080205" y="152952"/>
                  </a:lnTo>
                  <a:lnTo>
                    <a:pt x="5027376" y="138391"/>
                  </a:lnTo>
                  <a:lnTo>
                    <a:pt x="4966038" y="125084"/>
                  </a:lnTo>
                  <a:lnTo>
                    <a:pt x="4895744" y="113121"/>
                  </a:lnTo>
                  <a:lnTo>
                    <a:pt x="4840124" y="105370"/>
                  </a:lnTo>
                  <a:lnTo>
                    <a:pt x="4777579" y="97764"/>
                  </a:lnTo>
                  <a:lnTo>
                    <a:pt x="4708490" y="90320"/>
                  </a:lnTo>
                  <a:lnTo>
                    <a:pt x="4633238" y="83054"/>
                  </a:lnTo>
                  <a:lnTo>
                    <a:pt x="4593421" y="79493"/>
                  </a:lnTo>
                  <a:lnTo>
                    <a:pt x="4552205" y="75982"/>
                  </a:lnTo>
                  <a:lnTo>
                    <a:pt x="4509640" y="72524"/>
                  </a:lnTo>
                  <a:lnTo>
                    <a:pt x="4465773" y="69120"/>
                  </a:lnTo>
                  <a:lnTo>
                    <a:pt x="4420651" y="65773"/>
                  </a:lnTo>
                  <a:lnTo>
                    <a:pt x="4374322" y="62485"/>
                  </a:lnTo>
                  <a:lnTo>
                    <a:pt x="4326834" y="59257"/>
                  </a:lnTo>
                  <a:lnTo>
                    <a:pt x="4278235" y="56092"/>
                  </a:lnTo>
                  <a:lnTo>
                    <a:pt x="4228571" y="52992"/>
                  </a:lnTo>
                  <a:lnTo>
                    <a:pt x="4177892" y="49958"/>
                  </a:lnTo>
                  <a:lnTo>
                    <a:pt x="4126243" y="46993"/>
                  </a:lnTo>
                  <a:lnTo>
                    <a:pt x="4073674" y="44099"/>
                  </a:lnTo>
                  <a:lnTo>
                    <a:pt x="4020232" y="41278"/>
                  </a:lnTo>
                  <a:lnTo>
                    <a:pt x="3965964" y="38531"/>
                  </a:lnTo>
                  <a:lnTo>
                    <a:pt x="3910919" y="35861"/>
                  </a:lnTo>
                  <a:lnTo>
                    <a:pt x="3855143" y="33270"/>
                  </a:lnTo>
                  <a:lnTo>
                    <a:pt x="3798685" y="30760"/>
                  </a:lnTo>
                  <a:lnTo>
                    <a:pt x="3741591" y="28333"/>
                  </a:lnTo>
                  <a:lnTo>
                    <a:pt x="3683911" y="25991"/>
                  </a:lnTo>
                  <a:lnTo>
                    <a:pt x="3625692" y="23736"/>
                  </a:lnTo>
                  <a:lnTo>
                    <a:pt x="3566980" y="21569"/>
                  </a:lnTo>
                  <a:lnTo>
                    <a:pt x="3507824" y="19494"/>
                  </a:lnTo>
                  <a:lnTo>
                    <a:pt x="3448272" y="17512"/>
                  </a:lnTo>
                  <a:lnTo>
                    <a:pt x="3388371" y="15624"/>
                  </a:lnTo>
                  <a:lnTo>
                    <a:pt x="3328170" y="13834"/>
                  </a:lnTo>
                  <a:lnTo>
                    <a:pt x="3267714" y="12143"/>
                  </a:lnTo>
                  <a:lnTo>
                    <a:pt x="3207053" y="10553"/>
                  </a:lnTo>
                  <a:lnTo>
                    <a:pt x="3146234" y="9066"/>
                  </a:lnTo>
                  <a:lnTo>
                    <a:pt x="3085304" y="7684"/>
                  </a:lnTo>
                  <a:lnTo>
                    <a:pt x="3024312" y="6409"/>
                  </a:lnTo>
                  <a:lnTo>
                    <a:pt x="2963305" y="5243"/>
                  </a:lnTo>
                  <a:lnTo>
                    <a:pt x="2902330" y="4189"/>
                  </a:lnTo>
                  <a:lnTo>
                    <a:pt x="2841435" y="3248"/>
                  </a:lnTo>
                  <a:lnTo>
                    <a:pt x="2780669" y="2422"/>
                  </a:lnTo>
                  <a:lnTo>
                    <a:pt x="2720078" y="1713"/>
                  </a:lnTo>
                  <a:lnTo>
                    <a:pt x="2659711" y="1124"/>
                  </a:lnTo>
                  <a:lnTo>
                    <a:pt x="2599614" y="656"/>
                  </a:lnTo>
                  <a:lnTo>
                    <a:pt x="2539836" y="311"/>
                  </a:lnTo>
                  <a:lnTo>
                    <a:pt x="2480425" y="92"/>
                  </a:lnTo>
                  <a:lnTo>
                    <a:pt x="2421427" y="0"/>
                  </a:lnTo>
                  <a:lnTo>
                    <a:pt x="2362891" y="37"/>
                  </a:lnTo>
                  <a:lnTo>
                    <a:pt x="2304865" y="206"/>
                  </a:lnTo>
                  <a:lnTo>
                    <a:pt x="2247395" y="508"/>
                  </a:lnTo>
                  <a:lnTo>
                    <a:pt x="2190531" y="945"/>
                  </a:lnTo>
                  <a:lnTo>
                    <a:pt x="2134318" y="1520"/>
                  </a:lnTo>
                  <a:lnTo>
                    <a:pt x="2078806" y="2235"/>
                  </a:lnTo>
                  <a:lnTo>
                    <a:pt x="2024042" y="3091"/>
                  </a:lnTo>
                  <a:lnTo>
                    <a:pt x="1970072" y="4091"/>
                  </a:lnTo>
                  <a:lnTo>
                    <a:pt x="1916946" y="5236"/>
                  </a:lnTo>
                  <a:lnTo>
                    <a:pt x="1864711" y="6529"/>
                  </a:lnTo>
                  <a:lnTo>
                    <a:pt x="1813414" y="7971"/>
                  </a:lnTo>
                  <a:lnTo>
                    <a:pt x="1763103" y="9565"/>
                  </a:lnTo>
                  <a:lnTo>
                    <a:pt x="1713826" y="11313"/>
                  </a:lnTo>
                  <a:lnTo>
                    <a:pt x="1665631" y="13216"/>
                  </a:lnTo>
                  <a:lnTo>
                    <a:pt x="1618564" y="15277"/>
                  </a:lnTo>
                  <a:lnTo>
                    <a:pt x="1572675" y="17498"/>
                  </a:lnTo>
                  <a:lnTo>
                    <a:pt x="1528010" y="19880"/>
                  </a:lnTo>
                  <a:lnTo>
                    <a:pt x="1484617" y="22426"/>
                  </a:lnTo>
                  <a:lnTo>
                    <a:pt x="1442544" y="25138"/>
                  </a:lnTo>
                  <a:lnTo>
                    <a:pt x="1401838" y="28018"/>
                  </a:lnTo>
                  <a:lnTo>
                    <a:pt x="1362547" y="31068"/>
                  </a:lnTo>
                  <a:lnTo>
                    <a:pt x="1288403" y="37685"/>
                  </a:lnTo>
                  <a:lnTo>
                    <a:pt x="1173572" y="50849"/>
                  </a:lnTo>
                  <a:lnTo>
                    <a:pt x="1096367" y="62003"/>
                  </a:lnTo>
                  <a:lnTo>
                    <a:pt x="1022006" y="74625"/>
                  </a:lnTo>
                  <a:lnTo>
                    <a:pt x="950467" y="88627"/>
                  </a:lnTo>
                  <a:lnTo>
                    <a:pt x="881726" y="103917"/>
                  </a:lnTo>
                  <a:lnTo>
                    <a:pt x="815760" y="120404"/>
                  </a:lnTo>
                  <a:lnTo>
                    <a:pt x="752545" y="137999"/>
                  </a:lnTo>
                  <a:lnTo>
                    <a:pt x="692059" y="156610"/>
                  </a:lnTo>
                  <a:lnTo>
                    <a:pt x="634279" y="176148"/>
                  </a:lnTo>
                  <a:lnTo>
                    <a:pt x="579181" y="196521"/>
                  </a:lnTo>
                  <a:lnTo>
                    <a:pt x="526743" y="217640"/>
                  </a:lnTo>
                  <a:lnTo>
                    <a:pt x="476940" y="239414"/>
                  </a:lnTo>
                  <a:lnTo>
                    <a:pt x="429751" y="261751"/>
                  </a:lnTo>
                  <a:lnTo>
                    <a:pt x="385151" y="284563"/>
                  </a:lnTo>
                  <a:lnTo>
                    <a:pt x="343119" y="307758"/>
                  </a:lnTo>
                  <a:lnTo>
                    <a:pt x="303630" y="331246"/>
                  </a:lnTo>
                  <a:lnTo>
                    <a:pt x="266661" y="354936"/>
                  </a:lnTo>
                  <a:lnTo>
                    <a:pt x="232190" y="378737"/>
                  </a:lnTo>
                  <a:lnTo>
                    <a:pt x="200194" y="402560"/>
                  </a:lnTo>
                  <a:lnTo>
                    <a:pt x="143531" y="449908"/>
                  </a:lnTo>
                  <a:lnTo>
                    <a:pt x="96488" y="496256"/>
                  </a:lnTo>
                  <a:lnTo>
                    <a:pt x="58880" y="540878"/>
                  </a:lnTo>
                  <a:lnTo>
                    <a:pt x="30521" y="583052"/>
                  </a:lnTo>
                  <a:lnTo>
                    <a:pt x="11228" y="622052"/>
                  </a:lnTo>
                  <a:lnTo>
                    <a:pt x="445" y="662280"/>
                  </a:lnTo>
                  <a:lnTo>
                    <a:pt x="0" y="684738"/>
                  </a:lnTo>
                  <a:lnTo>
                    <a:pt x="3551" y="707429"/>
                  </a:lnTo>
                  <a:lnTo>
                    <a:pt x="22509" y="753192"/>
                  </a:lnTo>
                  <a:lnTo>
                    <a:pt x="57049" y="798923"/>
                  </a:lnTo>
                  <a:lnTo>
                    <a:pt x="106899" y="843979"/>
                  </a:lnTo>
                  <a:lnTo>
                    <a:pt x="171790" y="887714"/>
                  </a:lnTo>
                  <a:lnTo>
                    <a:pt x="209791" y="908885"/>
                  </a:lnTo>
                  <a:lnTo>
                    <a:pt x="251450" y="929484"/>
                  </a:lnTo>
                  <a:lnTo>
                    <a:pt x="296733" y="949431"/>
                  </a:lnTo>
                  <a:lnTo>
                    <a:pt x="345607" y="968644"/>
                  </a:lnTo>
                  <a:lnTo>
                    <a:pt x="398038" y="987045"/>
                  </a:lnTo>
                  <a:lnTo>
                    <a:pt x="453991" y="1004551"/>
                  </a:lnTo>
                  <a:lnTo>
                    <a:pt x="513434" y="1021082"/>
                  </a:lnTo>
                  <a:lnTo>
                    <a:pt x="576332" y="1036558"/>
                  </a:lnTo>
                  <a:lnTo>
                    <a:pt x="642651" y="1050898"/>
                  </a:lnTo>
                  <a:lnTo>
                    <a:pt x="712357" y="1064021"/>
                  </a:lnTo>
                  <a:lnTo>
                    <a:pt x="785417" y="1075848"/>
                  </a:lnTo>
                  <a:lnTo>
                    <a:pt x="861796" y="1086296"/>
                  </a:lnTo>
                  <a:lnTo>
                    <a:pt x="941461" y="1095287"/>
                  </a:lnTo>
                  <a:lnTo>
                    <a:pt x="1010962" y="1101591"/>
                  </a:lnTo>
                  <a:lnTo>
                    <a:pt x="1086876" y="1107117"/>
                  </a:lnTo>
                  <a:lnTo>
                    <a:pt x="1127093" y="1109595"/>
                  </a:lnTo>
                  <a:lnTo>
                    <a:pt x="1168741" y="1111887"/>
                  </a:lnTo>
                  <a:lnTo>
                    <a:pt x="1211761" y="1113995"/>
                  </a:lnTo>
                  <a:lnTo>
                    <a:pt x="1256096" y="1115922"/>
                  </a:lnTo>
                  <a:lnTo>
                    <a:pt x="1301687" y="1117670"/>
                  </a:lnTo>
                  <a:lnTo>
                    <a:pt x="1348478" y="1119243"/>
                  </a:lnTo>
                  <a:lnTo>
                    <a:pt x="1396410" y="1120642"/>
                  </a:lnTo>
                  <a:lnTo>
                    <a:pt x="1445425" y="1121870"/>
                  </a:lnTo>
                  <a:lnTo>
                    <a:pt x="1495466" y="1122930"/>
                  </a:lnTo>
                  <a:lnTo>
                    <a:pt x="1546475" y="1123825"/>
                  </a:lnTo>
                  <a:lnTo>
                    <a:pt x="1598395" y="1124557"/>
                  </a:lnTo>
                  <a:lnTo>
                    <a:pt x="1651166" y="1125128"/>
                  </a:lnTo>
                  <a:lnTo>
                    <a:pt x="1704733" y="1125543"/>
                  </a:lnTo>
                  <a:lnTo>
                    <a:pt x="1759036" y="1125802"/>
                  </a:lnTo>
                  <a:lnTo>
                    <a:pt x="1814019" y="1125909"/>
                  </a:lnTo>
                  <a:lnTo>
                    <a:pt x="1869623" y="1125866"/>
                  </a:lnTo>
                  <a:lnTo>
                    <a:pt x="1925791" y="1125676"/>
                  </a:lnTo>
                  <a:lnTo>
                    <a:pt x="1982465" y="1125341"/>
                  </a:lnTo>
                  <a:lnTo>
                    <a:pt x="2039587" y="1124865"/>
                  </a:lnTo>
                  <a:lnTo>
                    <a:pt x="2097099" y="1124250"/>
                  </a:lnTo>
                  <a:lnTo>
                    <a:pt x="2154944" y="1123498"/>
                  </a:lnTo>
                  <a:lnTo>
                    <a:pt x="2213064" y="1122612"/>
                  </a:lnTo>
                  <a:lnTo>
                    <a:pt x="2271401" y="1121594"/>
                  </a:lnTo>
                  <a:lnTo>
                    <a:pt x="2329897" y="1120448"/>
                  </a:lnTo>
                  <a:lnTo>
                    <a:pt x="2388495" y="1119176"/>
                  </a:lnTo>
                  <a:lnTo>
                    <a:pt x="2447137" y="1117781"/>
                  </a:lnTo>
                  <a:lnTo>
                    <a:pt x="2505765" y="1116264"/>
                  </a:lnTo>
                  <a:lnTo>
                    <a:pt x="2564321" y="1114630"/>
                  </a:lnTo>
                  <a:lnTo>
                    <a:pt x="2622747" y="1112879"/>
                  </a:lnTo>
                  <a:lnTo>
                    <a:pt x="2680987" y="1111016"/>
                  </a:lnTo>
                  <a:lnTo>
                    <a:pt x="2738981" y="1109043"/>
                  </a:lnTo>
                  <a:lnTo>
                    <a:pt x="2796673" y="1106961"/>
                  </a:lnTo>
                  <a:lnTo>
                    <a:pt x="2854004" y="1104775"/>
                  </a:lnTo>
                  <a:lnTo>
                    <a:pt x="2910917" y="1102486"/>
                  </a:lnTo>
                  <a:lnTo>
                    <a:pt x="2967354" y="1100097"/>
                  </a:lnTo>
                  <a:lnTo>
                    <a:pt x="3023257" y="1097612"/>
                  </a:lnTo>
                  <a:lnTo>
                    <a:pt x="3078568" y="1095031"/>
                  </a:lnTo>
                  <a:lnTo>
                    <a:pt x="3133231" y="1092359"/>
                  </a:lnTo>
                  <a:lnTo>
                    <a:pt x="3187186" y="1089597"/>
                  </a:lnTo>
                  <a:lnTo>
                    <a:pt x="3240376" y="1086748"/>
                  </a:lnTo>
                  <a:lnTo>
                    <a:pt x="3292744" y="1083816"/>
                  </a:lnTo>
                  <a:lnTo>
                    <a:pt x="3344231" y="1080802"/>
                  </a:lnTo>
                  <a:lnTo>
                    <a:pt x="3394781" y="1077709"/>
                  </a:lnTo>
                  <a:lnTo>
                    <a:pt x="3444334" y="1074540"/>
                  </a:lnTo>
                  <a:lnTo>
                    <a:pt x="3492834" y="1071297"/>
                  </a:lnTo>
                  <a:lnTo>
                    <a:pt x="3540222" y="1067983"/>
                  </a:lnTo>
                  <a:lnTo>
                    <a:pt x="3586442" y="1064601"/>
                  </a:lnTo>
                  <a:lnTo>
                    <a:pt x="3631434" y="1061153"/>
                  </a:lnTo>
                  <a:lnTo>
                    <a:pt x="3675142" y="1057643"/>
                  </a:lnTo>
                  <a:lnTo>
                    <a:pt x="3717507" y="1054071"/>
                  </a:lnTo>
                  <a:lnTo>
                    <a:pt x="3758472" y="1050442"/>
                  </a:lnTo>
                  <a:lnTo>
                    <a:pt x="3797979" y="1046757"/>
                  </a:lnTo>
                  <a:lnTo>
                    <a:pt x="3835970" y="1043020"/>
                  </a:lnTo>
                  <a:lnTo>
                    <a:pt x="3907175" y="1035399"/>
                  </a:lnTo>
                  <a:lnTo>
                    <a:pt x="3988539" y="1025274"/>
                  </a:lnTo>
                  <a:lnTo>
                    <a:pt x="4065794" y="1013915"/>
                  </a:lnTo>
                  <a:lnTo>
                    <a:pt x="4139074" y="1001396"/>
                  </a:lnTo>
                  <a:lnTo>
                    <a:pt x="4208515" y="987794"/>
                  </a:lnTo>
                  <a:lnTo>
                    <a:pt x="4274252" y="973182"/>
                  </a:lnTo>
                  <a:lnTo>
                    <a:pt x="4336422" y="957638"/>
                  </a:lnTo>
                  <a:lnTo>
                    <a:pt x="4395159" y="941236"/>
                  </a:lnTo>
                  <a:lnTo>
                    <a:pt x="4450599" y="924052"/>
                  </a:lnTo>
                  <a:lnTo>
                    <a:pt x="4502877" y="906160"/>
                  </a:lnTo>
                  <a:lnTo>
                    <a:pt x="4552129" y="887637"/>
                  </a:lnTo>
                  <a:lnTo>
                    <a:pt x="4598491" y="868557"/>
                  </a:lnTo>
                  <a:lnTo>
                    <a:pt x="4642098" y="848997"/>
                  </a:lnTo>
                  <a:lnTo>
                    <a:pt x="4683085" y="829031"/>
                  </a:lnTo>
                  <a:lnTo>
                    <a:pt x="4721588" y="808736"/>
                  </a:lnTo>
                  <a:lnTo>
                    <a:pt x="4757742" y="788185"/>
                  </a:lnTo>
                  <a:lnTo>
                    <a:pt x="4791683" y="767455"/>
                  </a:lnTo>
                  <a:lnTo>
                    <a:pt x="4853469" y="725758"/>
                  </a:lnTo>
                  <a:lnTo>
                    <a:pt x="4908028" y="684249"/>
                  </a:lnTo>
                  <a:lnTo>
                    <a:pt x="4956444" y="643530"/>
                  </a:lnTo>
                  <a:lnTo>
                    <a:pt x="4999803" y="604204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065939" y="2519484"/>
            <a:ext cx="6200140" cy="2326640"/>
            <a:chOff x="541939" y="2519484"/>
            <a:chExt cx="6200140" cy="2326640"/>
          </a:xfrm>
        </p:grpSpPr>
        <p:sp>
          <p:nvSpPr>
            <p:cNvPr id="17" name="object 17"/>
            <p:cNvSpPr/>
            <p:nvPr/>
          </p:nvSpPr>
          <p:spPr>
            <a:xfrm>
              <a:off x="553051" y="3732880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5" h="1101725">
                  <a:moveTo>
                    <a:pt x="564296" y="0"/>
                  </a:moveTo>
                  <a:lnTo>
                    <a:pt x="508565" y="272"/>
                  </a:lnTo>
                  <a:lnTo>
                    <a:pt x="455245" y="2916"/>
                  </a:lnTo>
                  <a:lnTo>
                    <a:pt x="405150" y="8082"/>
                  </a:lnTo>
                  <a:lnTo>
                    <a:pt x="359098" y="15920"/>
                  </a:lnTo>
                  <a:lnTo>
                    <a:pt x="317904" y="26582"/>
                  </a:lnTo>
                  <a:lnTo>
                    <a:pt x="244515" y="62201"/>
                  </a:lnTo>
                  <a:lnTo>
                    <a:pt x="209585" y="90731"/>
                  </a:lnTo>
                  <a:lnTo>
                    <a:pt x="177543" y="124935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6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30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50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3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0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5"/>
                  </a:lnTo>
                  <a:lnTo>
                    <a:pt x="1085333" y="734673"/>
                  </a:lnTo>
                  <a:lnTo>
                    <a:pt x="1101030" y="685734"/>
                  </a:lnTo>
                  <a:lnTo>
                    <a:pt x="1114593" y="637570"/>
                  </a:lnTo>
                  <a:lnTo>
                    <a:pt x="1126446" y="591199"/>
                  </a:lnTo>
                  <a:lnTo>
                    <a:pt x="1149372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3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3051" y="373288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5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93274" y="495763"/>
            <a:ext cx="289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Once</a:t>
            </a:r>
            <a:r>
              <a:rPr spc="-45" dirty="0"/>
              <a:t> </a:t>
            </a:r>
            <a:r>
              <a:rPr spc="-20" dirty="0"/>
              <a:t>more…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37116" y="2519485"/>
            <a:ext cx="588645" cy="588645"/>
            <a:chOff x="4313115" y="2519484"/>
            <a:chExt cx="588645" cy="588645"/>
          </a:xfrm>
        </p:grpSpPr>
        <p:sp>
          <p:nvSpPr>
            <p:cNvPr id="24" name="object 24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25815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20038" y="2519485"/>
            <a:ext cx="588645" cy="588645"/>
            <a:chOff x="2496037" y="2519484"/>
            <a:chExt cx="588645" cy="588645"/>
          </a:xfrm>
        </p:grpSpPr>
        <p:sp>
          <p:nvSpPr>
            <p:cNvPr id="28" name="object 28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7"/>
                  </a:lnTo>
                  <a:lnTo>
                    <a:pt x="82407" y="480301"/>
                  </a:lnTo>
                  <a:lnTo>
                    <a:pt x="115190" y="508422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087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339243" y="3949699"/>
            <a:ext cx="588645" cy="588645"/>
            <a:chOff x="815242" y="3949698"/>
            <a:chExt cx="588645" cy="588645"/>
          </a:xfrm>
        </p:grpSpPr>
        <p:sp>
          <p:nvSpPr>
            <p:cNvPr id="32" name="object 32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6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6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3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8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3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7942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36" name="object 36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40" name="object 40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44" name="object 44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993054" y="3949699"/>
            <a:ext cx="588645" cy="588645"/>
            <a:chOff x="3469053" y="3949698"/>
            <a:chExt cx="588645" cy="588645"/>
          </a:xfrm>
        </p:grpSpPr>
        <p:sp>
          <p:nvSpPr>
            <p:cNvPr id="48" name="object 48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3" y="0"/>
                  </a:moveTo>
                  <a:lnTo>
                    <a:pt x="235716" y="3682"/>
                  </a:lnTo>
                  <a:lnTo>
                    <a:pt x="192423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3" y="548364"/>
                  </a:lnTo>
                  <a:lnTo>
                    <a:pt x="235716" y="559025"/>
                  </a:lnTo>
                  <a:lnTo>
                    <a:pt x="281353" y="562707"/>
                  </a:lnTo>
                  <a:lnTo>
                    <a:pt x="326990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7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7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0" y="3682"/>
                  </a:lnTo>
                  <a:lnTo>
                    <a:pt x="281353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81753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52" name="object 52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813194" y="2794488"/>
            <a:ext cx="6666865" cy="2912745"/>
            <a:chOff x="1289193" y="2794487"/>
            <a:chExt cx="6666865" cy="2912745"/>
          </a:xfrm>
        </p:grpSpPr>
        <p:sp>
          <p:nvSpPr>
            <p:cNvPr id="56" name="object 56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190016" y="1383189"/>
            <a:ext cx="184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Then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start</a:t>
            </a:r>
            <a:r>
              <a:rPr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merging.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3274" y="495763"/>
            <a:ext cx="289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Once</a:t>
            </a:r>
            <a:r>
              <a:rPr spc="-45" dirty="0"/>
              <a:t> </a:t>
            </a:r>
            <a:r>
              <a:rPr spc="-20" dirty="0"/>
              <a:t>more…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38530" y="2121791"/>
            <a:ext cx="8194040" cy="4119245"/>
            <a:chOff x="614530" y="2121790"/>
            <a:chExt cx="8194040" cy="4119245"/>
          </a:xfrm>
        </p:grpSpPr>
        <p:sp>
          <p:nvSpPr>
            <p:cNvPr id="4" name="object 4"/>
            <p:cNvSpPr/>
            <p:nvPr/>
          </p:nvSpPr>
          <p:spPr>
            <a:xfrm>
              <a:off x="7614284" y="377820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5"/>
                  </a:lnTo>
                  <a:lnTo>
                    <a:pt x="405150" y="8081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2"/>
                  </a:lnTo>
                  <a:lnTo>
                    <a:pt x="77231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49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8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2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5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70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14284" y="377820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6"/>
                  </a:lnTo>
                  <a:lnTo>
                    <a:pt x="405150" y="8082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1"/>
                  </a:lnTo>
                  <a:lnTo>
                    <a:pt x="209584" y="90731"/>
                  </a:lnTo>
                  <a:lnTo>
                    <a:pt x="177542" y="124934"/>
                  </a:lnTo>
                  <a:lnTo>
                    <a:pt x="148337" y="163940"/>
                  </a:lnTo>
                  <a:lnTo>
                    <a:pt x="121917" y="206876"/>
                  </a:lnTo>
                  <a:lnTo>
                    <a:pt x="98232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4" y="498227"/>
                  </a:lnTo>
                  <a:lnTo>
                    <a:pt x="10668" y="544273"/>
                  </a:lnTo>
                  <a:lnTo>
                    <a:pt x="4687" y="587278"/>
                  </a:lnTo>
                  <a:lnTo>
                    <a:pt x="1030" y="626369"/>
                  </a:lnTo>
                  <a:lnTo>
                    <a:pt x="0" y="674045"/>
                  </a:lnTo>
                  <a:lnTo>
                    <a:pt x="3249" y="722743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3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09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3"/>
                  </a:lnTo>
                  <a:lnTo>
                    <a:pt x="1101029" y="685735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1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6"/>
                  </a:lnTo>
                  <a:lnTo>
                    <a:pt x="1136089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69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97481" y="224397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530" y="2121790"/>
              <a:ext cx="4389663" cy="27496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81732" y="5103746"/>
              <a:ext cx="5250815" cy="1126490"/>
            </a:xfrm>
            <a:custGeom>
              <a:avLst/>
              <a:gdLst/>
              <a:ahLst/>
              <a:cxnLst/>
              <a:rect l="l" t="t" r="r" b="b"/>
              <a:pathLst>
                <a:path w="5250815" h="1126489">
                  <a:moveTo>
                    <a:pt x="2421427" y="0"/>
                  </a:moveTo>
                  <a:lnTo>
                    <a:pt x="2304865" y="206"/>
                  </a:lnTo>
                  <a:lnTo>
                    <a:pt x="2190531" y="945"/>
                  </a:lnTo>
                  <a:lnTo>
                    <a:pt x="2078806" y="2235"/>
                  </a:lnTo>
                  <a:lnTo>
                    <a:pt x="1970073" y="4091"/>
                  </a:lnTo>
                  <a:lnTo>
                    <a:pt x="1864711" y="6529"/>
                  </a:lnTo>
                  <a:lnTo>
                    <a:pt x="1763103" y="9565"/>
                  </a:lnTo>
                  <a:lnTo>
                    <a:pt x="1665631" y="13216"/>
                  </a:lnTo>
                  <a:lnTo>
                    <a:pt x="1572675" y="17498"/>
                  </a:lnTo>
                  <a:lnTo>
                    <a:pt x="1484617" y="22426"/>
                  </a:lnTo>
                  <a:lnTo>
                    <a:pt x="1442544" y="25138"/>
                  </a:lnTo>
                  <a:lnTo>
                    <a:pt x="1401838" y="28018"/>
                  </a:lnTo>
                  <a:lnTo>
                    <a:pt x="1362547" y="31068"/>
                  </a:lnTo>
                  <a:lnTo>
                    <a:pt x="1288402" y="37685"/>
                  </a:lnTo>
                  <a:lnTo>
                    <a:pt x="1173571" y="50849"/>
                  </a:lnTo>
                  <a:lnTo>
                    <a:pt x="1096367" y="62003"/>
                  </a:lnTo>
                  <a:lnTo>
                    <a:pt x="1022006" y="74625"/>
                  </a:lnTo>
                  <a:lnTo>
                    <a:pt x="950467" y="88627"/>
                  </a:lnTo>
                  <a:lnTo>
                    <a:pt x="881726" y="103917"/>
                  </a:lnTo>
                  <a:lnTo>
                    <a:pt x="815760" y="120404"/>
                  </a:lnTo>
                  <a:lnTo>
                    <a:pt x="752545" y="137999"/>
                  </a:lnTo>
                  <a:lnTo>
                    <a:pt x="692059" y="156610"/>
                  </a:lnTo>
                  <a:lnTo>
                    <a:pt x="634279" y="176148"/>
                  </a:lnTo>
                  <a:lnTo>
                    <a:pt x="579181" y="196521"/>
                  </a:lnTo>
                  <a:lnTo>
                    <a:pt x="526743" y="217640"/>
                  </a:lnTo>
                  <a:lnTo>
                    <a:pt x="476940" y="239414"/>
                  </a:lnTo>
                  <a:lnTo>
                    <a:pt x="429751" y="261752"/>
                  </a:lnTo>
                  <a:lnTo>
                    <a:pt x="385151" y="284563"/>
                  </a:lnTo>
                  <a:lnTo>
                    <a:pt x="343119" y="307758"/>
                  </a:lnTo>
                  <a:lnTo>
                    <a:pt x="303630" y="331246"/>
                  </a:lnTo>
                  <a:lnTo>
                    <a:pt x="266661" y="354936"/>
                  </a:lnTo>
                  <a:lnTo>
                    <a:pt x="232190" y="378737"/>
                  </a:lnTo>
                  <a:lnTo>
                    <a:pt x="200194" y="402561"/>
                  </a:lnTo>
                  <a:lnTo>
                    <a:pt x="143531" y="449909"/>
                  </a:lnTo>
                  <a:lnTo>
                    <a:pt x="96488" y="496256"/>
                  </a:lnTo>
                  <a:lnTo>
                    <a:pt x="58879" y="540878"/>
                  </a:lnTo>
                  <a:lnTo>
                    <a:pt x="30521" y="583052"/>
                  </a:lnTo>
                  <a:lnTo>
                    <a:pt x="11228" y="622053"/>
                  </a:lnTo>
                  <a:lnTo>
                    <a:pt x="445" y="662280"/>
                  </a:lnTo>
                  <a:lnTo>
                    <a:pt x="0" y="684738"/>
                  </a:lnTo>
                  <a:lnTo>
                    <a:pt x="3551" y="707429"/>
                  </a:lnTo>
                  <a:lnTo>
                    <a:pt x="22509" y="753192"/>
                  </a:lnTo>
                  <a:lnTo>
                    <a:pt x="57049" y="798923"/>
                  </a:lnTo>
                  <a:lnTo>
                    <a:pt x="106899" y="843979"/>
                  </a:lnTo>
                  <a:lnTo>
                    <a:pt x="171790" y="887714"/>
                  </a:lnTo>
                  <a:lnTo>
                    <a:pt x="209791" y="908885"/>
                  </a:lnTo>
                  <a:lnTo>
                    <a:pt x="251450" y="929484"/>
                  </a:lnTo>
                  <a:lnTo>
                    <a:pt x="296733" y="949431"/>
                  </a:lnTo>
                  <a:lnTo>
                    <a:pt x="345607" y="968645"/>
                  </a:lnTo>
                  <a:lnTo>
                    <a:pt x="398038" y="987045"/>
                  </a:lnTo>
                  <a:lnTo>
                    <a:pt x="453991" y="1004551"/>
                  </a:lnTo>
                  <a:lnTo>
                    <a:pt x="513434" y="1021082"/>
                  </a:lnTo>
                  <a:lnTo>
                    <a:pt x="576332" y="1036558"/>
                  </a:lnTo>
                  <a:lnTo>
                    <a:pt x="642651" y="1050898"/>
                  </a:lnTo>
                  <a:lnTo>
                    <a:pt x="712357" y="1064021"/>
                  </a:lnTo>
                  <a:lnTo>
                    <a:pt x="785417" y="1075848"/>
                  </a:lnTo>
                  <a:lnTo>
                    <a:pt x="861796" y="1086297"/>
                  </a:lnTo>
                  <a:lnTo>
                    <a:pt x="941461" y="1095287"/>
                  </a:lnTo>
                  <a:lnTo>
                    <a:pt x="1010961" y="1101591"/>
                  </a:lnTo>
                  <a:lnTo>
                    <a:pt x="1086875" y="1107117"/>
                  </a:lnTo>
                  <a:lnTo>
                    <a:pt x="1127093" y="1109596"/>
                  </a:lnTo>
                  <a:lnTo>
                    <a:pt x="1168741" y="1111888"/>
                  </a:lnTo>
                  <a:lnTo>
                    <a:pt x="1256096" y="1115922"/>
                  </a:lnTo>
                  <a:lnTo>
                    <a:pt x="1348478" y="1119243"/>
                  </a:lnTo>
                  <a:lnTo>
                    <a:pt x="1445425" y="1121870"/>
                  </a:lnTo>
                  <a:lnTo>
                    <a:pt x="1546475" y="1123825"/>
                  </a:lnTo>
                  <a:lnTo>
                    <a:pt x="1651166" y="1125129"/>
                  </a:lnTo>
                  <a:lnTo>
                    <a:pt x="1759036" y="1125802"/>
                  </a:lnTo>
                  <a:lnTo>
                    <a:pt x="1869623" y="1125866"/>
                  </a:lnTo>
                  <a:lnTo>
                    <a:pt x="1982465" y="1125342"/>
                  </a:lnTo>
                  <a:lnTo>
                    <a:pt x="2097099" y="1124250"/>
                  </a:lnTo>
                  <a:lnTo>
                    <a:pt x="2213064" y="1122612"/>
                  </a:lnTo>
                  <a:lnTo>
                    <a:pt x="2388495" y="1119177"/>
                  </a:lnTo>
                  <a:lnTo>
                    <a:pt x="2564320" y="1114630"/>
                  </a:lnTo>
                  <a:lnTo>
                    <a:pt x="2738981" y="1109043"/>
                  </a:lnTo>
                  <a:lnTo>
                    <a:pt x="2910917" y="1102487"/>
                  </a:lnTo>
                  <a:lnTo>
                    <a:pt x="3078568" y="1095032"/>
                  </a:lnTo>
                  <a:lnTo>
                    <a:pt x="3240376" y="1086749"/>
                  </a:lnTo>
                  <a:lnTo>
                    <a:pt x="3344232" y="1080802"/>
                  </a:lnTo>
                  <a:lnTo>
                    <a:pt x="3444334" y="1074540"/>
                  </a:lnTo>
                  <a:lnTo>
                    <a:pt x="3540223" y="1067984"/>
                  </a:lnTo>
                  <a:lnTo>
                    <a:pt x="3631434" y="1061154"/>
                  </a:lnTo>
                  <a:lnTo>
                    <a:pt x="3717507" y="1054072"/>
                  </a:lnTo>
                  <a:lnTo>
                    <a:pt x="3797979" y="1046758"/>
                  </a:lnTo>
                  <a:lnTo>
                    <a:pt x="3872389" y="1039234"/>
                  </a:lnTo>
                  <a:lnTo>
                    <a:pt x="3988540" y="1025275"/>
                  </a:lnTo>
                  <a:lnTo>
                    <a:pt x="4065794" y="1013915"/>
                  </a:lnTo>
                  <a:lnTo>
                    <a:pt x="4139074" y="1001397"/>
                  </a:lnTo>
                  <a:lnTo>
                    <a:pt x="4208515" y="987794"/>
                  </a:lnTo>
                  <a:lnTo>
                    <a:pt x="4274253" y="973183"/>
                  </a:lnTo>
                  <a:lnTo>
                    <a:pt x="4336422" y="957638"/>
                  </a:lnTo>
                  <a:lnTo>
                    <a:pt x="4395159" y="941236"/>
                  </a:lnTo>
                  <a:lnTo>
                    <a:pt x="4450599" y="924052"/>
                  </a:lnTo>
                  <a:lnTo>
                    <a:pt x="4502877" y="906160"/>
                  </a:lnTo>
                  <a:lnTo>
                    <a:pt x="4552130" y="887637"/>
                  </a:lnTo>
                  <a:lnTo>
                    <a:pt x="4598491" y="868558"/>
                  </a:lnTo>
                  <a:lnTo>
                    <a:pt x="4642098" y="848997"/>
                  </a:lnTo>
                  <a:lnTo>
                    <a:pt x="4683085" y="829032"/>
                  </a:lnTo>
                  <a:lnTo>
                    <a:pt x="4721588" y="808736"/>
                  </a:lnTo>
                  <a:lnTo>
                    <a:pt x="4757742" y="788185"/>
                  </a:lnTo>
                  <a:lnTo>
                    <a:pt x="4791684" y="767455"/>
                  </a:lnTo>
                  <a:lnTo>
                    <a:pt x="4853469" y="725759"/>
                  </a:lnTo>
                  <a:lnTo>
                    <a:pt x="4908028" y="684249"/>
                  </a:lnTo>
                  <a:lnTo>
                    <a:pt x="4956445" y="643530"/>
                  </a:lnTo>
                  <a:lnTo>
                    <a:pt x="4999803" y="604204"/>
                  </a:lnTo>
                  <a:lnTo>
                    <a:pt x="5020415" y="585343"/>
                  </a:lnTo>
                  <a:lnTo>
                    <a:pt x="5088746" y="524504"/>
                  </a:lnTo>
                  <a:lnTo>
                    <a:pt x="5135215" y="481320"/>
                  </a:lnTo>
                  <a:lnTo>
                    <a:pt x="5178221" y="436893"/>
                  </a:lnTo>
                  <a:lnTo>
                    <a:pt x="5214167" y="391961"/>
                  </a:lnTo>
                  <a:lnTo>
                    <a:pt x="5239458" y="347258"/>
                  </a:lnTo>
                  <a:lnTo>
                    <a:pt x="5250497" y="303522"/>
                  </a:lnTo>
                  <a:lnTo>
                    <a:pt x="5249548" y="282246"/>
                  </a:lnTo>
                  <a:lnTo>
                    <a:pt x="5232465" y="241338"/>
                  </a:lnTo>
                  <a:lnTo>
                    <a:pt x="5192140" y="203235"/>
                  </a:lnTo>
                  <a:lnTo>
                    <a:pt x="5124975" y="168675"/>
                  </a:lnTo>
                  <a:lnTo>
                    <a:pt x="5080204" y="152952"/>
                  </a:lnTo>
                  <a:lnTo>
                    <a:pt x="5027375" y="138391"/>
                  </a:lnTo>
                  <a:lnTo>
                    <a:pt x="4966038" y="125084"/>
                  </a:lnTo>
                  <a:lnTo>
                    <a:pt x="4895743" y="113121"/>
                  </a:lnTo>
                  <a:lnTo>
                    <a:pt x="4840123" y="105370"/>
                  </a:lnTo>
                  <a:lnTo>
                    <a:pt x="4777578" y="97764"/>
                  </a:lnTo>
                  <a:lnTo>
                    <a:pt x="4708489" y="90320"/>
                  </a:lnTo>
                  <a:lnTo>
                    <a:pt x="4633238" y="83054"/>
                  </a:lnTo>
                  <a:lnTo>
                    <a:pt x="4552205" y="75982"/>
                  </a:lnTo>
                  <a:lnTo>
                    <a:pt x="4465773" y="69120"/>
                  </a:lnTo>
                  <a:lnTo>
                    <a:pt x="4374322" y="62485"/>
                  </a:lnTo>
                  <a:lnTo>
                    <a:pt x="4278235" y="56092"/>
                  </a:lnTo>
                  <a:lnTo>
                    <a:pt x="4126243" y="46993"/>
                  </a:lnTo>
                  <a:lnTo>
                    <a:pt x="3965964" y="38531"/>
                  </a:lnTo>
                  <a:lnTo>
                    <a:pt x="3798685" y="30760"/>
                  </a:lnTo>
                  <a:lnTo>
                    <a:pt x="3625692" y="23736"/>
                  </a:lnTo>
                  <a:lnTo>
                    <a:pt x="3448273" y="17512"/>
                  </a:lnTo>
                  <a:lnTo>
                    <a:pt x="3267714" y="12143"/>
                  </a:lnTo>
                  <a:lnTo>
                    <a:pt x="3085305" y="7684"/>
                  </a:lnTo>
                  <a:lnTo>
                    <a:pt x="2902330" y="4189"/>
                  </a:lnTo>
                  <a:lnTo>
                    <a:pt x="2720078" y="1713"/>
                  </a:lnTo>
                  <a:lnTo>
                    <a:pt x="2539836" y="311"/>
                  </a:lnTo>
                  <a:lnTo>
                    <a:pt x="2421427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81732" y="5103746"/>
              <a:ext cx="5250815" cy="1126490"/>
            </a:xfrm>
            <a:custGeom>
              <a:avLst/>
              <a:gdLst/>
              <a:ahLst/>
              <a:cxnLst/>
              <a:rect l="l" t="t" r="r" b="b"/>
              <a:pathLst>
                <a:path w="5250815" h="1126489">
                  <a:moveTo>
                    <a:pt x="4999803" y="604204"/>
                  </a:moveTo>
                  <a:lnTo>
                    <a:pt x="5020415" y="585343"/>
                  </a:lnTo>
                  <a:lnTo>
                    <a:pt x="5042409" y="565711"/>
                  </a:lnTo>
                  <a:lnTo>
                    <a:pt x="5065336" y="545401"/>
                  </a:lnTo>
                  <a:lnTo>
                    <a:pt x="5088745" y="524504"/>
                  </a:lnTo>
                  <a:lnTo>
                    <a:pt x="5135214" y="481320"/>
                  </a:lnTo>
                  <a:lnTo>
                    <a:pt x="5178220" y="436893"/>
                  </a:lnTo>
                  <a:lnTo>
                    <a:pt x="5214167" y="391961"/>
                  </a:lnTo>
                  <a:lnTo>
                    <a:pt x="5239458" y="347258"/>
                  </a:lnTo>
                  <a:lnTo>
                    <a:pt x="5250497" y="303522"/>
                  </a:lnTo>
                  <a:lnTo>
                    <a:pt x="5249548" y="282246"/>
                  </a:lnTo>
                  <a:lnTo>
                    <a:pt x="5232465" y="241338"/>
                  </a:lnTo>
                  <a:lnTo>
                    <a:pt x="5192140" y="203235"/>
                  </a:lnTo>
                  <a:lnTo>
                    <a:pt x="5124976" y="168675"/>
                  </a:lnTo>
                  <a:lnTo>
                    <a:pt x="5080205" y="152952"/>
                  </a:lnTo>
                  <a:lnTo>
                    <a:pt x="5027376" y="138391"/>
                  </a:lnTo>
                  <a:lnTo>
                    <a:pt x="4966038" y="125084"/>
                  </a:lnTo>
                  <a:lnTo>
                    <a:pt x="4895744" y="113121"/>
                  </a:lnTo>
                  <a:lnTo>
                    <a:pt x="4840124" y="105370"/>
                  </a:lnTo>
                  <a:lnTo>
                    <a:pt x="4777579" y="97764"/>
                  </a:lnTo>
                  <a:lnTo>
                    <a:pt x="4708490" y="90320"/>
                  </a:lnTo>
                  <a:lnTo>
                    <a:pt x="4633238" y="83054"/>
                  </a:lnTo>
                  <a:lnTo>
                    <a:pt x="4593421" y="79493"/>
                  </a:lnTo>
                  <a:lnTo>
                    <a:pt x="4552205" y="75982"/>
                  </a:lnTo>
                  <a:lnTo>
                    <a:pt x="4509640" y="72524"/>
                  </a:lnTo>
                  <a:lnTo>
                    <a:pt x="4465773" y="69120"/>
                  </a:lnTo>
                  <a:lnTo>
                    <a:pt x="4420651" y="65773"/>
                  </a:lnTo>
                  <a:lnTo>
                    <a:pt x="4374322" y="62485"/>
                  </a:lnTo>
                  <a:lnTo>
                    <a:pt x="4326834" y="59257"/>
                  </a:lnTo>
                  <a:lnTo>
                    <a:pt x="4278235" y="56092"/>
                  </a:lnTo>
                  <a:lnTo>
                    <a:pt x="4228571" y="52992"/>
                  </a:lnTo>
                  <a:lnTo>
                    <a:pt x="4177892" y="49958"/>
                  </a:lnTo>
                  <a:lnTo>
                    <a:pt x="4126243" y="46993"/>
                  </a:lnTo>
                  <a:lnTo>
                    <a:pt x="4073674" y="44099"/>
                  </a:lnTo>
                  <a:lnTo>
                    <a:pt x="4020232" y="41278"/>
                  </a:lnTo>
                  <a:lnTo>
                    <a:pt x="3965964" y="38531"/>
                  </a:lnTo>
                  <a:lnTo>
                    <a:pt x="3910919" y="35861"/>
                  </a:lnTo>
                  <a:lnTo>
                    <a:pt x="3855143" y="33270"/>
                  </a:lnTo>
                  <a:lnTo>
                    <a:pt x="3798685" y="30760"/>
                  </a:lnTo>
                  <a:lnTo>
                    <a:pt x="3741591" y="28333"/>
                  </a:lnTo>
                  <a:lnTo>
                    <a:pt x="3683911" y="25991"/>
                  </a:lnTo>
                  <a:lnTo>
                    <a:pt x="3625692" y="23736"/>
                  </a:lnTo>
                  <a:lnTo>
                    <a:pt x="3566980" y="21569"/>
                  </a:lnTo>
                  <a:lnTo>
                    <a:pt x="3507824" y="19494"/>
                  </a:lnTo>
                  <a:lnTo>
                    <a:pt x="3448272" y="17512"/>
                  </a:lnTo>
                  <a:lnTo>
                    <a:pt x="3388371" y="15624"/>
                  </a:lnTo>
                  <a:lnTo>
                    <a:pt x="3328170" y="13834"/>
                  </a:lnTo>
                  <a:lnTo>
                    <a:pt x="3267714" y="12143"/>
                  </a:lnTo>
                  <a:lnTo>
                    <a:pt x="3207053" y="10553"/>
                  </a:lnTo>
                  <a:lnTo>
                    <a:pt x="3146234" y="9066"/>
                  </a:lnTo>
                  <a:lnTo>
                    <a:pt x="3085304" y="7684"/>
                  </a:lnTo>
                  <a:lnTo>
                    <a:pt x="3024312" y="6409"/>
                  </a:lnTo>
                  <a:lnTo>
                    <a:pt x="2963305" y="5243"/>
                  </a:lnTo>
                  <a:lnTo>
                    <a:pt x="2902330" y="4189"/>
                  </a:lnTo>
                  <a:lnTo>
                    <a:pt x="2841435" y="3248"/>
                  </a:lnTo>
                  <a:lnTo>
                    <a:pt x="2780669" y="2422"/>
                  </a:lnTo>
                  <a:lnTo>
                    <a:pt x="2720078" y="1713"/>
                  </a:lnTo>
                  <a:lnTo>
                    <a:pt x="2659711" y="1124"/>
                  </a:lnTo>
                  <a:lnTo>
                    <a:pt x="2599614" y="656"/>
                  </a:lnTo>
                  <a:lnTo>
                    <a:pt x="2539836" y="311"/>
                  </a:lnTo>
                  <a:lnTo>
                    <a:pt x="2480425" y="92"/>
                  </a:lnTo>
                  <a:lnTo>
                    <a:pt x="2421427" y="0"/>
                  </a:lnTo>
                  <a:lnTo>
                    <a:pt x="2362891" y="37"/>
                  </a:lnTo>
                  <a:lnTo>
                    <a:pt x="2304865" y="206"/>
                  </a:lnTo>
                  <a:lnTo>
                    <a:pt x="2247395" y="508"/>
                  </a:lnTo>
                  <a:lnTo>
                    <a:pt x="2190531" y="945"/>
                  </a:lnTo>
                  <a:lnTo>
                    <a:pt x="2134318" y="1520"/>
                  </a:lnTo>
                  <a:lnTo>
                    <a:pt x="2078806" y="2235"/>
                  </a:lnTo>
                  <a:lnTo>
                    <a:pt x="2024042" y="3091"/>
                  </a:lnTo>
                  <a:lnTo>
                    <a:pt x="1970072" y="4091"/>
                  </a:lnTo>
                  <a:lnTo>
                    <a:pt x="1916946" y="5236"/>
                  </a:lnTo>
                  <a:lnTo>
                    <a:pt x="1864711" y="6529"/>
                  </a:lnTo>
                  <a:lnTo>
                    <a:pt x="1813414" y="7971"/>
                  </a:lnTo>
                  <a:lnTo>
                    <a:pt x="1763103" y="9565"/>
                  </a:lnTo>
                  <a:lnTo>
                    <a:pt x="1713826" y="11313"/>
                  </a:lnTo>
                  <a:lnTo>
                    <a:pt x="1665631" y="13216"/>
                  </a:lnTo>
                  <a:lnTo>
                    <a:pt x="1618564" y="15277"/>
                  </a:lnTo>
                  <a:lnTo>
                    <a:pt x="1572675" y="17498"/>
                  </a:lnTo>
                  <a:lnTo>
                    <a:pt x="1528010" y="19880"/>
                  </a:lnTo>
                  <a:lnTo>
                    <a:pt x="1484617" y="22426"/>
                  </a:lnTo>
                  <a:lnTo>
                    <a:pt x="1442544" y="25138"/>
                  </a:lnTo>
                  <a:lnTo>
                    <a:pt x="1401838" y="28018"/>
                  </a:lnTo>
                  <a:lnTo>
                    <a:pt x="1362547" y="31068"/>
                  </a:lnTo>
                  <a:lnTo>
                    <a:pt x="1288403" y="37685"/>
                  </a:lnTo>
                  <a:lnTo>
                    <a:pt x="1173572" y="50849"/>
                  </a:lnTo>
                  <a:lnTo>
                    <a:pt x="1096367" y="62003"/>
                  </a:lnTo>
                  <a:lnTo>
                    <a:pt x="1022006" y="74625"/>
                  </a:lnTo>
                  <a:lnTo>
                    <a:pt x="950467" y="88627"/>
                  </a:lnTo>
                  <a:lnTo>
                    <a:pt x="881726" y="103917"/>
                  </a:lnTo>
                  <a:lnTo>
                    <a:pt x="815760" y="120404"/>
                  </a:lnTo>
                  <a:lnTo>
                    <a:pt x="752545" y="137999"/>
                  </a:lnTo>
                  <a:lnTo>
                    <a:pt x="692059" y="156610"/>
                  </a:lnTo>
                  <a:lnTo>
                    <a:pt x="634279" y="176148"/>
                  </a:lnTo>
                  <a:lnTo>
                    <a:pt x="579181" y="196521"/>
                  </a:lnTo>
                  <a:lnTo>
                    <a:pt x="526743" y="217640"/>
                  </a:lnTo>
                  <a:lnTo>
                    <a:pt x="476940" y="239414"/>
                  </a:lnTo>
                  <a:lnTo>
                    <a:pt x="429751" y="261751"/>
                  </a:lnTo>
                  <a:lnTo>
                    <a:pt x="385151" y="284563"/>
                  </a:lnTo>
                  <a:lnTo>
                    <a:pt x="343119" y="307758"/>
                  </a:lnTo>
                  <a:lnTo>
                    <a:pt x="303630" y="331246"/>
                  </a:lnTo>
                  <a:lnTo>
                    <a:pt x="266661" y="354936"/>
                  </a:lnTo>
                  <a:lnTo>
                    <a:pt x="232190" y="378737"/>
                  </a:lnTo>
                  <a:lnTo>
                    <a:pt x="200194" y="402560"/>
                  </a:lnTo>
                  <a:lnTo>
                    <a:pt x="143531" y="449908"/>
                  </a:lnTo>
                  <a:lnTo>
                    <a:pt x="96488" y="496256"/>
                  </a:lnTo>
                  <a:lnTo>
                    <a:pt x="58880" y="540878"/>
                  </a:lnTo>
                  <a:lnTo>
                    <a:pt x="30521" y="583052"/>
                  </a:lnTo>
                  <a:lnTo>
                    <a:pt x="11228" y="622052"/>
                  </a:lnTo>
                  <a:lnTo>
                    <a:pt x="445" y="662280"/>
                  </a:lnTo>
                  <a:lnTo>
                    <a:pt x="0" y="684738"/>
                  </a:lnTo>
                  <a:lnTo>
                    <a:pt x="3551" y="707429"/>
                  </a:lnTo>
                  <a:lnTo>
                    <a:pt x="22509" y="753192"/>
                  </a:lnTo>
                  <a:lnTo>
                    <a:pt x="57049" y="798923"/>
                  </a:lnTo>
                  <a:lnTo>
                    <a:pt x="106899" y="843979"/>
                  </a:lnTo>
                  <a:lnTo>
                    <a:pt x="171790" y="887714"/>
                  </a:lnTo>
                  <a:lnTo>
                    <a:pt x="209791" y="908885"/>
                  </a:lnTo>
                  <a:lnTo>
                    <a:pt x="251450" y="929484"/>
                  </a:lnTo>
                  <a:lnTo>
                    <a:pt x="296733" y="949431"/>
                  </a:lnTo>
                  <a:lnTo>
                    <a:pt x="345607" y="968644"/>
                  </a:lnTo>
                  <a:lnTo>
                    <a:pt x="398038" y="987045"/>
                  </a:lnTo>
                  <a:lnTo>
                    <a:pt x="453991" y="1004551"/>
                  </a:lnTo>
                  <a:lnTo>
                    <a:pt x="513434" y="1021082"/>
                  </a:lnTo>
                  <a:lnTo>
                    <a:pt x="576332" y="1036558"/>
                  </a:lnTo>
                  <a:lnTo>
                    <a:pt x="642651" y="1050898"/>
                  </a:lnTo>
                  <a:lnTo>
                    <a:pt x="712357" y="1064021"/>
                  </a:lnTo>
                  <a:lnTo>
                    <a:pt x="785417" y="1075848"/>
                  </a:lnTo>
                  <a:lnTo>
                    <a:pt x="861796" y="1086296"/>
                  </a:lnTo>
                  <a:lnTo>
                    <a:pt x="941461" y="1095287"/>
                  </a:lnTo>
                  <a:lnTo>
                    <a:pt x="1010962" y="1101591"/>
                  </a:lnTo>
                  <a:lnTo>
                    <a:pt x="1086876" y="1107117"/>
                  </a:lnTo>
                  <a:lnTo>
                    <a:pt x="1127093" y="1109595"/>
                  </a:lnTo>
                  <a:lnTo>
                    <a:pt x="1168741" y="1111887"/>
                  </a:lnTo>
                  <a:lnTo>
                    <a:pt x="1211761" y="1113995"/>
                  </a:lnTo>
                  <a:lnTo>
                    <a:pt x="1256096" y="1115922"/>
                  </a:lnTo>
                  <a:lnTo>
                    <a:pt x="1301687" y="1117670"/>
                  </a:lnTo>
                  <a:lnTo>
                    <a:pt x="1348478" y="1119243"/>
                  </a:lnTo>
                  <a:lnTo>
                    <a:pt x="1396410" y="1120642"/>
                  </a:lnTo>
                  <a:lnTo>
                    <a:pt x="1445425" y="1121870"/>
                  </a:lnTo>
                  <a:lnTo>
                    <a:pt x="1495466" y="1122930"/>
                  </a:lnTo>
                  <a:lnTo>
                    <a:pt x="1546475" y="1123825"/>
                  </a:lnTo>
                  <a:lnTo>
                    <a:pt x="1598395" y="1124557"/>
                  </a:lnTo>
                  <a:lnTo>
                    <a:pt x="1651166" y="1125128"/>
                  </a:lnTo>
                  <a:lnTo>
                    <a:pt x="1704733" y="1125543"/>
                  </a:lnTo>
                  <a:lnTo>
                    <a:pt x="1759036" y="1125802"/>
                  </a:lnTo>
                  <a:lnTo>
                    <a:pt x="1814019" y="1125909"/>
                  </a:lnTo>
                  <a:lnTo>
                    <a:pt x="1869623" y="1125866"/>
                  </a:lnTo>
                  <a:lnTo>
                    <a:pt x="1925791" y="1125676"/>
                  </a:lnTo>
                  <a:lnTo>
                    <a:pt x="1982465" y="1125341"/>
                  </a:lnTo>
                  <a:lnTo>
                    <a:pt x="2039587" y="1124865"/>
                  </a:lnTo>
                  <a:lnTo>
                    <a:pt x="2097099" y="1124250"/>
                  </a:lnTo>
                  <a:lnTo>
                    <a:pt x="2154944" y="1123498"/>
                  </a:lnTo>
                  <a:lnTo>
                    <a:pt x="2213064" y="1122612"/>
                  </a:lnTo>
                  <a:lnTo>
                    <a:pt x="2271401" y="1121594"/>
                  </a:lnTo>
                  <a:lnTo>
                    <a:pt x="2329897" y="1120448"/>
                  </a:lnTo>
                  <a:lnTo>
                    <a:pt x="2388495" y="1119176"/>
                  </a:lnTo>
                  <a:lnTo>
                    <a:pt x="2447137" y="1117781"/>
                  </a:lnTo>
                  <a:lnTo>
                    <a:pt x="2505765" y="1116264"/>
                  </a:lnTo>
                  <a:lnTo>
                    <a:pt x="2564321" y="1114630"/>
                  </a:lnTo>
                  <a:lnTo>
                    <a:pt x="2622747" y="1112879"/>
                  </a:lnTo>
                  <a:lnTo>
                    <a:pt x="2680987" y="1111016"/>
                  </a:lnTo>
                  <a:lnTo>
                    <a:pt x="2738981" y="1109043"/>
                  </a:lnTo>
                  <a:lnTo>
                    <a:pt x="2796673" y="1106961"/>
                  </a:lnTo>
                  <a:lnTo>
                    <a:pt x="2854004" y="1104775"/>
                  </a:lnTo>
                  <a:lnTo>
                    <a:pt x="2910917" y="1102486"/>
                  </a:lnTo>
                  <a:lnTo>
                    <a:pt x="2967354" y="1100097"/>
                  </a:lnTo>
                  <a:lnTo>
                    <a:pt x="3023257" y="1097612"/>
                  </a:lnTo>
                  <a:lnTo>
                    <a:pt x="3078568" y="1095031"/>
                  </a:lnTo>
                  <a:lnTo>
                    <a:pt x="3133231" y="1092359"/>
                  </a:lnTo>
                  <a:lnTo>
                    <a:pt x="3187186" y="1089597"/>
                  </a:lnTo>
                  <a:lnTo>
                    <a:pt x="3240376" y="1086748"/>
                  </a:lnTo>
                  <a:lnTo>
                    <a:pt x="3292744" y="1083816"/>
                  </a:lnTo>
                  <a:lnTo>
                    <a:pt x="3344231" y="1080802"/>
                  </a:lnTo>
                  <a:lnTo>
                    <a:pt x="3394781" y="1077709"/>
                  </a:lnTo>
                  <a:lnTo>
                    <a:pt x="3444334" y="1074540"/>
                  </a:lnTo>
                  <a:lnTo>
                    <a:pt x="3492834" y="1071297"/>
                  </a:lnTo>
                  <a:lnTo>
                    <a:pt x="3540222" y="1067983"/>
                  </a:lnTo>
                  <a:lnTo>
                    <a:pt x="3586442" y="1064601"/>
                  </a:lnTo>
                  <a:lnTo>
                    <a:pt x="3631434" y="1061153"/>
                  </a:lnTo>
                  <a:lnTo>
                    <a:pt x="3675142" y="1057643"/>
                  </a:lnTo>
                  <a:lnTo>
                    <a:pt x="3717507" y="1054071"/>
                  </a:lnTo>
                  <a:lnTo>
                    <a:pt x="3758472" y="1050442"/>
                  </a:lnTo>
                  <a:lnTo>
                    <a:pt x="3797979" y="1046757"/>
                  </a:lnTo>
                  <a:lnTo>
                    <a:pt x="3835970" y="1043020"/>
                  </a:lnTo>
                  <a:lnTo>
                    <a:pt x="3907175" y="1035399"/>
                  </a:lnTo>
                  <a:lnTo>
                    <a:pt x="3988539" y="1025274"/>
                  </a:lnTo>
                  <a:lnTo>
                    <a:pt x="4065794" y="1013915"/>
                  </a:lnTo>
                  <a:lnTo>
                    <a:pt x="4139074" y="1001396"/>
                  </a:lnTo>
                  <a:lnTo>
                    <a:pt x="4208515" y="987794"/>
                  </a:lnTo>
                  <a:lnTo>
                    <a:pt x="4274252" y="973182"/>
                  </a:lnTo>
                  <a:lnTo>
                    <a:pt x="4336422" y="957638"/>
                  </a:lnTo>
                  <a:lnTo>
                    <a:pt x="4395159" y="941236"/>
                  </a:lnTo>
                  <a:lnTo>
                    <a:pt x="4450599" y="924052"/>
                  </a:lnTo>
                  <a:lnTo>
                    <a:pt x="4502877" y="906160"/>
                  </a:lnTo>
                  <a:lnTo>
                    <a:pt x="4552129" y="887637"/>
                  </a:lnTo>
                  <a:lnTo>
                    <a:pt x="4598491" y="868557"/>
                  </a:lnTo>
                  <a:lnTo>
                    <a:pt x="4642098" y="848997"/>
                  </a:lnTo>
                  <a:lnTo>
                    <a:pt x="4683085" y="829031"/>
                  </a:lnTo>
                  <a:lnTo>
                    <a:pt x="4721588" y="808736"/>
                  </a:lnTo>
                  <a:lnTo>
                    <a:pt x="4757742" y="788185"/>
                  </a:lnTo>
                  <a:lnTo>
                    <a:pt x="4791683" y="767455"/>
                  </a:lnTo>
                  <a:lnTo>
                    <a:pt x="4853469" y="725758"/>
                  </a:lnTo>
                  <a:lnTo>
                    <a:pt x="4908028" y="684249"/>
                  </a:lnTo>
                  <a:lnTo>
                    <a:pt x="4956444" y="643530"/>
                  </a:lnTo>
                  <a:lnTo>
                    <a:pt x="4999803" y="604204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3"/>
                  </a:lnTo>
                  <a:lnTo>
                    <a:pt x="3682" y="235716"/>
                  </a:lnTo>
                  <a:lnTo>
                    <a:pt x="0" y="281353"/>
                  </a:lnTo>
                  <a:lnTo>
                    <a:pt x="3682" y="326990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7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7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0"/>
                  </a:lnTo>
                  <a:lnTo>
                    <a:pt x="562707" y="281353"/>
                  </a:lnTo>
                  <a:lnTo>
                    <a:pt x="559025" y="235716"/>
                  </a:lnTo>
                  <a:lnTo>
                    <a:pt x="548364" y="192423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66337" y="2532184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4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20038" y="5368193"/>
            <a:ext cx="588645" cy="588645"/>
            <a:chOff x="2496037" y="5368192"/>
            <a:chExt cx="588645" cy="588645"/>
          </a:xfrm>
        </p:grpSpPr>
        <p:sp>
          <p:nvSpPr>
            <p:cNvPr id="18" name="object 18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5" y="14343"/>
                  </a:lnTo>
                  <a:lnTo>
                    <a:pt x="152056" y="31404"/>
                  </a:lnTo>
                  <a:lnTo>
                    <a:pt x="115190" y="54284"/>
                  </a:lnTo>
                  <a:lnTo>
                    <a:pt x="82407" y="82406"/>
                  </a:lnTo>
                  <a:lnTo>
                    <a:pt x="54285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5" y="447518"/>
                  </a:lnTo>
                  <a:lnTo>
                    <a:pt x="82407" y="480301"/>
                  </a:lnTo>
                  <a:lnTo>
                    <a:pt x="115190" y="508423"/>
                  </a:lnTo>
                  <a:lnTo>
                    <a:pt x="152056" y="531303"/>
                  </a:lnTo>
                  <a:lnTo>
                    <a:pt x="192425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87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4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48838" y="5368193"/>
            <a:ext cx="588645" cy="588645"/>
            <a:chOff x="4324837" y="5368192"/>
            <a:chExt cx="588645" cy="588645"/>
          </a:xfrm>
        </p:grpSpPr>
        <p:sp>
          <p:nvSpPr>
            <p:cNvPr id="22" name="object 22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375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677638" y="5368193"/>
            <a:ext cx="588645" cy="588645"/>
            <a:chOff x="6153637" y="5368192"/>
            <a:chExt cx="588645" cy="588645"/>
          </a:xfrm>
        </p:grpSpPr>
        <p:sp>
          <p:nvSpPr>
            <p:cNvPr id="26" name="object 26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6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3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8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3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6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66337" y="5380892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31" name="object 31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35" name="object 35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190016" y="1383189"/>
            <a:ext cx="184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Then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start</a:t>
            </a:r>
            <a:r>
              <a:rPr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merging.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27171" y="3767090"/>
            <a:ext cx="1205230" cy="1123950"/>
            <a:chOff x="7603171" y="3767090"/>
            <a:chExt cx="1205230" cy="1123950"/>
          </a:xfrm>
        </p:grpSpPr>
        <p:sp>
          <p:nvSpPr>
            <p:cNvPr id="3" name="object 3"/>
            <p:cNvSpPr/>
            <p:nvPr/>
          </p:nvSpPr>
          <p:spPr>
            <a:xfrm>
              <a:off x="7614284" y="3778201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564295" y="0"/>
                  </a:moveTo>
                  <a:lnTo>
                    <a:pt x="508565" y="272"/>
                  </a:lnTo>
                  <a:lnTo>
                    <a:pt x="455244" y="2915"/>
                  </a:lnTo>
                  <a:lnTo>
                    <a:pt x="405150" y="8081"/>
                  </a:lnTo>
                  <a:lnTo>
                    <a:pt x="359097" y="15920"/>
                  </a:lnTo>
                  <a:lnTo>
                    <a:pt x="317903" y="26581"/>
                  </a:lnTo>
                  <a:lnTo>
                    <a:pt x="244514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2"/>
                  </a:lnTo>
                  <a:lnTo>
                    <a:pt x="77231" y="301054"/>
                  </a:lnTo>
                  <a:lnTo>
                    <a:pt x="58860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4"/>
                  </a:lnTo>
                  <a:lnTo>
                    <a:pt x="3249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8"/>
                  </a:lnTo>
                  <a:lnTo>
                    <a:pt x="80933" y="952888"/>
                  </a:lnTo>
                  <a:lnTo>
                    <a:pt x="108202" y="990515"/>
                  </a:lnTo>
                  <a:lnTo>
                    <a:pt x="139196" y="1023429"/>
                  </a:lnTo>
                  <a:lnTo>
                    <a:pt x="173837" y="1050812"/>
                  </a:lnTo>
                  <a:lnTo>
                    <a:pt x="212044" y="1071845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79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4" y="591200"/>
                  </a:lnTo>
                  <a:lnTo>
                    <a:pt x="1149371" y="501828"/>
                  </a:lnTo>
                  <a:lnTo>
                    <a:pt x="1161059" y="453245"/>
                  </a:lnTo>
                  <a:lnTo>
                    <a:pt x="1171311" y="403472"/>
                  </a:lnTo>
                  <a:lnTo>
                    <a:pt x="1178939" y="353568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1"/>
                  </a:lnTo>
                  <a:lnTo>
                    <a:pt x="1159421" y="173767"/>
                  </a:lnTo>
                  <a:lnTo>
                    <a:pt x="1136089" y="139056"/>
                  </a:lnTo>
                  <a:lnTo>
                    <a:pt x="1102999" y="110554"/>
                  </a:lnTo>
                  <a:lnTo>
                    <a:pt x="1039671" y="79479"/>
                  </a:lnTo>
                  <a:lnTo>
                    <a:pt x="998973" y="65170"/>
                  </a:lnTo>
                  <a:lnTo>
                    <a:pt x="953341" y="51879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2" y="5970"/>
                  </a:lnTo>
                  <a:lnTo>
                    <a:pt x="621620" y="1949"/>
                  </a:lnTo>
                  <a:lnTo>
                    <a:pt x="564295" y="0"/>
                  </a:lnTo>
                  <a:close/>
                </a:path>
              </a:pathLst>
            </a:custGeom>
            <a:solidFill>
              <a:srgbClr val="CAE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4284" y="377820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531" y="2015104"/>
            <a:ext cx="6710571" cy="43951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3274" y="495763"/>
            <a:ext cx="289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Once</a:t>
            </a:r>
            <a:r>
              <a:rPr spc="-45" dirty="0"/>
              <a:t> </a:t>
            </a:r>
            <a:r>
              <a:rPr spc="-20" dirty="0"/>
              <a:t>more…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365761" y="3949699"/>
            <a:ext cx="588645" cy="588645"/>
            <a:chOff x="7841760" y="3949698"/>
            <a:chExt cx="588645" cy="588645"/>
          </a:xfrm>
        </p:grpSpPr>
        <p:sp>
          <p:nvSpPr>
            <p:cNvPr id="16" name="object 1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87794" y="2794488"/>
            <a:ext cx="6692265" cy="2912745"/>
            <a:chOff x="1263793" y="2794487"/>
            <a:chExt cx="6692265" cy="2912745"/>
          </a:xfrm>
        </p:grpSpPr>
        <p:sp>
          <p:nvSpPr>
            <p:cNvPr id="20" name="object 20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90016" y="1383189"/>
            <a:ext cx="184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Then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start</a:t>
            </a:r>
            <a:r>
              <a:rPr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merging.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8285" y="3778202"/>
            <a:ext cx="1183005" cy="1101725"/>
          </a:xfrm>
          <a:custGeom>
            <a:avLst/>
            <a:gdLst/>
            <a:ahLst/>
            <a:cxnLst/>
            <a:rect l="l" t="t" r="r" b="b"/>
            <a:pathLst>
              <a:path w="1183004" h="1101725">
                <a:moveTo>
                  <a:pt x="564295" y="0"/>
                </a:moveTo>
                <a:lnTo>
                  <a:pt x="508565" y="272"/>
                </a:lnTo>
                <a:lnTo>
                  <a:pt x="455244" y="2915"/>
                </a:lnTo>
                <a:lnTo>
                  <a:pt x="405150" y="8081"/>
                </a:lnTo>
                <a:lnTo>
                  <a:pt x="359097" y="15920"/>
                </a:lnTo>
                <a:lnTo>
                  <a:pt x="317903" y="26581"/>
                </a:lnTo>
                <a:lnTo>
                  <a:pt x="244514" y="62200"/>
                </a:lnTo>
                <a:lnTo>
                  <a:pt x="209585" y="90731"/>
                </a:lnTo>
                <a:lnTo>
                  <a:pt x="177543" y="124934"/>
                </a:lnTo>
                <a:lnTo>
                  <a:pt x="148338" y="163940"/>
                </a:lnTo>
                <a:lnTo>
                  <a:pt x="121918" y="206876"/>
                </a:lnTo>
                <a:lnTo>
                  <a:pt x="98233" y="252872"/>
                </a:lnTo>
                <a:lnTo>
                  <a:pt x="77231" y="301054"/>
                </a:lnTo>
                <a:lnTo>
                  <a:pt x="58860" y="350552"/>
                </a:lnTo>
                <a:lnTo>
                  <a:pt x="43069" y="400495"/>
                </a:lnTo>
                <a:lnTo>
                  <a:pt x="29808" y="450010"/>
                </a:lnTo>
                <a:lnTo>
                  <a:pt x="19025" y="498227"/>
                </a:lnTo>
                <a:lnTo>
                  <a:pt x="10668" y="544273"/>
                </a:lnTo>
                <a:lnTo>
                  <a:pt x="4687" y="587277"/>
                </a:lnTo>
                <a:lnTo>
                  <a:pt x="1030" y="626368"/>
                </a:lnTo>
                <a:lnTo>
                  <a:pt x="0" y="674044"/>
                </a:lnTo>
                <a:lnTo>
                  <a:pt x="3249" y="722742"/>
                </a:lnTo>
                <a:lnTo>
                  <a:pt x="10701" y="771643"/>
                </a:lnTo>
                <a:lnTo>
                  <a:pt x="22274" y="819927"/>
                </a:lnTo>
                <a:lnTo>
                  <a:pt x="37890" y="866775"/>
                </a:lnTo>
                <a:lnTo>
                  <a:pt x="57470" y="911368"/>
                </a:lnTo>
                <a:lnTo>
                  <a:pt x="80933" y="952888"/>
                </a:lnTo>
                <a:lnTo>
                  <a:pt x="108202" y="990515"/>
                </a:lnTo>
                <a:lnTo>
                  <a:pt x="139196" y="1023429"/>
                </a:lnTo>
                <a:lnTo>
                  <a:pt x="173837" y="1050812"/>
                </a:lnTo>
                <a:lnTo>
                  <a:pt x="212044" y="1071845"/>
                </a:lnTo>
                <a:lnTo>
                  <a:pt x="287305" y="1092797"/>
                </a:lnTo>
                <a:lnTo>
                  <a:pt x="332817" y="1098549"/>
                </a:lnTo>
                <a:lnTo>
                  <a:pt x="382286" y="1101410"/>
                </a:lnTo>
                <a:lnTo>
                  <a:pt x="434736" y="1101570"/>
                </a:lnTo>
                <a:lnTo>
                  <a:pt x="489195" y="1099222"/>
                </a:lnTo>
                <a:lnTo>
                  <a:pt x="544687" y="1094559"/>
                </a:lnTo>
                <a:lnTo>
                  <a:pt x="600240" y="1087773"/>
                </a:lnTo>
                <a:lnTo>
                  <a:pt x="654878" y="1079055"/>
                </a:lnTo>
                <a:lnTo>
                  <a:pt x="707627" y="1068599"/>
                </a:lnTo>
                <a:lnTo>
                  <a:pt x="757515" y="1056596"/>
                </a:lnTo>
                <a:lnTo>
                  <a:pt x="803565" y="1043239"/>
                </a:lnTo>
                <a:lnTo>
                  <a:pt x="844806" y="1028720"/>
                </a:lnTo>
                <a:lnTo>
                  <a:pt x="880261" y="1013231"/>
                </a:lnTo>
                <a:lnTo>
                  <a:pt x="922710" y="987434"/>
                </a:lnTo>
                <a:lnTo>
                  <a:pt x="960072" y="955272"/>
                </a:lnTo>
                <a:lnTo>
                  <a:pt x="992767" y="917764"/>
                </a:lnTo>
                <a:lnTo>
                  <a:pt x="1021219" y="875930"/>
                </a:lnTo>
                <a:lnTo>
                  <a:pt x="1045849" y="830790"/>
                </a:lnTo>
                <a:lnTo>
                  <a:pt x="1067079" y="783364"/>
                </a:lnTo>
                <a:lnTo>
                  <a:pt x="1085332" y="734672"/>
                </a:lnTo>
                <a:lnTo>
                  <a:pt x="1101029" y="685734"/>
                </a:lnTo>
                <a:lnTo>
                  <a:pt x="1114593" y="637570"/>
                </a:lnTo>
                <a:lnTo>
                  <a:pt x="1126444" y="591200"/>
                </a:lnTo>
                <a:lnTo>
                  <a:pt x="1149371" y="501828"/>
                </a:lnTo>
                <a:lnTo>
                  <a:pt x="1161059" y="453245"/>
                </a:lnTo>
                <a:lnTo>
                  <a:pt x="1171311" y="403472"/>
                </a:lnTo>
                <a:lnTo>
                  <a:pt x="1178939" y="353568"/>
                </a:lnTo>
                <a:lnTo>
                  <a:pt x="1182753" y="304588"/>
                </a:lnTo>
                <a:lnTo>
                  <a:pt x="1181564" y="257590"/>
                </a:lnTo>
                <a:lnTo>
                  <a:pt x="1174183" y="213631"/>
                </a:lnTo>
                <a:lnTo>
                  <a:pt x="1159421" y="173767"/>
                </a:lnTo>
                <a:lnTo>
                  <a:pt x="1136089" y="139056"/>
                </a:lnTo>
                <a:lnTo>
                  <a:pt x="1102999" y="110554"/>
                </a:lnTo>
                <a:lnTo>
                  <a:pt x="1039671" y="79479"/>
                </a:lnTo>
                <a:lnTo>
                  <a:pt x="998973" y="65170"/>
                </a:lnTo>
                <a:lnTo>
                  <a:pt x="953341" y="51879"/>
                </a:lnTo>
                <a:lnTo>
                  <a:pt x="903590" y="39757"/>
                </a:lnTo>
                <a:lnTo>
                  <a:pt x="850536" y="28955"/>
                </a:lnTo>
                <a:lnTo>
                  <a:pt x="794997" y="19623"/>
                </a:lnTo>
                <a:lnTo>
                  <a:pt x="737787" y="11911"/>
                </a:lnTo>
                <a:lnTo>
                  <a:pt x="679722" y="5970"/>
                </a:lnTo>
                <a:lnTo>
                  <a:pt x="621620" y="1949"/>
                </a:lnTo>
                <a:lnTo>
                  <a:pt x="564295" y="0"/>
                </a:lnTo>
                <a:close/>
              </a:path>
            </a:pathLst>
          </a:custGeom>
          <a:solidFill>
            <a:srgbClr val="CAE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8531" y="1855581"/>
            <a:ext cx="6809983" cy="469565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27171" y="3767090"/>
            <a:ext cx="1205230" cy="1123950"/>
            <a:chOff x="7603171" y="3767090"/>
            <a:chExt cx="1205230" cy="1123950"/>
          </a:xfrm>
        </p:grpSpPr>
        <p:sp>
          <p:nvSpPr>
            <p:cNvPr id="5" name="object 5"/>
            <p:cNvSpPr/>
            <p:nvPr/>
          </p:nvSpPr>
          <p:spPr>
            <a:xfrm>
              <a:off x="7614284" y="377820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93274" y="495763"/>
            <a:ext cx="289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Once</a:t>
            </a:r>
            <a:r>
              <a:rPr spc="-45" dirty="0"/>
              <a:t> </a:t>
            </a:r>
            <a:r>
              <a:rPr spc="-20" dirty="0"/>
              <a:t>more…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30115" y="3012485"/>
            <a:ext cx="1442720" cy="2451100"/>
          </a:xfrm>
          <a:custGeom>
            <a:avLst/>
            <a:gdLst/>
            <a:ahLst/>
            <a:cxnLst/>
            <a:rect l="l" t="t" r="r" b="b"/>
            <a:pathLst>
              <a:path w="1442720" h="2451100">
                <a:moveTo>
                  <a:pt x="0" y="0"/>
                </a:moveTo>
                <a:lnTo>
                  <a:pt x="1442629" y="2450814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2524" y="2813537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4">
                <a:moveTo>
                  <a:pt x="0" y="0"/>
                </a:moveTo>
                <a:lnTo>
                  <a:pt x="1277815" y="1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8151588" y="2993435"/>
            <a:ext cx="1328420" cy="2489200"/>
            <a:chOff x="6627588" y="2993435"/>
            <a:chExt cx="1328420" cy="2489200"/>
          </a:xfrm>
        </p:grpSpPr>
        <p:sp>
          <p:nvSpPr>
            <p:cNvPr id="21" name="object 21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9716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1" y="228600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6054" y="4442700"/>
            <a:ext cx="458470" cy="1021080"/>
          </a:xfrm>
          <a:custGeom>
            <a:avLst/>
            <a:gdLst/>
            <a:ahLst/>
            <a:cxnLst/>
            <a:rect l="l" t="t" r="r" b="b"/>
            <a:pathLst>
              <a:path w="458470" h="1021079">
                <a:moveTo>
                  <a:pt x="0" y="0"/>
                </a:moveTo>
                <a:lnTo>
                  <a:pt x="457891" y="1020599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24246" y="5662246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89">
                <a:moveTo>
                  <a:pt x="0" y="0"/>
                </a:moveTo>
                <a:lnTo>
                  <a:pt x="1266092" y="1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7106" y="3012484"/>
            <a:ext cx="645160" cy="949960"/>
          </a:xfrm>
          <a:custGeom>
            <a:avLst/>
            <a:gdLst/>
            <a:ahLst/>
            <a:cxnLst/>
            <a:rect l="l" t="t" r="r" b="b"/>
            <a:pathLst>
              <a:path w="645160" h="949960">
                <a:moveTo>
                  <a:pt x="0" y="949914"/>
                </a:moveTo>
                <a:lnTo>
                  <a:pt x="645115" y="0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5446" y="2813537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369" y="1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2244" y="3012485"/>
            <a:ext cx="1283335" cy="1032510"/>
          </a:xfrm>
          <a:custGeom>
            <a:avLst/>
            <a:gdLst/>
            <a:ahLst/>
            <a:cxnLst/>
            <a:rect l="l" t="t" r="r" b="b"/>
            <a:pathLst>
              <a:path w="1283335" h="1032510">
                <a:moveTo>
                  <a:pt x="0" y="1032321"/>
                </a:moveTo>
                <a:lnTo>
                  <a:pt x="1282902" y="0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2244" y="4442700"/>
            <a:ext cx="1283335" cy="1021080"/>
          </a:xfrm>
          <a:custGeom>
            <a:avLst/>
            <a:gdLst/>
            <a:ahLst/>
            <a:cxnLst/>
            <a:rect l="l" t="t" r="r" b="b"/>
            <a:pathLst>
              <a:path w="1283335" h="1021079">
                <a:moveTo>
                  <a:pt x="0" y="0"/>
                </a:moveTo>
                <a:lnTo>
                  <a:pt x="1282902" y="1020599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95445" y="5662246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89">
                <a:moveTo>
                  <a:pt x="1266092" y="0"/>
                </a:moveTo>
                <a:lnTo>
                  <a:pt x="0" y="1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3038" y="4442700"/>
            <a:ext cx="575310" cy="1021080"/>
          </a:xfrm>
          <a:custGeom>
            <a:avLst/>
            <a:gdLst/>
            <a:ahLst/>
            <a:cxnLst/>
            <a:rect l="l" t="t" r="r" b="b"/>
            <a:pathLst>
              <a:path w="575310" h="1021079">
                <a:moveTo>
                  <a:pt x="575121" y="0"/>
                </a:moveTo>
                <a:lnTo>
                  <a:pt x="0" y="1020599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90016" y="1383189"/>
            <a:ext cx="184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Then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start</a:t>
            </a:r>
            <a:r>
              <a:rPr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merging.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38285" y="3778202"/>
            <a:ext cx="1183005" cy="1101725"/>
          </a:xfrm>
          <a:custGeom>
            <a:avLst/>
            <a:gdLst/>
            <a:ahLst/>
            <a:cxnLst/>
            <a:rect l="l" t="t" r="r" b="b"/>
            <a:pathLst>
              <a:path w="1183004" h="1101725">
                <a:moveTo>
                  <a:pt x="564295" y="0"/>
                </a:moveTo>
                <a:lnTo>
                  <a:pt x="508565" y="272"/>
                </a:lnTo>
                <a:lnTo>
                  <a:pt x="455244" y="2915"/>
                </a:lnTo>
                <a:lnTo>
                  <a:pt x="405150" y="8081"/>
                </a:lnTo>
                <a:lnTo>
                  <a:pt x="359097" y="15920"/>
                </a:lnTo>
                <a:lnTo>
                  <a:pt x="317903" y="26581"/>
                </a:lnTo>
                <a:lnTo>
                  <a:pt x="244514" y="62200"/>
                </a:lnTo>
                <a:lnTo>
                  <a:pt x="209585" y="90731"/>
                </a:lnTo>
                <a:lnTo>
                  <a:pt x="177543" y="124934"/>
                </a:lnTo>
                <a:lnTo>
                  <a:pt x="148338" y="163940"/>
                </a:lnTo>
                <a:lnTo>
                  <a:pt x="121918" y="206876"/>
                </a:lnTo>
                <a:lnTo>
                  <a:pt x="98233" y="252872"/>
                </a:lnTo>
                <a:lnTo>
                  <a:pt x="77231" y="301054"/>
                </a:lnTo>
                <a:lnTo>
                  <a:pt x="58860" y="350552"/>
                </a:lnTo>
                <a:lnTo>
                  <a:pt x="43069" y="400495"/>
                </a:lnTo>
                <a:lnTo>
                  <a:pt x="29808" y="450010"/>
                </a:lnTo>
                <a:lnTo>
                  <a:pt x="19025" y="498227"/>
                </a:lnTo>
                <a:lnTo>
                  <a:pt x="10668" y="544273"/>
                </a:lnTo>
                <a:lnTo>
                  <a:pt x="4687" y="587277"/>
                </a:lnTo>
                <a:lnTo>
                  <a:pt x="1030" y="626368"/>
                </a:lnTo>
                <a:lnTo>
                  <a:pt x="0" y="674044"/>
                </a:lnTo>
                <a:lnTo>
                  <a:pt x="3249" y="722742"/>
                </a:lnTo>
                <a:lnTo>
                  <a:pt x="10701" y="771643"/>
                </a:lnTo>
                <a:lnTo>
                  <a:pt x="22274" y="819927"/>
                </a:lnTo>
                <a:lnTo>
                  <a:pt x="37890" y="866775"/>
                </a:lnTo>
                <a:lnTo>
                  <a:pt x="57470" y="911368"/>
                </a:lnTo>
                <a:lnTo>
                  <a:pt x="80933" y="952888"/>
                </a:lnTo>
                <a:lnTo>
                  <a:pt x="108202" y="990515"/>
                </a:lnTo>
                <a:lnTo>
                  <a:pt x="139196" y="1023429"/>
                </a:lnTo>
                <a:lnTo>
                  <a:pt x="173837" y="1050812"/>
                </a:lnTo>
                <a:lnTo>
                  <a:pt x="212044" y="1071845"/>
                </a:lnTo>
                <a:lnTo>
                  <a:pt x="287305" y="1092797"/>
                </a:lnTo>
                <a:lnTo>
                  <a:pt x="332817" y="1098549"/>
                </a:lnTo>
                <a:lnTo>
                  <a:pt x="382286" y="1101410"/>
                </a:lnTo>
                <a:lnTo>
                  <a:pt x="434736" y="1101570"/>
                </a:lnTo>
                <a:lnTo>
                  <a:pt x="489195" y="1099222"/>
                </a:lnTo>
                <a:lnTo>
                  <a:pt x="544687" y="1094559"/>
                </a:lnTo>
                <a:lnTo>
                  <a:pt x="600240" y="1087773"/>
                </a:lnTo>
                <a:lnTo>
                  <a:pt x="654878" y="1079055"/>
                </a:lnTo>
                <a:lnTo>
                  <a:pt x="707627" y="1068599"/>
                </a:lnTo>
                <a:lnTo>
                  <a:pt x="757515" y="1056596"/>
                </a:lnTo>
                <a:lnTo>
                  <a:pt x="803565" y="1043239"/>
                </a:lnTo>
                <a:lnTo>
                  <a:pt x="844806" y="1028720"/>
                </a:lnTo>
                <a:lnTo>
                  <a:pt x="880261" y="1013231"/>
                </a:lnTo>
                <a:lnTo>
                  <a:pt x="922710" y="987434"/>
                </a:lnTo>
                <a:lnTo>
                  <a:pt x="960072" y="955272"/>
                </a:lnTo>
                <a:lnTo>
                  <a:pt x="992767" y="917764"/>
                </a:lnTo>
                <a:lnTo>
                  <a:pt x="1021219" y="875930"/>
                </a:lnTo>
                <a:lnTo>
                  <a:pt x="1045849" y="830790"/>
                </a:lnTo>
                <a:lnTo>
                  <a:pt x="1067079" y="783364"/>
                </a:lnTo>
                <a:lnTo>
                  <a:pt x="1085332" y="734672"/>
                </a:lnTo>
                <a:lnTo>
                  <a:pt x="1101029" y="685734"/>
                </a:lnTo>
                <a:lnTo>
                  <a:pt x="1114593" y="637570"/>
                </a:lnTo>
                <a:lnTo>
                  <a:pt x="1126444" y="591200"/>
                </a:lnTo>
                <a:lnTo>
                  <a:pt x="1149371" y="501828"/>
                </a:lnTo>
                <a:lnTo>
                  <a:pt x="1161059" y="453245"/>
                </a:lnTo>
                <a:lnTo>
                  <a:pt x="1171311" y="403472"/>
                </a:lnTo>
                <a:lnTo>
                  <a:pt x="1178939" y="353568"/>
                </a:lnTo>
                <a:lnTo>
                  <a:pt x="1182753" y="304588"/>
                </a:lnTo>
                <a:lnTo>
                  <a:pt x="1181564" y="257590"/>
                </a:lnTo>
                <a:lnTo>
                  <a:pt x="1174183" y="213631"/>
                </a:lnTo>
                <a:lnTo>
                  <a:pt x="1159421" y="173767"/>
                </a:lnTo>
                <a:lnTo>
                  <a:pt x="1136089" y="139056"/>
                </a:lnTo>
                <a:lnTo>
                  <a:pt x="1102999" y="110554"/>
                </a:lnTo>
                <a:lnTo>
                  <a:pt x="1039671" y="79479"/>
                </a:lnTo>
                <a:lnTo>
                  <a:pt x="998973" y="65170"/>
                </a:lnTo>
                <a:lnTo>
                  <a:pt x="953341" y="51879"/>
                </a:lnTo>
                <a:lnTo>
                  <a:pt x="903590" y="39757"/>
                </a:lnTo>
                <a:lnTo>
                  <a:pt x="850536" y="28955"/>
                </a:lnTo>
                <a:lnTo>
                  <a:pt x="794997" y="19623"/>
                </a:lnTo>
                <a:lnTo>
                  <a:pt x="737787" y="11911"/>
                </a:lnTo>
                <a:lnTo>
                  <a:pt x="679722" y="5970"/>
                </a:lnTo>
                <a:lnTo>
                  <a:pt x="621620" y="1949"/>
                </a:lnTo>
                <a:lnTo>
                  <a:pt x="564295" y="0"/>
                </a:lnTo>
                <a:close/>
              </a:path>
            </a:pathLst>
          </a:custGeom>
          <a:solidFill>
            <a:srgbClr val="CAE4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889" y="1855574"/>
            <a:ext cx="7435653" cy="46956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27171" y="3767090"/>
            <a:ext cx="1205230" cy="1123950"/>
            <a:chOff x="7603171" y="3767090"/>
            <a:chExt cx="1205230" cy="1123950"/>
          </a:xfrm>
        </p:grpSpPr>
        <p:sp>
          <p:nvSpPr>
            <p:cNvPr id="5" name="object 5"/>
            <p:cNvSpPr/>
            <p:nvPr/>
          </p:nvSpPr>
          <p:spPr>
            <a:xfrm>
              <a:off x="7614284" y="3778202"/>
              <a:ext cx="1183005" cy="1101725"/>
            </a:xfrm>
            <a:custGeom>
              <a:avLst/>
              <a:gdLst/>
              <a:ahLst/>
              <a:cxnLst/>
              <a:rect l="l" t="t" r="r" b="b"/>
              <a:pathLst>
                <a:path w="1183004" h="1101725">
                  <a:moveTo>
                    <a:pt x="1126445" y="591199"/>
                  </a:moveTo>
                  <a:lnTo>
                    <a:pt x="1137437" y="548165"/>
                  </a:lnTo>
                  <a:lnTo>
                    <a:pt x="1149371" y="501828"/>
                  </a:lnTo>
                  <a:lnTo>
                    <a:pt x="1161059" y="453244"/>
                  </a:lnTo>
                  <a:lnTo>
                    <a:pt x="1171312" y="403472"/>
                  </a:lnTo>
                  <a:lnTo>
                    <a:pt x="1178939" y="353567"/>
                  </a:lnTo>
                  <a:lnTo>
                    <a:pt x="1182753" y="304588"/>
                  </a:lnTo>
                  <a:lnTo>
                    <a:pt x="1181564" y="257590"/>
                  </a:lnTo>
                  <a:lnTo>
                    <a:pt x="1174183" y="213630"/>
                  </a:lnTo>
                  <a:lnTo>
                    <a:pt x="1159421" y="173767"/>
                  </a:lnTo>
                  <a:lnTo>
                    <a:pt x="1136090" y="139055"/>
                  </a:lnTo>
                  <a:lnTo>
                    <a:pt x="1102999" y="110553"/>
                  </a:lnTo>
                  <a:lnTo>
                    <a:pt x="1039671" y="79479"/>
                  </a:lnTo>
                  <a:lnTo>
                    <a:pt x="998973" y="65169"/>
                  </a:lnTo>
                  <a:lnTo>
                    <a:pt x="953341" y="51878"/>
                  </a:lnTo>
                  <a:lnTo>
                    <a:pt x="903590" y="39757"/>
                  </a:lnTo>
                  <a:lnTo>
                    <a:pt x="850536" y="28955"/>
                  </a:lnTo>
                  <a:lnTo>
                    <a:pt x="794997" y="19623"/>
                  </a:lnTo>
                  <a:lnTo>
                    <a:pt x="737787" y="11911"/>
                  </a:lnTo>
                  <a:lnTo>
                    <a:pt x="679723" y="5969"/>
                  </a:lnTo>
                  <a:lnTo>
                    <a:pt x="621620" y="1949"/>
                  </a:lnTo>
                  <a:lnTo>
                    <a:pt x="564296" y="0"/>
                  </a:lnTo>
                  <a:lnTo>
                    <a:pt x="508565" y="272"/>
                  </a:lnTo>
                  <a:lnTo>
                    <a:pt x="455245" y="2915"/>
                  </a:lnTo>
                  <a:lnTo>
                    <a:pt x="405150" y="8081"/>
                  </a:lnTo>
                  <a:lnTo>
                    <a:pt x="359098" y="15920"/>
                  </a:lnTo>
                  <a:lnTo>
                    <a:pt x="317904" y="26581"/>
                  </a:lnTo>
                  <a:lnTo>
                    <a:pt x="244515" y="62200"/>
                  </a:lnTo>
                  <a:lnTo>
                    <a:pt x="209585" y="90731"/>
                  </a:lnTo>
                  <a:lnTo>
                    <a:pt x="177543" y="124934"/>
                  </a:lnTo>
                  <a:lnTo>
                    <a:pt x="148338" y="163940"/>
                  </a:lnTo>
                  <a:lnTo>
                    <a:pt x="121918" y="206876"/>
                  </a:lnTo>
                  <a:lnTo>
                    <a:pt x="98233" y="252871"/>
                  </a:lnTo>
                  <a:lnTo>
                    <a:pt x="77230" y="301054"/>
                  </a:lnTo>
                  <a:lnTo>
                    <a:pt x="58859" y="350552"/>
                  </a:lnTo>
                  <a:lnTo>
                    <a:pt x="43069" y="400495"/>
                  </a:lnTo>
                  <a:lnTo>
                    <a:pt x="29808" y="450010"/>
                  </a:lnTo>
                  <a:lnTo>
                    <a:pt x="19025" y="498227"/>
                  </a:lnTo>
                  <a:lnTo>
                    <a:pt x="10668" y="544273"/>
                  </a:lnTo>
                  <a:lnTo>
                    <a:pt x="4687" y="587277"/>
                  </a:lnTo>
                  <a:lnTo>
                    <a:pt x="1030" y="626368"/>
                  </a:lnTo>
                  <a:lnTo>
                    <a:pt x="0" y="674045"/>
                  </a:lnTo>
                  <a:lnTo>
                    <a:pt x="3250" y="722742"/>
                  </a:lnTo>
                  <a:lnTo>
                    <a:pt x="10701" y="771643"/>
                  </a:lnTo>
                  <a:lnTo>
                    <a:pt x="22274" y="819927"/>
                  </a:lnTo>
                  <a:lnTo>
                    <a:pt x="37890" y="866775"/>
                  </a:lnTo>
                  <a:lnTo>
                    <a:pt x="57470" y="911369"/>
                  </a:lnTo>
                  <a:lnTo>
                    <a:pt x="80934" y="952888"/>
                  </a:lnTo>
                  <a:lnTo>
                    <a:pt x="108202" y="990515"/>
                  </a:lnTo>
                  <a:lnTo>
                    <a:pt x="139197" y="1023429"/>
                  </a:lnTo>
                  <a:lnTo>
                    <a:pt x="173837" y="1050813"/>
                  </a:lnTo>
                  <a:lnTo>
                    <a:pt x="212045" y="1071846"/>
                  </a:lnTo>
                  <a:lnTo>
                    <a:pt x="287305" y="1092797"/>
                  </a:lnTo>
                  <a:lnTo>
                    <a:pt x="332817" y="1098549"/>
                  </a:lnTo>
                  <a:lnTo>
                    <a:pt x="382286" y="1101410"/>
                  </a:lnTo>
                  <a:lnTo>
                    <a:pt x="434736" y="1101570"/>
                  </a:lnTo>
                  <a:lnTo>
                    <a:pt x="489195" y="1099222"/>
                  </a:lnTo>
                  <a:lnTo>
                    <a:pt x="544687" y="1094559"/>
                  </a:lnTo>
                  <a:lnTo>
                    <a:pt x="600240" y="1087773"/>
                  </a:lnTo>
                  <a:lnTo>
                    <a:pt x="654878" y="1079055"/>
                  </a:lnTo>
                  <a:lnTo>
                    <a:pt x="707627" y="1068599"/>
                  </a:lnTo>
                  <a:lnTo>
                    <a:pt x="757515" y="1056596"/>
                  </a:lnTo>
                  <a:lnTo>
                    <a:pt x="803565" y="1043239"/>
                  </a:lnTo>
                  <a:lnTo>
                    <a:pt x="844806" y="1028720"/>
                  </a:lnTo>
                  <a:lnTo>
                    <a:pt x="880261" y="1013231"/>
                  </a:lnTo>
                  <a:lnTo>
                    <a:pt x="922710" y="987434"/>
                  </a:lnTo>
                  <a:lnTo>
                    <a:pt x="960072" y="955272"/>
                  </a:lnTo>
                  <a:lnTo>
                    <a:pt x="992767" y="917764"/>
                  </a:lnTo>
                  <a:lnTo>
                    <a:pt x="1021219" y="875930"/>
                  </a:lnTo>
                  <a:lnTo>
                    <a:pt x="1045849" y="830790"/>
                  </a:lnTo>
                  <a:lnTo>
                    <a:pt x="1067080" y="783364"/>
                  </a:lnTo>
                  <a:lnTo>
                    <a:pt x="1085332" y="734672"/>
                  </a:lnTo>
                  <a:lnTo>
                    <a:pt x="1101029" y="685734"/>
                  </a:lnTo>
                  <a:lnTo>
                    <a:pt x="1114593" y="637570"/>
                  </a:lnTo>
                  <a:lnTo>
                    <a:pt x="1126445" y="591199"/>
                  </a:lnTo>
                  <a:close/>
                </a:path>
              </a:pathLst>
            </a:custGeom>
            <a:ln w="22225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281354" y="0"/>
                  </a:moveTo>
                  <a:lnTo>
                    <a:pt x="235717" y="3682"/>
                  </a:lnTo>
                  <a:lnTo>
                    <a:pt x="192424" y="14343"/>
                  </a:lnTo>
                  <a:lnTo>
                    <a:pt x="152055" y="31404"/>
                  </a:lnTo>
                  <a:lnTo>
                    <a:pt x="115189" y="54284"/>
                  </a:lnTo>
                  <a:lnTo>
                    <a:pt x="82406" y="82406"/>
                  </a:lnTo>
                  <a:lnTo>
                    <a:pt x="54284" y="115189"/>
                  </a:lnTo>
                  <a:lnTo>
                    <a:pt x="31404" y="152055"/>
                  </a:lnTo>
                  <a:lnTo>
                    <a:pt x="14343" y="192424"/>
                  </a:lnTo>
                  <a:lnTo>
                    <a:pt x="3682" y="235717"/>
                  </a:lnTo>
                  <a:lnTo>
                    <a:pt x="0" y="281354"/>
                  </a:lnTo>
                  <a:lnTo>
                    <a:pt x="3682" y="326991"/>
                  </a:lnTo>
                  <a:lnTo>
                    <a:pt x="14343" y="370283"/>
                  </a:lnTo>
                  <a:lnTo>
                    <a:pt x="31404" y="410652"/>
                  </a:lnTo>
                  <a:lnTo>
                    <a:pt x="54284" y="447518"/>
                  </a:lnTo>
                  <a:lnTo>
                    <a:pt x="82406" y="480301"/>
                  </a:lnTo>
                  <a:lnTo>
                    <a:pt x="115189" y="508422"/>
                  </a:lnTo>
                  <a:lnTo>
                    <a:pt x="152055" y="531303"/>
                  </a:lnTo>
                  <a:lnTo>
                    <a:pt x="192424" y="548364"/>
                  </a:lnTo>
                  <a:lnTo>
                    <a:pt x="235717" y="559025"/>
                  </a:lnTo>
                  <a:lnTo>
                    <a:pt x="281354" y="562707"/>
                  </a:lnTo>
                  <a:lnTo>
                    <a:pt x="326991" y="559025"/>
                  </a:lnTo>
                  <a:lnTo>
                    <a:pt x="370283" y="548364"/>
                  </a:lnTo>
                  <a:lnTo>
                    <a:pt x="410652" y="531303"/>
                  </a:lnTo>
                  <a:lnTo>
                    <a:pt x="447518" y="508422"/>
                  </a:lnTo>
                  <a:lnTo>
                    <a:pt x="480301" y="480301"/>
                  </a:lnTo>
                  <a:lnTo>
                    <a:pt x="508422" y="447518"/>
                  </a:lnTo>
                  <a:lnTo>
                    <a:pt x="531303" y="410652"/>
                  </a:lnTo>
                  <a:lnTo>
                    <a:pt x="548364" y="370283"/>
                  </a:lnTo>
                  <a:lnTo>
                    <a:pt x="559025" y="326991"/>
                  </a:lnTo>
                  <a:lnTo>
                    <a:pt x="562707" y="281354"/>
                  </a:lnTo>
                  <a:lnTo>
                    <a:pt x="559025" y="235717"/>
                  </a:lnTo>
                  <a:lnTo>
                    <a:pt x="548364" y="192424"/>
                  </a:lnTo>
                  <a:lnTo>
                    <a:pt x="531303" y="152055"/>
                  </a:lnTo>
                  <a:lnTo>
                    <a:pt x="508422" y="115189"/>
                  </a:lnTo>
                  <a:lnTo>
                    <a:pt x="480301" y="82406"/>
                  </a:lnTo>
                  <a:lnTo>
                    <a:pt x="447518" y="54284"/>
                  </a:lnTo>
                  <a:lnTo>
                    <a:pt x="410652" y="31404"/>
                  </a:lnTo>
                  <a:lnTo>
                    <a:pt x="370283" y="14343"/>
                  </a:lnTo>
                  <a:lnTo>
                    <a:pt x="326991" y="3682"/>
                  </a:lnTo>
                  <a:lnTo>
                    <a:pt x="281354" y="0"/>
                  </a:lnTo>
                  <a:close/>
                </a:path>
              </a:pathLst>
            </a:custGeom>
            <a:solidFill>
              <a:srgbClr val="C8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54460" y="3962398"/>
              <a:ext cx="563245" cy="563245"/>
            </a:xfrm>
            <a:custGeom>
              <a:avLst/>
              <a:gdLst/>
              <a:ahLst/>
              <a:cxnLst/>
              <a:rect l="l" t="t" r="r" b="b"/>
              <a:pathLst>
                <a:path w="563245" h="563245">
                  <a:moveTo>
                    <a:pt x="0" y="281354"/>
                  </a:moveTo>
                  <a:lnTo>
                    <a:pt x="3682" y="235716"/>
                  </a:lnTo>
                  <a:lnTo>
                    <a:pt x="14343" y="192424"/>
                  </a:lnTo>
                  <a:lnTo>
                    <a:pt x="31404" y="152055"/>
                  </a:lnTo>
                  <a:lnTo>
                    <a:pt x="54285" y="115189"/>
                  </a:lnTo>
                  <a:lnTo>
                    <a:pt x="82406" y="82406"/>
                  </a:lnTo>
                  <a:lnTo>
                    <a:pt x="115189" y="54285"/>
                  </a:lnTo>
                  <a:lnTo>
                    <a:pt x="152055" y="31404"/>
                  </a:lnTo>
                  <a:lnTo>
                    <a:pt x="192424" y="14343"/>
                  </a:lnTo>
                  <a:lnTo>
                    <a:pt x="235716" y="3682"/>
                  </a:lnTo>
                  <a:lnTo>
                    <a:pt x="281354" y="0"/>
                  </a:lnTo>
                  <a:lnTo>
                    <a:pt x="326991" y="3682"/>
                  </a:lnTo>
                  <a:lnTo>
                    <a:pt x="370283" y="14343"/>
                  </a:lnTo>
                  <a:lnTo>
                    <a:pt x="410652" y="31404"/>
                  </a:lnTo>
                  <a:lnTo>
                    <a:pt x="447518" y="54285"/>
                  </a:lnTo>
                  <a:lnTo>
                    <a:pt x="480301" y="82406"/>
                  </a:lnTo>
                  <a:lnTo>
                    <a:pt x="508422" y="115189"/>
                  </a:lnTo>
                  <a:lnTo>
                    <a:pt x="531303" y="152055"/>
                  </a:lnTo>
                  <a:lnTo>
                    <a:pt x="548364" y="192424"/>
                  </a:lnTo>
                  <a:lnTo>
                    <a:pt x="559025" y="235716"/>
                  </a:lnTo>
                  <a:lnTo>
                    <a:pt x="562708" y="281354"/>
                  </a:lnTo>
                  <a:lnTo>
                    <a:pt x="559025" y="326991"/>
                  </a:lnTo>
                  <a:lnTo>
                    <a:pt x="548364" y="370283"/>
                  </a:lnTo>
                  <a:lnTo>
                    <a:pt x="531303" y="410652"/>
                  </a:lnTo>
                  <a:lnTo>
                    <a:pt x="508422" y="447518"/>
                  </a:lnTo>
                  <a:lnTo>
                    <a:pt x="480301" y="480301"/>
                  </a:lnTo>
                  <a:lnTo>
                    <a:pt x="447518" y="508422"/>
                  </a:lnTo>
                  <a:lnTo>
                    <a:pt x="410652" y="531303"/>
                  </a:lnTo>
                  <a:lnTo>
                    <a:pt x="370283" y="548364"/>
                  </a:lnTo>
                  <a:lnTo>
                    <a:pt x="326991" y="559025"/>
                  </a:lnTo>
                  <a:lnTo>
                    <a:pt x="281354" y="562708"/>
                  </a:lnTo>
                  <a:lnTo>
                    <a:pt x="235716" y="559025"/>
                  </a:lnTo>
                  <a:lnTo>
                    <a:pt x="192424" y="548364"/>
                  </a:lnTo>
                  <a:lnTo>
                    <a:pt x="152055" y="531303"/>
                  </a:lnTo>
                  <a:lnTo>
                    <a:pt x="115189" y="508422"/>
                  </a:lnTo>
                  <a:lnTo>
                    <a:pt x="82406" y="480301"/>
                  </a:lnTo>
                  <a:lnTo>
                    <a:pt x="54285" y="447518"/>
                  </a:lnTo>
                  <a:lnTo>
                    <a:pt x="31404" y="410652"/>
                  </a:lnTo>
                  <a:lnTo>
                    <a:pt x="14343" y="370283"/>
                  </a:lnTo>
                  <a:lnTo>
                    <a:pt x="3682" y="326991"/>
                  </a:lnTo>
                  <a:lnTo>
                    <a:pt x="0" y="281354"/>
                  </a:lnTo>
                  <a:close/>
                </a:path>
              </a:pathLst>
            </a:custGeom>
            <a:ln w="25400">
              <a:solidFill>
                <a:srgbClr val="1D9A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93274" y="495763"/>
            <a:ext cx="2896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Once</a:t>
            </a:r>
            <a:r>
              <a:rPr spc="-45" dirty="0"/>
              <a:t> </a:t>
            </a:r>
            <a:r>
              <a:rPr spc="-20" dirty="0"/>
              <a:t>more…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30115" y="3012485"/>
            <a:ext cx="1442720" cy="2451100"/>
          </a:xfrm>
          <a:custGeom>
            <a:avLst/>
            <a:gdLst/>
            <a:ahLst/>
            <a:cxnLst/>
            <a:rect l="l" t="t" r="r" b="b"/>
            <a:pathLst>
              <a:path w="1442720" h="2451100">
                <a:moveTo>
                  <a:pt x="0" y="0"/>
                </a:moveTo>
                <a:lnTo>
                  <a:pt x="1442629" y="2450814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12524" y="2813537"/>
            <a:ext cx="1278255" cy="0"/>
          </a:xfrm>
          <a:custGeom>
            <a:avLst/>
            <a:gdLst/>
            <a:ahLst/>
            <a:cxnLst/>
            <a:rect l="l" t="t" r="r" b="b"/>
            <a:pathLst>
              <a:path w="1278254">
                <a:moveTo>
                  <a:pt x="0" y="0"/>
                </a:moveTo>
                <a:lnTo>
                  <a:pt x="1277815" y="1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8151588" y="2993435"/>
            <a:ext cx="1328420" cy="2489200"/>
            <a:chOff x="6627588" y="2993435"/>
            <a:chExt cx="1328420" cy="2489200"/>
          </a:xfrm>
        </p:grpSpPr>
        <p:sp>
          <p:nvSpPr>
            <p:cNvPr id="21" name="object 21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9716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0"/>
                </a:moveTo>
                <a:lnTo>
                  <a:pt x="1" y="228600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86054" y="4442700"/>
            <a:ext cx="458470" cy="1021080"/>
          </a:xfrm>
          <a:custGeom>
            <a:avLst/>
            <a:gdLst/>
            <a:ahLst/>
            <a:cxnLst/>
            <a:rect l="l" t="t" r="r" b="b"/>
            <a:pathLst>
              <a:path w="458470" h="1021079">
                <a:moveTo>
                  <a:pt x="0" y="0"/>
                </a:moveTo>
                <a:lnTo>
                  <a:pt x="457891" y="1020599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424246" y="5662246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89">
                <a:moveTo>
                  <a:pt x="0" y="0"/>
                </a:moveTo>
                <a:lnTo>
                  <a:pt x="1266092" y="1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87106" y="3012484"/>
            <a:ext cx="645160" cy="949960"/>
          </a:xfrm>
          <a:custGeom>
            <a:avLst/>
            <a:gdLst/>
            <a:ahLst/>
            <a:cxnLst/>
            <a:rect l="l" t="t" r="r" b="b"/>
            <a:pathLst>
              <a:path w="645160" h="949960">
                <a:moveTo>
                  <a:pt x="0" y="949914"/>
                </a:moveTo>
                <a:lnTo>
                  <a:pt x="645115" y="0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95446" y="2813537"/>
            <a:ext cx="1254760" cy="0"/>
          </a:xfrm>
          <a:custGeom>
            <a:avLst/>
            <a:gdLst/>
            <a:ahLst/>
            <a:cxnLst/>
            <a:rect l="l" t="t" r="r" b="b"/>
            <a:pathLst>
              <a:path w="1254760">
                <a:moveTo>
                  <a:pt x="0" y="0"/>
                </a:moveTo>
                <a:lnTo>
                  <a:pt x="1254369" y="1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832244" y="3012485"/>
            <a:ext cx="1283335" cy="1032510"/>
          </a:xfrm>
          <a:custGeom>
            <a:avLst/>
            <a:gdLst/>
            <a:ahLst/>
            <a:cxnLst/>
            <a:rect l="l" t="t" r="r" b="b"/>
            <a:pathLst>
              <a:path w="1283335" h="1032510">
                <a:moveTo>
                  <a:pt x="0" y="1032321"/>
                </a:moveTo>
                <a:lnTo>
                  <a:pt x="1282902" y="0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32244" y="4442700"/>
            <a:ext cx="1283335" cy="1021080"/>
          </a:xfrm>
          <a:custGeom>
            <a:avLst/>
            <a:gdLst/>
            <a:ahLst/>
            <a:cxnLst/>
            <a:rect l="l" t="t" r="r" b="b"/>
            <a:pathLst>
              <a:path w="1283335" h="1021079">
                <a:moveTo>
                  <a:pt x="0" y="0"/>
                </a:moveTo>
                <a:lnTo>
                  <a:pt x="1282902" y="1020599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95445" y="5662246"/>
            <a:ext cx="1266190" cy="0"/>
          </a:xfrm>
          <a:custGeom>
            <a:avLst/>
            <a:gdLst/>
            <a:ahLst/>
            <a:cxnLst/>
            <a:rect l="l" t="t" r="r" b="b"/>
            <a:pathLst>
              <a:path w="1266189">
                <a:moveTo>
                  <a:pt x="1266092" y="0"/>
                </a:moveTo>
                <a:lnTo>
                  <a:pt x="0" y="1"/>
                </a:lnTo>
              </a:path>
            </a:pathLst>
          </a:custGeom>
          <a:ln w="88900">
            <a:solidFill>
              <a:srgbClr val="F19D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13038" y="4442700"/>
            <a:ext cx="575310" cy="1021080"/>
          </a:xfrm>
          <a:custGeom>
            <a:avLst/>
            <a:gdLst/>
            <a:ahLst/>
            <a:cxnLst/>
            <a:rect l="l" t="t" r="r" b="b"/>
            <a:pathLst>
              <a:path w="575310" h="1021079">
                <a:moveTo>
                  <a:pt x="575121" y="0"/>
                </a:moveTo>
                <a:lnTo>
                  <a:pt x="0" y="1020599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90016" y="1383189"/>
            <a:ext cx="1842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Then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start</a:t>
            </a:r>
            <a:r>
              <a:rPr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merging.</a:t>
            </a:r>
            <a:endParaRPr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889" y="1583234"/>
            <a:ext cx="8556591" cy="49680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88348" y="2650977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D</a:t>
            </a:r>
            <a:endParaRPr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57350" y="2650977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C</a:t>
            </a:r>
            <a:endParaRPr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39479" y="2650977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B</a:t>
            </a:r>
            <a:endParaRPr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4715" y="4081193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A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9955" y="5499686"/>
            <a:ext cx="16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H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7960" y="5499686"/>
            <a:ext cx="170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G</a:t>
            </a:r>
            <a:endParaRPr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6604" y="549968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F</a:t>
            </a:r>
            <a:endParaRPr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5832" y="4081193"/>
            <a:ext cx="83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I</a:t>
            </a:r>
            <a:endParaRPr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91553" y="408119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Calibri"/>
                <a:cs typeface="Calibri"/>
              </a:rPr>
              <a:t>E</a:t>
            </a:r>
            <a:endParaRPr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87794" y="2769088"/>
            <a:ext cx="6717665" cy="2938145"/>
            <a:chOff x="1263793" y="2769087"/>
            <a:chExt cx="6717665" cy="2938145"/>
          </a:xfrm>
        </p:grpSpPr>
        <p:sp>
          <p:nvSpPr>
            <p:cNvPr id="13" name="object 13"/>
            <p:cNvSpPr/>
            <p:nvPr/>
          </p:nvSpPr>
          <p:spPr>
            <a:xfrm>
              <a:off x="4806115" y="3012485"/>
              <a:ext cx="1442720" cy="2451100"/>
            </a:xfrm>
            <a:custGeom>
              <a:avLst/>
              <a:gdLst/>
              <a:ahLst/>
              <a:cxnLst/>
              <a:rect l="l" t="t" r="r" b="b"/>
              <a:pathLst>
                <a:path w="1442720" h="2451100">
                  <a:moveTo>
                    <a:pt x="0" y="0"/>
                  </a:moveTo>
                  <a:lnTo>
                    <a:pt x="1442629" y="2450814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88523" y="2813537"/>
              <a:ext cx="1278255" cy="0"/>
            </a:xfrm>
            <a:custGeom>
              <a:avLst/>
              <a:gdLst/>
              <a:ahLst/>
              <a:cxnLst/>
              <a:rect l="l" t="t" r="r" b="b"/>
              <a:pathLst>
                <a:path w="1278254">
                  <a:moveTo>
                    <a:pt x="0" y="0"/>
                  </a:moveTo>
                  <a:lnTo>
                    <a:pt x="1277815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46638" y="3012485"/>
              <a:ext cx="1290320" cy="1032510"/>
            </a:xfrm>
            <a:custGeom>
              <a:avLst/>
              <a:gdLst/>
              <a:ahLst/>
              <a:cxnLst/>
              <a:rect l="l" t="t" r="r" b="b"/>
              <a:pathLst>
                <a:path w="1290320" h="1032510">
                  <a:moveTo>
                    <a:pt x="1290229" y="1032321"/>
                  </a:moveTo>
                  <a:lnTo>
                    <a:pt x="0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46638" y="4442700"/>
              <a:ext cx="1290320" cy="1021080"/>
            </a:xfrm>
            <a:custGeom>
              <a:avLst/>
              <a:gdLst/>
              <a:ahLst/>
              <a:cxnLst/>
              <a:rect l="l" t="t" r="r" b="b"/>
              <a:pathLst>
                <a:path w="1290320" h="1021079">
                  <a:moveTo>
                    <a:pt x="1290229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47692" y="3094892"/>
              <a:ext cx="0" cy="2286000"/>
            </a:xfrm>
            <a:custGeom>
              <a:avLst/>
              <a:gdLst/>
              <a:ahLst/>
              <a:cxnLst/>
              <a:rect l="l" t="t" r="r" b="b"/>
              <a:pathLst>
                <a:path h="2286000">
                  <a:moveTo>
                    <a:pt x="0" y="0"/>
                  </a:moveTo>
                  <a:lnTo>
                    <a:pt x="1" y="2286000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62054" y="4442700"/>
              <a:ext cx="458470" cy="1021080"/>
            </a:xfrm>
            <a:custGeom>
              <a:avLst/>
              <a:gdLst/>
              <a:ahLst/>
              <a:cxnLst/>
              <a:rect l="l" t="t" r="r" b="b"/>
              <a:pathLst>
                <a:path w="458470" h="1021079">
                  <a:moveTo>
                    <a:pt x="0" y="0"/>
                  </a:moveTo>
                  <a:lnTo>
                    <a:pt x="457891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00246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0" y="0"/>
                  </a:moveTo>
                  <a:lnTo>
                    <a:pt x="1266092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63106" y="3012484"/>
              <a:ext cx="645160" cy="949960"/>
            </a:xfrm>
            <a:custGeom>
              <a:avLst/>
              <a:gdLst/>
              <a:ahLst/>
              <a:cxnLst/>
              <a:rect l="l" t="t" r="r" b="b"/>
              <a:pathLst>
                <a:path w="645160" h="949960">
                  <a:moveTo>
                    <a:pt x="0" y="949914"/>
                  </a:moveTo>
                  <a:lnTo>
                    <a:pt x="645115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446" y="2813537"/>
              <a:ext cx="1254760" cy="0"/>
            </a:xfrm>
            <a:custGeom>
              <a:avLst/>
              <a:gdLst/>
              <a:ahLst/>
              <a:cxnLst/>
              <a:rect l="l" t="t" r="r" b="b"/>
              <a:pathLst>
                <a:path w="1254760">
                  <a:moveTo>
                    <a:pt x="0" y="0"/>
                  </a:moveTo>
                  <a:lnTo>
                    <a:pt x="1254369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8243" y="3012485"/>
              <a:ext cx="1283335" cy="1032510"/>
            </a:xfrm>
            <a:custGeom>
              <a:avLst/>
              <a:gdLst/>
              <a:ahLst/>
              <a:cxnLst/>
              <a:rect l="l" t="t" r="r" b="b"/>
              <a:pathLst>
                <a:path w="1283335" h="1032510">
                  <a:moveTo>
                    <a:pt x="0" y="1032321"/>
                  </a:moveTo>
                  <a:lnTo>
                    <a:pt x="1282902" y="0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08243" y="4442700"/>
              <a:ext cx="1283335" cy="1021080"/>
            </a:xfrm>
            <a:custGeom>
              <a:avLst/>
              <a:gdLst/>
              <a:ahLst/>
              <a:cxnLst/>
              <a:rect l="l" t="t" r="r" b="b"/>
              <a:pathLst>
                <a:path w="1283335" h="1021079">
                  <a:moveTo>
                    <a:pt x="0" y="0"/>
                  </a:moveTo>
                  <a:lnTo>
                    <a:pt x="1282902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71445" y="5662246"/>
              <a:ext cx="1266190" cy="0"/>
            </a:xfrm>
            <a:custGeom>
              <a:avLst/>
              <a:gdLst/>
              <a:ahLst/>
              <a:cxnLst/>
              <a:rect l="l" t="t" r="r" b="b"/>
              <a:pathLst>
                <a:path w="1266189">
                  <a:moveTo>
                    <a:pt x="1266092" y="0"/>
                  </a:moveTo>
                  <a:lnTo>
                    <a:pt x="0" y="1"/>
                  </a:lnTo>
                </a:path>
              </a:pathLst>
            </a:custGeom>
            <a:ln w="88900">
              <a:solidFill>
                <a:srgbClr val="F19D1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89038" y="4442700"/>
              <a:ext cx="575310" cy="1021080"/>
            </a:xfrm>
            <a:custGeom>
              <a:avLst/>
              <a:gdLst/>
              <a:ahLst/>
              <a:cxnLst/>
              <a:rect l="l" t="t" r="r" b="b"/>
              <a:pathLst>
                <a:path w="575310" h="1021079">
                  <a:moveTo>
                    <a:pt x="575121" y="0"/>
                  </a:moveTo>
                  <a:lnTo>
                    <a:pt x="0" y="1020599"/>
                  </a:lnTo>
                </a:path>
              </a:pathLst>
            </a:custGeom>
            <a:ln w="38100">
              <a:solidFill>
                <a:srgbClr val="1D6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60185" y="234511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24155" y="3066787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17941" y="4908716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38709" y="3959269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60185" y="366690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13467" y="5244340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729177" y="3356234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43108" y="5206348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27268" y="4711991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93738" y="4697215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6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09328" y="4866289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314092" y="3094892"/>
            <a:ext cx="0" cy="2286000"/>
          </a:xfrm>
          <a:custGeom>
            <a:avLst/>
            <a:gdLst/>
            <a:ahLst/>
            <a:cxnLst/>
            <a:rect l="l" t="t" r="r" b="b"/>
            <a:pathLst>
              <a:path h="2286000">
                <a:moveTo>
                  <a:pt x="0" y="2286000"/>
                </a:moveTo>
                <a:lnTo>
                  <a:pt x="1" y="0"/>
                </a:lnTo>
              </a:path>
            </a:pathLst>
          </a:custGeom>
          <a:ln w="38100">
            <a:solidFill>
              <a:srgbClr val="1D6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410073" y="3717428"/>
            <a:ext cx="333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11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43463" y="2358406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8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156393" y="3173662"/>
            <a:ext cx="180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0" dirty="0">
                <a:solidFill>
                  <a:srgbClr val="1D6FA9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3274" y="495763"/>
            <a:ext cx="2896235" cy="11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400" dirty="0">
                <a:latin typeface="Calibri Light"/>
                <a:cs typeface="Calibri Light"/>
              </a:rPr>
              <a:t>Once</a:t>
            </a:r>
            <a:r>
              <a:rPr sz="4400" spc="-4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more…</a:t>
            </a:r>
            <a:endParaRPr sz="4400">
              <a:latin typeface="Calibri Light"/>
              <a:cs typeface="Calibri Light"/>
            </a:endParaRPr>
          </a:p>
          <a:p>
            <a:pPr marL="309245">
              <a:spcBef>
                <a:spcPts val="1705"/>
              </a:spcBef>
            </a:pP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Then</a:t>
            </a:r>
            <a:r>
              <a:rPr spc="-4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1D6FA9"/>
                </a:solidFill>
                <a:latin typeface="Calibri"/>
                <a:cs typeface="Calibri"/>
              </a:rPr>
              <a:t>start</a:t>
            </a:r>
            <a:r>
              <a:rPr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1D6FA9"/>
                </a:solidFill>
                <a:latin typeface="Calibri"/>
                <a:cs typeface="Calibri"/>
              </a:rPr>
              <a:t>merging.</a:t>
            </a:r>
            <a:endParaRPr>
              <a:latin typeface="Calibri"/>
              <a:cs typeface="Calibri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title"/>
          </p:nvPr>
        </p:nvSpPr>
        <p:spPr>
          <a:xfrm>
            <a:off x="6168447" y="232380"/>
            <a:ext cx="40976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Stop</a:t>
            </a:r>
            <a:r>
              <a:rPr sz="2400" spc="-5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when</a:t>
            </a:r>
            <a:r>
              <a:rPr sz="2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have</a:t>
            </a:r>
            <a:r>
              <a:rPr sz="2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one</a:t>
            </a:r>
            <a:r>
              <a:rPr sz="24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07B1A"/>
                </a:solidFill>
                <a:latin typeface="Calibri"/>
                <a:cs typeface="Calibri"/>
              </a:rPr>
              <a:t>big</a:t>
            </a:r>
            <a:r>
              <a:rPr sz="2400" spc="-5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07B1A"/>
                </a:solidFill>
                <a:latin typeface="Calibri"/>
                <a:cs typeface="Calibri"/>
              </a:rPr>
              <a:t>tree!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5479" y="77881"/>
            <a:ext cx="27457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dirty="0"/>
              <a:t>Running</a:t>
            </a:r>
            <a:r>
              <a:rPr sz="4000" spc="-55" dirty="0"/>
              <a:t> </a:t>
            </a:r>
            <a:r>
              <a:rPr sz="4000" spc="-20" dirty="0"/>
              <a:t>time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07945" y="779504"/>
            <a:ext cx="6786245" cy="156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329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Sorting</a:t>
            </a:r>
            <a:r>
              <a:rPr sz="2800" spc="-7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edges</a:t>
            </a:r>
            <a:r>
              <a:rPr sz="2800" spc="-6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takes</a:t>
            </a:r>
            <a:r>
              <a:rPr sz="2800" spc="-6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O(m</a:t>
            </a:r>
            <a:r>
              <a:rPr sz="2800" spc="-6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spc="-10">
                <a:solidFill>
                  <a:srgbClr val="F07B1A"/>
                </a:solidFill>
                <a:latin typeface="Calibri"/>
                <a:cs typeface="Calibri"/>
              </a:rPr>
              <a:t>log(</a:t>
            </a:r>
            <a:r>
              <a:rPr lang="en-US" sz="2800" spc="-10">
                <a:solidFill>
                  <a:srgbClr val="F07B1A"/>
                </a:solidFill>
                <a:latin typeface="Calibri"/>
                <a:cs typeface="Calibri"/>
              </a:rPr>
              <a:t>m</a:t>
            </a:r>
            <a:r>
              <a:rPr sz="2800" spc="-10">
                <a:solidFill>
                  <a:srgbClr val="F07B1A"/>
                </a:solidFill>
                <a:latin typeface="Calibri"/>
                <a:cs typeface="Calibri"/>
              </a:rPr>
              <a:t>))</a:t>
            </a:r>
            <a:endParaRPr sz="2800" dirty="0">
              <a:latin typeface="Calibri"/>
              <a:cs typeface="Calibri"/>
            </a:endParaRPr>
          </a:p>
          <a:p>
            <a:pPr marL="697230" marR="5080" lvl="1" indent="-227329">
              <a:lnSpc>
                <a:spcPts val="233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practice,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if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weights</a:t>
            </a:r>
            <a:r>
              <a:rPr sz="2400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integers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we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use 	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radixSort</a:t>
            </a:r>
            <a:r>
              <a:rPr sz="2400" spc="-8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and</a:t>
            </a:r>
            <a:r>
              <a:rPr sz="2400" spc="-8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take</a:t>
            </a:r>
            <a:r>
              <a:rPr sz="2400" spc="-7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time</a:t>
            </a:r>
            <a:r>
              <a:rPr sz="2400" spc="-7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O(m)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spcBef>
                <a:spcPts val="305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For</a:t>
            </a:r>
            <a:r>
              <a:rPr sz="28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the</a:t>
            </a:r>
            <a:r>
              <a:rPr sz="2800" spc="-3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07B1A"/>
                </a:solidFill>
                <a:latin typeface="Calibri"/>
                <a:cs typeface="Calibri"/>
              </a:rPr>
              <a:t>rest: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65144" y="2316204"/>
            <a:ext cx="4046220" cy="138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spcBef>
                <a:spcPts val="100"/>
              </a:spcBef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D6FA9"/>
                </a:solidFill>
                <a:latin typeface="Calibri"/>
                <a:cs typeface="Calibri"/>
              </a:rPr>
              <a:t>makeSet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lnSpc>
                <a:spcPts val="2350"/>
              </a:lnSpc>
              <a:spcBef>
                <a:spcPts val="5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put</a:t>
            </a:r>
            <a:r>
              <a:rPr sz="20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each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D9A78"/>
                </a:solidFill>
                <a:latin typeface="Calibri"/>
                <a:cs typeface="Calibri"/>
              </a:rPr>
              <a:t>vertex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its</a:t>
            </a:r>
            <a:r>
              <a:rPr sz="20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own</a:t>
            </a:r>
            <a:r>
              <a:rPr sz="2000" spc="-25" dirty="0">
                <a:solidFill>
                  <a:srgbClr val="1D9A78"/>
                </a:solidFill>
                <a:latin typeface="Calibri"/>
                <a:cs typeface="Calibri"/>
              </a:rPr>
              <a:t> set</a:t>
            </a:r>
            <a:endParaRPr sz="2000">
              <a:latin typeface="Calibri"/>
              <a:cs typeface="Calibri"/>
            </a:endParaRPr>
          </a:p>
          <a:p>
            <a:pPr marL="240029" indent="-227329">
              <a:lnSpc>
                <a:spcPts val="2830"/>
              </a:lnSpc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2m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1D6FA9"/>
                </a:solidFill>
                <a:latin typeface="Calibri"/>
                <a:cs typeface="Calibri"/>
              </a:rPr>
              <a:t>find</a:t>
            </a:r>
            <a:endParaRPr sz="2400">
              <a:latin typeface="Calibri"/>
              <a:cs typeface="Calibri"/>
            </a:endParaRPr>
          </a:p>
          <a:p>
            <a:pPr marL="697865" lvl="1" indent="-227965">
              <a:spcBef>
                <a:spcPts val="5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each</a:t>
            </a:r>
            <a:r>
              <a:rPr sz="20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edge</a:t>
            </a:r>
            <a:r>
              <a:rPr sz="2000" dirty="0">
                <a:solidFill>
                  <a:srgbClr val="1D6FA9"/>
                </a:solidFill>
                <a:latin typeface="Calibri"/>
                <a:cs typeface="Calibri"/>
              </a:rPr>
              <a:t>,</a:t>
            </a:r>
            <a:r>
              <a:rPr sz="20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D6FA9"/>
                </a:solidFill>
                <a:latin typeface="Calibri"/>
                <a:cs typeface="Calibri"/>
              </a:rPr>
              <a:t>find</a:t>
            </a:r>
            <a:r>
              <a:rPr sz="2000" b="1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its</a:t>
            </a:r>
            <a:r>
              <a:rPr sz="20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D9A78"/>
                </a:solidFill>
                <a:latin typeface="Calibri"/>
                <a:cs typeface="Calibri"/>
              </a:rPr>
              <a:t>endpoints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39581" y="1804669"/>
            <a:ext cx="239204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b="1"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b="1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7030A0"/>
                </a:solidFill>
                <a:latin typeface="Calibri"/>
                <a:cs typeface="Calibri"/>
              </a:rPr>
              <a:t>practice,</a:t>
            </a:r>
            <a:r>
              <a:rPr b="1" spc="-3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7030A0"/>
                </a:solidFill>
                <a:latin typeface="Calibri"/>
                <a:cs typeface="Calibri"/>
              </a:rPr>
              <a:t>each</a:t>
            </a:r>
            <a:r>
              <a:rPr b="1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7030A0"/>
                </a:solidFill>
                <a:latin typeface="Calibri"/>
                <a:cs typeface="Calibri"/>
              </a:rPr>
              <a:t>of </a:t>
            </a:r>
            <a:r>
              <a:rPr b="1" dirty="0">
                <a:solidFill>
                  <a:srgbClr val="7030A0"/>
                </a:solidFill>
                <a:latin typeface="Calibri"/>
                <a:cs typeface="Calibri"/>
              </a:rPr>
              <a:t>makeSet,</a:t>
            </a:r>
            <a:r>
              <a:rPr b="1" spc="-4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7030A0"/>
                </a:solidFill>
                <a:latin typeface="Calibri"/>
                <a:cs typeface="Calibri"/>
              </a:rPr>
              <a:t>find,</a:t>
            </a:r>
            <a:r>
              <a:rPr b="1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7030A0"/>
                </a:solidFill>
                <a:latin typeface="Calibri"/>
                <a:cs typeface="Calibri"/>
              </a:rPr>
              <a:t>and</a:t>
            </a:r>
            <a:r>
              <a:rPr b="1" spc="-4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7030A0"/>
                </a:solidFill>
                <a:latin typeface="Calibri"/>
                <a:cs typeface="Calibri"/>
              </a:rPr>
              <a:t>union </a:t>
            </a:r>
            <a:r>
              <a:rPr b="1" dirty="0">
                <a:solidFill>
                  <a:srgbClr val="7030A0"/>
                </a:solidFill>
                <a:latin typeface="Calibri"/>
                <a:cs typeface="Calibri"/>
              </a:rPr>
              <a:t>run</a:t>
            </a:r>
            <a:r>
              <a:rPr b="1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b="1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7030A0"/>
                </a:solidFill>
                <a:latin typeface="Calibri"/>
                <a:cs typeface="Calibri"/>
              </a:rPr>
              <a:t>constant </a:t>
            </a:r>
            <a:r>
              <a:rPr b="1" spc="-20" dirty="0">
                <a:solidFill>
                  <a:srgbClr val="7030A0"/>
                </a:solidFill>
                <a:latin typeface="Calibri"/>
                <a:cs typeface="Calibri"/>
              </a:rPr>
              <a:t>time*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61040" y="6558703"/>
            <a:ext cx="285750" cy="212090"/>
          </a:xfrm>
          <a:custGeom>
            <a:avLst/>
            <a:gdLst/>
            <a:ahLst/>
            <a:cxnLst/>
            <a:rect l="l" t="t" r="r" b="b"/>
            <a:pathLst>
              <a:path w="285750" h="212090">
                <a:moveTo>
                  <a:pt x="217731" y="0"/>
                </a:moveTo>
                <a:lnTo>
                  <a:pt x="214718" y="8594"/>
                </a:lnTo>
                <a:lnTo>
                  <a:pt x="226975" y="13914"/>
                </a:lnTo>
                <a:lnTo>
                  <a:pt x="237516" y="21277"/>
                </a:lnTo>
                <a:lnTo>
                  <a:pt x="258920" y="55409"/>
                </a:lnTo>
                <a:lnTo>
                  <a:pt x="265952" y="104812"/>
                </a:lnTo>
                <a:lnTo>
                  <a:pt x="265167" y="123487"/>
                </a:lnTo>
                <a:lnTo>
                  <a:pt x="253394" y="169217"/>
                </a:lnTo>
                <a:lnTo>
                  <a:pt x="227118" y="197806"/>
                </a:lnTo>
                <a:lnTo>
                  <a:pt x="215053" y="203150"/>
                </a:lnTo>
                <a:lnTo>
                  <a:pt x="217731" y="211745"/>
                </a:lnTo>
                <a:lnTo>
                  <a:pt x="258187" y="187708"/>
                </a:lnTo>
                <a:lnTo>
                  <a:pt x="280909" y="143335"/>
                </a:lnTo>
                <a:lnTo>
                  <a:pt x="285262" y="105928"/>
                </a:lnTo>
                <a:lnTo>
                  <a:pt x="284183" y="86747"/>
                </a:lnTo>
                <a:lnTo>
                  <a:pt x="267794" y="37114"/>
                </a:lnTo>
                <a:lnTo>
                  <a:pt x="233083" y="5542"/>
                </a:lnTo>
                <a:lnTo>
                  <a:pt x="217731" y="0"/>
                </a:lnTo>
                <a:close/>
              </a:path>
              <a:path w="285750" h="212090">
                <a:moveTo>
                  <a:pt x="67530" y="0"/>
                </a:moveTo>
                <a:lnTo>
                  <a:pt x="27148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982" y="123487"/>
                </a:lnTo>
                <a:lnTo>
                  <a:pt x="17412" y="174742"/>
                </a:lnTo>
                <a:lnTo>
                  <a:pt x="52133" y="206209"/>
                </a:lnTo>
                <a:lnTo>
                  <a:pt x="67530" y="211745"/>
                </a:lnTo>
                <a:lnTo>
                  <a:pt x="70209" y="203150"/>
                </a:lnTo>
                <a:lnTo>
                  <a:pt x="58144" y="197806"/>
                </a:lnTo>
                <a:lnTo>
                  <a:pt x="47731" y="190369"/>
                </a:lnTo>
                <a:lnTo>
                  <a:pt x="26373" y="155690"/>
                </a:lnTo>
                <a:lnTo>
                  <a:pt x="19357" y="105928"/>
                </a:lnTo>
                <a:lnTo>
                  <a:pt x="19310" y="104812"/>
                </a:lnTo>
                <a:lnTo>
                  <a:pt x="26373" y="55409"/>
                </a:lnTo>
                <a:lnTo>
                  <a:pt x="47815" y="21277"/>
                </a:lnTo>
                <a:lnTo>
                  <a:pt x="70544" y="8594"/>
                </a:lnTo>
                <a:lnTo>
                  <a:pt x="67530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84803" y="3645428"/>
            <a:ext cx="8844915" cy="3143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835" indent="-227329">
              <a:spcBef>
                <a:spcPts val="100"/>
              </a:spcBef>
              <a:buFont typeface="Arial"/>
              <a:buChar char="•"/>
              <a:tabLst>
                <a:tab pos="1219835" algn="l"/>
              </a:tabLst>
            </a:pPr>
            <a:r>
              <a:rPr sz="2400" dirty="0">
                <a:latin typeface="Calibri"/>
                <a:cs typeface="Calibri"/>
              </a:rPr>
              <a:t>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1D6FA9"/>
                </a:solidFill>
                <a:latin typeface="Calibri"/>
                <a:cs typeface="Calibri"/>
              </a:rPr>
              <a:t>union</a:t>
            </a:r>
            <a:endParaRPr sz="2400" dirty="0">
              <a:latin typeface="Calibri"/>
              <a:cs typeface="Calibri"/>
            </a:endParaRPr>
          </a:p>
          <a:p>
            <a:pPr marL="1678305" lvl="1" indent="-228600">
              <a:spcBef>
                <a:spcPts val="20"/>
              </a:spcBef>
              <a:buFont typeface="Arial"/>
              <a:buChar char="•"/>
              <a:tabLst>
                <a:tab pos="1678305" algn="l"/>
              </a:tabLst>
            </a:pP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0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never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add</a:t>
            </a:r>
            <a:r>
              <a:rPr sz="20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more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than</a:t>
            </a:r>
            <a:r>
              <a:rPr sz="20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D9A78"/>
                </a:solidFill>
                <a:latin typeface="Calibri"/>
                <a:cs typeface="Calibri"/>
              </a:rPr>
              <a:t>n-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edges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D9A78"/>
                </a:solidFill>
                <a:latin typeface="Calibri"/>
                <a:cs typeface="Calibri"/>
              </a:rPr>
              <a:t>tree,</a:t>
            </a:r>
            <a:endParaRPr sz="2000" dirty="0">
              <a:latin typeface="Calibri"/>
              <a:cs typeface="Calibri"/>
            </a:endParaRPr>
          </a:p>
          <a:p>
            <a:pPr marL="1678305" lvl="1" indent="-228600">
              <a:spcBef>
                <a:spcPts val="30"/>
              </a:spcBef>
              <a:buFont typeface="Arial"/>
              <a:buChar char="•"/>
              <a:tabLst>
                <a:tab pos="1678305" algn="l"/>
              </a:tabLst>
            </a:pP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so</a:t>
            </a:r>
            <a:r>
              <a:rPr sz="2000" spc="-4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we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never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call</a:t>
            </a:r>
            <a:r>
              <a:rPr sz="20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D6FA9"/>
                </a:solidFill>
                <a:latin typeface="Calibri"/>
                <a:cs typeface="Calibri"/>
              </a:rPr>
              <a:t>union</a:t>
            </a:r>
            <a:r>
              <a:rPr sz="2000" b="1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more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than</a:t>
            </a:r>
            <a:r>
              <a:rPr sz="2000" spc="-3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D9A78"/>
                </a:solidFill>
                <a:latin typeface="Calibri"/>
                <a:cs typeface="Calibri"/>
              </a:rPr>
              <a:t>n-</a:t>
            </a:r>
            <a:r>
              <a:rPr sz="2000" dirty="0">
                <a:solidFill>
                  <a:srgbClr val="1D9A78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D9A78"/>
                </a:solidFill>
                <a:latin typeface="Calibri"/>
                <a:cs typeface="Calibri"/>
              </a:rPr>
              <a:t>times.</a:t>
            </a:r>
            <a:endParaRPr sz="2000" dirty="0">
              <a:latin typeface="Calibri"/>
              <a:cs typeface="Calibri"/>
            </a:endParaRPr>
          </a:p>
          <a:p>
            <a:pPr marL="763270" indent="-227965">
              <a:lnSpc>
                <a:spcPts val="3329"/>
              </a:lnSpc>
              <a:spcBef>
                <a:spcPts val="300"/>
              </a:spcBef>
              <a:buFont typeface="Arial"/>
              <a:buChar char="•"/>
              <a:tabLst>
                <a:tab pos="763270" algn="l"/>
              </a:tabLst>
            </a:pPr>
            <a:r>
              <a:rPr sz="2800" spc="-45" dirty="0">
                <a:solidFill>
                  <a:srgbClr val="F07B1A"/>
                </a:solidFill>
                <a:latin typeface="Calibri"/>
                <a:cs typeface="Calibri"/>
              </a:rPr>
              <a:t>Total</a:t>
            </a:r>
            <a:r>
              <a:rPr sz="2800" spc="-8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07B1A"/>
                </a:solidFill>
                <a:latin typeface="Calibri"/>
                <a:cs typeface="Calibri"/>
              </a:rPr>
              <a:t>running</a:t>
            </a:r>
            <a:r>
              <a:rPr sz="2800" spc="-7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07B1A"/>
                </a:solidFill>
                <a:latin typeface="Calibri"/>
                <a:cs typeface="Calibri"/>
              </a:rPr>
              <a:t>time:</a:t>
            </a:r>
            <a:endParaRPr sz="2800" dirty="0">
              <a:latin typeface="Calibri"/>
              <a:cs typeface="Calibri"/>
            </a:endParaRPr>
          </a:p>
          <a:p>
            <a:pPr marL="1219835" lvl="1" indent="-227329">
              <a:lnSpc>
                <a:spcPts val="2810"/>
              </a:lnSpc>
              <a:buFont typeface="Arial"/>
              <a:buChar char="•"/>
              <a:tabLst>
                <a:tab pos="1219835" algn="l"/>
              </a:tabLst>
            </a:pPr>
            <a:r>
              <a:rPr sz="2400" spc="-55" dirty="0">
                <a:solidFill>
                  <a:srgbClr val="1D9A78"/>
                </a:solidFill>
                <a:latin typeface="Calibri"/>
                <a:cs typeface="Calibri"/>
              </a:rPr>
              <a:t>Worst-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case</a:t>
            </a:r>
            <a:r>
              <a:rPr sz="24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O(mlog(n)),</a:t>
            </a:r>
            <a:r>
              <a:rPr sz="24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just</a:t>
            </a:r>
            <a:r>
              <a:rPr sz="24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like</a:t>
            </a:r>
            <a:r>
              <a:rPr sz="2400" spc="-5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9A78"/>
                </a:solidFill>
                <a:latin typeface="Calibri"/>
                <a:cs typeface="Calibri"/>
              </a:rPr>
              <a:t>Prim.</a:t>
            </a:r>
            <a:endParaRPr sz="2400" dirty="0">
              <a:latin typeface="Calibri"/>
              <a:cs typeface="Calibri"/>
            </a:endParaRPr>
          </a:p>
          <a:p>
            <a:pPr marL="1219835" lvl="1" indent="-227329">
              <a:lnSpc>
                <a:spcPts val="2840"/>
              </a:lnSpc>
              <a:buFont typeface="Arial"/>
              <a:buChar char="•"/>
              <a:tabLst>
                <a:tab pos="1219835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Closer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to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O(m)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if</a:t>
            </a:r>
            <a:r>
              <a:rPr sz="2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you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can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do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radixSort</a:t>
            </a:r>
            <a:endParaRPr sz="2400" dirty="0">
              <a:latin typeface="Calibri"/>
              <a:cs typeface="Calibri"/>
            </a:endParaRPr>
          </a:p>
          <a:p>
            <a:pPr>
              <a:spcBef>
                <a:spcPts val="280"/>
              </a:spcBef>
            </a:pPr>
            <a:endParaRPr sz="2400" dirty="0">
              <a:latin typeface="Calibri"/>
              <a:cs typeface="Calibri"/>
            </a:endParaRPr>
          </a:p>
          <a:p>
            <a:pPr marL="12700"/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*technically,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they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run</a:t>
            </a:r>
            <a:r>
              <a:rPr spc="-1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7030A0"/>
                </a:solidFill>
                <a:latin typeface="Calibri"/>
                <a:cs typeface="Calibri"/>
              </a:rPr>
              <a:t>amortized</a:t>
            </a:r>
            <a:r>
              <a:rPr i="1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7030A0"/>
                </a:solidFill>
                <a:latin typeface="Calibri"/>
                <a:cs typeface="Calibri"/>
              </a:rPr>
              <a:t>time</a:t>
            </a:r>
            <a:r>
              <a:rPr i="1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O(</a:t>
            </a:r>
            <a:r>
              <a:rPr dirty="0">
                <a:solidFill>
                  <a:srgbClr val="7030A0"/>
                </a:solidFill>
                <a:latin typeface="Cambria Math"/>
                <a:cs typeface="Cambria Math"/>
              </a:rPr>
              <a:t>𝛼(𝑛)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),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where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mbria Math"/>
                <a:cs typeface="Cambria Math"/>
              </a:rPr>
              <a:t>𝛼(𝑛)</a:t>
            </a:r>
            <a:r>
              <a:rPr spc="-5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i="1" dirty="0">
                <a:solidFill>
                  <a:srgbClr val="7030A0"/>
                </a:solidFill>
                <a:latin typeface="Calibri"/>
                <a:cs typeface="Calibri"/>
              </a:rPr>
              <a:t>inverse</a:t>
            </a:r>
            <a:r>
              <a:rPr i="1" spc="-1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7030A0"/>
                </a:solidFill>
                <a:latin typeface="Calibri"/>
                <a:cs typeface="Calibri"/>
              </a:rPr>
              <a:t>Ackerman</a:t>
            </a:r>
            <a:r>
              <a:rPr i="1"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i="1" spc="-10" dirty="0">
                <a:solidFill>
                  <a:srgbClr val="7030A0"/>
                </a:solidFill>
                <a:latin typeface="Calibri"/>
                <a:cs typeface="Calibri"/>
              </a:rPr>
              <a:t>function</a:t>
            </a:r>
            <a:r>
              <a:rPr spc="-10" dirty="0">
                <a:solidFill>
                  <a:srgbClr val="7030A0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 marL="12700">
              <a:spcBef>
                <a:spcPts val="5"/>
              </a:spcBef>
              <a:tabLst>
                <a:tab pos="544830" algn="l"/>
              </a:tabLst>
            </a:pPr>
            <a:r>
              <a:rPr dirty="0">
                <a:solidFill>
                  <a:srgbClr val="7030A0"/>
                </a:solidFill>
                <a:latin typeface="Cambria Math"/>
                <a:cs typeface="Cambria Math"/>
              </a:rPr>
              <a:t>𝛼</a:t>
            </a:r>
            <a:r>
              <a:rPr spc="400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spc="-50" dirty="0">
                <a:solidFill>
                  <a:srgbClr val="7030A0"/>
                </a:solidFill>
                <a:latin typeface="Cambria Math"/>
                <a:cs typeface="Cambria Math"/>
              </a:rPr>
              <a:t>𝑛</a:t>
            </a:r>
            <a:r>
              <a:rPr dirty="0">
                <a:solidFill>
                  <a:srgbClr val="7030A0"/>
                </a:solidFill>
                <a:latin typeface="Cambria Math"/>
                <a:cs typeface="Cambria Math"/>
              </a:rPr>
              <a:t>	≤</a:t>
            </a:r>
            <a:r>
              <a:rPr spc="65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7030A0"/>
                </a:solidFill>
                <a:latin typeface="Cambria Math"/>
                <a:cs typeface="Cambria Math"/>
              </a:rPr>
              <a:t>4</a:t>
            </a:r>
            <a:r>
              <a:rPr spc="-10" dirty="0">
                <a:solidFill>
                  <a:srgbClr val="7030A0"/>
                </a:solidFill>
                <a:latin typeface="Cambria Math"/>
                <a:cs typeface="Cambria Math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provided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that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is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smaller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than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pc="-2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number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of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atoms</a:t>
            </a:r>
            <a:r>
              <a:rPr spc="-30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in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7030A0"/>
                </a:solidFill>
                <a:latin typeface="Calibri"/>
                <a:cs typeface="Calibri"/>
              </a:rPr>
              <a:t>the</a:t>
            </a:r>
            <a:r>
              <a:rPr spc="-25" dirty="0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7030A0"/>
                </a:solidFill>
                <a:latin typeface="Calibri"/>
                <a:cs typeface="Calibri"/>
              </a:rPr>
              <a:t>universe.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7C9E9405-4A58-91B5-619C-15A9CE3844CD}"/>
              </a:ext>
            </a:extLst>
          </p:cNvPr>
          <p:cNvSpPr txBox="1"/>
          <p:nvPr/>
        </p:nvSpPr>
        <p:spPr>
          <a:xfrm>
            <a:off x="8305800" y="3167719"/>
            <a:ext cx="5736590" cy="5309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1600" b="1" dirty="0">
                <a:latin typeface="Calibri"/>
                <a:cs typeface="Calibri"/>
              </a:rPr>
              <a:t>kruskal</a:t>
            </a:r>
            <a:r>
              <a:rPr sz="1600" dirty="0">
                <a:latin typeface="Calibri"/>
                <a:cs typeface="Calibri"/>
              </a:rPr>
              <a:t>(</a:t>
            </a:r>
            <a:r>
              <a:rPr sz="1600" dirty="0">
                <a:solidFill>
                  <a:srgbClr val="1D6FA9"/>
                </a:solidFill>
                <a:latin typeface="Calibri"/>
                <a:cs typeface="Calibri"/>
              </a:rPr>
              <a:t>G</a:t>
            </a:r>
            <a:r>
              <a:rPr sz="1600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D6FA9"/>
                </a:solidFill>
                <a:latin typeface="Calibri"/>
                <a:cs typeface="Calibri"/>
              </a:rPr>
              <a:t>=</a:t>
            </a:r>
            <a:r>
              <a:rPr sz="16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D6FA9"/>
                </a:solidFill>
                <a:latin typeface="Calibri"/>
                <a:cs typeface="Calibri"/>
              </a:rPr>
              <a:t>(V,E)</a:t>
            </a:r>
            <a:r>
              <a:rPr sz="1600" spc="-10" dirty="0">
                <a:latin typeface="Calibri"/>
                <a:cs typeface="Calibri"/>
              </a:rPr>
              <a:t>):</a:t>
            </a:r>
            <a:endParaRPr sz="16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1400" dirty="0">
                <a:solidFill>
                  <a:srgbClr val="F07B1A"/>
                </a:solidFill>
                <a:latin typeface="Calibri"/>
                <a:cs typeface="Calibri"/>
              </a:rPr>
              <a:t>Sort</a:t>
            </a:r>
            <a:r>
              <a:rPr sz="1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07B1A"/>
                </a:solidFill>
                <a:latin typeface="Calibri"/>
                <a:cs typeface="Calibri"/>
              </a:rPr>
              <a:t>E</a:t>
            </a:r>
            <a:r>
              <a:rPr sz="1400" spc="-4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weight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non-</a:t>
            </a:r>
            <a:r>
              <a:rPr sz="1400" dirty="0">
                <a:latin typeface="Calibri"/>
                <a:cs typeface="Calibri"/>
              </a:rPr>
              <a:t>decreasing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7B7A754-8F01-0D12-1A0E-BBB69FC75C29}"/>
              </a:ext>
            </a:extLst>
          </p:cNvPr>
          <p:cNvSpPr txBox="1"/>
          <p:nvPr/>
        </p:nvSpPr>
        <p:spPr>
          <a:xfrm>
            <a:off x="8763000" y="4016996"/>
            <a:ext cx="3085465" cy="1890261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0029" indent="-227329">
              <a:spcBef>
                <a:spcPts val="320"/>
              </a:spcBef>
              <a:buFont typeface="Arial"/>
              <a:buChar char="•"/>
              <a:tabLst>
                <a:tab pos="240029" algn="l"/>
              </a:tabLst>
            </a:pPr>
            <a:r>
              <a:rPr sz="1400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r>
              <a:rPr sz="1400" spc="-2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1D9A78"/>
                </a:solidFill>
                <a:latin typeface="Calibri"/>
                <a:cs typeface="Calibri"/>
              </a:rPr>
              <a:t>=</a:t>
            </a:r>
            <a:r>
              <a:rPr sz="1400" spc="-25" dirty="0">
                <a:solidFill>
                  <a:srgbClr val="1D9A78"/>
                </a:solidFill>
                <a:latin typeface="Calibri"/>
                <a:cs typeface="Calibri"/>
              </a:rPr>
              <a:t> {}</a:t>
            </a:r>
            <a:endParaRPr sz="1400" dirty="0">
              <a:latin typeface="Calibri"/>
              <a:cs typeface="Calibri"/>
            </a:endParaRPr>
          </a:p>
          <a:p>
            <a:pPr marL="240029" indent="-227329">
              <a:spcBef>
                <a:spcPts val="220"/>
              </a:spcBef>
              <a:buFont typeface="Arial"/>
              <a:buChar char="•"/>
              <a:tabLst>
                <a:tab pos="240029" algn="l"/>
              </a:tabLst>
            </a:pP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V:</a:t>
            </a:r>
            <a:endParaRPr sz="1400" dirty="0">
              <a:latin typeface="Calibri"/>
              <a:cs typeface="Calibri"/>
            </a:endParaRPr>
          </a:p>
          <a:p>
            <a:pPr marL="697865" lvl="1" indent="-228600">
              <a:spcBef>
                <a:spcPts val="285"/>
              </a:spcBef>
              <a:buFont typeface="Arial"/>
              <a:buChar char="•"/>
              <a:tabLst>
                <a:tab pos="697865" algn="l"/>
              </a:tabLst>
            </a:pPr>
            <a:r>
              <a:rPr sz="1200" b="1" spc="-10" dirty="0">
                <a:solidFill>
                  <a:srgbClr val="1D6FA9"/>
                </a:solidFill>
                <a:latin typeface="Calibri"/>
                <a:cs typeface="Calibri"/>
              </a:rPr>
              <a:t>makeSet</a:t>
            </a:r>
            <a:r>
              <a:rPr sz="1200" spc="-10" dirty="0">
                <a:solidFill>
                  <a:srgbClr val="1D6FA9"/>
                </a:solidFill>
                <a:latin typeface="Calibri"/>
                <a:cs typeface="Calibri"/>
              </a:rPr>
              <a:t>(v)</a:t>
            </a:r>
            <a:endParaRPr sz="1200" dirty="0">
              <a:latin typeface="Calibri"/>
              <a:cs typeface="Calibri"/>
            </a:endParaRPr>
          </a:p>
          <a:p>
            <a:pPr marL="240029" indent="-227329">
              <a:spcBef>
                <a:spcPts val="200"/>
              </a:spcBef>
              <a:buFont typeface="Arial"/>
              <a:buChar char="•"/>
              <a:tabLst>
                <a:tab pos="240029" algn="l"/>
              </a:tabLst>
            </a:pPr>
            <a:r>
              <a:rPr sz="1400" b="1" dirty="0">
                <a:latin typeface="Calibri"/>
                <a:cs typeface="Calibri"/>
              </a:rPr>
              <a:t>for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07B1A"/>
                </a:solidFill>
                <a:latin typeface="Calibri"/>
                <a:cs typeface="Calibri"/>
              </a:rPr>
              <a:t>(u,v)</a:t>
            </a:r>
            <a:r>
              <a:rPr sz="1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07B1A"/>
                </a:solidFill>
                <a:latin typeface="Calibri"/>
                <a:cs typeface="Calibri"/>
              </a:rPr>
              <a:t>in</a:t>
            </a:r>
            <a:r>
              <a:rPr sz="1400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07B1A"/>
                </a:solidFill>
                <a:latin typeface="Calibri"/>
                <a:cs typeface="Calibri"/>
              </a:rPr>
              <a:t>E</a:t>
            </a:r>
            <a:r>
              <a:rPr sz="1400" spc="-25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96595" lvl="1" indent="-227329">
              <a:spcBef>
                <a:spcPts val="185"/>
              </a:spcBef>
              <a:buFont typeface="Arial"/>
              <a:buChar char="•"/>
              <a:tabLst>
                <a:tab pos="696595" algn="l"/>
              </a:tabLst>
            </a:pPr>
            <a:r>
              <a:rPr sz="1400" b="1" dirty="0">
                <a:latin typeface="Calibri"/>
                <a:cs typeface="Calibri"/>
              </a:rPr>
              <a:t>if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1D6FA9"/>
                </a:solidFill>
                <a:latin typeface="Calibri"/>
                <a:cs typeface="Calibri"/>
              </a:rPr>
              <a:t>find</a:t>
            </a:r>
            <a:r>
              <a:rPr sz="1400" dirty="0">
                <a:solidFill>
                  <a:srgbClr val="1D6FA9"/>
                </a:solidFill>
                <a:latin typeface="Calibri"/>
                <a:cs typeface="Calibri"/>
              </a:rPr>
              <a:t>(u)</a:t>
            </a:r>
            <a:r>
              <a:rPr sz="1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!=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1D6FA9"/>
                </a:solidFill>
                <a:latin typeface="Calibri"/>
                <a:cs typeface="Calibri"/>
              </a:rPr>
              <a:t>find</a:t>
            </a:r>
            <a:r>
              <a:rPr sz="1400" spc="-10" dirty="0">
                <a:solidFill>
                  <a:srgbClr val="1D6FA9"/>
                </a:solidFill>
                <a:latin typeface="Calibri"/>
                <a:cs typeface="Calibri"/>
              </a:rPr>
              <a:t>(v)</a:t>
            </a:r>
            <a:r>
              <a:rPr sz="1400" spc="-10" dirty="0"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155065" lvl="2" indent="-228600">
              <a:spcBef>
                <a:spcPts val="290"/>
              </a:spcBef>
              <a:buFont typeface="Arial"/>
              <a:buChar char="•"/>
              <a:tabLst>
                <a:tab pos="1155065" algn="l"/>
              </a:tabLst>
            </a:pPr>
            <a:r>
              <a:rPr sz="1200" dirty="0">
                <a:latin typeface="Calibri"/>
                <a:cs typeface="Calibri"/>
              </a:rPr>
              <a:t>add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07B1A"/>
                </a:solidFill>
                <a:latin typeface="Calibri"/>
                <a:cs typeface="Calibri"/>
              </a:rPr>
              <a:t>(u,v)</a:t>
            </a:r>
            <a:r>
              <a:rPr sz="1200" spc="-20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endParaRPr sz="1200" dirty="0">
              <a:latin typeface="Calibri"/>
              <a:cs typeface="Calibri"/>
            </a:endParaRPr>
          </a:p>
          <a:p>
            <a:pPr marL="1155065" lvl="2" indent="-228600">
              <a:spcBef>
                <a:spcPts val="265"/>
              </a:spcBef>
              <a:buFont typeface="Arial"/>
              <a:buChar char="•"/>
              <a:tabLst>
                <a:tab pos="1155065" algn="l"/>
              </a:tabLst>
            </a:pPr>
            <a:r>
              <a:rPr sz="1200" b="1" spc="-10" dirty="0">
                <a:solidFill>
                  <a:srgbClr val="1D6FA9"/>
                </a:solidFill>
                <a:latin typeface="Calibri"/>
                <a:cs typeface="Calibri"/>
              </a:rPr>
              <a:t>union</a:t>
            </a:r>
            <a:r>
              <a:rPr sz="1200" spc="-10" dirty="0">
                <a:solidFill>
                  <a:srgbClr val="1D6FA9"/>
                </a:solidFill>
                <a:latin typeface="Calibri"/>
                <a:cs typeface="Calibri"/>
              </a:rPr>
              <a:t>(u,v)</a:t>
            </a:r>
            <a:endParaRPr sz="1200" dirty="0">
              <a:latin typeface="Calibri"/>
              <a:cs typeface="Calibri"/>
            </a:endParaRPr>
          </a:p>
          <a:p>
            <a:pPr marL="240029" indent="-227329">
              <a:spcBef>
                <a:spcPts val="200"/>
              </a:spcBef>
              <a:buFont typeface="Arial"/>
              <a:buChar char="•"/>
              <a:tabLst>
                <a:tab pos="240029" algn="l"/>
              </a:tabLst>
            </a:pPr>
            <a:r>
              <a:rPr sz="1400" b="1" dirty="0">
                <a:latin typeface="Calibri"/>
                <a:cs typeface="Calibri"/>
              </a:rPr>
              <a:t>return</a:t>
            </a:r>
            <a:r>
              <a:rPr sz="1400" b="1" spc="-85" dirty="0"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1D9A78"/>
                </a:solidFill>
                <a:latin typeface="Calibri"/>
                <a:cs typeface="Calibri"/>
              </a:rPr>
              <a:t>MST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189" y="263686"/>
            <a:ext cx="10305625" cy="1041503"/>
          </a:xfrm>
          <a:prstGeom prst="rect">
            <a:avLst/>
          </a:prstGeom>
        </p:spPr>
        <p:txBody>
          <a:bodyPr vert="horz" wrap="square" lIns="0" tIns="36087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Compare</a:t>
            </a:r>
            <a:r>
              <a:rPr spc="-110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spc="-10" dirty="0"/>
              <a:t>contrast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64574"/>
            <a:ext cx="7820659" cy="335152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Prim: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Grows</a:t>
            </a:r>
            <a:r>
              <a:rPr sz="24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9A78"/>
                </a:solidFill>
                <a:latin typeface="Calibri"/>
                <a:cs typeface="Calibri"/>
              </a:rPr>
              <a:t>tree.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Time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O(mlog(n))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red-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black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Time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O(m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+</a:t>
            </a:r>
            <a:r>
              <a:rPr sz="2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nlog(n))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with</a:t>
            </a:r>
            <a:r>
              <a:rPr sz="2400" spc="-3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Fibonacci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 marL="240665" indent="-227965">
              <a:spcBef>
                <a:spcPts val="655"/>
              </a:spcBef>
              <a:buFont typeface="Arial"/>
              <a:buChar char="•"/>
              <a:tabLst>
                <a:tab pos="240665" algn="l"/>
              </a:tabLst>
            </a:pPr>
            <a:r>
              <a:rPr sz="2800" spc="-10" dirty="0">
                <a:latin typeface="Calibri"/>
                <a:cs typeface="Calibri"/>
              </a:rPr>
              <a:t>Kruskal: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Grows</a:t>
            </a:r>
            <a:r>
              <a:rPr sz="2400" spc="-6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9A78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9A78"/>
                </a:solidFill>
                <a:latin typeface="Calibri"/>
                <a:cs typeface="Calibri"/>
              </a:rPr>
              <a:t>forest.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Time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O(mlog(n))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with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union-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find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data</a:t>
            </a:r>
            <a:r>
              <a:rPr sz="2400" spc="-3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structure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If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you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do</a:t>
            </a:r>
            <a:r>
              <a:rPr sz="2400" spc="-6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radixSort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on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edge</a:t>
            </a:r>
            <a:r>
              <a:rPr sz="2400" spc="-55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weights,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1D6FA9"/>
                </a:solidFill>
                <a:latin typeface="Calibri"/>
                <a:cs typeface="Calibri"/>
              </a:rPr>
              <a:t>morally</a:t>
            </a:r>
            <a:r>
              <a:rPr sz="2400" spc="-6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O(m)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1366" y="2081417"/>
            <a:ext cx="1559928" cy="10582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2605" y="5276682"/>
            <a:ext cx="2730994" cy="1104156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390" y="611855"/>
            <a:ext cx="1375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64574"/>
            <a:ext cx="7519034" cy="401192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40665" indent="-227965">
              <a:spcBef>
                <a:spcPts val="340"/>
              </a:spcBef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Two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algorithms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Minimum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Spanning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Tree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1D6FA9"/>
                </a:solidFill>
                <a:latin typeface="Calibri"/>
                <a:cs typeface="Calibri"/>
              </a:rPr>
              <a:t>Prim’s</a:t>
            </a:r>
            <a:r>
              <a:rPr sz="2400" spc="-7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1D6FA9"/>
                </a:solidFill>
                <a:latin typeface="Calibri"/>
                <a:cs typeface="Calibri"/>
              </a:rPr>
              <a:t>Kruskal’s</a:t>
            </a:r>
            <a:r>
              <a:rPr sz="2400" spc="-80" dirty="0">
                <a:solidFill>
                  <a:srgbClr val="1D6FA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1D6FA9"/>
                </a:solidFill>
                <a:latin typeface="Calibri"/>
                <a:cs typeface="Calibri"/>
              </a:rPr>
              <a:t>algorithm</a:t>
            </a:r>
            <a:endParaRPr sz="2400">
              <a:latin typeface="Calibri"/>
              <a:cs typeface="Calibri"/>
            </a:endParaRPr>
          </a:p>
          <a:p>
            <a:pPr lvl="1">
              <a:spcBef>
                <a:spcPts val="825"/>
              </a:spcBef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240665" indent="-227965">
              <a:buFont typeface="Arial"/>
              <a:buChar char="•"/>
              <a:tabLst>
                <a:tab pos="240665" algn="l"/>
              </a:tabLst>
            </a:pPr>
            <a:r>
              <a:rPr sz="2800" dirty="0">
                <a:latin typeface="Calibri"/>
                <a:cs typeface="Calibri"/>
              </a:rPr>
              <a:t>Both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(more)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DB6491"/>
                </a:solidFill>
                <a:latin typeface="Calibri"/>
                <a:cs typeface="Calibri"/>
              </a:rPr>
              <a:t>greedy</a:t>
            </a:r>
            <a:r>
              <a:rPr sz="2800" spc="-70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DB6491"/>
                </a:solidFill>
                <a:latin typeface="Calibri"/>
                <a:cs typeface="Calibri"/>
              </a:rPr>
              <a:t>algorithms</a:t>
            </a:r>
            <a:r>
              <a:rPr sz="2800" spc="-10" dirty="0">
                <a:latin typeface="Calibri"/>
                <a:cs typeface="Calibri"/>
              </a:rPr>
              <a:t>!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Make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B6491"/>
                </a:solidFill>
                <a:latin typeface="Calibri"/>
                <a:cs typeface="Calibri"/>
              </a:rPr>
              <a:t>series</a:t>
            </a:r>
            <a:r>
              <a:rPr sz="2400" b="1" spc="-45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DB6491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DB6491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DB6491"/>
                </a:solidFill>
                <a:latin typeface="Calibri"/>
                <a:cs typeface="Calibri"/>
              </a:rPr>
              <a:t>choices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697230" marR="178435" lvl="1" indent="-227329">
              <a:lnSpc>
                <a:spcPts val="26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choice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07B1A"/>
                </a:solidFill>
                <a:latin typeface="Calibri"/>
                <a:cs typeface="Calibri"/>
              </a:rPr>
              <a:t>does</a:t>
            </a:r>
            <a:r>
              <a:rPr sz="2400"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07B1A"/>
                </a:solidFill>
                <a:latin typeface="Calibri"/>
                <a:cs typeface="Calibri"/>
              </a:rPr>
              <a:t>not</a:t>
            </a:r>
            <a:r>
              <a:rPr sz="2400"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07B1A"/>
                </a:solidFill>
                <a:latin typeface="Calibri"/>
                <a:cs typeface="Calibri"/>
              </a:rPr>
              <a:t>rule</a:t>
            </a:r>
            <a:r>
              <a:rPr sz="2400" b="1" spc="-45" dirty="0">
                <a:solidFill>
                  <a:srgbClr val="F07B1A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07B1A"/>
                </a:solidFill>
                <a:latin typeface="Calibri"/>
                <a:cs typeface="Calibri"/>
              </a:rPr>
              <a:t>out 	</a:t>
            </a:r>
            <a:r>
              <a:rPr sz="2400" b="1" spc="-10" dirty="0">
                <a:solidFill>
                  <a:srgbClr val="F07B1A"/>
                </a:solidFill>
                <a:latin typeface="Calibri"/>
                <a:cs typeface="Calibri"/>
              </a:rPr>
              <a:t>success.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4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day,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haven’t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success,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so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40"/>
              </a:lnSpc>
            </a:pPr>
            <a:r>
              <a:rPr sz="2400" b="1" dirty="0">
                <a:solidFill>
                  <a:srgbClr val="1D9A78"/>
                </a:solidFill>
                <a:latin typeface="Calibri"/>
                <a:cs typeface="Calibri"/>
              </a:rPr>
              <a:t>you</a:t>
            </a:r>
            <a:r>
              <a:rPr sz="2400" b="1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9A78"/>
                </a:solidFill>
                <a:latin typeface="Calibri"/>
                <a:cs typeface="Calibri"/>
              </a:rPr>
              <a:t>must</a:t>
            </a:r>
            <a:r>
              <a:rPr sz="2400" b="1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D9A78"/>
                </a:solidFill>
                <a:latin typeface="Calibri"/>
                <a:cs typeface="Calibri"/>
              </a:rPr>
              <a:t>be</a:t>
            </a:r>
            <a:r>
              <a:rPr sz="2400" b="1" spc="-35" dirty="0">
                <a:solidFill>
                  <a:srgbClr val="1D9A78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D9A78"/>
                </a:solidFill>
                <a:latin typeface="Calibri"/>
                <a:cs typeface="Calibri"/>
              </a:rPr>
              <a:t>successful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7891</Words>
  <Application>Microsoft Office PowerPoint</Application>
  <PresentationFormat>Widescreen</PresentationFormat>
  <Paragraphs>2423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Courier New</vt:lpstr>
      <vt:lpstr>Office Theme</vt:lpstr>
      <vt:lpstr>Minimum Spanning Trees</vt:lpstr>
      <vt:lpstr>Minimum Spanning Tree Say we have an undirected weighted graph</vt:lpstr>
      <vt:lpstr>Minimum Spanning Tree</vt:lpstr>
      <vt:lpstr>Minimum Spanning Tree Say we have an undirected weighted graph</vt:lpstr>
      <vt:lpstr>Minimum Spanning Tree Say we have an undirected weighted graph</vt:lpstr>
      <vt:lpstr>Minimum Spanning Tree Say we have an undirected weighted graph</vt:lpstr>
      <vt:lpstr>Why MSTs?</vt:lpstr>
      <vt:lpstr>How to find an MST?</vt:lpstr>
      <vt:lpstr>Let’s brainstorm</vt:lpstr>
      <vt:lpstr>Brief aside for a discussion of cuts in graphs!</vt:lpstr>
      <vt:lpstr>Cuts in graphs</vt:lpstr>
      <vt:lpstr>Let A be a set of edges in G</vt:lpstr>
      <vt:lpstr>Let A be a set of edges in G</vt:lpstr>
      <vt:lpstr>Lemma</vt:lpstr>
      <vt:lpstr>Proof of Lemma</vt:lpstr>
      <vt:lpstr>Proof of Lemma</vt:lpstr>
      <vt:lpstr>Proof of Lemma</vt:lpstr>
      <vt:lpstr>Proof of Lemma</vt:lpstr>
      <vt:lpstr>Proof of Lemma ctd.</vt:lpstr>
      <vt:lpstr>Proof of Lemma ctd.</vt:lpstr>
      <vt:lpstr>Lemma</vt:lpstr>
      <vt:lpstr>End aside Back to MSTs!</vt:lpstr>
      <vt:lpstr>Back to MSTs</vt:lpstr>
      <vt:lpstr>Idea 1 Start growing a tree, greedily add the shortest edge we can to grow the tree.</vt:lpstr>
      <vt:lpstr>Idea 1 Start growing a tree, greedily add the shortest edge we can to grow the tree.</vt:lpstr>
      <vt:lpstr>Idea 1 Start growing a tree, greedily add the shortest edge we can to grow the tree.</vt:lpstr>
      <vt:lpstr>Idea 1 Start growing a tree, greedily add the shortest edge we can to grow the tree.</vt:lpstr>
      <vt:lpstr>Idea 1 Start growing a tree, greedily add the shortest edge we can to grow the tree.</vt:lpstr>
      <vt:lpstr>Idea 1 Start growing a tree, greedily add the shortest edge we can to grow the tree.</vt:lpstr>
      <vt:lpstr>Idea 1 Start growing a tree, greedily add the shortest edge we can to grow the tree.</vt:lpstr>
      <vt:lpstr>Idea 1 Start growing a tree, greedily add the shortest edge we can to grow the tree.</vt:lpstr>
      <vt:lpstr>Idea 1 Start growing a tree, greedily add the shortest edge we can to grow the tree.</vt:lpstr>
      <vt:lpstr>We’ve discovered Prim’s algorithm!</vt:lpstr>
      <vt:lpstr>Two questions</vt:lpstr>
      <vt:lpstr>Does it work?</vt:lpstr>
      <vt:lpstr>Lemma</vt:lpstr>
      <vt:lpstr>Suppose we are partway through Prim</vt:lpstr>
      <vt:lpstr>Suppose we are partway through Prim</vt:lpstr>
      <vt:lpstr>Hooray!</vt:lpstr>
      <vt:lpstr>This is what we needed</vt:lpstr>
      <vt:lpstr>Two questions</vt:lpstr>
      <vt:lpstr>How do we actually implement this?</vt:lpstr>
      <vt:lpstr>How do we actually implement this?</vt:lpstr>
      <vt:lpstr>How do we actually implement this?</vt:lpstr>
      <vt:lpstr>How do we actually implement this?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Efficient implementation</vt:lpstr>
      <vt:lpstr>Running time</vt:lpstr>
      <vt:lpstr>What have we learned?</vt:lpstr>
      <vt:lpstr>That’s not the only greedy algorithm what if we just always take the cheapest edge? whether or not it’s connected to what we have so far?</vt:lpstr>
      <vt:lpstr>That’s not the only greedy algorithm what if we just always take the cheapest edge? whether or not it’s connected to what we have so far?</vt:lpstr>
      <vt:lpstr>That’s not the only greedy algorithm what if we just always take the cheapest edge? whether or not it’s connected to what we have so far?</vt:lpstr>
      <vt:lpstr>That’s not the only greedy algorithm what if we just always take the cheapest edge? whether or not it’s connected to what we have so far?</vt:lpstr>
      <vt:lpstr>That’s not the only greedy algorithm what if we just always take the cheapest edge? whether or not it’s connected to what we have so far?</vt:lpstr>
      <vt:lpstr>That’s not the only greedy algorithm what if we just always take the cheapest edge? whether or not it’s connected to what we have so far?</vt:lpstr>
      <vt:lpstr>That’s not the only greedy algorithm</vt:lpstr>
      <vt:lpstr>That’s not the only greedy algorithm</vt:lpstr>
      <vt:lpstr>That’s not the only greedy algorithm</vt:lpstr>
      <vt:lpstr>That’s not the only greedy algorithm</vt:lpstr>
      <vt:lpstr>That’s not the only greedy algorithm</vt:lpstr>
      <vt:lpstr>We’ve discovered Kruskal’s algorithm!</vt:lpstr>
      <vt:lpstr>Two questions</vt:lpstr>
      <vt:lpstr>At each step of Kruskal’s, we are maintaining a forest.</vt:lpstr>
      <vt:lpstr>At each step of Kruskal’s, we are maintaining a forest.</vt:lpstr>
      <vt:lpstr>At each step of Kruskal’s, we are maintaining a forest.</vt:lpstr>
      <vt:lpstr>At each step of Kruskal’s, we are maintaining a forest.</vt:lpstr>
      <vt:lpstr>At each step of Kruskal’s, we are maintaining a forest.</vt:lpstr>
      <vt:lpstr>PowerPoint Presentation</vt:lpstr>
      <vt:lpstr>Union-find data structure</vt:lpstr>
      <vt:lpstr>Union-find data structure</vt:lpstr>
      <vt:lpstr>Union-find data structure</vt:lpstr>
      <vt:lpstr>Kruskal pseudo-code</vt:lpstr>
      <vt:lpstr>Once more…</vt:lpstr>
      <vt:lpstr>Once more…</vt:lpstr>
      <vt:lpstr>Once more…</vt:lpstr>
      <vt:lpstr>Once more…</vt:lpstr>
      <vt:lpstr>Once more…</vt:lpstr>
      <vt:lpstr>Once more…</vt:lpstr>
      <vt:lpstr>Once more…</vt:lpstr>
      <vt:lpstr>Once more…</vt:lpstr>
      <vt:lpstr>Stop when we have one big tree!</vt:lpstr>
      <vt:lpstr>Running time</vt:lpstr>
      <vt:lpstr>Compare and contrast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Amjad Hossain</cp:lastModifiedBy>
  <cp:revision>1</cp:revision>
  <dcterms:created xsi:type="dcterms:W3CDTF">2024-10-16T04:22:10Z</dcterms:created>
  <dcterms:modified xsi:type="dcterms:W3CDTF">2024-10-20T06:07:28Z</dcterms:modified>
</cp:coreProperties>
</file>