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ink/ink3.xml" ContentType="application/inkml+xml"/>
  <Override PartName="/ppt/ink/ink4.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5.xml" ContentType="application/inkml+xml"/>
  <Override PartName="/ppt/notesSlides/notesSlide11.xml" ContentType="application/vnd.openxmlformats-officedocument.presentationml.notesSlide+xml"/>
  <Override PartName="/ppt/ink/ink6.xml" ContentType="application/inkml+xml"/>
  <Override PartName="/ppt/notesSlides/notesSlide12.xml" ContentType="application/vnd.openxmlformats-officedocument.presentationml.notesSlide+xml"/>
  <Override PartName="/ppt/ink/ink7.xml" ContentType="application/inkml+xml"/>
  <Override PartName="/ppt/ink/ink8.xml" ContentType="application/inkml+xml"/>
  <Override PartName="/ppt/notesSlides/notesSlide13.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8"/>
  </p:notesMasterIdLst>
  <p:handoutMasterIdLst>
    <p:handoutMasterId r:id="rId39"/>
  </p:handoutMasterIdLst>
  <p:sldIdLst>
    <p:sldId id="516" r:id="rId2"/>
    <p:sldId id="514" r:id="rId3"/>
    <p:sldId id="325" r:id="rId4"/>
    <p:sldId id="263" r:id="rId5"/>
    <p:sldId id="264" r:id="rId6"/>
    <p:sldId id="809" r:id="rId7"/>
    <p:sldId id="267" r:id="rId8"/>
    <p:sldId id="269" r:id="rId9"/>
    <p:sldId id="333" r:id="rId10"/>
    <p:sldId id="507" r:id="rId11"/>
    <p:sldId id="268" r:id="rId12"/>
    <p:sldId id="270" r:id="rId13"/>
    <p:sldId id="804" r:id="rId14"/>
    <p:sldId id="699" r:id="rId15"/>
    <p:sldId id="793" r:id="rId16"/>
    <p:sldId id="794" r:id="rId17"/>
    <p:sldId id="795" r:id="rId18"/>
    <p:sldId id="700" r:id="rId19"/>
    <p:sldId id="805" r:id="rId20"/>
    <p:sldId id="796" r:id="rId21"/>
    <p:sldId id="701" r:id="rId22"/>
    <p:sldId id="702" r:id="rId23"/>
    <p:sldId id="800" r:id="rId24"/>
    <p:sldId id="703" r:id="rId25"/>
    <p:sldId id="798" r:id="rId26"/>
    <p:sldId id="799" r:id="rId27"/>
    <p:sldId id="801" r:id="rId28"/>
    <p:sldId id="807" r:id="rId29"/>
    <p:sldId id="808" r:id="rId30"/>
    <p:sldId id="704" r:id="rId31"/>
    <p:sldId id="705" r:id="rId32"/>
    <p:sldId id="810" r:id="rId33"/>
    <p:sldId id="811" r:id="rId34"/>
    <p:sldId id="802" r:id="rId35"/>
    <p:sldId id="803" r:id="rId36"/>
    <p:sldId id="536" r:id="rId37"/>
  </p:sldIdLst>
  <p:sldSz cx="9144000" cy="6858000" type="screen4x3"/>
  <p:notesSz cx="7315200" cy="9601200"/>
  <p:defaultTextStyle>
    <a:defPPr>
      <a:defRPr lang="en-US"/>
    </a:defPPr>
    <a:lvl1pPr algn="l" rtl="0" eaLnBrk="0" fontAlgn="base"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20000"/>
      </a:spcBef>
      <a:spcAft>
        <a:spcPct val="0"/>
      </a:spcAft>
      <a:buClr>
        <a:schemeClr val="accent2"/>
      </a:buClr>
      <a:buSzPct val="85000"/>
      <a:buFont typeface="ZapfDingbats" charset="2"/>
      <a:defRPr sz="20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99"/>
    <a:srgbClr val="FFFF00"/>
    <a:srgbClr val="DDDDDD"/>
    <a:srgbClr val="FFCCFF"/>
    <a:srgbClr val="FF99CC"/>
    <a:srgbClr val="CC0000"/>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478D15-634C-401F-B5C8-7EA73694A527}" v="12" dt="2024-08-21T03:37:45.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86410" autoAdjust="0"/>
  </p:normalViewPr>
  <p:slideViewPr>
    <p:cSldViewPr snapToGrid="0">
      <p:cViewPr varScale="1">
        <p:scale>
          <a:sx n="57" d="100"/>
          <a:sy n="57" d="100"/>
        </p:scale>
        <p:origin x="1796" y="32"/>
      </p:cViewPr>
      <p:guideLst>
        <p:guide orient="horz" pos="2160"/>
        <p:guide pos="2880"/>
      </p:guideLst>
    </p:cSldViewPr>
  </p:slideViewPr>
  <p:outlineViewPr>
    <p:cViewPr>
      <p:scale>
        <a:sx n="33" d="100"/>
        <a:sy n="33" d="100"/>
      </p:scale>
      <p:origin x="0" y="-1689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688" y="-5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xin Wang" userId="31a98a6f-286e-468c-99ee-196e3a8bd35e" providerId="ADAL" clId="{38478D15-634C-401F-B5C8-7EA73694A527}"/>
    <pc:docChg chg="addSld delSld modSld">
      <pc:chgData name="Lixin Wang" userId="31a98a6f-286e-468c-99ee-196e3a8bd35e" providerId="ADAL" clId="{38478D15-634C-401F-B5C8-7EA73694A527}" dt="2024-08-21T03:37:05.645" v="13" actId="20577"/>
      <pc:docMkLst>
        <pc:docMk/>
      </pc:docMkLst>
      <pc:sldChg chg="del">
        <pc:chgData name="Lixin Wang" userId="31a98a6f-286e-468c-99ee-196e3a8bd35e" providerId="ADAL" clId="{38478D15-634C-401F-B5C8-7EA73694A527}" dt="2024-08-21T03:34:16.946" v="0" actId="47"/>
        <pc:sldMkLst>
          <pc:docMk/>
          <pc:sldMk cId="2966833940" sldId="806"/>
        </pc:sldMkLst>
      </pc:sldChg>
      <pc:sldChg chg="modSp add">
        <pc:chgData name="Lixin Wang" userId="31a98a6f-286e-468c-99ee-196e3a8bd35e" providerId="ADAL" clId="{38478D15-634C-401F-B5C8-7EA73694A527}" dt="2024-08-21T03:35:28.425" v="9" actId="14100"/>
        <pc:sldMkLst>
          <pc:docMk/>
          <pc:sldMk cId="2966833940" sldId="810"/>
        </pc:sldMkLst>
        <pc:spChg chg="mod">
          <ac:chgData name="Lixin Wang" userId="31a98a6f-286e-468c-99ee-196e3a8bd35e" providerId="ADAL" clId="{38478D15-634C-401F-B5C8-7EA73694A527}" dt="2024-08-21T03:35:28.425" v="9" actId="14100"/>
          <ac:spMkLst>
            <pc:docMk/>
            <pc:sldMk cId="2966833940" sldId="810"/>
            <ac:spMk id="4" creationId="{00000000-0000-0000-0000-000000000000}"/>
          </ac:spMkLst>
        </pc:spChg>
      </pc:sldChg>
      <pc:sldChg chg="modSp add mod">
        <pc:chgData name="Lixin Wang" userId="31a98a6f-286e-468c-99ee-196e3a8bd35e" providerId="ADAL" clId="{38478D15-634C-401F-B5C8-7EA73694A527}" dt="2024-08-21T03:37:05.645" v="13" actId="20577"/>
        <pc:sldMkLst>
          <pc:docMk/>
          <pc:sldMk cId="4200305791" sldId="811"/>
        </pc:sldMkLst>
        <pc:spChg chg="mod">
          <ac:chgData name="Lixin Wang" userId="31a98a6f-286e-468c-99ee-196e3a8bd35e" providerId="ADAL" clId="{38478D15-634C-401F-B5C8-7EA73694A527}" dt="2024-08-21T03:37:05.645" v="13" actId="20577"/>
          <ac:spMkLst>
            <pc:docMk/>
            <pc:sldMk cId="4200305791" sldId="811"/>
            <ac:spMk id="2" creationId="{00000000-0000-0000-0000-000000000000}"/>
          </ac:spMkLst>
        </pc:spChg>
        <pc:spChg chg="mod">
          <ac:chgData name="Lixin Wang" userId="31a98a6f-286e-468c-99ee-196e3a8bd35e" providerId="ADAL" clId="{38478D15-634C-401F-B5C8-7EA73694A527}" dt="2024-08-21T03:35:18.146" v="8" actId="14100"/>
          <ac:spMkLst>
            <pc:docMk/>
            <pc:sldMk cId="4200305791" sldId="811"/>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spcBef>
                <a:spcPct val="0"/>
              </a:spcBef>
              <a:buClrTx/>
              <a:buSzTx/>
              <a:buFontTx/>
              <a:buNone/>
              <a:defRPr sz="1300">
                <a:latin typeface="Times New Roman" charset="0"/>
                <a:ea typeface="ＭＳ Ｐゴシック" charset="0"/>
                <a:cs typeface="ＭＳ Ｐゴシック" charset="0"/>
              </a:defRPr>
            </a:lvl1pPr>
          </a:lstStyle>
          <a:p>
            <a:pPr>
              <a:defRPr/>
            </a:pPr>
            <a:endParaRPr lang="en-US"/>
          </a:p>
        </p:txBody>
      </p:sp>
      <p:sp>
        <p:nvSpPr>
          <p:cNvPr id="10649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buClrTx/>
              <a:buSzTx/>
              <a:buFontTx/>
              <a:buNone/>
              <a:defRPr sz="1300">
                <a:latin typeface="Times New Roman" charset="0"/>
                <a:ea typeface="ＭＳ Ｐゴシック" charset="0"/>
                <a:cs typeface="ＭＳ Ｐゴシック" charset="0"/>
              </a:defRPr>
            </a:lvl1pPr>
          </a:lstStyle>
          <a:p>
            <a:pPr>
              <a:defRPr/>
            </a:pPr>
            <a:endParaRPr lang="en-US"/>
          </a:p>
        </p:txBody>
      </p:sp>
      <p:sp>
        <p:nvSpPr>
          <p:cNvPr id="10650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spcBef>
                <a:spcPct val="0"/>
              </a:spcBef>
              <a:buClrTx/>
              <a:buSzTx/>
              <a:buFontTx/>
              <a:buNone/>
              <a:defRPr sz="1300">
                <a:latin typeface="Times New Roman" charset="0"/>
                <a:ea typeface="ＭＳ Ｐゴシック" charset="0"/>
                <a:cs typeface="ＭＳ Ｐゴシック" charset="0"/>
              </a:defRPr>
            </a:lvl1pPr>
          </a:lstStyle>
          <a:p>
            <a:pPr>
              <a:defRPr/>
            </a:pPr>
            <a:endParaRPr lang="en-US"/>
          </a:p>
        </p:txBody>
      </p:sp>
      <p:sp>
        <p:nvSpPr>
          <p:cNvPr id="10650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buClrTx/>
              <a:buSzTx/>
              <a:buFontTx/>
              <a:buNone/>
              <a:defRPr sz="1300">
                <a:latin typeface="Times New Roman" panose="02020603050405020304" pitchFamily="18" charset="0"/>
              </a:defRPr>
            </a:lvl1pPr>
          </a:lstStyle>
          <a:p>
            <a:fld id="{6DC87F4E-A63E-47DE-8708-7E75B7E5FAAD}"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680" units="cm"/>
          <inkml:channel name="Y" type="integer" max="1050" units="cm"/>
          <inkml:channel name="T" type="integer" max="2.14748E9" units="dev"/>
        </inkml:traceFormat>
        <inkml:channelProperties>
          <inkml:channelProperty channel="X" name="resolution" value="35.51797" units="1/cm"/>
          <inkml:channelProperty channel="Y" name="resolution" value="35.47297" units="1/cm"/>
          <inkml:channelProperty channel="T" name="resolution" value="1" units="1/dev"/>
        </inkml:channelProperties>
      </inkml:inkSource>
      <inkml:timestamp xml:id="ts0" timeString="2020-09-15T15:58:28.256"/>
    </inkml:context>
    <inkml:brush xml:id="br0">
      <inkml:brushProperty name="width" value="0.05292" units="cm"/>
      <inkml:brushProperty name="height" value="0.05292" units="cm"/>
      <inkml:brushProperty name="color" value="#FF0000"/>
    </inkml:brush>
  </inkml:definitions>
  <inkml:trace contextRef="#ctx0" brushRef="#br0">8672 9017 0,'0'0'0,"73"-18"0,-19 18 16,-17-18-1,17 18-15,-36 0 16,0 0-16,1 0 16,-1 0 15,0 0-31,0 0 15,0 0 95,0 18-79,0 0-31,37 18 16,-37-18-16,0 1 15,37-1-15,-19 18 16,0-18-16,-18 0 16,37 19-16,-19-37 15,-36 18 1,18-18-16,0 0 187,-18 36-171,0-18-16,18 0 16,-18 0-16,19 1 15,-19-1 1,0 0 140,0 0-140,0 0 31,0 0-47,0 0 15,0 19 1,0-19-16,0 0 15,-19-18-15,19 18 16,-18 0 0,0 0-1,18 1 1,-18-19 15,18 18 0,-18-18 32,0 0-47,0 18-16,-19-18 15,1 18 1,0-18-1,18 0 1,-1 0-16,1 0 16,18 18-16,-18-18 15,0 0 1,-18 0 0,-1 0-1,1 0-15,0 0 16,0 0-1,-1 0-15,19 0 16,0 0-16,0 0 16,0 0-16,0 0 15,-1 0-15,1 0 16,0 0-16,0 0 16,0 0-16,0 0 15,0 0-15,-1 0 16,-17 18-16,0-18 15,18 0 1,0 0-16,-1 18 16,-17 1-16,18-19 15,0 0 1,-37 18-16,37 0 16,-18-18-1,0 0 1,18 0-1,-1 0-15,1 0 16,0 0-16,0 0 16,0 0-16,-18 0 15,-1-18 1,19 18-16,18-18 16,-36-1-16,18 19 15,0-18 1,-1 18-16,1-36 15,-18 0 1,0 18-16,18-1 16,-19-17-16,19 36 15,0-18 1,18 0-16,0 0 16,-18 0-1,0-19 1,18 19-16,-18 0 15,18 0-15,0 0 16,0 0-16,0-1 16,0 1-1,0 0-15,0 0 16,0-18-16,0 18 16,0-1-16,0 1 15,0-18-15,18 0 16,18-1-1,0 19-15,-36 0 16,37 0-16,-19 0 16,0 18-16,36-18 15,-36 18-15,1-18 16,17 18-16,0-19 16,0 19-16,19 0 15,-19 0-15,-18 0 16,19 0-16,-19 0 15,0 0 1,0 0-16,18 0 16,1 0-16,17 0 15,0 0 1,1 0-16,-1 0 16,-17 0-16,-1 0 15,-18 0-15,0 0 16,18 0-16,-17 0 15,17 0 1</inkml:trace>
  <inkml:trace contextRef="#ctx0" brushRef="#br0" timeOffset="6367.65">13970 9761 0,'-18'0'109,"36"0"-93,37 0-16,-1 0 16,19 0-16,35 0 15,-71 0-15,17 0 16,1 0-16,-1 0 15,-36 0-15,18 0 16,-17 0-16,17 0 16,0 0-16,-18 0 15,19 0-15,-19 0 16,36 0 0,-18 0-16,-17 0 15,35 0-15,-18 0 16,1 0-16,17 0 15,-18 0-15,19 0 16,-1 0-16,-18 0 16,19 0-16,-1 0 15,19 0-15,-19 0 16,1 0-16,-19 0 16,0 0-16,1 0 15,-19 0-15,18 0 16,0 0-16,-18 0 15,19 0-15,-1 0 16,0 0-16,1 0 16,-1 0-16,0 0 15,19 0-15,-19 0 16,0 0-16,19 0 16,-1 0-16,0 0 15,1 0-15,-1 0 16,1 0-16,-19 0 15,0 0-15,19 0 16,-1 0 0,-18 0-16,1 0 15,17 0-15,-36 0 16,37 0-16,-37 0 16,36 0-16,-36 0 15,1 0-15,17 0 16,0 0-16,-18 0 15,19 0 1</inkml:trace>
  <inkml:trace contextRef="#ctx0" brushRef="#br0" timeOffset="15031.5">8056 10378 0,'36'0'110,"36"0"-110,1 0 15,18-18-15,-1-1 16,37 1-16,0 18 16,-18 0-16,0 0 15,-18 0 1,-19 0-16,19 0 16,-36 0-16,-1 0 15,0 0-15,-17 0 16,-1 0-16,0-18 15,1 18-15,17 0 16,0 0-16,19 0 16,-19 0-16,19 0 15,0 0-15,-1 0 16,1 0-16,36 0 16,-37 0-16,19 0 15,-37 0-15,1 0 16,-1 0-16,-36 0 15,0 0-15,19-18 16,-19 0 78</inkml:trace>
  <inkml:trace contextRef="#ctx0" brushRef="#br0" timeOffset="19024.44">12628 11122 0,'-19'0'125,"38"-19"-125,35 19 0,37-18 15,-55 18-15,55-18 16,-19 18-1,1 0-15,18 0 16,-37 0-16,0 0 16,-17 0-16,-1 0 15,18 0-15,-17 0 16,17 0-16,1 0 16,-1 0-16,0 0 15,1 0-15,-19 0 16,0 0-16,1 0 15,-1 0-15,18 0 16,-35 0-16,-1 0 16,36 0-16,-18 0 15,1 0-15,17 0 16,1 0-16,-1 0 16,0 0-16,-35 0 15,17 0-15,-18 0 16,0 0-16,0 0 15,0 0-15,1 0 16,17 0-16,0 0 16,0 0-16,1 0 15,-1 0-15,0 0 16,-18 0 0,1 0-16,17 0 15,-18 0-15,0 0 16,0 0-16,19 0 15,-1 18 1,18-18-16,-36 18 16,1-18-16,17 0 15,-18 0 1,-18 19 0</inkml:trace>
  <inkml:trace contextRef="#ctx0" brushRef="#br0" timeOffset="29232.86">15621 11122 0,'55'0'109,"-1"0"-93,0 0-16,-17 0 16,-1 0-16,0 0 15,-18 0-15,37-19 16,-19 19-16,19 0 15,-19 0-15,18 0 16,1 0-16,-1 0 16,1 0-16,-1 0 15,19 0 1,-37 19-16,18-19 16,1 18-16,-1-18 15,19 0-15,-19 18 16,37-18-16,-19 18 15,-17 0-15,17-18 16,-17 18-16,-1-18 16,19 0-16,-1 18 15,1 1-15,-19-19 16,1 18-16,17-18 16,-17 0-16,-1 0 15,1 0-15,17 0 16,-17 0-16,-19 0 15,0 0-15,-18 0 16,1 0-16,-1 0 16,0 0-16,0 0 15,0 0-15,0 0 16,0 0-16,19 0 16,-19 0-16,0 0 15,0 0-15,0 0 16,0 0-1,1 0 17</inkml:trace>
  <inkml:trace contextRef="#ctx0" brushRef="#br0" timeOffset="36472.24">14533 16202 0,'54'0'125,"37"0"-109,-1 0-16,-17 0 15,36 0-15,-18 0 16,36 0-16,-37 18 15,19 0-15,-36 0 16,-19-18-16,1 0 16,-19 0-16,18 0 15,-17 0-15,17 0 16,0 0-16,1 0 16,17 0-16,19 0 15,18-18-15,-55 18 16,19 0-16,-19 0 15,-17 0-15,-1 0 16,18 0-16,-35 0 16,-1 0-1,18 0-15,0 0 0,1 0 16,-1 0 0,-18 0-16,18 0 15,1 0-15,17 0 16,0 0-16,1 0 15,17 0-15,-17 0 16,17 0-16,1 0 16,-19 0-16,-17 0 15,-1 0-15,0 0 16,19 0-16,-19 0 16,0 0-16,-18 0 15,55-18-15,-55 0 16,18 18-16,1 0 15,-19 0-15,18 0 16,0 0-16,-17 0 16,-1 0-16,18 0 15,0 0-15,-18 0 16,19 0-16,-1 0 16,18 0-16,19 0 15,18 0-15,-19 0 16,19 0-16,-37 0 15,37 0 1,-18 0-16,36 18 16,-1 0-16,19 0 15,-18 0-15,18 0 16,0 0-16,-18 1 16,-18-1-16,18 0 15,-37 0-15,1-18 16,36 18-16,-55 0 15,-18-18-15,1 0 16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4" units="1/cm"/>
          <inkml:channelProperty channel="Y" name="resolution" value="24" units="1/cm"/>
          <inkml:channelProperty channel="T" name="resolution" value="1" units="1/dev"/>
        </inkml:channelProperties>
      </inkml:inkSource>
      <inkml:timestamp xml:id="ts0" timeString="2021-02-23T19:02:39.297"/>
    </inkml:context>
    <inkml:brush xml:id="br0">
      <inkml:brushProperty name="width" value="0.05292" units="cm"/>
      <inkml:brushProperty name="height" value="0.05292" units="cm"/>
      <inkml:brushProperty name="color" value="#FF0000"/>
    </inkml:brush>
  </inkml:definitions>
  <inkml:trace contextRef="#ctx0" brushRef="#br0">7320 3351 0,'0'0'0,"-53"18"15,-17 0 1,-36 17-1,35-17 1,-17 17 0,53-35-1,-36 17 1,-17 1 0,0 0-1,0-1 16,-36 1-15,36 0-16,-53-1 16,17 1-1,1-18 1,35 0 0,0 0-1,-18 18 1,-35-1-1,-18 1 1,-18-18 0,19 0-1,70 0 1,17 0 0,-70 0-1,88 0 16,-18-18-15,18-17 0,-35 17-1,18-35 1,17 0 0,18 36-1,17-1 1,18-17-1,0-36 1,0 1 0,53-54-1,17 36 1,89 0 0,35 17 15,35-34-16,-70 69 1,35-34 0,-17 34-1,-19-16 1,19 16 0,-71 36-1,70 0 1,-105 0-1,17 0 1,-35 0 0,-18 0-1,53 36 1,-35-36 0,0 17-1</inkml:trace>
  <inkml:trace contextRef="#ctx0" brushRef="#br0" timeOffset="7979.92">6050 6421 0,'18'0'125,"-18"17"-109,0 1-1,-18 17 1,0 18-1,1-35 17,-1-1-17,-17 36 1,0-35 0,-1 17-1,1-17 1,-35 17-1,-1-35 1,0 18 0,1-1-1,35-17-15,-54 18 16,-34-18 0,17 0-1,-17 0 1,52 0 15,1 0-15,-19 0-1,1-18 1,0-17 0,0 35-1,70 0 1,0-18-1,1 1 17,17-54-17,0 18 1,0-17 0,17-1-1,72-17 1,34 0 15,1 35-15,34 0-1,-17 18 1,-35 17 0,53 18-1,-53 0 1,-36 0-1,19 0 1,16 0 0,1 0-1,-18 0 1,-35 0 0,-17 18-1,-1-18 1,0 0 15,-17 17-15,0-17-1</inkml:trace>
  <inkml:trace contextRef="#ctx0" brushRef="#br0" timeOffset="30341.12">4904 9137 0,'17'0'47,"36"-18"-32,-18 1 1,1 17 0,-19 0-16,19 0 15,17 0 1,-1 0-1,1 0 1,18 0 0,17 0-1,-53 17-15,36 1 16,-18-18 0,0 0 15,35 0-16,-35 0 1,0 0 0,0 0-1,-18 0 1,36 0 0,-54 0-1,1 18 1,-1-18 62</inkml:trace>
  <inkml:trace contextRef="#ctx0" brushRef="#br0" timeOffset="31755.98">7638 8996 0,'-18'0'63,"71"17"-32,0-17-31,70 0 16,-35 0-1,124 36 1,17 17 0,-176-53-16,36 0 15,87 0 1,-105 0-1,17 0 1,-18 0 0,1 0-1,-18 0 1,17 17 15,-34-17-15,-1 0-1,0 0 1,18 0 0,53 0-1,35 0 1,-35 0 0,105 0-1,107 0 1,70 71-1,-106-18 1,-141-53 0,-70 0-1,-36 0 1,0 0 15,-17 0-15,0 0-1,-1 0 17,1 0 30</inkml:trace>
  <inkml:trace contextRef="#ctx0" brushRef="#br0" timeOffset="39355.53">6350 11289 0,'0'18'16,"-18"-1"-1,18 1 1,-17-1 78,-1-17-47,0 0-47,-17 18 15,0-18 1,17 18-16,-70-18 31,35 17-15,-17-17-1,17 0 1,0 0 0,17 0-1,19 0-15,-18 0 16,-18 18-1,17 0 1,-17-1 0,-17 1-1,35 0 1,-36-18 0,18 0 15,-53 17-16,18-17 1,53 0 0,-18 0-1,18 0 1,-36 0 0,53 0-1,1 0 1,-18-17-1,17-1 1,0-17 15,1-18-15,17-35 0,0 35-1,0-53 1,0 35 15,0 18-15,17-17-1,-17 34 1,18 19 0,0 17-1,-18-35 1,52-1-1,-16 19 1,17-1 0,0 0-1,-36 1-15,71 17 16,1 0 0,-1 0 15,0 0-16,35 0 1,-70 17 0,53 19-1,-18-1 1,1 0 0,-54 0-1,0-17 1,-17-18-1,-1 18 17,19-1-17,-1-17 17,-17 0-17,17 18 1,-17-18-1,-1 18 1,-17 17 172,18 0-173,-18-17 1,17-18-1,-17 17 1,0 1 0</inkml:trace>
  <inkml:trace contextRef="#ctx0" brushRef="#br0" timeOffset="41292.05">7655 10918 0,'36'0'15,"-19"-17"1,18 17-16,-17 0 16,35-18-1,53 18 1,0-35 0,35 17-1,18 1 1,-18 17-1,17 0 1,-105-18-16,106 0 16,-18 18-1,18 0 1,-18 0 15,53 0-15,-53 0-1,0 0 1,-35 0 0,0 0-1,-35 0 1,-1 0 0,89 0-1,0 0 1,-1 0-1,-69 0 1,-19 0 0,36 0-1,-36 18 1,19 17 15,-19 1-15,-35-19-1,-17-17 1,0 18 0,35 35-1,0 0 1,17-18 0,-17 18-1,0-36 1,-35 1-1,-1 0 1,1-1 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2-23T15:33:09.999"/>
    </inkml:context>
    <inkml:brush xml:id="br0">
      <inkml:brushProperty name="width" value="0.05292" units="cm"/>
      <inkml:brushProperty name="height" value="0.05292" units="cm"/>
      <inkml:brushProperty name="color" value="#FF0000"/>
    </inkml:brush>
  </inkml:definitions>
  <inkml:trace contextRef="#ctx0" brushRef="#br0">582 10089 0,'18'0'31,"-1"0"94,-17 18-125,0 0 16,18-1-1,-18 19 1,18 17 0,-18-36 15,0 1-31,17-18 15,-17 17-15,0 19 16,0-19 15,0 1 1,0 0-1,0-1-16,18-17 1,-18 18 0,0 0-1,18-18 79,-1 0-78,18 0-1,-17 0-15,0 0 16,17 0 0,18-18-1,0 0 1,-18 1-1,-35-19 1,35 19 0,-17-19-1,17 1 1,-17 18 0,-18-1-16,0 0 15,18 18 1,-1-17 15,-17-1 0,18 18-15,0-18 0,-1 18-1,1 0-15,-1-17 16,-17-1-16,36 18 15,-19 0 1,1 0 15,-18-18 188</inkml:trace>
  <inkml:trace contextRef="#ctx0" brushRef="#br0" timeOffset="1835.16">653 11112 0,'17'0'94,"-17"18"-79,0 0 1,18-1-1,-18 1-15,18 0 16,-1-1 0,-17 19-1,0-19 1,0 1 0,0 0-1,18-18 1,-18 17-1,0 1-15,0-1 94,0 1-63,17-18-15,-17 18 0,18-18 77,0 0-93,-1 0 16,1 0-16,17-18 16,18 0-1,-35-17 1,35 0 0,-36 0-1,19 17 1,-36 0-1,35 1 1,-17-1 0,-1 0-1,1 1 1,17 17 0,-17 0-1,-18-18 1,0 0 31,17 18-32</inkml:trace>
  <inkml:trace contextRef="#ctx0" brushRef="#br0" timeOffset="5788.95">617 13053 0,'0'17'172,"0"1"-172,0 0 16,18-1-1,-18 1 1,0 0-16,18 17 16,-1-17-1,-17 17 1,18 0 15,-18-17-15,18-18-1,-18 17-15,0 1 16,0 0 0,17-1 15,-17 1 0,18-18 0,-18 18-15,17-18 78,1 0-79,0 0-15,-1 0 16,36 0 0,0-18-1,-18 0 1,-17 18 0,0 0-16,35-35 15,-18 17 1,36 1-1,-19-1 1,1-17 0,0 17-1,-17 1 1,-1-1 0,-18 0 15,1 18-16</inkml:trace>
</inkml:ink>
</file>

<file path=ppt/ink/ink2.xml><?xml version="1.0" encoding="utf-8"?>
<inkml:ink xmlns:inkml="http://www.w3.org/2003/InkML">
  <inkml:definitions>
    <inkml:context xml:id="ctx0">
      <inkml:inkSource xml:id="inkSrc0">
        <inkml:traceFormat>
          <inkml:channel name="X" type="integer" max="5760" units="cm"/>
          <inkml:channel name="Y" type="integer" max="2160" units="cm"/>
          <inkml:channel name="T" type="integer" max="2.14748E9" units="dev"/>
        </inkml:traceFormat>
        <inkml:channelProperties>
          <inkml:channelProperty channel="X" name="resolution" value="186.40776" units="1/cm"/>
          <inkml:channelProperty channel="Y" name="resolution" value="124.13793" units="1/cm"/>
          <inkml:channelProperty channel="T" name="resolution" value="1" units="1/dev"/>
        </inkml:channelProperties>
      </inkml:inkSource>
      <inkml:timestamp xml:id="ts0" timeString="2022-09-06T15:06:37.459"/>
    </inkml:context>
    <inkml:brush xml:id="br0">
      <inkml:brushProperty name="width" value="0.05292" units="cm"/>
      <inkml:brushProperty name="height" value="0.05292" units="cm"/>
      <inkml:brushProperty name="color" value="#FF0000"/>
    </inkml:brush>
  </inkml:definitions>
  <inkml:trace contextRef="#ctx0" brushRef="#br0">9984 9862 0,'0'-30'93,"0"1"-93,0 0 16,0-1 0,0 1-1,0 0 17,0-30-17,0 0-15,29 30 16,-29 0-16,0-1 0,0 1 31,0 0-31,0-1 0,0 1 16,29-1 15,-29 1 0,0 0 0,0-1-15,0 1 0,30 0-1,-30-1 17,0 1-32,0 0 15,0-1-15,29 30 16,-29-29-16,0 0 15,30 29 1,-30-30-16,29 1 0,0 0 16,-29-1-1,30 30-15,-30-29 16,29 29-16,-29-30 16,29 30 15,1-29-31,-1 29 15,1 0-15,-1-29 0,0 29 16,1 0-16,28 0 16,60-30-16,-59 30 15,29 0-15,-30 0 16,1 0-16,-30 0 31,30 0-15,29 0-16,-29 0 0,0 0 0,-1 0 15,31 0 17,28 0-32,-88 0 15,1 0-15,28 0 0,-28 0 16,29 0 0,-1 0-16,1 0 0,0 30 15,-30-30 1,0 0-16,1 29 0,-1-29 15,1 0 1,-1 0 15,147 29-31,-147-29 0,89 30 0,-30-30 16,0 29-16,-59-29 16,30 0-16,0 30 15,0-30-15,-1 0 16,1 0-16,0 29 31,29 0-31,-59-29 31,1 0-31,58 30 0,-59-30 16,59 29-16,-29-29 0,0 29 16,-1-29-1,30 0-15,-58 30 16,29-1-16,-1-29 15,1 0 1,0 0-16,-30 0 31,30 0-31,-30 0 0,1 29 16,-1-29 0,0 0 15,-29 30 31,30-30-46,-30 29 156,0 0-157,0 1 1,0-1 0,0 0-1,0 1 17,0 29-32,0-30 0,0 0 46,0 1-46,0-1 16,0 0 0,0 1 15,-30-1-31,1-29 16,29 29-1,-29-29 1,29 30-16,-30-1 15,-29-29 1,59 29-16,-58-29 16,28 30-1,1-30-15,0 0 16,29 29 0,-30-29 15,1 0-31,-30 0 0,30 0 15,-1 0-15,1 0 32,0 0-32,-1 0 15,1 0-15,0 29 32,-30-29-32,30 0 0,-1 0 15,1 0 1,-1 0-16,30 30 15,-58-30-15,28 0 16,1 0 0,0 0-16,-1 0 15,1 0-15,0 0 16,-1 0-16,1 0 16,-30 0-16,30 0 15,-30 0-15,30 0 16,-89 0 31,59 0-47,30 0 0,0 0 15,-30 0 1,30 0-16,-1 0 16,1 0-16,0 0 15,-1 0 32,-29 0-47,30 0 0,0 0 0,-1 0 16,1 0-1,0 0-15,-30 0 16,-29 0-16,0 0 16,-30 0-16,89 0 15,-30 0 1,-58 0-16,58 0 15,30 0 1,-1 0-16,-28 0 16,28 0-16,1 0 15,-1 0-15,1 0 0,0 0 16,-1 0 31,-58 0-47,30 0 0,-1 0 15,0 0-15,0 29 16,1-29 15,-30 0-31,58 0 0,30 30 0,-29-30 0,-1 0 16,1 0 15,-30 0-15,1 0-1,-1 29-15,-29-29 16,29 0-16,30 0 16,-1 0-16,1 0 15,-30 0 1,30 0 15,-59 0-15,58 0-16</inkml:trace>
</inkml:ink>
</file>

<file path=ppt/ink/ink3.xml><?xml version="1.0" encoding="utf-8"?>
<inkml:ink xmlns:inkml="http://www.w3.org/2003/InkML">
  <inkml:definitions>
    <inkml:context xml:id="ctx0">
      <inkml:inkSource xml:id="inkSrc0">
        <inkml:traceFormat>
          <inkml:channel name="X" type="integer" max="1680" units="cm"/>
          <inkml:channel name="Y" type="integer" max="1050" units="cm"/>
          <inkml:channel name="T" type="integer" max="2.14748E9" units="dev"/>
        </inkml:traceFormat>
        <inkml:channelProperties>
          <inkml:channelProperty channel="X" name="resolution" value="35.51797" units="1/cm"/>
          <inkml:channelProperty channel="Y" name="resolution" value="35.47297" units="1/cm"/>
          <inkml:channelProperty channel="T" name="resolution" value="1" units="1/dev"/>
        </inkml:channelProperties>
      </inkml:inkSource>
      <inkml:timestamp xml:id="ts0" timeString="2020-09-15T15:59:30.512"/>
    </inkml:context>
    <inkml:brush xml:id="br0">
      <inkml:brushProperty name="width" value="0.05292" units="cm"/>
      <inkml:brushProperty name="height" value="0.05292" units="cm"/>
      <inkml:brushProperty name="color" value="#FF0000"/>
    </inkml:brush>
  </inkml:definitions>
  <inkml:trace contextRef="#ctx0" brushRef="#br0">19776 4264 0,'18'0'16,"18"-19"-16,1 1 15,-1 18 1,-18 0 0,0-18-16,0 18 15,0-18-15,19 18 16,-1 0-1,-18 0-15,18-18 16,19 18-16,-1 0 16,1 0-16,17 0 15,-17 0-15,17 0 16,1 0-16,-37 0 16,37 0-1,-19 0-15,1 0 16,-1 0-16,0 18 15,1-18-15,17 18 16,1 0-16,0 19 16,-19-19-16,0-18 15,37 36-15,-55-36 16,1 18-16,-1 0 16,18-18-16,1 37 15,17-19-15,1 18 16,18-18-16,18 37 15,-37-19-15,-17 0 16,35 0-16,-53-36 16,17 37-16,-18-19 15,1 0-15,-1 18 16,0-36-16,-18 18 16,0 19 62,1-1-63,-1 18-15,-18-35 16,36 35-16,-36-36 16,18 18-16,-18-17 15,18 17-15,-18-18 16,18 18-16,-18 1 15,0-1-15,19-18 16,-19 0-16,0 0 16,0 0-16,0 1 15,0 17 1,0 0-16,0-18 16,0 19-16,0-1 15,-37 18-15,-17 1 16,18 17-16,-19-35 15,19-1-15,0 18 16,-37-17-16,37 17 16,-55-18-16,55 1 15,-37-1-15,-18-18 16,19 18-16,17-18 16,-35 19-16,-1-19 15,-36 0-15,18 0 16,37-18-1,17 0-15,-17 18 16,35-18-16,-17 18 16,-1-18-16,37 0 15,-18 0-15,0 0 16,18 0-16,-19 0 16,1 0-16,18 0 15,-37 0-15,19 0 16,-36 0-16,-1 0 15,-18 0-15,55 0 16,-37 0-16,19 0 16,0 0-16,17 0 15,1 0-15,18 0 16,-18 0-16,-1 0 16,19-18-16,0 18 15,-18 0-15,-1-18 16,1 18-1,0-18-15,0 18 16,-19 0-16,1 0 16,-1 0-16,-17 0 15,17 0-15,-35 0 16,17 0-16,-18 0 16,1 0-1,35 0-15,-36 18 16,1-18-16,17 18 15,19 0-15,-19-18 16,1 19-16,17-19 16,1 18-16,-1-18 15,1 0-15,-19 0 16,1 0-16,-1 0 16,1 0-16,-1 0 15,-54 0-15,36 0 16,-18 0-16,19 0 15,-37 0-15,0 0 16,18 0-16,0 0 16,18 0-16,-36 0 15,37 0-15,-19 0 16,18 18-16,18-18 16,-35 0-16,53 0 15,-17 0-15,-1 0 16,-18 0-16,-18 0 15,-18 0-15,19 0 16,-19 0-16,-19 0 16,56 0-16,-19 0 15,36 0 1,1 0-16,-37 0 16,36 0-16,19 0 15,-19 0-15,19 0 16,-19 0-16,1 0 15,17 0-15,1 0 16,-1 0-16,-17 0 16,-1 0-16,-17 0 15,-19 0-15,18 0 16,-36 0-16,0 0 16,-18 0-16,0 0 15,0 0-15,36 0 16,-36 0-16,-1 0 15,38 0-15,17 0 16,-18 0-16,18 0 16,-18 0-16,19 0 15,-1 0-15,-18 0 16,18 0-16,-17 0 16,35 0-16,0 0 15,1 18-15,-19 0 16,0 0-16,-17-18 15,35 18 1,-36 1-16,18-19 16,-17 0-16,17 0 15,18 0-15,-36 0 16,19 0-16,-1 0 16,-18 0-16,-18 0 15,-36 0-15,36 0 16,36 0-16,-18 18 15,-18 0-15,-18 0 16,54 0-16,-36 0 16,-72 0-16,54-18 15,18 0-15,18 0 16,0 0-16,36 0 16,19 0-16,0 0 15,-1 0-15,1 0 16,-19 0-16,37 0 15,0 0-15,-1 0 16,-17 0-16,18 0 16,17 0-16,1 0 15,0 0-15,0 0 16,0 0-16,-18 0 16,-1 0-1,1 0-15,0-18 16,-19 18-16,-35-18 15,35 18-15,-36 0 16,19-18-16,17 18 16,-17-18-16,-19 18 15,-72-18-15,18 0 16,90-1-16,-35 19 16,-19 0-16,-36 0 15,54 0-15,18-18 16,-17 18-16,35 0 15,-17 0-15,-55 0 16,90-18-16,-35 18 16,17-18-16,-17 18 15,-1 0-15,-72-18 16,54 0-16,19 0 16,-1 18-16,-36-19 15,37 19-15,-73 0 16,90-18-16,1 18 15,-1-18-15,1 18 16,18 0-16,-37 0 16,-54-18-16,73 0 15,-37 0 1,0 0-16,0 18 16,37 0-16,-19-19 15,-17 1-15,17-18 16,19 18-16,-19 18 15,-36-36-15,37 17 16,-1 1-16,-18 0 16,19 18-16,36-18 15,-19 18-15,1 0 16,17 0-16,-17-18 16,-73 0-16,73 0 15,17-1-15,-17 19 16,-1 0-16,19-36 15,0 18-15,-19 0 16,-35-18-16,17-1 16,-18 1-16,-17-18 15,35 35-15,-18-17 16,19 0-16,-55 0 16,36-37-16,55 55 15,18 0 1,-1 18-1,19-18 1,-18-1 0,0 19-16,18-18 15,-18 0-15,-18-18 16,18 0-16,-19-1 16,1-17-16,36-1 15,0 19-15,0 0 16,0-19-16,18 1 15,0 0-15,0-1 16,37-36-16,-1 19 16,37-1-16,18-54 15,0 73-15,18-1 16,72-17-16,1 17 16,-1 1-16,19 36 15,0 0-15,-19-19 16,-17 19-16,36 18 15,-1 0-15,55 0 16,-54 0-16,-36 0 16,35 0-16,-17 0 15,18 0-15,-37 0 16,19 0-16,17 0 16,-17 18-1,18 1-15,-1 17 16,1 0-16,18 0 15,0 1-15,0-19 16,-73 18-16,36-18 16,-17 0-16,-37 1 15,18 35-15,19-36 16,17 18-16,-35 1 16,53 17-16,19 19 15,-73-55-15,37 18 16,-37-18-16,19 0 15,17 1-15,-54-1 16,37 0-16,17 18 16,-17-18-16,17 0 15,19 19-15,-36-1 16,35 0-16,-35-36 16,-19 0-16,37 0 15,-37 0-15,0 0 16,19 0-16,-37 0 15,36 0-15,1 0 16,-37 0-16,72 0 16,-53 0-16,35 0 15,-17 0-15,-37 0 16,36 0 0,-36 0-16,1 0 15,-1 0-15,0 0 16,-54 0-16,72 0 15,-18 0-15,36 0 16,-17 0-16,35 0 16,-54 0-16,1 0 15,-1 0-15,-55 0 16,-17 0-16,18 0 16,-19-18-16,1 18 15,-19-18-15,37 0 16,-55 18-16,19-18 15,-19 0-15,37-1 16,35-17-16,1 18 16,-18 0-16,18 18 15,18-18-15,-36 0 16,36-1-16,-19 1 16,-35-18-16,36 0 15,0 18-15,-19-19 16,19 1-16,-18 18 15,0-18 1,18-1-16,-19 19 16,-17-18-16,-19 0 15,55 17-15,-18-17 16,-19 36-16,37-36 16,-54 18-16,-1 0 15,-18-1-15,1 19 16,-1 0-16,-18-18 15,0 0-15,19 18 16,-19-18-16,0 18 16</inkml:trace>
  <inkml:trace contextRef="#ctx0" brushRef="#br0" timeOffset="7327.91">13045 14079 0,'0'18'109,"0"18"-109,-36 1 16,17-1-16,-17 0 15,0-18-15,-19 55 16,19-55-16,-18 18 16,-1-18-16,1 37 15,-19-19-15,19-18 16,18 19-16,-19-19 16,1 0-16,-37 18 15,55-18-15,-37 0 16,19-18-16,-37 19 15,37-1-15,-19 0 16,-36-18-16,37 0 16,-19 0-16,18 0 15,1 0-15,-37 0 16,18 0 0,-18 0-16,19 0 15,-1 0-15,-36 0 16,54 0-16,-54 0 15,55 0-15,-37 0 16,18 0-16,0 0 16,-17 0-16,-19 0 15,18 0-15,-18 0 16,0 0-16,18 0 16,-18 0-16,18 0 15,0 0-15,0 0 16,19 0-16,35 0 15,-36-18-15,-36-19 16,19-17-16,17 18 16,18-1-16,-17 19 15,35-18-15,-17 0 16,53 36-16,1-18 16,-18-1-16,18 19 15,0-18-15,18 0 63,0 0-48,0 0 1,0-73 0,54-18-16,1 19 15,-19 35-15,18 1 16,37-37-16,18-36 15,36 54-15,18 1 16,37 17-16,-37-17 16,0 36-16,19 17 15,-37 1-15,-18 0 16,0 0-16,18 18 16,-36 0-16,54 0 15,-54 0-15,36 0 16,-18 18-16,73 0 15,-1 37-15,19-1 16,0 1-16,0 17 16,36-36-16,-37 1 15,-17 17-15,-37-36 16,19 19-16,17-1 16,1 0-1,-19-18-15,19 0 16,-73 1-16,0-1 15,-55 0-15,-35-18 16,-19 0-16</inkml:trace>
</inkml:ink>
</file>

<file path=ppt/ink/ink4.xml><?xml version="1.0" encoding="utf-8"?>
<inkml:ink xmlns:inkml="http://www.w3.org/2003/InkML">
  <inkml:definitions>
    <inkml:context xml:id="ctx0">
      <inkml:inkSource xml:id="inkSrc0">
        <inkml:traceFormat>
          <inkml:channel name="X" type="integer" max="5760" units="cm"/>
          <inkml:channel name="Y" type="integer" max="2160" units="cm"/>
          <inkml:channel name="T" type="integer" max="2.14748E9" units="dev"/>
        </inkml:traceFormat>
        <inkml:channelProperties>
          <inkml:channelProperty channel="X" name="resolution" value="186.40776" units="1/cm"/>
          <inkml:channelProperty channel="Y" name="resolution" value="124.13793" units="1/cm"/>
          <inkml:channelProperty channel="T" name="resolution" value="1" units="1/dev"/>
        </inkml:channelProperties>
      </inkml:inkSource>
      <inkml:timestamp xml:id="ts0" timeString="2022-09-06T15:05:46.513"/>
    </inkml:context>
    <inkml:brush xml:id="br0">
      <inkml:brushProperty name="width" value="0.05292" units="cm"/>
      <inkml:brushProperty name="height" value="0.05292" units="cm"/>
      <inkml:brushProperty name="color" value="#FF0000"/>
    </inkml:brush>
  </inkml:definitions>
  <inkml:trace contextRef="#ctx0" brushRef="#br0">6460 12474 0,'-29'30'156,"-1"-30"-140,1 0 15,0 0-31,-1 0 16,1 0-1,0 0-15,-1 0 16,-29 0-16,59 29 15,-29-29-15,0 0 16,-1 0-16,1 0 16,-30 0-16,-29 0 47,59 0-47,-30 0 0,30 0 0,-1 0 15,1 0 1,-30 0-16,30 0 0,-30 0 15,30 0-15,-1 0 16,1 0 0,0 0-16,-1 0 15,1 0-15,0 0 16,-1 0 0,-28 0-1,28 0-15,1 0 0,-1 29 16,1-29-1,-88 0 1,87 0-16,1 0 16,-1 0-16,-28 0 15,28 0 1,1 0-16,0 0 16,-1 0-16,-28 0 15,-1 0 1,0 0-1,0 0-15,1 0 0,-1 0 16,0 0 0,0 0-16,30 30 15,0-30-15,-30 0 16,30 0-16,-30 0 0,30 0 16,-30 0-16,0 0 15,0 0-15,30 0 16,0 0-1,-1 0-15,-28 0 16,28 0 0,-29 0-16,1 0 0,28 0 0,-28 0 15,-60 0 17,30 0-32,-29 0 15,87 0-15,1 0 16,0 0 15,-1 0-31,-58 0 0,59 0 16,-1 0-16,1 0 0,0 0 0,-1 0 47,-28 0-47,-1 0 0,-59 0 0,30 0 15,30 0-15,-31 0 16,60-30-16,0 30 15,-1 0-15,1-29 16,0 29 0,-1-29 15,-58 29-31,29 0 0,1-30 0,-1 1 31,-58-59-31,87 88 16,30-30-16,0 1 31,-29 0-15,-1-1-1,30 1 17,0 0-32,-29 29 15,29-30-15,0 1 31,0-30-31,0 30 0,0-30 16,0 30 0,29 0-16,1 29 15,-30-30-15,29 30 32,1-29-32,-1 29 46,30 0-46,-30 0 0,-29-30 0,29 30 16,1 0 15,58 0-31,-59 0 0,1 0 0,-1 0 16,30 0-16,-30 0 16,30 0-16,-30 0 15,0 0 1,1 0 15,-1 0-31,59 0 16,-29 0-16,0-29 15,-1 29-15,1 0 16,0 0 0,0 0-16,-30 0 0,30-29 15,-30 29 1,0 0 15,1 0-15,29 0-16,-30-30 0,30 30 15,-30 0-15,0-29 16,1 29-16,-1 0 16,0 0-16,1 0 15,-1 0-15,1-29 16,-1 29-1,30 0-15,-30 0 47,59-30-47,-88 1 0,29 29 32,30 0-32,-29 0 15,-1 0-15,0 0 0,1-29 16,-1 29-1,30 0-15,-30-30 16,0 30-16,1 0 16,-1 0-16,30-29 15,-30 29-15,1 0 0,28 0 16,1-29 31,59 29-47,-89 0 0,0 0 0,1 0 15,-1 0 1,-29-30-16,59 30 0,-30 0 16,30 0-16,-30 0 15,30-29-15,-30 29 16,1 0-16,28 0 16,30 0-16,-29 0 31,0 0-31,-30 0 0,1 0 47,-1 0-47,30 0 15,0 0-15,-1 0 16,-28 0-16,28 0 31,30 0-31,-58 0 16,29 0-16,-30 0 0,0 0 31,59 0-15,59 0-16,-88 29 0,0-29 15,-1 0 17,30 0-32,-58 30 0,-1-30 0,30 0 15,-30 29-15,1-29 16,-1 0-16,0 0 15,1 0-15,-1 29 16,59 1-16,-58-30 16,-1 0-16,0 0 15,1 29 17,-1-29-32,0 0 0,1 0 0,-1 0 31,0 29-16,1-29 17,-1 0 15,-29 30-47,30-30 15,-30 29 16,29-29-31,-29 29 47,0 1-15,29-1-1,-29 0 0,0 1-31,0-1 16,0 1-1,0-1 1,0 0 0,0 1 15,0-1-16,0 0 17,0 1-32,-29-30 15,29 29-15,-29-29 32,29 29-1,-30-29-31,1 0 0,-1 30 31,1-1-31,0-29 31,-1 29-15,1-29-16,-30 30 16,30-30-16,29 29 15,-29-29-15,29 29 0,-30-29 16,1 0-1,-1 0 1,1 0 15,0 0-15,-1 0 0,30 30-1</inkml:trace>
</inkml:ink>
</file>

<file path=ppt/ink/ink5.xml><?xml version="1.0" encoding="utf-8"?>
<inkml:ink xmlns:inkml="http://www.w3.org/2003/InkML">
  <inkml:definitions>
    <inkml:context xml:id="ctx0">
      <inkml:inkSource xml:id="inkSrc0">
        <inkml:traceFormat>
          <inkml:channel name="X" type="integer" max="1680" units="cm"/>
          <inkml:channel name="Y" type="integer" max="1050" units="cm"/>
          <inkml:channel name="T" type="integer" max="2.14748E9" units="dev"/>
        </inkml:traceFormat>
        <inkml:channelProperties>
          <inkml:channelProperty channel="X" name="resolution" value="35.51797" units="1/cm"/>
          <inkml:channelProperty channel="Y" name="resolution" value="35.47297" units="1/cm"/>
          <inkml:channelProperty channel="T" name="resolution" value="1" units="1/dev"/>
        </inkml:channelProperties>
      </inkml:inkSource>
      <inkml:timestamp xml:id="ts0" timeString="2020-09-15T16:01:05.015"/>
    </inkml:context>
    <inkml:brush xml:id="br0">
      <inkml:brushProperty name="width" value="0.05292" units="cm"/>
      <inkml:brushProperty name="height" value="0.05292" units="cm"/>
      <inkml:brushProperty name="color" value="#FF0000"/>
    </inkml:brush>
  </inkml:definitions>
  <inkml:trace contextRef="#ctx0" brushRef="#br0">11194 5951 0,'0'0'0,"18"-36"16,-18 17-1,19 1 1,-1 0 0,0-18-1,0 36-15,0-36 16,0 36-16,0-19 16,1 1-16,-1 0 15,0 0-15,18 0 16,-36 0-16,18 18 15,0-18-15,19-1 16,-19 19 0,0 0-1,0 0 1,0 0 0,19-18-16,-19 18 46,0 0 33,0 0-48,55 0-31,54 0 15,-73 18-15,19 1 16,17 17-16,-35-36 16,17 36-16,-35-18 15,17 0-15,-36-18 16,0 0-16,-18 19 16,0-1 155,0 0-155,0 36 0,18-17-16,-18-19 15,0 18-15,0 0 16,0 1-16,0-19 16,0 0-16,0 18 15,0 0-15,0-17 16,0-1-16,0 0 15,0 0-15,0 0 16,0 0-16,0 0 16,0 1-16,0-1 31,-18 0-31,18 0 16,-18 0-16,18 0 15,-18-18-15,18 18 16,-18 1-16,0-1 15,0 0 1,-1-18 0,1 18-16,0 0 15,-18-18-15,18 18 16,0-18-16,-1 18 16,1-18-16,0 19 15,0-19 1,0 0-16,0 0 15,0 0 173,-1 0-157,1 0-15,0 0 15,0 0-15,-18-19-1,18-17-15,-37 18 16,37-18-16,-18 36 16,-1-37-16,19 19 15,-18 0-15,18 0 16,-18 0-1,17 0 17,1 18-1,0 0-31,18-18 156,0-37-156,0 19 16,0 0-16,0 17 15,0-17-15,0 18 16,0-18-16,0 18 16,0-1-1,0 1 1,0 0 125</inkml:trace>
  <inkml:trace contextRef="#ctx0" brushRef="#br0" timeOffset="13631.81">6296 15548 0,'54'0'125,"55"-36"-125,18 0 16,0 18-16,18 0 15,0-1-15,0 1 16,1 18-16,-38 0 16,-17 0-16,-36 0 15,-1 0-15,0 0 16,1 0-16,-1 0 15,1 0-15,-1 0 16,1 0-16,-1 0 16,0 0-16,19 0 15,-19 0-15,-17 0 16,-1 0-16,0 0 16,1 0-16,17 0 15,-36 0-15,18 0 16,-17 0-16,-1-18 31</inkml:trace>
</inkml:ink>
</file>

<file path=ppt/ink/ink6.xml><?xml version="1.0" encoding="utf-8"?>
<inkml:ink xmlns:inkml="http://www.w3.org/2003/InkML">
  <inkml:definitions>
    <inkml:context xml:id="ctx0">
      <inkml:inkSource xml:id="inkSrc0">
        <inkml:traceFormat>
          <inkml:channel name="X" type="integer" max="1680" units="cm"/>
          <inkml:channel name="Y" type="integer" max="1050" units="cm"/>
          <inkml:channel name="T" type="integer" max="2.14748E9" units="dev"/>
        </inkml:traceFormat>
        <inkml:channelProperties>
          <inkml:channelProperty channel="X" name="resolution" value="35.51797" units="1/cm"/>
          <inkml:channelProperty channel="Y" name="resolution" value="35.47297" units="1/cm"/>
          <inkml:channelProperty channel="T" name="resolution" value="1" units="1/dev"/>
        </inkml:channelProperties>
      </inkml:inkSource>
      <inkml:timestamp xml:id="ts0" timeString="2020-09-15T16:01:48.599"/>
    </inkml:context>
    <inkml:brush xml:id="br0">
      <inkml:brushProperty name="width" value="0.05292" units="cm"/>
      <inkml:brushProperty name="height" value="0.05292" units="cm"/>
      <inkml:brushProperty name="color" value="#FF0000"/>
    </inkml:brush>
  </inkml:definitions>
  <inkml:trace contextRef="#ctx0" brushRef="#br0">2232 14333 0,'0'-18'32,"0"36"-1,18 0-31,0 18 15,-18-18-15,0 19 16,0-1-16,0 0 16,0 1-16,0-1 15,0 0-15,0 0 16,0 19-16,0-19 16,0-18-1,0 19-15,0-1 16,0 0-16,0-18 15,0 19-15,0-19 16,0 18-16,0 0 16,0-18-1,0 19-15,0-19 16,0 0 0,0 0-16,0 0 15,0 0 1,0 1-16,0 17 15,0-18-15,0 0 16,0 0-16,0 19 16,0-19-16,0 0 15,0 0-15,-18 0 16,18 0 0,0 0-16,0 1 31,0-1 109,18-18-108,-18 18-17,36 18-15,37 19 16,-1-37-16,-35 18 16,72 18-16,-37-35 15,19 17-15,-19 0 16,37 19-16,-18-19 15,-18 0-15,-1-18 16,-17 0-16,-1 19 16,-18-37-16,1 0 15,17 0-15,-18 0 16,19 18-16,-19-18 16,0 18-16,37 0 15,-55-18-15,55 18 16,-37 0-1,18 1-15,1-1 16,-19-18-16,18 18 16,-17 0-16,17 0 15,19-18-15,-37 0 16,55 18-16,-19-18 16,19 0-16,18 0 15,-37 0-15,-35 0 16,-19 0-16,0 0 15,0 0-15,0 0 16,0 0 0,19 0-1,-19 0-15,18 0 16,0 0-16,19-18 16,17 18-16,19 0 15,-18 0-15,-37 0 16,0 0-16,1-18 15,-19 18-15,18 0 16,-18 0-16,0 0 16,19 0-16,-19 0 15,0-18-15,18 18 16,19 0-16,-19 0 16,0 0-16,19 0 15,-19 0 1,18 0-16,1 0 15,-1 0-15,1 0 16,-1 0-16,19 0 16,-37 0-16,36 18 15,-35-18-15,35 0 16,-17 0-16,-1 0 16,19 0-16,-19 0 15,19 18-15,-19 0 16,37 0-16,0 1 15,-19-19-15,1 18 16,17 0-16,-35-18 16,17 0-16,-17 0 15,-1 0-15,1 0 16,-1 0-16,19 0 16,-1 0-16,1 0 15,-1 0-15,-17 0 16,17 0-16,-17 0 15,-1 0-15,-17 0 16,-1 0-16,0 0 16,19 0-16,-1 0 15,0 0 1,1 0-16,17 0 16,-17 0-16,-1 0 15,1 0-15,-1 0 16,1 0-16,-19 0 15,18 0-15,-17 0 16,17 0-16,-18 0 16,19 0-16,-1 0 15,-18 0-15,1-18 16,35 0-16,-17 18 16,-1-19-16,-18 1 15,19 0-15,-19 18 16,19 0-16,-1-18 15,19 18-15,-19-18 16,19 18-16,-1 0 16,-17 0-16,17 0 15,19 0-15,-37 0 16,19 0-16,18 0 16,-1-18-16,-35 18 15,-19 0-15,0 0 16,37 0-16,-37 0 15,19 0 1,-1 0-16,0 0 16,1 0-16,-19 0 15,19 0-15,-1 0 16,-18 0-16,19 0 16,-1 0-16,1 0 15,-1 0-15,0 0 16,19 0-16,-19 0 15,-17 0-15,17 0 16,-18 0-16,19 0 16,-19 0-16,19 0 15,-19 0-15,0 0 16,0 0-16,1 0 16,17 0-16,1 0 15,-1 0-15,0 0 16,19 0-16,18 0 15,-1 0-15,19 0 16,-18 0-16,18 0 16,-18 0-16,17 0 15,-17 0-15,0 0 16,18 0 0,-19 0-16,-17 0 0,36 0 15,0 0 1,-19 0-16,1 0 15,0 0-15,0 0 16,-1 0-16,-17 0 16,-1 0-16,-17 0 15,17 0-15,19-18 16,-55 18-16,19 0 16,-1-19-16,-17 19 15,17 0-15,0 0 16,1 0-16,-1 0 15,19 0-15,-19 0 16,1 0-16,17 0 16,1 0-16,-1 0 15,19-18-15,-55 18 16,37 0-16,18 0 16,-37 0-16,19 0 15,-1 0-15,1 0 16,-1 0-16,1 0 15,0 0-15,-1 0 16,1 0-16,17 0 16,-35 0-16,36 0 15,-19 0 1,1 0-16,-19 0 16,19 0-16,-1 0 15,1 0-15,36 0 16,-19 0-16,-17 0 15,0 0-15,-1 0 16,-17 0-16,-1 0 16,19 0-16,35 0 15,-53 0-15,17 0 16,-17 0-16,-1 0 16,1 0-16,-19 0 15,18 0-15,-17 0 16,-1 0-16,-18 0 15,37 0-15,-37 0 16,18 0-16,-18 0 16,18 0-16,1 0 15,-19 0-15,18 0 16,-18 0 0,0 0-1,1 0 1,-1 0-1,0 0-15,36 18 16,1 1-16,-19-19 16,0 0-16,-18 0 15,19 0-15,-19 0 16,0 0-16,0 0 16,0 0-16,0 0 15,1 0-15,17-19 16,-36 1-1,18 18-15,0-36 16,0 36-16,0-18 16,-18 0-16,37 0 15,-37-1-15,18 1 16,-18-18-16,18 0 16,-18-1-16,0 1 15,0 18-15,0-18 16,0-1-16,0 19 15,0 0-15,0-18 16,0 18-16,0 0 16,0-1-16,0-17 15,0 0 1,0 18-16,0 0 16,0-1-1,0 1 1,0-18-1,0 18-15,0 0 16,0 0-16,0-19 16,0 19-1,-18-18-15,18 18 16,0 0-16,0-19 16,0 19-16,0 0 15,0 0-15,0 0 16,-18 0-16,18-1 15,0-17-15,-18 18 16,18-18-16,0-1 16,-19 19-16,19 0 15,-18-36-15,0 17 16,18 1 0,0 18-16,-18 18 15,18-18-15,0 0 16,0 0-16,0-1 15,-18 1 1,18 0 0,-18 0 31,18 0-1,0 0-30,0 0-16,0-1 16,0 1-1,-18 18-15,18-18 16,0 0 0,-19 0 15,19 0 0,0 0-15,0-1-1,-18 1-15,18 0 16,-18 0-16,18 0 31,0 0-15,0 0-1,-18-1 1,0 1 15,-18 18 126,-37 0-157,0 0 15,1 0-15,-37 0 16,36 0-16,-17 0 15,-19 0-15,54 0 16,-17 0-16,17 0 16,1 0-16,0 0 15,17 0-15,1 0 16,-18 0-16,-1 0 16,1 0-1,-1 0-15,-17 0 16,17 0-16,-17 0 15,17 0-15,1 0 16,-1 0-16,1 0 16,18 0-16,-19 0 15,19 0-15,-18 0 16,-1 0-16,19 0 16,-37 0-16,19 0 15,-1 0-15,-17 0 16,36 0-16,-37 0 15,19 0-15,-1 0 16,1 0-16,-1 0 16,1 0-16,-1 0 15,1 0-15,0 0 16,-19 0-16,0 0 16,1 0-16,-19 0 15,55 0-15,-37 0 16,-17 0-16,35 0 15,-36 0-15,37 0 16,-19 0-16,-17 0 16,35 0-16,-17 0 15,17 0 1,1 0-16,-1 0 16,1 0-16,0 0 15,-1 0-15,1 0 16,17 0-16,-17 0 15,0 0-15,17 0 16,1 0-16,-18 0 16,17 0-16,-17 0 15,-1 0-15,-17-18 16,36 18-16,-1 0 16,1 0-16,0-18 15,-1 18-15,-17-18 16,0 0-16,-1 18 15,-17-18-15,-1 18 16,-18-19-16,1 1 16,35 18-16,-17 0 15,-37 0-15,36 0 16,-18 0-16,37 0 16,-37 0-16,19 0 15,-1 0-15,-18-18 16,1 18-16,17 0 15,-36-18 1,37 0-16,-19 0 16,18 18-16,1 0 15,17-18-15,-17-1 16,-19 1-16,37 0 16,-19-18-16,-18 36 15,37-18-15,-19 18 16,19 0-16,0 0 15,-1 0-15,1 0 16,-1 0-16,1 0 16,-1 0-16,-17 0 15,17 0-15,19 0 16,0 0-16,-19 0 16,19 0-16,-18 0 15,17 0-15,-17 0 16,0 0-16,17 0 15,-17 0-15,-1 0 16,1 0-16,0 18 16,-1 0-16,1 18 15,-37-36-15,55 18 16,-37 1-16,19-1 16,-19 0-16,1 0 15,17 0 1,1 0-16,-1 0 15,19-18-15,-37 37 16,19-37-16,-37 18 16,37 0-16,-19 0 15,-36-18-15,55 0 16,-19 18-16,19 0 16,0-18-16,-1 19 15,1-19-15,-19 18 16,19-18-16,-19 0 15,-36 18-15,37 0 16,-1-18-16,-36 36 16,37-36-16,-19 18 15,0 1-15,19-19 16,-37 18-16,0 0 16,36 0-16,1-18 15,-1 18-15,-36-18 16,37 0-16,-19 0 15,-18 0-15,19 0 16,-37 0-16,36 0 16,-18 0-16,0 0 15,0 0 1,19 0-16,-19 0 16,18 0-16,-36 0 15,54 0-15,-17 0 16,-37 0-16,54 0 15,-54 0-15,36 0 16,1 0-16,-1 0 16,18 0-16,-17-18 15,17 18-15,1-18 16,-1 0-16,-18 0 16,37 18-16,-1-19 15,19 19-15,0 0 16,0 0-16,-19-18 15,1 0-15,-19 0 16,19 0-16,-1 0 16,-17 0-16,17-1 15,-35 1-15,35 0 16,1 18-16,-1-18 16,1 18-16,-1-18 15,1 18-15,18 0 16,-19 0-16,1 0 15,-1 0 1,1 0-16,18 0 16,-19 0-16,19 0 15,0 0-15,-1 0 16,1 0 0,18 0-16,0 0 15,0 0-15,0 18 16,-19-18-16,19 18 15,-18-18 1,18 18-16,0-18 16,-19 18-1,19 1 1,-18-19 0,18 18-1,0 0 16,-1-18-15,1 0 0,-18 18-1,18-18 17,0 0 514,0 18-530,-1-18 0,1 18-1,0-18 32,0 0 47</inkml:trace>
  <inkml:trace contextRef="#ctx0" brushRef="#br0" timeOffset="11992.32">6296 7693 0,'0'18'109,"0"0"-77,-37 0-32,37 0 15,-18 0-15,18 0 16,-36 1-16,36-1 16,-18 18-1,-18-18-15,17 18 16,1-36-16,0 19 15,0-1-15,0 0 16,-18-18-16,36 18 16,-37 0-16,19-18 15,18 18-15,-36-18 16,18 18-16,-19 1 16,1-1-16,-18-18 15,-19 18-15,19 18 16,17-36-16,19 0 15,-36 18-15,36 0 16,-19-18-16,1 19 16,-18-19-16,17 0 15,-17 0-15,0 0 16,17 18-16,1-18 16,18 18-16,-37-18 15,19 0-15,-18 0 16,-19 18-16,19-18 15,-1 18-15,1-18 16,-19 0 0,19 18-16,-1-18 15,1 18-15,0-18 16,35 0-16,-17 0 16,-18 19-16,17-19 15,1 0-15,-18 0 16,36 0-16,-19 0 15,19 0-15,-18 0 16,18 0-16,0 0 16,-1 0-16,-17 0 15,18 0-15,-18 0 16,18 0-16,-37 0 16,19 0-16,18 0 15,-19 0-15,19 0 16,-18 0-16,0 0 15,18 0-15,-19 0 16,1 0-16,0 0 16,-19 0-16,19 0 15,-18 0-15,-19 0 16,19 0-16,-1 0 16,19-19-16,0 19 15,-19 0-15,19 0 16,0 0-1,-19-18-15,1 18 16,-1 0-16,19 0 16,-18 0-16,35 0 15,-17 0-15,18 0 16,0 0-16,0 0 16,-37 0-16,37 0 15,0 0-15,0 0 16,0 0-16,0 0 15,18 18-15,-19-18 16,1 0 0,0 0-16,0 0 47</inkml:trace>
  <inkml:trace contextRef="#ctx0" brushRef="#br0" timeOffset="16872.07">4754 10196 0,'36'0'125,"55"0"-125,36 0 16,18 18-16,-36-18 15,-19 0-15,-17 0 16,36 19-16,-37-1 16,19 0-16,-37-18 15,1 18-15,-19-18 16,19 0-16,-1 0 15,-18 0-15,19 0 16,-1 0-16,1 18 16,-19-18-16,18 0 15,-17 0-15,-1 0 16,18 0-16,-36 0 16,19 0-16,-1 0 15,0 0-15,19 0 16,-19 0-16,18 0 15,-17 0-15,17 0 16,1 0-16,-1 0 16,19 0-16,-1 0 15,19 0-15,18 0 16,-19 0 0,19 18-16,-36 0 0,36 1 15,-55-19 1,37 18-16,-37 0 15,19-18-15,-1 0 16,19 0-16,18 0 16,-18 0-16,36 0 15,18 0-15,-18 0 16,-36 0-16,36 0 16,-37 0-16,-17 0 15,-1 0-15,-17 18 16,17-18-16,-17 0 15,-1 0-15,19 0 16,-1 0-16,55 0 16,-36 0-16,36 0 15,-36 0-15,36 0 16,-55 0-16,55 0 16,-54 0-16,18 0 15,-19 0-15,19 0 16,-18 0-16,-19 0 15,19 0-15,-1 0 16,1 0-16,-1 0 16,-17 0-16,35 0 15,-17 0 1,0 0-16,-1 0 16,19 0-16,-19 0 15,1 0-15,-19 0 16,19 0-16,-19 0 15,19 0-15,0 0 16,-1 0-16,1 0 16,36 0-16,-37 0 15,1 0-15,-1-18 16,19 18-16,-37 0 16,1 0-16,-1 0 15,-17 0-15,17 0 16,0 0-16,1 0 15,-1 0-15,1 0 16,-19 0-16,0 0 16,-18 0-16,1 0 15,17 0-15,-18 0 16,0 0-16,18 0 16,-17 0-16,-1 0 15,0 0-15,18 0 16,-18 0-1</inkml:trace>
  <inkml:trace contextRef="#ctx0" brushRef="#br0" timeOffset="20152.82">4554 9924 0,'0'0'0,"-18"18"16,0 0 15,-19 1-31,37 17 16,-36 0-16,18 0 16,18-17-1,-18 17 1,0 0-16,18-18 15,-18 0-15,18 19 16,-37-1 0,19-18-16,0 18 15,-18-17 1,36-1 0,-37 0-16,19-18 15,-18 18-15,18-18 16,-18 18-16,17-18 15,-17 0-15,0 0 16,18 0-16,-37 0 16,1 0-16,-1 0 15,-17 0-15,17 0 16,-17 0-16,17-18 16,-35-18-16,17 18 15,-18-1-15,1-17 16,-1 0-16,18 18 15,-17-37-15,17 37 16,19 0-16,-55-18 16,54 18-16,-35-19 15,-19 1 1,0-18-16,73 35 16,-55 1-16,37 0 15,-37-18-15,18 0 16,-17-1-16,17 19 15,37-18-15,-19 18 16,19 18-16,36-18 16,-18-1 31,18-35 15,36 0-46,0 17-16,1-35 15,35 17-15,19 1 16,-37 18-16,37-1 16,-18 1-16,54-18 15,-18 35-15,-1-17 16,-53 36-16,36-18 15,-19 18 1,1 0-16,36 0 16,-19 0-16,37 0 15,-18 0-15,18 0 16,-54 0-16,36 0 16,-37 0-16,-17 0 15,-1 0-15,37 0 16,-19 0-16,-17 0 15,-1 0-15,19 0 16,-37 0-16,18 0 16,1 18-16,-19-18 15,-18 0-15,0 18 16,1-18-16,17 0 16,-18 18-1,0 1 1,0-19-16,0 18 15,1 18-15,35-18 16,-36 18-16,0-17 16,37 17-16,-37-18 15,0 0-15,0-18 16,-18 18-16,18-18 16</inkml:trace>
  <inkml:trace contextRef="#ctx0" brushRef="#br0" timeOffset="23848.72">2195 13299 0,'0'-18'109,"19"18"-109,53-19 16,-17 19-16,-1 0 15,37 0-15,18 0 16,-55 0-16,19 0 16,-19 0-1,0 0-15,-17 0 16,-19 0-16,0 0 16,36 0-16,-35 0 15,35 0 1,-18 0-16,1 0 15,-1 0-15,0 0 16,0 0-16,1 0 16,-1 0-16,0 0 15,1 0-15,-1 0 16,18 0-16,-17 0 16,-1 0-16,18 0 15,1 0-15,17 0 16,1 0-16,-1 0 15,19 0-15,-18 0 16,-19 0-16,-18 0 16,-17 0-16,-1 0 15,18 0-15,-18 0 16,0 0 0,19 0-16,-19 0 15,18 0-15,0 0 16,-18 0-16,1 0 15,17 0-15,0 0 16,-18 0 0,0 0-1</inkml:trace>
  <inkml:trace contextRef="#ctx0" brushRef="#br0" timeOffset="40215.78">4772 17036 0,'0'0'0,"18"0"0,0 0 15,0 0-15,0 0 16,19 0-16,-19 0 16,18 0-16,0 0 15,1 0-15,-19 0 16,18 0-16,18 0 15,-17 0-15,17 0 16,37 0-16,-19 0 16,37 0-16,-36 0 15,-19 0 1,1 0-16,-19 0 16,18 0-16,-17 0 15,17 0-15,19 0 16,36 0-16,-19 0 15,19 0-15,-18 0 16,-19 0-16,1 0 16,0 0-16,-19 0 15,19 0-15,-19 0 16,0 0-16,-17 0 16,35 0-16,19 0 15,-18 0 1,-1 0-16,1 0 0,36 0 15,-19 18-15,-17-18 16,-1 0-16,19 0 16,-18 0-16,-19 0 15,37 0-15,-19 0 16,19 18-16,18 1 16,18-1-16,0-18 15,-18 0-15,0 0 16,-37 0-16,1 0 15,-19 0-15,19 0 16,-19 0 0,1 0-16,17 0 15,1 0-15,36 0 16,-19 0-16,37 36 16,0-36-16,-36 18 15,36-18-15,-36 0 16,18 0-16,-19 18 15,1 0-15,-18 1 16,-19-19-16,19 0 16,17 18-16,1-18 15,36 36-15,-36-36 16,0 18-16,-19 0 16,1-18-16,17 18 15,-17 1-15,-19-19 16,37 0-16,-36 0 15,-1 0-15,-18 18 16,1-18-16,17 0 16,-18 0-16,-18 0 15,19 0-15,17 0 16,-36 18 0,19-18-16,-19 0 15</inkml:trace>
  <inkml:trace contextRef="#ctx0" brushRef="#br0" timeOffset="47729.18">5062 18415 0,'36'-18'47,"55"18"-47,18 0 16,-18 0-16,17 0 15,1 0-15,0 0 16,-18 0-16,-19 0 16,-17 0-16,-1 0 15,1 0-15,-1 0 16,1 0-16,-37 0 15,18 0 1,0 0-16,1 0 16,17 0-16,0 0 15,1 0-15,17 0 16,37 0-16,-54 0 16,-1 0-16,1 0 15,-1 0-15,0 0 16,1 0-16,17 0 15,19 0-15,-18 0 16,-1 0-16,37 0 16,-36 0-16,54 0 15,-37 0-15,1 0 16,36 0-16,0 0 16,0 0-16,-36 0 15,-19 0-15,1 0 16,0 0-16,-19 0 15,0 0-15,19 0 16,0 0-16,17 0 16,19 0-16,0 0 15,0 0-15,-18 0 16,-1 0-16,-17 0 16,-1 0-1,-17 0-15,-1 0 16,-17 0-16,17 0 15,19 0-15,-19 0 16,0 0-16,19 0 16,0 0-16,35 0 15,-17 0-15,-36 0 16,-1 0-16,0 0 16,-17 0-16,-1 0 15,0 0-15,1 0 16,-1 0-16,0 18 15,19-18-15,-1 18 16,0-18-16,1 0 16,-1 0-16,1 18 15,-1 0-15,-18-18 16,19 0-16,-19 19 16,0-19-16,1 0 15,-19 0-15,0 0 16,0 0-16,0 18 15,0-18-15,1 0 16,17 0-16,-18 0 31,0 0-31,0 0 16,0 0 0,1 0 77,-1 0-46,0 0-47,36 0 16,1 0-16,-1 0 15,37 0-15,-19 0 16,1 0-16,0 0 16,-19 0-16,0 0 15,-17 0-15,-19-18 16,0 18-16,18 0 16,1 0-16,-19-19 15,18 19-15,0 0 16,-18 0-16,19 0 15,-19 0-15,18 0 16,19-18 0,-37 18-1,0 0-15,0-18 16,18 18-16,-18 0 16,19 0-16,-19 0 15,18 0-15,19 0 16,-37 0-16,36-18 15,-36 18-15,37 0 16,-19 0-16,0 0 16,19 0-16,-19 0 15,0 0-15,-18 0 16,1 0-16,35 0 16,-36 0-16,0 0 15,19 0-15,-1-18 16,18 18-16,-17 0 15,-19 0-15,18 0 16,0 0-16,1 0 16,-1 0-16,-18 0 15,36 0-15,-17 0 16,-1-18-16,0 18 16,37 0-16,-37 0 15,19-18 1,-19 18-16,18-19 15,-17 19-15,17-18 16,-18 18-16,1 0 16,-1 0-16,18 0 15,1 0-15,-1 0 16,1 0-16,-1 0 16,-18 0-16,37 0 15,-37 0-15,19 0 16,-19 0-16,18 0 15,1-18-15,-1 18 16,1 0-16,-1 0 16,-18-18-16,1 18 15,17-18-15,-18 18 16,1 0-16,-1 0 16,18-18-16,-17 18 15,35-18-15,-17 18 16,-1-19-16,0 19 15,1 0-15,-1 0 16,1 0-16,17 0 16,-17 0-16,17 0 15,1 0 1,-1 0-16,1 0 16,0 0-16,-1 0 15,1 0-15,36 0 16,-19 0-16,19 0 15,-54 0-15,35 0 16,1 0-16,18 0 16,-18 0-16,-1 0 15,19 0-15,-36 0 16,-1 0-16,-17 0 16,-1 0-16,-18 0 15,-17 0-15,17 0 16,-18 0-16,0 0 15,18 0-15,-17 0 16</inkml:trace>
  <inkml:trace contextRef="#ctx0" brushRef="#br0" timeOffset="50528.93">2631 18270 0,'18'0'110,"55"0"-110,35 0 15,-17 0-15,36 0 16,-18 0-16,36 0 16,-54 0-16,0 0 15,17 0-15,-17 0 16,-18 0-16,17 0 15,-17 0-15,-19 0 16,19 0-16,0 0 16,-37 0-16,18 0 15,-36 0-15,19 0 16,-1 0-16,0 0 16,-18 0-16,1 0 15,-1 0 16,18-18 204,18 0-235,-17 18 15,53-19-15,-35 19 16,-1-18-16,19 18 16,-1 0-16,-35 0 15,-1 0 1,-18 0-16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4" units="1/cm"/>
          <inkml:channelProperty channel="Y" name="resolution" value="24" units="1/cm"/>
          <inkml:channelProperty channel="T" name="resolution" value="1" units="1/dev"/>
        </inkml:channelProperties>
      </inkml:inkSource>
      <inkml:timestamp xml:id="ts0" timeString="2021-02-23T18:58:33.677"/>
    </inkml:context>
    <inkml:brush xml:id="br0">
      <inkml:brushProperty name="width" value="0.05292" units="cm"/>
      <inkml:brushProperty name="height" value="0.05292" units="cm"/>
      <inkml:brushProperty name="color" value="#FF0000"/>
    </inkml:brush>
  </inkml:definitions>
  <inkml:trace contextRef="#ctx0" brushRef="#br0">4904 17268 0,'0'-17'15,"35"-1"17,-17 1-32,105-19 15,71 19 1,-53 17-1,53 0 1,-53 0 0,0 0-1,-52 0 17,34 0-17,1 0 1,-19 0-1,-52 0-15,0 0 16,0 0 0,0 17-1,18 19 1,52-19 0,-88 1-1,36-1 1,-71 1 15,18-18-15,-1 18 15,-17 17-15,0 18-1,0-35 1,0 34-1,0-16 1,-17 17 0,-36 0-1,-18 17 1,-35-35 0,18 18-1,-35 0 1,17-17-1,35-19-15,-17 18 16,-18-17 15,18 17-15,0-17 0,0-18-1,52 18 1,-17-1-1,-17 1 1,-18-18 0,17 0-1,1 0 1,-1 0 0,-88 0-1,53 0 1,-17 0-1,35-18 17,-1 1-17,37-1 1,-1-17 0,-36 17-1,72 18 1,-1-18-1,1 1 1,-36-36 0,17 18-1,36-1 1,0 19 0,0-19 15,0 1-16,0 0 1,0 17 15,0 1-15</inkml:trace>
  <inkml:trace contextRef="#ctx0" brushRef="#br0" timeOffset="8758">4322 15946 0,'-18'17'156,"-17"1"-141,17-1 17,-17 1-32,-1 0 15,19-18 1,-18 0 0,-1 17-1,1 1 1,0-18-1,-1 18 1,-17-18 0,18 0-1,-18 0 17,18 0-17,-36 0 1,54 0-1,-18 0 1,-1 0 0,1 0-1,17 0 1,1 0 0,-19 0-1,-17-36 1,18 36-1,18-17 17,-19-1-32,-105-52 31,-53-19-15,106 72-1,70-1 1,1 0 15,17 1-15,17-1 15,-17 1-15,36-19-1,-19 19-15,36-36 16,18 17-1,17 1 1,-18 17 15,-17 1-15,18-1 0,-1 1-1,-17-1 1,-35 18-1,17 0 1,36 0 0,17-18-1,-70 1 1,17 17 15,18-18-15,17 18-1,-17 0 1,-35 0 0,0 0 15,17 0-15,-17 0-1,-1 0 1,1 0-1,17 18 1,0-18-16,36 17 16,-36-17-1,1 18 1,-1 0 0,18-1-1,-18 1 1,-17-18-1,-1 0 1,1 0 15,-18 17-15,18-17 0,17 18-1,0 0 1,-17-18-1,-1 17 1,1 1 0,-18 0-1,18-18 1,-1 17 0,-17 1-1</inkml:trace>
  <inkml:trace contextRef="#ctx0" brushRef="#br0" timeOffset="51871.71">3351 14164 0,'18'-18'110,"35"18"-95,-35 0 1,17-17-16,0 17 16,0 0-1,18-18 1,-35 18-16,53 0 15,-36 0 1,0 0 0,0 0-1,18 0 1,-17 0 0,-1 0-1,-18 0 1,36 0 15,-35 0-15,0 0-1,35 0 1,-18 0 0,-17 0-1,-1 0 1,1 0-1,-1 0 1,19 0 0,-19 0 15,1 0 0,0 0-15,-1 0 15</inkml:trace>
  <inkml:trace contextRef="#ctx0" brushRef="#br0" timeOffset="53336.25">3316 12382 0,'18'0'16,"-1"0"0,1 0-1,17 18 1,-17-18 0,17 0-1,-17 0 1,17 0-1,0 0 1,1 0 0,-19 0-16,36 18 15,-17-18 1,16 0 0,1 17-1,-17 1 16,-1 0-15,0-18 0,0 0-1,-17 17 1,17-17 0,1 0-1,-1 18 1,0 0-1,18-18 1,-35 0 0,17 17-1,0 1 1,-17-18 0,0 18-1,-1-18 16,1 0 1</inkml:trace>
  <inkml:trace contextRef="#ctx0" brushRef="#br0" timeOffset="130096.5">1270 11747 0,'-35'0'125,"-18"0"-109,18 0-1,-18 0 1,-36 0 0,36 0-1,-17 0 1,-18 0 0,35 0-1,35 0 16,1 0-31,-36 0 16,17 0 0,1 0-1,17 0 1,1 0 0,17 18 15,-35 0 16,35-1-16,0 1-31,0 0 16,0 17-1,0 0 1,0 18-1,0 0 1,0 0 0,0 53-1,0-36 1,0-17 0,0-17-1,17-1 16,-17-18-15,0 19 0,35 17-1,-17-18 1,17 0 0,-17-17-1,-18 0 1,35-1-1,-35 1 1,53-1 0,0 1-1,0 0-15,0-18 16,17 17 0,19 1 15,-19-18-16,1 18 1,52-1 0,-17-17-1,-18 0 1,-17 0 0,52 0-1,71 0 1,36 0-1,-160 0 1,1 0-16,35 0 16,-1 0-1,-52 0 1,18 0 0,17 0 15,36 0-16,-19 0 1,1 0 0,0 0-1,0 0 1,17 0 0,18 18-1,1 17 1,-1-35-1,17 18 1,19-1 0,-89-17-1,0 0 1,53 0 0,-17 18 15,35-18-16,-54 0 1,37 0 0,-54 0-1,-18 0-15,36 0 16,35 0 0,-35 0-1,18 0 1,-36 0-1,18 0 1,-1 18 0,1-18-1,35 0 17,-17 0-17,-36 0-15,35 0 16,-17 0-1,-35 0 1,35 0 0,17 0-1,1 0 1,-1 0 0,1 0-1,-19 17 1,37 1-1,-19 0 1,18 17 0,-17-35-1,87 35 1,-34-35 15,-1 0-15,-17 0-1,17 0 1,18 0 0,18 0-1,0 0 1,-18 0 0,0 0-1,0 0 1,53 0-1,-89 0 1,-17 0 0,1 0-1,16 0 1,-34 0 15,17 0-15,35 0-1,-17 0 1,-36 0 0,1 0-1,-1 0 1,71 0 0,-52 0-1,-19 0 1,18 0-1,-17 0 1,34 0 0,-17 0-1,1 0 17,16 0-17,1 0 1,0 18-1,0-18 1,140 17 0,-52-17-1,-35 18 1,-36-18 0,-17 0-1,53 0 1,-36 0-1,1 0 1,17 0 0,-36 0-1,-16 0 17,16 0-17,124 18 1,-105-18-1,-1 0 1,54 0 0,-142 0-1,35 0 1,18 0 0,-17 0-1,35 0 1,17 0-1,71 0 1,-71 0 0,1 0 15,17 0-15,35 0-1,53 0 1,-52 0-1,17 0 1,17 0 0,-35 0-1,-17 0 1,35 0 0,-159 0-16,124 0 15,-53 0 1,-54 0-1,19 0 1,-1 0 0,54 0-1,17 0 17,17 0-17,-34 0 1,52 0-1,18 0 1,-35 0 0,-53 0-1,87 0 1,-104 0 0,16 0-1,-17 0 1,-70 0-1,0 0 1,17-18 0,-53 18-1,53-18 17,0 1-17,-35-1 1,36-35-1,-1 18 1,-53 0 0,-17 17-1,17-17 1,-17 17 0,-1-52-1,-17-1 1,18-35-1,-18 18 1,0 17 0,0 36-1,0-18 17,-18-17-17,1 52 1,-1-52-1,0 34 1,-17-17 0,17 18-1,1 17 1,-19-34 0,36-1-1,-17 35 1,-1-17-1,1-1 1,-1 1 0,0 0 31,1 17-32,-1 18 16,18-17-15,-35-1 15,-1 18-15,-17 0 0,18 0-16,0 0 15,-36 0-15,1 0 16,-36 0-1,0 0 1,-17 0 0,-36 0-1,0 0 17,-17 0-17,-54 0 1,-34 0-1,-18 0 1,70 0 0,-88 0-1,71 0 1,-36 0 0,-35 0-1,1 0 1,34 0-1,-35 0 1,36 0 0,-36 0-1,35 0 17,0 0-17,-34 0 1,-178 0-1,125 0 1,16 0 0,54 0-1,0 0 1,17 0 0,-34 0-1,16 0 1,-69 0-1,16-35 1,-52 35 0,-53-71 15,-158-17-15,228 53-1,107-18 1,-71 35-1,-1-35 1,-16 36 0,34-1-1,-17 0 1,0-52 0,0 17-1,0 17 1,-89-34-1,177 52 1,36 18 0,34 0 15,18 0-15,-17 0-1,-36 0 1,36 0-1,-36 0 1,1 0 0,-36 0-1,35 0 1,-105 0 0,105 0-1,0 0 1,-52 0-1,17 0 1,-18 0 0,-17 18 15,35 35-15,88-53-1,53 35 1,-35-17-1,18-1 1,-142 19 0,71-1-1,35-17 1,-17-1 0,-18 19-1,53-19 1,-18 1-1,53-1 1,-17 1 15,17 0-15,-17-1 0,-71 19-1,70-19 1,1-17-1,-19 18 1,19 0 0,-18-1-1,-18 18 1,36-17 0,-18-18-1,35 0 1,0 0-1,18 0 1,-53 18 15,35-1-15,-18 1 0,1-18-1,17 0 1,18 0-1,0 0 1,70 0 0,-17 0-1,17 0 1,-17 0 0,-18 0-1,-18 18 1,54-18 15</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4" units="1/cm"/>
          <inkml:channelProperty channel="Y" name="resolution" value="24" units="1/cm"/>
          <inkml:channelProperty channel="T" name="resolution" value="1" units="1/dev"/>
        </inkml:channelProperties>
      </inkml:inkSource>
      <inkml:timestamp xml:id="ts0" timeString="2021-02-23T18:58:33.677"/>
    </inkml:context>
    <inkml:brush xml:id="br0">
      <inkml:brushProperty name="width" value="0.05292" units="cm"/>
      <inkml:brushProperty name="height" value="0.05292" units="cm"/>
      <inkml:brushProperty name="color" value="#FF0000"/>
    </inkml:brush>
  </inkml:definitions>
  <inkml:trace contextRef="#ctx0" brushRef="#br0">4904 17268 0,'0'-17'15,"35"-1"17,-17 1-32,105-19 15,71 19 1,-53 17-1,53 0 1,-53 0 0,0 0-1,-52 0 17,34 0-17,1 0 1,-19 0-1,-52 0-15,0 0 16,0 0 0,0 17-1,18 19 1,52-19 0,-88 1-1,36-1 1,-71 1 15,18-18-15,-1 18 15,-17 17-15,0 18-1,0-35 1,0 34-1,0-16 1,-17 17 0,-36 0-1,-18 17 1,-35-35 0,18 18-1,-35 0 1,17-17-1,35-19-15,-17 18 16,-18-17 15,18 17-15,0-17 0,0-18-1,52 18 1,-17-1-1,-17 1 1,-18-18 0,17 0-1,1 0 1,-1 0 0,-88 0-1,53 0 1,-17 0-1,35-18 17,-1 1-17,37-1 1,-1-17 0,-36 17-1,72 18 1,-1-18-1,1 1 1,-36-36 0,17 18-1,36-1 1,0 19 0,0-19 15,0 1-16,0 0 1,0 17 15,0 1-15</inkml:trace>
  <inkml:trace contextRef="#ctx0" brushRef="#br0" timeOffset="8758">4322 15946 0,'-18'17'156,"-17"1"-141,17-1 17,-17 1-32,-1 0 15,19-18 1,-18 0 0,-1 17-1,1 1 1,0-18-1,-1 18 1,-17-18 0,18 0-1,-18 0 17,18 0-17,-36 0 1,54 0-1,-18 0 1,-1 0 0,1 0-1,17 0 1,1 0 0,-19 0-1,-17-36 1,18 36-1,18-17 17,-19-1-32,-105-52 31,-53-19-15,106 72-1,70-1 1,1 0 15,17 1-15,17-1 15,-17 1-15,36-19-1,-19 19-15,36-36 16,18 17-1,17 1 1,-18 17 15,-17 1-15,18-1 0,-1 1-1,-17-1 1,-35 18-1,17 0 1,36 0 0,17-18-1,-70 1 1,17 17 15,18-18-15,17 18-1,-17 0 1,-35 0 0,0 0 15,17 0-15,-17 0-1,-1 0 1,1 0-1,17 18 1,0-18-16,36 17 16,-36-17-1,1 18 1,-1 0 0,18-1-1,-18 1 1,-17-18-1,-1 0 1,1 0 15,-18 17-15,18-17 0,17 18-1,0 0 1,-17-18-1,-1 17 1,1 1 0,-18 0-1,18-18 1,-1 17 0,-17 1-1</inkml:trace>
  <inkml:trace contextRef="#ctx0" brushRef="#br0" timeOffset="51871.71">3351 14164 0,'18'-18'110,"35"18"-95,-35 0 1,17-17-16,0 17 16,0 0-1,18-18 1,-35 18-16,53 0 15,-36 0 1,0 0 0,0 0-1,18 0 1,-17 0 0,-1 0-1,-18 0 1,36 0 15,-35 0-15,0 0-1,35 0 1,-18 0 0,-17 0-1,-1 0 1,1 0-1,-1 0 1,19 0 0,-19 0 15,1 0 0,0 0-15,-1 0 15</inkml:trace>
  <inkml:trace contextRef="#ctx0" brushRef="#br0" timeOffset="53336.25">3316 12382 0,'18'0'16,"-1"0"0,1 0-1,17 18 1,-17-18 0,17 0-1,-17 0 1,17 0-1,0 0 1,1 0 0,-19 0-16,36 18 15,-17-18 1,16 0 0,1 17-1,-17 1 16,-1 0-15,0-18 0,0 0-1,-17 17 1,17-17 0,1 0-1,-1 18 1,0 0-1,18-18 1,-35 0 0,17 17-1,0 1 1,-17-18 0,0 18-1,-1-18 16,1 0 1</inkml:trace>
  <inkml:trace contextRef="#ctx0" brushRef="#br0" timeOffset="130096.5">1270 11747 0,'-35'0'125,"-18"0"-109,18 0-1,-18 0 1,-36 0 0,36 0-1,-17 0 1,-18 0 0,35 0-1,35 0 16,1 0-31,-36 0 16,17 0 0,1 0-1,17 0 1,1 0 0,17 18 15,-35 0 16,35-1-16,0 1-31,0 0 16,0 17-1,0 0 1,0 18-1,0 0 1,0 0 0,0 53-1,0-36 1,0-17 0,0-17-1,17-1 16,-17-18-15,0 19 0,35 17-1,-17-18 1,17 0 0,-17-17-1,-18 0 1,35-1-1,-35 1 1,53-1 0,0 1-1,0 0-15,0-18 16,17 17 0,19 1 15,-19-18-16,1 18 1,52-1 0,-17-17-1,-18 0 1,-17 0 0,52 0-1,71 0 1,36 0-1,-160 0 1,1 0-16,35 0 16,-1 0-1,-52 0 1,18 0 0,17 0 15,36 0-16,-19 0 1,1 0 0,0 0-1,0 0 1,17 0 0,18 18-1,1 17 1,-1-35-1,17 18 1,19-1 0,-89-17-1,0 0 1,53 0 0,-17 18 15,35-18-16,-54 0 1,37 0 0,-54 0-1,-18 0-15,36 0 16,35 0 0,-35 0-1,18 0 1,-36 0-1,18 0 1,-1 18 0,1-18-1,35 0 17,-17 0-17,-36 0-15,35 0 16,-17 0-1,-35 0 1,35 0 0,17 0-1,1 0 1,-1 0 0,1 0-1,-19 17 1,37 1-1,-19 0 1,18 17 0,-17-35-1,87 35 1,-34-35 15,-1 0-15,-17 0-1,17 0 1,18 0 0,18 0-1,0 0 1,-18 0 0,0 0-1,0 0 1,53 0-1,-89 0 1,-17 0 0,1 0-1,16 0 1,-34 0 15,17 0-15,35 0-1,-17 0 1,-36 0 0,1 0-1,-1 0 1,71 0 0,-52 0-1,-19 0 1,18 0-1,-17 0 1,34 0 0,-17 0-1,1 0 17,16 0-17,1 0 1,0 18-1,0-18 1,140 17 0,-52-17-1,-35 18 1,-36-18 0,-17 0-1,53 0 1,-36 0-1,1 0 1,17 0 0,-36 0-1,-16 0 17,16 0-17,124 18 1,-105-18-1,-1 0 1,54 0 0,-142 0-1,35 0 1,18 0 0,-17 0-1,35 0 1,17 0-1,71 0 1,-71 0 0,1 0 15,17 0-15,35 0-1,53 0 1,-52 0-1,17 0 1,17 0 0,-35 0-1,-17 0 1,35 0 0,-159 0-16,124 0 15,-53 0 1,-54 0-1,19 0 1,-1 0 0,54 0-1,17 0 17,17 0-17,-34 0 1,52 0-1,18 0 1,-35 0 0,-53 0-1,87 0 1,-104 0 0,16 0-1,-17 0 1,-70 0-1,0 0 1,17-18 0,-53 18-1,53-18 17,0 1-17,-35-1 1,36-35-1,-1 18 1,-53 0 0,-17 17-1,17-17 1,-17 17 0,-1-52-1,-17-1 1,18-35-1,-18 18 1,0 17 0,0 36-1,0-18 17,-18-17-17,1 52 1,-1-52-1,0 34 1,-17-17 0,17 18-1,1 17 1,-19-34 0,36-1-1,-17 35 1,-1-17-1,1-1 1,-1 1 0,0 0 31,1 17-32,-1 18 16,18-17-15,-35-1 15,-1 18-15,-17 0 0,18 0-16,0 0 15,-36 0-15,1 0 16,-36 0-1,0 0 1,-17 0 0,-36 0-1,0 0 17,-17 0-17,-54 0 1,-34 0-1,-18 0 1,70 0 0,-88 0-1,71 0 1,-36 0 0,-35 0-1,1 0 1,34 0-1,-35 0 1,36 0 0,-36 0-1,35 0 17,0 0-17,-34 0 1,-178 0-1,125 0 1,16 0 0,54 0-1,0 0 1,17 0 0,-34 0-1,16 0 1,-69 0-1,16-35 1,-52 35 0,-53-71 15,-158-17-15,228 53-1,107-18 1,-71 35-1,-1-35 1,-16 36 0,34-1-1,-17 0 1,0-52 0,0 17-1,0 17 1,-89-34-1,177 52 1,36 18 0,34 0 15,18 0-15,-17 0-1,-36 0 1,36 0-1,-36 0 1,1 0 0,-36 0-1,35 0 1,-105 0 0,105 0-1,0 0 1,-52 0-1,17 0 1,-18 0 0,-17 18 15,35 35-15,88-53-1,53 35 1,-35-17-1,18-1 1,-142 19 0,71-1-1,35-17 1,-17-1 0,-18 19-1,53-19 1,-18 1-1,53-1 1,-17 1 15,17 0-15,-17-1 0,-71 19-1,70-19 1,1-17-1,-19 18 1,19 0 0,-18-1-1,-18 18 1,36-17 0,-18-18-1,35 0 1,0 0-1,18 0 1,-53 18 15,35-1-15,-18 1 0,1-18-1,17 0 1,18 0-1,0 0 1,70 0 0,-17 0-1,17 0 1,-17 0 0,-18 0-1,-18 18 1,54-18 15</inkml:trace>
</inkml:ink>
</file>

<file path=ppt/ink/ink9.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72.86527" units="1/cm"/>
          <inkml:channelProperty channel="Y" name="resolution" value="36.48649" units="1/cm"/>
          <inkml:channelProperty channel="T" name="resolution" value="1" units="1/dev"/>
        </inkml:channelProperties>
      </inkml:inkSource>
      <inkml:timestamp xml:id="ts0" timeString="2020-09-14T17:43:21.384"/>
    </inkml:context>
    <inkml:brush xml:id="br0">
      <inkml:brushProperty name="width" value="0.05292" units="cm"/>
      <inkml:brushProperty name="height" value="0.05292" units="cm"/>
      <inkml:brushProperty name="color" value="#FF0000"/>
    </inkml:brush>
  </inkml:definitions>
  <inkml:trace contextRef="#ctx0" brushRef="#br0">7925 3580 0,'24'0'203,"0"0"-203,0 0 16,0 0-16,24 0 16,-1 0-16,1 24 15,-24-24-15,24 24 16,-24-24-16,0 0 16,-1 0-16,1 0 15,0 0 1,0 0-16,0 0 15,0 0-15,0 0 16,0 0-16,23 0 16,-23 0-1,0 0 17,24 0-1,-24 0-16,0 0-15,-1 0 16,25 0-16,-24 0 31,0 0 16</inkml:trace>
  <inkml:trace contextRef="#ctx0" brushRef="#br0" timeOffset="4480.14">7830 4344 0,'24'0'172,"0"0"-156,0 0-16,-1 0 15,1 0 1,0 0-1,0 0-15,0 0 16,0 0 0,0 0-16,0 0 15,-1 0 1,1 0 0,0 0-1,0 0 16,0 0 16,0 0-15,0 0-17,0 0-15,-1 0 31,1 0-15,0 0 0,0 0-1,0 0 1,0 0 0,0 0-16,0 0 15,-1 0-15,25 0 16,-48 24-1,24-24 1,0 0 0,0 0 15,0 0 31</inkml:trace>
  <inkml:trace contextRef="#ctx0" brushRef="#br0" timeOffset="9095.84">7949 5180 0,'24'0'125,"0"0"-109,24 0-16,23 0 15,-23 0-15,0 0 16,0 0-16,-24 0 16,-1 0-1,1 0 1,0 0 15,0 0-15,0 0 15,0 0 0,0 0-15,0 0-1,-1 0-15,1 0 16,0 0 0,24 0-1,-24 0 1,0 0-16,0 0 16,-1 0-1,1-24 79</inkml:trace>
  <inkml:trace contextRef="#ctx0" brushRef="#br0" timeOffset="17511.58">7782 7496 0,'24'0'204,"0"0"-189,0 0 1,0 0-1,0 0 17,23 23-1,-23-23 0,0 0 32,0 0-48,0 24 63,0-24-62,-24 24-16,47-24 16,-23 0-16,0 24 15,0-24-15,48 24 16,-48-24-16,-1 0 16,25 0-16,-24 0 15,0 0-15,0 0 16,0 0-1,0 0-15,-1 0 47,1 0-31,0 0 0,24-24 15,-24 24 0,-24-24-15,24 24-1,0-24 17,-1 0 30,-23 1-46,24 23-1,0 0 17,0 0-1,0-24-16,0 24 1,0 0 0,0 0-1,-1 0 1,1 0 0,0 0-1,0 24 16,0-1-31,24 1 16,-1 0 0,-23 0-1,24-24 1,-48 24 0,24-24-16,0 0 15,0 0 1,-1 24-1,1-24 17,0 0-17,0 0 17,0 0-17,0 0 16,0 0-15,0-24 15,23 24-31,-23-24 16,0 0 31,0 24-16,0 0-15,0 0-16,23 0 31,-23 0-15,0 0-1,0 0 1,0 0 31,0 0-32,0 0 17,0 0-32,-1 0 31,1 24-16,0-24 17,0 24-1,0-24-15,0 0-16,0 0 15,-1 0-15,1 0 16,24 0-16,-24 0 15,0 0 32,0 0 16,0 0-48,-1 0 17,1 0-17,0 0-15,0 0 16,0 0-16,0 0 16,0 0 30,0 0-30,-1 0 0,1-24-1,0 24 1,0 0 78,0 0-63,0 0-31,0 0 16,0 0-1,-1 0 1,1 0-1,0 0 1,0 0 0,0-24-16,24 24 15,-48-24 17,24 0-17,-1 24 63,1 0-62,0 0 0,0 0 15,0 0 0,-24 24 0,24-24-15,0 0 0,0 0 15,-1 0 0,1 0-15,0 0 15,0 0 16,0 0-32,0 0 1,0 0-16,23 0 16,-23 0 15,0 0 125,24 0 47,-48 24-203,24-24 16,0 0 15,-1 0 16,1 0-31,0 0-1,0 0-15,0 0 16,24 0 0,-1 0-16,-23 0 15,0 0-15,0 0 16,0 0-16,0 0 15,24 0 1,-25 0-16,1 0 31,0 0-15,0 0 0,0 0-16,0 0 31,0 0 0,0 0-15,-1 0 77,1 0-46,0 0-31,0 0 46,0 0-30,0 0-17,0 0 17,0 0 61,-1 0-61</inkml:trace>
  <inkml:trace contextRef="#ctx0" brushRef="#br0" timeOffset="22551.73">6231 7305 0,'0'23'63,"-24"25"15,0-48-78,0 48 16,24-24-1,-24-24 1,0 24-16,0 0 15,24-1 1,-24-23-16,24 24 16,-23-24-1,-1 0-15,0 0 32,0 24-17,0-24 1,0 0-16,0 24 15,0-24 1,1 24-16,-1-24 31,0 0-15,0 0 0,0 0-1,0 0-15,0 0 16,1 0-1,-1 0 1,0 0 0,-24 0-1,24-24 1,0 24 0,0 0-16,1 0 15,-1 0 1,0-24-1,0 24 1,0 0 0,0-24-1,0 24 1,-23-24 0,-1 24-16,24-23 15,0-1 1,0 24-16,0-24 0,0 24 31,24-24-15,-47 0-16,23 24 15,0-24-15,0 24 16,0-24 0,0 24-1,0-24 16,24 1 110,0-25-110,0 24-15,48-24-16,-24 0 16,0 25-1,0-25-15,0 24 16,0 0-16,-1 0 31,1 24 0,0-24 1,0 24 14,0-24-30,0 24 0,0 0-1,0 0-15,23 0 16,-23 0-16,0 0 16,48-23-16,-48 23 15,-1 0-15,1 0 16,24 0-16,-24 0 15,0 0-15,24 0 16,-25 0 0,1 0 15,0 0-15,0 0-1,0 0 1,0 0 15,0 0-31,-24 23 16,23-23-16,1 0 31,0 0-15,0 24-1,0 0 1,0-24 15,0 0 0,0 0-31,-24 24 16,23-24-16,1 24 31,0 0-15,24 0 15,-24 0 0,0-1-15,-24 1 0,24-24 15,-24 24-16,23-24 1</inkml:trace>
  <inkml:trace contextRef="#ctx0" brushRef="#br0" timeOffset="26791.86">4965 8307 0,'24'0'140,"0"0"-140,24-24 16,0 24-16,23 0 15,-23 0-15,24 0 16,-1 0-16,1 0 16,-1 0-16,-23 0 15,24 0-15,-24 0 16,-25 0-16,25 0 16,-24 0-16,0 0 15,0 0-15,0 0 16,-1 0-1,1 0-15,0 0 16,48 0-16,-24 0 16,-25 0-16,1 0 15,24 0-15,-24 0 16,0 0-16,0 0 16,0 0-1,-1 0-15,1 0 16,0 0 15</inkml:trace>
  <inkml:trace contextRef="#ctx0" brushRef="#br0" timeOffset="29448.4">7639 6803 0,'24'0'15,"0"0"16,0-24-15,0 24 0,-1 0-16,1 0 15,0 0 1,48 0-16,-25 0 16,1 0-16,0 0 15,24 0-15,-1 0 16,-47 0-16,72 0 15,-49 0-15,25 0 16,0 0-16,-25 0 16,1 0-16,0 0 15,0 0 1,-25 0-16,25 0 16,-24 0-16,24 0 15,0 0-15,-25 0 16,1 0-16,0 0 15,0 0-15,24 0 16,-1 0-16,-23 0 16,0 0-16,24 0 15,0 0-15,-1 0 16,-23 0-16,0 0 16,24 0-16,-24 0 15,0 0-15,0 0 16,-1 0-1,1 0-15,0 0 16,0 0-16,0 0 16,0 0-1</inkml:trace>
  <inkml:trace contextRef="#ctx0" brushRef="#br0" timeOffset="36488.17">5061 11363 0,'24'0'187,"23"0"-187,1 0 16,-24 0-16,24 0 15,0 0-15,23 0 16,-23 0-16,-24 0 16,24 0-16,-25 0 15,25 0-15,0 0 16,-24 0-16,0 0 15,0 0-15,-1 0 16,1 0-16,0 0 31,0-24-15,0 24-16,47 0 16,-47 0-16,24 0 15,0 0-15,0 0 16,-1 0-16,1 0 15,24 0 1,-1 0-16,25 0 16,-48 0-1,-25 0-15</inkml:trace>
  <inkml:trace contextRef="#ctx0" brushRef="#br0" timeOffset="39183.71">7830 11482 0,'48'0'297,"-1"-24"-297,1 24 16,-24-24-16,24 24 15,0 0-15,-25 0 16,1 0-16,0 0 15,0 0 1,0 0 0,0 0-1,0 0 1,0 0-16,-1 0 16,1 0-1,0 0 16,0 0-15,0 0 31,0 0-16,0 0-15,0 0-1,-1 0 1,25 24-16,-24-24 16,0 0-16,24 0 15,23 0-15,1 24 16,23 0-16,-71-24 16,24 0-16,0 0 15,-24 0 16,-1 0 16,1 0-47,0 0 16,24 0 15,-24 0-15,24 0-1,-25 0 1,1 0-16,48 0 16,-48 0-16,47 0 15,-23 0-15,0 0 16,-24 0-16,0 0 16,0 0-1,-1 0 16,1 0-15,0 0-16,0 0 16,0 0-16,48 0 15,-25 0 1,1 0-16,0 0 16,-1 0-16,-23 0 15,24 0-15,-24 0 16,0 0-16,0 0 15,23 0 1,-23 0-16,0 0 16,0 0-16,48 0 15,-25 0-15,25 0 16,-24 0-16,0 0 16,-25 0-16,1 0 15,24 0 1,-24 0-1,24 0 1,-24 0 0,-1 0-16,1 0 15,0 0 1,0 0 0,0 0-16,0 0 15,0 0 1,0 0-1,-1 0 1,1 0-16,0 0 16,0 0 15,0 0 0,0 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spcBef>
                <a:spcPct val="0"/>
              </a:spcBef>
              <a:buClrTx/>
              <a:buSzTx/>
              <a:buFontTx/>
              <a:buNone/>
              <a:defRPr sz="1300">
                <a:latin typeface="Times New Roman" charset="0"/>
                <a:ea typeface="ＭＳ Ｐゴシック" charset="0"/>
                <a:cs typeface="ＭＳ Ｐゴシック" charset="0"/>
              </a:defRPr>
            </a:lvl1pPr>
          </a:lstStyle>
          <a:p>
            <a:pPr>
              <a:defRPr/>
            </a:pPr>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buClrTx/>
              <a:buSzTx/>
              <a:buFontTx/>
              <a:buNone/>
              <a:defRPr sz="1300">
                <a:latin typeface="Times New Roman" charset="0"/>
                <a:ea typeface="ＭＳ Ｐゴシック" charset="0"/>
                <a:cs typeface="ＭＳ Ｐゴシック"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spcBef>
                <a:spcPct val="0"/>
              </a:spcBef>
              <a:buClrTx/>
              <a:buSzTx/>
              <a:buFontTx/>
              <a:buNone/>
              <a:defRPr sz="1300">
                <a:latin typeface="Times New Roman" charset="0"/>
                <a:ea typeface="ＭＳ Ｐゴシック" charset="0"/>
                <a:cs typeface="ＭＳ Ｐゴシック" charset="0"/>
              </a:defRPr>
            </a:lvl1pPr>
          </a:lstStyle>
          <a:p>
            <a:pPr>
              <a:defRPr/>
            </a:pPr>
            <a:endParaRPr lang="en-US"/>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buClrTx/>
              <a:buSzTx/>
              <a:buFontTx/>
              <a:buNone/>
              <a:defRPr sz="1300">
                <a:latin typeface="Times New Roman" panose="02020603050405020304" pitchFamily="18" charset="0"/>
              </a:defRPr>
            </a:lvl1pPr>
          </a:lstStyle>
          <a:p>
            <a:fld id="{4B9D7D50-5910-45CB-92E3-45DF7D0EF9A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ln/>
        </p:spPr>
      </p:sp>
      <p:sp>
        <p:nvSpPr>
          <p:cNvPr id="532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532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ＭＳ Ｐゴシック" panose="020B0600070205080204" pitchFamily="34" charset="-128"/>
              </a:defRPr>
            </a:lvl1pPr>
            <a:lvl2pPr marL="742950" indent="-285750" defTabSz="966788">
              <a:defRPr sz="2000">
                <a:solidFill>
                  <a:schemeClr val="tx1"/>
                </a:solidFill>
                <a:latin typeface="Arial" panose="020B0604020202020204" pitchFamily="34" charset="0"/>
                <a:ea typeface="ＭＳ Ｐゴシック" panose="020B0600070205080204" pitchFamily="34" charset="-128"/>
              </a:defRPr>
            </a:lvl2pPr>
            <a:lvl3pPr marL="1143000" indent="-228600" defTabSz="966788">
              <a:defRPr sz="2000">
                <a:solidFill>
                  <a:schemeClr val="tx1"/>
                </a:solidFill>
                <a:latin typeface="Arial" panose="020B0604020202020204" pitchFamily="34" charset="0"/>
                <a:ea typeface="ＭＳ Ｐゴシック" panose="020B0600070205080204" pitchFamily="34" charset="-128"/>
              </a:defRPr>
            </a:lvl3pPr>
            <a:lvl4pPr marL="1600200" indent="-228600" defTabSz="966788">
              <a:defRPr sz="2000">
                <a:solidFill>
                  <a:schemeClr val="tx1"/>
                </a:solidFill>
                <a:latin typeface="Arial" panose="020B0604020202020204" pitchFamily="34" charset="0"/>
                <a:ea typeface="ＭＳ Ｐゴシック" panose="020B0600070205080204" pitchFamily="34" charset="-128"/>
              </a:defRPr>
            </a:lvl4pPr>
            <a:lvl5pPr marL="2057400" indent="-228600" defTabSz="966788">
              <a:defRPr sz="2000">
                <a:solidFill>
                  <a:schemeClr val="tx1"/>
                </a:solidFill>
                <a:latin typeface="Arial" panose="020B0604020202020204" pitchFamily="34" charset="0"/>
                <a:ea typeface="ＭＳ Ｐゴシック"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fld id="{C75E6FC5-7B1F-4FBC-9750-0511E98DA918}" type="slidenum">
              <a:rPr lang="en-US" altLang="en-US" sz="1300">
                <a:latin typeface="Times New Roman" panose="02020603050405020304" pitchFamily="18" charset="0"/>
              </a:rPr>
              <a:pPr/>
              <a:t>2</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005933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a:ln/>
        </p:spPr>
      </p:sp>
      <p:sp>
        <p:nvSpPr>
          <p:cNvPr id="931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31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A4BF4673-C6FB-4F16-92F9-7AD01304D45E}" type="slidenum">
              <a:rPr lang="en-US" altLang="en-US" sz="1300">
                <a:latin typeface="Times New Roman" panose="02020603050405020304" pitchFamily="18" charset="0"/>
              </a:rPr>
              <a:pPr/>
              <a:t>11</a:t>
            </a:fld>
            <a:endParaRPr lang="en-US" altLang="en-US" sz="130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a:ln/>
        </p:spPr>
      </p:sp>
      <p:sp>
        <p:nvSpPr>
          <p:cNvPr id="952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52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951EE0EE-9C32-4626-86C0-CE8EB77C4208}" type="slidenum">
              <a:rPr lang="en-US" altLang="en-US" sz="1300">
                <a:latin typeface="Times New Roman" panose="02020603050405020304" pitchFamily="18" charset="0"/>
              </a:rPr>
              <a:pPr/>
              <a:t>12</a:t>
            </a:fld>
            <a:endParaRPr lang="en-US" altLang="en-US" sz="130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00B68C1A-84B3-4715-BF77-44DD04666437}" type="slidenum">
              <a:rPr lang="en-US" altLang="en-US" sz="1300">
                <a:latin typeface="Times New Roman" panose="02020603050405020304" pitchFamily="18" charset="0"/>
              </a:rPr>
              <a:pPr/>
              <a:t>13</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2220448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top-level domains are run by </a:t>
            </a:r>
            <a:r>
              <a:rPr lang="en-US" sz="1200" b="1" i="0" u="none" strike="noStrike" kern="1200" baseline="0" dirty="0">
                <a:solidFill>
                  <a:schemeClr val="tx1"/>
                </a:solidFill>
                <a:latin typeface="+mn-lt"/>
                <a:ea typeface="+mn-ea"/>
                <a:cs typeface="+mn-cs"/>
              </a:rPr>
              <a:t>registrars </a:t>
            </a:r>
            <a:r>
              <a:rPr lang="en-US" sz="1200" b="0" i="0" u="none" strike="noStrike" kern="1200" baseline="0" dirty="0">
                <a:solidFill>
                  <a:schemeClr val="tx1"/>
                </a:solidFill>
                <a:latin typeface="+mn-lt"/>
                <a:ea typeface="+mn-ea"/>
                <a:cs typeface="+mn-cs"/>
              </a:rPr>
              <a:t>appointed by ICANN</a:t>
            </a:r>
            <a:endParaRPr lang="en-US" dirty="0"/>
          </a:p>
        </p:txBody>
      </p:sp>
      <p:sp>
        <p:nvSpPr>
          <p:cNvPr id="4" name="Slide Number Placeholder 3"/>
          <p:cNvSpPr>
            <a:spLocks noGrp="1"/>
          </p:cNvSpPr>
          <p:nvPr>
            <p:ph type="sldNum" sz="quarter" idx="5"/>
          </p:nvPr>
        </p:nvSpPr>
        <p:spPr/>
        <p:txBody>
          <a:bodyPr/>
          <a:lstStyle/>
          <a:p>
            <a:fld id="{F4859117-A06A-4DD6-900B-66B64C869744}" type="slidenum">
              <a:rPr lang="en-US" smtClean="0"/>
              <a:pPr/>
              <a:t>21</a:t>
            </a:fld>
            <a:endParaRPr lang="en-US"/>
          </a:p>
        </p:txBody>
      </p:sp>
    </p:spTree>
    <p:extLst>
      <p:ext uri="{BB962C8B-B14F-4D97-AF65-F5344CB8AC3E}">
        <p14:creationId xmlns:p14="http://schemas.microsoft.com/office/powerpoint/2010/main" val="885421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00B68C1A-84B3-4715-BF77-44DD04666437}" type="slidenum">
              <a:rPr lang="en-US" altLang="en-US" sz="1300">
                <a:latin typeface="Times New Roman" panose="02020603050405020304" pitchFamily="18" charset="0"/>
              </a:rPr>
              <a:pPr/>
              <a:t>3</a:t>
            </a:fld>
            <a:endParaRPr lang="en-US" altLang="en-US" sz="13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a:ln/>
        </p:spPr>
      </p:sp>
      <p:sp>
        <p:nvSpPr>
          <p:cNvPr id="706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06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FE8304E4-F4D6-434E-9EED-0FE4EB3A8F2F}" type="slidenum">
              <a:rPr lang="en-US" altLang="en-US" sz="1300">
                <a:latin typeface="Times New Roman" panose="02020603050405020304" pitchFamily="18" charset="0"/>
              </a:rPr>
              <a:pPr/>
              <a:t>4</a:t>
            </a:fld>
            <a:endParaRPr lang="en-US" altLang="en-US" sz="13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noTextEdit="1"/>
          </p:cNvSpPr>
          <p:nvPr>
            <p:ph type="sldImg"/>
          </p:nvPr>
        </p:nvSpPr>
        <p:spPr>
          <a:ln/>
        </p:spPr>
      </p:sp>
      <p:sp>
        <p:nvSpPr>
          <p:cNvPr id="727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0" dirty="0"/>
              <a:t>An HTTP cookie</a:t>
            </a:r>
            <a:r>
              <a:rPr lang="en-US" altLang="en-US" b="0" baseline="0" dirty="0"/>
              <a:t> is</a:t>
            </a:r>
            <a:r>
              <a:rPr lang="en-US" altLang="en-US" b="0" dirty="0"/>
              <a:t> a small piece of data sent from a website and stored on the user's computer by the user's web browser while the user is browsing. Cookies were designed to be a reliable mechanism for websites to remember </a:t>
            </a:r>
            <a:r>
              <a:rPr lang="en-US" altLang="en-US" b="0" dirty="0" err="1"/>
              <a:t>stateful</a:t>
            </a:r>
            <a:r>
              <a:rPr lang="en-US" altLang="en-US" b="0" dirty="0"/>
              <a:t> information (such as items added in the shopping cart in an online store) or to record the user's browsing activity (including clicking particular buttons, logging in, or recording which pages were visited in the past). </a:t>
            </a:r>
          </a:p>
        </p:txBody>
      </p:sp>
      <p:sp>
        <p:nvSpPr>
          <p:cNvPr id="727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93328FE2-1D95-40FC-9232-E49E203F1962}" type="slidenum">
              <a:rPr lang="en-US" altLang="en-US" sz="1300">
                <a:latin typeface="Times New Roman" panose="02020603050405020304" pitchFamily="18" charset="0"/>
              </a:rPr>
              <a:pPr/>
              <a:t>5</a:t>
            </a:fld>
            <a:endParaRPr lang="en-US" altLang="en-US" sz="13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00B68C1A-84B3-4715-BF77-44DD04666437}" type="slidenum">
              <a:rPr lang="en-US" altLang="en-US" sz="1300">
                <a:latin typeface="Times New Roman" panose="02020603050405020304" pitchFamily="18" charset="0"/>
              </a:rPr>
              <a:pPr/>
              <a:t>6</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383754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a:ln/>
        </p:spPr>
      </p:sp>
      <p:sp>
        <p:nvSpPr>
          <p:cNvPr id="8499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499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56CE619E-0141-4F1B-BC73-763642772F62}" type="slidenum">
              <a:rPr lang="en-US" altLang="en-US" sz="1300">
                <a:latin typeface="Times New Roman" panose="02020603050405020304" pitchFamily="18" charset="0"/>
              </a:rPr>
              <a:pPr/>
              <a:t>7</a:t>
            </a:fld>
            <a:endParaRPr lang="en-US" altLang="en-US" sz="13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a:ln/>
        </p:spPr>
      </p:sp>
      <p:sp>
        <p:nvSpPr>
          <p:cNvPr id="8704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704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C7D42902-82BF-46CC-973F-72B328896CBF}" type="slidenum">
              <a:rPr lang="en-US" altLang="en-US" sz="1300">
                <a:latin typeface="Times New Roman" panose="02020603050405020304" pitchFamily="18" charset="0"/>
              </a:rPr>
              <a:pPr/>
              <a:t>8</a:t>
            </a:fld>
            <a:endParaRPr lang="en-US" altLang="en-US" sz="13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11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C3C815C1-D527-40C3-9EF3-A8FF86CF9448}" type="slidenum">
              <a:rPr lang="en-US" altLang="en-US" sz="1300">
                <a:latin typeface="Times New Roman" panose="02020603050405020304" pitchFamily="18" charset="0"/>
              </a:rPr>
              <a:pPr/>
              <a:t>9</a:t>
            </a:fld>
            <a:endParaRPr lang="en-US" altLang="en-US" sz="13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a:ln/>
        </p:spPr>
      </p:sp>
      <p:sp>
        <p:nvSpPr>
          <p:cNvPr id="911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113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panose="020B0604020202020204" pitchFamily="34" charset="0"/>
                <a:ea typeface="MS PGothic" panose="020B0600070205080204" pitchFamily="34" charset="-128"/>
              </a:defRPr>
            </a:lvl1pPr>
            <a:lvl2pPr marL="742950" indent="-285750" defTabSz="966788">
              <a:defRPr sz="2000">
                <a:solidFill>
                  <a:schemeClr val="tx1"/>
                </a:solidFill>
                <a:latin typeface="Arial" panose="020B0604020202020204" pitchFamily="34" charset="0"/>
                <a:ea typeface="MS PGothic" panose="020B0600070205080204" pitchFamily="34" charset="-128"/>
              </a:defRPr>
            </a:lvl2pPr>
            <a:lvl3pPr marL="1143000" indent="-228600" defTabSz="966788">
              <a:defRPr sz="2000">
                <a:solidFill>
                  <a:schemeClr val="tx1"/>
                </a:solidFill>
                <a:latin typeface="Arial" panose="020B0604020202020204" pitchFamily="34" charset="0"/>
                <a:ea typeface="MS PGothic" panose="020B0600070205080204" pitchFamily="34" charset="-128"/>
              </a:defRPr>
            </a:lvl3pPr>
            <a:lvl4pPr marL="1600200" indent="-228600" defTabSz="966788">
              <a:defRPr sz="2000">
                <a:solidFill>
                  <a:schemeClr val="tx1"/>
                </a:solidFill>
                <a:latin typeface="Arial" panose="020B0604020202020204" pitchFamily="34" charset="0"/>
                <a:ea typeface="MS PGothic" panose="020B0600070205080204" pitchFamily="34" charset="-128"/>
              </a:defRPr>
            </a:lvl4pPr>
            <a:lvl5pPr marL="2057400" indent="-228600" defTabSz="966788">
              <a:defRPr sz="20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fld id="{C3C815C1-D527-40C3-9EF3-A8FF86CF9448}" type="slidenum">
              <a:rPr lang="en-US" altLang="en-US" sz="1300">
                <a:latin typeface="Times New Roman" panose="02020603050405020304" pitchFamily="18" charset="0"/>
              </a:rPr>
              <a:pPr/>
              <a:t>10</a:t>
            </a:fld>
            <a:endParaRPr lang="en-US" altLang="en-US" sz="1300">
              <a:latin typeface="Times New Roman" panose="02020603050405020304" pitchFamily="18" charset="0"/>
            </a:endParaRPr>
          </a:p>
        </p:txBody>
      </p:sp>
    </p:spTree>
    <p:extLst>
      <p:ext uri="{BB962C8B-B14F-4D97-AF65-F5344CB8AC3E}">
        <p14:creationId xmlns:p14="http://schemas.microsoft.com/office/powerpoint/2010/main" val="3673279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0D495032-C8AE-4D73-A7DE-A1DE050BD89F}" type="datetime1">
              <a:rPr lang="en-US" altLang="en-US"/>
              <a:pPr/>
              <a:t>8/20/2024</a:t>
            </a:fld>
            <a:endParaRPr lang="en-US" alt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6" name="Rectangle 8"/>
          <p:cNvSpPr>
            <a:spLocks noGrp="1" noChangeArrowheads="1"/>
          </p:cNvSpPr>
          <p:nvPr>
            <p:ph type="sldNum" sz="quarter" idx="12"/>
          </p:nvPr>
        </p:nvSpPr>
        <p:spPr>
          <a:ln/>
        </p:spPr>
        <p:txBody>
          <a:bodyPr/>
          <a:lstStyle>
            <a:lvl1pPr>
              <a:defRPr/>
            </a:lvl1pPr>
          </a:lstStyle>
          <a:p>
            <a:r>
              <a:rPr lang="en-US" altLang="en-US"/>
              <a:t>2-</a:t>
            </a:r>
            <a:fld id="{2D476EA3-C780-49E2-A3C8-1E22B4D6292F}" type="slidenum">
              <a:rPr lang="en-US" altLang="en-US"/>
              <a:pPr/>
              <a:t>‹#›</a:t>
            </a:fld>
            <a:endParaRPr lang="en-US" altLang="en-US"/>
          </a:p>
        </p:txBody>
      </p:sp>
    </p:spTree>
    <p:extLst>
      <p:ext uri="{BB962C8B-B14F-4D97-AF65-F5344CB8AC3E}">
        <p14:creationId xmlns:p14="http://schemas.microsoft.com/office/powerpoint/2010/main" val="2036699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6087395E-480B-47F6-9840-36C4090D81B0}" type="datetime1">
              <a:rPr lang="en-US" altLang="en-US"/>
              <a:pPr/>
              <a:t>8/20/2024</a:t>
            </a:fld>
            <a:endParaRPr lang="en-US" alt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6" name="Rectangle 8"/>
          <p:cNvSpPr>
            <a:spLocks noGrp="1" noChangeArrowheads="1"/>
          </p:cNvSpPr>
          <p:nvPr>
            <p:ph type="sldNum" sz="quarter" idx="12"/>
          </p:nvPr>
        </p:nvSpPr>
        <p:spPr>
          <a:ln/>
        </p:spPr>
        <p:txBody>
          <a:bodyPr/>
          <a:lstStyle>
            <a:lvl1pPr>
              <a:defRPr/>
            </a:lvl1pPr>
          </a:lstStyle>
          <a:p>
            <a:r>
              <a:rPr lang="en-US" altLang="en-US"/>
              <a:t>2-</a:t>
            </a:r>
            <a:fld id="{2C0336E8-8439-4957-9C1A-1AAD0F6B2607}" type="slidenum">
              <a:rPr lang="en-US" altLang="en-US"/>
              <a:pPr/>
              <a:t>‹#›</a:t>
            </a:fld>
            <a:endParaRPr lang="en-US" altLang="en-US"/>
          </a:p>
        </p:txBody>
      </p:sp>
    </p:spTree>
    <p:extLst>
      <p:ext uri="{BB962C8B-B14F-4D97-AF65-F5344CB8AC3E}">
        <p14:creationId xmlns:p14="http://schemas.microsoft.com/office/powerpoint/2010/main" val="1726446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064F05C8-55DF-42CE-93C9-C5958B3ED891}" type="datetime1">
              <a:rPr lang="en-US" altLang="en-US"/>
              <a:pPr/>
              <a:t>8/20/2024</a:t>
            </a:fld>
            <a:endParaRPr lang="en-US" alt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6" name="Rectangle 8"/>
          <p:cNvSpPr>
            <a:spLocks noGrp="1" noChangeArrowheads="1"/>
          </p:cNvSpPr>
          <p:nvPr>
            <p:ph type="sldNum" sz="quarter" idx="12"/>
          </p:nvPr>
        </p:nvSpPr>
        <p:spPr>
          <a:ln/>
        </p:spPr>
        <p:txBody>
          <a:bodyPr/>
          <a:lstStyle>
            <a:lvl1pPr>
              <a:defRPr/>
            </a:lvl1pPr>
          </a:lstStyle>
          <a:p>
            <a:r>
              <a:rPr lang="en-US" altLang="en-US"/>
              <a:t>2-</a:t>
            </a:r>
            <a:fld id="{32753B7A-5954-413A-9089-36F64553B8B5}" type="slidenum">
              <a:rPr lang="en-US" altLang="en-US"/>
              <a:pPr/>
              <a:t>‹#›</a:t>
            </a:fld>
            <a:endParaRPr lang="en-US" altLang="en-US"/>
          </a:p>
        </p:txBody>
      </p:sp>
    </p:spTree>
    <p:extLst>
      <p:ext uri="{BB962C8B-B14F-4D97-AF65-F5344CB8AC3E}">
        <p14:creationId xmlns:p14="http://schemas.microsoft.com/office/powerpoint/2010/main" val="1548178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F0ADDC3E-3621-409E-9688-7A718C36F771}" type="datetime1">
              <a:rPr lang="en-US" altLang="en-US"/>
              <a:pPr/>
              <a:t>8/20/2024</a:t>
            </a:fld>
            <a:endParaRPr lang="en-US" alt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p:cNvSpPr>
            <a:spLocks noGrp="1" noChangeArrowheads="1"/>
          </p:cNvSpPr>
          <p:nvPr>
            <p:ph type="sldNum" sz="quarter" idx="12"/>
          </p:nvPr>
        </p:nvSpPr>
        <p:spPr>
          <a:ln/>
        </p:spPr>
        <p:txBody>
          <a:bodyPr/>
          <a:lstStyle>
            <a:lvl1pPr>
              <a:defRPr/>
            </a:lvl1pPr>
          </a:lstStyle>
          <a:p>
            <a:r>
              <a:rPr lang="en-US" altLang="en-US"/>
              <a:t>2-</a:t>
            </a:r>
            <a:fld id="{8AB5B6EC-52B7-4815-8D63-8DE9E28F5B9F}" type="slidenum">
              <a:rPr lang="en-US" altLang="en-US"/>
              <a:pPr/>
              <a:t>‹#›</a:t>
            </a:fld>
            <a:endParaRPr lang="en-US" altLang="en-US"/>
          </a:p>
        </p:txBody>
      </p:sp>
    </p:spTree>
    <p:extLst>
      <p:ext uri="{BB962C8B-B14F-4D97-AF65-F5344CB8AC3E}">
        <p14:creationId xmlns:p14="http://schemas.microsoft.com/office/powerpoint/2010/main" val="595105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4695F655-57C5-4BC2-A4A5-6C85A7E5202E}" type="datetime1">
              <a:rPr lang="en-US" altLang="en-US"/>
              <a:pPr/>
              <a:t>8/20/2024</a:t>
            </a:fld>
            <a:endParaRPr lang="en-US" alt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p:cNvSpPr>
            <a:spLocks noGrp="1" noChangeArrowheads="1"/>
          </p:cNvSpPr>
          <p:nvPr>
            <p:ph type="sldNum" sz="quarter" idx="12"/>
          </p:nvPr>
        </p:nvSpPr>
        <p:spPr>
          <a:ln/>
        </p:spPr>
        <p:txBody>
          <a:bodyPr/>
          <a:lstStyle>
            <a:lvl1pPr>
              <a:defRPr/>
            </a:lvl1pPr>
          </a:lstStyle>
          <a:p>
            <a:r>
              <a:rPr lang="en-US" altLang="en-US"/>
              <a:t>2-</a:t>
            </a:r>
            <a:fld id="{9E406DB3-F675-40AD-B6C1-981883FD8B43}" type="slidenum">
              <a:rPr lang="en-US" altLang="en-US"/>
              <a:pPr/>
              <a:t>‹#›</a:t>
            </a:fld>
            <a:endParaRPr lang="en-US" altLang="en-US"/>
          </a:p>
        </p:txBody>
      </p:sp>
    </p:spTree>
    <p:extLst>
      <p:ext uri="{BB962C8B-B14F-4D97-AF65-F5344CB8AC3E}">
        <p14:creationId xmlns:p14="http://schemas.microsoft.com/office/powerpoint/2010/main" val="3025148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38100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495800" y="1600200"/>
            <a:ext cx="3810000" cy="4648200"/>
          </a:xfrm>
        </p:spPr>
        <p:txBody>
          <a:bodyPr/>
          <a:lstStyle/>
          <a:p>
            <a:pPr lvl="0"/>
            <a:endParaRPr lang="en-US" noProof="0" dirty="0"/>
          </a:p>
        </p:txBody>
      </p:sp>
      <p:sp>
        <p:nvSpPr>
          <p:cNvPr id="5" name="Rectangle 4"/>
          <p:cNvSpPr>
            <a:spLocks noGrp="1" noChangeArrowheads="1"/>
          </p:cNvSpPr>
          <p:nvPr>
            <p:ph type="dt" sz="half" idx="10"/>
          </p:nvPr>
        </p:nvSpPr>
        <p:spPr>
          <a:ln/>
        </p:spPr>
        <p:txBody>
          <a:bodyPr/>
          <a:lstStyle>
            <a:lvl1pPr>
              <a:defRPr/>
            </a:lvl1pPr>
          </a:lstStyle>
          <a:p>
            <a:fld id="{D8A73198-9FC0-4DDE-B19C-725CC51F50DF}" type="datetime1">
              <a:rPr lang="en-US" altLang="en-US"/>
              <a:pPr/>
              <a:t>8/20/2024</a:t>
            </a:fld>
            <a:endParaRPr lang="en-US" alt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p:cNvSpPr>
            <a:spLocks noGrp="1" noChangeArrowheads="1"/>
          </p:cNvSpPr>
          <p:nvPr>
            <p:ph type="sldNum" sz="quarter" idx="12"/>
          </p:nvPr>
        </p:nvSpPr>
        <p:spPr>
          <a:ln/>
        </p:spPr>
        <p:txBody>
          <a:bodyPr/>
          <a:lstStyle>
            <a:lvl1pPr>
              <a:defRPr/>
            </a:lvl1pPr>
          </a:lstStyle>
          <a:p>
            <a:r>
              <a:rPr lang="en-US" altLang="en-US"/>
              <a:t>2-</a:t>
            </a:r>
            <a:fld id="{664FDF2F-7C13-4FFD-BD9F-28ABB328BD3C}" type="slidenum">
              <a:rPr lang="en-US" altLang="en-US"/>
              <a:pPr/>
              <a:t>‹#›</a:t>
            </a:fld>
            <a:endParaRPr lang="en-US" altLang="en-US"/>
          </a:p>
        </p:txBody>
      </p:sp>
    </p:spTree>
    <p:extLst>
      <p:ext uri="{BB962C8B-B14F-4D97-AF65-F5344CB8AC3E}">
        <p14:creationId xmlns:p14="http://schemas.microsoft.com/office/powerpoint/2010/main" val="2886770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3400" y="40005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E9897F3A-D965-4D24-A942-587DB06CB87D}" type="datetime1">
              <a:rPr lang="en-US" altLang="en-US"/>
              <a:pPr/>
              <a:t>8/20/2024</a:t>
            </a:fld>
            <a:endParaRPr lang="en-US" alt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p:cNvSpPr>
            <a:spLocks noGrp="1" noChangeArrowheads="1"/>
          </p:cNvSpPr>
          <p:nvPr>
            <p:ph type="sldNum" sz="quarter" idx="12"/>
          </p:nvPr>
        </p:nvSpPr>
        <p:spPr>
          <a:ln/>
        </p:spPr>
        <p:txBody>
          <a:bodyPr/>
          <a:lstStyle>
            <a:lvl1pPr>
              <a:defRPr/>
            </a:lvl1pPr>
          </a:lstStyle>
          <a:p>
            <a:r>
              <a:rPr lang="en-US" altLang="en-US"/>
              <a:t>2-</a:t>
            </a:r>
            <a:fld id="{F1B15B2A-A7A4-433F-B4D7-19E399970CC7}" type="slidenum">
              <a:rPr lang="en-US" altLang="en-US"/>
              <a:pPr/>
              <a:t>‹#›</a:t>
            </a:fld>
            <a:endParaRPr lang="en-US" altLang="en-US"/>
          </a:p>
        </p:txBody>
      </p:sp>
    </p:spTree>
    <p:extLst>
      <p:ext uri="{BB962C8B-B14F-4D97-AF65-F5344CB8AC3E}">
        <p14:creationId xmlns:p14="http://schemas.microsoft.com/office/powerpoint/2010/main" val="4025728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sz="800"/>
            </a:lvl1pPr>
          </a:lstStyle>
          <a:p>
            <a:pPr>
              <a:defRPr/>
            </a:pPr>
            <a:r>
              <a:rPr lang="en-US"/>
              <a:t>CN5E by Tanenbaum &amp; Wetherall, © Pearson Education-Prentice Hall and D. Wetherall, 2011</a:t>
            </a:r>
            <a:endParaRPr lang="en-US" i="0" dirty="0"/>
          </a:p>
        </p:txBody>
      </p:sp>
      <p:sp>
        <p:nvSpPr>
          <p:cNvPr id="4" name="Content Placeholder 2"/>
          <p:cNvSpPr>
            <a:spLocks noGrp="1"/>
          </p:cNvSpPr>
          <p:nvPr>
            <p:ph idx="1"/>
          </p:nvPr>
        </p:nvSpPr>
        <p:spPr>
          <a:xfrm>
            <a:off x="750403" y="1342357"/>
            <a:ext cx="7790214" cy="4600081"/>
          </a:xfrm>
        </p:spPr>
        <p:txBody>
          <a:bodyPr/>
          <a:lstStyle>
            <a:lvl1pP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a:extLst>
              <a:ext uri="{FF2B5EF4-FFF2-40B4-BE49-F238E27FC236}">
                <a16:creationId xmlns:a16="http://schemas.microsoft.com/office/drawing/2014/main" id="{1413A0B2-7C1C-484F-B40A-CD94A06391CE}"/>
              </a:ext>
            </a:extLst>
          </p:cNvPr>
          <p:cNvSpPr>
            <a:spLocks noGrp="1" noChangeArrowheads="1"/>
          </p:cNvSpPr>
          <p:nvPr>
            <p:ph type="sldNum" sz="quarter" idx="12"/>
          </p:nvPr>
        </p:nvSpPr>
        <p:spPr>
          <a:xfrm>
            <a:off x="8279296" y="6096000"/>
            <a:ext cx="571502" cy="457200"/>
          </a:xfrm>
          <a:prstGeom prst="rect">
            <a:avLst/>
          </a:prstGeom>
          <a:ln/>
        </p:spPr>
        <p:txBody>
          <a:bodyPr/>
          <a:lstStyle>
            <a:lvl1pPr>
              <a:defRPr/>
            </a:lvl1pPr>
          </a:lstStyle>
          <a:p>
            <a:pPr>
              <a:defRPr/>
            </a:pPr>
            <a:fld id="{75E3A62E-607D-4C70-8AA8-4E7424A8B6C4}" type="slidenum">
              <a:rPr lang="en-US"/>
              <a:pPr>
                <a:defRPr/>
              </a:pPr>
              <a:t>‹#›</a:t>
            </a:fld>
            <a:endParaRPr lang="en-US"/>
          </a:p>
        </p:txBody>
      </p:sp>
    </p:spTree>
    <p:extLst>
      <p:ext uri="{BB962C8B-B14F-4D97-AF65-F5344CB8AC3E}">
        <p14:creationId xmlns:p14="http://schemas.microsoft.com/office/powerpoint/2010/main" val="3228466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sz="800"/>
            </a:lvl1pPr>
          </a:lstStyle>
          <a:p>
            <a:pPr>
              <a:defRPr/>
            </a:pPr>
            <a:r>
              <a:rPr lang="en-US"/>
              <a:t>CN5E by Tanenbaum &amp; Wetherall, © Pearson Education-Prentice Hall and D. Wetherall, 2011</a:t>
            </a:r>
            <a:endParaRPr lang="en-US" i="0" dirty="0"/>
          </a:p>
        </p:txBody>
      </p:sp>
      <p:sp>
        <p:nvSpPr>
          <p:cNvPr id="4" name="Content Placeholder 2"/>
          <p:cNvSpPr>
            <a:spLocks noGrp="1"/>
          </p:cNvSpPr>
          <p:nvPr>
            <p:ph idx="1"/>
          </p:nvPr>
        </p:nvSpPr>
        <p:spPr>
          <a:xfrm>
            <a:off x="914399" y="1419225"/>
            <a:ext cx="7315201" cy="4019550"/>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a:extLst>
              <a:ext uri="{FF2B5EF4-FFF2-40B4-BE49-F238E27FC236}">
                <a16:creationId xmlns:a16="http://schemas.microsoft.com/office/drawing/2014/main" id="{796C3771-C7A6-45C3-9014-9ABDAF889B11}"/>
              </a:ext>
            </a:extLst>
          </p:cNvPr>
          <p:cNvSpPr>
            <a:spLocks noGrp="1" noChangeArrowheads="1"/>
          </p:cNvSpPr>
          <p:nvPr>
            <p:ph type="sldNum" sz="quarter" idx="12"/>
          </p:nvPr>
        </p:nvSpPr>
        <p:spPr>
          <a:xfrm>
            <a:off x="8279296" y="6096000"/>
            <a:ext cx="571502" cy="457200"/>
          </a:xfrm>
          <a:prstGeom prst="rect">
            <a:avLst/>
          </a:prstGeom>
          <a:ln/>
        </p:spPr>
        <p:txBody>
          <a:bodyPr/>
          <a:lstStyle>
            <a:lvl1pPr>
              <a:defRPr/>
            </a:lvl1pPr>
          </a:lstStyle>
          <a:p>
            <a:pPr>
              <a:defRPr/>
            </a:pPr>
            <a:fld id="{75E3A62E-607D-4C70-8AA8-4E7424A8B6C4}" type="slidenum">
              <a:rPr lang="en-US"/>
              <a:pPr>
                <a:defRPr/>
              </a:pPr>
              <a:t>‹#›</a:t>
            </a:fld>
            <a:endParaRPr lang="en-US"/>
          </a:p>
        </p:txBody>
      </p:sp>
    </p:spTree>
    <p:extLst>
      <p:ext uri="{BB962C8B-B14F-4D97-AF65-F5344CB8AC3E}">
        <p14:creationId xmlns:p14="http://schemas.microsoft.com/office/powerpoint/2010/main" val="3285060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CN5E by Tanenbaum &amp; Wetherall, © Pearson Education-Prentice Hall and D. Wetherall, 2011</a:t>
            </a:r>
            <a:endParaRPr lang="en-US" i="0" dirty="0"/>
          </a:p>
        </p:txBody>
      </p:sp>
      <p:sp>
        <p:nvSpPr>
          <p:cNvPr id="5" name="Content Placeholder 2"/>
          <p:cNvSpPr>
            <a:spLocks noGrp="1"/>
          </p:cNvSpPr>
          <p:nvPr>
            <p:ph idx="1"/>
          </p:nvPr>
        </p:nvSpPr>
        <p:spPr>
          <a:xfrm>
            <a:off x="457200" y="1143000"/>
            <a:ext cx="4114800" cy="4867275"/>
          </a:xfrm>
        </p:spPr>
        <p:txBody>
          <a:bodyPr/>
          <a:lstStyle>
            <a:lvl1pPr>
              <a:buClr>
                <a:srgbClr val="0000FF"/>
              </a:buClr>
              <a:buFont typeface="Arial"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6">
            <a:extLst>
              <a:ext uri="{FF2B5EF4-FFF2-40B4-BE49-F238E27FC236}">
                <a16:creationId xmlns:a16="http://schemas.microsoft.com/office/drawing/2014/main" id="{6A200603-6DBC-4318-A288-52BCDDB71ACD}"/>
              </a:ext>
            </a:extLst>
          </p:cNvPr>
          <p:cNvSpPr>
            <a:spLocks noGrp="1" noChangeArrowheads="1"/>
          </p:cNvSpPr>
          <p:nvPr>
            <p:ph type="sldNum" sz="quarter" idx="12"/>
          </p:nvPr>
        </p:nvSpPr>
        <p:spPr>
          <a:xfrm>
            <a:off x="8279296" y="6096000"/>
            <a:ext cx="571502" cy="457200"/>
          </a:xfrm>
          <a:prstGeom prst="rect">
            <a:avLst/>
          </a:prstGeom>
          <a:ln/>
        </p:spPr>
        <p:txBody>
          <a:bodyPr/>
          <a:lstStyle>
            <a:lvl1pPr>
              <a:defRPr/>
            </a:lvl1pPr>
          </a:lstStyle>
          <a:p>
            <a:pPr>
              <a:defRPr/>
            </a:pPr>
            <a:fld id="{75E3A62E-607D-4C70-8AA8-4E7424A8B6C4}" type="slidenum">
              <a:rPr lang="en-US"/>
              <a:pPr>
                <a:defRPr/>
              </a:pPr>
              <a:t>‹#›</a:t>
            </a:fld>
            <a:endParaRPr lang="en-US"/>
          </a:p>
        </p:txBody>
      </p:sp>
    </p:spTree>
    <p:extLst>
      <p:ext uri="{BB962C8B-B14F-4D97-AF65-F5344CB8AC3E}">
        <p14:creationId xmlns:p14="http://schemas.microsoft.com/office/powerpoint/2010/main" val="3847885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ECC40E7-7FE3-4D71-8BB7-0B4CA610DAE0}" type="datetime1">
              <a:rPr lang="en-US" altLang="en-US"/>
              <a:pPr/>
              <a:t>8/20/2024</a:t>
            </a:fld>
            <a:endParaRPr lang="en-US" alt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6" name="Rectangle 8"/>
          <p:cNvSpPr>
            <a:spLocks noGrp="1" noChangeArrowheads="1"/>
          </p:cNvSpPr>
          <p:nvPr>
            <p:ph type="sldNum" sz="quarter" idx="12"/>
          </p:nvPr>
        </p:nvSpPr>
        <p:spPr>
          <a:ln/>
        </p:spPr>
        <p:txBody>
          <a:bodyPr/>
          <a:lstStyle>
            <a:lvl1pPr>
              <a:defRPr/>
            </a:lvl1pPr>
          </a:lstStyle>
          <a:p>
            <a:r>
              <a:rPr lang="en-US" altLang="en-US"/>
              <a:t>2-</a:t>
            </a:r>
            <a:fld id="{8B16C683-A504-4ABE-B5E5-18CB8F2DBF99}" type="slidenum">
              <a:rPr lang="en-US" altLang="en-US"/>
              <a:pPr/>
              <a:t>‹#›</a:t>
            </a:fld>
            <a:endParaRPr lang="en-US" altLang="en-US"/>
          </a:p>
        </p:txBody>
      </p:sp>
    </p:spTree>
    <p:extLst>
      <p:ext uri="{BB962C8B-B14F-4D97-AF65-F5344CB8AC3E}">
        <p14:creationId xmlns:p14="http://schemas.microsoft.com/office/powerpoint/2010/main" val="34122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E6FD4485-914F-433B-ADDC-4E64BE3EA47F}" type="datetime1">
              <a:rPr lang="en-US" altLang="en-US"/>
              <a:pPr/>
              <a:t>8/20/2024</a:t>
            </a:fld>
            <a:endParaRPr lang="en-US" altLang="en-US"/>
          </a:p>
        </p:txBody>
      </p:sp>
      <p:sp>
        <p:nvSpPr>
          <p:cNvPr id="5"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6" name="Rectangle 8"/>
          <p:cNvSpPr>
            <a:spLocks noGrp="1" noChangeArrowheads="1"/>
          </p:cNvSpPr>
          <p:nvPr>
            <p:ph type="sldNum" sz="quarter" idx="12"/>
          </p:nvPr>
        </p:nvSpPr>
        <p:spPr>
          <a:ln/>
        </p:spPr>
        <p:txBody>
          <a:bodyPr/>
          <a:lstStyle>
            <a:lvl1pPr>
              <a:defRPr/>
            </a:lvl1pPr>
          </a:lstStyle>
          <a:p>
            <a:r>
              <a:rPr lang="en-US" altLang="en-US"/>
              <a:t>2-</a:t>
            </a:r>
            <a:fld id="{93DA00DE-3134-438F-A92C-0D10CAABB98C}" type="slidenum">
              <a:rPr lang="en-US" altLang="en-US"/>
              <a:pPr/>
              <a:t>‹#›</a:t>
            </a:fld>
            <a:endParaRPr lang="en-US" altLang="en-US"/>
          </a:p>
        </p:txBody>
      </p:sp>
    </p:spTree>
    <p:extLst>
      <p:ext uri="{BB962C8B-B14F-4D97-AF65-F5344CB8AC3E}">
        <p14:creationId xmlns:p14="http://schemas.microsoft.com/office/powerpoint/2010/main" val="3830160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1909005E-82F8-4D61-8CA2-EF67940F4660}" type="datetime1">
              <a:rPr lang="en-US" altLang="en-US"/>
              <a:pPr/>
              <a:t>8/20/2024</a:t>
            </a:fld>
            <a:endParaRPr lang="en-US" alt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p:cNvSpPr>
            <a:spLocks noGrp="1" noChangeArrowheads="1"/>
          </p:cNvSpPr>
          <p:nvPr>
            <p:ph type="sldNum" sz="quarter" idx="12"/>
          </p:nvPr>
        </p:nvSpPr>
        <p:spPr>
          <a:ln/>
        </p:spPr>
        <p:txBody>
          <a:bodyPr/>
          <a:lstStyle>
            <a:lvl1pPr>
              <a:defRPr/>
            </a:lvl1pPr>
          </a:lstStyle>
          <a:p>
            <a:r>
              <a:rPr lang="en-US" altLang="en-US"/>
              <a:t>2-</a:t>
            </a:r>
            <a:fld id="{97402BAB-5164-4138-8721-FE31914773A7}" type="slidenum">
              <a:rPr lang="en-US" altLang="en-US"/>
              <a:pPr/>
              <a:t>‹#›</a:t>
            </a:fld>
            <a:endParaRPr lang="en-US" altLang="en-US"/>
          </a:p>
        </p:txBody>
      </p:sp>
    </p:spTree>
    <p:extLst>
      <p:ext uri="{BB962C8B-B14F-4D97-AF65-F5344CB8AC3E}">
        <p14:creationId xmlns:p14="http://schemas.microsoft.com/office/powerpoint/2010/main" val="1228214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7E478499-B7D8-42F0-8A0C-F3217C95178A}" type="datetime1">
              <a:rPr lang="en-US" altLang="en-US"/>
              <a:pPr/>
              <a:t>8/20/2024</a:t>
            </a:fld>
            <a:endParaRPr lang="en-US" altLang="en-US"/>
          </a:p>
        </p:txBody>
      </p:sp>
      <p:sp>
        <p:nvSpPr>
          <p:cNvPr id="8"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9" name="Rectangle 8"/>
          <p:cNvSpPr>
            <a:spLocks noGrp="1" noChangeArrowheads="1"/>
          </p:cNvSpPr>
          <p:nvPr>
            <p:ph type="sldNum" sz="quarter" idx="12"/>
          </p:nvPr>
        </p:nvSpPr>
        <p:spPr>
          <a:ln/>
        </p:spPr>
        <p:txBody>
          <a:bodyPr/>
          <a:lstStyle>
            <a:lvl1pPr>
              <a:defRPr/>
            </a:lvl1pPr>
          </a:lstStyle>
          <a:p>
            <a:r>
              <a:rPr lang="en-US" altLang="en-US"/>
              <a:t>2-</a:t>
            </a:r>
            <a:fld id="{E8E3A93D-4E64-4606-A0CC-F93175EADFCD}" type="slidenum">
              <a:rPr lang="en-US" altLang="en-US"/>
              <a:pPr/>
              <a:t>‹#›</a:t>
            </a:fld>
            <a:endParaRPr lang="en-US" altLang="en-US"/>
          </a:p>
        </p:txBody>
      </p:sp>
    </p:spTree>
    <p:extLst>
      <p:ext uri="{BB962C8B-B14F-4D97-AF65-F5344CB8AC3E}">
        <p14:creationId xmlns:p14="http://schemas.microsoft.com/office/powerpoint/2010/main" val="3830838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92C70941-E9CF-411B-B9F3-B655F528ADB7}" type="datetime1">
              <a:rPr lang="en-US" altLang="en-US"/>
              <a:pPr/>
              <a:t>8/20/2024</a:t>
            </a:fld>
            <a:endParaRPr lang="en-US" altLang="en-US"/>
          </a:p>
        </p:txBody>
      </p:sp>
      <p:sp>
        <p:nvSpPr>
          <p:cNvPr id="4"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5" name="Rectangle 8"/>
          <p:cNvSpPr>
            <a:spLocks noGrp="1" noChangeArrowheads="1"/>
          </p:cNvSpPr>
          <p:nvPr>
            <p:ph type="sldNum" sz="quarter" idx="12"/>
          </p:nvPr>
        </p:nvSpPr>
        <p:spPr>
          <a:ln/>
        </p:spPr>
        <p:txBody>
          <a:bodyPr/>
          <a:lstStyle>
            <a:lvl1pPr>
              <a:defRPr/>
            </a:lvl1pPr>
          </a:lstStyle>
          <a:p>
            <a:r>
              <a:rPr lang="en-US" altLang="en-US"/>
              <a:t>2-</a:t>
            </a:r>
            <a:fld id="{4BECF1ED-27CF-4486-AA01-D978D20FF59E}" type="slidenum">
              <a:rPr lang="en-US" altLang="en-US"/>
              <a:pPr/>
              <a:t>‹#›</a:t>
            </a:fld>
            <a:endParaRPr lang="en-US" altLang="en-US"/>
          </a:p>
        </p:txBody>
      </p:sp>
    </p:spTree>
    <p:extLst>
      <p:ext uri="{BB962C8B-B14F-4D97-AF65-F5344CB8AC3E}">
        <p14:creationId xmlns:p14="http://schemas.microsoft.com/office/powerpoint/2010/main" val="1721235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5BAF3ED-33A5-4834-8F59-8682D775D02B}" type="datetime1">
              <a:rPr lang="en-US" altLang="en-US"/>
              <a:pPr/>
              <a:t>8/20/2024</a:t>
            </a:fld>
            <a:endParaRPr lang="en-US" altLang="en-US"/>
          </a:p>
        </p:txBody>
      </p:sp>
      <p:sp>
        <p:nvSpPr>
          <p:cNvPr id="3"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4" name="Rectangle 8"/>
          <p:cNvSpPr>
            <a:spLocks noGrp="1" noChangeArrowheads="1"/>
          </p:cNvSpPr>
          <p:nvPr>
            <p:ph type="sldNum" sz="quarter" idx="12"/>
          </p:nvPr>
        </p:nvSpPr>
        <p:spPr>
          <a:ln/>
        </p:spPr>
        <p:txBody>
          <a:bodyPr/>
          <a:lstStyle>
            <a:lvl1pPr>
              <a:defRPr/>
            </a:lvl1pPr>
          </a:lstStyle>
          <a:p>
            <a:r>
              <a:rPr lang="en-US" altLang="en-US"/>
              <a:t>2-</a:t>
            </a:r>
            <a:fld id="{CDE5BE03-61EF-4CFB-83CE-E65EB5A3254E}" type="slidenum">
              <a:rPr lang="en-US" altLang="en-US"/>
              <a:pPr/>
              <a:t>‹#›</a:t>
            </a:fld>
            <a:endParaRPr lang="en-US" altLang="en-US"/>
          </a:p>
        </p:txBody>
      </p:sp>
    </p:spTree>
    <p:extLst>
      <p:ext uri="{BB962C8B-B14F-4D97-AF65-F5344CB8AC3E}">
        <p14:creationId xmlns:p14="http://schemas.microsoft.com/office/powerpoint/2010/main" val="297579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A6584732-C151-45D6-A9AF-C11401ADA4D4}" type="datetime1">
              <a:rPr lang="en-US" altLang="en-US"/>
              <a:pPr/>
              <a:t>8/20/2024</a:t>
            </a:fld>
            <a:endParaRPr lang="en-US" alt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p:cNvSpPr>
            <a:spLocks noGrp="1" noChangeArrowheads="1"/>
          </p:cNvSpPr>
          <p:nvPr>
            <p:ph type="sldNum" sz="quarter" idx="12"/>
          </p:nvPr>
        </p:nvSpPr>
        <p:spPr>
          <a:ln/>
        </p:spPr>
        <p:txBody>
          <a:bodyPr/>
          <a:lstStyle>
            <a:lvl1pPr>
              <a:defRPr/>
            </a:lvl1pPr>
          </a:lstStyle>
          <a:p>
            <a:r>
              <a:rPr lang="en-US" altLang="en-US"/>
              <a:t>2-</a:t>
            </a:r>
            <a:fld id="{DFB465C2-7285-4ABC-AFEB-8AA258F8DC23}" type="slidenum">
              <a:rPr lang="en-US" altLang="en-US"/>
              <a:pPr/>
              <a:t>‹#›</a:t>
            </a:fld>
            <a:endParaRPr lang="en-US" altLang="en-US"/>
          </a:p>
        </p:txBody>
      </p:sp>
    </p:spTree>
    <p:extLst>
      <p:ext uri="{BB962C8B-B14F-4D97-AF65-F5344CB8AC3E}">
        <p14:creationId xmlns:p14="http://schemas.microsoft.com/office/powerpoint/2010/main" val="292810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6E0F4033-41C3-4623-B7B0-7A91EA59EE78}" type="datetime1">
              <a:rPr lang="en-US" altLang="en-US"/>
              <a:pPr/>
              <a:t>8/20/2024</a:t>
            </a:fld>
            <a:endParaRPr lang="en-US" altLang="en-US"/>
          </a:p>
        </p:txBody>
      </p:sp>
      <p:sp>
        <p:nvSpPr>
          <p:cNvPr id="6" name="Rectangle 7"/>
          <p:cNvSpPr>
            <a:spLocks noGrp="1" noChangeArrowheads="1"/>
          </p:cNvSpPr>
          <p:nvPr>
            <p:ph type="ftr" sz="quarter" idx="11"/>
          </p:nvPr>
        </p:nvSpPr>
        <p:spPr>
          <a:ln/>
        </p:spPr>
        <p:txBody>
          <a:bodyPr/>
          <a:lstStyle>
            <a:lvl1pPr>
              <a:defRPr/>
            </a:lvl1pPr>
          </a:lstStyle>
          <a:p>
            <a:pPr>
              <a:defRPr/>
            </a:pPr>
            <a:r>
              <a:rPr lang="en-US"/>
              <a:t>Application Layer</a:t>
            </a:r>
          </a:p>
        </p:txBody>
      </p:sp>
      <p:sp>
        <p:nvSpPr>
          <p:cNvPr id="7" name="Rectangle 8"/>
          <p:cNvSpPr>
            <a:spLocks noGrp="1" noChangeArrowheads="1"/>
          </p:cNvSpPr>
          <p:nvPr>
            <p:ph type="sldNum" sz="quarter" idx="12"/>
          </p:nvPr>
        </p:nvSpPr>
        <p:spPr>
          <a:ln/>
        </p:spPr>
        <p:txBody>
          <a:bodyPr/>
          <a:lstStyle>
            <a:lvl1pPr>
              <a:defRPr/>
            </a:lvl1pPr>
          </a:lstStyle>
          <a:p>
            <a:r>
              <a:rPr lang="en-US" altLang="en-US"/>
              <a:t>2-</a:t>
            </a:r>
            <a:fld id="{EB508444-955A-44BC-8258-DA2E3D01E810}" type="slidenum">
              <a:rPr lang="en-US" altLang="en-US"/>
              <a:pPr/>
              <a:t>‹#›</a:t>
            </a:fld>
            <a:endParaRPr lang="en-US" altLang="en-US"/>
          </a:p>
        </p:txBody>
      </p:sp>
    </p:spTree>
    <p:extLst>
      <p:ext uri="{BB962C8B-B14F-4D97-AF65-F5344CB8AC3E}">
        <p14:creationId xmlns:p14="http://schemas.microsoft.com/office/powerpoint/2010/main" val="14966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33400" y="1611313"/>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latin typeface="Times New Roman" panose="02020603050405020304" pitchFamily="18" charset="0"/>
              </a:defRPr>
            </a:lvl1pPr>
          </a:lstStyle>
          <a:p>
            <a:fld id="{E2BB3898-A59D-4157-9A2F-599725D6CC91}" type="datetime1">
              <a:rPr lang="en-US" altLang="en-US"/>
              <a:pPr/>
              <a:t>8/20/2024</a:t>
            </a:fld>
            <a:endParaRPr lang="en-US" altLang="en-US"/>
          </a:p>
        </p:txBody>
      </p:sp>
      <p:sp>
        <p:nvSpPr>
          <p:cNvPr id="32775" name="Rectangle 7"/>
          <p:cNvSpPr>
            <a:spLocks noGrp="1" noChangeArrowheads="1"/>
          </p:cNvSpPr>
          <p:nvPr>
            <p:ph type="ftr" sz="quarter" idx="3"/>
          </p:nvPr>
        </p:nvSpPr>
        <p:spPr bwMode="auto">
          <a:xfrm>
            <a:off x="5576888" y="6467475"/>
            <a:ext cx="2895600" cy="2873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atin typeface="Tahoma" pitchFamily="34" charset="0"/>
                <a:ea typeface="+mn-ea"/>
                <a:cs typeface="+mn-cs"/>
              </a:defRPr>
            </a:lvl1pPr>
          </a:lstStyle>
          <a:p>
            <a:pPr>
              <a:defRPr/>
            </a:pPr>
            <a:r>
              <a:rPr lang="en-US"/>
              <a:t>Application Layer</a:t>
            </a:r>
          </a:p>
        </p:txBody>
      </p:sp>
      <p:sp>
        <p:nvSpPr>
          <p:cNvPr id="32776" name="Rectangle 8"/>
          <p:cNvSpPr>
            <a:spLocks noGrp="1" noChangeArrowheads="1"/>
          </p:cNvSpPr>
          <p:nvPr>
            <p:ph type="sldNum" sz="quarter" idx="4"/>
          </p:nvPr>
        </p:nvSpPr>
        <p:spPr bwMode="auto">
          <a:xfrm>
            <a:off x="8324850" y="6462713"/>
            <a:ext cx="676275"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latin typeface="Tahoma" panose="020B0604030504040204" pitchFamily="34" charset="0"/>
              </a:defRPr>
            </a:lvl1pPr>
          </a:lstStyle>
          <a:p>
            <a:r>
              <a:rPr lang="en-US" altLang="en-US"/>
              <a:t>2-</a:t>
            </a:r>
            <a:fld id="{964B8467-F4FB-4868-8BB7-79270DD2EBD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 id="2147484349" r:id="rId13"/>
    <p:sldLayoutId id="2147484350" r:id="rId14"/>
    <p:sldLayoutId id="2147484351" r:id="rId15"/>
    <p:sldLayoutId id="2147484352" r:id="rId16"/>
    <p:sldLayoutId id="2147484353" r:id="rId17"/>
    <p:sldLayoutId id="2147484354" r:id="rId18"/>
  </p:sldLayoutIdLst>
  <p:hf hdr="0" dt="0"/>
  <p:txStyles>
    <p:titleStyle>
      <a:lvl1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1pPr>
      <a:lvl2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400">
          <a:solidFill>
            <a:srgbClr val="000099"/>
          </a:solidFill>
          <a:latin typeface="Gill Sans MT" pitchFamily="34" charset="0"/>
          <a:ea typeface="MS PGothic" panose="020B0600070205080204" pitchFamily="34" charset="-128"/>
          <a:cs typeface="ＭＳ Ｐゴシック"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lnSpc>
          <a:spcPct val="85000"/>
        </a:lnSpc>
        <a:spcBef>
          <a:spcPct val="20000"/>
        </a:spcBef>
        <a:spcAft>
          <a:spcPct val="0"/>
        </a:spcAft>
        <a:buClr>
          <a:srgbClr val="000099"/>
        </a:buClr>
        <a:buSzPct val="100000"/>
        <a:buFont typeface="Wingdings" panose="05000000000000000000" pitchFamily="2" charset="2"/>
        <a:buChar char="§"/>
        <a:defRPr sz="2800">
          <a:solidFill>
            <a:schemeClr val="tx1"/>
          </a:solidFill>
          <a:latin typeface="Gill Sans MT" pitchFamily="34" charset="0"/>
          <a:ea typeface="MS PGothic" panose="020B0600070205080204" pitchFamily="34" charset="-128"/>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pitchFamily="34" charset="0"/>
          <a:ea typeface="MS PGothic" panose="020B0600070205080204" pitchFamily="34" charset="-128"/>
        </a:defRPr>
      </a:lvl2pPr>
      <a:lvl3pPr marL="11430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MS PGothic" panose="020B0600070205080204" pitchFamily="34" charset="-128"/>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customXml" Target="../ink/ink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32.emf"/><Relationship Id="rId4" Type="http://schemas.openxmlformats.org/officeDocument/2006/relationships/customXml" Target="../ink/ink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code.org/educate/resources/videos" TargetMode="Externa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7.xml"/><Relationship Id="rId1" Type="http://schemas.openxmlformats.org/officeDocument/2006/relationships/video" Target="https://www.youtube.com/embed/mpQZVYPuDGU"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7.png"/><Relationship Id="rId1" Type="http://schemas.openxmlformats.org/officeDocument/2006/relationships/slideLayout" Target="../slideLayouts/slideLayout16.xml"/><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7.png"/><Relationship Id="rId1" Type="http://schemas.openxmlformats.org/officeDocument/2006/relationships/slideLayout" Target="../slideLayouts/slideLayout16.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customXml" Target="../ink/ink10.xml"/><Relationship Id="rId5" Type="http://schemas.openxmlformats.org/officeDocument/2006/relationships/image" Target="../media/image5.emf"/><Relationship Id="rId4" Type="http://schemas.openxmlformats.org/officeDocument/2006/relationships/customXml" Target="../ink/ink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0.png"/><Relationship Id="rId1" Type="http://schemas.openxmlformats.org/officeDocument/2006/relationships/slideLayout" Target="../slideLayouts/slideLayout16.xml"/><Relationship Id="rId4" Type="http://schemas.openxmlformats.org/officeDocument/2006/relationships/image" Target="../media/image80.emf"/></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27.emf"/><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customXml" Target="../ink/ink4.xml"/><Relationship Id="rId5" Type="http://schemas.openxmlformats.org/officeDocument/2006/relationships/image" Target="../media/image28.emf"/><Relationship Id="rId4" Type="http://schemas.openxmlformats.org/officeDocument/2006/relationships/customXml" Target="../ink/ink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112" y="873760"/>
            <a:ext cx="8863584" cy="5612384"/>
          </a:xfrm>
        </p:spPr>
        <p:txBody>
          <a:bodyPr>
            <a:normAutofit/>
          </a:bodyPr>
          <a:lstStyle/>
          <a:p>
            <a:pPr algn="ctr"/>
            <a:r>
              <a:rPr lang="en-US" b="1" dirty="0"/>
              <a:t>The Application Layer</a:t>
            </a:r>
            <a:br>
              <a:rPr lang="en-US" b="1" dirty="0"/>
            </a:br>
            <a:br>
              <a:rPr lang="en-US" b="1" dirty="0"/>
            </a:br>
            <a:r>
              <a:rPr lang="en-US" sz="3600" b="1" dirty="0"/>
              <a:t>Dr. Lixin Wang</a:t>
            </a:r>
            <a:br>
              <a:rPr lang="en-US" sz="3600" b="1" dirty="0"/>
            </a:br>
            <a:r>
              <a:rPr lang="en-US" sz="3600" b="1" dirty="0"/>
              <a:t>Professor</a:t>
            </a:r>
            <a:br>
              <a:rPr lang="en-US" sz="3600" b="1" dirty="0"/>
            </a:br>
            <a:r>
              <a:rPr lang="en-US" sz="3600" b="1" dirty="0"/>
              <a:t>TSYS School of Computer Science</a:t>
            </a:r>
          </a:p>
        </p:txBody>
      </p:sp>
    </p:spTree>
    <p:extLst>
      <p:ext uri="{BB962C8B-B14F-4D97-AF65-F5344CB8AC3E}">
        <p14:creationId xmlns:p14="http://schemas.microsoft.com/office/powerpoint/2010/main" val="210469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2-</a:t>
            </a:r>
            <a:fld id="{9A777B7D-47C0-4DEE-99AC-D9BEAF7FACCD}" type="slidenum">
              <a:rPr lang="en-US" altLang="en-US" sz="1200">
                <a:latin typeface="Tahoma" panose="020B0604030504040204" pitchFamily="34" charset="0"/>
              </a:rPr>
              <a:pPr/>
              <a:t>10</a:t>
            </a:fld>
            <a:endParaRPr lang="en-US" altLang="en-US" sz="1200">
              <a:latin typeface="Tahoma" panose="020B0604030504040204" pitchFamily="34" charset="0"/>
            </a:endParaRPr>
          </a:p>
        </p:txBody>
      </p:sp>
      <p:pic>
        <p:nvPicPr>
          <p:cNvPr id="90115" name="Picture 10"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88" y="1023938"/>
            <a:ext cx="7341552" cy="232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Rectangle 2"/>
          <p:cNvSpPr>
            <a:spLocks noGrp="1" noChangeArrowheads="1"/>
          </p:cNvSpPr>
          <p:nvPr>
            <p:ph type="title"/>
          </p:nvPr>
        </p:nvSpPr>
        <p:spPr>
          <a:xfrm>
            <a:off x="548640" y="112990"/>
            <a:ext cx="8073072" cy="1143000"/>
          </a:xfrm>
        </p:spPr>
        <p:txBody>
          <a:bodyPr/>
          <a:lstStyle/>
          <a:p>
            <a:r>
              <a:rPr lang="en-US" altLang="en-US" dirty="0"/>
              <a:t>Request method types (2)</a:t>
            </a:r>
          </a:p>
        </p:txBody>
      </p:sp>
      <p:sp>
        <p:nvSpPr>
          <p:cNvPr id="90118" name="Rectangle 4"/>
          <p:cNvSpPr>
            <a:spLocks noGrp="1" noChangeArrowheads="1"/>
          </p:cNvSpPr>
          <p:nvPr>
            <p:ph type="body" sz="half" idx="2"/>
          </p:nvPr>
        </p:nvSpPr>
        <p:spPr>
          <a:xfrm>
            <a:off x="189185" y="1611313"/>
            <a:ext cx="8811939" cy="4648200"/>
          </a:xfrm>
        </p:spPr>
        <p:txBody>
          <a:bodyPr/>
          <a:lstStyle/>
          <a:p>
            <a:pPr>
              <a:spcBef>
                <a:spcPts val="1200"/>
              </a:spcBef>
              <a:buFont typeface="Wingdings" panose="05000000000000000000" pitchFamily="2" charset="2"/>
              <a:buNone/>
            </a:pPr>
            <a:r>
              <a:rPr lang="en-US" altLang="en-US" sz="3200" b="1" dirty="0">
                <a:solidFill>
                  <a:srgbClr val="CC0000"/>
                </a:solidFill>
              </a:rPr>
              <a:t>HTTP/1.1 (5 methods):</a:t>
            </a:r>
          </a:p>
          <a:p>
            <a:pPr>
              <a:spcBef>
                <a:spcPts val="1200"/>
              </a:spcBef>
            </a:pPr>
            <a:r>
              <a:rPr lang="en-US" altLang="en-US" sz="3200" dirty="0"/>
              <a:t>GET, POST, HEAD</a:t>
            </a:r>
          </a:p>
          <a:p>
            <a:pPr>
              <a:spcBef>
                <a:spcPts val="1200"/>
              </a:spcBef>
            </a:pPr>
            <a:r>
              <a:rPr lang="en-US" altLang="en-US" sz="3200" b="1" dirty="0"/>
              <a:t>PUT</a:t>
            </a:r>
          </a:p>
          <a:p>
            <a:pPr lvl="1">
              <a:spcBef>
                <a:spcPts val="1200"/>
              </a:spcBef>
            </a:pPr>
            <a:r>
              <a:rPr lang="en-US" altLang="en-US" sz="3200" dirty="0"/>
              <a:t>uploads a file in the entity body to the path specified in the URI field</a:t>
            </a:r>
          </a:p>
          <a:p>
            <a:pPr>
              <a:spcBef>
                <a:spcPts val="1200"/>
              </a:spcBef>
            </a:pPr>
            <a:r>
              <a:rPr lang="en-US" altLang="en-US" sz="3200" b="1" dirty="0"/>
              <a:t>DELETE</a:t>
            </a:r>
          </a:p>
          <a:p>
            <a:pPr lvl="1">
              <a:spcBef>
                <a:spcPts val="1200"/>
              </a:spcBef>
            </a:pPr>
            <a:r>
              <a:rPr lang="en-US" altLang="en-US" sz="3200" dirty="0"/>
              <a:t>deletes a file specified in the URI field</a:t>
            </a:r>
          </a:p>
        </p:txBody>
      </p:sp>
    </p:spTree>
    <p:extLst>
      <p:ext uri="{BB962C8B-B14F-4D97-AF65-F5344CB8AC3E}">
        <p14:creationId xmlns:p14="http://schemas.microsoft.com/office/powerpoint/2010/main" val="808054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2-</a:t>
            </a:r>
            <a:fld id="{99347E0C-6308-4133-AC79-007FBCB96FDA}" type="slidenum">
              <a:rPr lang="en-US" altLang="en-US" sz="1200">
                <a:latin typeface="Tahoma" panose="020B0604030504040204" pitchFamily="34" charset="0"/>
              </a:rPr>
              <a:pPr/>
              <a:t>11</a:t>
            </a:fld>
            <a:endParaRPr lang="en-US" altLang="en-US" sz="1200">
              <a:latin typeface="Tahoma" panose="020B0604030504040204" pitchFamily="34" charset="0"/>
            </a:endParaRPr>
          </a:p>
        </p:txBody>
      </p:sp>
      <p:pic>
        <p:nvPicPr>
          <p:cNvPr id="92163" name="Picture 17"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16" y="895349"/>
            <a:ext cx="8291004" cy="21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Rectangle 2"/>
          <p:cNvSpPr>
            <a:spLocks noGrp="1" noChangeArrowheads="1"/>
          </p:cNvSpPr>
          <p:nvPr>
            <p:ph type="title"/>
          </p:nvPr>
        </p:nvSpPr>
        <p:spPr>
          <a:xfrm>
            <a:off x="292608" y="158750"/>
            <a:ext cx="8851392" cy="979488"/>
          </a:xfrm>
        </p:spPr>
        <p:txBody>
          <a:bodyPr/>
          <a:lstStyle/>
          <a:p>
            <a:r>
              <a:rPr lang="en-US" altLang="en-US" sz="4000" dirty="0"/>
              <a:t>HTTP response message (an example)</a:t>
            </a:r>
            <a:endParaRPr lang="en-US" altLang="en-US" dirty="0"/>
          </a:p>
        </p:txBody>
      </p:sp>
      <p:sp>
        <p:nvSpPr>
          <p:cNvPr id="92165" name="Text Box 5"/>
          <p:cNvSpPr txBox="1">
            <a:spLocks noChangeArrowheads="1"/>
          </p:cNvSpPr>
          <p:nvPr/>
        </p:nvSpPr>
        <p:spPr bwMode="auto">
          <a:xfrm>
            <a:off x="139700" y="1397000"/>
            <a:ext cx="17907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b="1" dirty="0">
                <a:solidFill>
                  <a:srgbClr val="CC0000"/>
                </a:solidFill>
              </a:rPr>
              <a:t>status line</a:t>
            </a:r>
          </a:p>
          <a:p>
            <a:pPr>
              <a:spcBef>
                <a:spcPct val="0"/>
              </a:spcBef>
              <a:buClrTx/>
              <a:buSzTx/>
              <a:buFontTx/>
              <a:buNone/>
            </a:pPr>
            <a:r>
              <a:rPr lang="en-US" altLang="en-US" dirty="0">
                <a:solidFill>
                  <a:srgbClr val="CC0000"/>
                </a:solidFill>
              </a:rPr>
              <a:t>(protocol</a:t>
            </a:r>
          </a:p>
          <a:p>
            <a:pPr>
              <a:spcBef>
                <a:spcPct val="0"/>
              </a:spcBef>
              <a:buClrTx/>
              <a:buSzTx/>
              <a:buFontTx/>
              <a:buNone/>
            </a:pPr>
            <a:r>
              <a:rPr lang="en-US" altLang="en-US" dirty="0">
                <a:solidFill>
                  <a:srgbClr val="CC0000"/>
                </a:solidFill>
              </a:rPr>
              <a:t>status code</a:t>
            </a:r>
          </a:p>
          <a:p>
            <a:pPr>
              <a:spcBef>
                <a:spcPct val="0"/>
              </a:spcBef>
              <a:buClrTx/>
              <a:buSzTx/>
              <a:buFontTx/>
              <a:buNone/>
            </a:pPr>
            <a:r>
              <a:rPr lang="en-US" altLang="en-US" dirty="0">
                <a:solidFill>
                  <a:srgbClr val="CC0000"/>
                </a:solidFill>
              </a:rPr>
              <a:t>status phrase)</a:t>
            </a:r>
            <a:endParaRPr lang="en-US" altLang="en-US" sz="2400" dirty="0">
              <a:solidFill>
                <a:srgbClr val="CC0000"/>
              </a:solidFill>
            </a:endParaRPr>
          </a:p>
        </p:txBody>
      </p:sp>
      <p:sp>
        <p:nvSpPr>
          <p:cNvPr id="92166" name="Line 6"/>
          <p:cNvSpPr>
            <a:spLocks noChangeShapeType="1"/>
          </p:cNvSpPr>
          <p:nvPr/>
        </p:nvSpPr>
        <p:spPr bwMode="auto">
          <a:xfrm>
            <a:off x="1358900" y="1914525"/>
            <a:ext cx="923925" cy="257175"/>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167" name="Freeform 7"/>
          <p:cNvSpPr>
            <a:spLocks/>
          </p:cNvSpPr>
          <p:nvPr/>
        </p:nvSpPr>
        <p:spPr bwMode="auto">
          <a:xfrm>
            <a:off x="2057400" y="2305050"/>
            <a:ext cx="257175" cy="2941638"/>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2168" name="Text Box 8"/>
          <p:cNvSpPr txBox="1">
            <a:spLocks noChangeArrowheads="1"/>
          </p:cNvSpPr>
          <p:nvPr/>
        </p:nvSpPr>
        <p:spPr bwMode="auto">
          <a:xfrm>
            <a:off x="842245" y="3286125"/>
            <a:ext cx="102624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b="1" dirty="0">
                <a:solidFill>
                  <a:srgbClr val="CC0000"/>
                </a:solidFill>
              </a:rPr>
              <a:t>header</a:t>
            </a:r>
          </a:p>
          <a:p>
            <a:pPr algn="r">
              <a:spcBef>
                <a:spcPct val="0"/>
              </a:spcBef>
              <a:buClrTx/>
              <a:buSzTx/>
              <a:buFontTx/>
              <a:buNone/>
            </a:pPr>
            <a:r>
              <a:rPr lang="en-US" altLang="en-US" b="1" dirty="0">
                <a:solidFill>
                  <a:srgbClr val="CC0000"/>
                </a:solidFill>
              </a:rPr>
              <a:t> lines</a:t>
            </a:r>
            <a:endParaRPr lang="en-US" altLang="en-US" sz="2400" b="1" dirty="0">
              <a:solidFill>
                <a:srgbClr val="CC0000"/>
              </a:solidFill>
            </a:endParaRPr>
          </a:p>
        </p:txBody>
      </p:sp>
      <p:sp>
        <p:nvSpPr>
          <p:cNvPr id="92169" name="Line 9"/>
          <p:cNvSpPr>
            <a:spLocks noChangeShapeType="1"/>
          </p:cNvSpPr>
          <p:nvPr/>
        </p:nvSpPr>
        <p:spPr bwMode="auto">
          <a:xfrm flipV="1">
            <a:off x="1543050" y="5418138"/>
            <a:ext cx="757238" cy="212725"/>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2170" name="Text Box 10"/>
          <p:cNvSpPr txBox="1">
            <a:spLocks noChangeArrowheads="1"/>
          </p:cNvSpPr>
          <p:nvPr/>
        </p:nvSpPr>
        <p:spPr bwMode="auto">
          <a:xfrm>
            <a:off x="203994" y="5418138"/>
            <a:ext cx="142058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b="1" dirty="0">
                <a:solidFill>
                  <a:srgbClr val="CC0000"/>
                </a:solidFill>
              </a:rPr>
              <a:t>data</a:t>
            </a:r>
            <a:r>
              <a:rPr lang="en-US" altLang="en-US" dirty="0">
                <a:solidFill>
                  <a:srgbClr val="CC0000"/>
                </a:solidFill>
              </a:rPr>
              <a:t>, e.g., </a:t>
            </a:r>
          </a:p>
          <a:p>
            <a:pPr>
              <a:spcBef>
                <a:spcPct val="0"/>
              </a:spcBef>
              <a:buClrTx/>
              <a:buSzTx/>
              <a:buFontTx/>
              <a:buNone/>
            </a:pPr>
            <a:r>
              <a:rPr lang="en-US" altLang="en-US" dirty="0">
                <a:solidFill>
                  <a:srgbClr val="CC0000"/>
                </a:solidFill>
              </a:rPr>
              <a:t>requested</a:t>
            </a:r>
          </a:p>
          <a:p>
            <a:pPr>
              <a:spcBef>
                <a:spcPct val="0"/>
              </a:spcBef>
              <a:buClrTx/>
              <a:buSzTx/>
              <a:buFontTx/>
              <a:buNone/>
            </a:pPr>
            <a:r>
              <a:rPr lang="en-US" altLang="en-US" dirty="0">
                <a:solidFill>
                  <a:srgbClr val="CC0000"/>
                </a:solidFill>
              </a:rPr>
              <a:t>HTML file</a:t>
            </a:r>
            <a:endParaRPr lang="en-US" altLang="en-US" sz="2400" dirty="0">
              <a:solidFill>
                <a:srgbClr val="CC0000"/>
              </a:solidFill>
            </a:endParaRPr>
          </a:p>
        </p:txBody>
      </p:sp>
      <p:sp>
        <p:nvSpPr>
          <p:cNvPr id="92171" name="Rectangle 15"/>
          <p:cNvSpPr>
            <a:spLocks noChangeArrowheads="1"/>
          </p:cNvSpPr>
          <p:nvPr/>
        </p:nvSpPr>
        <p:spPr bwMode="auto">
          <a:xfrm>
            <a:off x="2243138" y="2044700"/>
            <a:ext cx="6311900"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90000"/>
              </a:lnSpc>
              <a:spcBef>
                <a:spcPct val="0"/>
              </a:spcBef>
            </a:pPr>
            <a:r>
              <a:rPr lang="en-US" altLang="en-US" sz="1800" b="1" dirty="0">
                <a:latin typeface="Courier New" panose="02070309020205020404" pitchFamily="49" charset="0"/>
              </a:rPr>
              <a:t>HTTP/1.1 200 OK\r\n</a:t>
            </a:r>
          </a:p>
          <a:p>
            <a:pPr>
              <a:lnSpc>
                <a:spcPct val="90000"/>
              </a:lnSpc>
              <a:spcBef>
                <a:spcPct val="0"/>
              </a:spcBef>
            </a:pPr>
            <a:r>
              <a:rPr lang="en-US" altLang="en-US" sz="1800" b="1" dirty="0">
                <a:latin typeface="Courier New" panose="02070309020205020404" pitchFamily="49" charset="0"/>
              </a:rPr>
              <a:t>Date: Sun, 26 Sep 2010 20:09:20 GMT\r\n</a:t>
            </a:r>
          </a:p>
          <a:p>
            <a:pPr>
              <a:lnSpc>
                <a:spcPct val="90000"/>
              </a:lnSpc>
              <a:spcBef>
                <a:spcPct val="0"/>
              </a:spcBef>
            </a:pPr>
            <a:r>
              <a:rPr lang="en-US" altLang="en-US" sz="1800" b="1" dirty="0">
                <a:latin typeface="Courier New" panose="02070309020205020404" pitchFamily="49" charset="0"/>
              </a:rPr>
              <a:t>Server: Apache/2.0.52 (CentOS)\r\n</a:t>
            </a:r>
          </a:p>
          <a:p>
            <a:pPr>
              <a:lnSpc>
                <a:spcPct val="90000"/>
              </a:lnSpc>
              <a:spcBef>
                <a:spcPct val="0"/>
              </a:spcBef>
            </a:pPr>
            <a:r>
              <a:rPr lang="en-US" altLang="en-US" sz="1800" b="1" dirty="0">
                <a:latin typeface="Courier New" panose="02070309020205020404" pitchFamily="49" charset="0"/>
              </a:rPr>
              <a:t>Last-Modified: Tue, 30 Oct 2007 17:00:02 GMT\r\n</a:t>
            </a:r>
          </a:p>
          <a:p>
            <a:pPr>
              <a:lnSpc>
                <a:spcPct val="90000"/>
              </a:lnSpc>
              <a:spcBef>
                <a:spcPct val="0"/>
              </a:spcBef>
            </a:pPr>
            <a:r>
              <a:rPr lang="en-US" altLang="en-US" sz="1800" b="1" dirty="0" err="1">
                <a:latin typeface="Courier New" panose="02070309020205020404" pitchFamily="49" charset="0"/>
              </a:rPr>
              <a:t>ETag</a:t>
            </a:r>
            <a:r>
              <a:rPr lang="en-US" altLang="en-US" sz="1800" b="1" dirty="0">
                <a:latin typeface="Courier New" panose="02070309020205020404" pitchFamily="49" charset="0"/>
              </a:rPr>
              <a:t>: "17dc6-a5c-bf716880"\r\n</a:t>
            </a:r>
          </a:p>
          <a:p>
            <a:pPr>
              <a:lnSpc>
                <a:spcPct val="90000"/>
              </a:lnSpc>
              <a:spcBef>
                <a:spcPct val="0"/>
              </a:spcBef>
            </a:pPr>
            <a:r>
              <a:rPr lang="en-US" altLang="en-US" sz="1800" b="1" dirty="0">
                <a:latin typeface="Courier New" panose="02070309020205020404" pitchFamily="49" charset="0"/>
              </a:rPr>
              <a:t>Accept-Ranges: bytes\r\n</a:t>
            </a:r>
          </a:p>
          <a:p>
            <a:pPr>
              <a:lnSpc>
                <a:spcPct val="90000"/>
              </a:lnSpc>
              <a:spcBef>
                <a:spcPct val="0"/>
              </a:spcBef>
            </a:pPr>
            <a:r>
              <a:rPr lang="en-US" altLang="en-US" sz="1800" b="1" dirty="0">
                <a:latin typeface="Courier New" panose="02070309020205020404" pitchFamily="49" charset="0"/>
              </a:rPr>
              <a:t>Content-Length: 2652\r\n</a:t>
            </a:r>
          </a:p>
          <a:p>
            <a:pPr>
              <a:lnSpc>
                <a:spcPct val="90000"/>
              </a:lnSpc>
              <a:spcBef>
                <a:spcPct val="0"/>
              </a:spcBef>
            </a:pPr>
            <a:r>
              <a:rPr lang="en-US" altLang="en-US" sz="1800" b="1" dirty="0">
                <a:latin typeface="Courier New" panose="02070309020205020404" pitchFamily="49" charset="0"/>
              </a:rPr>
              <a:t>Keep-Alive: timeout=10, max=100\r\n</a:t>
            </a:r>
          </a:p>
          <a:p>
            <a:pPr>
              <a:lnSpc>
                <a:spcPct val="90000"/>
              </a:lnSpc>
              <a:spcBef>
                <a:spcPct val="0"/>
              </a:spcBef>
            </a:pPr>
            <a:r>
              <a:rPr lang="en-US" altLang="en-US" sz="1800" b="1" dirty="0">
                <a:latin typeface="Courier New" panose="02070309020205020404" pitchFamily="49" charset="0"/>
              </a:rPr>
              <a:t>Connection: Keep-Alive\r\n</a:t>
            </a:r>
          </a:p>
          <a:p>
            <a:pPr>
              <a:lnSpc>
                <a:spcPct val="90000"/>
              </a:lnSpc>
              <a:spcBef>
                <a:spcPct val="0"/>
              </a:spcBef>
            </a:pPr>
            <a:r>
              <a:rPr lang="en-US" altLang="en-US" sz="1800" b="1" dirty="0">
                <a:latin typeface="Courier New" panose="02070309020205020404" pitchFamily="49" charset="0"/>
              </a:rPr>
              <a:t>Content-Type: text/html; charset=ISO-8859-1\r\n</a:t>
            </a:r>
          </a:p>
          <a:p>
            <a:pPr>
              <a:lnSpc>
                <a:spcPct val="90000"/>
              </a:lnSpc>
              <a:spcBef>
                <a:spcPct val="0"/>
              </a:spcBef>
            </a:pPr>
            <a:r>
              <a:rPr lang="en-US" altLang="en-US" sz="1800" b="1" dirty="0">
                <a:latin typeface="Courier New" panose="02070309020205020404" pitchFamily="49" charset="0"/>
              </a:rPr>
              <a:t>\r\n</a:t>
            </a:r>
          </a:p>
          <a:p>
            <a:pPr>
              <a:lnSpc>
                <a:spcPct val="90000"/>
              </a:lnSpc>
              <a:spcBef>
                <a:spcPct val="0"/>
              </a:spcBef>
            </a:pPr>
            <a:r>
              <a:rPr lang="it-IT" altLang="en-US" sz="1800" b="1" dirty="0">
                <a:latin typeface="Courier New" panose="02070309020205020404" pitchFamily="49" charset="0"/>
              </a:rPr>
              <a:t>data data data data data ...(</a:t>
            </a:r>
            <a:r>
              <a:rPr lang="it-IT" altLang="en-US" sz="1800" b="1" dirty="0">
                <a:latin typeface="Times New Roman" panose="02020603050405020304" pitchFamily="18" charset="0"/>
                <a:cs typeface="Times New Roman" panose="02020603050405020304" pitchFamily="18" charset="0"/>
              </a:rPr>
              <a:t>message body</a:t>
            </a:r>
            <a:r>
              <a:rPr lang="it-IT" altLang="en-US" sz="1800" b="1" dirty="0">
                <a:latin typeface="Courier New" panose="02070309020205020404" pitchFamily="49" charset="0"/>
              </a:rPr>
              <a:t>) </a:t>
            </a:r>
            <a:endParaRPr lang="en-US" altLang="en-US" sz="1800" b="1" dirty="0">
              <a:latin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8DBA36DD-0AB5-41D3-8871-826FAF91BFE9}"/>
                  </a:ext>
                </a:extLst>
              </p14:cNvPr>
              <p14:cNvContentPartPr/>
              <p14:nvPr/>
            </p14:nvContentPartPr>
            <p14:xfrm>
              <a:off x="2266560" y="2024640"/>
              <a:ext cx="2181600" cy="3573000"/>
            </p14:xfrm>
          </p:contentPart>
        </mc:Choice>
        <mc:Fallback xmlns="">
          <p:pic>
            <p:nvPicPr>
              <p:cNvPr id="2" name="Ink 1">
                <a:extLst>
                  <a:ext uri="{FF2B5EF4-FFF2-40B4-BE49-F238E27FC236}">
                    <a16:creationId xmlns:a16="http://schemas.microsoft.com/office/drawing/2014/main" id="{8DBA36DD-0AB5-41D3-8871-826FAF91BFE9}"/>
                  </a:ext>
                </a:extLst>
              </p:cNvPr>
              <p:cNvPicPr/>
              <p:nvPr/>
            </p:nvPicPr>
            <p:blipFill>
              <a:blip r:embed="rId5"/>
              <a:stretch>
                <a:fillRect/>
              </a:stretch>
            </p:blipFill>
            <p:spPr>
              <a:xfrm>
                <a:off x="2257200" y="2015280"/>
                <a:ext cx="2200320" cy="359172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Application Layer</a:t>
            </a:r>
          </a:p>
        </p:txBody>
      </p:sp>
      <p:sp>
        <p:nvSpPr>
          <p:cNvPr id="94210"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sz="1200" dirty="0">
                <a:latin typeface="Tahoma" panose="020B0604030504040204" pitchFamily="34" charset="0"/>
              </a:rPr>
              <a:t>2-</a:t>
            </a:r>
            <a:fld id="{91373E3B-389C-41A0-A9E5-09A9752AC862}" type="slidenum">
              <a:rPr lang="en-US" altLang="en-US" sz="1200">
                <a:latin typeface="Tahoma" panose="020B0604030504040204" pitchFamily="34" charset="0"/>
              </a:rPr>
              <a:pPr/>
              <a:t>12</a:t>
            </a:fld>
            <a:endParaRPr lang="en-US" altLang="en-US" sz="1200" dirty="0">
              <a:latin typeface="Tahoma" panose="020B0604030504040204" pitchFamily="34" charset="0"/>
            </a:endParaRPr>
          </a:p>
        </p:txBody>
      </p:sp>
      <p:pic>
        <p:nvPicPr>
          <p:cNvPr id="94211" name="Picture 10"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8" y="835025"/>
            <a:ext cx="60563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Rectangle 2"/>
          <p:cNvSpPr>
            <a:spLocks noGrp="1" noChangeArrowheads="1"/>
          </p:cNvSpPr>
          <p:nvPr>
            <p:ph type="title"/>
          </p:nvPr>
        </p:nvSpPr>
        <p:spPr>
          <a:xfrm>
            <a:off x="477838" y="147638"/>
            <a:ext cx="7772400" cy="979487"/>
          </a:xfrm>
        </p:spPr>
        <p:txBody>
          <a:bodyPr/>
          <a:lstStyle/>
          <a:p>
            <a:r>
              <a:rPr lang="en-US" altLang="en-US" sz="4000"/>
              <a:t>HTTP response status codes</a:t>
            </a:r>
            <a:endParaRPr lang="en-US" altLang="en-US"/>
          </a:p>
        </p:txBody>
      </p:sp>
      <p:sp>
        <p:nvSpPr>
          <p:cNvPr id="94213" name="Rectangle 3"/>
          <p:cNvSpPr>
            <a:spLocks noGrp="1" noChangeArrowheads="1"/>
          </p:cNvSpPr>
          <p:nvPr>
            <p:ph type="body" sz="half" idx="1"/>
          </p:nvPr>
        </p:nvSpPr>
        <p:spPr>
          <a:xfrm>
            <a:off x="889000" y="2554288"/>
            <a:ext cx="8075613" cy="4168775"/>
          </a:xfrm>
        </p:spPr>
        <p:txBody>
          <a:bodyPr/>
          <a:lstStyle/>
          <a:p>
            <a:pPr>
              <a:lnSpc>
                <a:spcPct val="95000"/>
              </a:lnSpc>
              <a:spcBef>
                <a:spcPct val="15000"/>
              </a:spcBef>
              <a:buFont typeface="Wingdings" panose="05000000000000000000" pitchFamily="2" charset="2"/>
              <a:buNone/>
            </a:pPr>
            <a:r>
              <a:rPr lang="en-US" altLang="en-US" sz="2400" b="1" dirty="0">
                <a:solidFill>
                  <a:srgbClr val="CC0000"/>
                </a:solidFill>
                <a:latin typeface="Courier New" panose="02070309020205020404" pitchFamily="49" charset="0"/>
              </a:rPr>
              <a:t>200 OK</a:t>
            </a:r>
            <a:endParaRPr lang="en-US" altLang="en-US" sz="2400" dirty="0">
              <a:solidFill>
                <a:srgbClr val="CC0000"/>
              </a:solidFill>
            </a:endParaRPr>
          </a:p>
          <a:p>
            <a:pPr lvl="1">
              <a:lnSpc>
                <a:spcPct val="95000"/>
              </a:lnSpc>
              <a:spcBef>
                <a:spcPct val="15000"/>
              </a:spcBef>
            </a:pPr>
            <a:r>
              <a:rPr lang="en-US" altLang="en-US" sz="2000" dirty="0"/>
              <a:t>request succeeded, requested object later in this </a:t>
            </a:r>
            <a:r>
              <a:rPr lang="en-US" altLang="en-US" sz="2000" dirty="0" err="1"/>
              <a:t>msg</a:t>
            </a:r>
            <a:endParaRPr lang="en-US" altLang="en-US" sz="2000" dirty="0"/>
          </a:p>
          <a:p>
            <a:pPr>
              <a:lnSpc>
                <a:spcPct val="95000"/>
              </a:lnSpc>
              <a:spcBef>
                <a:spcPct val="15000"/>
              </a:spcBef>
              <a:buFont typeface="Wingdings" panose="05000000000000000000" pitchFamily="2" charset="2"/>
              <a:buNone/>
            </a:pPr>
            <a:r>
              <a:rPr lang="en-US" altLang="en-US" sz="2400" b="1" dirty="0">
                <a:solidFill>
                  <a:srgbClr val="CC0000"/>
                </a:solidFill>
                <a:latin typeface="Courier New" panose="02070309020205020404" pitchFamily="49" charset="0"/>
              </a:rPr>
              <a:t>301 Moved Permanently</a:t>
            </a:r>
            <a:endParaRPr lang="en-US" altLang="en-US" sz="2400" dirty="0">
              <a:solidFill>
                <a:srgbClr val="CC0000"/>
              </a:solidFill>
            </a:endParaRPr>
          </a:p>
          <a:p>
            <a:pPr lvl="1">
              <a:lnSpc>
                <a:spcPct val="95000"/>
              </a:lnSpc>
              <a:spcBef>
                <a:spcPct val="15000"/>
              </a:spcBef>
            </a:pPr>
            <a:r>
              <a:rPr lang="en-US" altLang="en-US" sz="2000" dirty="0"/>
              <a:t>requested object moved, new location specified later in this </a:t>
            </a:r>
            <a:r>
              <a:rPr lang="en-US" altLang="en-US" sz="2000" dirty="0" err="1"/>
              <a:t>msg</a:t>
            </a:r>
            <a:r>
              <a:rPr lang="en-US" altLang="en-US" sz="2000" dirty="0"/>
              <a:t> (Location:)</a:t>
            </a:r>
          </a:p>
          <a:p>
            <a:pPr>
              <a:lnSpc>
                <a:spcPct val="95000"/>
              </a:lnSpc>
              <a:spcBef>
                <a:spcPct val="15000"/>
              </a:spcBef>
              <a:buFont typeface="Wingdings" panose="05000000000000000000" pitchFamily="2" charset="2"/>
              <a:buNone/>
            </a:pPr>
            <a:r>
              <a:rPr lang="en-US" altLang="en-US" sz="2400" b="1" dirty="0">
                <a:solidFill>
                  <a:srgbClr val="CC0000"/>
                </a:solidFill>
                <a:latin typeface="Courier New" panose="02070309020205020404" pitchFamily="49" charset="0"/>
              </a:rPr>
              <a:t>400 Bad Request</a:t>
            </a:r>
            <a:endParaRPr lang="en-US" altLang="en-US" sz="2400" dirty="0">
              <a:solidFill>
                <a:srgbClr val="CC0000"/>
              </a:solidFill>
            </a:endParaRPr>
          </a:p>
          <a:p>
            <a:pPr lvl="1">
              <a:lnSpc>
                <a:spcPct val="95000"/>
              </a:lnSpc>
              <a:spcBef>
                <a:spcPct val="15000"/>
              </a:spcBef>
            </a:pPr>
            <a:r>
              <a:rPr lang="en-US" altLang="en-US" sz="2000" dirty="0"/>
              <a:t>request </a:t>
            </a:r>
            <a:r>
              <a:rPr lang="en-US" altLang="en-US" sz="2000" dirty="0" err="1"/>
              <a:t>msg</a:t>
            </a:r>
            <a:r>
              <a:rPr lang="en-US" altLang="en-US" sz="2000" dirty="0"/>
              <a:t> not understood by the Web server</a:t>
            </a:r>
          </a:p>
          <a:p>
            <a:pPr>
              <a:lnSpc>
                <a:spcPct val="95000"/>
              </a:lnSpc>
              <a:spcBef>
                <a:spcPct val="15000"/>
              </a:spcBef>
              <a:buFont typeface="Wingdings" panose="05000000000000000000" pitchFamily="2" charset="2"/>
              <a:buNone/>
            </a:pPr>
            <a:r>
              <a:rPr lang="en-US" altLang="en-US" sz="2400" b="1" dirty="0">
                <a:solidFill>
                  <a:srgbClr val="CC0000"/>
                </a:solidFill>
                <a:latin typeface="Courier New" panose="02070309020205020404" pitchFamily="49" charset="0"/>
              </a:rPr>
              <a:t>404 Not Found</a:t>
            </a:r>
            <a:endParaRPr lang="en-US" altLang="en-US" sz="2400" dirty="0">
              <a:solidFill>
                <a:srgbClr val="CC0000"/>
              </a:solidFill>
            </a:endParaRPr>
          </a:p>
          <a:p>
            <a:pPr lvl="1">
              <a:lnSpc>
                <a:spcPct val="95000"/>
              </a:lnSpc>
              <a:spcBef>
                <a:spcPct val="15000"/>
              </a:spcBef>
            </a:pPr>
            <a:r>
              <a:rPr lang="en-US" altLang="en-US" sz="2000" dirty="0"/>
              <a:t>requested document not found on this server</a:t>
            </a:r>
          </a:p>
          <a:p>
            <a:pPr>
              <a:lnSpc>
                <a:spcPct val="95000"/>
              </a:lnSpc>
              <a:spcBef>
                <a:spcPct val="15000"/>
              </a:spcBef>
              <a:buNone/>
            </a:pPr>
            <a:r>
              <a:rPr lang="en-US" altLang="en-US" sz="2400" b="1" dirty="0">
                <a:solidFill>
                  <a:srgbClr val="CC0000"/>
                </a:solidFill>
                <a:latin typeface="Courier New" panose="02070309020205020404" pitchFamily="49" charset="0"/>
              </a:rPr>
              <a:t>500+ Fatal Errors</a:t>
            </a:r>
          </a:p>
          <a:p>
            <a:pPr>
              <a:lnSpc>
                <a:spcPct val="95000"/>
              </a:lnSpc>
              <a:spcBef>
                <a:spcPct val="15000"/>
              </a:spcBef>
              <a:buFont typeface="Wingdings" panose="05000000000000000000" pitchFamily="2" charset="2"/>
              <a:buNone/>
            </a:pPr>
            <a:r>
              <a:rPr lang="en-US" altLang="en-US" sz="2400" b="1" dirty="0">
                <a:solidFill>
                  <a:srgbClr val="CC0000"/>
                </a:solidFill>
                <a:latin typeface="Courier New" panose="02070309020205020404" pitchFamily="49" charset="0"/>
              </a:rPr>
              <a:t>505 HTTP Version Not Supported</a:t>
            </a:r>
            <a:endParaRPr lang="en-US" altLang="en-US" sz="2400" dirty="0">
              <a:solidFill>
                <a:srgbClr val="CC0000"/>
              </a:solidFill>
            </a:endParaRPr>
          </a:p>
        </p:txBody>
      </p:sp>
      <p:sp>
        <p:nvSpPr>
          <p:cNvPr id="94214" name="Rectangle 5"/>
          <p:cNvSpPr>
            <a:spLocks noChangeArrowheads="1"/>
          </p:cNvSpPr>
          <p:nvPr/>
        </p:nvSpPr>
        <p:spPr bwMode="auto">
          <a:xfrm>
            <a:off x="488950" y="1190625"/>
            <a:ext cx="81121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50838" indent="-350838">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90000"/>
              </a:lnSpc>
              <a:buClr>
                <a:srgbClr val="000099"/>
              </a:buClr>
              <a:buSzPct val="100000"/>
              <a:buFont typeface="Wingdings" panose="05000000000000000000" pitchFamily="2" charset="2"/>
              <a:buChar char="§"/>
            </a:pPr>
            <a:r>
              <a:rPr lang="en-US" altLang="en-US" sz="2800" dirty="0"/>
              <a:t>status code appears in 1st line in server-to-client </a:t>
            </a:r>
            <a:r>
              <a:rPr lang="en-US" altLang="en-US" sz="2800" b="1" dirty="0"/>
              <a:t>response message</a:t>
            </a:r>
            <a:r>
              <a:rPr lang="en-US" altLang="en-US" sz="2800" dirty="0"/>
              <a:t>.</a:t>
            </a:r>
          </a:p>
          <a:p>
            <a:pPr>
              <a:buClr>
                <a:srgbClr val="000099"/>
              </a:buClr>
              <a:buSzPct val="100000"/>
              <a:buFont typeface="Wingdings" panose="05000000000000000000" pitchFamily="2" charset="2"/>
              <a:buChar char="§"/>
            </a:pPr>
            <a:r>
              <a:rPr lang="en-US" altLang="en-US" sz="2800" dirty="0"/>
              <a:t>some sample codes</a:t>
            </a:r>
            <a:r>
              <a:rPr lang="en-US" altLang="en-US" sz="2400" dirty="0">
                <a:latin typeface="Comic Sans MS" panose="030F0702030302020204" pitchFamily="66" charset="0"/>
              </a:rPr>
              <a:t>:</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3F4A8212-DEE0-4971-929B-0C36A14C689A}"/>
                  </a:ext>
                </a:extLst>
              </p14:cNvPr>
              <p14:cNvContentPartPr/>
              <p14:nvPr/>
            </p14:nvContentPartPr>
            <p14:xfrm>
              <a:off x="627120" y="2769480"/>
              <a:ext cx="6041880" cy="3893040"/>
            </p14:xfrm>
          </p:contentPart>
        </mc:Choice>
        <mc:Fallback xmlns="">
          <p:pic>
            <p:nvPicPr>
              <p:cNvPr id="2" name="Ink 1">
                <a:extLst>
                  <a:ext uri="{FF2B5EF4-FFF2-40B4-BE49-F238E27FC236}">
                    <a16:creationId xmlns:a16="http://schemas.microsoft.com/office/drawing/2014/main" id="{3F4A8212-DEE0-4971-929B-0C36A14C689A}"/>
                  </a:ext>
                </a:extLst>
              </p:cNvPr>
              <p:cNvPicPr/>
              <p:nvPr/>
            </p:nvPicPr>
            <p:blipFill>
              <a:blip r:embed="rId5"/>
              <a:stretch>
                <a:fillRect/>
              </a:stretch>
            </p:blipFill>
            <p:spPr>
              <a:xfrm>
                <a:off x="617760" y="2760120"/>
                <a:ext cx="6060600" cy="391176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11" descr="underline_base"/>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663" y="1068388"/>
            <a:ext cx="1545919" cy="20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Application Layer</a:t>
            </a:r>
          </a:p>
        </p:txBody>
      </p:sp>
      <p:sp>
        <p:nvSpPr>
          <p:cNvPr id="33795"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2-</a:t>
            </a:r>
            <a:fld id="{ECAA3A67-D899-4434-BEED-3B5C34CD76F4}" type="slidenum">
              <a:rPr lang="en-US" altLang="en-US" sz="1200">
                <a:latin typeface="Tahoma" panose="020B0604030504040204" pitchFamily="34" charset="0"/>
              </a:rPr>
              <a:pPr/>
              <a:t>13</a:t>
            </a:fld>
            <a:endParaRPr lang="en-US" altLang="en-US" sz="1200">
              <a:latin typeface="Tahoma" panose="020B0604030504040204" pitchFamily="34" charset="0"/>
            </a:endParaRPr>
          </a:p>
        </p:txBody>
      </p:sp>
      <p:sp>
        <p:nvSpPr>
          <p:cNvPr id="33796" name="Rectangle 2"/>
          <p:cNvSpPr>
            <a:spLocks noGrp="1" noChangeArrowheads="1"/>
          </p:cNvSpPr>
          <p:nvPr>
            <p:ph type="title"/>
          </p:nvPr>
        </p:nvSpPr>
        <p:spPr/>
        <p:txBody>
          <a:bodyPr/>
          <a:lstStyle/>
          <a:p>
            <a:r>
              <a:rPr lang="en-US" altLang="en-US" dirty="0"/>
              <a:t>outline</a:t>
            </a:r>
          </a:p>
        </p:txBody>
      </p:sp>
      <p:sp>
        <p:nvSpPr>
          <p:cNvPr id="50180" name="Rectangle 3"/>
          <p:cNvSpPr>
            <a:spLocks noGrp="1" noChangeArrowheads="1"/>
          </p:cNvSpPr>
          <p:nvPr>
            <p:ph type="body" sz="half" idx="1"/>
          </p:nvPr>
        </p:nvSpPr>
        <p:spPr>
          <a:xfrm>
            <a:off x="533400" y="1611313"/>
            <a:ext cx="8031480" cy="4648200"/>
          </a:xfrm>
        </p:spPr>
        <p:txBody>
          <a:bodyPr/>
          <a:lstStyle/>
          <a:p>
            <a:pPr marL="514350" indent="-514350">
              <a:lnSpc>
                <a:spcPct val="100000"/>
              </a:lnSpc>
              <a:buFont typeface="Wingdings" charset="0"/>
              <a:buAutoNum type="arabicPeriod"/>
              <a:defRPr/>
            </a:pPr>
            <a:r>
              <a:rPr lang="en-US" sz="3200" dirty="0">
                <a:latin typeface="Gill Sans MT" charset="0"/>
                <a:ea typeface="ＭＳ Ｐゴシック" charset="0"/>
              </a:rPr>
              <a:t>Web and HTTP</a:t>
            </a:r>
          </a:p>
          <a:p>
            <a:pPr marL="514350" indent="-514350">
              <a:lnSpc>
                <a:spcPct val="100000"/>
              </a:lnSpc>
              <a:buFont typeface="Wingdings" charset="0"/>
              <a:buAutoNum type="arabicPeriod"/>
              <a:defRPr/>
            </a:pPr>
            <a:r>
              <a:rPr lang="en-US" sz="3200" b="1" dirty="0">
                <a:latin typeface="Gill Sans MT" charset="0"/>
                <a:ea typeface="ＭＳ Ｐゴシック" charset="0"/>
              </a:rPr>
              <a:t>DNS</a:t>
            </a:r>
          </a:p>
        </p:txBody>
      </p:sp>
    </p:spTree>
    <p:extLst>
      <p:ext uri="{BB962C8B-B14F-4D97-AF65-F5344CB8AC3E}">
        <p14:creationId xmlns:p14="http://schemas.microsoft.com/office/powerpoint/2010/main" val="2862005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DNS – Domain Name System</a:t>
            </a:r>
          </a:p>
        </p:txBody>
      </p:sp>
      <p:sp>
        <p:nvSpPr>
          <p:cNvPr id="7171" name="Rectangle 3"/>
          <p:cNvSpPr>
            <a:spLocks noGrp="1" noChangeArrowheads="1"/>
          </p:cNvSpPr>
          <p:nvPr>
            <p:ph idx="1"/>
          </p:nvPr>
        </p:nvSpPr>
        <p:spPr>
          <a:xfrm>
            <a:off x="284480" y="1419224"/>
            <a:ext cx="8566317" cy="4453255"/>
          </a:xfrm>
        </p:spPr>
        <p:txBody>
          <a:bodyPr/>
          <a:lstStyle/>
          <a:p>
            <a:pPr marL="457200" indent="-457200">
              <a:buFont typeface="Arial" panose="020B0604020202020204" pitchFamily="34" charset="0"/>
              <a:buChar char="•"/>
            </a:pPr>
            <a:r>
              <a:rPr lang="en-US" sz="2800" dirty="0">
                <a:hlinkClick r:id="rId2"/>
              </a:rPr>
              <a:t>The DNS resolves high-level human readable names for computers to low-level IP addresses</a:t>
            </a:r>
            <a:endParaRPr lang="en-US" sz="2800" dirty="0"/>
          </a:p>
          <a:p>
            <a:pPr marL="914400" lvl="1"/>
            <a:r>
              <a:rPr lang="en-US" sz="2800" dirty="0"/>
              <a:t>E.g.: </a:t>
            </a:r>
            <a:r>
              <a:rPr lang="en-US" sz="2800" b="1" dirty="0"/>
              <a:t>www.amazon.com</a:t>
            </a:r>
          </a:p>
          <a:p>
            <a:pPr marL="457200" indent="-457200">
              <a:buFont typeface="Arial" panose="020B0604020202020204" pitchFamily="34" charset="0"/>
              <a:buChar char="•"/>
            </a:pPr>
            <a:r>
              <a:rPr lang="en-US" sz="2800" dirty="0"/>
              <a:t>It resolves domain names into numerical IP addresses</a:t>
            </a:r>
          </a:p>
          <a:p>
            <a:pPr lvl="3"/>
            <a:endParaRPr lang="en-US" sz="2800" dirty="0"/>
          </a:p>
          <a:p>
            <a:r>
              <a:rPr lang="en-US" sz="2800" b="1" u="sng" dirty="0"/>
              <a:t>Question</a:t>
            </a:r>
            <a:r>
              <a:rPr lang="en-US" sz="2800" dirty="0"/>
              <a:t>: Why Do We Need </a:t>
            </a:r>
            <a:r>
              <a:rPr lang="en-US" sz="2800" b="1" dirty="0"/>
              <a:t>DNS</a:t>
            </a:r>
            <a:r>
              <a:rPr lang="en-US" sz="2800" dirty="0"/>
              <a:t>? (Why don’t we use the IP address of the Amazon webserver?)</a:t>
            </a:r>
          </a:p>
        </p:txBody>
      </p:sp>
      <p:sp>
        <p:nvSpPr>
          <p:cNvPr id="2" name="Slide Number Placeholder 1">
            <a:extLst>
              <a:ext uri="{FF2B5EF4-FFF2-40B4-BE49-F238E27FC236}">
                <a16:creationId xmlns:a16="http://schemas.microsoft.com/office/drawing/2014/main" id="{5BFB7C50-14F7-432D-A2A8-B5C30981BE85}"/>
              </a:ext>
            </a:extLst>
          </p:cNvPr>
          <p:cNvSpPr>
            <a:spLocks noGrp="1"/>
          </p:cNvSpPr>
          <p:nvPr>
            <p:ph type="sldNum" sz="quarter" idx="12"/>
          </p:nvPr>
        </p:nvSpPr>
        <p:spPr/>
        <p:txBody>
          <a:bodyPr/>
          <a:lstStyle/>
          <a:p>
            <a:pPr>
              <a:defRPr/>
            </a:pPr>
            <a:fld id="{75E3A62E-607D-4C70-8AA8-4E7424A8B6C4}"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Why We Need DNS?</a:t>
            </a:r>
          </a:p>
        </p:txBody>
      </p:sp>
      <p:sp>
        <p:nvSpPr>
          <p:cNvPr id="7171" name="Rectangle 3"/>
          <p:cNvSpPr>
            <a:spLocks noGrp="1" noChangeArrowheads="1"/>
          </p:cNvSpPr>
          <p:nvPr>
            <p:ph idx="1"/>
          </p:nvPr>
        </p:nvSpPr>
        <p:spPr>
          <a:xfrm>
            <a:off x="81280" y="1419224"/>
            <a:ext cx="8971280" cy="5225416"/>
          </a:xfrm>
        </p:spPr>
        <p:txBody>
          <a:bodyPr/>
          <a:lstStyle/>
          <a:p>
            <a:pPr marL="514350" indent="-514350">
              <a:buFont typeface="+mj-lt"/>
              <a:buAutoNum type="arabicPeriod"/>
            </a:pPr>
            <a:r>
              <a:rPr lang="en-US" sz="2800" dirty="0"/>
              <a:t>Programs could refer to Web pages and other resources by using IP addresses of the servers, but these IP addresses are </a:t>
            </a:r>
            <a:r>
              <a:rPr lang="en-US" sz="2800" b="1" dirty="0"/>
              <a:t>hard to remember</a:t>
            </a:r>
          </a:p>
          <a:p>
            <a:pPr marL="514350" indent="-514350">
              <a:buFont typeface="+mj-lt"/>
              <a:buAutoNum type="arabicPeriod"/>
            </a:pPr>
            <a:r>
              <a:rPr lang="en-US" sz="2800" dirty="0"/>
              <a:t>Servers’ IP addresses </a:t>
            </a:r>
            <a:r>
              <a:rPr lang="en-US" sz="2800" b="1" dirty="0"/>
              <a:t>could change over time</a:t>
            </a:r>
          </a:p>
          <a:p>
            <a:pPr marL="514350" indent="-514350">
              <a:buFont typeface="+mj-lt"/>
              <a:buAutoNum type="arabicPeriod"/>
            </a:pPr>
            <a:r>
              <a:rPr lang="en-US" sz="2800" dirty="0"/>
              <a:t>High-level, readable names were introduced in order to </a:t>
            </a:r>
            <a:r>
              <a:rPr lang="en-US" sz="2800" b="1" dirty="0"/>
              <a:t>decouple the domain names from IP addresses</a:t>
            </a:r>
          </a:p>
          <a:p>
            <a:pPr marL="514350" indent="-514350">
              <a:buFont typeface="+mj-lt"/>
              <a:buAutoNum type="arabicPeriod"/>
            </a:pPr>
            <a:r>
              <a:rPr lang="en-US" sz="2800" dirty="0"/>
              <a:t>Computers ONLY understand numerical IP addresses, </a:t>
            </a:r>
            <a:r>
              <a:rPr lang="en-US" sz="2800" b="1" dirty="0"/>
              <a:t>some mechanism is required to convert the names to IP addresses</a:t>
            </a:r>
          </a:p>
        </p:txBody>
      </p:sp>
      <p:sp>
        <p:nvSpPr>
          <p:cNvPr id="2" name="Slide Number Placeholder 1">
            <a:extLst>
              <a:ext uri="{FF2B5EF4-FFF2-40B4-BE49-F238E27FC236}">
                <a16:creationId xmlns:a16="http://schemas.microsoft.com/office/drawing/2014/main" id="{5BFB7C50-14F7-432D-A2A8-B5C30981BE85}"/>
              </a:ext>
            </a:extLst>
          </p:cNvPr>
          <p:cNvSpPr>
            <a:spLocks noGrp="1"/>
          </p:cNvSpPr>
          <p:nvPr>
            <p:ph type="sldNum" sz="quarter" idx="12"/>
          </p:nvPr>
        </p:nvSpPr>
        <p:spPr/>
        <p:txBody>
          <a:bodyPr/>
          <a:lstStyle/>
          <a:p>
            <a:pPr>
              <a:defRPr/>
            </a:pPr>
            <a:fld id="{75E3A62E-607D-4C70-8AA8-4E7424A8B6C4}" type="slidenum">
              <a:rPr lang="en-US" smtClean="0"/>
              <a:pPr>
                <a:defRPr/>
              </a:pPr>
              <a:t>15</a:t>
            </a:fld>
            <a:endParaRPr lang="en-US"/>
          </a:p>
        </p:txBody>
      </p:sp>
    </p:spTree>
    <p:extLst>
      <p:ext uri="{BB962C8B-B14F-4D97-AF65-F5344CB8AC3E}">
        <p14:creationId xmlns:p14="http://schemas.microsoft.com/office/powerpoint/2010/main" val="2354166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How a DNS server work?</a:t>
            </a:r>
          </a:p>
        </p:txBody>
      </p:sp>
      <p:pic>
        <p:nvPicPr>
          <p:cNvPr id="3" name="Online Media 2" title="How a DNS Server (Domain Name System) works.">
            <a:hlinkClick r:id="" action="ppaction://media"/>
            <a:extLst>
              <a:ext uri="{FF2B5EF4-FFF2-40B4-BE49-F238E27FC236}">
                <a16:creationId xmlns:a16="http://schemas.microsoft.com/office/drawing/2014/main" id="{0584A1C4-B25E-4E18-890C-FA83051AFC11}"/>
              </a:ext>
            </a:extLst>
          </p:cNvPr>
          <p:cNvPicPr>
            <a:picLocks noGrp="1" noRot="1" noChangeAspect="1"/>
          </p:cNvPicPr>
          <p:nvPr>
            <p:ph idx="1"/>
            <a:videoFile r:link="rId1"/>
          </p:nvPr>
        </p:nvPicPr>
        <p:blipFill>
          <a:blip r:embed="rId3"/>
          <a:stretch>
            <a:fillRect/>
          </a:stretch>
        </p:blipFill>
        <p:spPr>
          <a:xfrm>
            <a:off x="-71120" y="1423173"/>
            <a:ext cx="9246482" cy="5201147"/>
          </a:xfrm>
          <a:prstGeom prst="rect">
            <a:avLst/>
          </a:prstGeom>
        </p:spPr>
      </p:pic>
      <p:sp>
        <p:nvSpPr>
          <p:cNvPr id="2" name="Slide Number Placeholder 1">
            <a:extLst>
              <a:ext uri="{FF2B5EF4-FFF2-40B4-BE49-F238E27FC236}">
                <a16:creationId xmlns:a16="http://schemas.microsoft.com/office/drawing/2014/main" id="{5BFB7C50-14F7-432D-A2A8-B5C30981BE85}"/>
              </a:ext>
            </a:extLst>
          </p:cNvPr>
          <p:cNvSpPr>
            <a:spLocks noGrp="1"/>
          </p:cNvSpPr>
          <p:nvPr>
            <p:ph type="sldNum" sz="quarter" idx="12"/>
          </p:nvPr>
        </p:nvSpPr>
        <p:spPr/>
        <p:txBody>
          <a:bodyPr/>
          <a:lstStyle/>
          <a:p>
            <a:pPr>
              <a:defRPr/>
            </a:pPr>
            <a:fld id="{75E3A62E-607D-4C70-8AA8-4E7424A8B6C4}" type="slidenum">
              <a:rPr lang="en-US" smtClean="0"/>
              <a:pPr>
                <a:defRPr/>
              </a:pPr>
              <a:t>16</a:t>
            </a:fld>
            <a:endParaRPr lang="en-US"/>
          </a:p>
        </p:txBody>
      </p:sp>
    </p:spTree>
    <p:extLst>
      <p:ext uri="{BB962C8B-B14F-4D97-AF65-F5344CB8AC3E}">
        <p14:creationId xmlns:p14="http://schemas.microsoft.com/office/powerpoint/2010/main" val="4065229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Three Topics on DNS</a:t>
            </a:r>
          </a:p>
        </p:txBody>
      </p:sp>
      <p:sp>
        <p:nvSpPr>
          <p:cNvPr id="7171" name="Rectangle 3"/>
          <p:cNvSpPr>
            <a:spLocks noGrp="1" noChangeArrowheads="1"/>
          </p:cNvSpPr>
          <p:nvPr>
            <p:ph idx="1"/>
          </p:nvPr>
        </p:nvSpPr>
        <p:spPr>
          <a:xfrm>
            <a:off x="284480" y="1419224"/>
            <a:ext cx="8566317" cy="4453255"/>
          </a:xfrm>
        </p:spPr>
        <p:txBody>
          <a:bodyPr/>
          <a:lstStyle/>
          <a:p>
            <a:pPr marL="514350" lvl="1" indent="-514350">
              <a:buFont typeface="+mj-lt"/>
              <a:buAutoNum type="arabicPeriod"/>
            </a:pPr>
            <a:r>
              <a:rPr lang="en-US" sz="3000" dirty="0"/>
              <a:t>DNS domain namespace </a:t>
            </a:r>
            <a:r>
              <a:rPr lang="en-US" sz="3000" dirty="0">
                <a:solidFill>
                  <a:srgbClr val="0000FF"/>
                </a:solidFill>
              </a:rPr>
              <a:t>»</a:t>
            </a:r>
            <a:endParaRPr lang="en-US" sz="3000" dirty="0"/>
          </a:p>
          <a:p>
            <a:pPr marL="514350" lvl="1" indent="-514350">
              <a:buFont typeface="+mj-lt"/>
              <a:buAutoNum type="arabicPeriod"/>
            </a:pPr>
            <a:r>
              <a:rPr lang="en-US" sz="3000" dirty="0"/>
              <a:t>Domain Resource records </a:t>
            </a:r>
            <a:r>
              <a:rPr lang="en-US" sz="3000" dirty="0">
                <a:solidFill>
                  <a:srgbClr val="0000FF"/>
                </a:solidFill>
              </a:rPr>
              <a:t>»</a:t>
            </a:r>
            <a:endParaRPr lang="en-US" sz="3000" dirty="0"/>
          </a:p>
          <a:p>
            <a:pPr marL="514350" lvl="1" indent="-514350">
              <a:buFont typeface="+mj-lt"/>
              <a:buAutoNum type="arabicPeriod"/>
            </a:pPr>
            <a:r>
              <a:rPr lang="en-US" sz="3000" dirty="0"/>
              <a:t>Name servers </a:t>
            </a:r>
            <a:r>
              <a:rPr lang="en-US" sz="3000" dirty="0">
                <a:solidFill>
                  <a:srgbClr val="0000FF"/>
                </a:solidFill>
              </a:rPr>
              <a:t>»</a:t>
            </a:r>
            <a:endParaRPr lang="en-US" sz="3000" dirty="0"/>
          </a:p>
          <a:p>
            <a:endParaRPr lang="en-US" sz="2800" dirty="0"/>
          </a:p>
        </p:txBody>
      </p:sp>
      <p:sp>
        <p:nvSpPr>
          <p:cNvPr id="6" name="Footer Placeholder 5"/>
          <p:cNvSpPr>
            <a:spLocks noGrp="1"/>
          </p:cNvSpPr>
          <p:nvPr>
            <p:ph type="ftr" sz="quarter" idx="10"/>
          </p:nvPr>
        </p:nvSpPr>
        <p:spPr/>
        <p:txBody>
          <a:bodyPr/>
          <a:lstStyle/>
          <a:p>
            <a:pPr>
              <a:defRPr/>
            </a:pPr>
            <a:r>
              <a:rPr lang="en-US"/>
              <a:t>CN5E by Tanenbaum &amp; Wetherall, © Pearson Education-Prentice Hall and D. Wetherall, 2011</a:t>
            </a:r>
            <a:endParaRPr lang="en-US" i="0" dirty="0"/>
          </a:p>
        </p:txBody>
      </p:sp>
      <p:sp>
        <p:nvSpPr>
          <p:cNvPr id="2" name="Slide Number Placeholder 1">
            <a:extLst>
              <a:ext uri="{FF2B5EF4-FFF2-40B4-BE49-F238E27FC236}">
                <a16:creationId xmlns:a16="http://schemas.microsoft.com/office/drawing/2014/main" id="{5BFB7C50-14F7-432D-A2A8-B5C30981BE85}"/>
              </a:ext>
            </a:extLst>
          </p:cNvPr>
          <p:cNvSpPr>
            <a:spLocks noGrp="1"/>
          </p:cNvSpPr>
          <p:nvPr>
            <p:ph type="sldNum" sz="quarter" idx="12"/>
          </p:nvPr>
        </p:nvSpPr>
        <p:spPr/>
        <p:txBody>
          <a:bodyPr/>
          <a:lstStyle/>
          <a:p>
            <a:pPr>
              <a:defRPr/>
            </a:pPr>
            <a:fld id="{75E3A62E-607D-4C70-8AA8-4E7424A8B6C4}" type="slidenum">
              <a:rPr lang="en-US" smtClean="0"/>
              <a:pPr>
                <a:defRPr/>
              </a:pPr>
              <a:t>17</a:t>
            </a:fld>
            <a:endParaRPr lang="en-US"/>
          </a:p>
        </p:txBody>
      </p:sp>
    </p:spTree>
    <p:extLst>
      <p:ext uri="{BB962C8B-B14F-4D97-AF65-F5344CB8AC3E}">
        <p14:creationId xmlns:p14="http://schemas.microsoft.com/office/powerpoint/2010/main" val="2663736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40430"/>
          </a:xfrm>
        </p:spPr>
        <p:txBody>
          <a:bodyPr/>
          <a:lstStyle/>
          <a:p>
            <a:r>
              <a:rPr lang="en-US" dirty="0"/>
              <a:t>The DNS Name Space</a:t>
            </a:r>
          </a:p>
        </p:txBody>
      </p:sp>
      <p:sp>
        <p:nvSpPr>
          <p:cNvPr id="8195" name="Rectangle 3"/>
          <p:cNvSpPr>
            <a:spLocks noGrp="1" noChangeArrowheads="1"/>
          </p:cNvSpPr>
          <p:nvPr>
            <p:ph idx="1"/>
          </p:nvPr>
        </p:nvSpPr>
        <p:spPr>
          <a:xfrm>
            <a:off x="0" y="924560"/>
            <a:ext cx="9144000" cy="5010939"/>
          </a:xfrm>
        </p:spPr>
        <p:txBody>
          <a:bodyPr/>
          <a:lstStyle/>
          <a:p>
            <a:r>
              <a:rPr lang="en-US" sz="2600" b="1" dirty="0"/>
              <a:t>DNS domain namespace </a:t>
            </a:r>
            <a:r>
              <a:rPr lang="en-US" sz="2600" dirty="0"/>
              <a:t>is hierarchical from the root down</a:t>
            </a:r>
          </a:p>
          <a:p>
            <a:pPr lvl="1"/>
            <a:r>
              <a:rPr lang="en-US" dirty="0"/>
              <a:t>Each domain is named by the path upward from it to the (unnamed) root such as </a:t>
            </a:r>
            <a:r>
              <a:rPr lang="en-US" i="1" dirty="0">
                <a:solidFill>
                  <a:srgbClr val="FF2BD8"/>
                </a:solidFill>
              </a:rPr>
              <a:t>robot.cs.washington.edu</a:t>
            </a:r>
            <a:endParaRPr lang="en-US" dirty="0"/>
          </a:p>
          <a:p>
            <a:pPr lvl="1"/>
            <a:r>
              <a:rPr lang="en-US" b="1" i="1" dirty="0"/>
              <a:t>A leaf domain </a:t>
            </a:r>
            <a:r>
              <a:rPr lang="en-US" dirty="0"/>
              <a:t>may contain a single host, or represent an organization/company - containing thousands of hosts</a:t>
            </a:r>
          </a:p>
          <a:p>
            <a:pPr lvl="1"/>
            <a:endParaRPr lang="en-US" dirty="0"/>
          </a:p>
        </p:txBody>
      </p:sp>
      <p:pic>
        <p:nvPicPr>
          <p:cNvPr id="8196" name="Picture 5"/>
          <p:cNvPicPr>
            <a:picLocks noChangeAspect="1" noChangeArrowheads="1"/>
          </p:cNvPicPr>
          <p:nvPr/>
        </p:nvPicPr>
        <p:blipFill>
          <a:blip r:embed="rId2" cstate="print"/>
          <a:srcRect/>
          <a:stretch>
            <a:fillRect/>
          </a:stretch>
        </p:blipFill>
        <p:spPr bwMode="auto">
          <a:xfrm>
            <a:off x="209550" y="2924975"/>
            <a:ext cx="8713788" cy="3571875"/>
          </a:xfrm>
          <a:prstGeom prst="rect">
            <a:avLst/>
          </a:prstGeom>
          <a:noFill/>
          <a:ln w="9525">
            <a:noFill/>
            <a:miter lim="800000"/>
            <a:headEnd/>
            <a:tailEnd/>
          </a:ln>
        </p:spPr>
      </p:pic>
      <p:sp>
        <p:nvSpPr>
          <p:cNvPr id="7" name="TextBox 6"/>
          <p:cNvSpPr txBox="1"/>
          <p:nvPr/>
        </p:nvSpPr>
        <p:spPr>
          <a:xfrm>
            <a:off x="2485531" y="6368534"/>
            <a:ext cx="5069016" cy="430887"/>
          </a:xfrm>
          <a:prstGeom prst="rect">
            <a:avLst/>
          </a:prstGeom>
          <a:noFill/>
        </p:spPr>
        <p:txBody>
          <a:bodyPr wrap="none" rtlCol="0">
            <a:spAutoFit/>
          </a:bodyPr>
          <a:lstStyle/>
          <a:p>
            <a:r>
              <a:rPr lang="en-US" sz="2200" dirty="0">
                <a:solidFill>
                  <a:srgbClr val="FF2BD8"/>
                </a:solidFill>
              </a:rPr>
              <a:t>The computer </a:t>
            </a:r>
            <a:r>
              <a:rPr lang="en-US" sz="2200" i="1" dirty="0">
                <a:solidFill>
                  <a:srgbClr val="FF2BD8"/>
                </a:solidFill>
              </a:rPr>
              <a:t>robot.cs.washington.edu</a:t>
            </a:r>
          </a:p>
        </p:txBody>
      </p:sp>
      <p:cxnSp>
        <p:nvCxnSpPr>
          <p:cNvPr id="9" name="Straight Arrow Connector 8"/>
          <p:cNvCxnSpPr>
            <a:cxnSpLocks/>
            <a:stCxn id="7" idx="1"/>
          </p:cNvCxnSpPr>
          <p:nvPr/>
        </p:nvCxnSpPr>
        <p:spPr bwMode="auto">
          <a:xfrm flipH="1" flipV="1">
            <a:off x="2042160" y="6368534"/>
            <a:ext cx="443371" cy="21544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 name="Slide Number Placeholder 1">
            <a:extLst>
              <a:ext uri="{FF2B5EF4-FFF2-40B4-BE49-F238E27FC236}">
                <a16:creationId xmlns:a16="http://schemas.microsoft.com/office/drawing/2014/main" id="{6AE5149B-F85D-4231-8A2D-90E68C78093C}"/>
              </a:ext>
            </a:extLst>
          </p:cNvPr>
          <p:cNvSpPr>
            <a:spLocks noGrp="1"/>
          </p:cNvSpPr>
          <p:nvPr>
            <p:ph type="sldNum" sz="quarter" idx="12"/>
          </p:nvPr>
        </p:nvSpPr>
        <p:spPr/>
        <p:txBody>
          <a:bodyPr/>
          <a:lstStyle/>
          <a:p>
            <a:pPr>
              <a:defRPr/>
            </a:pPr>
            <a:fld id="{75E3A62E-607D-4C70-8AA8-4E7424A8B6C4}" type="slidenum">
              <a:rPr lang="en-US" smtClean="0"/>
              <a:pPr>
                <a:defRPr/>
              </a:pPr>
              <a:t>18</a:t>
            </a:fld>
            <a:endParaRPr lang="en-US"/>
          </a:p>
        </p:txBody>
      </p:sp>
      <p:cxnSp>
        <p:nvCxnSpPr>
          <p:cNvPr id="4" name="Straight Connector 3">
            <a:extLst>
              <a:ext uri="{FF2B5EF4-FFF2-40B4-BE49-F238E27FC236}">
                <a16:creationId xmlns:a16="http://schemas.microsoft.com/office/drawing/2014/main" id="{1E94C73A-320B-4CED-B6BA-DE602F34A555}"/>
              </a:ext>
            </a:extLst>
          </p:cNvPr>
          <p:cNvCxnSpPr/>
          <p:nvPr/>
        </p:nvCxnSpPr>
        <p:spPr bwMode="auto">
          <a:xfrm>
            <a:off x="5248275" y="3105150"/>
            <a:ext cx="0" cy="3190875"/>
          </a:xfrm>
          <a:prstGeom prst="line">
            <a:avLst/>
          </a:prstGeom>
          <a:ln w="15875">
            <a:headEnd type="none" w="med" len="med"/>
            <a:tailEnd type="none" w="med" len="med"/>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C84149C-2D50-4268-A3E6-5A78C7A6D72A}"/>
                  </a:ext>
                </a:extLst>
              </p14:cNvPr>
              <p14:cNvContentPartPr/>
              <p14:nvPr/>
            </p14:nvContentPartPr>
            <p14:xfrm>
              <a:off x="184320" y="3968640"/>
              <a:ext cx="8541000" cy="2521440"/>
            </p14:xfrm>
          </p:contentPart>
        </mc:Choice>
        <mc:Fallback xmlns="">
          <p:pic>
            <p:nvPicPr>
              <p:cNvPr id="3" name="Ink 2">
                <a:extLst>
                  <a:ext uri="{FF2B5EF4-FFF2-40B4-BE49-F238E27FC236}">
                    <a16:creationId xmlns:a16="http://schemas.microsoft.com/office/drawing/2014/main" id="{EC84149C-2D50-4268-A3E6-5A78C7A6D72A}"/>
                  </a:ext>
                </a:extLst>
              </p:cNvPr>
              <p:cNvPicPr/>
              <p:nvPr/>
            </p:nvPicPr>
            <p:blipFill>
              <a:blip r:embed="rId4"/>
              <a:stretch>
                <a:fillRect/>
              </a:stretch>
            </p:blipFill>
            <p:spPr>
              <a:xfrm>
                <a:off x="174960" y="3959280"/>
                <a:ext cx="8559720" cy="254016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840430"/>
          </a:xfrm>
        </p:spPr>
        <p:txBody>
          <a:bodyPr/>
          <a:lstStyle/>
          <a:p>
            <a:r>
              <a:rPr lang="en-US" dirty="0"/>
              <a:t>Top-level Domains</a:t>
            </a:r>
          </a:p>
        </p:txBody>
      </p:sp>
      <p:sp>
        <p:nvSpPr>
          <p:cNvPr id="8195" name="Rectangle 3"/>
          <p:cNvSpPr>
            <a:spLocks noGrp="1" noChangeArrowheads="1"/>
          </p:cNvSpPr>
          <p:nvPr>
            <p:ph idx="1"/>
          </p:nvPr>
        </p:nvSpPr>
        <p:spPr>
          <a:xfrm>
            <a:off x="91440" y="1123950"/>
            <a:ext cx="8920480" cy="4811549"/>
          </a:xfrm>
        </p:spPr>
        <p:txBody>
          <a:bodyPr/>
          <a:lstStyle/>
          <a:p>
            <a:pPr lvl="1"/>
            <a:r>
              <a:rPr lang="en-US" sz="2800" dirty="0"/>
              <a:t>The Internet is divided into over </a:t>
            </a:r>
            <a:r>
              <a:rPr lang="en-US" sz="2800" b="1" dirty="0"/>
              <a:t>250</a:t>
            </a:r>
            <a:r>
              <a:rPr lang="en-US" sz="2800" dirty="0"/>
              <a:t> </a:t>
            </a:r>
            <a:r>
              <a:rPr lang="en-US" sz="2800" b="1" dirty="0"/>
              <a:t>top-level domains</a:t>
            </a:r>
            <a:r>
              <a:rPr lang="en-US" sz="2800" dirty="0"/>
              <a:t>, each covers many hosts</a:t>
            </a:r>
          </a:p>
        </p:txBody>
      </p:sp>
      <p:pic>
        <p:nvPicPr>
          <p:cNvPr id="8196" name="Picture 5"/>
          <p:cNvPicPr>
            <a:picLocks noChangeAspect="1" noChangeArrowheads="1"/>
          </p:cNvPicPr>
          <p:nvPr/>
        </p:nvPicPr>
        <p:blipFill>
          <a:blip r:embed="rId2" cstate="print"/>
          <a:srcRect/>
          <a:stretch>
            <a:fillRect/>
          </a:stretch>
        </p:blipFill>
        <p:spPr bwMode="auto">
          <a:xfrm>
            <a:off x="194786" y="2292917"/>
            <a:ext cx="8713788" cy="3571875"/>
          </a:xfrm>
          <a:prstGeom prst="rect">
            <a:avLst/>
          </a:prstGeom>
          <a:noFill/>
          <a:ln w="9525">
            <a:noFill/>
            <a:miter lim="800000"/>
            <a:headEnd/>
            <a:tailEnd/>
          </a:ln>
        </p:spPr>
      </p:pic>
      <p:sp>
        <p:nvSpPr>
          <p:cNvPr id="7" name="TextBox 6"/>
          <p:cNvSpPr txBox="1"/>
          <p:nvPr/>
        </p:nvSpPr>
        <p:spPr>
          <a:xfrm>
            <a:off x="2485531" y="5920859"/>
            <a:ext cx="5069016" cy="430887"/>
          </a:xfrm>
          <a:prstGeom prst="rect">
            <a:avLst/>
          </a:prstGeom>
          <a:noFill/>
        </p:spPr>
        <p:txBody>
          <a:bodyPr wrap="none" rtlCol="0">
            <a:spAutoFit/>
          </a:bodyPr>
          <a:lstStyle/>
          <a:p>
            <a:r>
              <a:rPr lang="en-US" sz="2200" dirty="0">
                <a:solidFill>
                  <a:srgbClr val="FF2BD8"/>
                </a:solidFill>
              </a:rPr>
              <a:t>The computer </a:t>
            </a:r>
            <a:r>
              <a:rPr lang="en-US" sz="2200" i="1" dirty="0">
                <a:solidFill>
                  <a:srgbClr val="FF2BD8"/>
                </a:solidFill>
              </a:rPr>
              <a:t>robot.cs.washington.edu</a:t>
            </a:r>
          </a:p>
        </p:txBody>
      </p:sp>
      <p:cxnSp>
        <p:nvCxnSpPr>
          <p:cNvPr id="9" name="Straight Arrow Connector 8"/>
          <p:cNvCxnSpPr>
            <a:cxnSpLocks/>
            <a:stCxn id="7" idx="1"/>
          </p:cNvCxnSpPr>
          <p:nvPr/>
        </p:nvCxnSpPr>
        <p:spPr bwMode="auto">
          <a:xfrm flipH="1" flipV="1">
            <a:off x="2042160" y="5920859"/>
            <a:ext cx="443371" cy="21544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 name="Slide Number Placeholder 1">
            <a:extLst>
              <a:ext uri="{FF2B5EF4-FFF2-40B4-BE49-F238E27FC236}">
                <a16:creationId xmlns:a16="http://schemas.microsoft.com/office/drawing/2014/main" id="{6AE5149B-F85D-4231-8A2D-90E68C78093C}"/>
              </a:ext>
            </a:extLst>
          </p:cNvPr>
          <p:cNvSpPr>
            <a:spLocks noGrp="1"/>
          </p:cNvSpPr>
          <p:nvPr>
            <p:ph type="sldNum" sz="quarter" idx="12"/>
          </p:nvPr>
        </p:nvSpPr>
        <p:spPr/>
        <p:txBody>
          <a:bodyPr/>
          <a:lstStyle/>
          <a:p>
            <a:pPr>
              <a:defRPr/>
            </a:pPr>
            <a:fld id="{75E3A62E-607D-4C70-8AA8-4E7424A8B6C4}" type="slidenum">
              <a:rPr lang="en-US" smtClean="0"/>
              <a:pPr>
                <a:defRPr/>
              </a:pPr>
              <a:t>19</a:t>
            </a:fld>
            <a:endParaRPr lang="en-US"/>
          </a:p>
        </p:txBody>
      </p:sp>
      <p:cxnSp>
        <p:nvCxnSpPr>
          <p:cNvPr id="4" name="Straight Connector 3">
            <a:extLst>
              <a:ext uri="{FF2B5EF4-FFF2-40B4-BE49-F238E27FC236}">
                <a16:creationId xmlns:a16="http://schemas.microsoft.com/office/drawing/2014/main" id="{1E94C73A-320B-4CED-B6BA-DE602F34A555}"/>
              </a:ext>
            </a:extLst>
          </p:cNvPr>
          <p:cNvCxnSpPr/>
          <p:nvPr/>
        </p:nvCxnSpPr>
        <p:spPr bwMode="auto">
          <a:xfrm>
            <a:off x="5248275" y="3105150"/>
            <a:ext cx="0" cy="3190875"/>
          </a:xfrm>
          <a:prstGeom prst="line">
            <a:avLst/>
          </a:prstGeom>
          <a:ln w="15875">
            <a:headEnd type="none" w="med" len="med"/>
            <a:tailEnd type="none" w="med" len="med"/>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C84149C-2D50-4268-A3E6-5A78C7A6D72A}"/>
                  </a:ext>
                </a:extLst>
              </p14:cNvPr>
              <p14:cNvContentPartPr/>
              <p14:nvPr/>
            </p14:nvContentPartPr>
            <p14:xfrm>
              <a:off x="184320" y="3349515"/>
              <a:ext cx="8541000" cy="2521440"/>
            </p14:xfrm>
          </p:contentPart>
        </mc:Choice>
        <mc:Fallback xmlns="">
          <p:pic>
            <p:nvPicPr>
              <p:cNvPr id="3" name="Ink 2">
                <a:extLst>
                  <a:ext uri="{FF2B5EF4-FFF2-40B4-BE49-F238E27FC236}">
                    <a16:creationId xmlns:a16="http://schemas.microsoft.com/office/drawing/2014/main" id="{EC84149C-2D50-4268-A3E6-5A78C7A6D72A}"/>
                  </a:ext>
                </a:extLst>
              </p:cNvPr>
              <p:cNvPicPr/>
              <p:nvPr/>
            </p:nvPicPr>
            <p:blipFill>
              <a:blip r:embed="rId4"/>
              <a:stretch>
                <a:fillRect/>
              </a:stretch>
            </p:blipFill>
            <p:spPr>
              <a:xfrm>
                <a:off x="174960" y="3340155"/>
                <a:ext cx="8559720" cy="2540160"/>
              </a:xfrm>
              <a:prstGeom prst="rect">
                <a:avLst/>
              </a:prstGeom>
            </p:spPr>
          </p:pic>
        </mc:Fallback>
      </mc:AlternateContent>
      <p:sp>
        <p:nvSpPr>
          <p:cNvPr id="6" name="TextBox 5">
            <a:extLst>
              <a:ext uri="{FF2B5EF4-FFF2-40B4-BE49-F238E27FC236}">
                <a16:creationId xmlns:a16="http://schemas.microsoft.com/office/drawing/2014/main" id="{4B29513A-5BE1-473F-873E-A966356710DE}"/>
              </a:ext>
            </a:extLst>
          </p:cNvPr>
          <p:cNvSpPr txBox="1"/>
          <p:nvPr/>
        </p:nvSpPr>
        <p:spPr>
          <a:xfrm>
            <a:off x="6858004" y="3180918"/>
            <a:ext cx="2246791" cy="369332"/>
          </a:xfrm>
          <a:prstGeom prst="rect">
            <a:avLst/>
          </a:prstGeom>
          <a:noFill/>
        </p:spPr>
        <p:txBody>
          <a:bodyPr wrap="square" rtlCol="0">
            <a:spAutoFit/>
          </a:bodyPr>
          <a:lstStyle/>
          <a:p>
            <a:r>
              <a:rPr lang="en-US" b="1" dirty="0">
                <a:solidFill>
                  <a:srgbClr val="FF0000"/>
                </a:solidFill>
              </a:rPr>
              <a:t>Top-level domains</a:t>
            </a:r>
          </a:p>
        </p:txBody>
      </p:sp>
    </p:spTree>
    <p:extLst>
      <p:ext uri="{BB962C8B-B14F-4D97-AF65-F5344CB8AC3E}">
        <p14:creationId xmlns:p14="http://schemas.microsoft.com/office/powerpoint/2010/main" val="343508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r>
              <a:rPr lang="en-US" altLang="en-US" sz="1200">
                <a:latin typeface="Tahoma" panose="020B0604030504040204" pitchFamily="34" charset="0"/>
              </a:rPr>
              <a:t>2-</a:t>
            </a:r>
            <a:fld id="{5050FE90-C77C-4B22-A7D4-1D0948FA9698}" type="slidenum">
              <a:rPr lang="en-US" altLang="en-US" sz="1200">
                <a:latin typeface="Tahoma" panose="020B0604030504040204" pitchFamily="34" charset="0"/>
              </a:rPr>
              <a:pPr/>
              <a:t>2</a:t>
            </a:fld>
            <a:endParaRPr lang="en-US" altLang="en-US" sz="1200">
              <a:latin typeface="Tahoma" panose="020B0604030504040204" pitchFamily="34" charset="0"/>
            </a:endParaRPr>
          </a:p>
        </p:txBody>
      </p:sp>
      <p:sp>
        <p:nvSpPr>
          <p:cNvPr id="52228" name="Rectangle 2"/>
          <p:cNvSpPr>
            <a:spLocks noGrp="1" noChangeArrowheads="1"/>
          </p:cNvSpPr>
          <p:nvPr>
            <p:ph type="title"/>
          </p:nvPr>
        </p:nvSpPr>
        <p:spPr>
          <a:xfrm>
            <a:off x="273050" y="116205"/>
            <a:ext cx="7772400" cy="871538"/>
          </a:xfrm>
        </p:spPr>
        <p:txBody>
          <a:bodyPr/>
          <a:lstStyle/>
          <a:p>
            <a:r>
              <a:rPr lang="en-US" altLang="en-US" b="1" dirty="0"/>
              <a:t>Review</a:t>
            </a:r>
            <a:r>
              <a:rPr lang="en-US" altLang="en-US" sz="3600" dirty="0">
                <a:ea typeface="ＭＳ Ｐゴシック" panose="020B0600070205080204" pitchFamily="34" charset="-128"/>
              </a:rPr>
              <a:t> </a:t>
            </a:r>
            <a:r>
              <a:rPr lang="en-US" altLang="en-US" b="1" dirty="0"/>
              <a:t>for</a:t>
            </a:r>
            <a:r>
              <a:rPr lang="en-US" altLang="en-US" sz="3600" dirty="0">
                <a:ea typeface="ＭＳ Ｐゴシック" panose="020B0600070205080204" pitchFamily="34" charset="-128"/>
              </a:rPr>
              <a:t> </a:t>
            </a:r>
            <a:r>
              <a:rPr lang="en-US" altLang="en-US" b="1" dirty="0"/>
              <a:t>the</a:t>
            </a:r>
            <a:r>
              <a:rPr lang="en-US" altLang="en-US" sz="3600" dirty="0">
                <a:ea typeface="ＭＳ Ｐゴシック" panose="020B0600070205080204" pitchFamily="34" charset="-128"/>
              </a:rPr>
              <a:t> </a:t>
            </a:r>
            <a:r>
              <a:rPr lang="en-US" altLang="en-US" b="1" dirty="0"/>
              <a:t>App</a:t>
            </a:r>
            <a:r>
              <a:rPr lang="en-US" altLang="en-US" sz="3600" dirty="0">
                <a:ea typeface="ＭＳ Ｐゴシック" panose="020B0600070205080204" pitchFamily="34" charset="-128"/>
              </a:rPr>
              <a:t> </a:t>
            </a:r>
            <a:r>
              <a:rPr lang="en-US" altLang="en-US" b="1" dirty="0"/>
              <a:t>Layer</a:t>
            </a:r>
          </a:p>
        </p:txBody>
      </p:sp>
      <p:sp>
        <p:nvSpPr>
          <p:cNvPr id="237572" name="Rectangle 4"/>
          <p:cNvSpPr>
            <a:spLocks noGrp="1" noChangeArrowheads="1"/>
          </p:cNvSpPr>
          <p:nvPr>
            <p:ph type="body" sz="half" idx="1"/>
          </p:nvPr>
        </p:nvSpPr>
        <p:spPr>
          <a:xfrm>
            <a:off x="273050" y="1350339"/>
            <a:ext cx="8614472" cy="5388599"/>
          </a:xfrm>
          <a:noFill/>
        </p:spPr>
        <p:txBody>
          <a:bodyPr/>
          <a:lstStyle/>
          <a:p>
            <a:pPr>
              <a:spcBef>
                <a:spcPts val="1200"/>
              </a:spcBef>
              <a:spcAft>
                <a:spcPts val="600"/>
              </a:spcAft>
            </a:pPr>
            <a:r>
              <a:rPr lang="en-US" altLang="en-US" sz="3200" dirty="0">
                <a:ea typeface="ＭＳ Ｐゴシック" panose="020B0600070205080204" pitchFamily="34" charset="-128"/>
              </a:rPr>
              <a:t>Default port numbers of common app-layer protocols:</a:t>
            </a:r>
          </a:p>
          <a:p>
            <a:pPr lvl="1">
              <a:spcBef>
                <a:spcPts val="1200"/>
              </a:spcBef>
              <a:spcAft>
                <a:spcPts val="600"/>
              </a:spcAft>
            </a:pPr>
            <a:r>
              <a:rPr lang="en-US" altLang="en-US" sz="3200" dirty="0">
                <a:ea typeface="ＭＳ Ｐゴシック" panose="020B0600070205080204" pitchFamily="34" charset="-128"/>
              </a:rPr>
              <a:t>HTTP: 80, HTTPS: 443</a:t>
            </a:r>
          </a:p>
          <a:p>
            <a:pPr lvl="1">
              <a:spcBef>
                <a:spcPts val="1200"/>
              </a:spcBef>
              <a:spcAft>
                <a:spcPts val="600"/>
              </a:spcAft>
            </a:pPr>
            <a:r>
              <a:rPr lang="en-US" altLang="en-US" sz="3200" dirty="0">
                <a:ea typeface="ＭＳ Ｐゴシック" panose="020B0600070205080204" pitchFamily="34" charset="-128"/>
              </a:rPr>
              <a:t>FTP: 20/21 (Why two ports are needed?)</a:t>
            </a:r>
          </a:p>
          <a:p>
            <a:pPr lvl="1">
              <a:spcBef>
                <a:spcPts val="1200"/>
              </a:spcBef>
              <a:spcAft>
                <a:spcPts val="600"/>
              </a:spcAft>
            </a:pPr>
            <a:r>
              <a:rPr lang="en-US" altLang="en-US" sz="3200" dirty="0">
                <a:ea typeface="ＭＳ Ｐゴシック" panose="020B0600070205080204" pitchFamily="34" charset="-128"/>
              </a:rPr>
              <a:t>SSH: 22</a:t>
            </a:r>
          </a:p>
          <a:p>
            <a:pPr lvl="1">
              <a:spcBef>
                <a:spcPts val="1200"/>
              </a:spcBef>
              <a:spcAft>
                <a:spcPts val="600"/>
              </a:spcAft>
            </a:pPr>
            <a:r>
              <a:rPr lang="en-US" altLang="en-US" sz="3200" dirty="0">
                <a:ea typeface="ＭＳ Ｐゴシック" panose="020B0600070205080204" pitchFamily="34" charset="-128"/>
              </a:rPr>
              <a:t>Telnet: 23</a:t>
            </a:r>
          </a:p>
          <a:p>
            <a:pPr lvl="1">
              <a:spcBef>
                <a:spcPts val="1200"/>
              </a:spcBef>
              <a:spcAft>
                <a:spcPts val="600"/>
              </a:spcAft>
            </a:pPr>
            <a:r>
              <a:rPr lang="en-US" altLang="en-US" sz="3200" dirty="0">
                <a:ea typeface="ＭＳ Ｐゴシック" panose="020B0600070205080204" pitchFamily="34" charset="-128"/>
              </a:rPr>
              <a:t>E-mail: 25</a:t>
            </a:r>
          </a:p>
        </p:txBody>
      </p:sp>
    </p:spTree>
    <p:extLst>
      <p:ext uri="{BB962C8B-B14F-4D97-AF65-F5344CB8AC3E}">
        <p14:creationId xmlns:p14="http://schemas.microsoft.com/office/powerpoint/2010/main" val="14633747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7572"/>
                                        </p:tgtEl>
                                        <p:attrNameLst>
                                          <p:attrName>style.visibility</p:attrName>
                                        </p:attrNameLst>
                                      </p:cBhvr>
                                      <p:to>
                                        <p:strVal val="visible"/>
                                      </p:to>
                                    </p:set>
                                    <p:animEffect transition="in" filter="dissolve">
                                      <p:cBhvr>
                                        <p:cTn id="7" dur="500"/>
                                        <p:tgtEl>
                                          <p:spTgt spid="237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Top-level Domains (2)</a:t>
            </a:r>
          </a:p>
        </p:txBody>
      </p:sp>
      <p:sp>
        <p:nvSpPr>
          <p:cNvPr id="8195" name="Rectangle 3"/>
          <p:cNvSpPr>
            <a:spLocks noGrp="1" noChangeArrowheads="1"/>
          </p:cNvSpPr>
          <p:nvPr>
            <p:ph idx="1"/>
          </p:nvPr>
        </p:nvSpPr>
        <p:spPr>
          <a:xfrm>
            <a:off x="40640" y="1300480"/>
            <a:ext cx="9072880" cy="5394960"/>
          </a:xfrm>
        </p:spPr>
        <p:txBody>
          <a:bodyPr/>
          <a:lstStyle/>
          <a:p>
            <a:pPr marL="457200" indent="-457200">
              <a:buFont typeface="Arial" panose="020B0604020202020204" pitchFamily="34" charset="0"/>
              <a:buChar char="•"/>
            </a:pPr>
            <a:r>
              <a:rPr lang="en-US" sz="2800" dirty="0"/>
              <a:t>All these domains can be represented by a tree structure</a:t>
            </a:r>
          </a:p>
          <a:p>
            <a:pPr marL="457200" indent="-457200">
              <a:buFont typeface="Arial" panose="020B0604020202020204" pitchFamily="34" charset="0"/>
              <a:buChar char="•"/>
            </a:pPr>
            <a:r>
              <a:rPr lang="en-US" sz="2800" dirty="0"/>
              <a:t>The top-level domains come in two flavors: </a:t>
            </a:r>
            <a:r>
              <a:rPr lang="en-US" sz="2800" b="1" dirty="0"/>
              <a:t>generic</a:t>
            </a:r>
            <a:r>
              <a:rPr lang="en-US" sz="2800" dirty="0"/>
              <a:t> and </a:t>
            </a:r>
            <a:r>
              <a:rPr lang="en-US" sz="2800" b="1" dirty="0"/>
              <a:t>countries</a:t>
            </a:r>
          </a:p>
          <a:p>
            <a:pPr marL="914400" lvl="1"/>
            <a:r>
              <a:rPr lang="en-US" sz="2800" b="1" u="sng" dirty="0"/>
              <a:t>Generic</a:t>
            </a:r>
            <a:r>
              <a:rPr lang="en-US" sz="2800" dirty="0"/>
              <a:t>: </a:t>
            </a:r>
            <a:r>
              <a:rPr lang="en-US" sz="2800" kern="1200" dirty="0"/>
              <a:t>are run by registrars</a:t>
            </a:r>
            <a:r>
              <a:rPr lang="en-US" sz="2800" b="1" kern="1200" dirty="0"/>
              <a:t> </a:t>
            </a:r>
            <a:r>
              <a:rPr lang="en-US" sz="2800" kern="1200" dirty="0"/>
              <a:t>appointed by </a:t>
            </a:r>
            <a:r>
              <a:rPr lang="en-US" sz="2800" b="1" dirty="0"/>
              <a:t>ICANN</a:t>
            </a:r>
            <a:r>
              <a:rPr lang="en-US" sz="2800" dirty="0"/>
              <a:t> (Internet Corporation for Assigned Names and Numbers)</a:t>
            </a:r>
          </a:p>
          <a:p>
            <a:pPr marL="914400" lvl="1"/>
            <a:r>
              <a:rPr lang="en-US" sz="2800" b="1" u="sng" dirty="0"/>
              <a:t>Countries</a:t>
            </a:r>
            <a:r>
              <a:rPr lang="en-US" sz="2800" dirty="0"/>
              <a:t>: includes one entry for every country</a:t>
            </a:r>
          </a:p>
        </p:txBody>
      </p:sp>
      <p:sp>
        <p:nvSpPr>
          <p:cNvPr id="2" name="Slide Number Placeholder 1">
            <a:extLst>
              <a:ext uri="{FF2B5EF4-FFF2-40B4-BE49-F238E27FC236}">
                <a16:creationId xmlns:a16="http://schemas.microsoft.com/office/drawing/2014/main" id="{6AE5149B-F85D-4231-8A2D-90E68C78093C}"/>
              </a:ext>
            </a:extLst>
          </p:cNvPr>
          <p:cNvSpPr>
            <a:spLocks noGrp="1"/>
          </p:cNvSpPr>
          <p:nvPr>
            <p:ph type="sldNum" sz="quarter" idx="12"/>
          </p:nvPr>
        </p:nvSpPr>
        <p:spPr/>
        <p:txBody>
          <a:bodyPr/>
          <a:lstStyle/>
          <a:p>
            <a:pPr>
              <a:defRPr/>
            </a:pPr>
            <a:fld id="{75E3A62E-607D-4C70-8AA8-4E7424A8B6C4}" type="slidenum">
              <a:rPr lang="en-US" smtClean="0"/>
              <a:pPr>
                <a:defRPr/>
              </a:pPr>
              <a:t>20</a:t>
            </a:fld>
            <a:endParaRPr lang="en-US"/>
          </a:p>
        </p:txBody>
      </p:sp>
    </p:spTree>
    <p:extLst>
      <p:ext uri="{BB962C8B-B14F-4D97-AF65-F5344CB8AC3E}">
        <p14:creationId xmlns:p14="http://schemas.microsoft.com/office/powerpoint/2010/main" val="1165346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650240"/>
          </a:xfrm>
        </p:spPr>
        <p:txBody>
          <a:bodyPr/>
          <a:lstStyle/>
          <a:p>
            <a:r>
              <a:rPr lang="en-US" dirty="0"/>
              <a:t>Generic top-level domains</a:t>
            </a:r>
          </a:p>
        </p:txBody>
      </p:sp>
      <p:pic>
        <p:nvPicPr>
          <p:cNvPr id="9220" name="Picture 2"/>
          <p:cNvPicPr>
            <a:picLocks noChangeAspect="1" noChangeArrowheads="1"/>
          </p:cNvPicPr>
          <p:nvPr/>
        </p:nvPicPr>
        <p:blipFill>
          <a:blip r:embed="rId3" cstate="print"/>
          <a:srcRect/>
          <a:stretch>
            <a:fillRect/>
          </a:stretch>
        </p:blipFill>
        <p:spPr bwMode="auto">
          <a:xfrm>
            <a:off x="1696720" y="655314"/>
            <a:ext cx="5709920" cy="6183687"/>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065BBBF1-4937-4699-9DFE-54C67D11D44B}"/>
              </a:ext>
            </a:extLst>
          </p:cNvPr>
          <p:cNvSpPr>
            <a:spLocks noGrp="1"/>
          </p:cNvSpPr>
          <p:nvPr>
            <p:ph type="sldNum" sz="quarter" idx="12"/>
          </p:nvPr>
        </p:nvSpPr>
        <p:spPr/>
        <p:txBody>
          <a:bodyPr/>
          <a:lstStyle/>
          <a:p>
            <a:pPr>
              <a:defRPr/>
            </a:pPr>
            <a:fld id="{75E3A62E-607D-4C70-8AA8-4E7424A8B6C4}" type="slidenum">
              <a:rPr lang="en-US" smtClean="0"/>
              <a:pPr>
                <a:defRPr/>
              </a:pPr>
              <a:t>21</a:t>
            </a:fld>
            <a:endParaRPr lang="en-US"/>
          </a:p>
        </p:txBody>
      </p:sp>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1778760" y="1288800"/>
              <a:ext cx="2561400" cy="2853720"/>
            </p14:xfrm>
          </p:contentPart>
        </mc:Choice>
        <mc:Fallback xmlns="">
          <p:pic>
            <p:nvPicPr>
              <p:cNvPr id="3" name="Ink 2"/>
              <p:cNvPicPr/>
              <p:nvPr/>
            </p:nvPicPr>
            <p:blipFill>
              <a:blip r:embed="rId5"/>
              <a:stretch>
                <a:fillRect/>
              </a:stretch>
            </p:blipFill>
            <p:spPr>
              <a:xfrm>
                <a:off x="1769400" y="1279440"/>
                <a:ext cx="2580120" cy="2872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FF8863EE-7B6C-45BF-9A37-A4BA0A922491}"/>
                  </a:ext>
                </a:extLst>
              </p14:cNvPr>
              <p14:cNvContentPartPr/>
              <p14:nvPr/>
            </p14:nvContentPartPr>
            <p14:xfrm>
              <a:off x="1549440" y="927000"/>
              <a:ext cx="2584800" cy="3219840"/>
            </p14:xfrm>
          </p:contentPart>
        </mc:Choice>
        <mc:Fallback xmlns="">
          <p:pic>
            <p:nvPicPr>
              <p:cNvPr id="4" name="Ink 3">
                <a:extLst>
                  <a:ext uri="{FF2B5EF4-FFF2-40B4-BE49-F238E27FC236}">
                    <a16:creationId xmlns:a16="http://schemas.microsoft.com/office/drawing/2014/main" id="{FF8863EE-7B6C-45BF-9A37-A4BA0A922491}"/>
                  </a:ext>
                </a:extLst>
              </p:cNvPr>
              <p:cNvPicPr/>
              <p:nvPr/>
            </p:nvPicPr>
            <p:blipFill>
              <a:blip r:embed="rId7"/>
              <a:stretch>
                <a:fillRect/>
              </a:stretch>
            </p:blipFill>
            <p:spPr>
              <a:xfrm>
                <a:off x="1540080" y="917640"/>
                <a:ext cx="2603520" cy="323856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Domain Resource Records</a:t>
            </a:r>
          </a:p>
        </p:txBody>
      </p:sp>
      <p:sp>
        <p:nvSpPr>
          <p:cNvPr id="10243" name="Rectangle 3"/>
          <p:cNvSpPr>
            <a:spLocks noGrp="1" noChangeArrowheads="1"/>
          </p:cNvSpPr>
          <p:nvPr>
            <p:ph idx="1"/>
          </p:nvPr>
        </p:nvSpPr>
        <p:spPr>
          <a:xfrm>
            <a:off x="71120" y="1143000"/>
            <a:ext cx="8890000" cy="5501639"/>
          </a:xfrm>
        </p:spPr>
        <p:txBody>
          <a:bodyPr/>
          <a:lstStyle/>
          <a:p>
            <a:pPr marL="457200" indent="-457200">
              <a:spcBef>
                <a:spcPts val="600"/>
              </a:spcBef>
              <a:buFont typeface="Arial" panose="020B0604020202020204" pitchFamily="34" charset="0"/>
              <a:buChar char="•"/>
            </a:pPr>
            <a:r>
              <a:rPr lang="en-US" sz="2800" dirty="0"/>
              <a:t>Every domain, whether it is a single host or a top-level domain, can have a set of resource records associated with it</a:t>
            </a:r>
          </a:p>
          <a:p>
            <a:pPr marL="914400" lvl="1"/>
            <a:r>
              <a:rPr lang="en-US" sz="2800" dirty="0"/>
              <a:t>These records are the </a:t>
            </a:r>
            <a:r>
              <a:rPr lang="en-US" sz="2800" b="1" i="1" dirty="0"/>
              <a:t>DNS database</a:t>
            </a:r>
          </a:p>
          <a:p>
            <a:pPr marL="914400" lvl="1"/>
            <a:r>
              <a:rPr lang="en-US" sz="2800" dirty="0"/>
              <a:t>For a single host, </a:t>
            </a:r>
            <a:r>
              <a:rPr lang="en-US" sz="2800" b="1" i="1" dirty="0"/>
              <a:t>the most common resource record is just its IP address</a:t>
            </a:r>
          </a:p>
          <a:p>
            <a:pPr marL="457200" indent="-457200">
              <a:spcBef>
                <a:spcPts val="600"/>
              </a:spcBef>
              <a:buFont typeface="Arial" panose="020B0604020202020204" pitchFamily="34" charset="0"/>
              <a:buChar char="•"/>
            </a:pPr>
            <a:r>
              <a:rPr lang="en-US" sz="2800" dirty="0"/>
              <a:t>The primary function of DNS is to </a:t>
            </a:r>
            <a:r>
              <a:rPr lang="en-US" sz="2800" b="1" i="1" dirty="0"/>
              <a:t>map domain names onto resource records</a:t>
            </a:r>
          </a:p>
          <a:p>
            <a:pPr marL="914400" lvl="1"/>
            <a:r>
              <a:rPr lang="en-US" sz="2800" dirty="0"/>
              <a:t>When a resolver gives a domain name to a DNS server, what it gets back are the resource records associated with that domain name</a:t>
            </a:r>
          </a:p>
          <a:p>
            <a:pPr marL="457200" indent="-457200">
              <a:spcBef>
                <a:spcPts val="600"/>
              </a:spcBef>
              <a:buFont typeface="Arial" panose="020B0604020202020204" pitchFamily="34" charset="0"/>
              <a:buChar char="•"/>
            </a:pPr>
            <a:endParaRPr lang="en-US" sz="2800" b="1" i="1" dirty="0"/>
          </a:p>
        </p:txBody>
      </p:sp>
      <p:sp>
        <p:nvSpPr>
          <p:cNvPr id="2" name="Slide Number Placeholder 1">
            <a:extLst>
              <a:ext uri="{FF2B5EF4-FFF2-40B4-BE49-F238E27FC236}">
                <a16:creationId xmlns:a16="http://schemas.microsoft.com/office/drawing/2014/main" id="{95847097-FA67-4E5D-834D-4D65D60C54A9}"/>
              </a:ext>
            </a:extLst>
          </p:cNvPr>
          <p:cNvSpPr>
            <a:spLocks noGrp="1"/>
          </p:cNvSpPr>
          <p:nvPr>
            <p:ph type="sldNum" sz="quarter" idx="12"/>
          </p:nvPr>
        </p:nvSpPr>
        <p:spPr/>
        <p:txBody>
          <a:bodyPr/>
          <a:lstStyle/>
          <a:p>
            <a:pPr>
              <a:defRPr/>
            </a:pPr>
            <a:fld id="{75E3A62E-607D-4C70-8AA8-4E7424A8B6C4}"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Domain Resource Records (2)</a:t>
            </a:r>
          </a:p>
        </p:txBody>
      </p:sp>
      <p:sp>
        <p:nvSpPr>
          <p:cNvPr id="10243" name="Rectangle 3"/>
          <p:cNvSpPr>
            <a:spLocks noGrp="1" noChangeArrowheads="1"/>
          </p:cNvSpPr>
          <p:nvPr>
            <p:ph idx="1"/>
          </p:nvPr>
        </p:nvSpPr>
        <p:spPr>
          <a:xfrm>
            <a:off x="71120" y="1143000"/>
            <a:ext cx="8971280" cy="5501639"/>
          </a:xfrm>
        </p:spPr>
        <p:txBody>
          <a:bodyPr/>
          <a:lstStyle/>
          <a:p>
            <a:pPr>
              <a:spcBef>
                <a:spcPts val="1200"/>
              </a:spcBef>
            </a:pPr>
            <a:r>
              <a:rPr lang="en-US" sz="2800" b="1" i="1" dirty="0"/>
              <a:t>A domain resource record </a:t>
            </a:r>
            <a:r>
              <a:rPr lang="en-US" sz="2800" dirty="0"/>
              <a:t>is a five-tuple</a:t>
            </a:r>
          </a:p>
          <a:p>
            <a:pPr marL="514350" indent="-514350">
              <a:spcBef>
                <a:spcPts val="1200"/>
              </a:spcBef>
              <a:buFont typeface="+mj-lt"/>
              <a:buAutoNum type="arabicPeriod"/>
            </a:pPr>
            <a:r>
              <a:rPr lang="en-US" sz="2800" b="1" dirty="0"/>
              <a:t>Domain name</a:t>
            </a:r>
            <a:r>
              <a:rPr lang="en-US" sz="2800" dirty="0"/>
              <a:t>: tells the domain to which this record applies</a:t>
            </a:r>
          </a:p>
          <a:p>
            <a:pPr marL="514350" indent="-514350">
              <a:spcBef>
                <a:spcPts val="1200"/>
              </a:spcBef>
              <a:buFont typeface="+mj-lt"/>
              <a:buAutoNum type="arabicPeriod"/>
            </a:pPr>
            <a:r>
              <a:rPr lang="en-US" sz="2800" b="1" dirty="0"/>
              <a:t>Time to live</a:t>
            </a:r>
            <a:r>
              <a:rPr lang="en-US" sz="2800" dirty="0"/>
              <a:t>: an indication of how stable a record is</a:t>
            </a:r>
          </a:p>
          <a:p>
            <a:pPr marL="800100" lvl="1" indent="-342900">
              <a:spcBef>
                <a:spcPts val="1200"/>
              </a:spcBef>
            </a:pPr>
            <a:r>
              <a:rPr lang="en-US" sz="2500" dirty="0"/>
              <a:t>Info highly stable - a large value, such as 86400 (1 day)</a:t>
            </a:r>
          </a:p>
          <a:p>
            <a:pPr marL="800100" lvl="1" indent="-342900">
              <a:spcBef>
                <a:spcPts val="1200"/>
              </a:spcBef>
            </a:pPr>
            <a:r>
              <a:rPr lang="en-US" sz="2500" dirty="0"/>
              <a:t>Info highly volatile - a small value, such as 60 (1 min)</a:t>
            </a:r>
          </a:p>
          <a:p>
            <a:pPr marL="514350" indent="-514350">
              <a:spcBef>
                <a:spcPts val="1200"/>
              </a:spcBef>
              <a:buFont typeface="+mj-lt"/>
              <a:buAutoNum type="arabicPeriod" startAt="3"/>
            </a:pPr>
            <a:r>
              <a:rPr lang="en-US" sz="2800" b="1" dirty="0"/>
              <a:t>Class</a:t>
            </a:r>
            <a:r>
              <a:rPr lang="en-US" sz="2800" dirty="0"/>
              <a:t>: IN (Internet Information)</a:t>
            </a:r>
          </a:p>
          <a:p>
            <a:pPr marL="514350" indent="-514350">
              <a:spcBef>
                <a:spcPts val="1200"/>
              </a:spcBef>
              <a:buFont typeface="+mj-lt"/>
              <a:buAutoNum type="arabicPeriod" startAt="3"/>
            </a:pPr>
            <a:r>
              <a:rPr lang="en-US" sz="2800" b="1" dirty="0"/>
              <a:t>Type</a:t>
            </a:r>
            <a:r>
              <a:rPr lang="en-US" sz="2800" dirty="0"/>
              <a:t>: what kind of record this is</a:t>
            </a:r>
          </a:p>
          <a:p>
            <a:pPr marL="514350" indent="-514350">
              <a:spcBef>
                <a:spcPts val="1200"/>
              </a:spcBef>
              <a:buFont typeface="+mj-lt"/>
              <a:buAutoNum type="arabicPeriod" startAt="3"/>
            </a:pPr>
            <a:r>
              <a:rPr lang="en-US" sz="2800" b="1" dirty="0"/>
              <a:t>Value</a:t>
            </a:r>
            <a:r>
              <a:rPr lang="en-US" sz="2800" dirty="0"/>
              <a:t>: a number, a domain name, or an ASCII string</a:t>
            </a:r>
            <a:endParaRPr lang="en-US" sz="2800" b="1" i="1" dirty="0"/>
          </a:p>
        </p:txBody>
      </p:sp>
      <p:sp>
        <p:nvSpPr>
          <p:cNvPr id="2" name="Slide Number Placeholder 1">
            <a:extLst>
              <a:ext uri="{FF2B5EF4-FFF2-40B4-BE49-F238E27FC236}">
                <a16:creationId xmlns:a16="http://schemas.microsoft.com/office/drawing/2014/main" id="{95847097-FA67-4E5D-834D-4D65D60C54A9}"/>
              </a:ext>
            </a:extLst>
          </p:cNvPr>
          <p:cNvSpPr>
            <a:spLocks noGrp="1"/>
          </p:cNvSpPr>
          <p:nvPr>
            <p:ph type="sldNum" sz="quarter" idx="12"/>
          </p:nvPr>
        </p:nvSpPr>
        <p:spPr/>
        <p:txBody>
          <a:bodyPr/>
          <a:lstStyle/>
          <a:p>
            <a:pPr>
              <a:defRPr/>
            </a:pPr>
            <a:fld id="{75E3A62E-607D-4C70-8AA8-4E7424A8B6C4}" type="slidenum">
              <a:rPr lang="en-US" smtClean="0"/>
              <a:pPr>
                <a:defRPr/>
              </a:pPr>
              <a:t>23</a:t>
            </a:fld>
            <a:endParaRPr lang="en-US"/>
          </a:p>
        </p:txBody>
      </p:sp>
    </p:spTree>
    <p:extLst>
      <p:ext uri="{BB962C8B-B14F-4D97-AF65-F5344CB8AC3E}">
        <p14:creationId xmlns:p14="http://schemas.microsoft.com/office/powerpoint/2010/main" val="808377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3453" y="228600"/>
            <a:ext cx="9001125" cy="1143000"/>
          </a:xfrm>
        </p:spPr>
        <p:txBody>
          <a:bodyPr/>
          <a:lstStyle/>
          <a:p>
            <a:r>
              <a:rPr lang="en-US" sz="4000" dirty="0"/>
              <a:t>An Example of DNS database (5 columns)</a:t>
            </a:r>
          </a:p>
        </p:txBody>
      </p:sp>
      <p:sp>
        <p:nvSpPr>
          <p:cNvPr id="11267" name="Rectangle 3"/>
          <p:cNvSpPr>
            <a:spLocks noGrp="1" noChangeArrowheads="1"/>
          </p:cNvSpPr>
          <p:nvPr>
            <p:ph idx="1"/>
          </p:nvPr>
        </p:nvSpPr>
        <p:spPr>
          <a:xfrm>
            <a:off x="457200" y="6312163"/>
            <a:ext cx="8229600" cy="530232"/>
          </a:xfrm>
        </p:spPr>
        <p:txBody>
          <a:bodyPr/>
          <a:lstStyle/>
          <a:p>
            <a:pPr algn="ctr"/>
            <a:r>
              <a:rPr lang="en-US" dirty="0"/>
              <a:t>A portion of a possible DNS database for cs.vu.nl.</a:t>
            </a:r>
          </a:p>
        </p:txBody>
      </p:sp>
      <p:pic>
        <p:nvPicPr>
          <p:cNvPr id="11268" name="Picture 2"/>
          <p:cNvPicPr>
            <a:picLocks noChangeAspect="1" noChangeArrowheads="1"/>
          </p:cNvPicPr>
          <p:nvPr/>
        </p:nvPicPr>
        <p:blipFill>
          <a:blip r:embed="rId2" cstate="print"/>
          <a:srcRect/>
          <a:stretch>
            <a:fillRect/>
          </a:stretch>
        </p:blipFill>
        <p:spPr bwMode="auto">
          <a:xfrm>
            <a:off x="130907" y="1250950"/>
            <a:ext cx="6418263" cy="4737100"/>
          </a:xfrm>
          <a:prstGeom prst="rect">
            <a:avLst/>
          </a:prstGeom>
          <a:noFill/>
          <a:ln w="9525">
            <a:noFill/>
            <a:miter lim="800000"/>
            <a:headEnd/>
            <a:tailEnd/>
          </a:ln>
        </p:spPr>
      </p:pic>
      <p:sp>
        <p:nvSpPr>
          <p:cNvPr id="7" name="TextBox 6"/>
          <p:cNvSpPr txBox="1"/>
          <p:nvPr/>
        </p:nvSpPr>
        <p:spPr>
          <a:xfrm>
            <a:off x="7295269" y="2349396"/>
            <a:ext cx="1555529" cy="646331"/>
          </a:xfrm>
          <a:prstGeom prst="rect">
            <a:avLst/>
          </a:prstGeom>
          <a:noFill/>
        </p:spPr>
        <p:txBody>
          <a:bodyPr wrap="square" rtlCol="0">
            <a:spAutoFit/>
          </a:bodyPr>
          <a:lstStyle/>
          <a:p>
            <a:r>
              <a:rPr lang="en-US" dirty="0">
                <a:solidFill>
                  <a:srgbClr val="FF2BD8"/>
                </a:solidFill>
              </a:rPr>
              <a:t>IP addresses of computers</a:t>
            </a:r>
            <a:endParaRPr lang="en-US" i="1" dirty="0">
              <a:solidFill>
                <a:srgbClr val="FF2BD8"/>
              </a:solidFill>
            </a:endParaRPr>
          </a:p>
        </p:txBody>
      </p:sp>
      <p:cxnSp>
        <p:nvCxnSpPr>
          <p:cNvPr id="8" name="Straight Arrow Connector 7"/>
          <p:cNvCxnSpPr>
            <a:cxnSpLocks/>
          </p:cNvCxnSpPr>
          <p:nvPr/>
        </p:nvCxnSpPr>
        <p:spPr bwMode="auto">
          <a:xfrm flipH="1">
            <a:off x="4450080" y="2540000"/>
            <a:ext cx="2845190" cy="15739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0" name="TextBox 9"/>
          <p:cNvSpPr txBox="1"/>
          <p:nvPr/>
        </p:nvSpPr>
        <p:spPr>
          <a:xfrm>
            <a:off x="7363345" y="1532291"/>
            <a:ext cx="1555529" cy="369332"/>
          </a:xfrm>
          <a:prstGeom prst="rect">
            <a:avLst/>
          </a:prstGeom>
          <a:noFill/>
        </p:spPr>
        <p:txBody>
          <a:bodyPr wrap="square" rtlCol="0">
            <a:spAutoFit/>
          </a:bodyPr>
          <a:lstStyle/>
          <a:p>
            <a:r>
              <a:rPr lang="en-US" dirty="0">
                <a:solidFill>
                  <a:srgbClr val="FF2BD8"/>
                </a:solidFill>
              </a:rPr>
              <a:t>Name server</a:t>
            </a:r>
            <a:endParaRPr lang="en-US" i="1" dirty="0">
              <a:solidFill>
                <a:srgbClr val="FF2BD8"/>
              </a:solidFill>
            </a:endParaRPr>
          </a:p>
        </p:txBody>
      </p:sp>
      <p:cxnSp>
        <p:nvCxnSpPr>
          <p:cNvPr id="11" name="Straight Arrow Connector 10"/>
          <p:cNvCxnSpPr>
            <a:cxnSpLocks/>
            <a:stCxn id="10" idx="1"/>
          </p:cNvCxnSpPr>
          <p:nvPr/>
        </p:nvCxnSpPr>
        <p:spPr bwMode="auto">
          <a:xfrm flipH="1">
            <a:off x="3759200" y="1716957"/>
            <a:ext cx="3604145" cy="40648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 name="Slide Number Placeholder 1">
            <a:extLst>
              <a:ext uri="{FF2B5EF4-FFF2-40B4-BE49-F238E27FC236}">
                <a16:creationId xmlns:a16="http://schemas.microsoft.com/office/drawing/2014/main" id="{6E84693B-2B88-4424-A4DA-92841E01135B}"/>
              </a:ext>
            </a:extLst>
          </p:cNvPr>
          <p:cNvSpPr>
            <a:spLocks noGrp="1"/>
          </p:cNvSpPr>
          <p:nvPr>
            <p:ph type="sldNum" sz="quarter" idx="12"/>
          </p:nvPr>
        </p:nvSpPr>
        <p:spPr/>
        <p:txBody>
          <a:bodyPr/>
          <a:lstStyle/>
          <a:p>
            <a:pPr>
              <a:defRPr/>
            </a:pPr>
            <a:fld id="{75E3A62E-607D-4C70-8AA8-4E7424A8B6C4}" type="slidenum">
              <a:rPr lang="en-US" smtClean="0"/>
              <a:pPr>
                <a:defRPr/>
              </a:pPr>
              <a:t>24</a:t>
            </a:fld>
            <a:endParaRPr lang="en-US"/>
          </a:p>
        </p:txBody>
      </p:sp>
      <p:cxnSp>
        <p:nvCxnSpPr>
          <p:cNvPr id="12" name="Straight Arrow Connector 11">
            <a:extLst>
              <a:ext uri="{FF2B5EF4-FFF2-40B4-BE49-F238E27FC236}">
                <a16:creationId xmlns:a16="http://schemas.microsoft.com/office/drawing/2014/main" id="{6ECE7E85-A90B-436D-9035-B285B032D501}"/>
              </a:ext>
            </a:extLst>
          </p:cNvPr>
          <p:cNvCxnSpPr>
            <a:cxnSpLocks/>
            <a:stCxn id="13" idx="1"/>
          </p:cNvCxnSpPr>
          <p:nvPr/>
        </p:nvCxnSpPr>
        <p:spPr bwMode="auto">
          <a:xfrm flipH="1" flipV="1">
            <a:off x="4450078" y="3113957"/>
            <a:ext cx="2845190" cy="30042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3" name="TextBox 12">
            <a:extLst>
              <a:ext uri="{FF2B5EF4-FFF2-40B4-BE49-F238E27FC236}">
                <a16:creationId xmlns:a16="http://schemas.microsoft.com/office/drawing/2014/main" id="{9F129D63-A487-4535-BCDC-97C7218DD605}"/>
              </a:ext>
            </a:extLst>
          </p:cNvPr>
          <p:cNvSpPr txBox="1"/>
          <p:nvPr/>
        </p:nvSpPr>
        <p:spPr>
          <a:xfrm>
            <a:off x="7295268" y="3229715"/>
            <a:ext cx="1555529" cy="369332"/>
          </a:xfrm>
          <a:prstGeom prst="rect">
            <a:avLst/>
          </a:prstGeom>
          <a:noFill/>
        </p:spPr>
        <p:txBody>
          <a:bodyPr wrap="square" rtlCol="0">
            <a:spAutoFit/>
          </a:bodyPr>
          <a:lstStyle/>
          <a:p>
            <a:r>
              <a:rPr lang="en-US" dirty="0">
                <a:solidFill>
                  <a:srgbClr val="FF2BD8"/>
                </a:solidFill>
              </a:rPr>
              <a:t>CNAME</a:t>
            </a:r>
            <a:endParaRPr lang="en-US" i="1" dirty="0">
              <a:solidFill>
                <a:srgbClr val="FF2BD8"/>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4000" cy="838200"/>
          </a:xfrm>
        </p:spPr>
        <p:txBody>
          <a:bodyPr/>
          <a:lstStyle/>
          <a:p>
            <a:r>
              <a:rPr lang="en-US" dirty="0"/>
              <a:t>Domain Resource Records (3)</a:t>
            </a:r>
          </a:p>
        </p:txBody>
      </p:sp>
      <p:sp>
        <p:nvSpPr>
          <p:cNvPr id="10243" name="Rectangle 3"/>
          <p:cNvSpPr>
            <a:spLocks noGrp="1" noChangeArrowheads="1"/>
          </p:cNvSpPr>
          <p:nvPr>
            <p:ph idx="1"/>
          </p:nvPr>
        </p:nvSpPr>
        <p:spPr>
          <a:xfrm>
            <a:off x="132080" y="985520"/>
            <a:ext cx="8829040" cy="4941131"/>
          </a:xfrm>
        </p:spPr>
        <p:txBody>
          <a:bodyPr/>
          <a:lstStyle/>
          <a:p>
            <a:pPr>
              <a:spcBef>
                <a:spcPts val="600"/>
              </a:spcBef>
            </a:pPr>
            <a:r>
              <a:rPr lang="en-US" sz="2800" dirty="0"/>
              <a:t>The key resource records in the namespace are</a:t>
            </a:r>
          </a:p>
          <a:p>
            <a:pPr marL="457200" indent="-457200">
              <a:spcBef>
                <a:spcPts val="600"/>
              </a:spcBef>
              <a:buFont typeface="Arial" panose="020B0604020202020204" pitchFamily="34" charset="0"/>
              <a:buChar char="•"/>
            </a:pPr>
            <a:r>
              <a:rPr lang="en-US" sz="2800" b="1" dirty="0"/>
              <a:t>IP addresses </a:t>
            </a:r>
            <a:r>
              <a:rPr lang="en-US" sz="2800" dirty="0"/>
              <a:t>(A / AAAA) and </a:t>
            </a:r>
          </a:p>
          <a:p>
            <a:pPr marL="457200" indent="-457200">
              <a:spcBef>
                <a:spcPts val="600"/>
              </a:spcBef>
              <a:buFont typeface="Arial" panose="020B0604020202020204" pitchFamily="34" charset="0"/>
              <a:buChar char="•"/>
            </a:pPr>
            <a:r>
              <a:rPr lang="en-US" sz="2800" b="1" dirty="0"/>
              <a:t>Name servers </a:t>
            </a:r>
            <a:r>
              <a:rPr lang="en-US" sz="2800" dirty="0"/>
              <a:t>(NS)</a:t>
            </a:r>
          </a:p>
        </p:txBody>
      </p:sp>
      <p:pic>
        <p:nvPicPr>
          <p:cNvPr id="10244" name="Picture 2"/>
          <p:cNvPicPr>
            <a:picLocks noChangeAspect="1" noChangeArrowheads="1"/>
          </p:cNvPicPr>
          <p:nvPr/>
        </p:nvPicPr>
        <p:blipFill>
          <a:blip r:embed="rId2" cstate="print"/>
          <a:srcRect/>
          <a:stretch>
            <a:fillRect/>
          </a:stretch>
        </p:blipFill>
        <p:spPr bwMode="auto">
          <a:xfrm>
            <a:off x="345440" y="2669875"/>
            <a:ext cx="8352958" cy="4167806"/>
          </a:xfrm>
          <a:prstGeom prst="rect">
            <a:avLst/>
          </a:prstGeom>
          <a:noFill/>
          <a:ln w="9525">
            <a:noFill/>
            <a:miter lim="800000"/>
            <a:headEnd/>
            <a:tailEnd/>
          </a:ln>
        </p:spPr>
      </p:pic>
      <p:sp>
        <p:nvSpPr>
          <p:cNvPr id="2" name="Slide Number Placeholder 1">
            <a:extLst>
              <a:ext uri="{FF2B5EF4-FFF2-40B4-BE49-F238E27FC236}">
                <a16:creationId xmlns:a16="http://schemas.microsoft.com/office/drawing/2014/main" id="{95847097-FA67-4E5D-834D-4D65D60C54A9}"/>
              </a:ext>
            </a:extLst>
          </p:cNvPr>
          <p:cNvSpPr>
            <a:spLocks noGrp="1"/>
          </p:cNvSpPr>
          <p:nvPr>
            <p:ph type="sldNum" sz="quarter" idx="12"/>
          </p:nvPr>
        </p:nvSpPr>
        <p:spPr/>
        <p:txBody>
          <a:bodyPr/>
          <a:lstStyle/>
          <a:p>
            <a:pPr>
              <a:defRPr/>
            </a:pPr>
            <a:fld id="{75E3A62E-607D-4C70-8AA8-4E7424A8B6C4}" type="slidenum">
              <a:rPr lang="en-US" smtClean="0"/>
              <a:pPr>
                <a:defRPr/>
              </a:pPr>
              <a:t>25</a:t>
            </a:fld>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453F473-B5E6-41EF-BF45-F2D621659EF3}"/>
                  </a:ext>
                </a:extLst>
              </p14:cNvPr>
              <p14:cNvContentPartPr/>
              <p14:nvPr/>
            </p14:nvContentPartPr>
            <p14:xfrm>
              <a:off x="209520" y="3632040"/>
              <a:ext cx="298800" cy="1194480"/>
            </p14:xfrm>
          </p:contentPart>
        </mc:Choice>
        <mc:Fallback xmlns="">
          <p:pic>
            <p:nvPicPr>
              <p:cNvPr id="3" name="Ink 2">
                <a:extLst>
                  <a:ext uri="{FF2B5EF4-FFF2-40B4-BE49-F238E27FC236}">
                    <a16:creationId xmlns:a16="http://schemas.microsoft.com/office/drawing/2014/main" id="{5453F473-B5E6-41EF-BF45-F2D621659EF3}"/>
                  </a:ext>
                </a:extLst>
              </p:cNvPr>
              <p:cNvPicPr/>
              <p:nvPr/>
            </p:nvPicPr>
            <p:blipFill>
              <a:blip r:embed="rId4"/>
              <a:stretch>
                <a:fillRect/>
              </a:stretch>
            </p:blipFill>
            <p:spPr>
              <a:xfrm>
                <a:off x="200160" y="3622680"/>
                <a:ext cx="317520" cy="1213200"/>
              </a:xfrm>
              <a:prstGeom prst="rect">
                <a:avLst/>
              </a:prstGeom>
            </p:spPr>
          </p:pic>
        </mc:Fallback>
      </mc:AlternateContent>
    </p:spTree>
    <p:extLst>
      <p:ext uri="{BB962C8B-B14F-4D97-AF65-F5344CB8AC3E}">
        <p14:creationId xmlns:p14="http://schemas.microsoft.com/office/powerpoint/2010/main" val="1245155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4000" cy="838200"/>
          </a:xfrm>
        </p:spPr>
        <p:txBody>
          <a:bodyPr/>
          <a:lstStyle/>
          <a:p>
            <a:r>
              <a:rPr lang="en-US" dirty="0"/>
              <a:t>Domain Resource Records (4)</a:t>
            </a:r>
          </a:p>
        </p:txBody>
      </p:sp>
      <p:sp>
        <p:nvSpPr>
          <p:cNvPr id="10243" name="Rectangle 3"/>
          <p:cNvSpPr>
            <a:spLocks noGrp="1" noChangeArrowheads="1"/>
          </p:cNvSpPr>
          <p:nvPr>
            <p:ph idx="1"/>
          </p:nvPr>
        </p:nvSpPr>
        <p:spPr>
          <a:xfrm>
            <a:off x="132080" y="1107440"/>
            <a:ext cx="8879840" cy="5537200"/>
          </a:xfrm>
        </p:spPr>
        <p:txBody>
          <a:bodyPr/>
          <a:lstStyle/>
          <a:p>
            <a:pPr marL="457200" indent="-457200">
              <a:spcBef>
                <a:spcPts val="600"/>
              </a:spcBef>
              <a:buFont typeface="Arial" panose="020B0604020202020204" pitchFamily="34" charset="0"/>
              <a:buChar char="•"/>
            </a:pPr>
            <a:r>
              <a:rPr lang="en-US" sz="2800" b="1" i="1" dirty="0"/>
              <a:t>SOA</a:t>
            </a:r>
            <a:r>
              <a:rPr lang="en-US" sz="2800" i="1" dirty="0"/>
              <a:t> </a:t>
            </a:r>
            <a:r>
              <a:rPr lang="en-US" sz="2800" dirty="0"/>
              <a:t>provides the name of the primary source of information about the name server’s </a:t>
            </a:r>
            <a:r>
              <a:rPr lang="en-US" sz="2800" b="1" dirty="0"/>
              <a:t>zone</a:t>
            </a:r>
          </a:p>
          <a:p>
            <a:pPr marL="914400" lvl="1"/>
            <a:r>
              <a:rPr lang="en-US" sz="2600" dirty="0"/>
              <a:t>A </a:t>
            </a:r>
            <a:r>
              <a:rPr lang="en-US" sz="2600" b="1" dirty="0"/>
              <a:t>zone</a:t>
            </a:r>
            <a:r>
              <a:rPr lang="en-US" sz="2600" dirty="0"/>
              <a:t> is a portion of the DNS namespace that is managed by a specific organization or administrator</a:t>
            </a:r>
          </a:p>
        </p:txBody>
      </p:sp>
      <p:sp>
        <p:nvSpPr>
          <p:cNvPr id="2" name="Slide Number Placeholder 1">
            <a:extLst>
              <a:ext uri="{FF2B5EF4-FFF2-40B4-BE49-F238E27FC236}">
                <a16:creationId xmlns:a16="http://schemas.microsoft.com/office/drawing/2014/main" id="{95847097-FA67-4E5D-834D-4D65D60C54A9}"/>
              </a:ext>
            </a:extLst>
          </p:cNvPr>
          <p:cNvSpPr>
            <a:spLocks noGrp="1"/>
          </p:cNvSpPr>
          <p:nvPr>
            <p:ph type="sldNum" sz="quarter" idx="12"/>
          </p:nvPr>
        </p:nvSpPr>
        <p:spPr/>
        <p:txBody>
          <a:bodyPr/>
          <a:lstStyle/>
          <a:p>
            <a:pPr>
              <a:defRPr/>
            </a:pPr>
            <a:fld id="{75E3A62E-607D-4C70-8AA8-4E7424A8B6C4}" type="slidenum">
              <a:rPr lang="en-US" smtClean="0"/>
              <a:pPr>
                <a:defRPr/>
              </a:pPr>
              <a:t>26</a:t>
            </a:fld>
            <a:endParaRPr lang="en-US"/>
          </a:p>
        </p:txBody>
      </p:sp>
      <p:pic>
        <p:nvPicPr>
          <p:cNvPr id="3" name="Picture 2">
            <a:extLst>
              <a:ext uri="{FF2B5EF4-FFF2-40B4-BE49-F238E27FC236}">
                <a16:creationId xmlns:a16="http://schemas.microsoft.com/office/drawing/2014/main" id="{0B6F7489-902C-4A8E-A648-78B20B694608}"/>
              </a:ext>
            </a:extLst>
          </p:cNvPr>
          <p:cNvPicPr>
            <a:picLocks noChangeAspect="1"/>
          </p:cNvPicPr>
          <p:nvPr/>
        </p:nvPicPr>
        <p:blipFill>
          <a:blip r:embed="rId2"/>
          <a:stretch>
            <a:fillRect/>
          </a:stretch>
        </p:blipFill>
        <p:spPr>
          <a:xfrm>
            <a:off x="0" y="3043646"/>
            <a:ext cx="9144000" cy="3773714"/>
          </a:xfrm>
          <a:prstGeom prst="rect">
            <a:avLst/>
          </a:prstGeom>
        </p:spPr>
      </p:pic>
    </p:spTree>
    <p:extLst>
      <p:ext uri="{BB962C8B-B14F-4D97-AF65-F5344CB8AC3E}">
        <p14:creationId xmlns:p14="http://schemas.microsoft.com/office/powerpoint/2010/main" val="3538393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4000" cy="838200"/>
          </a:xfrm>
        </p:spPr>
        <p:txBody>
          <a:bodyPr/>
          <a:lstStyle/>
          <a:p>
            <a:r>
              <a:rPr lang="en-US" dirty="0"/>
              <a:t>Domain Resource Records (5)</a:t>
            </a:r>
          </a:p>
        </p:txBody>
      </p:sp>
      <p:sp>
        <p:nvSpPr>
          <p:cNvPr id="10243" name="Rectangle 3"/>
          <p:cNvSpPr>
            <a:spLocks noGrp="1" noChangeArrowheads="1"/>
          </p:cNvSpPr>
          <p:nvPr>
            <p:ph idx="1"/>
          </p:nvPr>
        </p:nvSpPr>
        <p:spPr>
          <a:xfrm>
            <a:off x="132080" y="1107440"/>
            <a:ext cx="8829040" cy="5537200"/>
          </a:xfrm>
        </p:spPr>
        <p:txBody>
          <a:bodyPr/>
          <a:lstStyle/>
          <a:p>
            <a:pPr marL="457200" indent="-457200">
              <a:spcBef>
                <a:spcPts val="600"/>
              </a:spcBef>
              <a:buFont typeface="Arial" panose="020B0604020202020204" pitchFamily="34" charset="0"/>
              <a:buChar char="•"/>
            </a:pPr>
            <a:r>
              <a:rPr lang="en-US" sz="2800" b="1" i="1" dirty="0"/>
              <a:t>NS</a:t>
            </a:r>
            <a:r>
              <a:rPr lang="en-US" sz="2800" i="1" dirty="0"/>
              <a:t> </a:t>
            </a:r>
            <a:r>
              <a:rPr lang="en-US" sz="2800" dirty="0"/>
              <a:t>specifies a name server for the domain or subdomain</a:t>
            </a:r>
          </a:p>
          <a:p>
            <a:pPr marL="914400" lvl="1"/>
            <a:r>
              <a:rPr lang="en-US" sz="2600" dirty="0"/>
              <a:t>a host holding a copy of the database for a domain</a:t>
            </a:r>
          </a:p>
          <a:p>
            <a:pPr marL="914400" lvl="1"/>
            <a:r>
              <a:rPr lang="en-US" sz="2600" dirty="0"/>
              <a:t>used as part of the process to look up names</a:t>
            </a:r>
          </a:p>
          <a:p>
            <a:pPr marL="457200" indent="-457200">
              <a:spcBef>
                <a:spcPts val="600"/>
              </a:spcBef>
              <a:buFont typeface="Arial" panose="020B0604020202020204" pitchFamily="34" charset="0"/>
              <a:buChar char="•"/>
            </a:pPr>
            <a:r>
              <a:rPr lang="en-US" sz="2800" b="1" i="1" dirty="0"/>
              <a:t>CNAME</a:t>
            </a:r>
            <a:r>
              <a:rPr lang="en-US" sz="2800" dirty="0"/>
              <a:t> records allow aliases to be created. E.g.,</a:t>
            </a:r>
          </a:p>
          <a:p>
            <a:pPr marL="914400" lvl="1"/>
            <a:r>
              <a:rPr lang="en-US" sz="2600" dirty="0"/>
              <a:t>Domain name for M.I.T.’s CS department is </a:t>
            </a:r>
            <a:r>
              <a:rPr lang="en-US" sz="2600" b="1" i="1" dirty="0"/>
              <a:t>csail.mit.edu</a:t>
            </a:r>
          </a:p>
          <a:p>
            <a:pPr marL="914400" lvl="1"/>
            <a:r>
              <a:rPr lang="en-US" sz="2600" dirty="0"/>
              <a:t>People may think it would be </a:t>
            </a:r>
            <a:r>
              <a:rPr lang="en-US" sz="2600" b="1" i="1" dirty="0"/>
              <a:t>cs.mit.edu</a:t>
            </a:r>
          </a:p>
          <a:p>
            <a:pPr marL="914400" lvl="1"/>
            <a:r>
              <a:rPr lang="en-US" sz="2600" dirty="0"/>
              <a:t>M.I.T. could create a </a:t>
            </a:r>
            <a:r>
              <a:rPr lang="en-US" sz="2600" b="1" dirty="0"/>
              <a:t>CNAME</a:t>
            </a:r>
            <a:r>
              <a:rPr lang="en-US" sz="2600" dirty="0"/>
              <a:t> entry to point people in the right direction as follows:</a:t>
            </a:r>
          </a:p>
          <a:p>
            <a:pPr lvl="1" indent="0">
              <a:buNone/>
            </a:pPr>
            <a:r>
              <a:rPr lang="en-US" sz="2800" dirty="0"/>
              <a:t>cs.mit.edu   86400   IN   </a:t>
            </a:r>
            <a:r>
              <a:rPr lang="en-US" sz="2800" b="1" dirty="0"/>
              <a:t>CNAME</a:t>
            </a:r>
            <a:r>
              <a:rPr lang="en-US" sz="2800" dirty="0"/>
              <a:t>   csail.mit.edu</a:t>
            </a:r>
          </a:p>
          <a:p>
            <a:pPr marL="457200" indent="-457200">
              <a:spcBef>
                <a:spcPts val="600"/>
              </a:spcBef>
              <a:buFont typeface="Arial" panose="020B0604020202020204" pitchFamily="34" charset="0"/>
              <a:buChar char="•"/>
            </a:pPr>
            <a:endParaRPr lang="en-US" sz="2800" dirty="0"/>
          </a:p>
        </p:txBody>
      </p:sp>
      <p:sp>
        <p:nvSpPr>
          <p:cNvPr id="2" name="Slide Number Placeholder 1">
            <a:extLst>
              <a:ext uri="{FF2B5EF4-FFF2-40B4-BE49-F238E27FC236}">
                <a16:creationId xmlns:a16="http://schemas.microsoft.com/office/drawing/2014/main" id="{95847097-FA67-4E5D-834D-4D65D60C54A9}"/>
              </a:ext>
            </a:extLst>
          </p:cNvPr>
          <p:cNvSpPr>
            <a:spLocks noGrp="1"/>
          </p:cNvSpPr>
          <p:nvPr>
            <p:ph type="sldNum" sz="quarter" idx="12"/>
          </p:nvPr>
        </p:nvSpPr>
        <p:spPr/>
        <p:txBody>
          <a:bodyPr/>
          <a:lstStyle/>
          <a:p>
            <a:pPr>
              <a:defRPr/>
            </a:pPr>
            <a:fld id="{75E3A62E-607D-4C70-8AA8-4E7424A8B6C4}" type="slidenum">
              <a:rPr lang="en-US" smtClean="0"/>
              <a:pPr>
                <a:defRPr/>
              </a:pPr>
              <a:t>27</a:t>
            </a:fld>
            <a:endParaRPr lang="en-US"/>
          </a:p>
        </p:txBody>
      </p:sp>
    </p:spTree>
    <p:extLst>
      <p:ext uri="{BB962C8B-B14F-4D97-AF65-F5344CB8AC3E}">
        <p14:creationId xmlns:p14="http://schemas.microsoft.com/office/powerpoint/2010/main" val="1302865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1111405"/>
          </a:xfrm>
        </p:spPr>
        <p:txBody>
          <a:bodyPr/>
          <a:lstStyle/>
          <a:p>
            <a:r>
              <a:rPr lang="en-US" dirty="0"/>
              <a:t>Name Servers (1)</a:t>
            </a:r>
          </a:p>
        </p:txBody>
      </p:sp>
      <p:sp>
        <p:nvSpPr>
          <p:cNvPr id="12291" name="Rectangle 3"/>
          <p:cNvSpPr>
            <a:spLocks noGrp="1" noChangeArrowheads="1"/>
          </p:cNvSpPr>
          <p:nvPr>
            <p:ph idx="1"/>
          </p:nvPr>
        </p:nvSpPr>
        <p:spPr>
          <a:xfrm>
            <a:off x="121920" y="1226634"/>
            <a:ext cx="8920480" cy="5441795"/>
          </a:xfrm>
        </p:spPr>
        <p:txBody>
          <a:bodyPr/>
          <a:lstStyle/>
          <a:p>
            <a:pPr marL="457200" indent="-457200">
              <a:spcBef>
                <a:spcPts val="600"/>
              </a:spcBef>
              <a:buFont typeface="Arial" panose="020B0604020202020204" pitchFamily="34" charset="0"/>
              <a:buChar char="•"/>
            </a:pPr>
            <a:r>
              <a:rPr lang="en-US" sz="3200" dirty="0"/>
              <a:t>A simple design for DNS would have one centralized DNS server that contains all the mappings</a:t>
            </a:r>
          </a:p>
          <a:p>
            <a:pPr marL="457200" indent="-457200">
              <a:spcBef>
                <a:spcPts val="600"/>
              </a:spcBef>
              <a:buFont typeface="Arial" panose="020B0604020202020204" pitchFamily="34" charset="0"/>
              <a:buChar char="•"/>
            </a:pPr>
            <a:r>
              <a:rPr lang="en-US" sz="3200" dirty="0"/>
              <a:t>In this centralized design, clients simply direct all queries to the single DNS server, and the DNS server responds directly to the querying clients</a:t>
            </a:r>
          </a:p>
          <a:p>
            <a:pPr marL="457200" indent="-457200">
              <a:spcBef>
                <a:spcPts val="600"/>
              </a:spcBef>
              <a:buFont typeface="Arial" panose="020B0604020202020204" pitchFamily="34" charset="0"/>
              <a:buChar char="•"/>
            </a:pPr>
            <a:r>
              <a:rPr lang="en-US" sz="3200" dirty="0"/>
              <a:t>Although the simplicity of this design is attractive, it is inappropriate for today’s Internet, with its vast (and growing) number of hosts and domain names</a:t>
            </a:r>
          </a:p>
          <a:p>
            <a:pPr marL="457200" indent="-457200">
              <a:spcBef>
                <a:spcPts val="600"/>
              </a:spcBef>
              <a:buFont typeface="Arial" panose="020B0604020202020204" pitchFamily="34" charset="0"/>
              <a:buChar char="•"/>
            </a:pPr>
            <a:r>
              <a:rPr lang="en-US" sz="3200" b="1" u="sng" dirty="0"/>
              <a:t>Question</a:t>
            </a:r>
            <a:r>
              <a:rPr lang="en-US" sz="3200" dirty="0"/>
              <a:t>: What are the problems with this simple design?</a:t>
            </a:r>
          </a:p>
        </p:txBody>
      </p:sp>
      <p:sp>
        <p:nvSpPr>
          <p:cNvPr id="2" name="Slide Number Placeholder 1">
            <a:extLst>
              <a:ext uri="{FF2B5EF4-FFF2-40B4-BE49-F238E27FC236}">
                <a16:creationId xmlns:a16="http://schemas.microsoft.com/office/drawing/2014/main" id="{DC7AC6F3-9A21-4E0D-87E4-67296DE3C24D}"/>
              </a:ext>
            </a:extLst>
          </p:cNvPr>
          <p:cNvSpPr>
            <a:spLocks noGrp="1"/>
          </p:cNvSpPr>
          <p:nvPr>
            <p:ph type="sldNum" sz="quarter" idx="12"/>
          </p:nvPr>
        </p:nvSpPr>
        <p:spPr/>
        <p:txBody>
          <a:bodyPr/>
          <a:lstStyle/>
          <a:p>
            <a:pPr>
              <a:defRPr/>
            </a:pPr>
            <a:fld id="{75E3A62E-607D-4C70-8AA8-4E7424A8B6C4}" type="slidenum">
              <a:rPr lang="en-US" smtClean="0"/>
              <a:pPr>
                <a:defRPr/>
              </a:pPr>
              <a:t>28</a:t>
            </a:fld>
            <a:endParaRPr lang="en-US"/>
          </a:p>
        </p:txBody>
      </p:sp>
    </p:spTree>
    <p:extLst>
      <p:ext uri="{BB962C8B-B14F-4D97-AF65-F5344CB8AC3E}">
        <p14:creationId xmlns:p14="http://schemas.microsoft.com/office/powerpoint/2010/main" val="3210983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942569"/>
          </a:xfrm>
        </p:spPr>
        <p:txBody>
          <a:bodyPr/>
          <a:lstStyle/>
          <a:p>
            <a:r>
              <a:rPr lang="en-US" dirty="0"/>
              <a:t>Name Servers (2)</a:t>
            </a:r>
          </a:p>
        </p:txBody>
      </p:sp>
      <p:sp>
        <p:nvSpPr>
          <p:cNvPr id="12291" name="Rectangle 3"/>
          <p:cNvSpPr>
            <a:spLocks noGrp="1" noChangeArrowheads="1"/>
          </p:cNvSpPr>
          <p:nvPr>
            <p:ph idx="1"/>
          </p:nvPr>
        </p:nvSpPr>
        <p:spPr>
          <a:xfrm>
            <a:off x="33453" y="965712"/>
            <a:ext cx="9042400" cy="5758473"/>
          </a:xfrm>
        </p:spPr>
        <p:txBody>
          <a:bodyPr/>
          <a:lstStyle/>
          <a:p>
            <a:pPr marL="457200" indent="-457200">
              <a:spcBef>
                <a:spcPts val="800"/>
              </a:spcBef>
              <a:buFont typeface="Arial" panose="020B0604020202020204" pitchFamily="34" charset="0"/>
              <a:buChar char="•"/>
            </a:pPr>
            <a:r>
              <a:rPr lang="en-US" sz="3100" b="1" u="sng" dirty="0"/>
              <a:t>A single point of failure</a:t>
            </a:r>
            <a:r>
              <a:rPr lang="en-US" sz="3100" dirty="0"/>
              <a:t>. If the DNS server crashes, so does the entire Internet! </a:t>
            </a:r>
          </a:p>
          <a:p>
            <a:pPr marL="457200" indent="-457200">
              <a:spcBef>
                <a:spcPts val="800"/>
              </a:spcBef>
              <a:buFont typeface="Arial" panose="020B0604020202020204" pitchFamily="34" charset="0"/>
              <a:buChar char="•"/>
            </a:pPr>
            <a:r>
              <a:rPr lang="en-US" sz="3100" b="1" u="sng" dirty="0"/>
              <a:t>Traffic volume</a:t>
            </a:r>
            <a:r>
              <a:rPr lang="en-US" sz="3100" dirty="0"/>
              <a:t>. A single DNS server would have to handle all DNS queries (for all the DNS requests and responses from millions of hosts)</a:t>
            </a:r>
          </a:p>
          <a:p>
            <a:pPr marL="457200" indent="-457200">
              <a:spcBef>
                <a:spcPts val="800"/>
              </a:spcBef>
              <a:buFont typeface="Arial" panose="020B0604020202020204" pitchFamily="34" charset="0"/>
              <a:buChar char="•"/>
            </a:pPr>
            <a:r>
              <a:rPr lang="en-US" sz="3100" b="1" u="sng" dirty="0"/>
              <a:t>Distant centralized database</a:t>
            </a:r>
            <a:r>
              <a:rPr lang="en-US" sz="3100" dirty="0"/>
              <a:t>. A single DNS server cannot be “close to” all the querying clients. This can lead to significant delays</a:t>
            </a:r>
          </a:p>
          <a:p>
            <a:pPr marL="457200" indent="-457200">
              <a:spcBef>
                <a:spcPts val="800"/>
              </a:spcBef>
              <a:buFont typeface="Arial" panose="020B0604020202020204" pitchFamily="34" charset="0"/>
              <a:buChar char="•"/>
            </a:pPr>
            <a:r>
              <a:rPr lang="en-US" sz="3100" b="1" u="sng" dirty="0"/>
              <a:t>Maintenance</a:t>
            </a:r>
            <a:r>
              <a:rPr lang="en-US" sz="3100" dirty="0"/>
              <a:t>. The single DNS server would have to keep records for all the hosts on the Internet. Not only would this centralized database be huge, but it would have to be updated frequently to account for every new host</a:t>
            </a:r>
          </a:p>
        </p:txBody>
      </p:sp>
      <p:sp>
        <p:nvSpPr>
          <p:cNvPr id="2" name="Slide Number Placeholder 1">
            <a:extLst>
              <a:ext uri="{FF2B5EF4-FFF2-40B4-BE49-F238E27FC236}">
                <a16:creationId xmlns:a16="http://schemas.microsoft.com/office/drawing/2014/main" id="{DC7AC6F3-9A21-4E0D-87E4-67296DE3C24D}"/>
              </a:ext>
            </a:extLst>
          </p:cNvPr>
          <p:cNvSpPr>
            <a:spLocks noGrp="1"/>
          </p:cNvSpPr>
          <p:nvPr>
            <p:ph type="sldNum" sz="quarter" idx="12"/>
          </p:nvPr>
        </p:nvSpPr>
        <p:spPr/>
        <p:txBody>
          <a:bodyPr/>
          <a:lstStyle/>
          <a:p>
            <a:pPr>
              <a:defRPr/>
            </a:pPr>
            <a:fld id="{75E3A62E-607D-4C70-8AA8-4E7424A8B6C4}" type="slidenum">
              <a:rPr lang="en-US" smtClean="0"/>
              <a:pPr>
                <a:defRPr/>
              </a:pPr>
              <a:t>29</a:t>
            </a:fld>
            <a:endParaRPr lang="en-US"/>
          </a:p>
        </p:txBody>
      </p:sp>
    </p:spTree>
    <p:extLst>
      <p:ext uri="{BB962C8B-B14F-4D97-AF65-F5344CB8AC3E}">
        <p14:creationId xmlns:p14="http://schemas.microsoft.com/office/powerpoint/2010/main" val="344288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11" descr="underline_base"/>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663" y="1068388"/>
            <a:ext cx="1545919" cy="206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Application Layer</a:t>
            </a:r>
          </a:p>
        </p:txBody>
      </p:sp>
      <p:sp>
        <p:nvSpPr>
          <p:cNvPr id="33795"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2-</a:t>
            </a:r>
            <a:fld id="{ECAA3A67-D899-4434-BEED-3B5C34CD76F4}" type="slidenum">
              <a:rPr lang="en-US" altLang="en-US" sz="1200">
                <a:latin typeface="Tahoma" panose="020B0604030504040204" pitchFamily="34" charset="0"/>
              </a:rPr>
              <a:pPr/>
              <a:t>3</a:t>
            </a:fld>
            <a:endParaRPr lang="en-US" altLang="en-US" sz="1200">
              <a:latin typeface="Tahoma" panose="020B0604030504040204" pitchFamily="34" charset="0"/>
            </a:endParaRPr>
          </a:p>
        </p:txBody>
      </p:sp>
      <p:sp>
        <p:nvSpPr>
          <p:cNvPr id="33796" name="Rectangle 2"/>
          <p:cNvSpPr>
            <a:spLocks noGrp="1" noChangeArrowheads="1"/>
          </p:cNvSpPr>
          <p:nvPr>
            <p:ph type="title"/>
          </p:nvPr>
        </p:nvSpPr>
        <p:spPr/>
        <p:txBody>
          <a:bodyPr/>
          <a:lstStyle/>
          <a:p>
            <a:r>
              <a:rPr lang="en-US" altLang="en-US" dirty="0"/>
              <a:t>outline</a:t>
            </a:r>
          </a:p>
        </p:txBody>
      </p:sp>
      <p:sp>
        <p:nvSpPr>
          <p:cNvPr id="50180" name="Rectangle 3"/>
          <p:cNvSpPr>
            <a:spLocks noGrp="1" noChangeArrowheads="1"/>
          </p:cNvSpPr>
          <p:nvPr>
            <p:ph type="body" sz="half" idx="1"/>
          </p:nvPr>
        </p:nvSpPr>
        <p:spPr>
          <a:xfrm>
            <a:off x="533400" y="1611313"/>
            <a:ext cx="8031480" cy="4648200"/>
          </a:xfrm>
        </p:spPr>
        <p:txBody>
          <a:bodyPr/>
          <a:lstStyle/>
          <a:p>
            <a:pPr marL="514350" indent="-514350">
              <a:lnSpc>
                <a:spcPct val="100000"/>
              </a:lnSpc>
              <a:buFont typeface="Wingdings" charset="0"/>
              <a:buAutoNum type="arabicPeriod"/>
              <a:defRPr/>
            </a:pPr>
            <a:r>
              <a:rPr lang="en-US" sz="3200" b="1" dirty="0">
                <a:latin typeface="Gill Sans MT" charset="0"/>
                <a:ea typeface="ＭＳ Ｐゴシック" charset="0"/>
              </a:rPr>
              <a:t>Web and HTTP</a:t>
            </a:r>
          </a:p>
          <a:p>
            <a:pPr marL="514350" indent="-514350">
              <a:lnSpc>
                <a:spcPct val="100000"/>
              </a:lnSpc>
              <a:buFont typeface="Wingdings" charset="0"/>
              <a:buAutoNum type="arabicPeriod"/>
              <a:defRPr/>
            </a:pPr>
            <a:r>
              <a:rPr lang="en-US" sz="3200" dirty="0">
                <a:latin typeface="Gill Sans MT" charset="0"/>
                <a:ea typeface="ＭＳ Ｐゴシック" charset="0"/>
              </a:rPr>
              <a:t>DNS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942569"/>
          </a:xfrm>
        </p:spPr>
        <p:txBody>
          <a:bodyPr/>
          <a:lstStyle/>
          <a:p>
            <a:r>
              <a:rPr lang="en-US" dirty="0"/>
              <a:t>Name Servers (3)</a:t>
            </a:r>
          </a:p>
        </p:txBody>
      </p:sp>
      <p:sp>
        <p:nvSpPr>
          <p:cNvPr id="12291" name="Rectangle 3"/>
          <p:cNvSpPr>
            <a:spLocks noGrp="1" noChangeArrowheads="1"/>
          </p:cNvSpPr>
          <p:nvPr>
            <p:ph idx="1"/>
          </p:nvPr>
        </p:nvSpPr>
        <p:spPr>
          <a:xfrm>
            <a:off x="121920" y="965712"/>
            <a:ext cx="8920480" cy="5028779"/>
          </a:xfrm>
        </p:spPr>
        <p:txBody>
          <a:bodyPr/>
          <a:lstStyle/>
          <a:p>
            <a:pPr marL="457200" indent="-457200">
              <a:spcBef>
                <a:spcPts val="600"/>
              </a:spcBef>
              <a:buFont typeface="Arial" panose="020B0604020202020204" pitchFamily="34" charset="0"/>
              <a:buChar char="•"/>
            </a:pPr>
            <a:r>
              <a:rPr lang="en-US" sz="3200" dirty="0"/>
              <a:t>The DNS domain namespace is divided into non-overlapping </a:t>
            </a:r>
            <a:r>
              <a:rPr lang="en-US" sz="3200" b="1" dirty="0"/>
              <a:t>zones</a:t>
            </a:r>
            <a:r>
              <a:rPr lang="en-US" sz="3200" dirty="0"/>
              <a:t> (</a:t>
            </a:r>
            <a:r>
              <a:rPr lang="en-US" sz="3200" b="1" dirty="0">
                <a:solidFill>
                  <a:srgbClr val="FF0000"/>
                </a:solidFill>
              </a:rPr>
              <a:t>circled</a:t>
            </a:r>
            <a:r>
              <a:rPr lang="en-US" sz="3200" dirty="0"/>
              <a:t>)</a:t>
            </a:r>
          </a:p>
          <a:p>
            <a:pPr marL="457200" indent="-457200">
              <a:spcBef>
                <a:spcPts val="600"/>
              </a:spcBef>
              <a:buFont typeface="Arial" panose="020B0604020202020204" pitchFamily="34" charset="0"/>
              <a:buChar char="•"/>
            </a:pPr>
            <a:r>
              <a:rPr lang="en-US" sz="3200" dirty="0"/>
              <a:t>A DNS zone is a portion of the DNS namespace managed by a specific organization</a:t>
            </a:r>
          </a:p>
        </p:txBody>
      </p:sp>
      <p:pic>
        <p:nvPicPr>
          <p:cNvPr id="12292" name="Picture 2"/>
          <p:cNvPicPr>
            <a:picLocks noChangeAspect="1" noChangeArrowheads="1"/>
          </p:cNvPicPr>
          <p:nvPr/>
        </p:nvPicPr>
        <p:blipFill>
          <a:blip r:embed="rId2" cstate="print"/>
          <a:srcRect/>
          <a:stretch>
            <a:fillRect/>
          </a:stretch>
        </p:blipFill>
        <p:spPr bwMode="auto">
          <a:xfrm>
            <a:off x="430698" y="3069997"/>
            <a:ext cx="8420100" cy="3816149"/>
          </a:xfrm>
          <a:prstGeom prst="rect">
            <a:avLst/>
          </a:prstGeom>
          <a:noFill/>
          <a:ln w="9525">
            <a:noFill/>
            <a:miter lim="800000"/>
            <a:headEnd/>
            <a:tailEnd/>
          </a:ln>
        </p:spPr>
      </p:pic>
      <p:sp>
        <p:nvSpPr>
          <p:cNvPr id="7" name="Rounded Rectangle 6"/>
          <p:cNvSpPr/>
          <p:nvPr/>
        </p:nvSpPr>
        <p:spPr bwMode="auto">
          <a:xfrm>
            <a:off x="1830767" y="5679112"/>
            <a:ext cx="452284" cy="973393"/>
          </a:xfrm>
          <a:prstGeom prst="roundRect">
            <a:avLst>
              <a:gd name="adj" fmla="val 50000"/>
            </a:avLst>
          </a:prstGeom>
          <a:solidFill>
            <a:srgbClr val="FF2BD8">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TextBox 7"/>
          <p:cNvSpPr txBox="1"/>
          <p:nvPr/>
        </p:nvSpPr>
        <p:spPr>
          <a:xfrm>
            <a:off x="2905369" y="6480436"/>
            <a:ext cx="1668599" cy="369332"/>
          </a:xfrm>
          <a:prstGeom prst="rect">
            <a:avLst/>
          </a:prstGeom>
          <a:noFill/>
        </p:spPr>
        <p:txBody>
          <a:bodyPr wrap="square" rtlCol="0">
            <a:spAutoFit/>
          </a:bodyPr>
          <a:lstStyle/>
          <a:p>
            <a:r>
              <a:rPr lang="en-US" dirty="0">
                <a:solidFill>
                  <a:srgbClr val="FF2BD8"/>
                </a:solidFill>
              </a:rPr>
              <a:t>One zone</a:t>
            </a:r>
            <a:endParaRPr lang="en-US" i="1" dirty="0">
              <a:solidFill>
                <a:srgbClr val="FF2BD8"/>
              </a:solidFill>
            </a:endParaRPr>
          </a:p>
        </p:txBody>
      </p:sp>
      <p:cxnSp>
        <p:nvCxnSpPr>
          <p:cNvPr id="9" name="Straight Arrow Connector 8"/>
          <p:cNvCxnSpPr/>
          <p:nvPr/>
        </p:nvCxnSpPr>
        <p:spPr bwMode="auto">
          <a:xfrm rot="10800000">
            <a:off x="2391208" y="6416532"/>
            <a:ext cx="461005" cy="26823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 name="Slide Number Placeholder 1">
            <a:extLst>
              <a:ext uri="{FF2B5EF4-FFF2-40B4-BE49-F238E27FC236}">
                <a16:creationId xmlns:a16="http://schemas.microsoft.com/office/drawing/2014/main" id="{DC7AC6F3-9A21-4E0D-87E4-67296DE3C24D}"/>
              </a:ext>
            </a:extLst>
          </p:cNvPr>
          <p:cNvSpPr>
            <a:spLocks noGrp="1"/>
          </p:cNvSpPr>
          <p:nvPr>
            <p:ph type="sldNum" sz="quarter" idx="12"/>
          </p:nvPr>
        </p:nvSpPr>
        <p:spPr/>
        <p:txBody>
          <a:bodyPr/>
          <a:lstStyle/>
          <a:p>
            <a:pPr>
              <a:defRPr/>
            </a:pPr>
            <a:fld id="{75E3A62E-607D-4C70-8AA8-4E7424A8B6C4}"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9144000" cy="920115"/>
          </a:xfrm>
        </p:spPr>
        <p:txBody>
          <a:bodyPr/>
          <a:lstStyle/>
          <a:p>
            <a:r>
              <a:rPr lang="en-US" dirty="0"/>
              <a:t>Name Servers (4)</a:t>
            </a:r>
          </a:p>
        </p:txBody>
      </p:sp>
      <p:sp>
        <p:nvSpPr>
          <p:cNvPr id="13315" name="Rectangle 3"/>
          <p:cNvSpPr>
            <a:spLocks noGrp="1" noChangeArrowheads="1"/>
          </p:cNvSpPr>
          <p:nvPr>
            <p:ph idx="1"/>
          </p:nvPr>
        </p:nvSpPr>
        <p:spPr>
          <a:xfrm>
            <a:off x="95249" y="920116"/>
            <a:ext cx="8943975" cy="5791200"/>
          </a:xfrm>
        </p:spPr>
        <p:txBody>
          <a:bodyPr/>
          <a:lstStyle/>
          <a:p>
            <a:r>
              <a:rPr lang="en-US" sz="2800" dirty="0"/>
              <a:t>If no cached information about the queried domain name in the local name server, </a:t>
            </a:r>
            <a:r>
              <a:rPr lang="en-US" sz="2800" b="1" dirty="0"/>
              <a:t>it begins the process of a remote query</a:t>
            </a:r>
          </a:p>
        </p:txBody>
      </p:sp>
      <p:sp>
        <p:nvSpPr>
          <p:cNvPr id="7" name="TextBox 6"/>
          <p:cNvSpPr txBox="1"/>
          <p:nvPr/>
        </p:nvSpPr>
        <p:spPr>
          <a:xfrm>
            <a:off x="0" y="6244506"/>
            <a:ext cx="9144000" cy="461665"/>
          </a:xfrm>
          <a:prstGeom prst="rect">
            <a:avLst/>
          </a:prstGeom>
          <a:noFill/>
        </p:spPr>
        <p:txBody>
          <a:bodyPr wrap="square" rtlCol="0">
            <a:spAutoFit/>
          </a:bodyPr>
          <a:lstStyle/>
          <a:p>
            <a:r>
              <a:rPr lang="en-US" sz="2400" b="1" dirty="0"/>
              <a:t>Example of a computer looking up the IP for a domain name</a:t>
            </a:r>
          </a:p>
        </p:txBody>
      </p:sp>
      <p:sp>
        <p:nvSpPr>
          <p:cNvPr id="2" name="Slide Number Placeholder 1">
            <a:extLst>
              <a:ext uri="{FF2B5EF4-FFF2-40B4-BE49-F238E27FC236}">
                <a16:creationId xmlns:a16="http://schemas.microsoft.com/office/drawing/2014/main" id="{7A20E5F7-E675-4DEE-A508-6A02DBD876ED}"/>
              </a:ext>
            </a:extLst>
          </p:cNvPr>
          <p:cNvSpPr>
            <a:spLocks noGrp="1"/>
          </p:cNvSpPr>
          <p:nvPr>
            <p:ph type="sldNum" sz="quarter" idx="12"/>
          </p:nvPr>
        </p:nvSpPr>
        <p:spPr/>
        <p:txBody>
          <a:bodyPr/>
          <a:lstStyle/>
          <a:p>
            <a:pPr>
              <a:defRPr/>
            </a:pPr>
            <a:fld id="{75E3A62E-607D-4C70-8AA8-4E7424A8B6C4}" type="slidenum">
              <a:rPr lang="en-US" smtClean="0"/>
              <a:pPr>
                <a:defRPr/>
              </a:pPr>
              <a:t>31</a:t>
            </a:fld>
            <a:endParaRPr lang="en-US"/>
          </a:p>
        </p:txBody>
      </p:sp>
      <p:pic>
        <p:nvPicPr>
          <p:cNvPr id="4" name="Picture 3">
            <a:extLst>
              <a:ext uri="{FF2B5EF4-FFF2-40B4-BE49-F238E27FC236}">
                <a16:creationId xmlns:a16="http://schemas.microsoft.com/office/drawing/2014/main" id="{A146774A-D7A4-187C-1862-04F9F0D57C28}"/>
              </a:ext>
            </a:extLst>
          </p:cNvPr>
          <p:cNvPicPr>
            <a:picLocks noChangeAspect="1"/>
          </p:cNvPicPr>
          <p:nvPr/>
        </p:nvPicPr>
        <p:blipFill>
          <a:blip r:embed="rId2"/>
          <a:stretch>
            <a:fillRect/>
          </a:stretch>
        </p:blipFill>
        <p:spPr>
          <a:xfrm>
            <a:off x="128587" y="2384869"/>
            <a:ext cx="8886825" cy="38195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640"/>
            <a:ext cx="9144000" cy="908050"/>
          </a:xfrm>
        </p:spPr>
        <p:txBody>
          <a:bodyPr/>
          <a:lstStyle/>
          <a:p>
            <a:r>
              <a:rPr lang="en-US" dirty="0"/>
              <a:t>Port Numbers used by DNS Services</a:t>
            </a:r>
          </a:p>
        </p:txBody>
      </p:sp>
      <p:sp>
        <p:nvSpPr>
          <p:cNvPr id="4" name="Content Placeholder 3"/>
          <p:cNvSpPr>
            <a:spLocks noGrp="1"/>
          </p:cNvSpPr>
          <p:nvPr>
            <p:ph idx="1"/>
          </p:nvPr>
        </p:nvSpPr>
        <p:spPr>
          <a:xfrm>
            <a:off x="-245327" y="1124161"/>
            <a:ext cx="9240737" cy="5760087"/>
          </a:xfrm>
        </p:spPr>
        <p:txBody>
          <a:bodyPr/>
          <a:lstStyle/>
          <a:p>
            <a:pPr lvl="1"/>
            <a:r>
              <a:rPr lang="en-US" sz="2800" dirty="0"/>
              <a:t>DNS was designed to use </a:t>
            </a:r>
            <a:r>
              <a:rPr lang="en-US" sz="2800" b="1" dirty="0"/>
              <a:t>both </a:t>
            </a:r>
            <a:r>
              <a:rPr lang="en-US" sz="2800" b="1" dirty="0">
                <a:solidFill>
                  <a:srgbClr val="FF0000"/>
                </a:solidFill>
              </a:rPr>
              <a:t>UDP and TCP port 53</a:t>
            </a:r>
          </a:p>
          <a:p>
            <a:pPr lvl="1"/>
            <a:r>
              <a:rPr lang="en-US" sz="2800" dirty="0"/>
              <a:t>By default, DNS mostly runs on </a:t>
            </a:r>
            <a:r>
              <a:rPr lang="en-US" sz="2800" b="1" dirty="0">
                <a:solidFill>
                  <a:srgbClr val="FF0000"/>
                </a:solidFill>
              </a:rPr>
              <a:t>UDP</a:t>
            </a:r>
            <a:r>
              <a:rPr lang="en-US" sz="2800" b="1" dirty="0"/>
              <a:t> </a:t>
            </a:r>
            <a:r>
              <a:rPr lang="en-US" sz="2800" b="1" dirty="0">
                <a:solidFill>
                  <a:srgbClr val="FF0000"/>
                </a:solidFill>
              </a:rPr>
              <a:t>port 53 </a:t>
            </a:r>
            <a:r>
              <a:rPr lang="en-US" sz="2800" b="1" dirty="0"/>
              <a:t>from the start</a:t>
            </a:r>
          </a:p>
          <a:p>
            <a:pPr lvl="1"/>
            <a:r>
              <a:rPr lang="en-US" sz="2800" dirty="0"/>
              <a:t>DNS falls back to using </a:t>
            </a:r>
            <a:r>
              <a:rPr lang="en-US" sz="2800" b="1" dirty="0">
                <a:solidFill>
                  <a:srgbClr val="FF0000"/>
                </a:solidFill>
              </a:rPr>
              <a:t>TCP port 53 </a:t>
            </a:r>
            <a:r>
              <a:rPr lang="en-US" sz="2800" dirty="0"/>
              <a:t>when it is unable to communicate on UDP</a:t>
            </a:r>
          </a:p>
          <a:p>
            <a:pPr lvl="2"/>
            <a:r>
              <a:rPr lang="en-US" sz="2800" dirty="0"/>
              <a:t>Typically, when the packet size is too large to push through in a single UDP packet for DNS services</a:t>
            </a:r>
          </a:p>
        </p:txBody>
      </p:sp>
      <p:sp>
        <p:nvSpPr>
          <p:cNvPr id="5" name="Slide Number Placeholder 4">
            <a:extLst>
              <a:ext uri="{FF2B5EF4-FFF2-40B4-BE49-F238E27FC236}">
                <a16:creationId xmlns:a16="http://schemas.microsoft.com/office/drawing/2014/main" id="{E273ABC1-0652-4E25-B0D7-8D5DD2AB7353}"/>
              </a:ext>
            </a:extLst>
          </p:cNvPr>
          <p:cNvSpPr>
            <a:spLocks noGrp="1"/>
          </p:cNvSpPr>
          <p:nvPr>
            <p:ph type="sldNum" sz="quarter" idx="12"/>
          </p:nvPr>
        </p:nvSpPr>
        <p:spPr/>
        <p:txBody>
          <a:bodyPr/>
          <a:lstStyle/>
          <a:p>
            <a:pPr>
              <a:defRPr/>
            </a:pPr>
            <a:fld id="{75E3A62E-607D-4C70-8AA8-4E7424A8B6C4}" type="slidenum">
              <a:rPr lang="en-US" smtClean="0"/>
              <a:pPr>
                <a:defRPr/>
              </a:pPr>
              <a:t>32</a:t>
            </a:fld>
            <a:endParaRPr lang="en-US"/>
          </a:p>
        </p:txBody>
      </p:sp>
    </p:spTree>
    <p:extLst>
      <p:ext uri="{BB962C8B-B14F-4D97-AF65-F5344CB8AC3E}">
        <p14:creationId xmlns:p14="http://schemas.microsoft.com/office/powerpoint/2010/main" val="2966833940"/>
      </p:ext>
    </p:extLst>
  </p:cSld>
  <p:clrMapOvr>
    <a:masterClrMapping/>
  </p:clrMapOvr>
  <mc:AlternateContent xmlns:mc="http://schemas.openxmlformats.org/markup-compatibility/2006" xmlns:p14="http://schemas.microsoft.com/office/powerpoint/2010/main">
    <mc:Choice Requires="p14">
      <p:transition spd="slow" p14:dur="2000" advTm="189445"/>
    </mc:Choice>
    <mc:Fallback xmlns="">
      <p:transition spd="slow" advTm="189445"/>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640"/>
            <a:ext cx="9144000" cy="908050"/>
          </a:xfrm>
        </p:spPr>
        <p:txBody>
          <a:bodyPr/>
          <a:lstStyle/>
          <a:p>
            <a:r>
              <a:rPr lang="en-US" dirty="0"/>
              <a:t>When DNS Switches to TCP port 53?</a:t>
            </a:r>
          </a:p>
        </p:txBody>
      </p:sp>
      <p:sp>
        <p:nvSpPr>
          <p:cNvPr id="4" name="Content Placeholder 3"/>
          <p:cNvSpPr>
            <a:spLocks noGrp="1"/>
          </p:cNvSpPr>
          <p:nvPr>
            <p:ph idx="1"/>
          </p:nvPr>
        </p:nvSpPr>
        <p:spPr>
          <a:xfrm>
            <a:off x="-379141" y="1048215"/>
            <a:ext cx="9523141" cy="5836034"/>
          </a:xfrm>
        </p:spPr>
        <p:txBody>
          <a:bodyPr/>
          <a:lstStyle/>
          <a:p>
            <a:pPr lvl="1">
              <a:spcBef>
                <a:spcPts val="1200"/>
              </a:spcBef>
            </a:pPr>
            <a:r>
              <a:rPr lang="en-US" sz="2600" dirty="0"/>
              <a:t>switches to use </a:t>
            </a:r>
            <a:r>
              <a:rPr lang="en-US" sz="2600" b="1" dirty="0">
                <a:solidFill>
                  <a:srgbClr val="FF0000"/>
                </a:solidFill>
              </a:rPr>
              <a:t>TCP port 53 </a:t>
            </a:r>
            <a:r>
              <a:rPr lang="en-US" sz="2600" dirty="0"/>
              <a:t>when packet size is too large to push through in a single UDP packet</a:t>
            </a:r>
          </a:p>
          <a:p>
            <a:pPr lvl="1">
              <a:spcBef>
                <a:spcPts val="1200"/>
              </a:spcBef>
            </a:pPr>
            <a:r>
              <a:rPr lang="en-US" sz="2600" dirty="0"/>
              <a:t>In DNS design, UDP packet payload size is limited to </a:t>
            </a:r>
            <a:r>
              <a:rPr lang="en-US" sz="2600" b="1" dirty="0">
                <a:solidFill>
                  <a:srgbClr val="FF0000"/>
                </a:solidFill>
              </a:rPr>
              <a:t>512 bytes (Why are DNS inquiry packets small?)</a:t>
            </a:r>
          </a:p>
          <a:p>
            <a:pPr lvl="2">
              <a:spcBef>
                <a:spcPts val="1200"/>
              </a:spcBef>
            </a:pPr>
            <a:r>
              <a:rPr lang="en-US" sz="2600" dirty="0"/>
              <a:t>to optimize performance (minimizing the network traffic generated)</a:t>
            </a:r>
          </a:p>
          <a:p>
            <a:pPr lvl="1">
              <a:spcBef>
                <a:spcPts val="1200"/>
              </a:spcBef>
            </a:pPr>
            <a:r>
              <a:rPr lang="en-US" sz="2600" dirty="0"/>
              <a:t>What kinds of DNS messages </a:t>
            </a:r>
            <a:r>
              <a:rPr lang="en-US" sz="2600" b="1" dirty="0">
                <a:solidFill>
                  <a:srgbClr val="FF0000"/>
                </a:solidFill>
              </a:rPr>
              <a:t>exceed 512 bytes</a:t>
            </a:r>
            <a:r>
              <a:rPr lang="en-US" sz="2600" dirty="0"/>
              <a:t>?</a:t>
            </a:r>
          </a:p>
          <a:p>
            <a:pPr lvl="2">
              <a:spcBef>
                <a:spcPts val="1200"/>
              </a:spcBef>
            </a:pPr>
            <a:r>
              <a:rPr lang="en-US" sz="2600" b="1" i="0" dirty="0">
                <a:solidFill>
                  <a:srgbClr val="202124"/>
                </a:solidFill>
                <a:effectLst/>
              </a:rPr>
              <a:t>DNS zone transfers </a:t>
            </a:r>
            <a:r>
              <a:rPr lang="en-US" sz="2600" b="0" i="0" dirty="0">
                <a:solidFill>
                  <a:srgbClr val="202124"/>
                </a:solidFill>
                <a:effectLst/>
              </a:rPr>
              <a:t>are usually done </a:t>
            </a:r>
            <a:r>
              <a:rPr lang="en-US" sz="2600" b="0" i="0" dirty="0">
                <a:solidFill>
                  <a:srgbClr val="040C28"/>
                </a:solidFill>
                <a:effectLst/>
              </a:rPr>
              <a:t>to replicate DNS data to a number of different DNS servers</a:t>
            </a:r>
          </a:p>
          <a:p>
            <a:pPr lvl="2">
              <a:spcBef>
                <a:spcPts val="1200"/>
              </a:spcBef>
            </a:pPr>
            <a:r>
              <a:rPr lang="en-US" sz="2600" b="0" i="0" dirty="0">
                <a:solidFill>
                  <a:srgbClr val="202124"/>
                </a:solidFill>
                <a:effectLst/>
              </a:rPr>
              <a:t>With a DNS zone transfer, primary and secondary DNS servers can exchange data with each other, including all the resource records in DNS database</a:t>
            </a:r>
            <a:endParaRPr lang="en-US" sz="2600" dirty="0"/>
          </a:p>
        </p:txBody>
      </p:sp>
      <p:sp>
        <p:nvSpPr>
          <p:cNvPr id="5" name="Slide Number Placeholder 4">
            <a:extLst>
              <a:ext uri="{FF2B5EF4-FFF2-40B4-BE49-F238E27FC236}">
                <a16:creationId xmlns:a16="http://schemas.microsoft.com/office/drawing/2014/main" id="{E273ABC1-0652-4E25-B0D7-8D5DD2AB7353}"/>
              </a:ext>
            </a:extLst>
          </p:cNvPr>
          <p:cNvSpPr>
            <a:spLocks noGrp="1"/>
          </p:cNvSpPr>
          <p:nvPr>
            <p:ph type="sldNum" sz="quarter" idx="12"/>
          </p:nvPr>
        </p:nvSpPr>
        <p:spPr/>
        <p:txBody>
          <a:bodyPr/>
          <a:lstStyle/>
          <a:p>
            <a:pPr>
              <a:defRPr/>
            </a:pPr>
            <a:fld id="{75E3A62E-607D-4C70-8AA8-4E7424A8B6C4}" type="slidenum">
              <a:rPr lang="en-US" smtClean="0"/>
              <a:pPr>
                <a:defRPr/>
              </a:pPr>
              <a:t>33</a:t>
            </a:fld>
            <a:endParaRPr lang="en-US"/>
          </a:p>
        </p:txBody>
      </p:sp>
    </p:spTree>
    <p:extLst>
      <p:ext uri="{BB962C8B-B14F-4D97-AF65-F5344CB8AC3E}">
        <p14:creationId xmlns:p14="http://schemas.microsoft.com/office/powerpoint/2010/main" val="4200305791"/>
      </p:ext>
    </p:extLst>
  </p:cSld>
  <p:clrMapOvr>
    <a:masterClrMapping/>
  </p:clrMapOvr>
  <mc:AlternateContent xmlns:mc="http://schemas.openxmlformats.org/markup-compatibility/2006" xmlns:p14="http://schemas.microsoft.com/office/powerpoint/2010/main">
    <mc:Choice Requires="p14">
      <p:transition spd="slow" p14:dur="2000" advTm="189445"/>
    </mc:Choice>
    <mc:Fallback xmlns="">
      <p:transition spd="slow" advTm="189445"/>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More Review Questions</a:t>
            </a:r>
          </a:p>
        </p:txBody>
      </p:sp>
      <p:sp>
        <p:nvSpPr>
          <p:cNvPr id="61443" name="Rectangle 3"/>
          <p:cNvSpPr>
            <a:spLocks noGrp="1" noChangeArrowheads="1"/>
          </p:cNvSpPr>
          <p:nvPr>
            <p:ph idx="1"/>
          </p:nvPr>
        </p:nvSpPr>
        <p:spPr>
          <a:xfrm>
            <a:off x="130630" y="1283275"/>
            <a:ext cx="8892720" cy="5269925"/>
          </a:xfrm>
        </p:spPr>
        <p:txBody>
          <a:bodyPr/>
          <a:lstStyle/>
          <a:p>
            <a:pPr marL="457200" indent="-457200">
              <a:buFont typeface="+mj-lt"/>
              <a:buAutoNum type="arabicPeriod"/>
            </a:pPr>
            <a:r>
              <a:rPr lang="en-US" sz="2800" dirty="0"/>
              <a:t>What is the content of the first line of an HTTP response message?</a:t>
            </a:r>
          </a:p>
          <a:p>
            <a:pPr marL="457200" indent="-457200">
              <a:buFont typeface="+mj-lt"/>
              <a:buAutoNum type="arabicPeriod"/>
            </a:pPr>
            <a:r>
              <a:rPr lang="en-US" sz="2800" dirty="0"/>
              <a:t>What is the content of the first line of an HTTP request message?</a:t>
            </a:r>
          </a:p>
          <a:p>
            <a:pPr marL="457200" indent="-457200">
              <a:buFont typeface="+mj-lt"/>
              <a:buAutoNum type="arabicPeriod"/>
            </a:pPr>
            <a:r>
              <a:rPr lang="en-US" sz="2800" dirty="0"/>
              <a:t>If the HTTP response status code is 404, what does it mean?</a:t>
            </a:r>
          </a:p>
          <a:p>
            <a:pPr marL="457200" indent="-457200">
              <a:buFont typeface="+mj-lt"/>
              <a:buAutoNum type="arabicPeriod"/>
            </a:pPr>
            <a:r>
              <a:rPr lang="en-US" sz="2800" dirty="0"/>
              <a:t>What is the purpose of using the Accept Headers in an HTTP request message?</a:t>
            </a:r>
          </a:p>
          <a:p>
            <a:pPr marL="457200" indent="-457200">
              <a:buFont typeface="+mj-lt"/>
              <a:buAutoNum type="arabicPeriod"/>
            </a:pPr>
            <a:r>
              <a:rPr lang="en-US" sz="2800" dirty="0"/>
              <a:t>What are the advantage of HTTP/1.1 over HTTP/1.0?</a:t>
            </a:r>
          </a:p>
        </p:txBody>
      </p:sp>
      <p:sp>
        <p:nvSpPr>
          <p:cNvPr id="2" name="Slide Number Placeholder 1">
            <a:extLst>
              <a:ext uri="{FF2B5EF4-FFF2-40B4-BE49-F238E27FC236}">
                <a16:creationId xmlns:a16="http://schemas.microsoft.com/office/drawing/2014/main" id="{8BFB5381-3D8C-4B43-9223-763EF00A9327}"/>
              </a:ext>
            </a:extLst>
          </p:cNvPr>
          <p:cNvSpPr>
            <a:spLocks noGrp="1"/>
          </p:cNvSpPr>
          <p:nvPr>
            <p:ph type="sldNum" sz="quarter" idx="12"/>
          </p:nvPr>
        </p:nvSpPr>
        <p:spPr/>
        <p:txBody>
          <a:bodyPr/>
          <a:lstStyle/>
          <a:p>
            <a:pPr>
              <a:defRPr/>
            </a:pPr>
            <a:fld id="{75E3A62E-607D-4C70-8AA8-4E7424A8B6C4}" type="slidenum">
              <a:rPr lang="en-US" smtClean="0"/>
              <a:pPr>
                <a:defRPr/>
              </a:pPr>
              <a:t>34</a:t>
            </a:fld>
            <a:endParaRPr lang="en-US"/>
          </a:p>
        </p:txBody>
      </p:sp>
    </p:spTree>
    <p:extLst>
      <p:ext uri="{BB962C8B-B14F-4D97-AF65-F5344CB8AC3E}">
        <p14:creationId xmlns:p14="http://schemas.microsoft.com/office/powerpoint/2010/main" val="1606766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More Review Questions (2)</a:t>
            </a:r>
          </a:p>
        </p:txBody>
      </p:sp>
      <p:sp>
        <p:nvSpPr>
          <p:cNvPr id="61443" name="Rectangle 3"/>
          <p:cNvSpPr>
            <a:spLocks noGrp="1" noChangeArrowheads="1"/>
          </p:cNvSpPr>
          <p:nvPr>
            <p:ph idx="1"/>
          </p:nvPr>
        </p:nvSpPr>
        <p:spPr>
          <a:xfrm>
            <a:off x="225630" y="1283275"/>
            <a:ext cx="8797719" cy="5170791"/>
          </a:xfrm>
        </p:spPr>
        <p:txBody>
          <a:bodyPr/>
          <a:lstStyle/>
          <a:p>
            <a:pPr marL="514350" indent="-514350">
              <a:buFont typeface="+mj-lt"/>
              <a:buAutoNum type="arabicPeriod" startAt="6"/>
            </a:pPr>
            <a:r>
              <a:rPr lang="en-US" sz="2800" dirty="0"/>
              <a:t>Explain how the HTTP protocol supports for pipelining requests</a:t>
            </a:r>
          </a:p>
          <a:p>
            <a:pPr marL="457200" indent="-457200">
              <a:buFont typeface="+mj-lt"/>
              <a:buAutoNum type="arabicPeriod" startAt="6"/>
            </a:pPr>
            <a:r>
              <a:rPr lang="en-US" sz="2800" dirty="0"/>
              <a:t>Explain how the HTTP protocol supports for client-side caching</a:t>
            </a:r>
          </a:p>
          <a:p>
            <a:pPr marL="457200" indent="-457200">
              <a:buFont typeface="+mj-lt"/>
              <a:buAutoNum type="arabicPeriod" startAt="6"/>
            </a:pPr>
            <a:r>
              <a:rPr lang="en-US" sz="2800" dirty="0"/>
              <a:t>Why is HTTP designed to “stateless”? What does it mean?</a:t>
            </a:r>
          </a:p>
          <a:p>
            <a:pPr marL="457200" indent="-457200">
              <a:buFont typeface="+mj-lt"/>
              <a:buAutoNum type="arabicPeriod" startAt="6"/>
            </a:pPr>
            <a:r>
              <a:rPr lang="en-US" sz="2800" dirty="0"/>
              <a:t>What is a dynamic web page?</a:t>
            </a:r>
          </a:p>
          <a:p>
            <a:pPr marL="457200" indent="-457200">
              <a:buFont typeface="+mj-lt"/>
              <a:buAutoNum type="arabicPeriod" startAt="6"/>
            </a:pPr>
            <a:r>
              <a:rPr lang="en-US" sz="2800" dirty="0"/>
              <a:t>What is a static web page?  </a:t>
            </a:r>
          </a:p>
        </p:txBody>
      </p:sp>
      <p:sp>
        <p:nvSpPr>
          <p:cNvPr id="2" name="Slide Number Placeholder 1">
            <a:extLst>
              <a:ext uri="{FF2B5EF4-FFF2-40B4-BE49-F238E27FC236}">
                <a16:creationId xmlns:a16="http://schemas.microsoft.com/office/drawing/2014/main" id="{8BFB5381-3D8C-4B43-9223-763EF00A9327}"/>
              </a:ext>
            </a:extLst>
          </p:cNvPr>
          <p:cNvSpPr>
            <a:spLocks noGrp="1"/>
          </p:cNvSpPr>
          <p:nvPr>
            <p:ph type="sldNum" sz="quarter" idx="12"/>
          </p:nvPr>
        </p:nvSpPr>
        <p:spPr/>
        <p:txBody>
          <a:bodyPr/>
          <a:lstStyle/>
          <a:p>
            <a:pPr>
              <a:defRPr/>
            </a:pPr>
            <a:fld id="{75E3A62E-607D-4C70-8AA8-4E7424A8B6C4}" type="slidenum">
              <a:rPr lang="en-US" smtClean="0"/>
              <a:pPr>
                <a:defRPr/>
              </a:pPr>
              <a:t>35</a:t>
            </a:fld>
            <a:endParaRPr lang="en-US"/>
          </a:p>
        </p:txBody>
      </p:sp>
    </p:spTree>
    <p:extLst>
      <p:ext uri="{BB962C8B-B14F-4D97-AF65-F5344CB8AC3E}">
        <p14:creationId xmlns:p14="http://schemas.microsoft.com/office/powerpoint/2010/main" val="17753468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0" y="1188720"/>
            <a:ext cx="9022080" cy="5516880"/>
          </a:xfrm>
        </p:spPr>
        <p:txBody>
          <a:bodyPr>
            <a:normAutofit/>
          </a:bodyPr>
          <a:lstStyle/>
          <a:p>
            <a:pPr marL="685800" indent="-685800">
              <a:buFont typeface="+mj-lt"/>
              <a:buAutoNum type="arabicPeriod"/>
            </a:pPr>
            <a:r>
              <a:rPr lang="en-US" altLang="en-US" sz="2800" dirty="0"/>
              <a:t>Why is the DNS protocol needed? </a:t>
            </a:r>
          </a:p>
          <a:p>
            <a:pPr marL="685800" indent="-685800">
              <a:buFont typeface="+mj-lt"/>
              <a:buAutoNum type="arabicPeriod"/>
            </a:pPr>
            <a:r>
              <a:rPr lang="en-US" altLang="en-US" sz="2800" dirty="0"/>
              <a:t>How is the DNS namespace organized?</a:t>
            </a:r>
          </a:p>
          <a:p>
            <a:pPr marL="685800" indent="-685800">
              <a:buFont typeface="+mj-lt"/>
              <a:buAutoNum type="arabicPeriod"/>
            </a:pPr>
            <a:r>
              <a:rPr lang="en-US" altLang="en-US" sz="2800" dirty="0"/>
              <a:t>What is the primary function of DNS?</a:t>
            </a:r>
          </a:p>
          <a:p>
            <a:pPr marL="685800" indent="-685800">
              <a:buFont typeface="+mj-lt"/>
              <a:buAutoNum type="arabicPeriod"/>
            </a:pPr>
            <a:r>
              <a:rPr lang="en-US" altLang="en-US" sz="2800" dirty="0"/>
              <a:t>What is a domain resource record?</a:t>
            </a:r>
          </a:p>
          <a:p>
            <a:pPr marL="685800" indent="-685800">
              <a:buFont typeface="+mj-lt"/>
              <a:buAutoNum type="arabicPeriod"/>
            </a:pPr>
            <a:r>
              <a:rPr lang="en-US" altLang="en-US" sz="2800" dirty="0"/>
              <a:t>What is done with the DNS protocol resolution?</a:t>
            </a:r>
          </a:p>
          <a:p>
            <a:pPr marL="685800" indent="-685800">
              <a:buFont typeface="+mj-lt"/>
              <a:buAutoNum type="arabicPeriod"/>
            </a:pPr>
            <a:r>
              <a:rPr lang="en-US" altLang="en-US" sz="2800" dirty="0"/>
              <a:t>How does a DNS server work?</a:t>
            </a:r>
          </a:p>
          <a:p>
            <a:pPr marL="685800" indent="-685800">
              <a:buFont typeface="+mj-lt"/>
              <a:buAutoNum type="arabicPeriod"/>
            </a:pPr>
            <a:r>
              <a:rPr lang="en-US" altLang="en-US" sz="2800" dirty="0"/>
              <a:t>By default, on which port is DNS running?</a:t>
            </a:r>
          </a:p>
          <a:p>
            <a:pPr marL="685800" indent="-685800">
              <a:buFont typeface="+mj-lt"/>
              <a:buAutoNum type="arabicPeriod"/>
            </a:pPr>
            <a:r>
              <a:rPr lang="en-US" altLang="en-US" sz="2800" dirty="0"/>
              <a:t>If there is no cached information about the domain available locally, what does the name server do?</a:t>
            </a:r>
          </a:p>
        </p:txBody>
      </p:sp>
      <p:sp>
        <p:nvSpPr>
          <p:cNvPr id="3" name="Title 1">
            <a:extLst>
              <a:ext uri="{FF2B5EF4-FFF2-40B4-BE49-F238E27FC236}">
                <a16:creationId xmlns:a16="http://schemas.microsoft.com/office/drawing/2014/main" id="{3DA892C9-4309-459B-96B6-18DF554A57BC}"/>
              </a:ext>
            </a:extLst>
          </p:cNvPr>
          <p:cNvSpPr>
            <a:spLocks noGrp="1"/>
          </p:cNvSpPr>
          <p:nvPr>
            <p:ph type="title"/>
          </p:nvPr>
        </p:nvSpPr>
        <p:spPr>
          <a:xfrm>
            <a:off x="628650" y="23098"/>
            <a:ext cx="7886700" cy="994172"/>
          </a:xfrm>
        </p:spPr>
        <p:txBody>
          <a:bodyPr>
            <a:normAutofit/>
          </a:bodyPr>
          <a:lstStyle/>
          <a:p>
            <a:pPr algn="ctr"/>
            <a:r>
              <a:rPr lang="en-US" altLang="en-US" sz="4500" dirty="0"/>
              <a:t> More Review Questions (3)</a:t>
            </a:r>
          </a:p>
        </p:txBody>
      </p:sp>
    </p:spTree>
    <p:extLst>
      <p:ext uri="{BB962C8B-B14F-4D97-AF65-F5344CB8AC3E}">
        <p14:creationId xmlns:p14="http://schemas.microsoft.com/office/powerpoint/2010/main" val="375703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Application Layer</a:t>
            </a:r>
          </a:p>
        </p:txBody>
      </p:sp>
      <p:sp>
        <p:nvSpPr>
          <p:cNvPr id="69634"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2-</a:t>
            </a:r>
            <a:fld id="{7E047B6A-E87B-40AB-8E20-D5956F59C281}" type="slidenum">
              <a:rPr lang="en-US" altLang="en-US" sz="1200">
                <a:latin typeface="Tahoma" panose="020B0604030504040204" pitchFamily="34" charset="0"/>
              </a:rPr>
              <a:pPr/>
              <a:t>4</a:t>
            </a:fld>
            <a:endParaRPr lang="en-US" altLang="en-US" sz="1200">
              <a:latin typeface="Tahoma" panose="020B0604030504040204" pitchFamily="34" charset="0"/>
            </a:endParaRPr>
          </a:p>
        </p:txBody>
      </p:sp>
      <p:sp>
        <p:nvSpPr>
          <p:cNvPr id="69635" name="Rectangle 2"/>
          <p:cNvSpPr>
            <a:spLocks noGrp="1" noChangeArrowheads="1"/>
          </p:cNvSpPr>
          <p:nvPr>
            <p:ph type="title"/>
          </p:nvPr>
        </p:nvSpPr>
        <p:spPr>
          <a:xfrm>
            <a:off x="533400" y="309563"/>
            <a:ext cx="7772400" cy="795337"/>
          </a:xfrm>
        </p:spPr>
        <p:txBody>
          <a:bodyPr/>
          <a:lstStyle/>
          <a:p>
            <a:r>
              <a:rPr lang="en-US" altLang="en-US" sz="4000" dirty="0"/>
              <a:t>HTTP overview</a:t>
            </a:r>
            <a:endParaRPr lang="en-US" altLang="en-US" dirty="0"/>
          </a:p>
        </p:txBody>
      </p:sp>
      <p:sp>
        <p:nvSpPr>
          <p:cNvPr id="86020" name="Rectangle 3"/>
          <p:cNvSpPr>
            <a:spLocks noGrp="1" noChangeArrowheads="1"/>
          </p:cNvSpPr>
          <p:nvPr>
            <p:ph type="body" sz="half" idx="1"/>
          </p:nvPr>
        </p:nvSpPr>
        <p:spPr>
          <a:xfrm>
            <a:off x="63481" y="1489074"/>
            <a:ext cx="4543424" cy="5249863"/>
          </a:xfrm>
        </p:spPr>
        <p:txBody>
          <a:bodyPr/>
          <a:lstStyle/>
          <a:p>
            <a:pPr>
              <a:lnSpc>
                <a:spcPct val="75000"/>
              </a:lnSpc>
              <a:buFont typeface="Wingdings" panose="05000000000000000000" pitchFamily="2" charset="2"/>
              <a:buNone/>
            </a:pPr>
            <a:r>
              <a:rPr lang="en-US" altLang="en-US" dirty="0">
                <a:solidFill>
                  <a:srgbClr val="CC0000"/>
                </a:solidFill>
              </a:rPr>
              <a:t>HTTP: </a:t>
            </a:r>
            <a:r>
              <a:rPr lang="en-US" altLang="en-US" b="1" dirty="0" err="1">
                <a:solidFill>
                  <a:srgbClr val="CC0000"/>
                </a:solidFill>
              </a:rPr>
              <a:t>H</a:t>
            </a:r>
            <a:r>
              <a:rPr lang="en-US" altLang="en-US" dirty="0" err="1">
                <a:solidFill>
                  <a:srgbClr val="CC0000"/>
                </a:solidFill>
              </a:rPr>
              <a:t>yper</a:t>
            </a:r>
            <a:r>
              <a:rPr lang="en-US" altLang="en-US" b="1" dirty="0" err="1">
                <a:solidFill>
                  <a:srgbClr val="CC0000"/>
                </a:solidFill>
              </a:rPr>
              <a:t>T</a:t>
            </a:r>
            <a:r>
              <a:rPr lang="en-US" altLang="en-US" dirty="0" err="1">
                <a:solidFill>
                  <a:srgbClr val="CC0000"/>
                </a:solidFill>
              </a:rPr>
              <a:t>ext</a:t>
            </a:r>
            <a:r>
              <a:rPr lang="en-US" altLang="en-US" dirty="0">
                <a:solidFill>
                  <a:srgbClr val="CC0000"/>
                </a:solidFill>
              </a:rPr>
              <a:t> </a:t>
            </a:r>
            <a:r>
              <a:rPr lang="en-US" altLang="en-US" b="1" dirty="0">
                <a:solidFill>
                  <a:srgbClr val="CC0000"/>
                </a:solidFill>
              </a:rPr>
              <a:t>T</a:t>
            </a:r>
            <a:r>
              <a:rPr lang="en-US" altLang="en-US" dirty="0">
                <a:solidFill>
                  <a:srgbClr val="CC0000"/>
                </a:solidFill>
              </a:rPr>
              <a:t>ransfer </a:t>
            </a:r>
            <a:r>
              <a:rPr lang="en-US" altLang="en-US" b="1" dirty="0">
                <a:solidFill>
                  <a:srgbClr val="CC0000"/>
                </a:solidFill>
              </a:rPr>
              <a:t>P</a:t>
            </a:r>
            <a:r>
              <a:rPr lang="en-US" altLang="en-US" dirty="0">
                <a:solidFill>
                  <a:srgbClr val="CC0000"/>
                </a:solidFill>
              </a:rPr>
              <a:t>rotocol</a:t>
            </a:r>
          </a:p>
          <a:p>
            <a:pPr>
              <a:lnSpc>
                <a:spcPct val="75000"/>
              </a:lnSpc>
            </a:pPr>
            <a:r>
              <a:rPr lang="en-US" altLang="ja-JP" dirty="0"/>
              <a:t>An application layer protocol used by a web server and a client browser</a:t>
            </a:r>
          </a:p>
          <a:p>
            <a:pPr>
              <a:lnSpc>
                <a:spcPct val="75000"/>
              </a:lnSpc>
            </a:pPr>
            <a:r>
              <a:rPr lang="en-US" altLang="en-US" dirty="0"/>
              <a:t>client/server model</a:t>
            </a:r>
          </a:p>
          <a:p>
            <a:pPr marL="457200" lvl="1" indent="0">
              <a:lnSpc>
                <a:spcPct val="75000"/>
              </a:lnSpc>
              <a:buNone/>
            </a:pPr>
            <a:r>
              <a:rPr lang="en-US" altLang="en-US" sz="2800" b="1" i="1" dirty="0">
                <a:solidFill>
                  <a:srgbClr val="CC0000"/>
                </a:solidFill>
              </a:rPr>
              <a:t>client</a:t>
            </a:r>
            <a:r>
              <a:rPr lang="en-US" altLang="en-US" sz="2800" i="1" dirty="0">
                <a:solidFill>
                  <a:srgbClr val="FF0000"/>
                </a:solidFill>
              </a:rPr>
              <a:t>:</a:t>
            </a:r>
            <a:r>
              <a:rPr lang="en-US" altLang="en-US" sz="2800" dirty="0"/>
              <a:t> browser that requests, receives, (using HTTP protocol) and </a:t>
            </a:r>
            <a:r>
              <a:rPr lang="ja-JP" altLang="en-US" sz="2800" dirty="0"/>
              <a:t>“</a:t>
            </a:r>
            <a:r>
              <a:rPr lang="en-US" altLang="ja-JP" sz="2800" dirty="0"/>
              <a:t>displays</a:t>
            </a:r>
            <a:r>
              <a:rPr lang="ja-JP" altLang="en-US" sz="2800" dirty="0"/>
              <a:t>”</a:t>
            </a:r>
            <a:r>
              <a:rPr lang="en-US" altLang="ja-JP" sz="2800" dirty="0"/>
              <a:t> Web objects</a:t>
            </a:r>
          </a:p>
          <a:p>
            <a:pPr marL="457200" lvl="1" indent="0">
              <a:lnSpc>
                <a:spcPct val="75000"/>
              </a:lnSpc>
              <a:buNone/>
            </a:pPr>
            <a:r>
              <a:rPr lang="en-US" altLang="en-US" sz="2800" b="1" i="1" dirty="0">
                <a:solidFill>
                  <a:srgbClr val="CC0000"/>
                </a:solidFill>
              </a:rPr>
              <a:t>server</a:t>
            </a:r>
            <a:r>
              <a:rPr lang="en-US" altLang="en-US" sz="2800" i="1" dirty="0">
                <a:solidFill>
                  <a:srgbClr val="CC0000"/>
                </a:solidFill>
              </a:rPr>
              <a:t>:</a:t>
            </a:r>
            <a:r>
              <a:rPr lang="en-US" altLang="en-US" sz="2800" dirty="0"/>
              <a:t> Web server sends (using HTTP protocol) objects in response to HTTP requests</a:t>
            </a:r>
          </a:p>
          <a:p>
            <a:pPr>
              <a:lnSpc>
                <a:spcPct val="75000"/>
              </a:lnSpc>
              <a:buFont typeface="Wingdings" panose="05000000000000000000" pitchFamily="2" charset="2"/>
              <a:buNone/>
            </a:pPr>
            <a:endParaRPr lang="en-US" altLang="en-US" dirty="0"/>
          </a:p>
        </p:txBody>
      </p:sp>
      <p:sp>
        <p:nvSpPr>
          <p:cNvPr id="69637" name="Text Box 7"/>
          <p:cNvSpPr txBox="1">
            <a:spLocks noChangeArrowheads="1"/>
          </p:cNvSpPr>
          <p:nvPr/>
        </p:nvSpPr>
        <p:spPr bwMode="auto">
          <a:xfrm>
            <a:off x="4593084" y="2455863"/>
            <a:ext cx="152945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dirty="0"/>
              <a:t>PC running</a:t>
            </a:r>
          </a:p>
          <a:p>
            <a:pPr algn="ctr">
              <a:spcBef>
                <a:spcPct val="0"/>
              </a:spcBef>
              <a:buClrTx/>
              <a:buSzTx/>
              <a:buFontTx/>
              <a:buNone/>
            </a:pPr>
            <a:r>
              <a:rPr lang="en-US" altLang="en-US" sz="1600" dirty="0"/>
              <a:t>A web browser</a:t>
            </a:r>
            <a:endParaRPr lang="en-US" altLang="en-US" sz="2400" dirty="0"/>
          </a:p>
        </p:txBody>
      </p:sp>
      <p:sp>
        <p:nvSpPr>
          <p:cNvPr id="69638" name="Text Box 9"/>
          <p:cNvSpPr txBox="1">
            <a:spLocks noChangeArrowheads="1"/>
          </p:cNvSpPr>
          <p:nvPr/>
        </p:nvSpPr>
        <p:spPr bwMode="auto">
          <a:xfrm>
            <a:off x="7508875" y="3836988"/>
            <a:ext cx="13462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t>server </a:t>
            </a:r>
          </a:p>
          <a:p>
            <a:pPr algn="ctr">
              <a:spcBef>
                <a:spcPct val="0"/>
              </a:spcBef>
              <a:buClrTx/>
              <a:buSzTx/>
              <a:buFontTx/>
              <a:buNone/>
            </a:pPr>
            <a:r>
              <a:rPr lang="en-US" altLang="en-US" sz="1600"/>
              <a:t>running</a:t>
            </a:r>
          </a:p>
          <a:p>
            <a:pPr algn="ctr">
              <a:spcBef>
                <a:spcPct val="0"/>
              </a:spcBef>
              <a:buClrTx/>
              <a:buSzTx/>
              <a:buFontTx/>
              <a:buNone/>
            </a:pPr>
            <a:r>
              <a:rPr lang="en-US" altLang="en-US" sz="1600"/>
              <a:t>Apache Web</a:t>
            </a:r>
          </a:p>
          <a:p>
            <a:pPr algn="ctr">
              <a:spcBef>
                <a:spcPct val="0"/>
              </a:spcBef>
              <a:buClrTx/>
              <a:buSzTx/>
              <a:buFontTx/>
              <a:buNone/>
            </a:pPr>
            <a:r>
              <a:rPr lang="en-US" altLang="en-US" sz="1600"/>
              <a:t>server</a:t>
            </a:r>
            <a:endParaRPr lang="en-US" altLang="en-US" sz="2400"/>
          </a:p>
        </p:txBody>
      </p:sp>
      <p:sp>
        <p:nvSpPr>
          <p:cNvPr id="69639" name="Text Box 23"/>
          <p:cNvSpPr txBox="1">
            <a:spLocks noChangeArrowheads="1"/>
          </p:cNvSpPr>
          <p:nvPr/>
        </p:nvSpPr>
        <p:spPr bwMode="auto">
          <a:xfrm>
            <a:off x="4800600" y="5218113"/>
            <a:ext cx="15636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t>iPhone running</a:t>
            </a:r>
          </a:p>
          <a:p>
            <a:pPr algn="ctr">
              <a:spcBef>
                <a:spcPct val="0"/>
              </a:spcBef>
              <a:buClrTx/>
              <a:buSzTx/>
              <a:buFontTx/>
              <a:buNone/>
            </a:pPr>
            <a:r>
              <a:rPr lang="en-US" altLang="en-US" sz="1600"/>
              <a:t>Safari browser</a:t>
            </a:r>
            <a:endParaRPr lang="en-US" altLang="en-US" sz="2400"/>
          </a:p>
        </p:txBody>
      </p:sp>
      <p:grpSp>
        <p:nvGrpSpPr>
          <p:cNvPr id="2" name="Group 35"/>
          <p:cNvGrpSpPr>
            <a:grpSpLocks/>
          </p:cNvGrpSpPr>
          <p:nvPr/>
        </p:nvGrpSpPr>
        <p:grpSpPr bwMode="auto">
          <a:xfrm>
            <a:off x="5778500" y="2136775"/>
            <a:ext cx="2101850" cy="946150"/>
            <a:chOff x="3640" y="1346"/>
            <a:chExt cx="1324" cy="596"/>
          </a:xfrm>
        </p:grpSpPr>
        <p:sp>
          <p:nvSpPr>
            <p:cNvPr id="69688"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89" name="Text Box 24"/>
            <p:cNvSpPr txBox="1">
              <a:spLocks noChangeArrowheads="1"/>
            </p:cNvSpPr>
            <p:nvPr/>
          </p:nvSpPr>
          <p:spPr bwMode="auto">
            <a:xfrm rot="1422049">
              <a:off x="3860" y="1445"/>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solidFill>
                    <a:srgbClr val="CC0000"/>
                  </a:solidFill>
                </a:rPr>
                <a:t>HTTP request</a:t>
              </a:r>
              <a:endParaRPr lang="en-US" altLang="en-US" sz="2400">
                <a:solidFill>
                  <a:srgbClr val="CC0000"/>
                </a:solidFill>
              </a:endParaRPr>
            </a:p>
          </p:txBody>
        </p:sp>
      </p:grpSp>
      <p:grpSp>
        <p:nvGrpSpPr>
          <p:cNvPr id="3" name="Group 36"/>
          <p:cNvGrpSpPr>
            <a:grpSpLocks/>
          </p:cNvGrpSpPr>
          <p:nvPr/>
        </p:nvGrpSpPr>
        <p:grpSpPr bwMode="auto">
          <a:xfrm>
            <a:off x="5889625" y="2344738"/>
            <a:ext cx="1971675" cy="904875"/>
            <a:chOff x="4141" y="394"/>
            <a:chExt cx="1242" cy="570"/>
          </a:xfrm>
        </p:grpSpPr>
        <p:sp>
          <p:nvSpPr>
            <p:cNvPr id="69686"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87" name="Text Box 26"/>
            <p:cNvSpPr txBox="1">
              <a:spLocks noChangeArrowheads="1"/>
            </p:cNvSpPr>
            <p:nvPr/>
          </p:nvSpPr>
          <p:spPr bwMode="auto">
            <a:xfrm rot="1411598">
              <a:off x="4304" y="706"/>
              <a:ext cx="10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solidFill>
                    <a:srgbClr val="CC0000"/>
                  </a:solidFill>
                </a:rPr>
                <a:t>HTTP response</a:t>
              </a:r>
              <a:endParaRPr lang="en-US" altLang="en-US" sz="2400">
                <a:solidFill>
                  <a:srgbClr val="CC0000"/>
                </a:solidFill>
              </a:endParaRPr>
            </a:p>
          </p:txBody>
        </p:sp>
      </p:grpSp>
      <p:pic>
        <p:nvPicPr>
          <p:cNvPr id="69642" name="Picture 31"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713" y="919163"/>
            <a:ext cx="33401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7"/>
          <p:cNvGrpSpPr>
            <a:grpSpLocks/>
          </p:cNvGrpSpPr>
          <p:nvPr/>
        </p:nvGrpSpPr>
        <p:grpSpPr bwMode="auto">
          <a:xfrm rot="-3183056">
            <a:off x="5754688" y="3630613"/>
            <a:ext cx="2101850" cy="946150"/>
            <a:chOff x="3640" y="1346"/>
            <a:chExt cx="1324" cy="596"/>
          </a:xfrm>
        </p:grpSpPr>
        <p:sp>
          <p:nvSpPr>
            <p:cNvPr id="69684" name="Line 19"/>
            <p:cNvSpPr>
              <a:spLocks noChangeShapeType="1"/>
            </p:cNvSpPr>
            <p:nvPr/>
          </p:nvSpPr>
          <p:spPr bwMode="auto">
            <a:xfrm>
              <a:off x="3640" y="1346"/>
              <a:ext cx="1324" cy="59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85" name="Text Box 24"/>
            <p:cNvSpPr txBox="1">
              <a:spLocks noChangeArrowheads="1"/>
            </p:cNvSpPr>
            <p:nvPr/>
          </p:nvSpPr>
          <p:spPr bwMode="auto">
            <a:xfrm rot="1422049">
              <a:off x="3860" y="1445"/>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solidFill>
                    <a:srgbClr val="CC0000"/>
                  </a:solidFill>
                </a:rPr>
                <a:t>HTTP request</a:t>
              </a:r>
              <a:endParaRPr lang="en-US" altLang="en-US" sz="2400">
                <a:solidFill>
                  <a:srgbClr val="CC0000"/>
                </a:solidFill>
              </a:endParaRPr>
            </a:p>
          </p:txBody>
        </p:sp>
      </p:grpSp>
      <p:grpSp>
        <p:nvGrpSpPr>
          <p:cNvPr id="5" name="Group 40"/>
          <p:cNvGrpSpPr>
            <a:grpSpLocks/>
          </p:cNvGrpSpPr>
          <p:nvPr/>
        </p:nvGrpSpPr>
        <p:grpSpPr bwMode="auto">
          <a:xfrm rot="-3264937">
            <a:off x="5800725" y="3870325"/>
            <a:ext cx="1971675" cy="904875"/>
            <a:chOff x="4141" y="394"/>
            <a:chExt cx="1242" cy="570"/>
          </a:xfrm>
        </p:grpSpPr>
        <p:sp>
          <p:nvSpPr>
            <p:cNvPr id="69682" name="Line 20"/>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9683" name="Text Box 26"/>
            <p:cNvSpPr txBox="1">
              <a:spLocks noChangeArrowheads="1"/>
            </p:cNvSpPr>
            <p:nvPr/>
          </p:nvSpPr>
          <p:spPr bwMode="auto">
            <a:xfrm rot="1411598">
              <a:off x="4304" y="706"/>
              <a:ext cx="10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solidFill>
                    <a:srgbClr val="CC0000"/>
                  </a:solidFill>
                </a:rPr>
                <a:t>HTTP response</a:t>
              </a:r>
              <a:endParaRPr lang="en-US" altLang="en-US" sz="2400">
                <a:solidFill>
                  <a:srgbClr val="CC0000"/>
                </a:solidFill>
              </a:endParaRPr>
            </a:p>
          </p:txBody>
        </p:sp>
      </p:grpSp>
      <p:pic>
        <p:nvPicPr>
          <p:cNvPr id="69645" name="Picture 43" descr="iphone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4286250"/>
            <a:ext cx="382588"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9646" name="Group 44"/>
          <p:cNvGrpSpPr>
            <a:grpSpLocks/>
          </p:cNvGrpSpPr>
          <p:nvPr/>
        </p:nvGrpSpPr>
        <p:grpSpPr bwMode="auto">
          <a:xfrm>
            <a:off x="4757738" y="1468438"/>
            <a:ext cx="1066800" cy="1079500"/>
            <a:chOff x="-44" y="1473"/>
            <a:chExt cx="981" cy="1105"/>
          </a:xfrm>
        </p:grpSpPr>
        <p:pic>
          <p:nvPicPr>
            <p:cNvPr id="69680" name="Picture 45"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81" name="Freeform 46"/>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a:p>
          </p:txBody>
        </p:sp>
      </p:grpSp>
      <p:grpSp>
        <p:nvGrpSpPr>
          <p:cNvPr id="69647" name="Group 47"/>
          <p:cNvGrpSpPr>
            <a:grpSpLocks/>
          </p:cNvGrpSpPr>
          <p:nvPr/>
        </p:nvGrpSpPr>
        <p:grpSpPr bwMode="auto">
          <a:xfrm>
            <a:off x="7878763" y="2633663"/>
            <a:ext cx="695325" cy="1282700"/>
            <a:chOff x="4140" y="429"/>
            <a:chExt cx="1425" cy="2396"/>
          </a:xfrm>
        </p:grpSpPr>
        <p:sp>
          <p:nvSpPr>
            <p:cNvPr id="69648" name="Freeform 48"/>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649" name="Rectangle 49"/>
            <p:cNvSpPr>
              <a:spLocks noChangeArrowheads="1"/>
            </p:cNvSpPr>
            <p:nvPr/>
          </p:nvSpPr>
          <p:spPr bwMode="auto">
            <a:xfrm>
              <a:off x="4205" y="429"/>
              <a:ext cx="1048"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69650" name="Freeform 50"/>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651" name="Freeform 51"/>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652" name="Rectangle 52"/>
            <p:cNvSpPr>
              <a:spLocks noChangeArrowheads="1"/>
            </p:cNvSpPr>
            <p:nvPr/>
          </p:nvSpPr>
          <p:spPr bwMode="auto">
            <a:xfrm>
              <a:off x="4212" y="693"/>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grpSp>
          <p:nvGrpSpPr>
            <p:cNvPr id="69653" name="Group 53"/>
            <p:cNvGrpSpPr>
              <a:grpSpLocks/>
            </p:cNvGrpSpPr>
            <p:nvPr/>
          </p:nvGrpSpPr>
          <p:grpSpPr bwMode="auto">
            <a:xfrm>
              <a:off x="4749" y="668"/>
              <a:ext cx="581" cy="145"/>
              <a:chOff x="614" y="2568"/>
              <a:chExt cx="725" cy="139"/>
            </a:xfrm>
          </p:grpSpPr>
          <p:sp>
            <p:nvSpPr>
              <p:cNvPr id="69678" name="AutoShape 54"/>
              <p:cNvSpPr>
                <a:spLocks noChangeArrowheads="1"/>
              </p:cNvSpPr>
              <p:nvPr/>
            </p:nvSpPr>
            <p:spPr bwMode="auto">
              <a:xfrm>
                <a:off x="613" y="2569"/>
                <a:ext cx="727"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69679" name="AutoShape 55"/>
              <p:cNvSpPr>
                <a:spLocks noChangeArrowheads="1"/>
              </p:cNvSpPr>
              <p:nvPr/>
            </p:nvSpPr>
            <p:spPr bwMode="auto">
              <a:xfrm>
                <a:off x="629" y="2586"/>
                <a:ext cx="694"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grpSp>
        <p:sp>
          <p:nvSpPr>
            <p:cNvPr id="69654" name="Rectangle 56"/>
            <p:cNvSpPr>
              <a:spLocks noChangeArrowheads="1"/>
            </p:cNvSpPr>
            <p:nvPr/>
          </p:nvSpPr>
          <p:spPr bwMode="auto">
            <a:xfrm>
              <a:off x="4225" y="1019"/>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grpSp>
          <p:nvGrpSpPr>
            <p:cNvPr id="69655" name="Group 57"/>
            <p:cNvGrpSpPr>
              <a:grpSpLocks/>
            </p:cNvGrpSpPr>
            <p:nvPr/>
          </p:nvGrpSpPr>
          <p:grpSpPr bwMode="auto">
            <a:xfrm>
              <a:off x="4747" y="994"/>
              <a:ext cx="581" cy="134"/>
              <a:chOff x="614" y="2568"/>
              <a:chExt cx="725" cy="139"/>
            </a:xfrm>
          </p:grpSpPr>
          <p:sp>
            <p:nvSpPr>
              <p:cNvPr id="69676" name="AutoShape 58"/>
              <p:cNvSpPr>
                <a:spLocks noChangeArrowheads="1"/>
              </p:cNvSpPr>
              <p:nvPr/>
            </p:nvSpPr>
            <p:spPr bwMode="auto">
              <a:xfrm>
                <a:off x="616" y="2569"/>
                <a:ext cx="723"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69677" name="AutoShape 59"/>
              <p:cNvSpPr>
                <a:spLocks noChangeArrowheads="1"/>
              </p:cNvSpPr>
              <p:nvPr/>
            </p:nvSpPr>
            <p:spPr bwMode="auto">
              <a:xfrm>
                <a:off x="632" y="2588"/>
                <a:ext cx="690"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grpSp>
        <p:sp>
          <p:nvSpPr>
            <p:cNvPr id="69656" name="Rectangle 60"/>
            <p:cNvSpPr>
              <a:spLocks noChangeArrowheads="1"/>
            </p:cNvSpPr>
            <p:nvPr/>
          </p:nvSpPr>
          <p:spPr bwMode="auto">
            <a:xfrm>
              <a:off x="4218" y="1357"/>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69657" name="Rectangle 61"/>
            <p:cNvSpPr>
              <a:spLocks noChangeArrowheads="1"/>
            </p:cNvSpPr>
            <p:nvPr/>
          </p:nvSpPr>
          <p:spPr bwMode="auto">
            <a:xfrm>
              <a:off x="4228" y="1654"/>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grpSp>
          <p:nvGrpSpPr>
            <p:cNvPr id="69658" name="Group 62"/>
            <p:cNvGrpSpPr>
              <a:grpSpLocks/>
            </p:cNvGrpSpPr>
            <p:nvPr/>
          </p:nvGrpSpPr>
          <p:grpSpPr bwMode="auto">
            <a:xfrm>
              <a:off x="4735" y="1627"/>
              <a:ext cx="582" cy="151"/>
              <a:chOff x="614" y="2568"/>
              <a:chExt cx="725" cy="139"/>
            </a:xfrm>
          </p:grpSpPr>
          <p:sp>
            <p:nvSpPr>
              <p:cNvPr id="69674" name="AutoShape 63"/>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69675" name="AutoShape 64"/>
              <p:cNvSpPr>
                <a:spLocks noChangeArrowheads="1"/>
              </p:cNvSpPr>
              <p:nvPr/>
            </p:nvSpPr>
            <p:spPr bwMode="auto">
              <a:xfrm>
                <a:off x="631" y="2584"/>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grpSp>
        <p:sp>
          <p:nvSpPr>
            <p:cNvPr id="69659" name="Freeform 65"/>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69660" name="Group 66"/>
            <p:cNvGrpSpPr>
              <a:grpSpLocks/>
            </p:cNvGrpSpPr>
            <p:nvPr/>
          </p:nvGrpSpPr>
          <p:grpSpPr bwMode="auto">
            <a:xfrm>
              <a:off x="4739" y="1327"/>
              <a:ext cx="582" cy="139"/>
              <a:chOff x="614" y="2568"/>
              <a:chExt cx="725" cy="139"/>
            </a:xfrm>
          </p:grpSpPr>
          <p:sp>
            <p:nvSpPr>
              <p:cNvPr id="69672" name="AutoShape 67"/>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69673" name="AutoShape 68"/>
              <p:cNvSpPr>
                <a:spLocks noChangeArrowheads="1"/>
              </p:cNvSpPr>
              <p:nvPr/>
            </p:nvSpPr>
            <p:spPr bwMode="auto">
              <a:xfrm>
                <a:off x="630" y="2583"/>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grpSp>
        <p:sp>
          <p:nvSpPr>
            <p:cNvPr id="69661" name="Rectangle 69"/>
            <p:cNvSpPr>
              <a:spLocks noChangeArrowheads="1"/>
            </p:cNvSpPr>
            <p:nvPr/>
          </p:nvSpPr>
          <p:spPr bwMode="auto">
            <a:xfrm>
              <a:off x="5249" y="432"/>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69662" name="Freeform 70"/>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663" name="Freeform 71"/>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664" name="Oval 72"/>
            <p:cNvSpPr>
              <a:spLocks noChangeArrowheads="1"/>
            </p:cNvSpPr>
            <p:nvPr/>
          </p:nvSpPr>
          <p:spPr bwMode="auto">
            <a:xfrm>
              <a:off x="5516" y="2611"/>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69665" name="Freeform 73"/>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9666" name="AutoShape 74"/>
            <p:cNvSpPr>
              <a:spLocks noChangeArrowheads="1"/>
            </p:cNvSpPr>
            <p:nvPr/>
          </p:nvSpPr>
          <p:spPr bwMode="auto">
            <a:xfrm>
              <a:off x="4140" y="2677"/>
              <a:ext cx="1201" cy="148"/>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69667" name="AutoShape 75"/>
            <p:cNvSpPr>
              <a:spLocks noChangeArrowheads="1"/>
            </p:cNvSpPr>
            <p:nvPr/>
          </p:nvSpPr>
          <p:spPr bwMode="auto">
            <a:xfrm>
              <a:off x="4205"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69668" name="Oval 76"/>
            <p:cNvSpPr>
              <a:spLocks noChangeArrowheads="1"/>
            </p:cNvSpPr>
            <p:nvPr/>
          </p:nvSpPr>
          <p:spPr bwMode="auto">
            <a:xfrm>
              <a:off x="4309" y="2383"/>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69669" name="Oval 77"/>
            <p:cNvSpPr>
              <a:spLocks noChangeArrowheads="1"/>
            </p:cNvSpPr>
            <p:nvPr/>
          </p:nvSpPr>
          <p:spPr bwMode="auto">
            <a:xfrm>
              <a:off x="4485" y="2383"/>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ctr" eaLnBrk="1" hangingPunct="1">
                <a:spcBef>
                  <a:spcPct val="0"/>
                </a:spcBef>
                <a:buClrTx/>
                <a:buSzTx/>
                <a:buFontTx/>
                <a:buNone/>
              </a:pPr>
              <a:endParaRPr lang="en-US" altLang="en-US" sz="1800">
                <a:solidFill>
                  <a:srgbClr val="FF0000"/>
                </a:solidFill>
                <a:cs typeface="Arial" panose="020B0604020202020204" pitchFamily="34" charset="0"/>
              </a:endParaRPr>
            </a:p>
          </p:txBody>
        </p:sp>
        <p:sp>
          <p:nvSpPr>
            <p:cNvPr id="69670" name="Oval 78"/>
            <p:cNvSpPr>
              <a:spLocks noChangeArrowheads="1"/>
            </p:cNvSpPr>
            <p:nvPr/>
          </p:nvSpPr>
          <p:spPr bwMode="auto">
            <a:xfrm>
              <a:off x="4661" y="2380"/>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69671" name="Rectangle 79"/>
            <p:cNvSpPr>
              <a:spLocks noChangeArrowheads="1"/>
            </p:cNvSpPr>
            <p:nvPr/>
          </p:nvSpPr>
          <p:spPr bwMode="auto">
            <a:xfrm>
              <a:off x="5061" y="1835"/>
              <a:ext cx="88"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par>
                          <p:cTn id="17" fill="hold" nodeType="afterGroup">
                            <p:stCondLst>
                              <p:cond delay="500"/>
                            </p:stCondLst>
                            <p:childTnLst>
                              <p:par>
                                <p:cTn id="18" presetID="22" presetClass="entr" presetSubtype="2"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2-</a:t>
            </a:r>
            <a:fld id="{ECF50BC1-6A66-47AA-B595-743E1B0704DF}" type="slidenum">
              <a:rPr lang="en-US" altLang="en-US" sz="1200">
                <a:latin typeface="Tahoma" panose="020B0604030504040204" pitchFamily="34" charset="0"/>
              </a:rPr>
              <a:pPr/>
              <a:t>5</a:t>
            </a:fld>
            <a:endParaRPr lang="en-US" altLang="en-US" sz="1200">
              <a:latin typeface="Tahoma" panose="020B0604030504040204" pitchFamily="34" charset="0"/>
            </a:endParaRPr>
          </a:p>
        </p:txBody>
      </p:sp>
      <p:sp>
        <p:nvSpPr>
          <p:cNvPr id="71684" name="Rectangle 9"/>
          <p:cNvSpPr>
            <a:spLocks noChangeArrowheads="1"/>
          </p:cNvSpPr>
          <p:nvPr/>
        </p:nvSpPr>
        <p:spPr bwMode="auto">
          <a:xfrm>
            <a:off x="7667625" y="3238500"/>
            <a:ext cx="828675"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sz="2400">
              <a:latin typeface="Comic Sans MS" panose="030F0702030302020204" pitchFamily="66" charset="0"/>
            </a:endParaRPr>
          </a:p>
        </p:txBody>
      </p:sp>
      <p:sp>
        <p:nvSpPr>
          <p:cNvPr id="88070" name="Rectangle 3"/>
          <p:cNvSpPr>
            <a:spLocks noGrp="1" noChangeArrowheads="1"/>
          </p:cNvSpPr>
          <p:nvPr>
            <p:ph type="body" sz="half" idx="1"/>
          </p:nvPr>
        </p:nvSpPr>
        <p:spPr>
          <a:xfrm>
            <a:off x="134112" y="426721"/>
            <a:ext cx="4914139" cy="6312218"/>
          </a:xfrm>
        </p:spPr>
        <p:txBody>
          <a:bodyPr/>
          <a:lstStyle/>
          <a:p>
            <a:pPr>
              <a:buFont typeface="Wingdings" charset="0"/>
              <a:buNone/>
              <a:defRPr/>
            </a:pPr>
            <a:r>
              <a:rPr lang="en-US" sz="3200" b="1" i="1" dirty="0">
                <a:solidFill>
                  <a:srgbClr val="CC0000"/>
                </a:solidFill>
                <a:latin typeface="Gill Sans MT" charset="0"/>
                <a:ea typeface="ＭＳ Ｐゴシック" charset="0"/>
              </a:rPr>
              <a:t>Underlying trans-layer protocol: TCP</a:t>
            </a:r>
          </a:p>
          <a:p>
            <a:pPr marL="233363" indent="-233363">
              <a:buFont typeface="Wingdings" charset="2"/>
              <a:buChar char="§"/>
              <a:defRPr/>
            </a:pPr>
            <a:r>
              <a:rPr lang="en-US" sz="3200" dirty="0">
                <a:latin typeface="Gill Sans MT" charset="0"/>
                <a:ea typeface="ＭＳ Ｐゴシック" charset="0"/>
              </a:rPr>
              <a:t>client initiates TCP connection (creates socket) to server, default port 80</a:t>
            </a:r>
          </a:p>
          <a:p>
            <a:pPr marL="233363" indent="-233363">
              <a:buFont typeface="Wingdings" charset="2"/>
              <a:buChar char="§"/>
              <a:defRPr/>
            </a:pPr>
            <a:r>
              <a:rPr lang="en-US" sz="3200" dirty="0">
                <a:latin typeface="Gill Sans MT" charset="0"/>
                <a:ea typeface="ＭＳ Ｐゴシック" charset="0"/>
              </a:rPr>
              <a:t>server accepts TCP connection from client</a:t>
            </a:r>
          </a:p>
          <a:p>
            <a:pPr marL="233363" indent="-233363">
              <a:buFont typeface="Wingdings" charset="2"/>
              <a:buChar char="§"/>
              <a:defRPr/>
            </a:pPr>
            <a:r>
              <a:rPr lang="en-US" sz="3200" dirty="0">
                <a:latin typeface="Gill Sans MT" charset="0"/>
                <a:ea typeface="ＭＳ Ｐゴシック" charset="0"/>
              </a:rPr>
              <a:t>HTTP messages exchanged between a browser (HTTP client) and a Web server (HTTP server)</a:t>
            </a:r>
          </a:p>
        </p:txBody>
      </p:sp>
      <p:sp>
        <p:nvSpPr>
          <p:cNvPr id="88071" name="Rectangle 4"/>
          <p:cNvSpPr>
            <a:spLocks noGrp="1" noChangeArrowheads="1"/>
          </p:cNvSpPr>
          <p:nvPr>
            <p:ph type="body" sz="half" idx="2"/>
          </p:nvPr>
        </p:nvSpPr>
        <p:spPr>
          <a:xfrm>
            <a:off x="5151657" y="560833"/>
            <a:ext cx="3849468" cy="5760326"/>
          </a:xfrm>
        </p:spPr>
        <p:txBody>
          <a:bodyPr/>
          <a:lstStyle/>
          <a:p>
            <a:pPr>
              <a:lnSpc>
                <a:spcPct val="75000"/>
              </a:lnSpc>
              <a:buFont typeface="Wingdings" panose="05000000000000000000" pitchFamily="2" charset="2"/>
              <a:buNone/>
            </a:pPr>
            <a:r>
              <a:rPr lang="en-US" altLang="en-US" sz="3200" b="1" i="1" dirty="0">
                <a:solidFill>
                  <a:srgbClr val="CC0000"/>
                </a:solidFill>
              </a:rPr>
              <a:t>HTTP is </a:t>
            </a:r>
            <a:r>
              <a:rPr lang="ja-JP" altLang="en-US" sz="3200" b="1" i="1" dirty="0">
                <a:solidFill>
                  <a:srgbClr val="CC0000"/>
                </a:solidFill>
              </a:rPr>
              <a:t>“</a:t>
            </a:r>
            <a:r>
              <a:rPr lang="en-US" altLang="ja-JP" sz="3200" b="1" i="1" dirty="0">
                <a:solidFill>
                  <a:srgbClr val="CC0000"/>
                </a:solidFill>
              </a:rPr>
              <a:t>stateless</a:t>
            </a:r>
            <a:r>
              <a:rPr lang="ja-JP" altLang="en-US" sz="3200" b="1" i="1" dirty="0">
                <a:solidFill>
                  <a:srgbClr val="CC0000"/>
                </a:solidFill>
              </a:rPr>
              <a:t>”</a:t>
            </a:r>
            <a:endParaRPr lang="en-US" altLang="ja-JP" sz="3200" b="1" i="1" dirty="0">
              <a:solidFill>
                <a:srgbClr val="CC0000"/>
              </a:solidFill>
            </a:endParaRPr>
          </a:p>
          <a:p>
            <a:pPr>
              <a:lnSpc>
                <a:spcPct val="75000"/>
              </a:lnSpc>
            </a:pPr>
            <a:r>
              <a:rPr lang="en-US" altLang="en-US" sz="3200" dirty="0"/>
              <a:t>A Web server maintains </a:t>
            </a:r>
            <a:r>
              <a:rPr lang="en-US" altLang="en-US" sz="3200" b="1" dirty="0"/>
              <a:t>no</a:t>
            </a:r>
            <a:r>
              <a:rPr lang="en-US" altLang="en-US" sz="3200" dirty="0"/>
              <a:t> information about past client requests</a:t>
            </a:r>
          </a:p>
          <a:p>
            <a:pPr>
              <a:lnSpc>
                <a:spcPct val="75000"/>
              </a:lnSpc>
            </a:pPr>
            <a:r>
              <a:rPr lang="en-US" altLang="en-US" sz="3200" b="1" u="sng" dirty="0"/>
              <a:t>Questions</a:t>
            </a:r>
            <a:r>
              <a:rPr lang="en-US" altLang="en-US" sz="3200" dirty="0"/>
              <a:t>:</a:t>
            </a:r>
          </a:p>
          <a:p>
            <a:pPr lvl="1">
              <a:lnSpc>
                <a:spcPct val="75000"/>
              </a:lnSpc>
            </a:pPr>
            <a:r>
              <a:rPr lang="en-US" altLang="en-US" sz="3200" dirty="0"/>
              <a:t>How does a Web server know whether a user is new or returned?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11" descr="underline_base"/>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663" y="1068389"/>
            <a:ext cx="6847649" cy="1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7"/>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Application Layer</a:t>
            </a:r>
          </a:p>
        </p:txBody>
      </p:sp>
      <p:sp>
        <p:nvSpPr>
          <p:cNvPr id="33795"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2-</a:t>
            </a:r>
            <a:fld id="{ECAA3A67-D899-4434-BEED-3B5C34CD76F4}" type="slidenum">
              <a:rPr lang="en-US" altLang="en-US" sz="1200">
                <a:latin typeface="Tahoma" panose="020B0604030504040204" pitchFamily="34" charset="0"/>
              </a:rPr>
              <a:pPr/>
              <a:t>6</a:t>
            </a:fld>
            <a:endParaRPr lang="en-US" altLang="en-US" sz="1200">
              <a:latin typeface="Tahoma" panose="020B0604030504040204" pitchFamily="34" charset="0"/>
            </a:endParaRPr>
          </a:p>
        </p:txBody>
      </p:sp>
      <p:sp>
        <p:nvSpPr>
          <p:cNvPr id="33796" name="Rectangle 2"/>
          <p:cNvSpPr>
            <a:spLocks noGrp="1" noChangeArrowheads="1"/>
          </p:cNvSpPr>
          <p:nvPr>
            <p:ph type="title"/>
          </p:nvPr>
        </p:nvSpPr>
        <p:spPr/>
        <p:txBody>
          <a:bodyPr/>
          <a:lstStyle/>
          <a:p>
            <a:r>
              <a:rPr lang="en-US" altLang="en-US" sz="4400" dirty="0"/>
              <a:t>Two types of HTTP messages</a:t>
            </a:r>
            <a:endParaRPr lang="en-US" altLang="en-US" dirty="0"/>
          </a:p>
        </p:txBody>
      </p:sp>
      <p:sp>
        <p:nvSpPr>
          <p:cNvPr id="50180" name="Rectangle 3"/>
          <p:cNvSpPr>
            <a:spLocks noGrp="1" noChangeArrowheads="1"/>
          </p:cNvSpPr>
          <p:nvPr>
            <p:ph type="body" sz="half" idx="1"/>
          </p:nvPr>
        </p:nvSpPr>
        <p:spPr>
          <a:xfrm>
            <a:off x="533400" y="1611313"/>
            <a:ext cx="8031480" cy="4648200"/>
          </a:xfrm>
        </p:spPr>
        <p:txBody>
          <a:bodyPr/>
          <a:lstStyle/>
          <a:p>
            <a:pPr marL="233363" indent="-233363"/>
            <a:r>
              <a:rPr lang="en-US" altLang="en-US" sz="3200" b="1" dirty="0">
                <a:latin typeface="Gill Sans MT" charset="0"/>
                <a:ea typeface="ＭＳ Ｐゴシック" charset="0"/>
              </a:rPr>
              <a:t>request</a:t>
            </a:r>
          </a:p>
          <a:p>
            <a:pPr marL="233363" indent="-233363"/>
            <a:r>
              <a:rPr lang="en-US" altLang="en-US" sz="3200" b="1" dirty="0">
                <a:latin typeface="Gill Sans MT" charset="0"/>
                <a:ea typeface="ＭＳ Ｐゴシック" charset="0"/>
              </a:rPr>
              <a:t>response</a:t>
            </a:r>
          </a:p>
        </p:txBody>
      </p:sp>
    </p:spTree>
    <p:extLst>
      <p:ext uri="{BB962C8B-B14F-4D97-AF65-F5344CB8AC3E}">
        <p14:creationId xmlns:p14="http://schemas.microsoft.com/office/powerpoint/2010/main" val="4112901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1" name="Picture 21"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930" y="1017505"/>
            <a:ext cx="7933893" cy="17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Rectangle 2"/>
          <p:cNvSpPr>
            <a:spLocks noGrp="1" noChangeArrowheads="1"/>
          </p:cNvSpPr>
          <p:nvPr>
            <p:ph type="title"/>
          </p:nvPr>
        </p:nvSpPr>
        <p:spPr>
          <a:xfrm>
            <a:off x="477838" y="234950"/>
            <a:ext cx="7772400" cy="914400"/>
          </a:xfrm>
        </p:spPr>
        <p:txBody>
          <a:bodyPr/>
          <a:lstStyle/>
          <a:p>
            <a:r>
              <a:rPr lang="en-US" altLang="en-US" sz="4000" dirty="0"/>
              <a:t>HTTP request message (an example)</a:t>
            </a:r>
            <a:endParaRPr lang="en-US" altLang="en-US" dirty="0"/>
          </a:p>
        </p:txBody>
      </p:sp>
      <p:sp>
        <p:nvSpPr>
          <p:cNvPr id="83973" name="Rectangle 3"/>
          <p:cNvSpPr>
            <a:spLocks noGrp="1" noChangeArrowheads="1"/>
          </p:cNvSpPr>
          <p:nvPr>
            <p:ph type="body" idx="1"/>
          </p:nvPr>
        </p:nvSpPr>
        <p:spPr>
          <a:xfrm>
            <a:off x="273050" y="1345324"/>
            <a:ext cx="8523288" cy="4747501"/>
          </a:xfrm>
        </p:spPr>
        <p:txBody>
          <a:bodyPr/>
          <a:lstStyle/>
          <a:p>
            <a:pPr marL="285750" indent="-228600"/>
            <a:r>
              <a:rPr lang="en-US" altLang="en-US" sz="3200" dirty="0"/>
              <a:t>ASCII (human-readable format)</a:t>
            </a:r>
            <a:endParaRPr lang="en-US" altLang="en-US" sz="3200" dirty="0">
              <a:solidFill>
                <a:schemeClr val="accent2"/>
              </a:solidFill>
            </a:endParaRPr>
          </a:p>
        </p:txBody>
      </p:sp>
      <p:sp>
        <p:nvSpPr>
          <p:cNvPr id="83974" name="Text Box 5"/>
          <p:cNvSpPr txBox="1">
            <a:spLocks noChangeArrowheads="1"/>
          </p:cNvSpPr>
          <p:nvPr/>
        </p:nvSpPr>
        <p:spPr bwMode="auto">
          <a:xfrm>
            <a:off x="119063" y="2870200"/>
            <a:ext cx="23891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dirty="0">
                <a:solidFill>
                  <a:srgbClr val="000099"/>
                </a:solidFill>
              </a:rPr>
              <a:t>request line</a:t>
            </a:r>
          </a:p>
          <a:p>
            <a:pPr>
              <a:spcBef>
                <a:spcPct val="0"/>
              </a:spcBef>
              <a:buClrTx/>
              <a:buSzTx/>
              <a:buFontTx/>
              <a:buNone/>
            </a:pPr>
            <a:r>
              <a:rPr lang="en-US" altLang="en-US" dirty="0">
                <a:solidFill>
                  <a:srgbClr val="000099"/>
                </a:solidFill>
              </a:rPr>
              <a:t>(GET, POST, </a:t>
            </a:r>
          </a:p>
          <a:p>
            <a:pPr>
              <a:spcBef>
                <a:spcPct val="0"/>
              </a:spcBef>
              <a:buClrTx/>
              <a:buSzTx/>
              <a:buFontTx/>
              <a:buNone/>
            </a:pPr>
            <a:r>
              <a:rPr lang="en-US" altLang="en-US" dirty="0">
                <a:solidFill>
                  <a:srgbClr val="000099"/>
                </a:solidFill>
              </a:rPr>
              <a:t>HEAD commands</a:t>
            </a:r>
            <a:r>
              <a:rPr lang="en-US" altLang="en-US" dirty="0">
                <a:solidFill>
                  <a:srgbClr val="000099"/>
                </a:solidFill>
                <a:latin typeface="Gill Sans MT" panose="020B0502020104020203" pitchFamily="34" charset="0"/>
              </a:rPr>
              <a:t>)</a:t>
            </a:r>
            <a:endParaRPr lang="en-US" altLang="en-US" sz="2400" dirty="0">
              <a:solidFill>
                <a:srgbClr val="000099"/>
              </a:solidFill>
              <a:latin typeface="Gill Sans MT" panose="020B0502020104020203" pitchFamily="34" charset="0"/>
            </a:endParaRPr>
          </a:p>
        </p:txBody>
      </p:sp>
      <p:sp>
        <p:nvSpPr>
          <p:cNvPr id="83975" name="Line 6"/>
          <p:cNvSpPr>
            <a:spLocks noChangeShapeType="1"/>
          </p:cNvSpPr>
          <p:nvPr/>
        </p:nvSpPr>
        <p:spPr bwMode="auto">
          <a:xfrm>
            <a:off x="1925638" y="3201988"/>
            <a:ext cx="868362" cy="146050"/>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976" name="Freeform 7"/>
          <p:cNvSpPr>
            <a:spLocks/>
          </p:cNvSpPr>
          <p:nvPr/>
        </p:nvSpPr>
        <p:spPr bwMode="auto">
          <a:xfrm>
            <a:off x="2776538" y="3538538"/>
            <a:ext cx="149225" cy="1957387"/>
          </a:xfrm>
          <a:custGeom>
            <a:avLst/>
            <a:gdLst>
              <a:gd name="T0" fmla="*/ 2147483647 w 150"/>
              <a:gd name="T1" fmla="*/ 2147483647 h 924"/>
              <a:gd name="T2" fmla="*/ 0 w 150"/>
              <a:gd name="T3" fmla="*/ 0 h 924"/>
              <a:gd name="T4" fmla="*/ 0 w 150"/>
              <a:gd name="T5" fmla="*/ 2147483647 h 924"/>
              <a:gd name="T6" fmla="*/ 2147483647 w 150"/>
              <a:gd name="T7" fmla="*/ 2147483647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3977" name="Text Box 8"/>
          <p:cNvSpPr txBox="1">
            <a:spLocks noChangeArrowheads="1"/>
          </p:cNvSpPr>
          <p:nvPr/>
        </p:nvSpPr>
        <p:spPr bwMode="auto">
          <a:xfrm>
            <a:off x="1408386" y="4056063"/>
            <a:ext cx="130623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gn="r">
              <a:spcBef>
                <a:spcPct val="0"/>
              </a:spcBef>
              <a:buClrTx/>
              <a:buSzTx/>
              <a:buFontTx/>
              <a:buNone/>
            </a:pPr>
            <a:r>
              <a:rPr lang="en-US" altLang="en-US" sz="2400" dirty="0">
                <a:solidFill>
                  <a:srgbClr val="000099"/>
                </a:solidFill>
              </a:rPr>
              <a:t>header</a:t>
            </a:r>
          </a:p>
          <a:p>
            <a:pPr algn="r">
              <a:spcBef>
                <a:spcPct val="0"/>
              </a:spcBef>
              <a:buClrTx/>
              <a:buSzTx/>
              <a:buFontTx/>
              <a:buNone/>
            </a:pPr>
            <a:r>
              <a:rPr lang="en-US" altLang="en-US" sz="2400" dirty="0">
                <a:solidFill>
                  <a:srgbClr val="000099"/>
                </a:solidFill>
              </a:rPr>
              <a:t> lines</a:t>
            </a:r>
          </a:p>
        </p:txBody>
      </p:sp>
      <p:sp>
        <p:nvSpPr>
          <p:cNvPr id="83978" name="Line 10"/>
          <p:cNvSpPr>
            <a:spLocks noChangeShapeType="1"/>
          </p:cNvSpPr>
          <p:nvPr/>
        </p:nvSpPr>
        <p:spPr bwMode="auto">
          <a:xfrm flipV="1">
            <a:off x="2242907" y="5123903"/>
            <a:ext cx="615950" cy="521324"/>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3979" name="Text Box 11"/>
          <p:cNvSpPr txBox="1">
            <a:spLocks noChangeArrowheads="1"/>
          </p:cNvSpPr>
          <p:nvPr/>
        </p:nvSpPr>
        <p:spPr bwMode="auto">
          <a:xfrm>
            <a:off x="213882" y="5445126"/>
            <a:ext cx="2439331"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90000"/>
              </a:lnSpc>
              <a:spcBef>
                <a:spcPct val="0"/>
              </a:spcBef>
              <a:buClrTx/>
              <a:buSzTx/>
              <a:buFontTx/>
              <a:buNone/>
            </a:pPr>
            <a:r>
              <a:rPr lang="en-US" altLang="en-US" sz="2200" dirty="0">
                <a:solidFill>
                  <a:srgbClr val="000099"/>
                </a:solidFill>
              </a:rPr>
              <a:t>Keeps the TCP </a:t>
            </a:r>
          </a:p>
          <a:p>
            <a:pPr>
              <a:lnSpc>
                <a:spcPct val="90000"/>
              </a:lnSpc>
              <a:spcBef>
                <a:spcPct val="0"/>
              </a:spcBef>
              <a:buClrTx/>
              <a:buSzTx/>
              <a:buFontTx/>
              <a:buNone/>
            </a:pPr>
            <a:r>
              <a:rPr lang="en-US" altLang="en-US" sz="2200" dirty="0">
                <a:solidFill>
                  <a:srgbClr val="000099"/>
                </a:solidFill>
              </a:rPr>
              <a:t>connection alive</a:t>
            </a:r>
          </a:p>
        </p:txBody>
      </p:sp>
      <p:sp>
        <p:nvSpPr>
          <p:cNvPr id="83980" name="Text Box 16"/>
          <p:cNvSpPr txBox="1">
            <a:spLocks noChangeArrowheads="1"/>
          </p:cNvSpPr>
          <p:nvPr/>
        </p:nvSpPr>
        <p:spPr bwMode="auto">
          <a:xfrm>
            <a:off x="2809875" y="3236913"/>
            <a:ext cx="6250429"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90000"/>
              </a:lnSpc>
              <a:spcBef>
                <a:spcPct val="0"/>
              </a:spcBef>
            </a:pPr>
            <a:r>
              <a:rPr lang="en-US" altLang="en-US" sz="1800" b="1" dirty="0">
                <a:latin typeface="Courier New" panose="02070309020205020404" pitchFamily="49" charset="0"/>
              </a:rPr>
              <a:t>GET /index.html HTTP/1.1\r\n</a:t>
            </a:r>
          </a:p>
          <a:p>
            <a:pPr>
              <a:lnSpc>
                <a:spcPct val="90000"/>
              </a:lnSpc>
              <a:spcBef>
                <a:spcPct val="0"/>
              </a:spcBef>
            </a:pPr>
            <a:r>
              <a:rPr lang="en-US" altLang="en-US" sz="1800" b="1" dirty="0">
                <a:latin typeface="Courier New" panose="02070309020205020404" pitchFamily="49" charset="0"/>
              </a:rPr>
              <a:t>Host: www-net.cs.umass.edu\r\n</a:t>
            </a:r>
          </a:p>
          <a:p>
            <a:pPr>
              <a:lnSpc>
                <a:spcPct val="90000"/>
              </a:lnSpc>
              <a:spcBef>
                <a:spcPct val="0"/>
              </a:spcBef>
            </a:pPr>
            <a:r>
              <a:rPr lang="en-US" altLang="en-US" sz="1800" b="1" dirty="0">
                <a:latin typeface="Courier New" panose="02070309020205020404" pitchFamily="49" charset="0"/>
              </a:rPr>
              <a:t>User-Agent: Firefox/3.6.10\r\n</a:t>
            </a:r>
          </a:p>
          <a:p>
            <a:pPr>
              <a:lnSpc>
                <a:spcPct val="90000"/>
              </a:lnSpc>
              <a:spcBef>
                <a:spcPct val="0"/>
              </a:spcBef>
            </a:pPr>
            <a:r>
              <a:rPr lang="en-US" altLang="en-US" sz="1800" b="1" dirty="0">
                <a:latin typeface="Courier New" panose="02070309020205020404" pitchFamily="49" charset="0"/>
              </a:rPr>
              <a:t>Accept: text/</a:t>
            </a:r>
            <a:r>
              <a:rPr lang="en-US" altLang="en-US" sz="1800" b="1" dirty="0" err="1">
                <a:latin typeface="Courier New" panose="02070309020205020404" pitchFamily="49" charset="0"/>
              </a:rPr>
              <a:t>html,application</a:t>
            </a:r>
            <a:r>
              <a:rPr lang="en-US" altLang="en-US" sz="1800" b="1" dirty="0">
                <a:latin typeface="Courier New" panose="02070309020205020404" pitchFamily="49" charset="0"/>
              </a:rPr>
              <a:t>/</a:t>
            </a:r>
            <a:r>
              <a:rPr lang="en-US" altLang="en-US" sz="1800" b="1" dirty="0" err="1">
                <a:latin typeface="Courier New" panose="02070309020205020404" pitchFamily="49" charset="0"/>
              </a:rPr>
              <a:t>xhtml+xml</a:t>
            </a:r>
            <a:r>
              <a:rPr lang="en-US" altLang="en-US" sz="1800" b="1" dirty="0">
                <a:latin typeface="Courier New" panose="02070309020205020404" pitchFamily="49" charset="0"/>
              </a:rPr>
              <a:t>\r\n</a:t>
            </a:r>
          </a:p>
          <a:p>
            <a:pPr>
              <a:lnSpc>
                <a:spcPct val="90000"/>
              </a:lnSpc>
              <a:spcBef>
                <a:spcPct val="0"/>
              </a:spcBef>
            </a:pPr>
            <a:r>
              <a:rPr lang="en-US" altLang="en-US" sz="1800" b="1" dirty="0">
                <a:latin typeface="Courier New" panose="02070309020205020404" pitchFamily="49" charset="0"/>
              </a:rPr>
              <a:t>Accept-Language: </a:t>
            </a:r>
            <a:r>
              <a:rPr lang="en-US" altLang="en-US" sz="1800" b="1" dirty="0" err="1">
                <a:latin typeface="Courier New" panose="02070309020205020404" pitchFamily="49" charset="0"/>
              </a:rPr>
              <a:t>en-us,en;q</a:t>
            </a:r>
            <a:r>
              <a:rPr lang="en-US" altLang="en-US" sz="1800" b="1" dirty="0">
                <a:latin typeface="Courier New" panose="02070309020205020404" pitchFamily="49" charset="0"/>
              </a:rPr>
              <a:t>=0.5\r\n</a:t>
            </a:r>
          </a:p>
          <a:p>
            <a:pPr>
              <a:lnSpc>
                <a:spcPct val="90000"/>
              </a:lnSpc>
              <a:spcBef>
                <a:spcPct val="0"/>
              </a:spcBef>
            </a:pPr>
            <a:r>
              <a:rPr lang="en-US" altLang="en-US" sz="1800" b="1" dirty="0">
                <a:latin typeface="Courier New" panose="02070309020205020404" pitchFamily="49" charset="0"/>
              </a:rPr>
              <a:t>Accept-Encoding: </a:t>
            </a:r>
            <a:r>
              <a:rPr lang="en-US" altLang="en-US" sz="1800" b="1" dirty="0" err="1">
                <a:latin typeface="Courier New" panose="02070309020205020404" pitchFamily="49" charset="0"/>
              </a:rPr>
              <a:t>gzip,deflate</a:t>
            </a:r>
            <a:r>
              <a:rPr lang="en-US" altLang="en-US" sz="1800" b="1" dirty="0">
                <a:latin typeface="Courier New" panose="02070309020205020404" pitchFamily="49" charset="0"/>
              </a:rPr>
              <a:t>\r\n</a:t>
            </a:r>
          </a:p>
          <a:p>
            <a:pPr>
              <a:lnSpc>
                <a:spcPct val="90000"/>
              </a:lnSpc>
              <a:spcBef>
                <a:spcPct val="0"/>
              </a:spcBef>
            </a:pPr>
            <a:r>
              <a:rPr lang="en-US" altLang="en-US" sz="1800" b="1" dirty="0">
                <a:latin typeface="Courier New" panose="02070309020205020404" pitchFamily="49" charset="0"/>
              </a:rPr>
              <a:t>Accept-Charset: ISO-8859-1,utf-8;q=0.7\r\n</a:t>
            </a:r>
          </a:p>
          <a:p>
            <a:pPr>
              <a:lnSpc>
                <a:spcPct val="90000"/>
              </a:lnSpc>
              <a:spcBef>
                <a:spcPct val="0"/>
              </a:spcBef>
            </a:pPr>
            <a:r>
              <a:rPr lang="en-US" altLang="en-US" sz="1800" b="1" dirty="0">
                <a:latin typeface="Courier New" panose="02070309020205020404" pitchFamily="49" charset="0"/>
              </a:rPr>
              <a:t>Keep-Alive: 115\r\n</a:t>
            </a:r>
          </a:p>
          <a:p>
            <a:pPr>
              <a:lnSpc>
                <a:spcPct val="90000"/>
              </a:lnSpc>
              <a:spcBef>
                <a:spcPct val="0"/>
              </a:spcBef>
            </a:pPr>
            <a:r>
              <a:rPr lang="en-US" altLang="en-US" sz="1800" b="1" dirty="0">
                <a:latin typeface="Courier New" panose="02070309020205020404" pitchFamily="49" charset="0"/>
              </a:rPr>
              <a:t>Connection: keep-alive\r\n</a:t>
            </a:r>
          </a:p>
          <a:p>
            <a:pPr>
              <a:lnSpc>
                <a:spcPct val="90000"/>
              </a:lnSpc>
              <a:spcBef>
                <a:spcPct val="0"/>
              </a:spcBef>
            </a:pPr>
            <a:r>
              <a:rPr lang="en-US" altLang="en-US" sz="1800" b="1" dirty="0">
                <a:latin typeface="Courier New" panose="02070309020205020404" pitchFamily="49" charset="0"/>
              </a:rPr>
              <a:t>\r\n</a:t>
            </a:r>
          </a:p>
        </p:txBody>
      </p:sp>
      <p:sp>
        <p:nvSpPr>
          <p:cNvPr id="83981" name="Line 17"/>
          <p:cNvSpPr>
            <a:spLocks noChangeShapeType="1"/>
          </p:cNvSpPr>
          <p:nvPr/>
        </p:nvSpPr>
        <p:spPr bwMode="auto">
          <a:xfrm flipH="1">
            <a:off x="6334125" y="2754313"/>
            <a:ext cx="166688" cy="514350"/>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3982" name="Text Box 18"/>
          <p:cNvSpPr txBox="1">
            <a:spLocks noChangeArrowheads="1"/>
          </p:cNvSpPr>
          <p:nvPr/>
        </p:nvSpPr>
        <p:spPr bwMode="auto">
          <a:xfrm>
            <a:off x="6384925" y="2466975"/>
            <a:ext cx="2411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sz="1600" dirty="0"/>
              <a:t>carriage return character</a:t>
            </a:r>
          </a:p>
        </p:txBody>
      </p:sp>
      <p:sp>
        <p:nvSpPr>
          <p:cNvPr id="83983" name="Text Box 19"/>
          <p:cNvSpPr txBox="1">
            <a:spLocks noChangeArrowheads="1"/>
          </p:cNvSpPr>
          <p:nvPr/>
        </p:nvSpPr>
        <p:spPr bwMode="auto">
          <a:xfrm>
            <a:off x="6537325" y="2763838"/>
            <a:ext cx="1866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sz="1600"/>
              <a:t>line-feed character</a:t>
            </a:r>
          </a:p>
        </p:txBody>
      </p:sp>
      <p:sp>
        <p:nvSpPr>
          <p:cNvPr id="83984" name="Line 20"/>
          <p:cNvSpPr>
            <a:spLocks noChangeShapeType="1"/>
          </p:cNvSpPr>
          <p:nvPr/>
        </p:nvSpPr>
        <p:spPr bwMode="auto">
          <a:xfrm flipH="1">
            <a:off x="6615113" y="3063875"/>
            <a:ext cx="80962" cy="252413"/>
          </a:xfrm>
          <a:prstGeom prst="line">
            <a:avLst/>
          </a:prstGeom>
          <a:noFill/>
          <a:ln w="9525">
            <a:solidFill>
              <a:srgbClr val="0000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Text Box 11"/>
          <p:cNvSpPr txBox="1">
            <a:spLocks noChangeArrowheads="1"/>
          </p:cNvSpPr>
          <p:nvPr/>
        </p:nvSpPr>
        <p:spPr bwMode="auto">
          <a:xfrm>
            <a:off x="5242561" y="5604828"/>
            <a:ext cx="375790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90000"/>
              </a:lnSpc>
              <a:spcBef>
                <a:spcPct val="0"/>
              </a:spcBef>
              <a:buClrTx/>
              <a:buSzTx/>
              <a:buFontTx/>
              <a:buNone/>
            </a:pPr>
            <a:r>
              <a:rPr lang="en-US" b="1" dirty="0">
                <a:solidFill>
                  <a:srgbClr val="000099"/>
                </a:solidFill>
              </a:rPr>
              <a:t>Accept header lines </a:t>
            </a:r>
            <a:r>
              <a:rPr lang="en-US" dirty="0">
                <a:solidFill>
                  <a:srgbClr val="000099"/>
                </a:solidFill>
              </a:rPr>
              <a:t>give the </a:t>
            </a:r>
          </a:p>
          <a:p>
            <a:pPr>
              <a:lnSpc>
                <a:spcPct val="90000"/>
              </a:lnSpc>
              <a:spcBef>
                <a:spcPct val="0"/>
              </a:spcBef>
              <a:buClrTx/>
              <a:buSzTx/>
              <a:buFontTx/>
              <a:buNone/>
            </a:pPr>
            <a:r>
              <a:rPr lang="en-US" dirty="0">
                <a:solidFill>
                  <a:srgbClr val="000099"/>
                </a:solidFill>
              </a:rPr>
              <a:t>browser a chance to tell the Web server what format it wants for resources</a:t>
            </a:r>
            <a:endParaRPr lang="en-US" altLang="en-US" dirty="0">
              <a:solidFill>
                <a:srgbClr val="000099"/>
              </a:solidFill>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A8713CD8-DB2F-455A-BF6F-F9B690BE568A}"/>
                  </a:ext>
                </a:extLst>
              </p14:cNvPr>
              <p14:cNvContentPartPr/>
              <p14:nvPr/>
            </p14:nvContentPartPr>
            <p14:xfrm>
              <a:off x="2808720" y="3219840"/>
              <a:ext cx="4350240" cy="2691360"/>
            </p14:xfrm>
          </p:contentPart>
        </mc:Choice>
        <mc:Fallback xmlns="">
          <p:pic>
            <p:nvPicPr>
              <p:cNvPr id="2" name="Ink 1">
                <a:extLst>
                  <a:ext uri="{FF2B5EF4-FFF2-40B4-BE49-F238E27FC236}">
                    <a16:creationId xmlns:a16="http://schemas.microsoft.com/office/drawing/2014/main" id="{A8713CD8-DB2F-455A-BF6F-F9B690BE568A}"/>
                  </a:ext>
                </a:extLst>
              </p:cNvPr>
              <p:cNvPicPr/>
              <p:nvPr/>
            </p:nvPicPr>
            <p:blipFill>
              <a:blip r:embed="rId5"/>
              <a:stretch>
                <a:fillRect/>
              </a:stretch>
            </p:blipFill>
            <p:spPr>
              <a:xfrm>
                <a:off x="2799360" y="3210480"/>
                <a:ext cx="4368960" cy="2710080"/>
              </a:xfrm>
              <a:prstGeom prst="rect">
                <a:avLst/>
              </a:prstGeom>
            </p:spPr>
          </p:pic>
        </mc:Fallback>
      </mc:AlternateContent>
      <p:sp>
        <p:nvSpPr>
          <p:cNvPr id="3" name="Text Box 11">
            <a:extLst>
              <a:ext uri="{FF2B5EF4-FFF2-40B4-BE49-F238E27FC236}">
                <a16:creationId xmlns:a16="http://schemas.microsoft.com/office/drawing/2014/main" id="{6B5DF531-31FB-55A2-B5FF-C43D18982423}"/>
              </a:ext>
            </a:extLst>
          </p:cNvPr>
          <p:cNvSpPr txBox="1">
            <a:spLocks noChangeArrowheads="1"/>
          </p:cNvSpPr>
          <p:nvPr/>
        </p:nvSpPr>
        <p:spPr bwMode="auto">
          <a:xfrm>
            <a:off x="2501605" y="6093350"/>
            <a:ext cx="2439331" cy="39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90000"/>
              </a:lnSpc>
              <a:spcBef>
                <a:spcPct val="0"/>
              </a:spcBef>
              <a:buClrTx/>
              <a:buSzTx/>
              <a:buFontTx/>
              <a:buNone/>
            </a:pPr>
            <a:r>
              <a:rPr lang="en-US" altLang="en-US" sz="2200" dirty="0">
                <a:solidFill>
                  <a:srgbClr val="000099"/>
                </a:solidFill>
              </a:rPr>
              <a:t>Header ends</a:t>
            </a:r>
          </a:p>
        </p:txBody>
      </p:sp>
      <p:sp>
        <p:nvSpPr>
          <p:cNvPr id="4" name="Line 10">
            <a:extLst>
              <a:ext uri="{FF2B5EF4-FFF2-40B4-BE49-F238E27FC236}">
                <a16:creationId xmlns:a16="http://schemas.microsoft.com/office/drawing/2014/main" id="{C42D21C8-A3D7-BA6A-097F-4EB3BA3078CA}"/>
              </a:ext>
            </a:extLst>
          </p:cNvPr>
          <p:cNvSpPr>
            <a:spLocks noChangeShapeType="1"/>
          </p:cNvSpPr>
          <p:nvPr/>
        </p:nvSpPr>
        <p:spPr bwMode="auto">
          <a:xfrm flipV="1">
            <a:off x="3008620" y="5822235"/>
            <a:ext cx="69117" cy="298775"/>
          </a:xfrm>
          <a:prstGeom prst="line">
            <a:avLst/>
          </a:prstGeom>
          <a:noFill/>
          <a:ln w="19050">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967C239-BF48-2343-4EBF-4057536D0E2C}"/>
                  </a:ext>
                </a:extLst>
              </p14:cNvPr>
              <p14:cNvContentPartPr/>
              <p14:nvPr/>
            </p14:nvContentPartPr>
            <p14:xfrm>
              <a:off x="3583440" y="3148560"/>
              <a:ext cx="1459440" cy="433800"/>
            </p14:xfrm>
          </p:contentPart>
        </mc:Choice>
        <mc:Fallback xmlns="">
          <p:pic>
            <p:nvPicPr>
              <p:cNvPr id="5" name="Ink 4">
                <a:extLst>
                  <a:ext uri="{FF2B5EF4-FFF2-40B4-BE49-F238E27FC236}">
                    <a16:creationId xmlns:a16="http://schemas.microsoft.com/office/drawing/2014/main" id="{1967C239-BF48-2343-4EBF-4057536D0E2C}"/>
                  </a:ext>
                </a:extLst>
              </p:cNvPr>
              <p:cNvPicPr/>
              <p:nvPr/>
            </p:nvPicPr>
            <p:blipFill>
              <a:blip r:embed="rId7"/>
              <a:stretch>
                <a:fillRect/>
              </a:stretch>
            </p:blipFill>
            <p:spPr>
              <a:xfrm>
                <a:off x="3574080" y="3139200"/>
                <a:ext cx="1478160" cy="45252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9" name="Picture 19"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75" y="1001713"/>
            <a:ext cx="7313613"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Rectangle 2"/>
          <p:cNvSpPr>
            <a:spLocks noGrp="1" noChangeArrowheads="1"/>
          </p:cNvSpPr>
          <p:nvPr>
            <p:ph type="title"/>
          </p:nvPr>
        </p:nvSpPr>
        <p:spPr/>
        <p:txBody>
          <a:bodyPr/>
          <a:lstStyle/>
          <a:p>
            <a:r>
              <a:rPr lang="en-US" altLang="en-US" sz="3600"/>
              <a:t>HTTP request message: general format</a:t>
            </a:r>
            <a:endParaRPr lang="en-US" altLang="en-US"/>
          </a:p>
        </p:txBody>
      </p:sp>
      <p:sp>
        <p:nvSpPr>
          <p:cNvPr id="86021" name="Text Box 9"/>
          <p:cNvSpPr txBox="1">
            <a:spLocks noChangeArrowheads="1"/>
          </p:cNvSpPr>
          <p:nvPr/>
        </p:nvSpPr>
        <p:spPr bwMode="auto">
          <a:xfrm>
            <a:off x="6967538" y="1535993"/>
            <a:ext cx="1579563" cy="7571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90000"/>
              </a:lnSpc>
              <a:spcBef>
                <a:spcPct val="0"/>
              </a:spcBef>
            </a:pPr>
            <a:r>
              <a:rPr lang="en-US" altLang="en-US" sz="2400" dirty="0">
                <a:solidFill>
                  <a:srgbClr val="CC0000"/>
                </a:solidFill>
              </a:rPr>
              <a:t>request</a:t>
            </a:r>
          </a:p>
          <a:p>
            <a:pPr>
              <a:lnSpc>
                <a:spcPct val="90000"/>
              </a:lnSpc>
              <a:spcBef>
                <a:spcPct val="0"/>
              </a:spcBef>
            </a:pPr>
            <a:r>
              <a:rPr lang="en-US" altLang="en-US" sz="2400" dirty="0">
                <a:solidFill>
                  <a:srgbClr val="CC0000"/>
                </a:solidFill>
              </a:rPr>
              <a:t>line</a:t>
            </a:r>
          </a:p>
        </p:txBody>
      </p:sp>
      <p:sp>
        <p:nvSpPr>
          <p:cNvPr id="86022" name="Text Box 11"/>
          <p:cNvSpPr txBox="1">
            <a:spLocks noChangeArrowheads="1"/>
          </p:cNvSpPr>
          <p:nvPr/>
        </p:nvSpPr>
        <p:spPr bwMode="auto">
          <a:xfrm>
            <a:off x="6962775" y="2678113"/>
            <a:ext cx="1584326" cy="7571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90000"/>
              </a:lnSpc>
              <a:spcBef>
                <a:spcPct val="0"/>
              </a:spcBef>
            </a:pPr>
            <a:r>
              <a:rPr lang="en-US" altLang="en-US" sz="2400" dirty="0">
                <a:solidFill>
                  <a:srgbClr val="CC0000"/>
                </a:solidFill>
              </a:rPr>
              <a:t>header</a:t>
            </a:r>
          </a:p>
          <a:p>
            <a:pPr>
              <a:lnSpc>
                <a:spcPct val="90000"/>
              </a:lnSpc>
              <a:spcBef>
                <a:spcPct val="0"/>
              </a:spcBef>
            </a:pPr>
            <a:r>
              <a:rPr lang="en-US" altLang="en-US" sz="2400" dirty="0">
                <a:solidFill>
                  <a:srgbClr val="CC0000"/>
                </a:solidFill>
              </a:rPr>
              <a:t>lines</a:t>
            </a:r>
          </a:p>
        </p:txBody>
      </p:sp>
      <p:sp>
        <p:nvSpPr>
          <p:cNvPr id="86023" name="Rectangle 12"/>
          <p:cNvSpPr>
            <a:spLocks noChangeArrowheads="1"/>
          </p:cNvSpPr>
          <p:nvPr/>
        </p:nvSpPr>
        <p:spPr bwMode="auto">
          <a:xfrm>
            <a:off x="6578600" y="2247900"/>
            <a:ext cx="346075" cy="1819275"/>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86024" name="Rectangle 13"/>
          <p:cNvSpPr>
            <a:spLocks noChangeArrowheads="1"/>
          </p:cNvSpPr>
          <p:nvPr/>
        </p:nvSpPr>
        <p:spPr bwMode="auto">
          <a:xfrm>
            <a:off x="6445250" y="2197100"/>
            <a:ext cx="290513" cy="2017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86025" name="Rectangle 15"/>
          <p:cNvSpPr>
            <a:spLocks noChangeArrowheads="1"/>
          </p:cNvSpPr>
          <p:nvPr/>
        </p:nvSpPr>
        <p:spPr bwMode="auto">
          <a:xfrm>
            <a:off x="6813550" y="4303713"/>
            <a:ext cx="712788" cy="12160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86026" name="Text Box 16"/>
          <p:cNvSpPr txBox="1">
            <a:spLocks noChangeArrowheads="1"/>
          </p:cNvSpPr>
          <p:nvPr/>
        </p:nvSpPr>
        <p:spPr bwMode="auto">
          <a:xfrm>
            <a:off x="6964363" y="4763762"/>
            <a:ext cx="1435008" cy="7571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90000"/>
              </a:lnSpc>
              <a:spcBef>
                <a:spcPct val="0"/>
              </a:spcBef>
            </a:pPr>
            <a:r>
              <a:rPr lang="en-US" altLang="en-US" sz="2400" dirty="0">
                <a:solidFill>
                  <a:srgbClr val="CC0000"/>
                </a:solidFill>
              </a:rPr>
              <a:t>message</a:t>
            </a:r>
          </a:p>
          <a:p>
            <a:pPr>
              <a:lnSpc>
                <a:spcPct val="90000"/>
              </a:lnSpc>
              <a:spcBef>
                <a:spcPct val="0"/>
              </a:spcBef>
            </a:pPr>
            <a:r>
              <a:rPr lang="en-US" altLang="en-US" sz="2400" dirty="0">
                <a:solidFill>
                  <a:srgbClr val="CC0000"/>
                </a:solidFill>
              </a:rPr>
              <a:t>body</a:t>
            </a:r>
          </a:p>
        </p:txBody>
      </p:sp>
      <p:sp>
        <p:nvSpPr>
          <p:cNvPr id="86027" name="Rectangle 20"/>
          <p:cNvSpPr>
            <a:spLocks noChangeArrowheads="1"/>
          </p:cNvSpPr>
          <p:nvPr/>
        </p:nvSpPr>
        <p:spPr bwMode="auto">
          <a:xfrm>
            <a:off x="1143000" y="1698625"/>
            <a:ext cx="5638800" cy="44608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86028" name="Line 22"/>
          <p:cNvSpPr>
            <a:spLocks noChangeShapeType="1"/>
          </p:cNvSpPr>
          <p:nvPr/>
        </p:nvSpPr>
        <p:spPr bwMode="auto">
          <a:xfrm>
            <a:off x="2451100" y="1701800"/>
            <a:ext cx="0" cy="438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29" name="Line 23"/>
          <p:cNvSpPr>
            <a:spLocks noChangeShapeType="1"/>
          </p:cNvSpPr>
          <p:nvPr/>
        </p:nvSpPr>
        <p:spPr bwMode="auto">
          <a:xfrm>
            <a:off x="2895600" y="1701800"/>
            <a:ext cx="0" cy="438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0" name="Line 24"/>
          <p:cNvSpPr>
            <a:spLocks noChangeShapeType="1"/>
          </p:cNvSpPr>
          <p:nvPr/>
        </p:nvSpPr>
        <p:spPr bwMode="auto">
          <a:xfrm>
            <a:off x="4203700" y="1701800"/>
            <a:ext cx="0" cy="438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1" name="Line 25"/>
          <p:cNvSpPr>
            <a:spLocks noChangeShapeType="1"/>
          </p:cNvSpPr>
          <p:nvPr/>
        </p:nvSpPr>
        <p:spPr bwMode="auto">
          <a:xfrm>
            <a:off x="4629150" y="1695450"/>
            <a:ext cx="0" cy="438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2" name="Line 26"/>
          <p:cNvSpPr>
            <a:spLocks noChangeShapeType="1"/>
          </p:cNvSpPr>
          <p:nvPr/>
        </p:nvSpPr>
        <p:spPr bwMode="auto">
          <a:xfrm>
            <a:off x="5930900" y="1701800"/>
            <a:ext cx="0" cy="438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3" name="Line 27"/>
          <p:cNvSpPr>
            <a:spLocks noChangeShapeType="1"/>
          </p:cNvSpPr>
          <p:nvPr/>
        </p:nvSpPr>
        <p:spPr bwMode="auto">
          <a:xfrm>
            <a:off x="6369050" y="1701800"/>
            <a:ext cx="0" cy="4381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34" name="Text Box 28"/>
          <p:cNvSpPr txBox="1">
            <a:spLocks noChangeArrowheads="1"/>
          </p:cNvSpPr>
          <p:nvPr/>
        </p:nvSpPr>
        <p:spPr bwMode="auto">
          <a:xfrm>
            <a:off x="1266825" y="1725613"/>
            <a:ext cx="1030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solidFill>
                  <a:srgbClr val="000099"/>
                </a:solidFill>
              </a:rPr>
              <a:t>method</a:t>
            </a:r>
          </a:p>
        </p:txBody>
      </p:sp>
      <p:sp>
        <p:nvSpPr>
          <p:cNvPr id="86035" name="Text Box 29"/>
          <p:cNvSpPr txBox="1">
            <a:spLocks noChangeArrowheads="1"/>
          </p:cNvSpPr>
          <p:nvPr/>
        </p:nvSpPr>
        <p:spPr bwMode="auto">
          <a:xfrm>
            <a:off x="2428875" y="1706563"/>
            <a:ext cx="452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t>sp</a:t>
            </a:r>
          </a:p>
        </p:txBody>
      </p:sp>
      <p:sp>
        <p:nvSpPr>
          <p:cNvPr id="86036" name="Text Box 30"/>
          <p:cNvSpPr txBox="1">
            <a:spLocks noChangeArrowheads="1"/>
          </p:cNvSpPr>
          <p:nvPr/>
        </p:nvSpPr>
        <p:spPr bwMode="auto">
          <a:xfrm>
            <a:off x="4194175" y="1712913"/>
            <a:ext cx="452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t>sp</a:t>
            </a:r>
          </a:p>
        </p:txBody>
      </p:sp>
      <p:sp>
        <p:nvSpPr>
          <p:cNvPr id="86037" name="Text Box 31"/>
          <p:cNvSpPr txBox="1">
            <a:spLocks noChangeArrowheads="1"/>
          </p:cNvSpPr>
          <p:nvPr/>
        </p:nvSpPr>
        <p:spPr bwMode="auto">
          <a:xfrm>
            <a:off x="5946775" y="1719263"/>
            <a:ext cx="403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t>cr</a:t>
            </a:r>
          </a:p>
        </p:txBody>
      </p:sp>
      <p:sp>
        <p:nvSpPr>
          <p:cNvPr id="86038" name="Text Box 32"/>
          <p:cNvSpPr txBox="1">
            <a:spLocks noChangeArrowheads="1"/>
          </p:cNvSpPr>
          <p:nvPr/>
        </p:nvSpPr>
        <p:spPr bwMode="auto">
          <a:xfrm>
            <a:off x="6416675" y="17303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t>lf</a:t>
            </a:r>
          </a:p>
        </p:txBody>
      </p:sp>
      <p:sp>
        <p:nvSpPr>
          <p:cNvPr id="86039" name="Text Box 33"/>
          <p:cNvSpPr txBox="1">
            <a:spLocks noChangeArrowheads="1"/>
          </p:cNvSpPr>
          <p:nvPr/>
        </p:nvSpPr>
        <p:spPr bwMode="auto">
          <a:xfrm>
            <a:off x="4784725" y="1712913"/>
            <a:ext cx="1003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solidFill>
                  <a:srgbClr val="000099"/>
                </a:solidFill>
              </a:rPr>
              <a:t>version</a:t>
            </a:r>
          </a:p>
        </p:txBody>
      </p:sp>
      <p:sp>
        <p:nvSpPr>
          <p:cNvPr id="86040" name="Text Box 34"/>
          <p:cNvSpPr txBox="1">
            <a:spLocks noChangeArrowheads="1"/>
          </p:cNvSpPr>
          <p:nvPr/>
        </p:nvSpPr>
        <p:spPr bwMode="auto">
          <a:xfrm>
            <a:off x="3159125" y="1725613"/>
            <a:ext cx="6270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dirty="0">
                <a:solidFill>
                  <a:srgbClr val="000099"/>
                </a:solidFill>
              </a:rPr>
              <a:t>URI</a:t>
            </a:r>
          </a:p>
        </p:txBody>
      </p:sp>
      <p:grpSp>
        <p:nvGrpSpPr>
          <p:cNvPr id="86041" name="Group 45"/>
          <p:cNvGrpSpPr>
            <a:grpSpLocks/>
          </p:cNvGrpSpPr>
          <p:nvPr/>
        </p:nvGrpSpPr>
        <p:grpSpPr bwMode="auto">
          <a:xfrm>
            <a:off x="1143000" y="2143125"/>
            <a:ext cx="4565650" cy="446088"/>
            <a:chOff x="192" y="1894"/>
            <a:chExt cx="2876" cy="281"/>
          </a:xfrm>
        </p:grpSpPr>
        <p:sp>
          <p:nvSpPr>
            <p:cNvPr id="86077" name="Rectangle 35"/>
            <p:cNvSpPr>
              <a:spLocks noChangeArrowheads="1"/>
            </p:cNvSpPr>
            <p:nvPr/>
          </p:nvSpPr>
          <p:spPr bwMode="auto">
            <a:xfrm>
              <a:off x="192" y="1894"/>
              <a:ext cx="2876" cy="28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86078" name="Line 36"/>
            <p:cNvSpPr>
              <a:spLocks noChangeShapeType="1"/>
            </p:cNvSpPr>
            <p:nvPr/>
          </p:nvSpPr>
          <p:spPr bwMode="auto">
            <a:xfrm>
              <a:off x="1700"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79" name="Line 37"/>
            <p:cNvSpPr>
              <a:spLocks noChangeShapeType="1"/>
            </p:cNvSpPr>
            <p:nvPr/>
          </p:nvSpPr>
          <p:spPr bwMode="auto">
            <a:xfrm>
              <a:off x="1832"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80" name="Line 39"/>
            <p:cNvSpPr>
              <a:spLocks noChangeShapeType="1"/>
            </p:cNvSpPr>
            <p:nvPr/>
          </p:nvSpPr>
          <p:spPr bwMode="auto">
            <a:xfrm>
              <a:off x="2528"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81" name="Line 40"/>
            <p:cNvSpPr>
              <a:spLocks noChangeShapeType="1"/>
            </p:cNvSpPr>
            <p:nvPr/>
          </p:nvSpPr>
          <p:spPr bwMode="auto">
            <a:xfrm>
              <a:off x="2804"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82" name="Text Box 41"/>
            <p:cNvSpPr txBox="1">
              <a:spLocks noChangeArrowheads="1"/>
            </p:cNvSpPr>
            <p:nvPr/>
          </p:nvSpPr>
          <p:spPr bwMode="auto">
            <a:xfrm>
              <a:off x="2538" y="1907"/>
              <a:ext cx="2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t>cr</a:t>
              </a:r>
            </a:p>
          </p:txBody>
        </p:sp>
        <p:sp>
          <p:nvSpPr>
            <p:cNvPr id="86083" name="Text Box 42"/>
            <p:cNvSpPr txBox="1">
              <a:spLocks noChangeArrowheads="1"/>
            </p:cNvSpPr>
            <p:nvPr/>
          </p:nvSpPr>
          <p:spPr bwMode="auto">
            <a:xfrm>
              <a:off x="2834" y="191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t>lf</a:t>
              </a:r>
            </a:p>
          </p:txBody>
        </p:sp>
        <p:sp>
          <p:nvSpPr>
            <p:cNvPr id="86084" name="Text Box 43"/>
            <p:cNvSpPr txBox="1">
              <a:spLocks noChangeArrowheads="1"/>
            </p:cNvSpPr>
            <p:nvPr/>
          </p:nvSpPr>
          <p:spPr bwMode="auto">
            <a:xfrm>
              <a:off x="1922" y="1895"/>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solidFill>
                    <a:srgbClr val="000099"/>
                  </a:solidFill>
                </a:rPr>
                <a:t>value</a:t>
              </a:r>
            </a:p>
          </p:txBody>
        </p:sp>
        <p:sp>
          <p:nvSpPr>
            <p:cNvPr id="86085" name="Text Box 44"/>
            <p:cNvSpPr txBox="1">
              <a:spLocks noChangeArrowheads="1"/>
            </p:cNvSpPr>
            <p:nvPr/>
          </p:nvSpPr>
          <p:spPr bwMode="auto">
            <a:xfrm>
              <a:off x="246" y="1903"/>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solidFill>
                    <a:srgbClr val="000099"/>
                  </a:solidFill>
                </a:rPr>
                <a:t>header field name</a:t>
              </a:r>
            </a:p>
          </p:txBody>
        </p:sp>
      </p:grpSp>
      <p:grpSp>
        <p:nvGrpSpPr>
          <p:cNvPr id="86042" name="Group 46"/>
          <p:cNvGrpSpPr>
            <a:grpSpLocks/>
          </p:cNvGrpSpPr>
          <p:nvPr/>
        </p:nvGrpSpPr>
        <p:grpSpPr bwMode="auto">
          <a:xfrm>
            <a:off x="1139825" y="3619500"/>
            <a:ext cx="4565650" cy="446088"/>
            <a:chOff x="192" y="1894"/>
            <a:chExt cx="2876" cy="281"/>
          </a:xfrm>
        </p:grpSpPr>
        <p:sp>
          <p:nvSpPr>
            <p:cNvPr id="86068" name="Rectangle 47"/>
            <p:cNvSpPr>
              <a:spLocks noChangeArrowheads="1"/>
            </p:cNvSpPr>
            <p:nvPr/>
          </p:nvSpPr>
          <p:spPr bwMode="auto">
            <a:xfrm>
              <a:off x="192" y="1894"/>
              <a:ext cx="2876" cy="28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86069" name="Line 48"/>
            <p:cNvSpPr>
              <a:spLocks noChangeShapeType="1"/>
            </p:cNvSpPr>
            <p:nvPr/>
          </p:nvSpPr>
          <p:spPr bwMode="auto">
            <a:xfrm>
              <a:off x="1700"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70" name="Line 49"/>
            <p:cNvSpPr>
              <a:spLocks noChangeShapeType="1"/>
            </p:cNvSpPr>
            <p:nvPr/>
          </p:nvSpPr>
          <p:spPr bwMode="auto">
            <a:xfrm>
              <a:off x="1832"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71" name="Line 50"/>
            <p:cNvSpPr>
              <a:spLocks noChangeShapeType="1"/>
            </p:cNvSpPr>
            <p:nvPr/>
          </p:nvSpPr>
          <p:spPr bwMode="auto">
            <a:xfrm>
              <a:off x="2528"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72" name="Line 51"/>
            <p:cNvSpPr>
              <a:spLocks noChangeShapeType="1"/>
            </p:cNvSpPr>
            <p:nvPr/>
          </p:nvSpPr>
          <p:spPr bwMode="auto">
            <a:xfrm>
              <a:off x="2804" y="1896"/>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73" name="Text Box 52"/>
            <p:cNvSpPr txBox="1">
              <a:spLocks noChangeArrowheads="1"/>
            </p:cNvSpPr>
            <p:nvPr/>
          </p:nvSpPr>
          <p:spPr bwMode="auto">
            <a:xfrm>
              <a:off x="2538" y="1907"/>
              <a:ext cx="2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t>cr</a:t>
              </a:r>
            </a:p>
          </p:txBody>
        </p:sp>
        <p:sp>
          <p:nvSpPr>
            <p:cNvPr id="86074" name="Text Box 53"/>
            <p:cNvSpPr txBox="1">
              <a:spLocks noChangeArrowheads="1"/>
            </p:cNvSpPr>
            <p:nvPr/>
          </p:nvSpPr>
          <p:spPr bwMode="auto">
            <a:xfrm>
              <a:off x="2834" y="1914"/>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t>lf</a:t>
              </a:r>
            </a:p>
          </p:txBody>
        </p:sp>
        <p:sp>
          <p:nvSpPr>
            <p:cNvPr id="86075" name="Text Box 54"/>
            <p:cNvSpPr txBox="1">
              <a:spLocks noChangeArrowheads="1"/>
            </p:cNvSpPr>
            <p:nvPr/>
          </p:nvSpPr>
          <p:spPr bwMode="auto">
            <a:xfrm>
              <a:off x="1922" y="1895"/>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solidFill>
                    <a:srgbClr val="000099"/>
                  </a:solidFill>
                </a:rPr>
                <a:t>value</a:t>
              </a:r>
            </a:p>
          </p:txBody>
        </p:sp>
        <p:sp>
          <p:nvSpPr>
            <p:cNvPr id="86076" name="Text Box 55"/>
            <p:cNvSpPr txBox="1">
              <a:spLocks noChangeArrowheads="1"/>
            </p:cNvSpPr>
            <p:nvPr/>
          </p:nvSpPr>
          <p:spPr bwMode="auto">
            <a:xfrm>
              <a:off x="246" y="1903"/>
              <a:ext cx="13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solidFill>
                    <a:srgbClr val="000099"/>
                  </a:solidFill>
                </a:rPr>
                <a:t>header field name</a:t>
              </a:r>
            </a:p>
          </p:txBody>
        </p:sp>
      </p:grpSp>
      <p:sp>
        <p:nvSpPr>
          <p:cNvPr id="86043" name="Line 56"/>
          <p:cNvSpPr>
            <a:spLocks noChangeShapeType="1"/>
          </p:cNvSpPr>
          <p:nvPr/>
        </p:nvSpPr>
        <p:spPr bwMode="auto">
          <a:xfrm>
            <a:off x="1143000" y="2590800"/>
            <a:ext cx="0" cy="1041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6044" name="Group 61"/>
          <p:cNvGrpSpPr>
            <a:grpSpLocks/>
          </p:cNvGrpSpPr>
          <p:nvPr/>
        </p:nvGrpSpPr>
        <p:grpSpPr bwMode="auto">
          <a:xfrm>
            <a:off x="974725" y="2814638"/>
            <a:ext cx="331788" cy="461962"/>
            <a:chOff x="462" y="1727"/>
            <a:chExt cx="209" cy="291"/>
          </a:xfrm>
        </p:grpSpPr>
        <p:sp>
          <p:nvSpPr>
            <p:cNvPr id="86065" name="Rectangle 59"/>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86066" name="Text Box 57"/>
            <p:cNvSpPr txBox="1">
              <a:spLocks noChangeArrowheads="1"/>
            </p:cNvSpPr>
            <p:nvPr/>
          </p:nvSpPr>
          <p:spPr bwMode="auto">
            <a:xfrm>
              <a:off x="462" y="1727"/>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t>~</a:t>
              </a:r>
            </a:p>
          </p:txBody>
        </p:sp>
        <p:sp>
          <p:nvSpPr>
            <p:cNvPr id="86067" name="Text Box 58"/>
            <p:cNvSpPr txBox="1">
              <a:spLocks noChangeArrowheads="1"/>
            </p:cNvSpPr>
            <p:nvPr/>
          </p:nvSpPr>
          <p:spPr bwMode="auto">
            <a:xfrm>
              <a:off x="462" y="176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t>~</a:t>
              </a:r>
            </a:p>
          </p:txBody>
        </p:sp>
      </p:grpSp>
      <p:sp>
        <p:nvSpPr>
          <p:cNvPr id="86045" name="Line 62"/>
          <p:cNvSpPr>
            <a:spLocks noChangeShapeType="1"/>
          </p:cNvSpPr>
          <p:nvPr/>
        </p:nvSpPr>
        <p:spPr bwMode="auto">
          <a:xfrm>
            <a:off x="5707063" y="2578100"/>
            <a:ext cx="0" cy="1041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6046" name="Group 63"/>
          <p:cNvGrpSpPr>
            <a:grpSpLocks/>
          </p:cNvGrpSpPr>
          <p:nvPr/>
        </p:nvGrpSpPr>
        <p:grpSpPr bwMode="auto">
          <a:xfrm>
            <a:off x="5538788" y="2801938"/>
            <a:ext cx="331787" cy="461962"/>
            <a:chOff x="462" y="1727"/>
            <a:chExt cx="209" cy="291"/>
          </a:xfrm>
        </p:grpSpPr>
        <p:sp>
          <p:nvSpPr>
            <p:cNvPr id="86062" name="Rectangle 64"/>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86063" name="Text Box 65"/>
            <p:cNvSpPr txBox="1">
              <a:spLocks noChangeArrowheads="1"/>
            </p:cNvSpPr>
            <p:nvPr/>
          </p:nvSpPr>
          <p:spPr bwMode="auto">
            <a:xfrm>
              <a:off x="462" y="1727"/>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t>~</a:t>
              </a:r>
            </a:p>
          </p:txBody>
        </p:sp>
        <p:sp>
          <p:nvSpPr>
            <p:cNvPr id="86064" name="Text Box 66"/>
            <p:cNvSpPr txBox="1">
              <a:spLocks noChangeArrowheads="1"/>
            </p:cNvSpPr>
            <p:nvPr/>
          </p:nvSpPr>
          <p:spPr bwMode="auto">
            <a:xfrm>
              <a:off x="462" y="176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t>~</a:t>
              </a:r>
            </a:p>
          </p:txBody>
        </p:sp>
      </p:grpSp>
      <p:grpSp>
        <p:nvGrpSpPr>
          <p:cNvPr id="86047" name="Group 77"/>
          <p:cNvGrpSpPr>
            <a:grpSpLocks/>
          </p:cNvGrpSpPr>
          <p:nvPr/>
        </p:nvGrpSpPr>
        <p:grpSpPr bwMode="auto">
          <a:xfrm>
            <a:off x="1138238" y="4065588"/>
            <a:ext cx="963612" cy="446087"/>
            <a:chOff x="3105" y="2650"/>
            <a:chExt cx="607" cy="281"/>
          </a:xfrm>
        </p:grpSpPr>
        <p:sp>
          <p:nvSpPr>
            <p:cNvPr id="86058" name="Rectangle 68"/>
            <p:cNvSpPr>
              <a:spLocks noChangeArrowheads="1"/>
            </p:cNvSpPr>
            <p:nvPr/>
          </p:nvSpPr>
          <p:spPr bwMode="auto">
            <a:xfrm>
              <a:off x="3105" y="2650"/>
              <a:ext cx="607" cy="28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86059" name="Line 72"/>
            <p:cNvSpPr>
              <a:spLocks noChangeShapeType="1"/>
            </p:cNvSpPr>
            <p:nvPr/>
          </p:nvSpPr>
          <p:spPr bwMode="auto">
            <a:xfrm>
              <a:off x="3406" y="2652"/>
              <a:ext cx="0" cy="27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060" name="Text Box 73"/>
            <p:cNvSpPr txBox="1">
              <a:spLocks noChangeArrowheads="1"/>
            </p:cNvSpPr>
            <p:nvPr/>
          </p:nvSpPr>
          <p:spPr bwMode="auto">
            <a:xfrm>
              <a:off x="3140" y="2663"/>
              <a:ext cx="2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t>cr</a:t>
              </a:r>
            </a:p>
          </p:txBody>
        </p:sp>
        <p:sp>
          <p:nvSpPr>
            <p:cNvPr id="86061" name="Text Box 74"/>
            <p:cNvSpPr txBox="1">
              <a:spLocks noChangeArrowheads="1"/>
            </p:cNvSpPr>
            <p:nvPr/>
          </p:nvSpPr>
          <p:spPr bwMode="auto">
            <a:xfrm>
              <a:off x="3436" y="2670"/>
              <a:ext cx="1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t>lf</a:t>
              </a:r>
            </a:p>
          </p:txBody>
        </p:sp>
      </p:grpSp>
      <p:sp>
        <p:nvSpPr>
          <p:cNvPr id="86048" name="Rectangle 78"/>
          <p:cNvSpPr>
            <a:spLocks noChangeArrowheads="1"/>
          </p:cNvSpPr>
          <p:nvPr/>
        </p:nvSpPr>
        <p:spPr bwMode="auto">
          <a:xfrm>
            <a:off x="1138238" y="4513263"/>
            <a:ext cx="5170487" cy="11207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86049" name="Text Box 80"/>
          <p:cNvSpPr txBox="1">
            <a:spLocks noChangeArrowheads="1"/>
          </p:cNvSpPr>
          <p:nvPr/>
        </p:nvSpPr>
        <p:spPr bwMode="auto">
          <a:xfrm>
            <a:off x="3074988" y="4837113"/>
            <a:ext cx="1411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solidFill>
                  <a:srgbClr val="000099"/>
                </a:solidFill>
              </a:rPr>
              <a:t>entity body</a:t>
            </a:r>
          </a:p>
        </p:txBody>
      </p:sp>
      <p:grpSp>
        <p:nvGrpSpPr>
          <p:cNvPr id="86050" name="Group 81"/>
          <p:cNvGrpSpPr>
            <a:grpSpLocks/>
          </p:cNvGrpSpPr>
          <p:nvPr/>
        </p:nvGrpSpPr>
        <p:grpSpPr bwMode="auto">
          <a:xfrm>
            <a:off x="974725" y="4851400"/>
            <a:ext cx="331788" cy="461963"/>
            <a:chOff x="462" y="1727"/>
            <a:chExt cx="209" cy="291"/>
          </a:xfrm>
        </p:grpSpPr>
        <p:sp>
          <p:nvSpPr>
            <p:cNvPr id="86055" name="Rectangle 82"/>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86056" name="Text Box 83"/>
            <p:cNvSpPr txBox="1">
              <a:spLocks noChangeArrowheads="1"/>
            </p:cNvSpPr>
            <p:nvPr/>
          </p:nvSpPr>
          <p:spPr bwMode="auto">
            <a:xfrm>
              <a:off x="462" y="1727"/>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t>~</a:t>
              </a:r>
            </a:p>
          </p:txBody>
        </p:sp>
        <p:sp>
          <p:nvSpPr>
            <p:cNvPr id="86057" name="Text Box 84"/>
            <p:cNvSpPr txBox="1">
              <a:spLocks noChangeArrowheads="1"/>
            </p:cNvSpPr>
            <p:nvPr/>
          </p:nvSpPr>
          <p:spPr bwMode="auto">
            <a:xfrm>
              <a:off x="462" y="176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t>~</a:t>
              </a:r>
            </a:p>
          </p:txBody>
        </p:sp>
      </p:grpSp>
      <p:grpSp>
        <p:nvGrpSpPr>
          <p:cNvPr id="86051" name="Group 85"/>
          <p:cNvGrpSpPr>
            <a:grpSpLocks/>
          </p:cNvGrpSpPr>
          <p:nvPr/>
        </p:nvGrpSpPr>
        <p:grpSpPr bwMode="auto">
          <a:xfrm>
            <a:off x="6134100" y="4841875"/>
            <a:ext cx="331788" cy="461963"/>
            <a:chOff x="462" y="1727"/>
            <a:chExt cx="209" cy="291"/>
          </a:xfrm>
        </p:grpSpPr>
        <p:sp>
          <p:nvSpPr>
            <p:cNvPr id="86052" name="Rectangle 86"/>
            <p:cNvSpPr>
              <a:spLocks noChangeArrowheads="1"/>
            </p:cNvSpPr>
            <p:nvPr/>
          </p:nvSpPr>
          <p:spPr bwMode="auto">
            <a:xfrm>
              <a:off x="534" y="1854"/>
              <a:ext cx="56" cy="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endParaRPr lang="en-US" altLang="en-US"/>
            </a:p>
          </p:txBody>
        </p:sp>
        <p:sp>
          <p:nvSpPr>
            <p:cNvPr id="86053" name="Text Box 87"/>
            <p:cNvSpPr txBox="1">
              <a:spLocks noChangeArrowheads="1"/>
            </p:cNvSpPr>
            <p:nvPr/>
          </p:nvSpPr>
          <p:spPr bwMode="auto">
            <a:xfrm>
              <a:off x="462" y="1727"/>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t>~</a:t>
              </a:r>
            </a:p>
          </p:txBody>
        </p:sp>
        <p:sp>
          <p:nvSpPr>
            <p:cNvPr id="86054" name="Text Box 88"/>
            <p:cNvSpPr txBox="1">
              <a:spLocks noChangeArrowheads="1"/>
            </p:cNvSpPr>
            <p:nvPr/>
          </p:nvSpPr>
          <p:spPr bwMode="auto">
            <a:xfrm>
              <a:off x="462" y="176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a:t>~</a:t>
              </a:r>
            </a:p>
          </p:txBody>
        </p:sp>
      </p:grpSp>
      <p:sp>
        <p:nvSpPr>
          <p:cNvPr id="71" name="Text Box 11"/>
          <p:cNvSpPr txBox="1">
            <a:spLocks noChangeArrowheads="1"/>
          </p:cNvSpPr>
          <p:nvPr/>
        </p:nvSpPr>
        <p:spPr bwMode="auto">
          <a:xfrm>
            <a:off x="252740" y="5957888"/>
            <a:ext cx="84670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pPr>
              <a:lnSpc>
                <a:spcPct val="90000"/>
              </a:lnSpc>
              <a:spcBef>
                <a:spcPct val="0"/>
              </a:spcBef>
              <a:buClrTx/>
              <a:buSzTx/>
              <a:buFontTx/>
              <a:buNone/>
            </a:pPr>
            <a:r>
              <a:rPr lang="en-US" b="1" dirty="0">
                <a:solidFill>
                  <a:srgbClr val="000099"/>
                </a:solidFill>
              </a:rPr>
              <a:t>URI: </a:t>
            </a:r>
            <a:r>
              <a:rPr lang="en-US" dirty="0">
                <a:solidFill>
                  <a:srgbClr val="000099"/>
                </a:solidFill>
              </a:rPr>
              <a:t>Uniform Resource Identifier</a:t>
            </a:r>
            <a:endParaRPr lang="en-US" altLang="en-US" dirty="0">
              <a:solidFill>
                <a:srgbClr val="000099"/>
              </a:solidFill>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495C1E4-D8E6-4968-91BD-90CC1251ABF5}"/>
                  </a:ext>
                </a:extLst>
              </p14:cNvPr>
              <p14:cNvContentPartPr/>
              <p14:nvPr/>
            </p14:nvContentPartPr>
            <p14:xfrm>
              <a:off x="679320" y="1430280"/>
              <a:ext cx="7433280" cy="3867120"/>
            </p14:xfrm>
          </p:contentPart>
        </mc:Choice>
        <mc:Fallback xmlns="">
          <p:pic>
            <p:nvPicPr>
              <p:cNvPr id="2" name="Ink 1">
                <a:extLst>
                  <a:ext uri="{FF2B5EF4-FFF2-40B4-BE49-F238E27FC236}">
                    <a16:creationId xmlns:a16="http://schemas.microsoft.com/office/drawing/2014/main" id="{2495C1E4-D8E6-4968-91BD-90CC1251ABF5}"/>
                  </a:ext>
                </a:extLst>
              </p:cNvPr>
              <p:cNvPicPr/>
              <p:nvPr/>
            </p:nvPicPr>
            <p:blipFill>
              <a:blip r:embed="rId5"/>
              <a:stretch>
                <a:fillRect/>
              </a:stretch>
            </p:blipFill>
            <p:spPr>
              <a:xfrm>
                <a:off x="669960" y="1420920"/>
                <a:ext cx="7452000" cy="3885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B74E4652-C71E-B0CB-E5F7-58952F23DB55}"/>
                  </a:ext>
                </a:extLst>
              </p14:cNvPr>
              <p14:cNvContentPartPr/>
              <p14:nvPr/>
            </p14:nvContentPartPr>
            <p14:xfrm>
              <a:off x="613080" y="4120920"/>
              <a:ext cx="1892520" cy="412560"/>
            </p14:xfrm>
          </p:contentPart>
        </mc:Choice>
        <mc:Fallback xmlns="">
          <p:pic>
            <p:nvPicPr>
              <p:cNvPr id="3" name="Ink 2">
                <a:extLst>
                  <a:ext uri="{FF2B5EF4-FFF2-40B4-BE49-F238E27FC236}">
                    <a16:creationId xmlns:a16="http://schemas.microsoft.com/office/drawing/2014/main" id="{B74E4652-C71E-B0CB-E5F7-58952F23DB55}"/>
                  </a:ext>
                </a:extLst>
              </p:cNvPr>
              <p:cNvPicPr/>
              <p:nvPr/>
            </p:nvPicPr>
            <p:blipFill>
              <a:blip r:embed="rId7"/>
              <a:stretch>
                <a:fillRect/>
              </a:stretch>
            </p:blipFill>
            <p:spPr>
              <a:xfrm>
                <a:off x="603720" y="4111560"/>
                <a:ext cx="1911240" cy="43128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8"/>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ea typeface="MS PGothic" panose="020B0600070205080204" pitchFamily="34" charset="-128"/>
              </a:defRPr>
            </a:lvl1pPr>
            <a:lvl2pPr marL="742950" indent="-285750">
              <a:defRPr sz="2000">
                <a:solidFill>
                  <a:schemeClr val="tx1"/>
                </a:solidFill>
                <a:latin typeface="Arial" panose="020B0604020202020204" pitchFamily="34" charset="0"/>
                <a:ea typeface="MS PGothic" panose="020B0600070205080204" pitchFamily="34" charset="-128"/>
              </a:defRPr>
            </a:lvl2pPr>
            <a:lvl3pPr marL="1143000" indent="-228600">
              <a:defRPr sz="2000">
                <a:solidFill>
                  <a:schemeClr val="tx1"/>
                </a:solidFill>
                <a:latin typeface="Arial" panose="020B0604020202020204" pitchFamily="34" charset="0"/>
                <a:ea typeface="MS PGothic" panose="020B0600070205080204" pitchFamily="34" charset="-128"/>
              </a:defRPr>
            </a:lvl3pPr>
            <a:lvl4pPr marL="1600200" indent="-228600">
              <a:defRPr sz="2000">
                <a:solidFill>
                  <a:schemeClr val="tx1"/>
                </a:solidFill>
                <a:latin typeface="Arial" panose="020B0604020202020204" pitchFamily="34" charset="0"/>
                <a:ea typeface="MS PGothic" panose="020B0600070205080204" pitchFamily="34" charset="-128"/>
              </a:defRPr>
            </a:lvl4pPr>
            <a:lvl5pPr marL="2057400" indent="-22860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MS PGothic" panose="020B0600070205080204" pitchFamily="34" charset="-128"/>
              </a:defRPr>
            </a:lvl9pPr>
          </a:lstStyle>
          <a:p>
            <a:r>
              <a:rPr lang="en-US" altLang="en-US" sz="1200">
                <a:latin typeface="Tahoma" panose="020B0604030504040204" pitchFamily="34" charset="0"/>
              </a:rPr>
              <a:t>2-</a:t>
            </a:r>
            <a:fld id="{9A777B7D-47C0-4DEE-99AC-D9BEAF7FACCD}" type="slidenum">
              <a:rPr lang="en-US" altLang="en-US" sz="1200">
                <a:latin typeface="Tahoma" panose="020B0604030504040204" pitchFamily="34" charset="0"/>
              </a:rPr>
              <a:pPr/>
              <a:t>9</a:t>
            </a:fld>
            <a:endParaRPr lang="en-US" altLang="en-US" sz="1200">
              <a:latin typeface="Tahoma" panose="020B0604030504040204" pitchFamily="34" charset="0"/>
            </a:endParaRPr>
          </a:p>
        </p:txBody>
      </p:sp>
      <p:pic>
        <p:nvPicPr>
          <p:cNvPr id="90115" name="Picture 10" descr="underline_bas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88" y="1023938"/>
            <a:ext cx="5329872" cy="21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Rectangle 2"/>
          <p:cNvSpPr>
            <a:spLocks noGrp="1" noChangeArrowheads="1"/>
          </p:cNvSpPr>
          <p:nvPr>
            <p:ph type="title"/>
          </p:nvPr>
        </p:nvSpPr>
        <p:spPr>
          <a:xfrm>
            <a:off x="533400" y="228600"/>
            <a:ext cx="6172200" cy="1143000"/>
          </a:xfrm>
        </p:spPr>
        <p:txBody>
          <a:bodyPr/>
          <a:lstStyle/>
          <a:p>
            <a:r>
              <a:rPr lang="en-US" altLang="en-US" dirty="0"/>
              <a:t>Request method types</a:t>
            </a:r>
          </a:p>
        </p:txBody>
      </p:sp>
      <p:sp>
        <p:nvSpPr>
          <p:cNvPr id="90117" name="Rectangle 3"/>
          <p:cNvSpPr>
            <a:spLocks noGrp="1" noChangeArrowheads="1"/>
          </p:cNvSpPr>
          <p:nvPr>
            <p:ph type="body" sz="half" idx="1"/>
          </p:nvPr>
        </p:nvSpPr>
        <p:spPr>
          <a:xfrm>
            <a:off x="241739" y="1611313"/>
            <a:ext cx="8628992" cy="4936632"/>
          </a:xfrm>
        </p:spPr>
        <p:txBody>
          <a:bodyPr/>
          <a:lstStyle/>
          <a:p>
            <a:pPr>
              <a:spcBef>
                <a:spcPts val="1200"/>
              </a:spcBef>
              <a:buFont typeface="Wingdings" panose="05000000000000000000" pitchFamily="2" charset="2"/>
              <a:buNone/>
            </a:pPr>
            <a:r>
              <a:rPr lang="en-US" altLang="en-US" sz="3200" b="1" dirty="0">
                <a:solidFill>
                  <a:srgbClr val="CC0000"/>
                </a:solidFill>
              </a:rPr>
              <a:t>HTTP/1.0 (3 methods):</a:t>
            </a:r>
          </a:p>
          <a:p>
            <a:pPr>
              <a:spcBef>
                <a:spcPts val="1200"/>
              </a:spcBef>
            </a:pPr>
            <a:r>
              <a:rPr lang="en-US" altLang="en-US" sz="3200" b="1" dirty="0"/>
              <a:t>GET</a:t>
            </a:r>
            <a:r>
              <a:rPr lang="en-US" altLang="en-US" sz="3200" dirty="0"/>
              <a:t>: retrieve whatever information is identified by the Request-URI</a:t>
            </a:r>
          </a:p>
          <a:p>
            <a:pPr>
              <a:spcBef>
                <a:spcPts val="1200"/>
              </a:spcBef>
            </a:pPr>
            <a:r>
              <a:rPr lang="en-US" altLang="en-US" sz="3200" b="1" dirty="0"/>
              <a:t>POST</a:t>
            </a:r>
            <a:r>
              <a:rPr lang="en-US" altLang="en-US" sz="3200" dirty="0"/>
              <a:t>: often used when the user fill out a form. The name/value pairs will be uploaded to the server when the form is submitted</a:t>
            </a:r>
          </a:p>
          <a:p>
            <a:pPr>
              <a:spcBef>
                <a:spcPts val="1200"/>
              </a:spcBef>
            </a:pPr>
            <a:r>
              <a:rPr lang="en-US" altLang="en-US" sz="3200" b="1" dirty="0"/>
              <a:t>HEAD</a:t>
            </a:r>
            <a:r>
              <a:rPr lang="en-US" altLang="en-US" sz="3200" dirty="0"/>
              <a:t>: </a:t>
            </a:r>
            <a:r>
              <a:rPr lang="en-US" sz="3200" dirty="0"/>
              <a:t>The HEAD method is identical to GET except that the server MUST NOT return a message-body in the response</a:t>
            </a:r>
            <a:endParaRPr lang="en-US" altLang="en-US" sz="32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noFill/>
        <a:ln w="12700" cap="flat" cmpd="sng" algn="ctr">
          <a:solidFill>
            <a:schemeClr val="tx1"/>
          </a:solidFill>
          <a:prstDash val="solid"/>
          <a:round/>
          <a:headEnd type="none" w="med" len="med"/>
          <a:tailEnd type="triangle"/>
        </a:ln>
        <a:effectLst/>
      </a:spPr>
      <a:body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13207</TotalTime>
  <Words>2276</Words>
  <Application>Microsoft Office PowerPoint</Application>
  <PresentationFormat>On-screen Show (4:3)</PresentationFormat>
  <Paragraphs>318</Paragraphs>
  <Slides>36</Slides>
  <Notes>13</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ＭＳ Ｐゴシック</vt:lpstr>
      <vt:lpstr>ZapfDingbats</vt:lpstr>
      <vt:lpstr>Arial</vt:lpstr>
      <vt:lpstr>Comic Sans MS</vt:lpstr>
      <vt:lpstr>Courier New</vt:lpstr>
      <vt:lpstr>Gill Sans MT</vt:lpstr>
      <vt:lpstr>Tahoma</vt:lpstr>
      <vt:lpstr>Times New Roman</vt:lpstr>
      <vt:lpstr>Wingdings</vt:lpstr>
      <vt:lpstr>Default Design</vt:lpstr>
      <vt:lpstr>The Application Layer  Dr. Lixin Wang Professor TSYS School of Computer Science</vt:lpstr>
      <vt:lpstr>Review for the App Layer</vt:lpstr>
      <vt:lpstr>outline</vt:lpstr>
      <vt:lpstr>HTTP overview</vt:lpstr>
      <vt:lpstr>PowerPoint Presentation</vt:lpstr>
      <vt:lpstr>Two types of HTTP messages</vt:lpstr>
      <vt:lpstr>HTTP request message (an example)</vt:lpstr>
      <vt:lpstr>HTTP request message: general format</vt:lpstr>
      <vt:lpstr>Request method types</vt:lpstr>
      <vt:lpstr>Request method types (2)</vt:lpstr>
      <vt:lpstr>HTTP response message (an example)</vt:lpstr>
      <vt:lpstr>HTTP response status codes</vt:lpstr>
      <vt:lpstr>outline</vt:lpstr>
      <vt:lpstr>DNS – Domain Name System</vt:lpstr>
      <vt:lpstr>Why We Need DNS?</vt:lpstr>
      <vt:lpstr>How a DNS server work?</vt:lpstr>
      <vt:lpstr>Three Topics on DNS</vt:lpstr>
      <vt:lpstr>The DNS Name Space</vt:lpstr>
      <vt:lpstr>Top-level Domains</vt:lpstr>
      <vt:lpstr>Top-level Domains (2)</vt:lpstr>
      <vt:lpstr>Generic top-level domains</vt:lpstr>
      <vt:lpstr>Domain Resource Records</vt:lpstr>
      <vt:lpstr>Domain Resource Records (2)</vt:lpstr>
      <vt:lpstr>An Example of DNS database (5 columns)</vt:lpstr>
      <vt:lpstr>Domain Resource Records (3)</vt:lpstr>
      <vt:lpstr>Domain Resource Records (4)</vt:lpstr>
      <vt:lpstr>Domain Resource Records (5)</vt:lpstr>
      <vt:lpstr>Name Servers (1)</vt:lpstr>
      <vt:lpstr>Name Servers (2)</vt:lpstr>
      <vt:lpstr>Name Servers (3)</vt:lpstr>
      <vt:lpstr>Name Servers (4)</vt:lpstr>
      <vt:lpstr>Port Numbers used by DNS Services</vt:lpstr>
      <vt:lpstr>When DNS Switches to TCP port 53?</vt:lpstr>
      <vt:lpstr>More Review Questions</vt:lpstr>
      <vt:lpstr>More Review Questions (2)</vt:lpstr>
      <vt:lpstr> More Review Questions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2</dc:title>
  <dc:creator>Jim Kurose and Keith Ross</dc:creator>
  <cp:lastModifiedBy>Lixin Wang</cp:lastModifiedBy>
  <cp:revision>690</cp:revision>
  <cp:lastPrinted>2011-09-19T12:20:55Z</cp:lastPrinted>
  <dcterms:created xsi:type="dcterms:W3CDTF">1999-10-08T19:08:27Z</dcterms:created>
  <dcterms:modified xsi:type="dcterms:W3CDTF">2024-08-21T03:37:47Z</dcterms:modified>
</cp:coreProperties>
</file>