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8de370f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8de370f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8de370fc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8de370fc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8de370fc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8de370fc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8de370f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8de370f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8de370f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8de370f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idschroder/sold" TargetMode="External"/><Relationship Id="rId4" Type="http://schemas.openxmlformats.org/officeDocument/2006/relationships/hyperlink" Target="https://github.com/reidschroder/sold-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PokeMart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/ 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country’s flag after logging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items to 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purchase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Mocking ideas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backend and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Jenkins pipeline and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Continued Jenkins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ReactTS frontend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Redux 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of front &amp; backend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Met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Login/Registration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Checkout page(nonfunctional)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Unaccomplished &amp; Challenges Faced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Checkout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need work yet. I need to recreate the cartSlice.ts file in order to send items added to cart to the user’s checkout page.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Solo Sprint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Difficulties</a:t>
            </a:r>
            <a:r>
              <a:rPr lang="en"/>
              <a:t> working through a 2 week sprint environment as the sole developer on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successful requests on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Dockerhub not accepting my .jar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https://github.com/reidschroder/sold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https://github.com/reidschroder/sold-backend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