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2" r:id="rId10"/>
    <p:sldId id="268" r:id="rId11"/>
  </p:sldIdLst>
  <p:sldSz cx="12192000" cy="6858000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78" autoAdjust="0"/>
    <p:restoredTop sz="94660"/>
  </p:normalViewPr>
  <p:slideViewPr>
    <p:cSldViewPr snapToGrid="0">
      <p:cViewPr>
        <p:scale>
          <a:sx n="400" d="100"/>
          <a:sy n="400" d="100"/>
        </p:scale>
        <p:origin x="-1092" y="-88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1:11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8287 0 0,'14'5'736'0'0,"3"2"-584"0"0,3 3-152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3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37 1375 0 0,'-27'23'641'0'0,"22"-19"-248"0"0,-1 1 0 0 0,1-1 0 0 0,0 1 0 0 0,0 0-1 0 0,0 1 1 0 0,-5 7 0 0 0,3-2-363 0 0,-1 0 0 0 0,-1-1 1 0 0,0 0-1 0 0,0 0 0 0 0,0-1 0 0 0,-1 0 0 0 0,-22 14 0 0 0,20-13 56 0 0,0 0-1 0 0,1 1 0 0 0,-17 20 0 0 0,6-5 54 0 0,1-2 171 0 0,2 2 0 0 0,-21 35-1 0 0,23-33-170 0 0,-5 6-69 0 0,1 2 0 0 0,2 0 0 0 0,2 2 0 0 0,1-1 0 0 0,-13 50 0 0 0,26-73 23 0 0,1 1 0 0 0,0-1 0 0 0,1 0 0 0 0,0 16-1 0 0,2-27-70 0 0,0 1 15 0 0,0 0 0 0 0,0 0 0 0 0,0-1 0 0 0,1 1 0 0 0,0-1 0 0 0,-1 1 0 0 0,1-1 0 0 0,0 1 0 0 0,4 4 0 0 0,-3-6-31 0 0,0-1-1 0 0,0 1 0 0 0,0 0 0 0 0,0-1 1 0 0,1 0-1 0 0,-1 1 0 0 0,0-1 0 0 0,1-1 1 0 0,-1 1-1 0 0,0 0 0 0 0,1-1 0 0 0,-1 0 1 0 0,7 0-1 0 0,1 1 1 0 0,-2-1 10 0 0,0-1 0 0 0,0-1 0 0 0,13-3 0 0 0,59-31 30 0 0,-65 28-18 0 0,0 0-1 0 0,29-9 0 0 0,-24 11-14 0 0,0 1 0 0 0,1 1 0 0 0,-1 1 1 0 0,1 1-1 0 0,0 0 0 0 0,0 2 0 0 0,0 0 0 0 0,28 5 0 0 0,-36-2 21 0 0,1-1 1 0 0,-1 2 0 0 0,16 5 0 0 0,-15-4 92 0 0,-14-5-63 0 0,0 1-57 0 0,-1-1 0 0 0,0 1-1 0 0,0-1 1 0 0,1 1 0 0 0,-1-1-1 0 0,0 0 1 0 0,1 1 0 0 0,-1-1-1 0 0,0 0 1 0 0,1 1-1 0 0,-1-1 1 0 0,1 0 0 0 0,-1 1-1 0 0,1-1 1 0 0,-1 0 0 0 0,0 0-1 0 0,1 0 1 0 0,-1 1 0 0 0,1-1-1 0 0,-1 0 1 0 0,1 0 0 0 0,-1 0-1 0 0,1 0 1 0 0,-1 0-1 0 0,1 0 1 0 0,-1 0 0 0 0,1 0-1 0 0,-1 0 1 0 0,1 0 0 0 0,0-1-1 0 0,16-1 172 0 0,-13 2-109 0 0,12-9 54 0 0,9-14-48 0 0,-24 22 154 0 0,7-14 777 0 0,27-78-852 0 0,-31 82-154 0 0,-1 0 0 0 0,2-22-1 0 0,1-1 13 0 0,2-5 48 0 0,-1 0-1 0 0,1-52 1 0 0,-8 82 31 0 0,0 0 1 0 0,-1 0 0 0 0,0 0-1 0 0,0 0 1 0 0,-1 0 0 0 0,0 0-1 0 0,-5-12 1 0 0,6 16-80 0 0,0-1-1 0 0,1 0 1 0 0,0 0-1 0 0,0 0 1 0 0,0 0 0 0 0,1 1-1 0 0,0-1 1 0 0,0 0-1 0 0,0 0 1 0 0,1 1 0 0 0,3-10-1 0 0,3-12-9 0 0,15-58-2 0 0,-22 78 14 0 0,1 0 0 0 0,-1 0-1 0 0,0-1 1 0 0,0 1-1 0 0,-1 0 1 0 0,0 0 0 0 0,-1-1-1 0 0,1 1 1 0 0,-3-9-1 0 0,3 16-8 0 0,0-1-1 0 0,0 1 0 0 0,-1 0 1 0 0,1 0-1 0 0,0-1 0 0 0,0 1 1 0 0,0 0-1 0 0,0-1 0 0 0,0 1 1 0 0,-1 0-1 0 0,1 0 0 0 0,0-1 1 0 0,0 1-1 0 0,-1 0 0 0 0,1 0 1 0 0,0 0-1 0 0,0 0 0 0 0,-1-1 1 0 0,1 1-1 0 0,0 0 0 0 0,0 0 1 0 0,-1 0-1 0 0,1 0 1 0 0,0 0-1 0 0,-1 0 0 0 0,1 0 1 0 0,0-1-1 0 0,0 1 0 0 0,-1 0 1 0 0,0 0-1 0 0,-1 0 11 0 0,-1 0 0 0 0,1-1 0 0 0,0 1 0 0 0,-1-1 0 0 0,1 0 0 0 0,0 0 0 0 0,-1 0 1 0 0,1 0-1 0 0,-2-1 0 0 0,1 2-6 0 0,1 0 1 0 0,0 0 0 0 0,0 0-1 0 0,-1 1 1 0 0,1-1 0 0 0,0 1-1 0 0,0 0 1 0 0,0-1 0 0 0,0 1-1 0 0,0 0 1 0 0,0 0 0 0 0,0 1-1 0 0,0-1 1 0 0,0 0 0 0 0,-2 3-1 0 0,2-2-9 0 0,2-1 0 0 0,-1 0 0 0 0,1-1 0 0 0,-1 1 0 0 0,1 0 0 0 0,-1-1 0 0 0,1 1 0 0 0,-1-1 0 0 0,0 1 0 0 0,1-1 0 0 0,-1 1 0 0 0,0-1 0 0 0,0 1 0 0 0,1-1 0 0 0,-1 1 0 0 0,0-1 0 0 0,0 0 0 0 0,1 0 0 0 0,-1 1 0 0 0,0-1 0 0 0,0 0 0 0 0,0 0 0 0 0,0 0 0 0 0,-1 0 0 0 0,-142 47 0 0 0,-98 5 0 0 0,205-48-178 0 0,-46-2-1 0 0,81-2-6 0 0,12-15-734 0 0,39-58-2964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10 117 3679 0 0,'0'1'284'0'0,"-1"1"-258"0"0,0 1-1 0 0,1 0 0 0 0,-1-1 0 0 0,1 1 0 0 0,0 0 0 0 0,0 0 0 0 0,0-1 0 0 0,0 1 0 0 0,1 4 0 0 0,0 12 56 0 0,-3-10-71 0 0,1-4-1 0 0,0-1-1 0 0,1 1 0 0 0,0-1 0 0 0,-1 1 0 0 0,2-1 0 0 0,-1 1 0 0 0,2 8 0 0 0,-3-14 43 0 0,-2 0-49 0 0,0-12-2 0 0,4 3 0 0 0,0-1 0 0 0,0 1 0 0 0,1 0 0 0 0,0-1 0 0 0,1 1 0 0 0,0 0 0 0 0,0 0 0 0 0,1 0 0 0 0,8-13 0 0 0,-1 2 62 0 0,-7 14 89 0 0,-1 0 0 0 0,1 0 0 0 0,1 1 0 0 0,-1-1 0 0 0,7-6 0 0 0,-4 8-77 0 0,-5 4-94 0 0,0 0 0 0 0,1 0 1 0 0,-1 0-1 0 0,1 0 0 0 0,-1 1 1 0 0,1-1-1 0 0,-1 1 0 0 0,1-1 1 0 0,2 1-1 0 0,12-2-613 0 0,10-8-1059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8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1 7711 0 0,'-5'1'297'0'0,"1"0"-1"0"0,-1 0 1 0 0,0 1-1 0 0,1-1 1 0 0,0 1-1 0 0,-1 1 1 0 0,1-1-1 0 0,0 0 1 0 0,0 1-1 0 0,0 0 1 0 0,0 0-1 0 0,1 0 1 0 0,-7 7-1 0 0,-3 5 449 0 0,-23 34 0 0 0,25-33-170 0 0,1-1-348 0 0,1 1-1 0 0,1-1 1 0 0,0 1-1 0 0,1 1 1 0 0,1 0 0 0 0,0 0-1 0 0,2 0 1 0 0,0 0-1 0 0,-2 21 1 0 0,4-25-180 0 0,1 0 1 0 0,1 0 0 0 0,0 0-1 0 0,0 0 1 0 0,2 0 0 0 0,-1 0 0 0 0,2-1-1 0 0,0 1 1 0 0,0-1 0 0 0,1 1-1 0 0,0-1 1 0 0,1 0 0 0 0,9 14 0 0 0,-11-21-54 0 0,0-1 0 0 0,0 0 0 0 0,1-1 0 0 0,-1 1 0 0 0,1-1 0 0 0,0 1 0 0 0,0-1 0 0 0,0 0 0 0 0,0 0 0 0 0,1-1 0 0 0,-1 1 1 0 0,1-1-1 0 0,-1 0 0 0 0,9 2 0 0 0,22 4-4621 0 0,-32-9 576 0 0,-2-1 1972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9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9903 0 0,'0'0'455'0'0,"15"20"298"0"0,-11-5-366 0 0,0 0 1 0 0,-1 0-1 0 0,-1 0 0 0 0,-1 1 0 0 0,0-1 0 0 0,-1 0 0 0 0,-1 17 1 0 0,0-7-434 0 0,3 37 0 0 0,-1-55-1044 0 0,-2-3-3602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9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7487 0 0,'12'23'1168'0'0,"-8"-7"-426"0"0,-1-1 0 0 0,-1 0 0 0 0,0 27 432 0 0,-2-63-646 0 0,1 10-518 0 0,0 0 0 0 0,1 0 0 0 0,0 0 0 0 0,1 1 0 0 0,0-1-1 0 0,1 1 1 0 0,0 0 0 0 0,1 0 0 0 0,0 0 0 0 0,0 0 0 0 0,1 1-1 0 0,14-17 1 0 0,-20 26 32 0 0,0-1-1 0 0,1 1 1 0 0,-1-1-1 0 0,0 1 1 0 0,1 0-1 0 0,-1-1 1 0 0,1 1-1 0 0,-1 0 1 0 0,1-1-1 0 0,-1 1 0 0 0,1 0 1 0 0,-1 0-1 0 0,1-1 1 0 0,-1 1-1 0 0,1 0 1 0 0,0 0-1 0 0,-1 0 1 0 0,1 0-1 0 0,-1 0 1 0 0,1 0-1 0 0,-1 0 1 0 0,1 0-1 0 0,0 0 1 0 0,-1 0-1 0 0,1 0 0 0 0,-1 0 1 0 0,2 1-1 0 0,-1-1 22 0 0,0 1 0 0 0,0 0-1 0 0,0 0 1 0 0,0 0 0 0 0,0-1 0 0 0,0 1-1 0 0,0 0 1 0 0,0 0 0 0 0,-1 0-1 0 0,1 1 1 0 0,1 1 0 0 0,13 37 932 0 0,-14-35-808 0 0,3 11-206 0 0,-1 1-1 0 0,0 0 0 0 0,-1 0 1 0 0,-1-1-1 0 0,-1 1 1 0 0,-2 21-1 0 0,1-49-6427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9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24 10479 0 0,'-2'-3'279'0'0,"-7"-17"1041"0"0,2 19-810 0 0,-2 12-69 0 0,5-4-316 0 0,0 1 0 0 0,0 0 1 0 0,1 0-1 0 0,0 0 1 0 0,1 1-1 0 0,-3 11 1 0 0,-5 57 288 0 0,7-40-306 0 0,0-22-267 0 0,2-9-69 0 0,0 0-1 0 0,0-1 0 0 0,1 1 1 0 0,0 0-1 0 0,0 0 0 0 0,0-1 1 0 0,0 1-1 0 0,2 6 1 0 0,-3-16-4226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0.1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9559 0 0,'0'0'432'0'0,"21"-4"552"0"0,-11 6-990 0 0,26 1 143 0 0,-20-7-2392 0 0,-3-6-3318 0 0,-9 5 3558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0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63 11399 0 0,'-3'6'231'0'0,"0"0"0"0"0,1 0 0 0 0,-1 0 0 0 0,1 1 0 0 0,0-1 0 0 0,1 1 0 0 0,0-1-1 0 0,-1 9 1 0 0,2-11-123 0 0,0-1-1 0 0,0 1 1 0 0,0 0-1 0 0,0-1 0 0 0,0 1 1 0 0,1 0-1 0 0,0-1 1 0 0,0 1-1 0 0,0-1 0 0 0,0 1 1 0 0,0-1-1 0 0,1 0 1 0 0,-1 1-1 0 0,1-1 0 0 0,0 0 1 0 0,4 5-1 0 0,-6-8-111 0 0,1 1-1 0 0,-1-1 1 0 0,0 0-1 0 0,1 1 0 0 0,-1-1 1 0 0,1 0-1 0 0,-1 1 1 0 0,0-1-1 0 0,1 0 1 0 0,-1 0-1 0 0,1 1 0 0 0,-1-1 1 0 0,1 0-1 0 0,-1 0 1 0 0,1 0-1 0 0,-1 0 0 0 0,1 0 1 0 0,-1 0-1 0 0,1 0 1 0 0,-1 0-1 0 0,1 0 1 0 0,-1 0-1 0 0,1 0 0 0 0,-1 0 1 0 0,1 0-1 0 0,-1 0 1 0 0,1 0-1 0 0,0-1 1 0 0,13-11-296 0 0,4-22-207 0 0,-18 33 500 0 0,3-7 8 0 0,0 0 0 0 0,-1 0 0 0 0,0 0 0 0 0,-1 0 0 0 0,0 0 1 0 0,0 0-1 0 0,-1 0 0 0 0,0 0 0 0 0,0-1 0 0 0,-1 1 0 0 0,0 0 1 0 0,-1 0-1 0 0,1 0 0 0 0,-1 0 0 0 0,-5-11 0 0 0,7 18 22 0 0,-1 1 0 0 0,1 0-1 0 0,0-1 1 0 0,0 1-1 0 0,-1-1 1 0 0,1 1 0 0 0,0 0-1 0 0,-1-1 1 0 0,1 1-1 0 0,0 0 1 0 0,-1-1 0 0 0,1 1-1 0 0,0 0 1 0 0,-1-1-1 0 0,1 1 1 0 0,-1 0 0 0 0,1 0-1 0 0,0 0 1 0 0,-1-1 0 0 0,1 1-1 0 0,-1 0 1 0 0,1 0-1 0 0,-1 0 1 0 0,1 0 0 0 0,-1 0-1 0 0,1 0 1 0 0,-1 0-1 0 0,1 0 1 0 0,-1 0 0 0 0,1 0-1 0 0,-1 0 1 0 0,1 0-1 0 0,-1 0 1 0 0,1 0 0 0 0,0 0-1 0 0,-1 1 1 0 0,1-1 0 0 0,-1 0-1 0 0,1 0 1 0 0,-1 1-1 0 0,1-1 1 0 0,0 0 0 0 0,-1 0-1 0 0,1 1 1 0 0,0-1-1 0 0,-1 0 1 0 0,1 1 0 0 0,0-1-1 0 0,-1 1 1 0 0,-19 25-2038 0 0,13-17-3919 0 0,5-7 3568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0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15087 0 0,'24'8'1632'0'0,"-20"-6"-1625"0"0,1 1 0 0 0,-1 0 1 0 0,1 0-1 0 0,-1 0 0 0 0,0 1 0 0 0,0 0 0 0 0,-1-1 0 0 0,1 1 0 0 0,-1 1 0 0 0,0-1 0 0 0,0 0 1 0 0,0 1-1 0 0,0-1 0 0 0,-1 1 0 0 0,3 7 0 0 0,4 11 67 0 0,11 47 0 0 0,-17-59-66 0 0,-1 0 67 0 0,0 0 0 0 0,0 0 1 0 0,-1 1-1 0 0,0-1 0 0 0,-1 0 1 0 0,0 0-1 0 0,-1 1 1 0 0,0-1-1 0 0,-1 0 0 0 0,-1 0 1 0 0,1 0-1 0 0,-2 0 0 0 0,1 0 1 0 0,-9 16-1 0 0,6-15-316 0 0,0 3-1617 0 0,-15 27-1 0 0,19-39 1594 0 0,0-1-1 0 0,1 1 0 0 0,-1 0 1 0 0,0-1-1 0 0,0 1 1 0 0,-1-1-1 0 0,1 0 1 0 0,-1 0-1 0 0,1 1 1 0 0,-1-2-1 0 0,1 1 1 0 0,-1 0-1 0 0,0-1 1 0 0,0 1-1 0 0,-6 1 1 0 0,4-2-2933 0 0,-1-2-30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4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204 1 8863 0 0,'-16'8'765'0'0,"0"1"0"0"0,1 0 0 0 0,0 1 0 0 0,1 1 0 0 0,0 0-1 0 0,1 1 1 0 0,-21 24 0 0 0,26-26-563 0 0,1 0-1 0 0,0 1 1 0 0,0-1 0 0 0,1 1-1 0 0,1 1 1 0 0,0-1-1 0 0,1 1 1 0 0,0 0 0 0 0,1 0-1 0 0,0 0 1 0 0,0 0 0 0 0,0 13-1 0 0,2-9-121 0 0,1 0 0 0 0,0 0-1 0 0,1-1 1 0 0,1 1 0 0 0,0 0 0 0 0,8 27-1 0 0,-9-38-102 0 0,1-1-1 0 0,-1 1 1 0 0,1-1-1 0 0,0 1 1 0 0,0-1-1 0 0,1 0 1 0 0,-1 0-1 0 0,1 0 0 0 0,0 0 1 0 0,0 0-1 0 0,0-1 1 0 0,1 1-1 0 0,-1-1 1 0 0,1 0-1 0 0,0 0 1 0 0,0 0-1 0 0,0 0 1 0 0,0-1-1 0 0,0 0 1 0 0,1 0-1 0 0,-1 0 1 0 0,1 0-1 0 0,0-1 1 0 0,-1 1-1 0 0,1-1 0 0 0,6 0 1 0 0,-9 0-157 0 0,-1-1 90 0 0,0 0 1 0 0,-1 0-1 0 0,1 0 1 0 0,0 0-1 0 0,0 0 1 0 0,0 0 0 0 0,-1 0-1 0 0,1 0 1 0 0,0 0-1 0 0,0-1 1 0 0,0 1-1 0 0,-1 0 1 0 0,1-1-1 0 0,0 1 1 0 0,0 0-1 0 0,-1-1 1 0 0,1 1 0 0 0,0-1-1 0 0,0 0 1 0 0,17-15-5565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5.2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8639 0 0,'1'16'531'0'0,"-1"-1"-1"0"0,2 0 0 0 0,5 28 0 0 0,1 4 263 0 0,-3-13-657 0 0,-2-23-884 0 0,-1 1 1 0 0,-1 0 0 0 0,0 22-1 0 0,-1-33 625 0 0,0-1-1 0 0,0 0 0 0 0,0 0 1 0 0,0 0-1 0 0,0 0 0 0 0,0 1 1 0 0,0-1-1 0 0,0 0 0 0 0,0 0 1 0 0,0 0-1 0 0,0 0 0 0 0,0 1 0 0 0,0-1 1 0 0,0 0-1 0 0,0 0 0 0 0,-1 0 1 0 0,1 0-1 0 0,0 0 0 0 0,0 1 1 0 0,0-1-1 0 0,0 0 0 0 0,0 0 1 0 0,0 0-1 0 0,0 0 0 0 0,-1 0 1 0 0,1 0-1 0 0,0 0 0 0 0,0 1 1 0 0,0-1-1 0 0,0 0 0 0 0,-1 0 0 0 0,1 0 1 0 0,0 0-1 0 0,0 0 0 0 0,0 0 1 0 0,0 0-1 0 0,-1 0 0 0 0,1 0 1 0 0,0 0-1 0 0,0 0 0 0 0,0 0 1 0 0,0 0-1 0 0,-1 0 0 0 0,1 0 1 0 0,0 0-1 0 0,0 0 0 0 0,0 0 1 0 0,0 0-1 0 0,-1 0 0 0 0,1-1 0 0 0,-3 0-1284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5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 10943 0 0,'10'-4'96'0'0,"0"2"-1"0"0,0-1 1 0 0,1 1-1 0 0,-1 1 1 0 0,1 0-1 0 0,0 1 1 0 0,-1-1-1 0 0,1 2 1 0 0,-1 0-1 0 0,20 4 1 0 0,-30-5-93 0 0,1 0 0 0 0,-1 0 0 0 0,1 1 0 0 0,-1-1 0 0 0,1 0 0 0 0,-1 1 0 0 0,0-1-1 0 0,1 0 1 0 0,-1 1 0 0 0,1-1 0 0 0,-1 0 0 0 0,0 1 0 0 0,1-1 0 0 0,-1 1 0 0 0,0-1 0 0 0,0 1 0 0 0,1-1 0 0 0,-1 1 0 0 0,0-1 0 0 0,0 1 0 0 0,0-1-1 0 0,1 1 1 0 0,-1-1 0 0 0,0 1 0 0 0,0-1 0 0 0,0 1 0 0 0,0-1 0 0 0,0 1 0 0 0,0-1 0 0 0,0 1 0 0 0,0-1 0 0 0,0 1 0 0 0,0-1 0 0 0,-1 1 0 0 0,1-1 0 0 0,0 1-1 0 0,0-1 1 0 0,0 1 0 0 0,-1-1 0 0 0,1 1 0 0 0,0-1 0 0 0,-1 1 0 0 0,1-1 0 0 0,0 1 0 0 0,-1-1 0 0 0,1 0 0 0 0,0 1 0 0 0,-1-1 0 0 0,-23 27 104 0 0,17-20 58 0 0,-69 76 379 0 0,70-79-1368 0 0,-1-7-3499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6447 0 0,'1'5'43'0'0,"0"1"-1"0"0,-1 0 0 0 0,1 0 0 0 0,-1-1 0 0 0,-1 1 0 0 0,1 0 0 0 0,-1 0 1 0 0,-1 5-1 0 0,-1 3-139 0 0,-1 15-733 0 0,-2 0 1 0 0,-1-1-1 0 0,-1 0 0 0 0,-2 0 0 0 0,-13 28 0 0 0,22-54 62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5.9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39 11743 0 0,'-3'9'275'0'0,"0"0"0"0"0,0 0-1 0 0,1 1 1 0 0,-2 14 0 0 0,-6 27-449 0 0,10-51 174 0 0,-1 1 0 0 0,1-1 1 0 0,0 0-1 0 0,0 0 0 0 0,0 0 0 0 0,-1 0 0 0 0,1 0 0 0 0,0 0 0 0 0,0 0 0 0 0,0 1 0 0 0,-1-1 0 0 0,1 0 1 0 0,0 0-1 0 0,0 0 0 0 0,0 0 0 0 0,-1 0 0 0 0,1 0 0 0 0,0 0 0 0 0,0 0 0 0 0,-1 0 0 0 0,1 0 0 0 0,0 0 0 0 0,0 0 1 0 0,0 0-1 0 0,-1 0 0 0 0,1-1 0 0 0,0 1 0 0 0,0 0 0 0 0,0 0 0 0 0,-1 0 0 0 0,1 0 0 0 0,0 0 0 0 0,0 0 0 0 0,0 0 1 0 0,-1-1-1 0 0,1 1 0 0 0,0 0 0 0 0,0 0 0 0 0,0 0 0 0 0,0 0 0 0 0,0-1 0 0 0,-1 1 0 0 0,1 0 0 0 0,0 0 1 0 0,0 0-1 0 0,0-1 0 0 0,0 1 0 0 0,0 0 0 0 0,0 0 0 0 0,0 0 0 0 0,0-1 0 0 0,0 1 0 0 0,0 0 6 0 0,-2-4-11 0 0,1-1 1 0 0,0 1-1 0 0,0 0 1 0 0,1 0-1 0 0,-1-1 1 0 0,1 1-1 0 0,0 0 1 0 0,0-1-1 0 0,0 1 1 0 0,1-1-1 0 0,-1 1 1 0 0,1 0-1 0 0,0 0 1 0 0,3-7-1 0 0,-2 3-23 0 0,1-1-1 0 0,1 1 1 0 0,0 0-1 0 0,0 0 1 0 0,1 0 0 0 0,5-7-1 0 0,-9 14 28 0 0,0 0-1 0 0,0 0 0 0 0,-1 0 0 0 0,1 0 0 0 0,0 0 1 0 0,0 0-1 0 0,0 1 0 0 0,0-1 0 0 0,0 0 1 0 0,0 1-1 0 0,0-1 0 0 0,0 1 0 0 0,0-1 1 0 0,1 1-1 0 0,-1-1 0 0 0,0 1 0 0 0,2-1 0 0 0,12 2-3697 0 0,-7 0-443 0 0,-5-1 2127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6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15 5063 0 0,'0'0'232'0'0,"-1"19"664"0"0,-22 15 1660 0 0,20-30-2302 0 0,0-1 0 0 0,1 0 0 0 0,-1 1 0 0 0,1-1 0 0 0,0 1 0 0 0,-1 0 0 0 0,2 0 0 0 0,-1 0 0 0 0,0 0 0 0 0,1 0 0 0 0,0 0 0 0 0,0 0 0 0 0,0 0 0 0 0,1 1 0 0 0,-1-1 0 0 0,1 0 0 0 0,0 6 0 0 0,0-7-220 0 0,0-1 0 0 0,1 0 0 0 0,-1 1-1 0 0,1-1 1 0 0,-1 0 0 0 0,1 1 0 0 0,0-1 0 0 0,0 0-1 0 0,0 0 1 0 0,0 1 0 0 0,0-1 0 0 0,0 0-1 0 0,0 0 1 0 0,1 0 0 0 0,-1-1 0 0 0,3 3 0 0 0,-3-3-48 0 0,1 0 0 0 0,-1-1 0 0 0,0 1 0 0 0,0-1 0 0 0,1 0 0 0 0,-1 0 0 0 0,0 1 0 0 0,0-1 0 0 0,1 0 0 0 0,-1 0 0 0 0,0 0 0 0 0,1 0 0 0 0,-1 0 0 0 0,0-1 0 0 0,0 1 0 0 0,1 0 0 0 0,-1 0 1 0 0,0-1-1 0 0,0 1 0 0 0,1-1 0 0 0,-1 1 0 0 0,0-1 0 0 0,0 0 0 0 0,0 1 0 0 0,0-1 0 0 0,0 0 0 0 0,0 0 0 0 0,0 0 0 0 0,0 0 0 0 0,0 0 0 0 0,1-1 0 0 0,3-3-113 0 0,-1-1 0 0 0,1 1 0 0 0,-1-1 0 0 0,0 0 0 0 0,-1 0 0 0 0,1 0 0 0 0,-1 0 0 0 0,-1-1 0 0 0,1 1 0 0 0,-1-1 0 0 0,3-11 0 0 0,-4 14 124 0 0,-1 1 1 0 0,1-1-1 0 0,-1 1 1 0 0,1-1-1 0 0,-1 0 1 0 0,0 1-1 0 0,0-1 0 0 0,-1 0 1 0 0,1 1-1 0 0,-1-1 1 0 0,0 1-1 0 0,0-1 1 0 0,0 1-1 0 0,0-1 1 0 0,-1 1-1 0 0,1 0 1 0 0,-1-1-1 0 0,0 1 1 0 0,0 0-1 0 0,0 0 0 0 0,0 0 1 0 0,-1 1-1 0 0,1-1 1 0 0,-4-3-1 0 0,5 6 8 0 0,1-1-1 0 0,-1 1 1 0 0,1 0-1 0 0,-1 0 1 0 0,1-1-1 0 0,-1 1 1 0 0,1 0-1 0 0,-1 0 1 0 0,1 0-1 0 0,-1 0 1 0 0,1 0-1 0 0,-1-1 1 0 0,0 1-1 0 0,1 0 1 0 0,-1 0-1 0 0,1 0 1 0 0,-1 0-1 0 0,1 1 1 0 0,-1-1-1 0 0,1 0 1 0 0,-1 0-1 0 0,1 0 1 0 0,-1 0-1 0 0,1 0 1 0 0,-1 1-1 0 0,1-1 1 0 0,-1 0-1 0 0,0 1 1 0 0,-13 15 462 0 0,-2 22-4942 0 0,14-23-1292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6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 1495 0 0,'11'-8'-618'0'0,"-7"5"1052"0"0,0 0 1 0 0,1 1-1 0 0,-1-1 0 0 0,1 1 0 0 0,0 0 0 0 0,0 0 0 0 0,6-2 0 0 0,-9 4-233 0 0,-1 0 0 0 0,0 0-1 0 0,0 0 1 0 0,0 0 0 0 0,0 0 0 0 0,0 0-1 0 0,0 0 1 0 0,0 0 0 0 0,0 0-1 0 0,0 1 1 0 0,0-1 0 0 0,0 0 0 0 0,0 1-1 0 0,0-1 1 0 0,-1 1 0 0 0,1-1-1 0 0,1 2 1 0 0,0-1 107 0 0,-1 1 1 0 0,1-1-1 0 0,-1 1 1 0 0,0 0-1 0 0,0-1 0 0 0,0 1 1 0 0,0 0-1 0 0,0 0 0 0 0,0 0 1 0 0,0 0-1 0 0,0 3 0 0 0,3 10-56 0 0,-1 0 0 0 0,0-1 0 0 0,-1 1-1 0 0,-1 0 1 0 0,-1 0 0 0 0,0 0-1 0 0,0 0 1 0 0,-2 0 0 0 0,-5 27 0 0 0,-2-27-359 0 0,2-8-89 0 0,7-7 172 0 0,0 0 0 0 0,0 0-1 0 0,0 0 1 0 0,0 0 0 0 0,-1 0 0 0 0,1 0 0 0 0,0 0 0 0 0,0 0 0 0 0,0 0 0 0 0,0 0 0 0 0,-1 0 0 0 0,1 0 0 0 0,0 0-1 0 0,0 0 1 0 0,0 0 0 0 0,0 0 0 0 0,-1 0 0 0 0,1 0 0 0 0,0 0 0 0 0,0 0 0 0 0,0-1 0 0 0,0 1 0 0 0,-1 0 0 0 0,1 0-1 0 0,0 0 1 0 0,0 0 0 0 0,0 0 0 0 0,0 0 0 0 0,0 0 0 0 0,0-1 0 0 0,-1 1 0 0 0,1 0 0 0 0,0 0 0 0 0,0 0 0 0 0,0 0-1 0 0,0 0 1 0 0,0-1 0 0 0,0 1 0 0 0,0 0 0 0 0,0 0 0 0 0,0-1 0 0 0,-5-15-4587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7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13 12207 0 0,'5'-2'169'0'0,"1"0"0"0"0,-1 0 0 0 0,1 0 1 0 0,-1 1-1 0 0,1 0 0 0 0,-1 0 0 0 0,1 1 0 0 0,6-1 0 0 0,-10 1-185 0 0,-1 0-1 0 0,1 0 1 0 0,0-1 0 0 0,0 2 0 0 0,-1-1 0 0 0,1 0-1 0 0,0 0 1 0 0,-1 0 0 0 0,1 1 0 0 0,-1-1-1 0 0,1 1 1 0 0,0-1 0 0 0,-1 1 0 0 0,1 0 0 0 0,-1 0-1 0 0,1 0 1 0 0,-1 0 0 0 0,0 0 0 0 0,1 0 0 0 0,-1 0-1 0 0,0 0 1 0 0,0 0 0 0 0,1 0 0 0 0,-1 1-1 0 0,0-1 1 0 0,-1 0 0 0 0,1 1 0 0 0,0-1 0 0 0,0 1-1 0 0,0-1 1 0 0,0 3 0 0 0,-1-2 42 0 0,-1 0 0 0 0,1 0 1 0 0,-1-1-1 0 0,1 1 0 0 0,-1 0 0 0 0,0 0 0 0 0,1-1 1 0 0,-1 1-1 0 0,0 0 0 0 0,0-1 0 0 0,0 1 0 0 0,0-1 1 0 0,-1 1-1 0 0,1-1 0 0 0,-2 2 0 0 0,-22 21 8 0 0,-14 3-1073 0 0,10-13-4410 0 0,46-22 3212 0 0,11-7 450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7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14 9903 0 0,'0'0'455'0'0,"-23"6"341"0"0,17-3-665 0 0,-1 0 0 0 0,0 1 0 0 0,1 0 1 0 0,0 0-1 0 0,0 0 0 0 0,0 1 0 0 0,0 0 0 0 0,-7 8 0 0 0,10-9-84 0 0,-1 0 0 0 0,2-1 0 0 0,-1 1 0 0 0,0 0-1 0 0,1 1 1 0 0,0-1 0 0 0,0 0 0 0 0,0 1 0 0 0,0-1 0 0 0,1 1-1 0 0,0-1 1 0 0,0 1 0 0 0,0 0 0 0 0,0 7 0 0 0,1-12-41 0 0,-1 1 0 0 0,1 0 0 0 0,0 0 0 0 0,0 0 0 0 0,0 0 0 0 0,1 0 0 0 0,-1 0 0 0 0,0 0 0 0 0,0 0 0 0 0,0 0 0 0 0,1 0 1 0 0,-1-1-1 0 0,0 1 0 0 0,1 0 0 0 0,-1 0 0 0 0,1 0 0 0 0,-1 0 0 0 0,1-1 0 0 0,-1 1 0 0 0,1 0 0 0 0,0-1 0 0 0,-1 1 0 0 0,1 0 0 0 0,0-1 0 0 0,1 1 1 0 0,-1 0 11 0 0,0-1 0 0 0,1 0 1 0 0,-1 1-1 0 0,0-1 1 0 0,1 0-1 0 0,-1 0 1 0 0,0 0-1 0 0,1 0 1 0 0,-1 0-1 0 0,0-1 1 0 0,1 1-1 0 0,-1 0 1 0 0,0 0-1 0 0,1-1 1 0 0,0 0-1 0 0,5-2 51 0 0,-1 0 0 0 0,0 0 0 0 0,0-1 0 0 0,0 0-1 0 0,7-6 1 0 0,-7 4-157 0 0,0 0-1 0 0,0 0 0 0 0,-1-1 1 0 0,0 0-1 0 0,6-12 0 0 0,-9 16 56 0 0,0-1 0 0 0,-1 1 0 0 0,1 0-1 0 0,-1-1 1 0 0,0 1 0 0 0,0-1 0 0 0,0 1-1 0 0,0-1 1 0 0,0 1 0 0 0,-1-1 0 0 0,0 0-1 0 0,0 1 1 0 0,0-1 0 0 0,0 1 0 0 0,-1-7-1 0 0,0 9 50 0 0,1 0 0 0 0,0 0 0 0 0,-1 0-1 0 0,0 1 1 0 0,1-1 0 0 0,-1 0 0 0 0,1 0-1 0 0,-1 0 1 0 0,0 0 0 0 0,1 1 0 0 0,-1-1-1 0 0,0 0 1 0 0,0 1 0 0 0,0-1 0 0 0,0 0-1 0 0,0 1 1 0 0,1-1 0 0 0,-1 1 0 0 0,0 0 0 0 0,0-1-1 0 0,0 1 1 0 0,0 0 0 0 0,0-1 0 0 0,0 1-1 0 0,-1 0 1 0 0,1 0 0 0 0,0 0 0 0 0,0 0-1 0 0,0 0 1 0 0,-2 0 0 0 0,2 1-55 0 0,-1-1 0 0 0,1 0 0 0 0,-1 1 1 0 0,1-1-1 0 0,0 1 0 0 0,-1-1 0 0 0,1 1 0 0 0,0 0 1 0 0,-1-1-1 0 0,1 1 0 0 0,0 0 0 0 0,0 0 0 0 0,0 0 1 0 0,-1 0-1 0 0,1 0 0 0 0,0 0 0 0 0,0 0 0 0 0,1 0 1 0 0,-1 1-1 0 0,0-1 0 0 0,0 0 0 0 0,1 1 0 0 0,-2 1 1 0 0,-2 13-4416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7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 12095 0 0,'-4'0'54'0'0,"1"1"0"0"0,-1 0-1 0 0,0 1 1 0 0,1-1-1 0 0,-1 1 1 0 0,1-1 0 0 0,0 1-1 0 0,-1 0 1 0 0,1 1 0 0 0,0-1-1 0 0,0 0 1 0 0,0 1-1 0 0,1 0 1 0 0,-1-1 0 0 0,-2 5-1 0 0,-5 6 144 0 0,0 0 0 0 0,-8 15-1 0 0,18-27-198 0 0,-1 0 0 0 0,1 0 0 0 0,-1 0 0 0 0,1-1 0 0 0,0 1 0 0 0,0 0 0 0 0,-1 0 0 0 0,1 0 0 0 0,0 0 0 0 0,0 0 0 0 0,0-1 0 0 0,0 1 0 0 0,0 0 0 0 0,0 0 0 0 0,0 0 0 0 0,1 0 0 0 0,-1 0 0 0 0,0 0 0 0 0,0-1 0 0 0,1 1 0 0 0,-1 0 0 0 0,0 0 0 0 0,1 0 0 0 0,-1-1 0 0 0,1 1 0 0 0,0 1 0 0 0,16 14-112 0 0,-13-12 73 0 0,-3-4 6 0 0,0 1 0 0 0,0-1 0 0 0,0 1-1 0 0,0 0 1 0 0,0 0 0 0 0,-1-1 0 0 0,1 1 0 0 0,0 0 0 0 0,0 0 0 0 0,-1 0 0 0 0,1 0-1 0 0,-1 0 1 0 0,1 0 0 0 0,-1 0 0 0 0,1 0 0 0 0,-1 0 0 0 0,1 0 0 0 0,-1 0-1 0 0,0 0 1 0 0,0 0 0 0 0,1 0 0 0 0,-1 0 0 0 0,0 0 0 0 0,0 0 0 0 0,0 1 0 0 0,0-1-1 0 0,-1 0 1 0 0,1 0 0 0 0,0 0 0 0 0,0 0 0 0 0,-1 0 0 0 0,1 0 0 0 0,0 0-1 0 0,-1 0 1 0 0,1 0 0 0 0,-1 0 0 0 0,1 0 0 0 0,-1 0 0 0 0,0 0 0 0 0,1 0 0 0 0,-1 0-1 0 0,-1 0 1 0 0,-1 2-750 0 0,-3-4-3142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8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9439 0 0,'-4'1'118'0'0,"0"0"0"0"0,1 0 0 0 0,-1 0-1 0 0,0 0 1 0 0,1 1 0 0 0,-1 0 0 0 0,1 0-1 0 0,-1 0 1 0 0,1 0 0 0 0,0 0 0 0 0,0 0-1 0 0,0 1 1 0 0,0 0 0 0 0,0-1 0 0 0,1 1-1 0 0,-1 0 1 0 0,1 0 0 0 0,-3 5 0 0 0,3-5-80 0 0,0 1 0 0 0,0 0 1 0 0,0 0-1 0 0,0 0 0 0 0,0 0 0 0 0,1 0 1 0 0,-1 0-1 0 0,1 1 0 0 0,0-1 0 0 0,1 0 1 0 0,-1 1-1 0 0,1-1 0 0 0,0 1 0 0 0,0-1 1 0 0,0 0-1 0 0,1 5 0 0 0,-1-8-19 0 0,0-1 0 0 0,0 1 0 0 0,1-1 0 0 0,-1 1 0 0 0,0-1 1 0 0,0 1-1 0 0,0-1 0 0 0,1 1 0 0 0,-1-1 0 0 0,0 0 0 0 0,0 1 0 0 0,1-1 0 0 0,-1 0 0 0 0,0 1 0 0 0,1-1 0 0 0,-1 0 0 0 0,0 1 0 0 0,1-1 0 0 0,-1 0 0 0 0,1 1 0 0 0,-1-1 0 0 0,0 0 0 0 0,1 0 0 0 0,-1 0 0 0 0,1 1 0 0 0,-1-1 0 0 0,1 0 0 0 0,-1 0 0 0 0,1 0 0 0 0,-1 0 0 0 0,1 0 0 0 0,18-6 206 0 0,-14 3-242 0 0,0 0 0 0 0,-1-1 0 0 0,1 0-1 0 0,6-6 1 0 0,-6 2-59 0 0,0 0 0 0 0,0-1 0 0 0,-1 0 0 0 0,5-13 0 0 0,-8 19 620 0 0,3 42 797 0 0,2 24-1578 0 0,-6-63 147 0 0,0 0 0 0 0,0 0 0 0 0,0 1-1 0 0,0-1 1 0 0,0 0 0 0 0,0 0 0 0 0,0 0 0 0 0,0 0-1 0 0,0 0 1 0 0,0 1 0 0 0,0-1 0 0 0,0 0 0 0 0,0 0-1 0 0,0 0 1 0 0,0 0 0 0 0,0 1 0 0 0,0-1 0 0 0,0 0-1 0 0,1 0 1 0 0,-1 0 0 0 0,0 0 0 0 0,0 0 0 0 0,0 0-1 0 0,0 1 1 0 0,0-1 0 0 0,0 0 0 0 0,0 0 0 0 0,0 0 0 0 0,0 0-1 0 0,1 0 1 0 0,-1 0 0 0 0,0 0 0 0 0,0 0 0 0 0,0 0-1 0 0,0 1 1 0 0,0-1 0 0 0,1 0 0 0 0,-1 0 0 0 0,0 0-1 0 0,0 0 1 0 0,0 0 0 0 0,0 0 0 0 0,0 0 0 0 0,1 0-1 0 0,-1 0 1 0 0,0 0 0 0 0,0 0 0 0 0,0 0 0 0 0,0 0-1 0 0,0 0 1 0 0,1 0 0 0 0,-1 0 0 0 0,0 0 0 0 0,0-1-1 0 0,0 1 1 0 0,0 0 0 0 0,0 0 0 0 0,1 0 0 0 0,-1 0-1 0 0,0 0 1 0 0,0 0 0 0 0,0 0 0 0 0,3-4-1828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8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12095 0 0,'3'22'1304'0'0,"-13"66"1249"0"0,5-58-2409 0 0,-1 45-1 0 0,5-65-2701 0 0,-1-20-1837 0 0,1 3 2796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58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13359 0 0,'5'2'72'0'0,"0"2"-1"0"0,0-1 1 0 0,-1 0-1 0 0,1 1 1 0 0,-1 0-1 0 0,0 0 0 0 0,0 0 1 0 0,0 1-1 0 0,6 8 1 0 0,26 50 583 0 0,-23-40-577 0 0,-1 3 85 0 0,0 1 1 0 0,-2 0-1 0 0,-1 1 0 0 0,7 37 0 0 0,-15-60 9 0 0,-1 1-1 0 0,1-1 0 0 0,-1 1 1 0 0,0 0-1 0 0,0-1 0 0 0,-1 1 1 0 0,0-1-1 0 0,0 1 0 0 0,0-1 1 0 0,0 1-1 0 0,-5 9 0 0 0,-3 4 118 0 0,-21 34 0 0 0,9-18-476 0 0,9-21-1117 0 0,-18 6-4711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00.3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2991 0 0,'0'0'1459'0'0,"7"8"4056"0"0,7 7-4223 0 0,-11-14-1220 0 0,0 0 0 0 0,0 0 0 0 0,-1-1 1 0 0,1 1-1 0 0,0-1 0 0 0,0 0 1 0 0,0 0-1 0 0,0 0 0 0 0,0 0 0 0 0,0 0 1 0 0,-1-1-1 0 0,1 1 0 0 0,0-1 0 0 0,0 0 1 0 0,0 0-1 0 0,-1 0 0 0 0,1 0 1 0 0,0 0-1 0 0,2-2 0 0 0,-2 1-205 0 0,0 1-1 0 0,1-1 1 0 0,-1 1-1 0 0,1 0 1 0 0,-1 0-1 0 0,1 1 1 0 0,-1-1-1 0 0,1 0 1 0 0,-1 1-1 0 0,5 0 1 0 0,-8 0-512 0 0,1 2-1670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7367 0 0,'0'0'784'0'0,"13"4"-784"0"0,-3-4-256 0 0,0 3-72 0 0,12-3-2944 0 0</inkml:trace>
  <inkml:trace contextRef="#ctx0" brushRef="#br0" timeOffset="1">212 66 5527 0 0,'3'7'488'0'0,"-2"-2"-392"0"0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00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5063 0 0,'28'8'810'0'0,"64"12"3340"0"0,-91-20-4119 0 0,-1 0-1 0 0,1 0 0 0 0,-1 1 1 0 0,1-1-1 0 0,-1 0 0 0 0,1 0 1 0 0,-1 1-1 0 0,0-1 0 0 0,1 0 1 0 0,-1 1-1 0 0,1-1 0 0 0,-1 1 1 0 0,0-1-1 0 0,1 1 0 0 0,-1-1 1 0 0,0 0-1 0 0,0 1 1 0 0,1-1-1 0 0,-1 1 0 0 0,0-1 1 0 0,0 1-1 0 0,1-1 0 0 0,-1 1 1 0 0,0 0-1 0 0,0-1 0 0 0,0 1 1 0 0,0 0-1 0 0,-4 18 411 0 0,-14 15 108 0 0,7-22-353 0 0,0 0 0 0 0,0 0 0 0 0,-1-1 0 0 0,-19 13 0 0 0,13-11-760 0 0,-24 25 0 0 0,39-35-3640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16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91 7599 0 0,'-3'3'108'0'0,"0"-1"0"0"0,0 1-1 0 0,0 1 1 0 0,1-1-1 0 0,-1 0 1 0 0,1 1-1 0 0,0-1 1 0 0,0 1 0 0 0,0 0-1 0 0,0 0 1 0 0,-1 6-1 0 0,-11 47 1130 0 0,10-33-834 0 0,0-6-217 0 0,0 0-1 0 0,2 0 1 0 0,-1 28 0 0 0,3-41-118 0 0,0 0 1 0 0,0 0 0 0 0,1 1 0 0 0,0-1-1 0 0,0 0 1 0 0,0 0 0 0 0,0 0 0 0 0,1 0 0 0 0,0 0-1 0 0,0 0 1 0 0,0-1 0 0 0,0 1 0 0 0,1-1 0 0 0,0 1-1 0 0,0-1 1 0 0,7 8 0 0 0,-8-10-48 0 0,0-1 0 0 0,0 1 0 0 0,0-1-1 0 0,0 1 1 0 0,1-1 0 0 0,-1 0 0 0 0,0 0 0 0 0,1 0 0 0 0,-1 0 0 0 0,1 0-1 0 0,-1-1 1 0 0,1 1 0 0 0,0-1 0 0 0,-1 1 0 0 0,1-1 0 0 0,-1 0-1 0 0,5 0 1 0 0,-3-1 47 0 0,0 0 0 0 0,0 0 0 0 0,1 0 0 0 0,-1 0 0 0 0,0-1 0 0 0,0 0-1 0 0,0 0 1 0 0,0 0 0 0 0,5-4 0 0 0,0-1 26 0 0,-1 0 0 0 0,0 0 0 0 0,-1-1 0 0 0,1 0 0 0 0,-2 0-1 0 0,1 0 1 0 0,8-17 0 0 0,-9 15-36 0 0,9-15 48 0 0,-2-2-1 0 0,-1 0 1 0 0,11-34-1 0 0,-20 54-80 0 0,-2 0 0 0 0,1 0-1 0 0,0-1 1 0 0,-1 1 0 0 0,-1-1-1 0 0,1 1 1 0 0,-1 0 0 0 0,0-1 0 0 0,-1 1-1 0 0,0-1 1 0 0,0 1 0 0 0,-1 0-1 0 0,0 0 1 0 0,0 0 0 0 0,0 0-1 0 0,-1 0 1 0 0,0 0 0 0 0,-6-9 0 0 0,8 14-8 0 0,0 0 1 0 0,-1-1 0 0 0,1 1 0 0 0,-1 0-1 0 0,1 0 1 0 0,-1 1 0 0 0,0-1 0 0 0,0 0-1 0 0,0 1 1 0 0,0-1 0 0 0,0 1 0 0 0,0-1-1 0 0,-1 1 1 0 0,1 0 0 0 0,0 0 0 0 0,-1 0-1 0 0,1 0 1 0 0,-1 0 0 0 0,1 1-1 0 0,0-1 1 0 0,-1 1 0 0 0,0 0 0 0 0,1-1-1 0 0,-1 1 1 0 0,-2 1 0 0 0,-1 0 22 0 0,1 0 1 0 0,0 1-1 0 0,0 0 1 0 0,0 0-1 0 0,0 1 1 0 0,0-1-1 0 0,0 1 1 0 0,0 0-1 0 0,1 1 1 0 0,-7 5-1 0 0,5-4-45 0 0,-2 2-130 0 0,-1 0 0 0 0,1 1-1 0 0,-11 14 1 0 0,17-19 36 0 0,0-1-1 0 0,0 1 1 0 0,1-1-1 0 0,-1 1 1 0 0,1 0-1 0 0,0-1 1 0 0,0 1 0 0 0,0 0-1 0 0,0 0 1 0 0,0 0-1 0 0,1 0 1 0 0,-1 0 0 0 0,1 0-1 0 0,0 0 1 0 0,0 0-1 0 0,0 0 1 0 0,0 0-1 0 0,0 0 1 0 0,2 5 0 0 0,9 21-4847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16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10823 0 0,'0'0'496'0'0,"23"15"196"0"0,47 29-424 0 0,-46-28-870 0 0,34 17-1 0 0,-37-22-3384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17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1 10943 0 0,'-16'17'594'0'0,"1"1"0"0"0,1 0 0 0 0,0 2 0 0 0,-18 32 0 0 0,24-37-315 0 0,1 1 0 0 0,0 0 1 0 0,1 0-1 0 0,1 0 1 0 0,0 1-1 0 0,1 0 0 0 0,1 0 1 0 0,1 0-1 0 0,0 0 0 0 0,2 0 1 0 0,-1 1-1 0 0,4 23 1 0 0,-1-24-293 0 0,1 1 0 0 0,1-1-1 0 0,0 0 1 0 0,1 0 0 0 0,1 0 0 0 0,1-1 0 0 0,0 0 0 0 0,1 0 0 0 0,1-1 0 0 0,0 0 0 0 0,1-1 0 0 0,14 17 0 0 0,-22-29-148 0 0,0 1-1 0 0,1-1 1 0 0,-1 1-1 0 0,0-1 1 0 0,1 0-1 0 0,0 0 1 0 0,-1 0-1 0 0,1-1 1 0 0,0 1-1 0 0,0 0 1 0 0,0-1-1 0 0,0 0 1 0 0,0 0-1 0 0,5 2 1 0 0,16-4-5257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19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74 5759 0 0,'-9'-9'3344'0'0,"7"10"-3262"0"0,0-1 0 0 0,0 0 0 0 0,0 1 0 0 0,0-1 0 0 0,1 1 0 0 0,-1 0 0 0 0,0-1 0 0 0,0 1 0 0 0,0 0 0 0 0,1 0 0 0 0,-1 0 0 0 0,0 0 0 0 0,1 1 0 0 0,-1-1 0 0 0,1 0 0 0 0,-1 1 0 0 0,1-1 0 0 0,0 1-1 0 0,0-1 1 0 0,-1 1 0 0 0,1 0 0 0 0,0-1 0 0 0,0 1 0 0 0,1 0 0 0 0,-1 0 0 0 0,0 0 0 0 0,1 0 0 0 0,-1 0 0 0 0,1 0 0 0 0,-1-1 0 0 0,1 1 0 0 0,0 3 0 0 0,-1 2 120 0 0,0-1 1 0 0,1 1 0 0 0,0 0-1 0 0,0 0 1 0 0,1-1-1 0 0,-1 1 1 0 0,1 0 0 0 0,3 8-1 0 0,1-2 130 0 0,0 1-1 0 0,10 17 0 0 0,-15-29-326 0 0,1 0 0 0 0,0 0 0 0 0,1 0-1 0 0,-1 0 1 0 0,0 0 0 0 0,1 0 0 0 0,-1 0 0 0 0,1 0 0 0 0,-1-1 0 0 0,1 1 0 0 0,0-1-1 0 0,0 1 1 0 0,-1-1 0 0 0,1 1 0 0 0,0-1 0 0 0,0 0 0 0 0,1 0 0 0 0,-1 0 0 0 0,0 0-1 0 0,0-1 1 0 0,0 1 0 0 0,1 0 0 0 0,3 0 0 0 0,-3-2-29 0 0,-1 0 0 0 0,0 0 0 0 0,1 0 0 0 0,-1 0-1 0 0,0 0 1 0 0,0-1 0 0 0,0 1 0 0 0,0-1 0 0 0,0 1 0 0 0,0-1 0 0 0,0 0 0 0 0,0 0 0 0 0,-1 0 0 0 0,1 0 0 0 0,-1 0-1 0 0,1 0 1 0 0,-1 0 0 0 0,0 0 0 0 0,0-1 0 0 0,0 1 0 0 0,1-3 0 0 0,4-9-126 0 0,-2 0-1 0 0,5-17 1 0 0,-9 30 130 0 0,2-10 22 0 0,13-61-33 0 0,-14 66 67 0 0,-1 0-1 0 0,0-1 1 0 0,0 1 0 0 0,0 0-1 0 0,0-1 1 0 0,-1 1 0 0 0,0 0-1 0 0,0 0 1 0 0,-3-7 0 0 0,3 12-20 0 0,1-1 1 0 0,-1 1 0 0 0,1 0-1 0 0,-1 0 1 0 0,0 0-1 0 0,1 0 1 0 0,-1 0 0 0 0,0 0-1 0 0,0 0 1 0 0,0 0 0 0 0,0 0-1 0 0,0 0 1 0 0,0 1 0 0 0,0-1-1 0 0,0 0 1 0 0,0 1-1 0 0,0-1 1 0 0,0 0 0 0 0,0 1-1 0 0,-1-1 1 0 0,1 1 0 0 0,0 0-1 0 0,-2-1 1 0 0,0 1 23 0 0,0 0 0 0 0,0 0 0 0 0,0 0 0 0 0,0 1 0 0 0,0-1-1 0 0,0 1 1 0 0,0-1 0 0 0,1 1 0 0 0,-7 2 0 0 0,-26 17-1952 0 0,11 2-4621 0 0,20-17 4870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19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10367 0 0,'0'0'472'0'0,"23"-2"544"0"0,-19 3-921 0 0,-1 0-1 0 0,1 0 1 0 0,-1 1-1 0 0,1-1 0 0 0,-1 1 1 0 0,0 0-1 0 0,1-1 1 0 0,-1 1-1 0 0,0 1 1 0 0,0-1-1 0 0,0 0 0 0 0,-1 1 1 0 0,5 5-1 0 0,-2-4-550 0 0,-1 0 1 0 0,1 0-1 0 0,-1 0 0 0 0,9 5 0 0 0,-4-5-3531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0.4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 12783 0 0,'1'6'314'0'0,"1"1"-1"0"0,0-1 1 0 0,0 0-1 0 0,5 9 1 0 0,-6-13-311 0 0,-1-1 0 0 0,1 0 0 0 0,0 1 0 0 0,0-1 0 0 0,0 1 0 0 0,-1-1 1 0 0,1 0-1 0 0,0 0 0 0 0,1 0 0 0 0,-1 1 0 0 0,0-1 0 0 0,0 0 0 0 0,0 0 0 0 0,1-1 1 0 0,-1 1-1 0 0,0 0 0 0 0,1 0 0 0 0,-1-1 0 0 0,1 1 0 0 0,-1 0 0 0 0,1-1 0 0 0,-1 0 0 0 0,1 1 1 0 0,1-1-1 0 0,-1 0 1 0 0,-1-1 1 0 0,0 0 0 0 0,1 1-1 0 0,-1-1 1 0 0,0 0 0 0 0,0 0-1 0 0,0 0 1 0 0,0 0 0 0 0,0 0-1 0 0,0 0 1 0 0,0 0 0 0 0,0 0-1 0 0,0 0 1 0 0,0-1 0 0 0,-1 1-1 0 0,1 0 1 0 0,0-1 0 0 0,-1 1-1 0 0,1 0 1 0 0,-1-1 0 0 0,1 1 0 0 0,-1-3-1 0 0,8-35 77 0 0,-8 37-77 0 0,1-67-2404 0 0,-3 67 873 0 0,-1 4-2376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0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16 14399 0 0,'-3'1'34'0'0,"0"0"0"0"0,0 0-1 0 0,1 0 1 0 0,-1 1 0 0 0,0 0-1 0 0,1-1 1 0 0,-1 1 0 0 0,1 0-1 0 0,-1 0 1 0 0,1 0 0 0 0,0 0-1 0 0,0 1 1 0 0,0-1 0 0 0,0 1-1 0 0,0-1 1 0 0,1 1 0 0 0,-1 0-1 0 0,1-1 1 0 0,0 1 0 0 0,0 0-1 0 0,0 0 1 0 0,0 0 0 0 0,-1 5-1 0 0,1-4-7 0 0,0-1 0 0 0,0 1-1 0 0,1 0 1 0 0,-1 0 0 0 0,1 0-1 0 0,0 0 1 0 0,0 0 0 0 0,0 0-1 0 0,1 0 1 0 0,0 0 0 0 0,-1-1-1 0 0,1 1 1 0 0,0 0 0 0 0,1 0 0 0 0,-1-1-1 0 0,1 1 1 0 0,-1 0 0 0 0,4 4-1 0 0,-4-8-24 0 0,-1 1 0 0 0,0-1-1 0 0,1 1 1 0 0,-1 0-1 0 0,1-1 1 0 0,-1 1 0 0 0,1-1-1 0 0,0 0 1 0 0,-1 1 0 0 0,1-1-1 0 0,0 1 1 0 0,-1-1 0 0 0,1 0-1 0 0,0 1 1 0 0,-1-1 0 0 0,1 0-1 0 0,0 0 1 0 0,-1 0 0 0 0,1 1-1 0 0,0-1 1 0 0,0 0-1 0 0,-1 0 1 0 0,1 0 0 0 0,0 0-1 0 0,0 0 1 0 0,-1 0 0 0 0,1 0-1 0 0,0-1 1 0 0,0 1 0 0 0,0 0-1 0 0,1-1 4 0 0,-1 0 0 0 0,1-1-1 0 0,-1 1 1 0 0,1 0 0 0 0,-1 0-1 0 0,1-1 1 0 0,-1 1 0 0 0,0-1-1 0 0,1 1 1 0 0,-1-1 0 0 0,1-2-1 0 0,2-4 13 0 0,0 0 0 0 0,0-1 0 0 0,4-15 0 0 0,-6 17-25 0 0,-1-1-1 0 0,0 1 0 0 0,0 0 1 0 0,-1 0-1 0 0,0-9 1 0 0,0 15 1 0 0,0-1 0 0 0,0 1 0 0 0,0-1 0 0 0,0 1 0 0 0,-1-1 0 0 0,1 1 0 0 0,0-1 0 0 0,-1 1 0 0 0,1 0 0 0 0,-1-1 0 0 0,1 1 0 0 0,-1-1 0 0 0,0 1 0 0 0,1 0 0 0 0,-1 0 0 0 0,0-1 0 0 0,0 1 1 0 0,0 0-1 0 0,0 0 0 0 0,0 0 0 0 0,0 0 0 0 0,0 0 0 0 0,0 0 0 0 0,0 0 0 0 0,-1 1 0 0 0,1-1 0 0 0,0 0 0 0 0,-1 1 0 0 0,1-1 0 0 0,0 1 0 0 0,-1-1 0 0 0,-2 0 0 0 0,4 1-51 0 0,0 0-1 0 0,-1 0 0 0 0,1 0 1 0 0,-1 0-1 0 0,1 0 1 0 0,-1 0-1 0 0,1 0 0 0 0,0 1 1 0 0,-1-1-1 0 0,1 0 1 0 0,-1 0-1 0 0,1 0 0 0 0,0 0 1 0 0,-1 1-1 0 0,1-1 1 0 0,-1 0-1 0 0,1 0 0 0 0,0 1 1 0 0,-1-1-1 0 0,1 0 1 0 0,0 0-1 0 0,0 1 0 0 0,-1-1 1 0 0,1 1-1 0 0,0-1 0 0 0,0 0 1 0 0,-1 1-1 0 0,1-1 1 0 0,0 0-1 0 0,0 1 0 0 0,0-1 1 0 0,0 1-1 0 0,-1 0 1 0 0,3 7-4827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1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14167 0 0,'1'24'1536'0'0,"0"8"-1966"0"0,-1-1 0 0 0,-2 0-1 0 0,-11 60 1 0 0,8-76-1872 0 0,5-14 2138 0 0,0-1-1 0 0,0 1 1 0 0,0-1 0 0 0,0 1 0 0 0,0-1 0 0 0,0 0 0 0 0,0 1 0 0 0,0-1-1 0 0,-1 1 1 0 0,1-1 0 0 0,0 0 0 0 0,0 1 0 0 0,0-1 0 0 0,-1 0 0 0 0,1 1 0 0 0,0-1-1 0 0,-1 0 1 0 0,1 1 0 0 0,0-1 0 0 0,-1 0 0 0 0,1 1 0 0 0,0-1 0 0 0,-1 0-1 0 0,1 0 1 0 0,0 0 0 0 0,-1 1 0 0 0,1-1 0 0 0,-1 0 0 0 0,1 0 0 0 0,-1 0 0 0 0,0 0-1 0 0,-7-5-2415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1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13015 0 0,'26'0'1222'0'0,"8"-8"-2980"0"0,2 0-840 0 0,-13-3-4125 0 0,-20 9 4804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7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7367 0 0,'0'0'784'0'0,"4"6"-1136"0"0,-1-2-96 0 0,2 4-1632 0 0,-1-4 800 0 0</inkml:trace>
  <inkml:trace contextRef="#ctx0" brushRef="#br0" timeOffset="1">149 108 7367 0 0,'-10'4'763'0'0,"2"-1"-771"0"0,0 2-1 0 0,0-1 0 0 0,0 1 1 0 0,1 0-1 0 0,-1 0 1 0 0,1 1-1 0 0,0 0 1 0 0,1 0-1 0 0,0 1 1 0 0,0 0-1 0 0,0 0 1 0 0,-8 13-1 0 0,8-10-146 0 0,1-1-1 0 0,0 1 0 0 0,1 0 0 0 0,0 0 1 0 0,0 0-1 0 0,1 0 0 0 0,1 1 0 0 0,0 0 1 0 0,0-1-1 0 0,0 18 0 0 0,2-27 118 0 0,0 1 0 0 0,0 0 1 0 0,0 0-1 0 0,0 0 0 0 0,1-1 0 0 0,-1 1 0 0 0,0 0 0 0 0,1-1 1 0 0,0 1-1 0 0,-1 0 0 0 0,1-1 0 0 0,0 1 0 0 0,1 1 0 0 0,-1-2-5 0 0,-1-1-1 0 0,1 1 1 0 0,0 0-1 0 0,0-1 1 0 0,0 1-1 0 0,0-1 1 0 0,0 1-1 0 0,0-1 1 0 0,0 0-1 0 0,0 1 0 0 0,0-1 1 0 0,0 0-1 0 0,0 0 1 0 0,0 1-1 0 0,0-1 1 0 0,0 0-1 0 0,0 0 1 0 0,0 0-1 0 0,0 0 1 0 0,0-1-1 0 0,0 1 0 0 0,0 0 1 0 0,0 0-1 0 0,0-1 1 0 0,0 1-1 0 0,0 0 1 0 0,0-1-1 0 0,0 1 1 0 0,1-2-1 0 0,36-17-1619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1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73 7255 0 0,'2'0'66'0'0,"0"-1"-1"0"0,0 1 0 0 0,0-1 1 0 0,0 1-1 0 0,0-1 0 0 0,0 1 0 0 0,0-1 1 0 0,-1 0-1 0 0,1 0 0 0 0,0 0 1 0 0,0 0-1 0 0,-1-1 0 0 0,1 1 1 0 0,-1 0-1 0 0,1-1 0 0 0,-1 1 0 0 0,1-1 1 0 0,-1 1-1 0 0,0-1 0 0 0,0 1 1 0 0,0-1-1 0 0,0 0 0 0 0,0 0 0 0 0,0 0 1 0 0,0 1-1 0 0,-1-1 0 0 0,1 0 1 0 0,-1 0-1 0 0,1 0 0 0 0,-1 0 1 0 0,0 0-1 0 0,0 0 0 0 0,0 0 0 0 0,0 0 1 0 0,0 0-1 0 0,-1-3 0 0 0,1 4-44 0 0,0 0 0 0 0,0 1 0 0 0,0-1 0 0 0,0 0 0 0 0,0 0 0 0 0,-1 1 0 0 0,1-1-1 0 0,0 0 1 0 0,0 1 0 0 0,-1-1 0 0 0,1 0 0 0 0,-1 1 0 0 0,1-1 0 0 0,-1 0 0 0 0,1 1 0 0 0,-1-1-1 0 0,1 1 1 0 0,-1-1 0 0 0,1 1 0 0 0,-1-1 0 0 0,0 1 0 0 0,1-1 0 0 0,-1 1 0 0 0,0 0-1 0 0,1-1 1 0 0,-1 1 0 0 0,0 0 0 0 0,0-1 0 0 0,1 1 0 0 0,-1 0 0 0 0,0 0 0 0 0,0 0 0 0 0,0 0-1 0 0,1 0 1 0 0,-1 0 0 0 0,0 0 0 0 0,0 0 0 0 0,1 0 0 0 0,-1 0 0 0 0,0 0 0 0 0,0 1 0 0 0,1-1-1 0 0,-1 0 1 0 0,0 0 0 0 0,0 1 0 0 0,1-1 0 0 0,-2 1 0 0 0,0 0 137 0 0,0 1 1 0 0,0-1-1 0 0,0 1 0 0 0,0-1 1 0 0,0 1-1 0 0,1 0 1 0 0,-1-1-1 0 0,0 1 1 0 0,1 0-1 0 0,0 0 0 0 0,-1 0 1 0 0,1 1-1 0 0,0-1 1 0 0,-1 3-1 0 0,-1 6 234 0 0,1 0 0 0 0,0-1 0 0 0,1 2 0 0 0,0 13 0 0 0,0-22-444 0 0,1 0-1 0 0,0 0 0 0 0,0 0 0 0 0,0 0 0 0 0,1-1 1 0 0,-1 1-1 0 0,1 0 0 0 0,0 0 0 0 0,-1 0 0 0 0,1-1 1 0 0,0 1-1 0 0,1 0 0 0 0,-1-1 0 0 0,0 1 0 0 0,1-1 0 0 0,-1 0 1 0 0,1 1-1 0 0,0-1 0 0 0,0 0 0 0 0,0 0 0 0 0,4 3 1 0 0,-5-4-187 0 0,0-1 1 0 0,0 0 0 0 0,-1 1 0 0 0,1-1-1 0 0,0 0 1 0 0,0 0 0 0 0,0 0-1 0 0,0 1 1 0 0,0-1 0 0 0,0 0 0 0 0,0 0-1 0 0,0-1 1 0 0,0 1 0 0 0,-1 0-1 0 0,1 0 1 0 0,0 0 0 0 0,0 0 0 0 0,0-1-1 0 0,0 1 1 0 0,0 0 0 0 0,0-1 0 0 0,-1 1-1 0 0,1-1 1 0 0,0 1 0 0 0,0-1-1 0 0,-1 0 1 0 0,1 1 0 0 0,0-1 0 0 0,-1 1-1 0 0,2-2 1 0 0,1-3-1457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2.2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13823 0 0,'7'6'84'0'0,"1"0"0"0"0,-1 0 0 0 0,0 1 0 0 0,-1 0 0 0 0,1 0 0 0 0,-2 0 0 0 0,1 1 0 0 0,-1 0 0 0 0,0 0 0 0 0,0 0 0 0 0,-1 1 0 0 0,0-1 0 0 0,3 15 0 0 0,-3-11 12 0 0,-1 0-1 0 0,-1 1 1 0 0,0-1-1 0 0,-1 1 1 0 0,0-1-1 0 0,-1 1 1 0 0,0 0-1 0 0,-1-1 1 0 0,-1 1-1 0 0,-3 15 0 0 0,-1-7 63 0 0,0 0-1 0 0,-1-1 1 0 0,-1 0-1 0 0,-1-1 0 0 0,-15 24 1 0 0,14-29-2517 0 0,1-9-4913 0 0,5-5 4140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5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153 148 6679 0 0,'-3'-1'87'0'0,"0"0"0"0"0,-1 0 0 0 0,1 0-1 0 0,0 0 1 0 0,0 1 0 0 0,0-1 0 0 0,-1 1 0 0 0,1 0-1 0 0,0 0 1 0 0,0 0 0 0 0,-1 0 0 0 0,-2 1-1 0 0,-45 10 1372 0 0,34-7-372 0 0,15-3-1046 0 0,0-1 0 0 0,0 1 0 0 0,0 0-1 0 0,0-1 1 0 0,0 1 0 0 0,0 0 0 0 0,0 0-1 0 0,0 0 1 0 0,1 1 0 0 0,-1-1-1 0 0,0 0 1 0 0,1 1 0 0 0,-1-1 0 0 0,1 1-1 0 0,-1-1 1 0 0,1 1 0 0 0,0 0 0 0 0,-1 0-1 0 0,1 0 1 0 0,0 0 0 0 0,0-1 0 0 0,1 1-1 0 0,-1 0 1 0 0,0 0 0 0 0,1 1 0 0 0,-1-1-1 0 0,1 0 1 0 0,-1 0 0 0 0,1 0-1 0 0,0 0 1 0 0,0 0 0 0 0,0 1 0 0 0,0-1-1 0 0,1 0 1 0 0,-1 0 0 0 0,0 0 0 0 0,1 0-1 0 0,-1 0 1 0 0,1 0 0 0 0,0 0 0 0 0,0 0-1 0 0,0 0 1 0 0,0 0 0 0 0,0 0 0 0 0,0 0-1 0 0,1-1 1 0 0,-1 1 0 0 0,0 0-1 0 0,1-1 1 0 0,-1 1 0 0 0,1-1 0 0 0,0 0-1 0 0,0 0 1 0 0,-1 1 0 0 0,1-1 0 0 0,0 0-1 0 0,0 0 1 0 0,0 0 0 0 0,0-1 0 0 0,4 2-1 0 0,-4-2-25 0 0,1 0 0 0 0,-1 0 0 0 0,1 0 1 0 0,-1 0-1 0 0,0 0 0 0 0,1-1 0 0 0,-1 1 0 0 0,0-1 0 0 0,1 0 0 0 0,-1 0 0 0 0,0 0 0 0 0,0 0 0 0 0,0 0 0 0 0,0 0 0 0 0,0 0 0 0 0,0-1 0 0 0,0 1 0 0 0,0-1 0 0 0,0 1 1 0 0,-1-1-1 0 0,1 0 0 0 0,-1 1 0 0 0,1-1 0 0 0,-1 0 0 0 0,2-3 0 0 0,5-8 10 0 0,-1 0-1 0 0,-1 0 1 0 0,6-15 0 0 0,-4 9-46 0 0,-3 2 53 0 0,0 0 0 0 0,-1-1 1 0 0,0 1-1 0 0,-2-1 0 0 0,1-29 0 0 0,-3 41 39 0 0,-20 231 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5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12 126 10367 0 0,'6'0'134'0'0,"-1"-1"0"0"0,1 0-1 0 0,-1-1 1 0 0,0 1-1 0 0,0-1 1 0 0,0 0-1 0 0,0-1 1 0 0,0 1 0 0 0,0-1-1 0 0,0 0 1 0 0,-1 0-1 0 0,1 0 1 0 0,3-5 0 0 0,-4 5-120 0 0,0 0 0 0 0,-1 0 0 0 0,1-1 1 0 0,-1 1-1 0 0,0-1 0 0 0,0 0 0 0 0,0 0 1 0 0,-1 0-1 0 0,1 0 0 0 0,-1-1 1 0 0,0 1-1 0 0,-1 0 0 0 0,1-1 0 0 0,-1 0 1 0 0,2-5-1 0 0,-3 9-7 0 0,0 0-1 0 0,0 0 1 0 0,0 0 0 0 0,1 1 0 0 0,-1-1-1 0 0,0 0 1 0 0,0 0 0 0 0,0 0 0 0 0,-1 0-1 0 0,1 0 1 0 0,0 0 0 0 0,0 0 0 0 0,0 1-1 0 0,-1-1 1 0 0,1 0 0 0 0,0 0 0 0 0,-1 0-1 0 0,1 0 1 0 0,-1 1 0 0 0,1-1 0 0 0,-1 0-1 0 0,1 1 1 0 0,-1-1 0 0 0,0-1-1 0 0,0 2 2 0 0,0 0-1 0 0,0 0 0 0 0,0 0 0 0 0,0 0 0 0 0,0 0 0 0 0,0 0 0 0 0,1 0 1 0 0,-1 0-1 0 0,0 0 0 0 0,0 1 0 0 0,0-1 0 0 0,0 0 0 0 0,0 0 0 0 0,1 1 1 0 0,-1-1-1 0 0,0 0 0 0 0,0 1 0 0 0,0-1 0 0 0,0 2 0 0 0,-6 2 97 0 0,1 1-1 0 0,0 1 1 0 0,-10 10-1 0 0,6-5 135 0 0,1 1 0 0 0,0 0 0 0 0,-9 17 0 0 0,14-23-137 0 0,1 1-1 0 0,0 0 1 0 0,0 1-1 0 0,0-1 1 0 0,1 0-1 0 0,0 1 0 0 0,1-1 1 0 0,-1 10-1 0 0,2-17-125 0 0,0 1 0 0 0,-1-1-1 0 0,1 0 1 0 0,0 1-1 0 0,0-1 1 0 0,0 0 0 0 0,0 1-1 0 0,0-1 1 0 0,1 0 0 0 0,-1 1-1 0 0,0-1 1 0 0,0 0-1 0 0,0 0 1 0 0,0 1 0 0 0,0-1-1 0 0,0 0 1 0 0,0 1 0 0 0,1-1-1 0 0,-1 0 1 0 0,0 0-1 0 0,0 1 1 0 0,0-1 0 0 0,1 0-1 0 0,-1 0 1 0 0,0 1-1 0 0,0-1 1 0 0,1 0 0 0 0,-1 0-1 0 0,0 0 1 0 0,0 0 0 0 0,1 1-1 0 0,-1-1 1 0 0,13-2-1935 0 0,12-15-2013 0 0,-11 4 799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6.0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24 8407 0 0,'1'-1'230'0'0,"-1"-1"0"0"0,1 1 0 0 0,0-1 0 0 0,-1 0 0 0 0,1 0-1 0 0,-1 1 1 0 0,1-1 0 0 0,-1 0 0 0 0,0 0 0 0 0,1-1-1 0 0,-6 0 1410 0 0,-7 9-1478 0 0,10-4-161 0 0,0-1 0 0 0,0 0 0 0 0,0 1 0 0 0,1-1 0 0 0,-1 1 0 0 0,0-1 0 0 0,1 1 0 0 0,-1 0 0 0 0,1 0 0 0 0,0-1 0 0 0,-1 1 0 0 0,1 0 0 0 0,0 0 0 0 0,0 1 0 0 0,0-1 0 0 0,1 0 0 0 0,-1 0 0 0 0,0 0 0 0 0,1 1 0 0 0,0-1 0 0 0,-1 2 0 0 0,2 1 0 0 0,-1 0 0 0 0,1-1 0 0 0,0 1 0 0 0,1-1 0 0 0,-1 0 0 0 0,1 1 0 0 0,0-1 0 0 0,0 0 0 0 0,4 6 0 0 0,-5-7-14 0 0,0 0 0 0 0,0 0 0 0 0,0 0 0 0 0,0 1 0 0 0,-1-1 0 0 0,0 0 0 0 0,1 1 0 0 0,-1-1 0 0 0,0 0 0 0 0,-1 1 0 0 0,1-1 0 0 0,0 0 0 0 0,-1 0 0 0 0,0 1 0 0 0,0-1 0 0 0,0 0 0 0 0,0 0 0 0 0,-1 0 0 0 0,1 0 0 0 0,-1 0 0 0 0,1 0 0 0 0,-1-1 0 0 0,0 1 0 0 0,0 0 0 0 0,-1-1 0 0 0,1 1 0 0 0,0-1 0 0 0,-1 0 0 0 0,1 0 0 0 0,-1 0 0 0 0,0 0 0 0 0,-5 2 0 0 0,7-4-199 0 0,1 0 0 0 0,0 0 0 0 0,0 0 1 0 0,-1 0-1 0 0,1 0 0 0 0,0 0 0 0 0,0 0 0 0 0,-1 0 1 0 0,1 0-1 0 0,0 0 0 0 0,0 0 0 0 0,-1 0 0 0 0,1-1 1 0 0,0 1-1 0 0,0 0 0 0 0,0 0 0 0 0,-1 0 1 0 0,1 0-1 0 0,0-1 0 0 0,0 1 0 0 0,0 0 0 0 0,0 0 1 0 0,-1 0-1 0 0,1-1 0 0 0,0 1 0 0 0,0 0 1 0 0,0 0-1 0 0,0-1 0 0 0,0 1 0 0 0,0 0 0 0 0,0 0 1 0 0,0-1-1 0 0,-1 1 0 0 0,1-4-1674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6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95 10479 0 0,'0'25'1148'0'0,"-7"-12"-1283"0"0,7-12 102 0 0,0-1-1 0 0,-1 0 1 0 0,1 0-1 0 0,0 0 1 0 0,0 0-1 0 0,0 0 1 0 0,-1 0-1 0 0,1 0 1 0 0,0 0-1 0 0,0 0 1 0 0,0 0-1 0 0,-1 1 1 0 0,1-1-1 0 0,0 0 1 0 0,0 0-1 0 0,0 0 1 0 0,-1 0-1 0 0,1 0 1 0 0,0-1-1 0 0,0 1 1 0 0,0 0-1 0 0,-1 0 1 0 0,1 0-1 0 0,0 0 1 0 0,0 0-1 0 0,0 0 1 0 0,0 0-1 0 0,-1 0 1 0 0,1 0-1 0 0,0 0 1 0 0,0-1-1 0 0,0 1 1 0 0,0 0-1 0 0,-1 0 1 0 0,1 0-1 0 0,0 0 1 0 0,-1-2-367 0 0,0 1 0 0 0,1-1 0 0 0,-1 1 0 0 0,0-1 0 0 0,1 0 0 0 0,-1 1 0 0 0,1-1 0 0 0,0 1 0 0 0,-1-1 1 0 0,1 0-1 0 0,0 1 0 0 0,0-1 0 0 0,0 0 0 0 0,0-1 0 0 0,1-4-1167 0 0</inkml:trace>
  <inkml:trace contextRef="#ctx0" brushRef="#br0" timeOffset="1">46 2 7367 0 0,'2'-2'720'0'0,"1"2"-640"0"0,-1 1-80 0 0,0 0 0 0 0,0 1 0 0 0,-1 0-88 0 0,0 0-40 0 0,-1 1-864 0 0,-1 0-176 0 0,0-1-1256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6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16 10135 0 0,'-7'0'130'0'0,"-1"1"0"0"0,1 0-1 0 0,0 1 1 0 0,0 0 0 0 0,0 0 0 0 0,-12 5-1 0 0,18-6-111 0 0,0-1-1 0 0,-1 1 1 0 0,1 0-1 0 0,-1-1 1 0 0,1 1 0 0 0,0 0-1 0 0,-1 0 1 0 0,1 0-1 0 0,0 0 1 0 0,0 0-1 0 0,0 0 1 0 0,0 0-1 0 0,0 1 1 0 0,0-1-1 0 0,0 0 1 0 0,0 0-1 0 0,0 1 1 0 0,0-1 0 0 0,1 1-1 0 0,-1-1 1 0 0,1 1-1 0 0,-1-1 1 0 0,1 1-1 0 0,0-1 1 0 0,-1 1-1 0 0,1-1 1 0 0,0 1-1 0 0,0-1 1 0 0,0 1-1 0 0,0 0 1 0 0,0-1 0 0 0,0 1-1 0 0,1-1 1 0 0,-1 1-1 0 0,0-1 1 0 0,1 1-1 0 0,0-1 1 0 0,0 2-1 0 0,-1-2-18 0 0,1 0-1 0 0,-1 0 1 0 0,1 0-1 0 0,-1-1 1 0 0,1 1-1 0 0,-1 0 1 0 0,1 0-1 0 0,-1-1 1 0 0,1 1 0 0 0,0 0-1 0 0,0-1 1 0 0,-1 1-1 0 0,1-1 1 0 0,0 1-1 0 0,0-1 1 0 0,0 1-1 0 0,-1-1 1 0 0,1 0-1 0 0,0 1 1 0 0,0-1-1 0 0,0 0 1 0 0,0 0-1 0 0,0 0 1 0 0,0 1-1 0 0,0-1 1 0 0,1 0-1 0 0,0-1-6 0 0,1 1-1 0 0,0-1 0 0 0,0 1 0 0 0,-1-1 0 0 0,1 0 1 0 0,-1 0-1 0 0,1 0 0 0 0,0 0 0 0 0,1-2 0 0 0,5-2-16 0 0,-1-1-1 0 0,1 0 1 0 0,-2-1-1 0 0,8-7 0 0 0,-11 10 43 0 0,0-1-1 0 0,-1 0 0 0 0,0 0 1 0 0,5-8-1 0 0,0-2 426 0 0,-8 14-238 0 0,0 2-193 0 0,1-1-1 0 0,-1 0 1 0 0,0 1-1 0 0,1-1 1 0 0,-1 1-1 0 0,0-1 1 0 0,0 0-1 0 0,1 1 1 0 0,-1-1-1 0 0,0 1 1 0 0,0-1-1 0 0,0 0 1 0 0,0 1-1 0 0,0-1 1 0 0,1 1-1 0 0,-1-1 1 0 0,0 1-1 0 0,0-1 1 0 0,0 1-1 0 0,0-1 1 0 0,0 1-1 0 0,-1-1 1 0 0,1 1-1 0 0,0-1 1 0 0,0 0-1 0 0,0 1 1 0 0,0 0-1 0 0,-4 14 118 0 0,3-14-102 0 0,-3 13 53 0 0,0 2 6 0 0,-2-1 1 0 0,1 1-1 0 0,-11 18 1 0 0,13-29-83 0 0,1-1 1 0 0,-1 0-1 0 0,0 0 1 0 0,0-1 0 0 0,0 1-1 0 0,-1 0 1 0 0,1-1-1 0 0,-1 0 1 0 0,0 0-1 0 0,0 0 1 0 0,0 0-1 0 0,0-1 1 0 0,-1 0 0 0 0,1 0-1 0 0,-9 3 1 0 0,3-1 4 0 0,7-3-113 0 0,1 1 0 0 0,-1-1 0 0 0,1 0 1 0 0,-1 0-1 0 0,0-1 0 0 0,1 1 0 0 0,-1 0 0 0 0,0-1 1 0 0,1 0-1 0 0,-1 0 0 0 0,-5 0 0 0 0,2-5-4179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27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18 5295 0 0,'0'0'242'0'0,"0"0"-12"0"0,0 20 1192 0 0,1-8-236 0 0,-4 9 628 0 0,3-16-1611 0 0,0 0 0 0 0,0-1 0 0 0,-1 1 0 0 0,0 0 0 0 0,0-1-1 0 0,0 1 1 0 0,-1-1 0 0 0,1 1 0 0 0,-1-1 0 0 0,0 0 0 0 0,-1 0 0 0 0,1 0 0 0 0,-4 4 0 0 0,6-7-138 0 0,0-1-11 0 0,-1 0-51 0 0,1 0 1 0 0,-1-1 0 0 0,0 1-1 0 0,1 0 1 0 0,-1 0-1 0 0,1-1 1 0 0,-1 1 0 0 0,1 0-1 0 0,-1 0 1 0 0,1-1-1 0 0,-1 1 1 0 0,1-1 0 0 0,0 1-1 0 0,-1 0 1 0 0,1-1 0 0 0,-1 1-1 0 0,1-1 1 0 0,0 1-1 0 0,0-1 1 0 0,-1 1 0 0 0,1-1-1 0 0,0 1 1 0 0,0-1 0 0 0,-1 1-1 0 0,1-1 1 0 0,0 1-1 0 0,0-1 1 0 0,0 0 0 0 0,0 1-1 0 0,0-1 1 0 0,0 1 0 0 0,0-1-1 0 0,0 1 1 0 0,0-1-1 0 0,0 0 1 0 0,0 1 0 0 0,0-1-1 0 0,1 0 1 0 0,2-22 121 0 0,-1 17-112 0 0,0 0 0 0 0,0 1 0 0 0,1-1 0 0 0,0 1 0 0 0,0 0-1 0 0,0 0 1 0 0,0 0 0 0 0,1 0 0 0 0,0 0 0 0 0,0 1 0 0 0,0 0 0 0 0,1 0-1 0 0,7-6 1 0 0,-8 8-4 0 0,-1-1 0 0 0,1 1 0 0 0,-1 0 0 0 0,1 0 0 0 0,0 0 0 0 0,0 0 0 0 0,0 1 0 0 0,0-1 0 0 0,0 1 0 0 0,0 0 0 0 0,0 1 0 0 0,1-1 0 0 0,-1 1 0 0 0,0-1 0 0 0,0 1 0 0 0,1 1 0 0 0,-1-1 0 0 0,0 0 0 0 0,8 3 0 0 0,-10-2-9 0 0,-1-1 0 0 0,0 1 0 0 0,1-1 0 0 0,-1 1-1 0 0,0 0 1 0 0,0 0 0 0 0,0-1 0 0 0,1 1 0 0 0,-1 0-1 0 0,0 0 1 0 0,0 0 0 0 0,0 0 0 0 0,-1 0 0 0 0,1 1 0 0 0,0-1-1 0 0,0 0 1 0 0,-1 0 0 0 0,1 0 0 0 0,0 1 0 0 0,-1-1-1 0 0,1 3 1 0 0,0-1 52 0 0,-1 0 0 0 0,1 1 0 0 0,-1-1 0 0 0,0 0 0 0 0,0 1 0 0 0,-1-1 0 0 0,1 0 0 0 0,-2 7 0 0 0,-2 3 219 0 0,-1-1 1 0 0,1 0-1 0 0,-11 18 1 0 0,15-29-306 0 0,0-1 1 0 0,-1 1-1 0 0,1-1 0 0 0,0 1 1 0 0,0-1-1 0 0,0 0 1 0 0,-1 1-1 0 0,1-1 1 0 0,0 1-1 0 0,-1-1 1 0 0,1 0-1 0 0,0 1 0 0 0,-1-1 1 0 0,1 0-1 0 0,0 1 1 0 0,-1-1-1 0 0,1 0 1 0 0,-1 1-1 0 0,1-1 1 0 0,0 0-1 0 0,-1 0 1 0 0,1 0-1 0 0,-1 1 0 0 0,1-1 1 0 0,-1 0-1 0 0,1 0 1 0 0,-1 0-1 0 0,1 0 1 0 0,-1 0-1 0 0,1 0 1 0 0,-1 0-1 0 0,1 0 0 0 0,-1 0 1 0 0,1 0-1 0 0,-1 0 1 0 0,0 0-1 0 0,1-1-639 0 0,-9-4-7803 0 0,7 3 6365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0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40 1951 0 0,'4'-5'536'0'0,"0"-1"-1"0"0,0 1 1 0 0,0-1-1 0 0,5-11 1 0 0,-9 17-354 0 0,-21 42 4205 0 0,11-16-3699 0 0,8-22-655 0 0,1 1 0 0 0,0-2 0 0 0,-1 1 0 0 0,0 0 0 0 0,0 0 0 0 0,0 0 0 0 0,0-1 0 0 0,-1 1-1 0 0,-3 4 1 0 0,3-6 26 0 0,0 1-1 0 0,1-1 1 0 0,-1 0-1 0 0,0-1 0 0 0,0 1 1 0 0,0 0-1 0 0,-6 1 0 0 0,8-2-211 0 0,0-1-1 0 0,0 1 0 0 0,0-1 1 0 0,-1 0-1 0 0,1 1 0 0 0,0-1 0 0 0,0 0 1 0 0,-1 0-1 0 0,1 0 0 0 0,0 0 0 0 0,0 0 1 0 0,0 0-1 0 0,-1 0 0 0 0,1 0 0 0 0,0 0 1 0 0,0-1-1 0 0,0 1 0 0 0,-1-1 1 0 0,1 1-1 0 0,-2-2 0 0 0,1 0-2661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1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3 575 0 0,'-2'-1'277'0'0,"-1"1"-1"0"0,1-1 0 0 0,-1 1 1 0 0,0-1-1 0 0,1 1 0 0 0,-1 0 1 0 0,1 0-1 0 0,-1 0 0 0 0,1 1 0 0 0,-1-1 1 0 0,0 0-1 0 0,1 1 0 0 0,-5 1 1 0 0,4-1-202 0 0,0 1 0 0 0,1-1 0 0 0,-1 0 0 0 0,1 1 0 0 0,-1-1 0 0 0,1 1 0 0 0,0 0 0 0 0,-1 0 0 0 0,1 0 0 0 0,0 0 0 0 0,0 0 0 0 0,0 0 0 0 0,1 0 0 0 0,-1 1 0 0 0,1-1 0 0 0,-1 1 0 0 0,1-1 0 0 0,0 1 1 0 0,-1 0-1 0 0,2-1 0 0 0,-1 1 0 0 0,0 0 0 0 0,0 0 0 0 0,1 0 0 0 0,0 0 0 0 0,-1-1 0 0 0,1 1 0 0 0,0 0 0 0 0,0 0 0 0 0,2 6 0 0 0,-2-9-69 0 0,0 1 0 0 0,0 0 0 0 0,0 0 0 0 0,1-1 0 0 0,-1 1 0 0 0,0 0 0 0 0,1 0 1 0 0,-1-1-1 0 0,1 1 0 0 0,-1 0 0 0 0,1-1 0 0 0,-1 1 0 0 0,1-1 0 0 0,-1 1 0 0 0,1 0 0 0 0,-1-1 0 0 0,1 1 0 0 0,0-1 0 0 0,-1 0 0 0 0,1 1 0 0 0,0-1 0 0 0,0 0 0 0 0,-1 1 0 0 0,1-1 1 0 0,0 0-1 0 0,0 0 0 0 0,-1 1 0 0 0,1-1 0 0 0,0 0 0 0 0,0 0 0 0 0,0 0 0 0 0,-1 0 0 0 0,1 0 0 0 0,0 0 0 0 0,0 0 0 0 0,0-1 0 0 0,-1 1 0 0 0,1 0 0 0 0,0 0 0 0 0,0-1 0 0 0,-1 1 1 0 0,1 0-1 0 0,1-1 0 0 0,0-1 14 0 0,0 1 0 0 0,0 0 0 0 0,0-1 0 0 0,0 1 0 0 0,0-1 1 0 0,0 0-1 0 0,0 0 0 0 0,-1 1 0 0 0,1-1 0 0 0,-1 0 0 0 0,1-1 0 0 0,-1 1 1 0 0,0 0-1 0 0,0 0 0 0 0,0 0 0 0 0,0-1 0 0 0,1-2 0 0 0,0-7 133 0 0,-1 9-78 0 0,-1-1 1 0 0,1 0-1 0 0,0 1 1 0 0,0-1-1 0 0,0 0 1 0 0,1 1-1 0 0,-1 0 1 0 0,5-7-1 0 0,-5 10-21 0 0,0 0-53 0 0,0 0 0 0 0,-1 1 0 0 0,1-1 0 0 0,0 1 0 0 0,0-1 0 0 0,0 1 0 0 0,0-1 0 0 0,0 1 0 0 0,0-1 0 0 0,0 1 0 0 0,-1 0 1 0 0,1-1-1 0 0,0 1 0 0 0,-1 0 0 0 0,1 0 0 0 0,0 0 0 0 0,-1 0 0 0 0,1-1 0 0 0,0 3 0 0 0,7 19 107 0 0,-6-15-45 0 0,-1-4-14 0 0,0 0 0 0 0,0 1 0 0 0,-1-1 0 0 0,1 1 0 0 0,-1-1 0 0 0,1 1 0 0 0,-1-1 0 0 0,0 1 0 0 0,-1-1 0 0 0,1 1 0 0 0,-1-1 0 0 0,1 1 0 0 0,-1-1 0 0 0,0 1 0 0 0,0-1 1 0 0,-1 0-1 0 0,1 0 0 0 0,-1 1 0 0 0,1-1 0 0 0,-1 0 0 0 0,0 0 0 0 0,0-1 0 0 0,0 1 0 0 0,-1 0 0 0 0,1-1 0 0 0,-1 1 0 0 0,1-1 0 0 0,-1 0 0 0 0,0 0 0 0 0,0 0 0 0 0,0 0 0 0 0,0 0 0 0 0,0-1 0 0 0,0 1 1 0 0,-1-1-1 0 0,1 0 0 0 0,-5 1 0 0 0,-3-1-1347 0 0,5-4-1962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5063 0 0,'0'0'390'0'0,"6"9"-236"0"0,2 4-156 0 0,-7-12 3 0 0,0 1 0 0 0,0-1 0 0 0,0 1 0 0 0,0 0 0 0 0,-1 0 0 0 0,1-1 0 0 0,-1 1 0 0 0,1 0 0 0 0,-1 0 0 0 0,0-1 0 0 0,1 1 0 0 0,-1 3 0 0 0,1 7 63 0 0,0 1 0 0 0,-1-1-1 0 0,-1 21 1 0 0,-1 17 262 0 0,2-50-326 0 0,0 0 0 0 0,0 1 0 0 0,0-1-1 0 0,0 0 1 0 0,0 0 0 0 0,0 0 0 0 0,0 0 0 0 0,0 0-1 0 0,0 1 1 0 0,0-1 0 0 0,0 0 0 0 0,0 0-1 0 0,0 0 1 0 0,1 0 0 0 0,-1 0 0 0 0,0 0-1 0 0,0 0 1 0 0,0 0 0 0 0,0 0 0 0 0,0 1-1 0 0,0-1 1 0 0,0 0 0 0 0,1 0 0 0 0,-1 0-1 0 0,0 0 1 0 0,0 0 0 0 0,0 0 0 0 0,0 0 0 0 0,0 0-1 0 0,0 0 1 0 0,1 0 0 0 0,-1 0 0 0 0,0 0-1 0 0,0 0 1 0 0,0 0 0 0 0,0 0 0 0 0,0 0-1 0 0,1 0 1 0 0,-1 0 0 0 0,0 0 0 0 0,0 0-1 0 0,0 0 1 0 0,0 0 0 0 0,0 0 0 0 0,0-1-1 0 0,1 1 1 0 0,-1 0 0 0 0,0 0 0 0 0,0 0 0 0 0,0 0-1 0 0,0 0 1 0 0,0 0 0 0 0,0 0 0 0 0,0 0-1 0 0,0-1 1 0 0,1 1 0 0 0,-1 0 0 0 0,0 0-1 0 0,0 0 1 0 0,0 0 0 0 0,0 0 0 0 0,0 0-1 0 0,0-1 1 0 0,9-10-653 0 0,2-10-1351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1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4255 0 0,'3'17'416'0'0,"-2"-16"-356"0"0,-1-1-1 0 0,0 1 0 0 0,1 0 1 0 0,-1 0-1 0 0,1 0 1 0 0,-1-1-1 0 0,1 1 0 0 0,-1 0 1 0 0,1-1-1 0 0,-1 1 0 0 0,1 0 1 0 0,0-1-1 0 0,-1 1 0 0 0,1-1 1 0 0,0 1-1 0 0,-1-1 0 0 0,1 1 1 0 0,0-1-1 0 0,0 0 0 0 0,0 1 1 0 0,-1-1-1 0 0,1 0 0 0 0,0 1 1 0 0,0-1-1 0 0,0 0 0 0 0,0 0 1 0 0,0 0-1 0 0,-1 0 0 0 0,2 0 1 0 0,2 0-127 0 0,-4 1-80 0 0,2-5-5076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2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5063 0 0,'0'0'496'0'0,"1"3"-496"0"0,0 1-96 0 0,0 0-80 0 0,0-1-1112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2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5295 0 0,'11'7'688'0'0,"-9"-3"-436"0"0,0-1-1 0 0,0 0 0 0 0,-1 0 0 0 0,1 1 0 0 0,-1-1 1 0 0,0 1-1 0 0,0-1 0 0 0,0 1 0 0 0,0-1 0 0 0,-1 1 1 0 0,1 5-1 0 0,4 17 710 0 0,-5-25-897 0 0,8-3 512 0 0,-6-3-570 0 0,0 1 0 0 0,0-1-1 0 0,-1 1 1 0 0,1-1 0 0 0,1-8-1 0 0,-3 8 32 0 0,1 0 1 0 0,1 0-1 0 0,-1 1 0 0 0,1-1 0 0 0,0 1 0 0 0,0-1 0 0 0,4-6 0 0 0,-6 11-77 0 0,0 0-1 0 0,0 0 1 0 0,0 0 0 0 0,0 0 0 0 0,0 0-1 0 0,0 0 1 0 0,1 0 0 0 0,-1 0-1 0 0,0 0 1 0 0,0-1 0 0 0,0 1 0 0 0,0 0-1 0 0,0 0 1 0 0,1 0 0 0 0,-1 0-1 0 0,0 0 1 0 0,0 0 0 0 0,0 0 0 0 0,0 0-1 0 0,0 1 1 0 0,0-1 0 0 0,1 0-1 0 0,-1 0 1 0 0,0 0 0 0 0,0 0 0 0 0,0 0-1 0 0,0 0 1 0 0,0 0 0 0 0,0 0-1 0 0,0 0 1 0 0,1 0 0 0 0,-1 0 0 0 0,0 0-1 0 0,0 0 1 0 0,0 1 0 0 0,0-1-1 0 0,0 0 1 0 0,0 0 0 0 0,0 0 0 0 0,0 0-1 0 0,0 0 1 0 0,0 0 0 0 0,0 0-1 0 0,0 1 1 0 0,0-1 0 0 0,1 0 0 0 0,-1 0-1 0 0,0 0 1 0 0,0 0 0 0 0,0 0-1 0 0,0 0 1 0 0,0 1 0 0 0,0-1 0 0 0,0 0-1 0 0,0 0 1 0 0,-1 0 0 0 0,1 0-1 0 0,0 0 1 0 0,0 0 0 0 0,0 1 0 0 0,0-1-1 0 0,0 0 1 0 0,0 0 0 0 0,0 0-1 0 0,0 4-3031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3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 4255 0 0,'0'0'198'0'0,"17"-6"484"0"0,-16 5-547 0 0,1 0-1 0 0,-1-1 1 0 0,0 1-1 0 0,1-1 0 0 0,-1 1 1 0 0,0-1-1 0 0,0 1 0 0 0,0-1 1 0 0,0 0-1 0 0,0 0 1 0 0,-1 0-1 0 0,1 1 0 0 0,0-1 1 0 0,-1 0-1 0 0,0 0 0 0 0,1 0 1 0 0,-1 0-1 0 0,0 0 1 0 0,0 0-1 0 0,0 0 0 0 0,0 0 1 0 0,-1-2-1 0 0,1 3 117 0 0,-15 41 1615 0 0,15-38-1793 0 0,-1 1-1 0 0,1-1 1 0 0,0 1-1 0 0,-1-1 1 0 0,1 1-1 0 0,0-1 0 0 0,1 1 1 0 0,-1-1-1 0 0,0 1 1 0 0,1-1-1 0 0,-1 1 1 0 0,1-1-1 0 0,0 0 1 0 0,2 5-1 0 0,-3-6-86 0 0,0-1-1 0 0,1 0 1 0 0,-1 1-1 0 0,0-1 1 0 0,1 1-1 0 0,-1-1 1 0 0,1 0-1 0 0,-1 1 1 0 0,1-1-1 0 0,-1 0 1 0 0,0 1 0 0 0,1-1-1 0 0,-1 0 1 0 0,1 0-1 0 0,-1 0 1 0 0,1 1-1 0 0,0-1 1 0 0,-1 0-1 0 0,1 0 1 0 0,-1 0 0 0 0,1 0-1 0 0,-1 0 1 0 0,1 0-1 0 0,-1 0 1 0 0,1 0-1 0 0,-1 0 1 0 0,1 0-1 0 0,0 0 1 0 0,-1 0-1 0 0,1-1 1 0 0,0 1 0 0 0,5-6-6620 0 0,-7 3 5003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3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8063 0 0,'4'25'872'0'0,"-3"-20"-735"0"0,1 5 335 0 0,0-1 0 0 0,-1 1-1 0 0,0 10 1 0 0,-2-42 263 0 0,1 18-736 0 0,-1 1-1 0 0,1-1 1 0 0,0 0-1 0 0,0 1 1 0 0,1-1-1 0 0,-1 0 1 0 0,1 1-1 0 0,0-1 1 0 0,0 0-1 0 0,2-5 1 0 0,-1 5 8 0 0,0 1 0 0 0,-1 0 0 0 0,2-1 0 0 0,-1 1 0 0 0,0 0 0 0 0,0 1 0 0 0,1-1-1 0 0,0 0 1 0 0,3-2 0 0 0,-6 4 20 0 0,1 1-1 0 0,-1 0 0 0 0,0 0 0 0 0,1-1 1 0 0,-1 1-1 0 0,1 0 0 0 0,0-1 0 0 0,-1 1 1 0 0,1 0-1 0 0,-1 0 0 0 0,1 0 0 0 0,-1 0 1 0 0,1 0-1 0 0,-1 0 0 0 0,1 0 0 0 0,0 0 1 0 0,-1 0-1 0 0,1 0 0 0 0,-1 0 0 0 0,1 0 1 0 0,-1 0-1 0 0,1 0 0 0 0,0 0 0 0 0,0 1 1 0 0,0 0 30 0 0,0 0 0 0 0,-1-1 0 0 0,1 1 0 0 0,0 0 0 0 0,0 0 1 0 0,-1 0-1 0 0,1 0 0 0 0,0 0 0 0 0,-1 1 0 0 0,1-1 0 0 0,-1 0 1 0 0,0 0-1 0 0,1 0 0 0 0,-1 0 0 0 0,0 1 0 0 0,1 1 0 0 0,0 10 130 0 0,1-1 1 0 0,-2 1-1 0 0,1 0 0 0 0,-4 19 0 0 0,4-32-228 0 0,-1 0 1 0 0,0 0-1 0 0,0 1 0 0 0,-1-1 0 0 0,1 0 0 0 0,0 0 1 0 0,0 1-1 0 0,0-1 0 0 0,0 0 0 0 0,0 0 0 0 0,0 1 1 0 0,0-1-1 0 0,0 0 0 0 0,0 0 0 0 0,0 0 0 0 0,-1 1 1 0 0,1-1-1 0 0,0 0 0 0 0,0 0 0 0 0,0 0 0 0 0,0 1 1 0 0,-1-1-1 0 0,1 0 0 0 0,0 0 0 0 0,0 0 0 0 0,0 0 1 0 0,-1 0-1 0 0,1 1 0 0 0,0-1 0 0 0,0 0 0 0 0,-1 0 1 0 0,1 0-1 0 0,0 0 0 0 0,0 0 0 0 0,-1 0 0 0 0,1 0 0 0 0,0 0 1 0 0,0 0-1 0 0,-1 0 0 0 0,1 0 0 0 0,0 0 0 0 0,-1 0 1 0 0,-4-5-4502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4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6559 0 0,'0'0'594'0'0,"11"26"2244"0"0,-13-2-1674 0 0,1-18-930 0 0,1 0 1 0 0,-1 0-1 0 0,1 0 1 0 0,0 0-1 0 0,2 7 1 0 0,-2-12-192 0 0,6-11 127 0 0,-3 0-182 0 0,-1-1 22 0 0,1 0-1 0 0,0 1 0 0 0,7-15 0 0 0,-9 23-8 0 0,-1 1 0 0 0,1-1 0 0 0,-1 1 0 0 0,1 0 0 0 0,0-1-1 0 0,0 1 1 0 0,0 0 0 0 0,-1 0 0 0 0,1 0 0 0 0,0-1 0 0 0,1 1 0 0 0,-1 0 0 0 0,0 0 0 0 0,0 0 0 0 0,0 1 0 0 0,1-1-1 0 0,-1 0 1 0 0,0 0 0 0 0,1 1 0 0 0,-1-1 0 0 0,0 1 0 0 0,1-1 0 0 0,-1 1 0 0 0,1-1 0 0 0,-1 1 0 0 0,1 0 0 0 0,-1 0-1 0 0,1 0 1 0 0,-1 0 0 0 0,1 0 0 0 0,-1 0 0 0 0,4 1 0 0 0,-4-1 7 0 0,0 1 0 0 0,0-1 1 0 0,0 1-1 0 0,0-1 0 0 0,-1 1 0 0 0,1-1 1 0 0,0 1-1 0 0,0 0 0 0 0,0-1 0 0 0,-1 1 0 0 0,1 0 1 0 0,0 0-1 0 0,-1 0 0 0 0,1 0 0 0 0,0 0 0 0 0,-1 0 1 0 0,1-1-1 0 0,-1 1 0 0 0,0 0 0 0 0,1 0 1 0 0,-1 1-1 0 0,0-1 0 0 0,0 0 0 0 0,1 0 0 0 0,-1 0 1 0 0,0 1-1 0 0,-2 32 257 0 0,0-21 25 0 0,0 6-53 0 0,2-13-2867 0 0,-4-12-1465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5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47 8063 0 0,'0'0'727'0'0,"25"-5"2181"0"0,-25 4-2901 0 0,1 1 1 0 0,0 0-1 0 0,-1 0 1 0 0,1-1-1 0 0,0 1 1 0 0,-1 0-1 0 0,1-1 1 0 0,0 1-1 0 0,-1-1 1 0 0,1 1-1 0 0,-1-1 1 0 0,1 1-1 0 0,-1-1 1 0 0,1 1-1 0 0,-1-1 1 0 0,0 1-1 0 0,1-1 1 0 0,-1 0-1 0 0,1 1 1 0 0,-1-1-1 0 0,0 0 1 0 0,0 1-1 0 0,1-1 1 0 0,-1 0-1 0 0,0 1 1 0 0,0-1-1 0 0,0 0 1 0 0,0 1-1 0 0,0-1 1 0 0,0 0-1 0 0,0 0 1 0 0,0 1-1 0 0,0-2 1 0 0,0 0 43 0 0,-1 0 0 0 0,1 0 1 0 0,-1 0-1 0 0,1 0 0 0 0,-1 0 1 0 0,0 0-1 0 0,0 0 0 0 0,1 0 1 0 0,-3-2-1 0 0,3 5-25 0 0,-1-1-1 0 0,0 0 1 0 0,0 1 0 0 0,1-1-1 0 0,-1 1 1 0 0,0-1 0 0 0,1 1 0 0 0,-1-1-1 0 0,1 1 1 0 0,-1-1 0 0 0,1 1-1 0 0,-1-1 1 0 0,1 1 0 0 0,-1 0-1 0 0,1-1 1 0 0,-1 1 0 0 0,1 0 0 0 0,0-1-1 0 0,-1 1 1 0 0,1 0 0 0 0,0 1-1 0 0,-11 19-98 0 0,6-10 191 0 0,4-8-75 0 0,-1 0-1 0 0,1 0 1 0 0,0 0-1 0 0,0-1 1 0 0,0 1-1 0 0,0 0 0 0 0,1 0 1 0 0,-1 0-1 0 0,1 1 1 0 0,0 3-1 0 0,0-6-94 0 0,0-1 0 0 0,0 0 0 0 0,0 0 0 0 0,0 0 0 0 0,1 0 0 0 0,-1 1 0 0 0,0-1 0 0 0,0 0 0 0 0,0 0 0 0 0,1 0 0 0 0,-1 0 0 0 0,0 0 0 0 0,0 0 0 0 0,0 0 0 0 0,1 0-1 0 0,-1 0 1 0 0,0 0 0 0 0,0 0 0 0 0,0 0 0 0 0,1 0 0 0 0,-1 0 0 0 0,0 0 0 0 0,0 0 0 0 0,1 0 0 0 0,-1 0 0 0 0,0 0 0 0 0,0 0 0 0 0,0 0 0 0 0,1 0 0 0 0,-1 0 0 0 0,0 0 0 0 0,0 0 0 0 0,0 0 0 0 0,1 0-1 0 0,-1 0 1 0 0,0-1 0 0 0,0 1 0 0 0,0 0 0 0 0,0 0 0 0 0,0 0 0 0 0,1 0 0 0 0,-1-1 0 0 0,0 1 0 0 0,0 0 0 0 0,0 0 0 0 0,0 0 0 0 0,0 0 0 0 0,0-1 0 0 0,1 1 0 0 0,3-5-3954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5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 4031 0 0,'0'0'183'0'0,"23"-7"4138"0"0,-19 4-3430 0 0,12-12 1058 0 0,-16 14-1943 0 0,1 1 0 0 0,-1-1 0 0 0,0 0 0 0 0,0 0 0 0 0,1 1 0 0 0,-1-1 0 0 0,0 0 0 0 0,0 0 0 0 0,0 0 0 0 0,0 1 0 0 0,0-1 0 0 0,0 0-1 0 0,0 0 1 0 0,0 0 0 0 0,0 1 0 0 0,-1-1 0 0 0,1 0 0 0 0,0 0 0 0 0,0 1 0 0 0,-1-1 0 0 0,1 0 0 0 0,0 0 0 0 0,-1 1 0 0 0,1-1 0 0 0,-1 0 0 0 0,1 1-1 0 0,-1-1 1 0 0,0-1 0 0 0,0 2 25 0 0,1 0-1 0 0,0-1 0 0 0,0 1 0 0 0,0-1 0 0 0,-1 1 0 0 0,1 0 1 0 0,0-1-1 0 0,-1 1 0 0 0,1 0 0 0 0,0-1 0 0 0,-1 1 1 0 0,1 0-1 0 0,0 0 0 0 0,-1-1 0 0 0,1 1 0 0 0,0 0 1 0 0,-1 0-1 0 0,1 0 0 0 0,-1 0 0 0 0,1-1 0 0 0,0 1 1 0 0,-1 0-1 0 0,1 0 0 0 0,-1 0 0 0 0,1 0 0 0 0,-1 0 1 0 0,1 0-1 0 0,-1 0 0 0 0,1 0 0 0 0,0 0 0 0 0,-1 0 0 0 0,1 0 1 0 0,-1 0-1 0 0,1 1 0 0 0,-1-1 0 0 0,1 0 0 0 0,0 0 1 0 0,-1 0-1 0 0,1 0 0 0 0,-1 1 0 0 0,1-1 0 0 0,0 0 1 0 0,-1 1-1 0 0,1-1 0 0 0,0 0 0 0 0,-1 0 0 0 0,1 1 1 0 0,0-1-1 0 0,0 1 0 0 0,-1 0 0 0 0,0 1 34 0 0,0 0 0 0 0,0 1 0 0 0,0-1 0 0 0,1 1 0 0 0,-1-1 0 0 0,0 1-1 0 0,1 0 1 0 0,0-1 0 0 0,0 1 0 0 0,0 3 0 0 0,0-4-86 0 0,0 1 0 0 0,0 0 0 0 0,1-1 1 0 0,-1 1-1 0 0,1-1 0 0 0,-1 1 0 0 0,1-1 0 0 0,0 1 0 0 0,0-1 1 0 0,0 0-1 0 0,2 4 0 0 0,-2-5-18 0 0,-1-1 0 0 0,1 1 0 0 0,0 0 0 0 0,-1-1 1 0 0,1 1-1 0 0,0-1 0 0 0,0 1 0 0 0,-1-1 0 0 0,1 1 0 0 0,0-1 0 0 0,0 1 1 0 0,0-1-1 0 0,-1 0 0 0 0,1 1 0 0 0,0-1 0 0 0,0 0 0 0 0,0 0 0 0 0,0 0 1 0 0,0 0-1 0 0,0 0 0 0 0,0 0 0 0 0,-1 0 0 0 0,1 0 0 0 0,0 0 0 0 0,0 0 1 0 0,0 0-1 0 0,0 0 0 0 0,0-1 0 0 0,0 1 0 0 0,-1 0 0 0 0,1-1 0 0 0,0 1 0 0 0,1-1 1 0 0,9-6-2649 0 0,2-4-854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6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65 9439 0 0,'0'0'432'0'0,"-29"0"632"0"0,22 0-842 0 0,-1 1 0 0 0,1 0-1 0 0,-1 0 1 0 0,1 1 0 0 0,-1 0 0 0 0,-11 6-1 0 0,16-7-189 0 0,1-1 0 0 0,0 1-1 0 0,0 1 1 0 0,0-1-1 0 0,0 0 1 0 0,0 0 0 0 0,0 1-1 0 0,0-1 1 0 0,1 1-1 0 0,-1-1 1 0 0,0 1 0 0 0,1 0-1 0 0,-1 0 1 0 0,1-1-1 0 0,0 1 1 0 0,0 0 0 0 0,0 0-1 0 0,0 1 1 0 0,0-1-1 0 0,0 0 1 0 0,0 0 0 0 0,0 0-1 0 0,1 1 1 0 0,0-1-1 0 0,-1 0 1 0 0,1 4 0 0 0,0-6-27 0 0,0 0 1 0 0,0 1 0 0 0,0-1-1 0 0,0 1 1 0 0,0-1 0 0 0,0 0-1 0 0,0 1 1 0 0,0-1-1 0 0,1 1 1 0 0,-1-1 0 0 0,0 0-1 0 0,0 1 1 0 0,0-1 0 0 0,1 0-1 0 0,-1 1 1 0 0,0-1 0 0 0,0 0-1 0 0,1 1 1 0 0,-1-1 0 0 0,0 0-1 0 0,1 1 1 0 0,-1-1 0 0 0,0 0-1 0 0,1 0 1 0 0,-1 0-1 0 0,0 1 1 0 0,1-1 0 0 0,-1 0-1 0 0,1 0 1 0 0,-1 0 0 0 0,0 0-1 0 0,2 0 1 0 0,16-2 25 0 0,16-14-35 0 0,-28 12 25 0 0,1 0 1 0 0,-1 0-1 0 0,0-1 0 0 0,0 0 1 0 0,0 0-1 0 0,-1-1 0 0 0,0 0 1 0 0,0 0-1 0 0,0 0 0 0 0,-1 0 1 0 0,0-1-1 0 0,0 1 0 0 0,0-1 1 0 0,-1 0-1 0 0,0 0 0 0 0,-1 0 1 0 0,4-15-1 0 0,-19 53 1208 0 0,-10 33-1145 0 0,19-57-4958 0 0,5-14-537 0 0,2 2 3172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6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171 1 7831 0 0,'0'0'706'0'0,"-23"-1"1132"0"0,13 3-1490 0 0,1 0-1 0 0,-1 1 0 0 0,1-1 0 0 0,-12 7 0 0 0,16-7-227 0 0,1 0-1 0 0,0 0 0 0 0,0 0 1 0 0,0 0-1 0 0,0 1 0 0 0,1 0 1 0 0,-1 0-1 0 0,1 0 0 0 0,0 0 1 0 0,0 0-1 0 0,-4 6 0 0 0,7-9-111 0 0,-1 1-1 0 0,1-1 0 0 0,0 1 1 0 0,0-1-1 0 0,0 1 0 0 0,0 0 1 0 0,0-1-1 0 0,-1 1 0 0 0,1-1 1 0 0,0 1-1 0 0,0 0 1 0 0,0-1-1 0 0,1 1 0 0 0,-1-1 1 0 0,0 1-1 0 0,0 0 0 0 0,0-1 1 0 0,0 1-1 0 0,1-1 0 0 0,-1 1 1 0 0,0-1-1 0 0,0 1 0 0 0,1-1 1 0 0,-1 1-1 0 0,0-1 0 0 0,1 1 1 0 0,-1-1-1 0 0,1 1 1 0 0,-1-1-1 0 0,0 0 0 0 0,1 1 1 0 0,-1-1-1 0 0,1 0 0 0 0,0 1 1 0 0,21 11 382 0 0,-16-10-323 0 0,-5-1-57 0 0,0-1-1 0 0,0 0 1 0 0,0 1 0 0 0,0-1-1 0 0,-1 1 1 0 0,1-1 0 0 0,0 1-1 0 0,0-1 1 0 0,-1 1 0 0 0,1 0 0 0 0,0-1-1 0 0,-1 1 1 0 0,1 0 0 0 0,0-1-1 0 0,-1 1 1 0 0,1 0 0 0 0,-1 0-1 0 0,0 0 1 0 0,1 0 0 0 0,-1-1-1 0 0,1 1 1 0 0,-1 0 0 0 0,0 0-1 0 0,0 0 1 0 0,0 0 0 0 0,1 0 0 0 0,-1 0-1 0 0,0 0 1 0 0,0 1 0 0 0,-1 0 9 0 0,0-1 1 0 0,0 1-1 0 0,0 0 1 0 0,0-1 0 0 0,0 1-1 0 0,0-1 1 0 0,0 1 0 0 0,-1-1-1 0 0,1 1 1 0 0,0-1-1 0 0,-1 0 1 0 0,1 0 0 0 0,-3 2-1 0 0,-6 4-44 0 0,5-3-313 0 0,0 0-1 0 0,0 0 1 0 0,-1-1-1 0 0,1 0 1 0 0,-12 5-1 0 0,-2-2-4309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5527 0 0,'1'18'706'0'0,"0"-15"-686"0"0,-1 1 0 0 0,0-1 0 0 0,0 1 0 0 0,0-1 0 0 0,-1 1 0 0 0,1-1 0 0 0,-1 0 0 0 0,-1 4 0 0 0,1 1-80 0 0,-2 5-45 0 0,-1 1 0 0 0,-7 20 0 0 0,-30 100 1482 0 0,33-110-1431 0 0,4-13-180 0 0,1 1 0 0 0,0-1-1 0 0,0 1 1 0 0,-1 15 0 0 0,5-10-2037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8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31 105 1951 0 0,'0'0'91'0'0,"-11"-12"394"0"0,11 12-233 0 0,-1-1 0 0 0,0 1 0 0 0,1-1 0 0 0,-1 1 0 0 0,1 0 0 0 0,-1-1 0 0 0,1 1 0 0 0,-1 0 0 0 0,0 0 0 0 0,1-1 0 0 0,-1 1 0 0 0,0 0 0 0 0,1 0 0 0 0,-1 0 0 0 0,0 0 0 0 0,1 0 0 0 0,-1 0 0 0 0,0 0-1 0 0,1 0 1 0 0,-1 0 0 0 0,0 0 0 0 0,1 0 0 0 0,-1 0 0 0 0,0 0 0 0 0,1 1 0 0 0,-2-1 0 0 0,1 1 157 0 0,0-1 203 0 0,8-1 3440 0 0,22-2-3224 0 0,-6-4-758 0 0,0 0 1 0 0,0-2-1 0 0,-1 0 0 0 0,27-16 0 0 0,-5 3-606 0 0,-35 20-691 0 0,2-2-6003 0 0,-9 2 5024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39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5063 0 0,'0'0'232'0'0,"4"2"4025"0"0,12 4-2683 0 0,23-7-559 0 0,-29 0-780 0 0,0 1 0 0 0,-1 0-1 0 0,1 0 1 0 0,-1 1 0 0 0,19 3 0 0 0,-26-3-207 0 0,0-1 1 0 0,-1 1-1 0 0,1 0 1 0 0,-1-1-1 0 0,1 1 1 0 0,-1 0-1 0 0,1 0 1 0 0,-1 0 0 0 0,0 0-1 0 0,1 0 1 0 0,-1 0-1 0 0,0 1 1 0 0,0-1-1 0 0,0 0 1 0 0,2 4 0 0 0,-2-3-14 0 0,0 0 0 0 0,-1 0 0 0 0,1 1 1 0 0,-1-1-1 0 0,1 0 0 0 0,-1 1 0 0 0,0-1 1 0 0,0 0-1 0 0,0 1 0 0 0,0-1 0 0 0,0 0 1 0 0,0 1-1 0 0,-1-1 0 0 0,0 4 0 0 0,-1-2 2 0 0,1 1 0 0 0,-1-1 0 0 0,0 0 0 0 0,0 0 0 0 0,-1 0 1 0 0,1 0-1 0 0,-1-1 0 0 0,0 1 0 0 0,0-1 0 0 0,-3 4 0 0 0,-41 33 280 0 0,15-13-194 0 0,-33 34-1553 0 0,65-61 908 0 0,-1 2-873 0 0,9-10-5234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2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69 5759 0 0,'0'0'520'0'0,"-11"-1"1278"0"0,6 2 3047 0 0,9-1-4697 0 0,-1 1 1 0 0,0 0-1 0 0,1-1 1 0 0,-1 0-1 0 0,1 0 1 0 0,-1 0-1 0 0,0 0 1 0 0,1-1-1 0 0,-1 1 1 0 0,0-1-1 0 0,1 0 1 0 0,3-1-1 0 0,44-19-151 0 0,-23 8 385 0 0,-20 11-329 0 0,0 0-1 0 0,-1 0 1 0 0,1 1-1 0 0,8-1 1 0 0,22-4-428 0 0,-36 6 117 0 0,14-6-929 0 0,-9-1-4857 0 0,-6 4 4029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2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3679 0 0,'29'-8'5128'0'0,"-24"7"-4933"0"0,0 1-1 0 0,-1 0 0 0 0,1 0 1 0 0,-1 0-1 0 0,1 1 0 0 0,0 0 0 0 0,-1 0 1 0 0,1 0-1 0 0,-1 0 0 0 0,9 4 1 0 0,-12-3-130 0 0,1-1 0 0 0,-1 0 1 0 0,1 1-1 0 0,-1-1 0 0 0,0 1 0 0 0,1-1 1 0 0,-1 1-1 0 0,0-1 0 0 0,0 1 1 0 0,0 0-1 0 0,0 0 0 0 0,0 0 0 0 0,-1-1 1 0 0,1 1-1 0 0,-1 0 0 0 0,1 0 1 0 0,-1 0-1 0 0,1 0 0 0 0,-1 0 0 0 0,0 0 1 0 0,0 0-1 0 0,0 0 0 0 0,0 0 0 0 0,-1 0 1 0 0,1 0-1 0 0,0 0 0 0 0,-2 3 1 0 0,0 3 41 0 0,0 0 1 0 0,-1 1-1 0 0,0-1 0 0 0,0 0 1 0 0,-1 0-1 0 0,0-1 1 0 0,-1 1-1 0 0,0-1 1 0 0,0 0-1 0 0,0 0 0 0 0,-1-1 1 0 0,0 1-1 0 0,-8 5 1 0 0,2 1-96 0 0,8-8-1392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3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3103 0 0,'0'0'308'0'0,"-7"31"5867"0"0,6-15-5488 0 0,0-1-1 0 0,1 1 1 0 0,1-1-1 0 0,3 19 1 0 0,2 38-49 0 0,-6-64-875 0 0,0-4-1880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4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5295 0 0,'0'-1'192'0'0,"0"1"0"0"0,0-1 0 0 0,0 1 0 0 0,1 0 0 0 0,-1-1 0 0 0,0 1 0 0 0,0 0 0 0 0,1-1 0 0 0,-1 1 0 0 0,0 0-1 0 0,1 0 1 0 0,-1-1 0 0 0,0 1 0 0 0,1 0 0 0 0,-1 0 0 0 0,0-1 0 0 0,1 1 0 0 0,-1 0 0 0 0,1 0 0 0 0,-1 0 0 0 0,0 0 0 0 0,1 0-1 0 0,-1 0 1 0 0,1 0 0 0 0,-1 0 0 0 0,1-1 0 0 0,-1 1 0 0 0,0 1 0 0 0,1-1 0 0 0,0 0 0 0 0,25-3-331 0 0,-6 1 67 0 0,-8-2 24 0 0,7-2 153 0 0,-7 5-7573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4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7711 0 0,'0'0'704'0'0,"0"0"-581"0"0,1 6 17 0 0,0 0 1 0 0,0 0-1 0 0,0 0 0 0 0,1-1 0 0 0,-1 1 1 0 0,4 5-1 0 0,2 9 493 0 0,-4-4-23 0 0,0-1-1 0 0,1 29 1 0 0,1 8-2441 0 0,-4-50-339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4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0 8863 0 0,'0'0'407'0'0,"-23"17"-875"0"0,19-15 547 0 0,0 1-1 0 0,1 0 1 0 0,-1-1 0 0 0,1 1 0 0 0,0 0-1 0 0,-1 1 1 0 0,1-1 0 0 0,1 0 0 0 0,-1 1-1 0 0,0 0 1 0 0,-2 5 0 0 0,4-7-13 0 0,0 1 0 0 0,0 0 0 0 0,0-1 1 0 0,0 1-1 0 0,1 0 0 0 0,-1-1 0 0 0,1 1 1 0 0,-1 0-1 0 0,1 0 0 0 0,0-1 0 0 0,0 1 0 0 0,0 0 1 0 0,1 0-1 0 0,-1 0 0 0 0,1-1 0 0 0,-1 1 1 0 0,1 0-1 0 0,0-1 0 0 0,2 5 0 0 0,-2-6-82 0 0,-1-1 0 0 0,0 1-1 0 0,1 0 1 0 0,0 0 0 0 0,-1-1-1 0 0,1 1 1 0 0,-1-1 0 0 0,1 1 0 0 0,0 0-1 0 0,-1-1 1 0 0,1 1 0 0 0,0-1-1 0 0,0 1 1 0 0,-1-1 0 0 0,1 0-1 0 0,0 1 1 0 0,0-1 0 0 0,0 0-1 0 0,-1 0 1 0 0,1 1 0 0 0,0-1 0 0 0,0 0-1 0 0,0 0 1 0 0,0 0 0 0 0,0 0-1 0 0,0 0 1 0 0,-1 0 0 0 0,1 0-1 0 0,0-1 1 0 0,0 1 0 0 0,0 0-1 0 0,0 0 1 0 0,0-1 0 0 0,-1 1-1 0 0,1 0 1 0 0,0-1 0 0 0,0 1 0 0 0,-1-1-1 0 0,1 1 1 0 0,0-1 0 0 0,-1 1-1 0 0,1-1 1 0 0,0 0 0 0 0,0 0-1 0 0,3-2 50 0 0,0-1-1 0 0,0 0 0 0 0,0 0 1 0 0,0 0-1 0 0,4-7 0 0 0,-4 5 28 0 0,0 0-1 0 0,-1-1 1 0 0,5-13-1 0 0,-7 17-44 0 0,0 0 1 0 0,-1 0-1 0 0,1 1 0 0 0,-1-1 1 0 0,1 0-1 0 0,-1 0 0 0 0,0 0 1 0 0,0 0-1 0 0,0 0 0 0 0,-1 0 0 0 0,1 0 1 0 0,-1 1-1 0 0,-1-6 0 0 0,-3 20 135 0 0,1 7 20 0 0,4-14-288 0 0,0 0 1 0 0,0 0-1 0 0,1 0 0 0 0,-1 0 0 0 0,1 0 0 0 0,0 0 0 0 0,0 0 0 0 0,1 0 1 0 0,2 7-1 0 0,-1-10-3552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5.3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10135 0 0,'9'31'1136'0'0,"-8"-25"-1142"0"0,1-1 1 0 0,-1 1-1 0 0,1 0 1 0 0,0-1-1 0 0,0 0 1 0 0,0 1-1 0 0,1-1 0 0 0,0 0 1 0 0,7 9-1 0 0,-8-12-4 0 0,-2-2 14 0 0,0 0 0 0 0,1 0 0 0 0,-1 0 1 0 0,0 1-1 0 0,1-1 0 0 0,-1 0 1 0 0,0 0-1 0 0,1 0 0 0 0,-1 0 0 0 0,0 0 1 0 0,1 0-1 0 0,-1 0 0 0 0,0 0 0 0 0,1 0 1 0 0,-1 0-1 0 0,0 0 0 0 0,1 0 0 0 0,-1 0 1 0 0,0 0-1 0 0,1 0 0 0 0,-1 0 0 0 0,0 0 1 0 0,1 0-1 0 0,-1-1 0 0 0,0 1 0 0 0,1 0 1 0 0,-1 0-1 0 0,0 0 0 0 0,1 0 1 0 0,-1-1-1 0 0,1 1 0 0 0,7-13 317 0 0,0-15 152 0 0,-5 6-184 0 0,-1-1 0 0 0,-1-24 0 0 0,-1 47-174 0 0,-2 5-5777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5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80 10135 0 0,'10'-11'889'0'0,"13"-15"-180"0"0,-22 25-675 0 0,0-1 1 0 0,0 1 0 0 0,0 0-1 0 0,0-1 1 0 0,-1 1 0 0 0,1-1-1 0 0,-1 1 1 0 0,1-1 0 0 0,-1 1-1 0 0,1-1 1 0 0,-1 0 0 0 0,0 1-1 0 0,0-1 1 0 0,0 1 0 0 0,0-1-1 0 0,0 0 1 0 0,0 1 0 0 0,-1-3-1 0 0,1 3-33 0 0,0 1-1 0 0,0-1 1 0 0,-1 0-1 0 0,1 1 0 0 0,0-1 1 0 0,-1 1-1 0 0,1-1 1 0 0,0 1-1 0 0,-1-1 0 0 0,1 1 1 0 0,0-1-1 0 0,-1 1 1 0 0,1-1-1 0 0,-1 1 0 0 0,1 0 1 0 0,-1-1-1 0 0,1 1 1 0 0,-1 0-1 0 0,1-1 0 0 0,-1 1 1 0 0,0 0-1 0 0,1 0 1 0 0,-1-1-1 0 0,1 1 1 0 0,-1 0-1 0 0,1 0 0 0 0,-1 0 1 0 0,0 0-1 0 0,1 0 1 0 0,-1 0-1 0 0,0 0 0 0 0,1 0 1 0 0,-1 0-1 0 0,1 0 1 0 0,-1 0-1 0 0,0 0 0 0 0,1 1 1 0 0,-1-1-1 0 0,1 0 1 0 0,-1 0-1 0 0,1 1 0 0 0,-1-1 1 0 0,0 0-1 0 0,1 1 1 0 0,-1-1-1 0 0,1 0 0 0 0,-1 2 1 0 0,-21 17 451 0 0,20-14-328 0 0,-1 0 0 0 0,1 0 0 0 0,0 0 0 0 0,1 0 0 0 0,-1 1 0 0 0,1-1 0 0 0,-1 11 0 0 0,1-12-61 0 0,1-1 0 0 0,0 0 0 0 0,0 1 0 0 0,0-1 0 0 0,0 0 0 0 0,0 0 0 0 0,1 1 0 0 0,0-1 0 0 0,-1 0 0 0 0,1 0 0 0 0,0 1-1 0 0,0-1 1 0 0,1 0 0 0 0,1 4 0 0 0,-2-7-154 0 0,0 1 0 0 0,-1 0 0 0 0,1 0 0 0 0,0-1 0 0 0,0 1 1 0 0,0 0-1 0 0,0-1 0 0 0,0 1 0 0 0,0-1 0 0 0,0 1 0 0 0,0-1 0 0 0,0 0 0 0 0,0 1 0 0 0,0-1 0 0 0,0 0 0 0 0,0 0 0 0 0,0 0 0 0 0,0 1 0 0 0,0-1 0 0 0,0 0 0 0 0,0-1 0 0 0,0 1 0 0 0,0 0 0 0 0,0 0 0 0 0,0 0 0 0 0,0 0 0 0 0,0-1 0 0 0,0 1 1 0 0,0-1-1 0 0,0 1 0 0 0,1-1 0 0 0,9-9-4239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8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5063 0 0,'0'0'390'0'0,"-16"13"-236"0"0,4-4-96 0 0,0 0 0 0 0,0 1 0 0 0,1 0-1 0 0,0 1 1 0 0,1 0 0 0 0,0 1 0 0 0,1 0-1 0 0,1 1 1 0 0,-1 0 0 0 0,2 0 0 0 0,0 1-1 0 0,-10 28 1 0 0,15-38 45 0 0,1 0 0 0 0,0 1 0 0 0,0-1 0 0 0,0 0 0 0 0,1 1 0 0 0,0-1 1 0 0,-1 0-1 0 0,2 1 0 0 0,-1 6 0 0 0,0-11-101 0 0,0 1 0 0 0,0-1 1 0 0,0 1-1 0 0,0 0 0 0 0,0-1 1 0 0,0 1-1 0 0,0 0 0 0 0,0-1 1 0 0,0 1-1 0 0,0 0 0 0 0,1-1 1 0 0,-1 1-1 0 0,0 0 0 0 0,0-1 1 0 0,1 1-1 0 0,-1 0 0 0 0,0-1 1 0 0,0 1-1 0 0,1-1 0 0 0,-1 1 1 0 0,1-1-1 0 0,-1 1 0 0 0,1-1 1 0 0,-1 1-1 0 0,1-1 0 0 0,0 1 1 0 0,1 0 0 0 0,-1 0-7 0 0,-1 0 0 0 0,1 0 0 0 0,0 0 0 0 0,0 0 0 0 0,0 0 0 0 0,0-1 0 0 0,0 1 0 0 0,0 0 0 0 0,1-1 0 0 0,-1 1 0 0 0,0-1 0 0 0,0 1-1 0 0,0-1 1 0 0,0 1 0 0 0,1-1 0 0 0,-1 0 0 0 0,0 0 0 0 0,1 1 0 0 0,-1-1 0 0 0,0 0 0 0 0,0 0 0 0 0,1 0 0 0 0,-1-1 0 0 0,2 1 0 0 0,0-1-43 0 0,1 1 0 0 0,1-1 0 0 0,-1 0 0 0 0,0-1-1 0 0,1 1 1 0 0,-1-1 0 0 0,0 0 0 0 0,0 0 0 0 0,0 0-1 0 0,0-1 1 0 0,-1 1 0 0 0,1-1 0 0 0,-1 0-1 0 0,1 0 1 0 0,-1 0 0 0 0,0-1 0 0 0,4-5 0 0 0,5-7-18 0 0,0 0 1 0 0,10-23 0 0 0,-22 39 66 0 0,1-1-7 0 0,6-10-41 0 0,-1-1-1 0 0,0-1 0 0 0,0 1 0 0 0,-1-1 1 0 0,-1 0-1 0 0,0 0 0 0 0,3-24 0 0 0,-8 12 388 0 0,1 25-330 0 0,0 0 1 0 0,0 0 0 0 0,0 0 0 0 0,0 0-1 0 0,0-1 1 0 0,0 1 0 0 0,0 0 0 0 0,0 0-1 0 0,0 0 1 0 0,-1 0 0 0 0,1 0 0 0 0,0-1 0 0 0,0 1-1 0 0,0 0 1 0 0,0 0 0 0 0,0 0 0 0 0,0 0-1 0 0,0 0 1 0 0,-1 0 0 0 0,1-1 0 0 0,0 1-1 0 0,0 0 1 0 0,0 0 0 0 0,0 0 0 0 0,0 0-1 0 0,-1 0 1 0 0,1 0 0 0 0,0 0 0 0 0,0 0 0 0 0,0 0-1 0 0,0 0 1 0 0,-1 0 0 0 0,1 0 0 0 0,0 0-1 0 0,0 0 1 0 0,0 0 0 0 0,0 0 0 0 0,-1 0-1 0 0,-7 11 132 0 0,3-2-71 0 0,1 0 0 0 0,1 0 0 0 0,0 0 0 0 0,0 1 0 0 0,1-1 0 0 0,-2 15 0 0 0,0 59-1440 0 0,4-83 1362 0 0,5 11-3803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6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77 100 6911 0 0,'-18'1'762'0'0,"14"0"-355"0"0,0-1 1 0 0,-1 0-1 0 0,1 1 1 0 0,0-1-1 0 0,0 1 0 0 0,0 0 1 0 0,-6 3-1 0 0,9-3-341 0 0,0-1-1 0 0,-1 1 1 0 0,1 1-1 0 0,0-1 1 0 0,-1 0-1 0 0,1 0 0 0 0,0 0 1 0 0,0 1-1 0 0,0-1 1 0 0,0 0-1 0 0,0 1 1 0 0,0-1-1 0 0,1 1 1 0 0,-1-1-1 0 0,0 1 1 0 0,1 0-1 0 0,-1-1 1 0 0,1 1-1 0 0,-1-1 0 0 0,1 1 1 0 0,0 0-1 0 0,0-1 1 0 0,0 4-1 0 0,0-2-37 0 0,0 0 0 0 0,0 0 1 0 0,0 1-1 0 0,0-1 0 0 0,1 0 0 0 0,0 0 0 0 0,-1 0 0 0 0,1 0 0 0 0,0 0 0 0 0,1 0 0 0 0,-1 0 0 0 0,0 0 0 0 0,4 5 1 0 0,-4-7-31 0 0,-1-1 0 0 0,1 1 0 0 0,-1 0-1 0 0,1-1 1 0 0,0 1 0 0 0,-1-1 0 0 0,1 0 0 0 0,-1 1 0 0 0,1-1 0 0 0,0 1 0 0 0,-1-1 0 0 0,1 0 0 0 0,0 0 0 0 0,0 1 0 0 0,-1-1 0 0 0,1 0 0 0 0,0 0 0 0 0,-1 0 0 0 0,1 0 0 0 0,0 0 0 0 0,0 0 0 0 0,-1 0 0 0 0,2 0 0 0 0,0 0 7 0 0,-1-1 1 0 0,1 0-1 0 0,-1 0 0 0 0,1 1 1 0 0,-1-1-1 0 0,0 0 0 0 0,1 0 0 0 0,-1 0 1 0 0,0 0-1 0 0,0-1 0 0 0,1 1 1 0 0,-1 0-1 0 0,0 0 0 0 0,0-1 0 0 0,0-1 1 0 0,5-9 20 0 0,0 0 1 0 0,-1 0 0 0 0,-1 0-1 0 0,0 0 1 0 0,0-1 0 0 0,-2 0-1 0 0,1 1 1 0 0,-2-1 0 0 0,0 0-1 0 0,0 0 1 0 0,-1 0 0 0 0,-2-13-1 0 0,2 26-16 0 0,0-1 0 0 0,0 1 0 0 0,0 0 0 0 0,1 0-1 0 0,-1 0 1 0 0,0 0 0 0 0,0 0 0 0 0,0 0 0 0 0,0-1 0 0 0,0 1-1 0 0,0 0 1 0 0,0 0 0 0 0,0 0 0 0 0,0 0 0 0 0,0 0 0 0 0,0 0-1 0 0,0-1 1 0 0,0 1 0 0 0,0 0 0 0 0,0 0 0 0 0,0 0 0 0 0,0 0-1 0 0,0 0 1 0 0,0-1 0 0 0,0 1 0 0 0,-1 0 0 0 0,1 0 0 0 0,0 0-1 0 0,0 0 1 0 0,0 0 0 0 0,0 0 0 0 0,0 0 0 0 0,0-1 0 0 0,0 1-1 0 0,0 0 1 0 0,0 0 0 0 0,-1 0 0 0 0,1 0 0 0 0,0 0 0 0 0,0 0-1 0 0,0 0 1 0 0,0 0 0 0 0,0 0 0 0 0,0 0 0 0 0,-1 0 0 0 0,1 0-1 0 0,0 0 1 0 0,0 0 0 0 0,0 0 0 0 0,0 0 0 0 0,0 0-1 0 0,0 0 1 0 0,-1 0 0 0 0,1 0 0 0 0,0 0 0 0 0,0 0 0 0 0,0 0-1 0 0,0 0 1 0 0,-1 0 0 0 0,-5 10 159 0 0,-2 17-152 0 0,5-16-143 0 0,2 0 0 0 0,0 1 0 0 0,0-1 0 0 0,1 1 0 0 0,2 13 0 0 0,7 8-6894 0 0,-7-31 2684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6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71 10015 0 0,'15'-22'1088'0'0,"-14"21"-1093"0"0,0-1 1 0 0,-1 0-1 0 0,1 0 0 0 0,0 1 0 0 0,0-1 0 0 0,-1 0 0 0 0,1 0 0 0 0,-1 0 1 0 0,0 0-1 0 0,1 0 0 0 0,-1 0 0 0 0,0 0 0 0 0,0 0 0 0 0,0 0 0 0 0,-1 0 0 0 0,1 0 1 0 0,0 0-1 0 0,-1 0 0 0 0,1 0 0 0 0,-1 0 0 0 0,0 0 0 0 0,-1-3 0 0 0,2 5 144 0 0,-1 0-118 0 0,1 0-1 0 0,0 0 1 0 0,0-1 0 0 0,0 1-1 0 0,-1 0 1 0 0,1 0 0 0 0,0 0-1 0 0,0 0 1 0 0,-1 0 0 0 0,1 0-1 0 0,0 0 1 0 0,0 0 0 0 0,-1 0 0 0 0,1 0-1 0 0,0 0 1 0 0,0 0 0 0 0,-1 0-1 0 0,1 0 1 0 0,0 0 0 0 0,0 0-1 0 0,-1 0 1 0 0,1 0 0 0 0,0 0-1 0 0,0 0 1 0 0,-1 0 0 0 0,1 0-1 0 0,0 0 1 0 0,0 0 0 0 0,-1 0-1 0 0,1 1 1 0 0,0-1 0 0 0,0 0-1 0 0,0 0 1 0 0,-1 0 0 0 0,1 0-1 0 0,0 1 1 0 0,0-1 0 0 0,0 0 0 0 0,0 0-1 0 0,-1 0 1 0 0,1 1 0 0 0,-10 8 609 0 0,8-5-548 0 0,1 0 1 0 0,-1 0-1 0 0,1 1 1 0 0,0-1 0 0 0,0 0-1 0 0,0 1 1 0 0,1-1-1 0 0,0 0 1 0 0,-1 1-1 0 0,2-1 1 0 0,0 7 0 0 0,-1-8-275 0 0,1 0 1 0 0,-1 0-1 0 0,1 0 1 0 0,0 0-1 0 0,0 0 1 0 0,1-1 0 0 0,-1 1-1 0 0,1 0 1 0 0,-1-1-1 0 0,4 5 1 0 0,0-6-1198 0 0,5-8-2385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7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12439 0 0,'-24'12'1344'0'0,"23"-11"-1349"0"0,-1 1-1 0 0,1-1 0 0 0,-1 0 1 0 0,1 0-1 0 0,0 1 0 0 0,-1-1 0 0 0,1 0 1 0 0,0 1-1 0 0,0-1 0 0 0,0 1 1 0 0,0 0-1 0 0,0-1 0 0 0,1 1 1 0 0,-1 0-1 0 0,0-1 0 0 0,1 1 1 0 0,-1 0-1 0 0,1 0 0 0 0,0 0 1 0 0,-1-1-1 0 0,1 1 0 0 0,0 0 1 0 0,0 0-1 0 0,0 0 0 0 0,0 0 0 0 0,1 2 1 0 0,1 1-20 0 0,1 0-1 0 0,-1 0 1 0 0,1 0 0 0 0,0 0 0 0 0,0-1-1 0 0,0 1 1 0 0,5 4 0 0 0,1 1 12 0 0,-8-8 13 0 0,-1-1-1 0 0,1 0 0 0 0,0 0 1 0 0,0 0-1 0 0,-1 1 1 0 0,1-1-1 0 0,-1 0 0 0 0,1 1 1 0 0,-1-1-1 0 0,0 0 0 0 0,1 1 1 0 0,-1-1-1 0 0,0 1 0 0 0,0-1 1 0 0,0 0-1 0 0,0 1 1 0 0,0-1-1 0 0,0 1 0 0 0,0-1 1 0 0,-1 0-1 0 0,1 1 0 0 0,0-1 1 0 0,-1 1-1 0 0,1-1 0 0 0,-1 0 1 0 0,1 0-1 0 0,-1 1 1 0 0,0-1-1 0 0,0 0 0 0 0,0 0 1 0 0,1 0-1 0 0,-1 0 0 0 0,0 0 1 0 0,0 0-1 0 0,0 0 1 0 0,-1 0-1 0 0,-1 1 0 0 0,-4 3-567 0 0,-6 2-2492 0 0,6-5-4544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7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12319 0 0,'-1'6'544'0'0,"0"-2"120"0"0,1 0-536 0 0,-2 0-128 0 0,1 1 0 0 0,0 0 0 0 0,-1 1 0 0 0,1-1-128 0 0,-2 0 32 0 0,1 1 0 0 0,1 1-416 0 0,-1-3-72 0 0,1 0-24 0 0,-5-6-4104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7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5295 0 0,'0'0'520'0'0,"2"0"-520"0"0,1 0 0 0 0,0 1 0 0 0,-1-1 0 0 0,0 0 0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8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29 10367 0 0,'-27'9'1120'0'0,"24"-6"-1033"0"0,-1 0 1 0 0,1 0-1 0 0,0 1 0 0 0,0 0 0 0 0,0-1 0 0 0,0 1 0 0 0,0 0 0 0 0,1 1 1 0 0,-4 7-1 0 0,6-11-53 0 0,-1 1 0 0 0,0-1 0 0 0,1 0 0 0 0,-1 0 0 0 0,1 1 0 0 0,-1-1 0 0 0,1 1 0 0 0,-1-1 0 0 0,1 0 0 0 0,0 1 0 0 0,0-1 0 0 0,0 1 0 0 0,0-1 0 0 0,0 1 0 0 0,0-1 0 0 0,0 0 0 0 0,0 1 0 0 0,1-1 0 0 0,-1 1 0 0 0,0-1 0 0 0,1 0 0 0 0,0 1 0 0 0,-1-1 1 0 0,1 0-1 0 0,0 1 0 0 0,-1-1 0 0 0,1 0 0 0 0,0 0 0 0 0,0 0 0 0 0,0 0 0 0 0,0 0 0 0 0,0 0 0 0 0,0 0 0 0 0,0 0 0 0 0,0 0 0 0 0,2 1 0 0 0,0-2-18 0 0,-1 1 1 0 0,0-1-1 0 0,0 1 1 0 0,1-1-1 0 0,-1 0 0 0 0,0 0 1 0 0,1 0-1 0 0,-1 0 1 0 0,0-1-1 0 0,0 1 0 0 0,1-1 1 0 0,-1 1-1 0 0,0-1 1 0 0,0 0-1 0 0,0 0 1 0 0,0 0-1 0 0,0 0 0 0 0,0 0 1 0 0,0 0-1 0 0,0 0 1 0 0,0-1-1 0 0,2-1 0 0 0,2-2-11 0 0,0-1-1 0 0,0 1 0 0 0,-1-1 0 0 0,0 0 0 0 0,5-8 1 0 0,0-1 137 0 0,0-2 1 0 0,10-26 0 0 0,-19 42-31 0 0,-6 12 373 0 0,1 0 1 0 0,0 1-1 0 0,-4 19 1 0 0,8-29-427 0 0,-6 20-43 0 0,-14 51 84 0 0,18-65-90 0 0,-1 0-1 0 0,0-1 0 0 0,-1 1 0 0 0,0-1 1 0 0,0 0-1 0 0,-10 12 0 0 0,12-16-413 0 0,-1-1 0 0 0,1 0-1 0 0,-1 0 1 0 0,0 0 0 0 0,0 0-1 0 0,-6 2 1 0 0,9-4 316 0 0,-1 1 0 0 0,1-1 0 0 0,-1 0 0 0 0,0 0 0 0 0,1 1 0 0 0,-1-1 0 0 0,1 0 0 0 0,-1 0 0 0 0,1 0 0 0 0,-1 1 0 0 0,0-1 0 0 0,1 0 0 0 0,-1 0 0 0 0,1 0 0 0 0,-1 0 0 0 0,0 0 0 0 0,1 0 0 0 0,-1 0 0 0 0,1-1 0 0 0,-1 1 0 0 0,0 0 0 0 0,1 0 0 0 0,-1 0 0 0 0,1 0 0 0 0,-1-1 0 0 0,1 1 0 0 0,-1 0 0 0 0,0-1 0 0 0,1 1 0 0 0,0 0 0 0 0,-1-1 0 0 0,1 1 0 0 0,-1-1 0 0 0,1 1 0 0 0,-1-1 0 0 0,1 1 0 0 0,0-1 0 0 0,-1 1 0 0 0,1-1 0 0 0,0 1 0 0 0,0-1 0 0 0,-1 1 0 0 0,1-1 0 0 0,0 0 0 0 0,0 1 0 0 0,0-1 0 0 0,-1 0 0 0 0,1-11-3642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48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30 11863 0 0,'0'25'1322'0'0,"-1"-3"-724"0"0,0-6-387 0 0,0 0 1 0 0,-5 22 0 0 0,7-43-126 0 0,3-12 18 0 0,1 0 0 0 0,13-32-1 0 0,-16 45-39 0 0,0 0 0 0 0,0 0 0 0 0,0 1 0 0 0,1-1 0 0 0,-1 0 0 0 0,1 1 0 0 0,0 0 0 0 0,0 0 0 0 0,0 0 0 0 0,0 0 0 0 0,0 0 0 0 0,1 0 0 0 0,0 1 0 0 0,-1 0 0 0 0,1-1 0 0 0,0 2 0 0 0,8-4 0 0 0,-11 5-17 0 0,-1-1 0 0 0,1 1 0 0 0,0 0 0 0 0,0 0 0 0 0,-1 0 0 0 0,1 0 0 0 0,0 0-1 0 0,0 0 1 0 0,-1 0 0 0 0,1 0 0 0 0,0 0 0 0 0,0 0 0 0 0,-1 0 0 0 0,1 1 0 0 0,0-1 0 0 0,0 0-1 0 0,-1 0 1 0 0,1 1 0 0 0,0-1 0 0 0,-1 0 0 0 0,1 1 0 0 0,0-1 0 0 0,-1 1 0 0 0,1-1 0 0 0,0 2 0 0 0,0-1 31 0 0,0 1 0 0 0,0-1 1 0 0,0 1-1 0 0,0 0 0 0 0,-1-1 1 0 0,1 1-1 0 0,-1 0 1 0 0,1-1-1 0 0,-1 1 0 0 0,1 3 1 0 0,0 6 273 0 0,-1 0 1 0 0,-2 21 0 0 0,2-22-135 0 0,0-9-254 0 0,0 4-77 0 0,0 0 0 0 0,-1 1 0 0 0,1-1 1 0 0,-1 0-1 0 0,0 0 0 0 0,0 0 0 0 0,-1 0 0 0 0,1-1 0 0 0,-1 1 0 0 0,-4 8 0 0 0,5-13-175 0 0,-2-1-2392 0 0,-1-9-2800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0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9327 0 0,'0'0'846'0'0,"1"0"-688"0"0,0 0-83 0 0,0 0-16 0 0,0 0 0 0 0,-1 0 0 0 0,1 1 1 0 0,-1-1-1 0 0,1 0 0 0 0,-1 0 0 0 0,1 0 0 0 0,-1 1 0 0 0,1-1 0 0 0,-1 0 1 0 0,1 0-1 0 0,-1 1 0 0 0,1-1 0 0 0,-1 1 0 0 0,0-1 0 0 0,1 0 1 0 0,-1 1-1 0 0,1-1 0 0 0,-1 1 0 0 0,0-1 0 0 0,0 1 0 0 0,1-1 0 0 0,-1 1 1 0 0,0-1-1 0 0,0 1 0 0 0,1-1 0 0 0,-1 1 0 0 0,0-1 0 0 0,0 1 0 0 0,0-1 1 0 0,0 1-1 0 0,0 0 0 0 0,0-1 0 0 0,0 1 0 0 0,0-1 0 0 0,0 1 0 0 0,0-1 1 0 0,0 1-1 0 0,0-1 0 0 0,0 1 0 0 0,-1-1 0 0 0,1 1 0 0 0,0 0 1 0 0,0-1-1 0 0,-1 1 0 0 0,-9 24 1461 0 0,-1-2-650 0 0,8-15-882 0 0,-1 0-1 0 0,0-1 1 0 0,-1 1-1 0 0,1-1 1 0 0,-1 0-1 0 0,-8 8 1 0 0,12-15-1267 0 0,-4 0-3841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1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7367 0 0,'0'0'667'0'0,"1"0"-547"0"0,1 5 31 0 0,-1 0 0 0 0,1 0 0 0 0,-1 1 0 0 0,0-1 0 0 0,-1 0-1 0 0,1 0 1 0 0,-1 1 0 0 0,0-1 0 0 0,0 0 0 0 0,-1 1 0 0 0,1-1 0 0 0,-3 7 0 0 0,2-1 1140 0 0,1-15-163 0 0,0 0-1071 0 0,0 0 1 0 0,1 0-1 0 0,-1-1 1 0 0,1 1-1 0 0,2-6 0 0 0,3-3 101 0 0,-1 1-1 0 0,15-21 1 0 0,-18 30-83 0 0,0 0 0 0 0,1-1-1 0 0,-1 1 1 0 0,1 0 0 0 0,0 0 0 0 0,0 1 0 0 0,0-1-1 0 0,0 0 1 0 0,0 1 0 0 0,0 0 0 0 0,1 0 0 0 0,-1 0-1 0 0,8-3 1 0 0,-10 5-62 0 0,0 0-1 0 0,-1 0 1 0 0,1 0-1 0 0,0-1 1 0 0,0 1-1 0 0,-1 0 1 0 0,1 0-1 0 0,0 0 1 0 0,0 0-1 0 0,-1 0 1 0 0,1 0-1 0 0,0 1 1 0 0,0-1-1 0 0,-1 0 1 0 0,1 0-1 0 0,0 1 1 0 0,0-1-1 0 0,-1 0 1 0 0,1 1-1 0 0,0-1 1 0 0,-1 0-1 0 0,1 1 1 0 0,-1-1-1 0 0,2 2 1 0 0,-1-1 9 0 0,0 0 0 0 0,-1 1 0 0 0,1-1 0 0 0,0 0 0 0 0,-1 1 0 0 0,1-1 0 0 0,-1 0 0 0 0,0 1 0 0 0,1-1 0 0 0,-1 1 0 0 0,0-1 0 0 0,0 3 0 0 0,0 6 126 0 0,-1-1-1 0 0,0 1 0 0 0,-3 13 0 0 0,2-12 89 0 0,2 21-1061 0 0,0-32 393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1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72 12207 0 0,'0'0'562'0'0,"24"-1"196"0"0,-18-1-742 0 0,1 0 0 0 0,-1-1-1 0 0,0 0 1 0 0,11-7 0 0 0,-16 9-13 0 0,0 1 1 0 0,1-1-1 0 0,-1 0 0 0 0,0 0 1 0 0,0 0-1 0 0,0 0 1 0 0,1 0-1 0 0,-1 0 0 0 0,0 0 1 0 0,0 0-1 0 0,0 0 1 0 0,-1-1-1 0 0,1 1 0 0 0,0 0 1 0 0,0-1-1 0 0,-1 1 0 0 0,1 0 1 0 0,0-1-1 0 0,-1 1 1 0 0,0-1-1 0 0,1 1 0 0 0,-1-1 1 0 0,0 1-1 0 0,0-1 0 0 0,0 1 1 0 0,0-1-1 0 0,0-2 1 0 0,0 3 17 0 0,-1 1 0 0 0,1-1 0 0 0,0 0 0 0 0,-1 0 0 0 0,1 1 0 0 0,0-1 1 0 0,-1 0-1 0 0,1 1 0 0 0,-1-1 0 0 0,1 1 0 0 0,-1-1 0 0 0,1 1 0 0 0,-1-1 1 0 0,0 1-1 0 0,1-1 0 0 0,-1 1 0 0 0,0-1 0 0 0,1 1 0 0 0,-1 0 0 0 0,0-1 1 0 0,0 1-1 0 0,1 0 0 0 0,-1 0 0 0 0,0-1 0 0 0,0 1 0 0 0,1 0 0 0 0,-1 0 1 0 0,0 0-1 0 0,0 0 0 0 0,0 0 0 0 0,1 0 0 0 0,-1 0 0 0 0,0 0 0 0 0,0 0 1 0 0,1 1-1 0 0,-1-1 0 0 0,0 0 0 0 0,0 0 0 0 0,1 1 0 0 0,-1-1 0 0 0,0 1 1 0 0,1-1-1 0 0,-1 0 0 0 0,0 1 0 0 0,1-1 0 0 0,-1 1 0 0 0,1 0 0 0 0,-2 0 1 0 0,-2 2 24 0 0,0 0 0 0 0,0 1 1 0 0,0 0-1 0 0,1 0 1 0 0,-6 6-1 0 0,3-1 308 0 0,0 0 1 0 0,-7 20-1 0 0,11-27-336 0 0,1 0 0 0 0,1 1 0 0 0,-1-1 0 0 0,0 1 0 0 0,1-1 0 0 0,-1 1 0 0 0,1-1 1 0 0,-1 1-1 0 0,1-1 0 0 0,0 1 0 0 0,0-1 0 0 0,1 1 0 0 0,-1-1 0 0 0,0 1 0 0 0,1 0 1 0 0,0-1-1 0 0,-1 0 0 0 0,2 4 0 0 0,-1-6-209 0 0,0 0-70 0 0,0 1 0 0 0,0-1 0 0 0,0 0 0 0 0,0 1 1 0 0,0-1-1 0 0,0 0 0 0 0,1 0 0 0 0,-1 0 0 0 0,0 0 0 0 0,0 0 0 0 0,0 0 0 0 0,0 0 0 0 0,3-1 0 0 0,5-8-4342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63 6911 0 0,'4'4'53'0'0,"-1"0"-1"0"0,1 1 1 0 0,-1 0-1 0 0,0 0 1 0 0,0 0-1 0 0,0 0 1 0 0,-1 0-1 0 0,3 8 0 0 0,-5-9-38 0 0,1 0 0 0 0,-1 0 0 0 0,0-1 0 0 0,-1 1 0 0 0,1 0 0 0 0,-1-1 0 0 0,1 1 0 0 0,-1 0 0 0 0,0-1 0 0 0,-1 1 0 0 0,-2 5 0 0 0,2-4-7 0 0,1-2 23 0 0,0 0 0 0 0,0 0 1 0 0,0 0-1 0 0,-1 0 0 0 0,1 0 0 0 0,-1 0 0 0 0,0 0 1 0 0,0 0-1 0 0,0-1 0 0 0,-4 4 0 0 0,5-5 271 0 0,-3 4-7 0 0,4-6-278 0 0,-1-1 0 0 0,1 1-1 0 0,0-1 1 0 0,-1 1-1 0 0,1-1 1 0 0,0 0-1 0 0,0 1 1 0 0,0-1 0 0 0,0 1-1 0 0,0-1 1 0 0,1 1-1 0 0,-1-1 1 0 0,1-2-1 0 0,2-5-5 0 0,-1 0-1 0 0,2 1 0 0 0,-1-1 1 0 0,1 1-1 0 0,0-1 0 0 0,1 1 1 0 0,9-12-1 0 0,12-22 34 0 0,-24 39-35 0 0,0 0 1 0 0,0 0 0 0 0,1 0-1 0 0,-1 0 1 0 0,1 0-1 0 0,0 1 1 0 0,0-1 0 0 0,0 1-1 0 0,0 0 1 0 0,6-4-1 0 0,38-16 54 0 0,-41 20-72 0 0,-4 1 1 0 0,-1 0 0 0 0,1 0 0 0 0,0 0 0 0 0,0 0 0 0 0,0 1 0 0 0,0-1 0 0 0,0 1 0 0 0,0 0 0 0 0,0-1 0 0 0,0 1 0 0 0,0 0-1 0 0,0 0 1 0 0,2 0 0 0 0,5 1-726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1.9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70 11055 0 0,'0'0'1002'0'0,"15"4"-280"0"0,-12-5-667 0 0,-1 0 0 0 0,1 0 0 0 0,-1-1 0 0 0,1 1 0 0 0,-1-1 0 0 0,0 1 0 0 0,0-1 0 0 0,0 0-1 0 0,0 0 1 0 0,0 0 0 0 0,0 0 0 0 0,0 0 0 0 0,0 0 0 0 0,-1 0 0 0 0,1-1 0 0 0,-1 1 0 0 0,0-1 0 0 0,0 1-1 0 0,0-1 1 0 0,0 0 0 0 0,0 1 0 0 0,0-1 0 0 0,-1 0 0 0 0,1 1 0 0 0,-1-1 0 0 0,0 0 0 0 0,0-5 0 0 0,0 8-42 0 0,0-1 1 0 0,0 1 0 0 0,-1-1 0 0 0,1 1-1 0 0,0-1 1 0 0,0 1 0 0 0,-1-1-1 0 0,1 1 1 0 0,0-1 0 0 0,-1 1 0 0 0,1 0-1 0 0,0-1 1 0 0,-1 1 0 0 0,1 0 0 0 0,-1-1-1 0 0,1 1 1 0 0,-1 0 0 0 0,1-1-1 0 0,-1 1 1 0 0,1 0 0 0 0,-1 0 0 0 0,1 0-1 0 0,-1-1 1 0 0,1 1 0 0 0,-1 0 0 0 0,1 0-1 0 0,-1 0 1 0 0,1 0 0 0 0,-1 0-1 0 0,0 0 1 0 0,1 0 0 0 0,-1 0 0 0 0,1 0-1 0 0,-1 0 1 0 0,1 1 0 0 0,-1-1 0 0 0,1 0-1 0 0,-2 0 1 0 0,-15 9 149 0 0,13-4-113 0 0,0 0 0 0 0,0 1 0 0 0,0 0 0 0 0,0 0 0 0 0,1 0 1 0 0,0 0-1 0 0,0 0 0 0 0,1 1 0 0 0,0-1 0 0 0,0 1 0 0 0,0-1 0 0 0,1 1 0 0 0,0 0 0 0 0,0 12 0 0 0,1-19-177 0 0,9 11-5265 0 0,-2-17-873 0 0,-5 4 3994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2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91 128 10823 0 0,'-23'-9'1430'0'0,"19"10"-1370"0"0,0 1 1 0 0,0-1 0 0 0,1 0 0 0 0,-1 1 0 0 0,0 0 0 0 0,1 0-1 0 0,-1 0 1 0 0,1 0 0 0 0,0 1 0 0 0,0-1 0 0 0,0 1 0 0 0,0 0-1 0 0,0 0 1 0 0,1 0 0 0 0,-3 3 0 0 0,3-4-24 0 0,1 0 0 0 0,0 1-1 0 0,-1-1 1 0 0,1 0 0 0 0,0 0 0 0 0,0 0 0 0 0,0 1 0 0 0,0-1-1 0 0,1 1 1 0 0,-1-1 0 0 0,1 1 0 0 0,-1-1 0 0 0,1 1-1 0 0,0-1 1 0 0,0 1 0 0 0,0-1 0 0 0,0 1 0 0 0,1-1 0 0 0,-1 0-1 0 0,1 1 1 0 0,-1-1 0 0 0,1 1 0 0 0,0-1 0 0 0,0 0-1 0 0,1 3 1 0 0,-2-4-38 0 0,1-1 0 0 0,-1 1 0 0 0,0 0 0 0 0,1-1-1 0 0,-1 1 1 0 0,1-1 0 0 0,-1 1 0 0 0,0-1 0 0 0,1 1-1 0 0,-1-1 1 0 0,1 0 0 0 0,-1 1 0 0 0,1-1 0 0 0,0 0-1 0 0,-1 1 1 0 0,1-1 0 0 0,-1 0 0 0 0,1 0 0 0 0,0 1-1 0 0,-1-1 1 0 0,1 0 0 0 0,0 0 0 0 0,-1 0 0 0 0,1 0-1 0 0,-1 0 1 0 0,1 0 0 0 0,0 0 0 0 0,0 0 0 0 0,1 0-6 0 0,-1-1 1 0 0,1 1 0 0 0,-1-1 0 0 0,0 0 0 0 0,1 0-1 0 0,-1 0 1 0 0,0 1 0 0 0,1-1 0 0 0,-1 0-1 0 0,0 0 1 0 0,2-2 0 0 0,1-2-13 0 0,0 0 1 0 0,0 0-1 0 0,-1 0 0 0 0,6-11 1 0 0,-5 4 84 0 0,0-1 0 0 0,-1 1 0 0 0,0-1 0 0 0,-1 1 0 0 0,-1-1 0 0 0,0 0 0 0 0,0 0 0 0 0,-1 0 0 0 0,-1 1 0 0 0,0-1 0 0 0,-1 0 0 0 0,-4-14 0 0 0,6 26 14 0 0,-2-1 462 0 0,-2 6-348 0 0,-2 8-66 0 0,3 2-58 0 0,0 1 0 0 0,1-1 0 0 0,1 0 0 0 0,0 1 0 0 0,1-1 0 0 0,1 0 0 0 0,0 1 0 0 0,5 25 0 0 0,-4-37-122 0 0,-2-2-47 0 0,0 1 1 0 0,1-1-1 0 0,-1 0 1 0 0,0 1-1 0 0,1-1 1 0 0,0 0-1 0 0,-1 0 1 0 0,1 1-1 0 0,0-1 1 0 0,0 0-1 0 0,-1 0 1 0 0,1 0-1 0 0,0 0 1 0 0,0 0-1 0 0,2 1 1 0 0,9 2-5232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3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132 1 7487 0 0,'-24'3'819'0'0,"18"-1"-606"0"0,-1 0 0 0 0,1 1 0 0 0,0-1 0 0 0,0 1 1 0 0,0 0-1 0 0,1 0 0 0 0,-1 1 0 0 0,1 0 0 0 0,-1 0 0 0 0,1 0 0 0 0,1 1 0 0 0,-1-1 0 0 0,1 1 1 0 0,-1 0-1 0 0,1 1 0 0 0,1-1 0 0 0,-7 12 0 0 0,8-13-144 0 0,1 0-1 0 0,-1 0 1 0 0,1 0 0 0 0,0 0 0 0 0,1 0-1 0 0,-1 0 1 0 0,0 7 0 0 0,1-11-56 0 0,0 1 1 0 0,0 0-1 0 0,0-1 1 0 0,1 1-1 0 0,-1-1 1 0 0,0 1-1 0 0,0-1 1 0 0,0 1-1 0 0,0-1 1 0 0,1 1-1 0 0,-1-1 1 0 0,0 1-1 0 0,0-1 1 0 0,1 1-1 0 0,-1-1 1 0 0,1 1-1 0 0,-1-1 1 0 0,0 1-1 0 0,1-1 1 0 0,-1 0-1 0 0,1 1 1 0 0,-1-1-1 0 0,2 1 1 0 0,-1-1-5 0 0,0 0 0 0 0,0 1 0 0 0,1-1 0 0 0,-1 0 0 0 0,0 0 0 0 0,0 0 0 0 0,1 0 0 0 0,-1-1-1 0 0,0 1 1 0 0,1 0 0 0 0,-1-1 0 0 0,0 1 0 0 0,0 0 0 0 0,0-1 0 0 0,2 0 0 0 0,3-2 45 0 0,-1 0-1 0 0,0 0 1 0 0,0 0-1 0 0,0-1 1 0 0,-1 0-1 0 0,1 0 1 0 0,-1 0-1 0 0,0 0 1 0 0,0-1-1 0 0,0 1 1 0 0,-1-1-1 0 0,1 0 1 0 0,-1 0-1 0 0,0-1 1 0 0,-1 1-1 0 0,1-1 1 0 0,-1 1-1 0 0,0-1 1 0 0,-1 1-1 0 0,1-1 1 0 0,-1 0-1 0 0,0-12 1 0 0,0 18 79 0 0,-3-8 359 0 0,-2 19-415 0 0,-1 0-1 0 0,2 1 0 0 0,-1-1 1 0 0,2 1-1 0 0,-1 0 1 0 0,2 0-1 0 0,-1 16 0 0 0,-2 5 17 0 0,2 23-435 0 0,2-42 173 0 0,0-1 0 0 0,-1 1 0 0 0,-5 22 0 0 0,3-26-1885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3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10 11743 0 0,'0'0'1068'0'0,"-2"26"-922"0"0,-2-10-248 0 0,-3 22 217 0 0,7-35-33 0 0,-1-1 0 0 0,1 0 0 0 0,0 0 0 0 0,0 0 0 0 0,1 0 0 0 0,-1 0 0 0 0,0 0 0 0 0,0 0 0 0 0,1 0 0 0 0,0 0 0 0 0,-1 0-1 0 0,1 0 1 0 0,0 0 0 0 0,2 2 0 0 0,-3-3-62 0 0,0-1-1 0 0,1 1 1 0 0,0-1-1 0 0,-1 0 1 0 0,1 1-1 0 0,-1-1 1 0 0,1 0-1 0 0,-1 0 1 0 0,1 1-1 0 0,0-1 1 0 0,-1 0-1 0 0,1 0 1 0 0,0 0-1 0 0,-1 0 1 0 0,1 0-1 0 0,-1 0 1 0 0,1 0 0 0 0,0 0-1 0 0,-1 0 1 0 0,1 0-1 0 0,0 0 1 0 0,-1 0-1 0 0,1 0 1 0 0,-1-1-1 0 0,1 1 1 0 0,0 0-1 0 0,-1 0 1 0 0,1-1-1 0 0,-1 1 1 0 0,1 0-1 0 0,-1-1 1 0 0,1 1-1 0 0,-1 0 1 0 0,1-1-1 0 0,-1 1 1 0 0,1-1-1 0 0,-1 1 1 0 0,1-1-1 0 0,-1 1 1 0 0,0-1-1 0 0,1 0 1 0 0,-1 0-1 0 0,16-24-130 0 0,-12 14 146 0 0,0 0 0 0 0,-1 0-1 0 0,-1 0 1 0 0,0 0 0 0 0,0-1-1 0 0,0-13 1 0 0,-2 25-167 0 0,-4 7-9500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4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18 11287 0 0,'1'-1'88'0'0,"0"1"-1"0"0,-1 0 0 0 0,1-1 0 0 0,-1 0 0 0 0,1 1 1 0 0,0-1-1 0 0,-1 1 0 0 0,1-1 0 0 0,-1 0 0 0 0,0 1 0 0 0,1-1 1 0 0,-1 0-1 0 0,0 0 0 0 0,1 1 0 0 0,-1-1 0 0 0,0 0 1 0 0,0 0-1 0 0,1-1 0 0 0,-2 2-30 0 0,1-1 0 0 0,0 1-1 0 0,0 0 1 0 0,-1 0 0 0 0,1-1 0 0 0,0 1-1 0 0,-1 0 1 0 0,1 0 0 0 0,0 0 0 0 0,-1-1-1 0 0,1 1 1 0 0,0 0 0 0 0,-1 0 0 0 0,1 0-1 0 0,-1 0 1 0 0,1 0 0 0 0,0 0 0 0 0,-1 0-1 0 0,1 0 1 0 0,0 0 0 0 0,-1 0 0 0 0,1 0-1 0 0,-1 0 1 0 0,1 0 0 0 0,0 0 0 0 0,-1 0-1 0 0,-3 1 28 0 0,1 0-1 0 0,-1 0 0 0 0,0 0 1 0 0,1 0-1 0 0,0 0 1 0 0,-1 1-1 0 0,-3 2 0 0 0,3-1-13 0 0,0 1-1 0 0,0 0 0 0 0,0-1 0 0 0,1 2 1 0 0,0-1-1 0 0,-1 0 0 0 0,2 1 1 0 0,-5 6-1 0 0,6-8-45 0 0,-1 0 1 0 0,1 0-1 0 0,0 0 0 0 0,0 0 1 0 0,0 0-1 0 0,0 0 0 0 0,0 1 1 0 0,1-1-1 0 0,0 0 0 0 0,-1 0 1 0 0,1 1-1 0 0,0-1 1 0 0,1 0-1 0 0,-1 0 0 0 0,1 4 1 0 0,-1-6-16 0 0,0-1 1 0 0,1 1 0 0 0,-1 0-1 0 0,0-1 1 0 0,0 1 0 0 0,1 0-1 0 0,-1-1 1 0 0,0 1 0 0 0,1-1 0 0 0,-1 1-1 0 0,1-1 1 0 0,-1 1 0 0 0,1-1-1 0 0,-1 1 1 0 0,1-1 0 0 0,-1 1-1 0 0,1-1 1 0 0,-1 0 0 0 0,1 1-1 0 0,0-1 1 0 0,-1 0 0 0 0,1 1 0 0 0,0-1-1 0 0,-1 0 1 0 0,1 0 0 0 0,1 0-1 0 0,-1 0-1 0 0,1 0-1 0 0,0 0 0 0 0,-1 0 0 0 0,1 0 0 0 0,-1-1 1 0 0,1 1-1 0 0,-1-1 0 0 0,1 1 0 0 0,-1-1 0 0 0,1 0 1 0 0,1-1-1 0 0,0 0 11 0 0,1 0 0 0 0,-1-1 0 0 0,1 1 1 0 0,-1-1-1 0 0,0 0 0 0 0,0 0 0 0 0,0-1 0 0 0,2-3 1 0 0,-2 2-3 0 0,0-1 1 0 0,-1 1 0 0 0,0-1 0 0 0,0 0 0 0 0,1-7 0 0 0,-2 12-44 0 0,-1-1-1 0 0,0 0 1 0 0,1 1-1 0 0,-1-1 1 0 0,0 0-1 0 0,0 1 1 0 0,0-1 0 0 0,0 0-1 0 0,-1 0 1 0 0,1 1-1 0 0,0-1 1 0 0,-1 0-1 0 0,1 1 1 0 0,-1-1 0 0 0,0 0-1 0 0,1 1 1 0 0,-1-1-1 0 0,0 1 1 0 0,0-1 0 0 0,0 1-1 0 0,0 0 1 0 0,-2-3-1 0 0,3 4-89 0 0,-1 0 25 0 0,1 0-1 0 0,-1 1 1 0 0,1-1 0 0 0,-1 0 0 0 0,1 0-1 0 0,-1 0 1 0 0,1 1 0 0 0,-1-1-1 0 0,1 0 1 0 0,-1 0 0 0 0,1 1 0 0 0,-1-1-1 0 0,1 1 1 0 0,-1-1 0 0 0,1 0 0 0 0,-1 1-1 0 0,1-1 1 0 0,0 1 0 0 0,-1-1-1 0 0,1 1 1 0 0,0-1 0 0 0,0 1 0 0 0,-1-1-1 0 0,1 1 1 0 0,0-1 0 0 0,0 1 0 0 0,0 0-1 0 0,0-1 1 0 0,-1 1 0 0 0,1-1-1 0 0,0 1 1 0 0,0-1 0 0 0,0 1 0 0 0,0 0-1 0 0,0-1 1 0 0,0 1 0 0 0,1-1 0 0 0,-1 2-1 0 0,5 5-4467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4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31 7943 0 0,'11'-28'2463'0'0,"-10"25"281"0"0,-8 19-1279 0 0,2-1-1235 0 0,1 1 0 0 0,0-1 0 0 0,-3 32 0 0 0,2-9-2206 0 0,5-37 1877 0 0,0-1 0 0 0,0 0 0 0 0,0 1 0 0 0,0-1 0 0 0,0 0 1 0 0,0 1-1 0 0,0-1 0 0 0,0 0 0 0 0,-1 1 0 0 0,1-1 0 0 0,0 0 0 0 0,0 1 0 0 0,0-1 0 0 0,-1 0 0 0 0,1 0 0 0 0,0 1 0 0 0,0-1 0 0 0,0 0 0 0 0,-1 0 0 0 0,1 1 0 0 0,0-1 0 0 0,-1 0 0 0 0,1 0 0 0 0,0 0 0 0 0,-1 0 0 0 0,1 1 0 0 0,0-1 0 0 0,-1 0 0 0 0,1 0 0 0 0,0 0 0 0 0,-1 0 1 0 0,1 0-1 0 0,0 0 0 0 0,-1 0 0 0 0,1 0 0 0 0,0 0 0 0 0,-1 0 0 0 0,1 0 0 0 0,0 0 0 0 0,-1 0 0 0 0,1 0 0 0 0,0 0 0 0 0,-1 0 0 0 0,1-1 0 0 0,-3 0-3352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5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10479 0 0,'4'1'464'0'0,"-2"-1"96"0"0,0 0-448 0 0,1 0-112 0 0,1 0 0 0 0,0 0 0 0 0,1 1 0 0 0,-1-1-80 0 0,1 0 16 0 0,0-1 0 0 0,0 1-104 0 0,0-1-24 0 0,-1 1 0 0 0,11-4-4168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5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23 11631 0 0,'28'13'3118'0'0,"-28"-13"-3128"0"0,-1-1 1 0 0,1 1-1 0 0,0 0 1 0 0,0 0-1 0 0,-1 0 1 0 0,1-1-1 0 0,0 1 1 0 0,0 0-1 0 0,0 0 1 0 0,0-1-1 0 0,-1 1 1 0 0,1 0-1 0 0,0 0 1 0 0,0-1-1 0 0,0 1 1 0 0,0 0-1 0 0,0-1 1 0 0,0 1-1 0 0,0 0 1 0 0,0 0-1 0 0,0-1 1 0 0,0 1-1 0 0,0 0 1 0 0,0-1-1 0 0,0 1 1 0 0,0 0-1 0 0,0-1 1 0 0,0 1-1 0 0,0 0 1 0 0,0 0-1 0 0,0-1 1 0 0,0 1-1 0 0,1 0 1 0 0,-1 0-1 0 0,0-1 1 0 0,0 1-1 0 0,0 0 1 0 0,0 0-1 0 0,1-1 1 0 0,-1 1-1 0 0,0 0 0 0 0,0 0 1 0 0,0 0-1 0 0,1-1 1 0 0,-1 1-1 0 0,0 0 1 0 0,0 0-1 0 0,1 0 1 0 0,-1 0-1 0 0,0 0 1 0 0,1 0-1 0 0,-1-1 1 0 0,0 1-1 0 0,0 0 1 0 0,1 0-1 0 0,-1 0 1 0 0,0 0-1 0 0,1 0 1 0 0,-1 0-1 0 0,0 0 1 0 0,1 0-1 0 0,-1 0 1 0 0,0 0-1 0 0,0 0 1 0 0,1 1-1 0 0,-1-1 1 0 0,0 0-1 0 0,1 0 1 0 0,-1 0-1 0 0,-14-16 574 0 0,13 16-503 0 0,0-1 1 0 0,1 0-1 0 0,-1 1 0 0 0,0-1 0 0 0,0 1 0 0 0,1-1 0 0 0,-1 1 1 0 0,0-1-1 0 0,0 1 0 0 0,0-1 0 0 0,0 1 0 0 0,0 0 0 0 0,0-1 1 0 0,0 1-1 0 0,0 0 0 0 0,0 0 0 0 0,0 0 0 0 0,0 0 0 0 0,0 0 1 0 0,0 0-1 0 0,1 0 0 0 0,-1 0 0 0 0,0 0 0 0 0,0 0 0 0 0,0 1 1 0 0,0-1-1 0 0,-2 1 0 0 0,3 0 9 0 0,-1 0 1 0 0,0 0 0 0 0,1 0-1 0 0,-1 0 1 0 0,1 1-1 0 0,-1-1 1 0 0,1 0-1 0 0,0 0 1 0 0,-1 1 0 0 0,1-1-1 0 0,0 0 1 0 0,0 0-1 0 0,0 1 1 0 0,0-1-1 0 0,0 0 1 0 0,0 1 0 0 0,0 1-1 0 0,2 6 56 0 0,-1 0-1 0 0,1 0 1 0 0,1 0-1 0 0,5 14 1 0 0,-7-21-153 0 0,0 0 1 0 0,0 0-1 0 0,0 0 1 0 0,0 0-1 0 0,1 0 0 0 0,-1 0 1 0 0,1 0-1 0 0,0 0 1 0 0,-1 0-1 0 0,1-1 1 0 0,0 1-1 0 0,0-1 0 0 0,0 1 1 0 0,4 1-1 0 0,-6-3-8 0 0,0 0 0 0 0,0 1 0 0 0,0-1 0 0 0,0 0 0 0 0,1 0 0 0 0,-1 0 0 0 0,0 0 0 0 0,0 0 0 0 0,0 0 0 0 0,0 0 0 0 0,1 0 0 0 0,-1 0 0 0 0,0 0-1 0 0,0 0 1 0 0,0-1 0 0 0,0 1 0 0 0,1 0 0 0 0,-1 0 0 0 0,0 0 0 0 0,0 0 0 0 0,0 0 0 0 0,0 0 0 0 0,0 0 0 0 0,1 0 0 0 0,-1 0 0 0 0,0 0 0 0 0,0-1 0 0 0,0 1 0 0 0,0 0 0 0 0,0 0 0 0 0,0 0-1 0 0,0 0 1 0 0,1 0 0 0 0,-1-1 0 0 0,0 1 0 0 0,0 0 0 0 0,0 0 0 0 0,0 0 0 0 0,0 0 0 0 0,0-1 0 0 0,7-20-5892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7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 5295 0 0,'0'0'1434'0'0,"5"26"2860"0"0,5-5-2915 0 0,15 26 102 0 0,-22-43-1421 0 0,-1 0 0 0 0,1 0 0 0 0,0-1 0 0 0,0 1 0 0 0,0-1 0 0 0,0 0 0 0 0,1 0 0 0 0,5 5 0 0 0,-9-8-48 0 0,1 0 0 0 0,-1 0-1 0 0,0 0 1 0 0,0 0 0 0 0,0 0-1 0 0,1 0 1 0 0,-1 1 0 0 0,0-1 0 0 0,0 0-1 0 0,1 0 1 0 0,-1 0 0 0 0,0 0-1 0 0,0 0 1 0 0,0 0 0 0 0,1 0-1 0 0,-1 0 1 0 0,0 0 0 0 0,0 0-1 0 0,1 0 1 0 0,-1 0 0 0 0,0 0 0 0 0,0 0-1 0 0,0 0 1 0 0,1 0 0 0 0,-1-1-1 0 0,0 1 1 0 0,0 0 0 0 0,1 0-1 0 0,-1 0 1 0 0,0 0 0 0 0,0 0-1 0 0,0 0 1 0 0,0-1 0 0 0,1 1 0 0 0,-1 0-1 0 0,3-11 258 0 0,-2-15 10 0 0,-2 21-218 0 0,1-6-91 0 0,0 5 16 0 0,-1 1 0 0 0,1 0 1 0 0,0-1-1 0 0,1 1 0 0 0,-1-1 0 0 0,1 1 1 0 0,0 0-1 0 0,1-1 0 0 0,-1 1 0 0 0,1 0 1 0 0,3-7-1 0 0,-5 12 23 0 0,0 0 1 0 0,1 0-1 0 0,-1-1 1 0 0,0 1-1 0 0,1 0 0 0 0,-1 0 1 0 0,0 0-1 0 0,1 0 1 0 0,-1 0-1 0 0,0-1 0 0 0,1 1 1 0 0,-1 0-1 0 0,0 0 1 0 0,1 0-1 0 0,-1 0 0 0 0,0 0 1 0 0,1 0-1 0 0,-1 0 1 0 0,0 0-1 0 0,1 0 0 0 0,-1 0 1 0 0,0 1-1 0 0,1-1 0 0 0,-1 0 1 0 0,0 0-1 0 0,1 0 1 0 0,-1 0-1 0 0,0 0 0 0 0,1 1 1 0 0,-1-1-1 0 0,0 0 1 0 0,0 0-1 0 0,1 0 0 0 0,-1 1 1 0 0,0-1-1 0 0,0 0 1 0 0,1 0-1 0 0,-1 1 0 0 0,0-1 1 0 0,0 0-1 0 0,0 1 1 0 0,1 0-1 0 0,7 11 296 0 0,-5-8-262 0 0,1 4-1 0 0,0 0 0 0 0,1-1 0 0 0,0 1 1 0 0,0-1-1 0 0,8 8 0 0 0,-12-14-39 0 0,0 0 0 0 0,0 0 0 0 0,0-1 0 0 0,0 1 1 0 0,0 0-1 0 0,0-1 0 0 0,0 1 0 0 0,0-1 0 0 0,1 1 0 0 0,-1-1 0 0 0,0 1 0 0 0,0-1 0 0 0,0 0 0 0 0,0 0 0 0 0,1 1 0 0 0,-1-1 0 0 0,0 0 0 0 0,3 0 1 0 0,-3-1-3 0 0,1 0 1 0 0,-1 1 0 0 0,1-1 0 0 0,-1 0 0 0 0,1 0 0 0 0,-1 0 0 0 0,1 0 0 0 0,-1 0-1 0 0,0 0 1 0 0,0 0 0 0 0,1 0 0 0 0,-1 0 0 0 0,0-1 0 0 0,0 1 0 0 0,0 0 0 0 0,0-1-1 0 0,1-2 1 0 0,5-11 26 0 0,0 0-1 0 0,-1 0 0 0 0,0 0 0 0 0,-1-1 1 0 0,-1 1-1 0 0,0-1 0 0 0,-2-1 0 0 0,0 1 1 0 0,0 0-1 0 0,-2-27 0 0 0,-3 32-335 0 0,2 11 248 0 0,1 0 0 0 0,0-1 0 0 0,0 1 0 0 0,-1 0-1 0 0,1 0 1 0 0,0 0 0 0 0,0 0 0 0 0,-1 0 0 0 0,1 0 0 0 0,0 0 0 0 0,0 1 0 0 0,0-1 0 0 0,-1 0 0 0 0,1 0 0 0 0,0 0 0 0 0,0 0 0 0 0,-1 0 0 0 0,1 0 0 0 0,0 0 0 0 0,0 0 0 0 0,0 1 0 0 0,-1-1 0 0 0,1 0 0 0 0,0 0 0 0 0,0 0 0 0 0,0 0 0 0 0,0 1 0 0 0,-1-1 0 0 0,1 0 0 0 0,0 0 0 0 0,0 1 0 0 0,-4 5-5143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8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7367 0 0,'4'25'670'0'0,"-3"-1"190"0"0,-1-1-1 0 0,-1 1 1 0 0,-2-1 0 0 0,0 1 0 0 0,-1-1-1 0 0,-15 43 1 0 0,17-62-515 0 0,1-6-178 0 0,0-12-187 0 0,3-20-186 0 0,-2 30 183 0 0,8-33-69 0 0,-7 35 92 0 0,-1 1 1 0 0,1-1-1 0 0,0 0 1 0 0,-1 0-1 0 0,1 0 1 0 0,0 1-1 0 0,0-1 1 0 0,0 1-1 0 0,0-1 1 0 0,0 1-1 0 0,1-1 1 0 0,-1 1-1 0 0,0-1 1 0 0,1 1-1 0 0,-1 0 0 0 0,3-2 1 0 0,-3 3 1 0 0,-1 0-1 0 0,1 0 1 0 0,-1-1-1 0 0,1 1 1 0 0,-1 0 0 0 0,1 0-1 0 0,-1 0 1 0 0,1 0 0 0 0,-1 0-1 0 0,1 0 1 0 0,0 0-1 0 0,-1 0 1 0 0,1 1 0 0 0,-1-1-1 0 0,1 0 1 0 0,-1 0-1 0 0,1 0 1 0 0,-1 0 0 0 0,1 1-1 0 0,-1-1 1 0 0,1 0 0 0 0,-1 1-1 0 0,1-1 1 0 0,-1 0-1 0 0,1 1 1 0 0,-1-1 0 0 0,0 0-1 0 0,1 1 1 0 0,-1-1 0 0 0,0 1-1 0 0,1-1 1 0 0,-1 1-1 0 0,0-1 1 0 0,0 1 0 0 0,1-1-1 0 0,-1 2 1 0 0,5 16 173 0 0,-5-18-149 0 0,2 28 252 0 0,-2-24-344 0 0,0-1 0 0 0,0 1 0 0 0,0 0 0 0 0,0 0 0 0 0,1 0 0 0 0,-1 0 0 0 0,1 0 0 0 0,0 0 0 0 0,0 0-1 0 0,1 0 1 0 0,-1-1 0 0 0,1 1 0 0 0,0 0 0 0 0,3 4 0 0 0,-3-8-1153 0 0,4-3-3345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5527 0 0,'1'9'104'0'0,"0"0"-1"0"0,-1 0 0 0 0,0 0 0 0 0,-1 0 1 0 0,1 0-1 0 0,-2 0 0 0 0,1 0 0 0 0,-4 11 1 0 0,-2 9 110 0 0,-23 101 258 0 0,26-107-5305 0 0,-2-27 3930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8.6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2 10943 0 0,'-24'15'1267'0'0,"22"-12"-1233"0"0,-1 0 0 0 0,1 0 0 0 0,0 1 0 0 0,0-1 0 0 0,0 0 0 0 0,0 1 0 0 0,1 0 0 0 0,-1-1 0 0 0,1 1 0 0 0,0 0 0 0 0,0 0-1 0 0,0 5 1 0 0,0-6 29 0 0,0 0 0 0 0,1 0 0 0 0,0 0-1 0 0,0 0 1 0 0,0 0 0 0 0,0 1 0 0 0,0-1-1 0 0,1 0 1 0 0,-1 0 0 0 0,1 0 0 0 0,0 0-1 0 0,0 0 1 0 0,0 0 0 0 0,0 0 0 0 0,3 5-1 0 0,-3-8-62 0 0,-1 1 0 0 0,0-1 0 0 0,1 0-1 0 0,-1 1 1 0 0,0-1 0 0 0,1 1 0 0 0,-1-1 0 0 0,0 0-1 0 0,1 0 1 0 0,-1 1 0 0 0,1-1 0 0 0,-1 0-1 0 0,1 0 1 0 0,-1 1 0 0 0,1-1 0 0 0,-1 0 0 0 0,1 0-1 0 0,-1 0 1 0 0,1 0 0 0 0,-1 0 0 0 0,1 0-1 0 0,-1 0 1 0 0,1 0 0 0 0,-1 0 0 0 0,1 0 0 0 0,-1 0-1 0 0,1 0 1 0 0,-1 0 0 0 0,1 0 0 0 0,0-1-1 0 0,12-12 73 0 0,4-21-7 0 0,-5-18-304 0 0,-7 29 338 0 0,-4 20 299 0 0,-1 7 345 0 0,-1 1-644 0 0,-1 6-181 0 0,1 0 0 0 0,0 0 0 0 0,1 0-1 0 0,0 0 1 0 0,1 0 0 0 0,0 0 0 0 0,4 20-1 0 0,-4-30-553 0 0,9-15-8000 0 0,-9 8 6663 0 0,0-1-10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59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10367 0 0,'0'0'472'0'0,"0"0"-9"0"0,0 0-408 0 0,1 0 1 0 0,-1 0-1 0 0,1 1 1 0 0,-1-1-1 0 0,1 0 1 0 0,-1 1-1 0 0,1-1 1 0 0,-1 0-1 0 0,0 1 1 0 0,1-1-1 0 0,-1 1 1 0 0,0-1-1 0 0,1 1 1 0 0,-1-1-1 0 0,0 1 1 0 0,1-1-1 0 0,-1 1 1 0 0,0-1-1 0 0,0 1 1 0 0,0-1-1 0 0,0 1 1 0 0,1-1-1 0 0,-1 1 1 0 0,0-1-1 0 0,0 1 1 0 0,0-1-1 0 0,0 2 1 0 0,1 16 810 0 0,-1-15-766 0 0,0 2-23 0 0,1 1 0 0 0,0 0 0 0 0,1 0 0 0 0,-1-1 1 0 0,1 1-1 0 0,4 8 0 0 0,2 8-3005 0 0,-7-20 2853 0 0,-1-1 1 0 0,0 1-1 0 0,0-1 1 0 0,0 0-1 0 0,0 1 1 0 0,0-1-1 0 0,-1 1 1 0 0,1-1-1 0 0,0 0 1 0 0,0 1-1 0 0,-1-1 1 0 0,1 0-1 0 0,-1 1 1 0 0,1-1-1 0 0,-1 0 1 0 0,0 0-1 0 0,0 0 1 0 0,1 1-1 0 0,-1-1 1 0 0,0 0-1 0 0,-2 1 1 0 0,-7 8-4118 0 0,4-11-365 0 0,-1-8 3453 0 0,-1-7 1306 0 0,8 15 78 0 0,-1 0 1 0 0,1 0 0 0 0,-1-1 0 0 0,1 1-1 0 0,-1 0 1 0 0,1 0 0 0 0,0 0 0 0 0,0 0 0 0 0,0-1-1 0 0,-1 1 1 0 0,1 0 0 0 0,0 0 0 0 0,0 0-1 0 0,1-1 1 0 0,-1 1 0 0 0,0 0 0 0 0,0 0 0 0 0,1 0-1 0 0,-1-1 1 0 0,0 1 0 0 0,1 0 0 0 0,-1 0-1 0 0,1 0 1 0 0,0 0 0 0 0,-1 0 0 0 0,1 0 0 0 0,1-1-1 0 0,0 0 308 0 0,1 0 0 0 0,0 0-1 0 0,0 1 1 0 0,0-1-1 0 0,1 1 1 0 0,-1 0 0 0 0,0 0-1 0 0,4-1 1 0 0,21-8-1700 0 0,-13 0 81 0 0,3-5-2977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1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4 6559 0 0,'0'0'594'0'0,"0"0"-488"0"0,0-2-83 0 0,0 2 30 0 0,-15-1 1563 0 0,10 2-1445 0 0,0 1 0 0 0,1 0-1 0 0,0 0 1 0 0,-1 0 0 0 0,1 1-1 0 0,0-1 1 0 0,0 1 0 0 0,1 0-1 0 0,-1 0 1 0 0,0 1 0 0 0,1-1-1 0 0,0 1 1 0 0,0-1 0 0 0,0 1-1 0 0,0 0 1 0 0,-3 8 0 0 0,2-5-50 0 0,1 1 0 0 0,0-1 0 0 0,0 1 0 0 0,1 0 1 0 0,0 0-1 0 0,1 0 0 0 0,-1 0 0 0 0,1 17 0 0 0,1-25-125 0 0,0 1-1 0 0,0 0 0 0 0,0 0 0 0 0,0 0 1 0 0,0-1-1 0 0,1 1 0 0 0,-1 0 0 0 0,0 0 1 0 0,0 0-1 0 0,1-1 0 0 0,-1 1 1 0 0,0 0-1 0 0,1-1 0 0 0,-1 1 0 0 0,1 0 1 0 0,-1-1-1 0 0,1 1 0 0 0,-1 0 0 0 0,1-1 1 0 0,-1 1-1 0 0,1-1 0 0 0,0 1 0 0 0,-1-1 1 0 0,1 0-1 0 0,0 1 0 0 0,-1-1 1 0 0,1 1-1 0 0,0-1 0 0 0,0 0 0 0 0,-1 0 1 0 0,1 1-1 0 0,1-1 0 0 0,0 0-125 0 0,-1 0 0 0 0,1 0 0 0 0,-1 0 0 0 0,1 0 1 0 0,0 0-1 0 0,-1 0 0 0 0,1 0 0 0 0,-1-1 0 0 0,1 1 0 0 0,-1-1 0 0 0,1 1 0 0 0,-1-1 0 0 0,1 0 0 0 0,-1 1 0 0 0,0-1 1 0 0,1 0-1 0 0,0-1 0 0 0,9-7-3664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2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 8863 0 0,'-25'2'1456'0'0,"23"-1"-1371"0"0,0 0-1 0 0,0 1 0 0 0,1-1 1 0 0,-1 1-1 0 0,0-1 0 0 0,1 1 1 0 0,0 0-1 0 0,-1 0 0 0 0,1 0 0 0 0,0 0 1 0 0,0 0-1 0 0,0 0 0 0 0,0 0 1 0 0,0 0-1 0 0,0 0 0 0 0,0 0 1 0 0,0 4-1 0 0,1-4-58 0 0,-1-1 0 0 0,1 1-1 0 0,0 0 1 0 0,-1-1 0 0 0,1 1 0 0 0,0 0-1 0 0,0 0 1 0 0,0-1 0 0 0,0 1 0 0 0,1 0-1 0 0,-1-1 1 0 0,0 1 0 0 0,1 0 0 0 0,-1-1-1 0 0,1 1 1 0 0,-1 0 0 0 0,1-1 0 0 0,0 1-1 0 0,0-1 1 0 0,0 1 0 0 0,0-1 0 0 0,0 0 0 0 0,2 3-1 0 0,-1-3-19 0 0,0 0 0 0 0,-1 0 0 0 0,1-1-1 0 0,0 1 1 0 0,0-1 0 0 0,0 1 0 0 0,-1-1-1 0 0,1 0 1 0 0,0 0 0 0 0,0 0 0 0 0,0 0 0 0 0,0 0-1 0 0,0 0 1 0 0,0 0 0 0 0,-1 0 0 0 0,1-1-1 0 0,0 1 1 0 0,0-1 0 0 0,0 0 0 0 0,-1 1 0 0 0,1-1-1 0 0,0 0 1 0 0,-1 0 0 0 0,1 0 0 0 0,-1 0-1 0 0,1 0 1 0 0,-1 0 0 0 0,1-1 0 0 0,-1 1-1 0 0,0 0 1 0 0,2-3 0 0 0,1 1-30 0 0,-1-1 0 0 0,0 0 1 0 0,1 0-1 0 0,-1 0 0 0 0,-1-1 0 0 0,1 1 0 0 0,-1-1 0 0 0,1 0 1 0 0,-1 1-1 0 0,2-8 0 0 0,-4 0 82 0 0,-5 11-14 0 0,4 2-42 0 0,0 0 0 0 0,0-1 1 0 0,0 1-1 0 0,0 0 0 0 0,1 0 1 0 0,-1 0-1 0 0,0 0 0 0 0,1 0 1 0 0,-1 0-1 0 0,0 1 0 0 0,1-1 1 0 0,-1 2-1 0 0,-1 5 12 0 0,1 0 0 0 0,0-1 0 0 0,0 1 1 0 0,1 13-1 0 0,5 0-5653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2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6215 0 0,'0'0'283'0'0,"10"13"2613"0"0,-10 18-145 0 0,-1-11-2313 0 0,3-24-431 0 0,-1 0-1 0 0,1-1 0 0 0,0 1 0 0 0,0 0 1 0 0,0 0-1 0 0,1 0 0 0 0,-1 0 0 0 0,6-6 1 0 0,-1 2-14 0 0,-6 7 6 0 0,16-23-65 0 0,-16 23 95 0 0,0 0 0 0 0,0 0 0 0 0,0 0 0 0 0,0 0 0 0 0,0 0 0 0 0,0 0 0 0 0,0 0-1 0 0,0 0 1 0 0,1 0 0 0 0,-1 0 0 0 0,0 1 0 0 0,1-1 0 0 0,-1 0 0 0 0,0 1 0 0 0,3-1 0 0 0,-4 1 1 0 0,1 1 0 0 0,-1-1 0 0 0,1 0 0 0 0,-1 1 0 0 0,1-1 0 0 0,-1 1 1 0 0,1-1-1 0 0,-1 1 0 0 0,0-1 0 0 0,1 1 0 0 0,-1-1 0 0 0,0 1 0 0 0,1-1 1 0 0,-1 1-1 0 0,0-1 0 0 0,0 1 0 0 0,1 0 0 0 0,-1-1 0 0 0,0 1 0 0 0,0 0 1 0 0,0-1-1 0 0,0 1 0 0 0,0-1 0 0 0,0 1 0 0 0,0 0 0 0 0,0-1 0 0 0,0 1 1 0 0,0 0-1 0 0,0 0 0 0 0,-3 26 593 0 0,2-22-356 0 0,1 0-249 0 0,-2 8-676 0 0,1-1-1 0 0,2 23 1 0 0,-1-35-169 0 0,1-5-6198 0 0,0 1 4850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2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10711 0 0,'0'0'490'0'0,"7"25"180"0"0,-6-19-712 0 0,1 2 64 0 0,0 1 1 0 0,1 0 0 0 0,5 12-1 0 0,-8-20-50 0 0,1 1-1 0 0,-1-1 0 0 0,1 0 1 0 0,0 0-1 0 0,-1 1 0 0 0,1-1 1 0 0,0 0-1 0 0,0 0 1 0 0,0 0-1 0 0,0 0 0 0 0,0 0 1 0 0,0 0-1 0 0,0 0 0 0 0,0-1 1 0 0,0 1-1 0 0,0 0 1 0 0,0 0-1 0 0,0-1 0 0 0,1 1 1 0 0,-1-1-1 0 0,0 1 1 0 0,1-1-1 0 0,-1 0 0 0 0,0 1 1 0 0,1-1-1 0 0,-1 0 0 0 0,0 0 1 0 0,1 0-1 0 0,-1 0 1 0 0,0 0-1 0 0,3 0 0 0 0,-1-3-1243 0 0,3-6-2268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3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1 10823 0 0,'0'0'496'0'0,"-13"20"444"0"0,-39 56 787 0 0,37-55-1623 0 0,0 1-1 0 0,-15 28 1 0 0,28-46-178 0 0,0 1-109 0 0,0 0 0 0 0,-1-1 0 0 0,0 1 0 0 0,0 0 1 0 0,-4 4-1 0 0,6-9-941 0 0,2-5-3223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3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7 10823 0 0,'0'0'980'0'0,"-17"20"-658"0"0,12-13-325 0 0,1-2 62 0 0,1 1 0 0 0,-1-1-1 0 0,1 1 1 0 0,0 0 0 0 0,1 0 0 0 0,-1 0 0 0 0,1 0 0 0 0,0 0 0 0 0,-2 13 0 0 0,4-19-55 0 0,0 0-1 0 0,0 0 1 0 0,0 1-1 0 0,0-1 1 0 0,0 0-1 0 0,0 0 1 0 0,0 1-1 0 0,1-1 1 0 0,-1 0-1 0 0,0 0 1 0 0,0 1-1 0 0,0-1 1 0 0,0 0-1 0 0,0 0 1 0 0,0 0-1 0 0,0 1 1 0 0,1-1-1 0 0,-1 0 1 0 0,0 0-1 0 0,0 0 1 0 0,0 1-1 0 0,0-1 1 0 0,1 0-1 0 0,-1 0 1 0 0,0 0 0 0 0,0 0-1 0 0,0 0 1 0 0,1 1-1 0 0,-1-1 1 0 0,0 0-1 0 0,0 0 1 0 0,1 0-1 0 0,-1 0 1 0 0,0 0-1 0 0,0 0 1 0 0,1 0-1 0 0,-1 0 1 0 0,0 0-1 0 0,0 0 1 0 0,1 0-1 0 0,-1 0 1 0 0,0 0-1 0 0,0 0 1 0 0,1 0-1 0 0,-1 0 1 0 0,0 0-1 0 0,0 0 1 0 0,1 0-1 0 0,-1 0 1 0 0,0-1-1 0 0,0 1 1 0 0,0 0-1 0 0,1 0 1 0 0,-1 0-1 0 0,0-1 1 0 0,11-4-9 0 0,-2-3 27 0 0,29-25-84 0 0,-36 31 62 0 0,1 0 0 0 0,-1-1 1 0 0,0 1-1 0 0,-1-1 1 0 0,1 0-1 0 0,0 1 1 0 0,-1-1-1 0 0,1 0 1 0 0,-1 0-1 0 0,0 0 1 0 0,0 0-1 0 0,1-6 1 0 0,-2 8 2 0 0,0 0 1 0 0,0 1 0 0 0,0-1 0 0 0,0 0 0 0 0,0 0 0 0 0,0 0-1 0 0,0 1 1 0 0,0-1 0 0 0,0 0 0 0 0,-1 0 0 0 0,1 1 0 0 0,0-1-1 0 0,-1 0 1 0 0,1 0 0 0 0,0 1 0 0 0,-1-1 0 0 0,1 0 0 0 0,-1 1-1 0 0,1-1 1 0 0,-1 0 0 0 0,0 1 0 0 0,1-1 0 0 0,-1 1 0 0 0,1-1-1 0 0,-1 1 1 0 0,0-1 0 0 0,0 1 0 0 0,1 0 0 0 0,-1-1 0 0 0,0 1-1 0 0,0 0 1 0 0,1 0 0 0 0,-1-1 0 0 0,0 1 0 0 0,0 0 0 0 0,1 0-1 0 0,-1 0 1 0 0,0 0 0 0 0,0 0 0 0 0,0 0 0 0 0,0 0 0 0 0,1 0-1 0 0,-1 0 1 0 0,0 0 0 0 0,0 1 0 0 0,1-1 0 0 0,-1 0 0 0 0,0 0-1 0 0,-1 1 1 0 0,0 0-81 0 0,0 0 0 0 0,-1-1 0 0 0,1 1 0 0 0,0 0-1 0 0,0 0 1 0 0,0 0 0 0 0,0 0 0 0 0,0 1 0 0 0,0-1 0 0 0,0 1-1 0 0,1-1 1 0 0,-1 1 0 0 0,0-1 0 0 0,1 1 0 0 0,-1 0 0 0 0,1 0-1 0 0,-1 0 1 0 0,0 3 0 0 0,-2 10-4102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4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11743 0 0,'0'0'1068'0'0,"2"27"-720"0"0,-2-24-270 0 0,0-1 0 0 0,0 0 0 0 0,0 0 0 0 0,0 1 0 0 0,0-1-1 0 0,0 0 1 0 0,1 0 0 0 0,-1 0 0 0 0,1 1 0 0 0,0-1 0 0 0,-1 0 0 0 0,1 0 0 0 0,0 0-1 0 0,2 3 1 0 0,-2-5-38 0 0,0 1 0 0 0,0 0 0 0 0,0-1 0 0 0,0 1 0 0 0,0-1 0 0 0,0 1 0 0 0,0-1 0 0 0,0 0 0 0 0,1 1 0 0 0,-1-1 0 0 0,0 0 0 0 0,0 0 0 0 0,0 0 0 0 0,0 0 0 0 0,1 0 0 0 0,-1 0 0 0 0,0 0 0 0 0,0 0 0 0 0,0-1 0 0 0,0 1 0 0 0,0 0 0 0 0,1-1 0 0 0,-1 1 0 0 0,0 0 0 0 0,0-1 0 0 0,0 1 0 0 0,0-1 0 0 0,0 0 0 0 0,1-1 0 0 0,1 2-45 0 0,-1-2 0 0 0,0 1 0 0 0,1 0 0 0 0,-1 0 0 0 0,0-1 0 0 0,0 1 0 0 0,0-1-1 0 0,0 0 1 0 0,0 1 0 0 0,0-1 0 0 0,-1 0 0 0 0,1 0 0 0 0,0 0 0 0 0,-1 0 0 0 0,0-1 0 0 0,1 1 0 0 0,-1 0 0 0 0,0-1-1 0 0,0 1 1 0 0,0 0 0 0 0,0-1 0 0 0,-1 0 0 0 0,1 1 0 0 0,-1-1 0 0 0,0 1 0 0 0,1-1 0 0 0,-1 1 0 0 0,0-1-1 0 0,-1 0 1 0 0,1 1 0 0 0,0-1 0 0 0,-1 1 0 0 0,-1-5 0 0 0,-1-2-787 0 0,0 9-2076 0 0,3 0 2381 0 0,0 1-1 0 0,0 0 1 0 0,0 0-1 0 0,0-1 0 0 0,1 1 1 0 0,-1 0-1 0 0,0-1 1 0 0,0 1-1 0 0,0 0 1 0 0,1-1-1 0 0,-1 1 1 0 0,0-1-1 0 0,1 1 0 0 0,-1 0 1 0 0,0-1-1 0 0,1 1 1 0 0,0 0-1 0 0,1 1-1239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4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70 106 8751 0 0,'-1'0'38'0'0,"1"-1"0"0"0,-1 0-1 0 0,1 0 1 0 0,-1 1 0 0 0,0-1 0 0 0,1 0-1 0 0,-1 1 1 0 0,0-1 0 0 0,0 1-1 0 0,1-1 1 0 0,-1 1 0 0 0,0-1-1 0 0,0 1 1 0 0,0 0 0 0 0,1-1-1 0 0,-1 1 1 0 0,0 0 0 0 0,0 0 0 0 0,0-1-1 0 0,0 1 1 0 0,0 0 0 0 0,0 0-1 0 0,0 0 1 0 0,0 0 0 0 0,0 0-1 0 0,1 0 1 0 0,-1 1 0 0 0,-2-1-1 0 0,2 1 81 0 0,-1 0-1 0 0,0 0 1 0 0,0 0-1 0 0,1 1 0 0 0,-1-1 1 0 0,0 0-1 0 0,1 1 0 0 0,-1-1 1 0 0,1 1-1 0 0,0 0 1 0 0,0-1-1 0 0,-2 3 0 0 0,0 2 173 0 0,-1 1 0 0 0,1-1 0 0 0,0 1 0 0 0,1-1 0 0 0,-1 1-1 0 0,-1 12 1 0 0,3-18-279 0 0,1 0-1 0 0,0 0 1 0 0,0 0 0 0 0,0 0-1 0 0,-1 0 1 0 0,1 0-1 0 0,0 0 1 0 0,0 0-1 0 0,0 0 1 0 0,0 0 0 0 0,1 0-1 0 0,-1 0 1 0 0,0 0-1 0 0,0 0 1 0 0,1 0-1 0 0,-1 0 1 0 0,0 0 0 0 0,1 0-1 0 0,-1 0 1 0 0,1 0-1 0 0,-1 0 1 0 0,1 0-1 0 0,0 0 1 0 0,-1-1 0 0 0,1 1-1 0 0,0 0 1 0 0,1 1-1 0 0,-1-2 0 0 0,0-1 0 0 0,0 1-1 0 0,1 0 1 0 0,-1 0 0 0 0,0 0-1 0 0,0-1 1 0 0,0 1 0 0 0,0 0-1 0 0,1-1 1 0 0,-1 1 0 0 0,0-1-1 0 0,0 0 1 0 0,0 1 0 0 0,0-1-1 0 0,0 0 1 0 0,0 1 0 0 0,0-1-1 0 0,-1 0 1 0 0,1 0 0 0 0,0 0-1 0 0,0 0 1 0 0,-1 0 0 0 0,2-1-1 0 0,6-9 17 0 0,1-1-1 0 0,-2 0 1 0 0,1-1 0 0 0,8-21-1 0 0,-13 27-12 0 0,0-1 0 0 0,-1 1 0 0 0,0-1-1 0 0,0 0 1 0 0,0 0 0 0 0,-1 0 0 0 0,-1 0 0 0 0,1 0-1 0 0,-2-14 1 0 0,1 20-16 0 0,-4-9-7 0 0,4 11 63 0 0,-8 19 11 0 0,4-6-105 0 0,0 1 1 0 0,0 0-1 0 0,2 0 0 0 0,-1 1 0 0 0,2-1 0 0 0,0 1 0 0 0,1-1 0 0 0,2 21 0 0 0,4-26-2347 0 0,-6-9 2119 0 0,1 0-1 0 0,-1 0 1 0 0,0 0-1 0 0,1 1 1 0 0,-1-1-1 0 0,1 0 1 0 0,-1 0-1 0 0,1 0 1 0 0,-1 0-1 0 0,1 0 1 0 0,-1 0-1 0 0,1 0 1 0 0,-1 0-1 0 0,1 0 1 0 0,-1 0-1 0 0,1-1 1 0 0,-1 1-1 0 0,1 0 1 0 0,-1 0-1 0 0,0 0 1 0 0,1-1-1 0 0,-1 1 1 0 0,1 0-1 0 0,-1 0 1 0 0,0-1-1 0 0,1 1 1 0 0,-1 0-1 0 0,1-1 1 0 0,-1 1-1 0 0,3-3-1777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4143 0 0,'0'0'440'0'0,"12"-3"-440"0"0,-1 3 152 0 0,0-1 8 0 0,0-5 8 0 0,-2 2 0 0 0,0 0-168 0 0,1-1 0 0 0,0 0 0 0 0,0-2 0 0 0,2 4 0 0 0,-3-1 0 0 0,-1 0 0 0 0,27-5-2096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5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9 10711 0 0,'-13'-6'1488'0'0,"9"7"-1411"0"0,1 1 0 0 0,0 0 1 0 0,0 0-1 0 0,-1-1 0 0 0,1 2 0 0 0,0-1 0 0 0,1 0 0 0 0,-1 1 0 0 0,0-1 0 0 0,1 1 0 0 0,-1 0 0 0 0,1 0 0 0 0,0 0 0 0 0,0 0 0 0 0,-3 6 0 0 0,4-7-19 0 0,0 0 0 0 0,0 0-1 0 0,0 1 1 0 0,0-1 0 0 0,0 0-1 0 0,0 1 1 0 0,1-1 0 0 0,-1 0-1 0 0,1 1 1 0 0,-1-1 0 0 0,1 1-1 0 0,0-1 1 0 0,0 1 0 0 0,0-1-1 0 0,0 0 1 0 0,1 1 0 0 0,-1-1-1 0 0,1 1 1 0 0,-1-1 0 0 0,1 0-1 0 0,0 1 1 0 0,0-1 0 0 0,0 0-1 0 0,2 3 1 0 0,-2-4-55 0 0,0 0 1 0 0,0 0-1 0 0,0-1 1 0 0,0 1-1 0 0,0-1 0 0 0,1 1 1 0 0,-1-1-1 0 0,0 1 1 0 0,0-1-1 0 0,0 0 0 0 0,1 1 1 0 0,-1-1-1 0 0,0 0 1 0 0,1 0-1 0 0,-1 0 1 0 0,0 0-1 0 0,0 0 0 0 0,1 0 1 0 0,-1 0-1 0 0,0-1 1 0 0,0 1-1 0 0,1 0 0 0 0,-1-1 1 0 0,0 1-1 0 0,0-1 1 0 0,0 1-1 0 0,0-1 1 0 0,1 0-1 0 0,-1 1 0 0 0,0-1 1 0 0,0 0-1 0 0,1-1 1 0 0,3-2 14 0 0,1 0 1 0 0,-1-1-1 0 0,0 1 1 0 0,8-11-1 0 0,-11 12-16 0 0,-1 0 0 0 0,1 0-1 0 0,0-1 1 0 0,-1 1 0 0 0,0-1 0 0 0,0 1-1 0 0,0-1 1 0 0,0 1 0 0 0,0-1 0 0 0,-1 1-1 0 0,0-1 1 0 0,0-4 0 0 0,0 7-2 0 0,0 0 0 0 0,0 0 0 0 0,0 0 0 0 0,0 0 1 0 0,0 0-1 0 0,0 0 0 0 0,0 0 0 0 0,-1 0 0 0 0,1 0 0 0 0,0 0 0 0 0,-1 1 1 0 0,1-1-1 0 0,-1 0 0 0 0,1 0 0 0 0,-1 0 0 0 0,1 0 0 0 0,-1 0 0 0 0,0 1 1 0 0,1-1-1 0 0,-1 0 0 0 0,0 1 0 0 0,0-1 0 0 0,1 0 0 0 0,-1 1 0 0 0,0-1 1 0 0,0 1-1 0 0,0-1 0 0 0,0 1 0 0 0,0 0 0 0 0,0-1 0 0 0,0 1 0 0 0,0 0 1 0 0,0 0-1 0 0,0-1 0 0 0,0 1 0 0 0,0 0 0 0 0,0 0 0 0 0,0 0 0 0 0,0 0 0 0 0,0 0 1 0 0,0 1-1 0 0,0-1 0 0 0,0 0 0 0 0,0 0 0 0 0,0 1 0 0 0,1-1 0 0 0,-3 1 1 0 0,1 0-169 0 0,-1 0 1 0 0,1 0-1 0 0,-1 1 0 0 0,1-1 1 0 0,0 1-1 0 0,0-1 1 0 0,0 1-1 0 0,0 0 1 0 0,0-1-1 0 0,0 1 1 0 0,0 0-1 0 0,0 0 0 0 0,1 1 1 0 0,-1-1-1 0 0,1 0 1 0 0,0 0-1 0 0,-2 6 1 0 0,-2 9-4247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5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10247 0 0,'15'48'855'0'0,"-15"-47"-1014"0"0,0-2-125 0 0,0 0-1 0 0,1 1 1 0 0,-1-1-1 0 0,0 0 0 0 0,1 0 1 0 0,-1 1-1 0 0,0-1 1 0 0,0 0-1 0 0,0 0 0 0 0,0 1 1 0 0,0-1-1 0 0,0 0 1 0 0,0 0-1 0 0,0 0 0 0 0,0 1 1 0 0,0-1-1 0 0,0 0 1 0 0,-1 0-1 0 0,1-1 0 0 0,-1 0-767 0 0,0-3-164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6.0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0 455 0 0,'0'0'0'0'0,"-2"5"0"0"0,0-1 0 0 0,0 0 0 0 0,0 0 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6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8983 0 0,'5'19'927'0'0,"-4"-15"-929"0"0,0-1 0 0 0,0 1 0 0 0,0 0 0 0 0,0 0 0 0 0,0 0 0 0 0,-1 0 0 0 0,0 0 0 0 0,0 0 0 0 0,0 0 0 0 0,0 0 0 0 0,-1 0 0 0 0,1 0 0 0 0,-3 4 1509 0 0,5-11-1427 0 0,0 0-1 0 0,0 0 1 0 0,0 0-1 0 0,0 0 0 0 0,0 1 1 0 0,5-5-1 0 0,-2 1-65 0 0,8-11-112 0 0,-10 12 138 0 0,0-1 0 0 0,0 2 0 0 0,1-1 0 0 0,0 0 0 0 0,0 1 0 0 0,0-1 0 0 0,1 1 0 0 0,-1 1 0 0 0,1-1 0 0 0,0 0 0 0 0,6-2 0 0 0,-10 5 1 0 0,-1 1 1 0 0,0 0-1 0 0,1 0 0 0 0,-1 0 0 0 0,0 0 0 0 0,1 0 0 0 0,-1 0 0 0 0,1 0 0 0 0,-1 0 0 0 0,0 0 1 0 0,1 0-1 0 0,-1 0 0 0 0,0 0 0 0 0,1 0 0 0 0,-1 0 0 0 0,1 0 0 0 0,-1 1 0 0 0,0-1 0 0 0,1 0 1 0 0,-1 0-1 0 0,0 0 0 0 0,1 1 0 0 0,-1-1 0 0 0,0 0 0 0 0,0 0 0 0 0,1 0 0 0 0,-1 1 0 0 0,0-1 1 0 0,0 0-1 0 0,1 1 0 0 0,3 14 503 0 0,-4 16-203 0 0,0-30-285 0 0,-6 65-1173 0 0,6-66 265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6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9559 0 0,'0'24'1070'0'0,"-1"52"166"0"0,2-46-2854 0 0,-4-28-907 0 0,-4-4-350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7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12319 0 0,'0'0'1119'0'0,"29"2"-704"0"0,-21-2-560 0 0,0-1 1 0 0,0 0-1 0 0,0 0 0 0 0,0-1 1 0 0,-1 0-1 0 0,1 0 1 0 0,-1-1-1 0 0,1 0 1 0 0,9-5-1 0 0,-17 7-313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7.7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10943 0 0,'4'27'1200'0'0,"-3"-18"-1088"0"0,-1 0 0 0 0,0 0-1 0 0,0 0 1 0 0,-2 10 0 0 0,1-10 2 0 0,0 1 1 0 0,1 0-1 0 0,0 10 0 0 0,0-19-103 0 0,1-1 42 0 0,7-23-44 0 0,11-22-547 0 0,-18 43 582 0 0,0 0-1 0 0,0 0 0 0 0,0 0 1 0 0,0 0-1 0 0,1 1 0 0 0,-1-1 1 0 0,1 0-1 0 0,-1 1 1 0 0,1-1-1 0 0,0 1 0 0 0,-1-1 1 0 0,1 1-1 0 0,0 0 0 0 0,0 0 1 0 0,0 0-1 0 0,3-1 0 0 0,-4 2-6 0 0,-1 0 0 0 0,1 0-1 0 0,-1 0 1 0 0,1 0 0 0 0,-1 0 0 0 0,1 0-1 0 0,-1 0 1 0 0,0 1 0 0 0,1-1 0 0 0,-1 0-1 0 0,1 0 1 0 0,-1 1 0 0 0,1-1-1 0 0,-1 0 1 0 0,0 0 0 0 0,1 1 0 0 0,-1-1-1 0 0,0 0 1 0 0,1 1 0 0 0,-1-1 0 0 0,0 1-1 0 0,1-1 1 0 0,-1 0 0 0 0,0 1-1 0 0,0-1 1 0 0,0 1 0 0 0,1-1 0 0 0,-1 1-1 0 0,0-1 1 0 0,0 1 0 0 0,0-1-1 0 0,0 1 1 0 0,0-1 0 0 0,0 0 0 0 0,0 1-1 0 0,0-1 1 0 0,0 1 0 0 0,0-1 0 0 0,0 1-1 0 0,0 23 656 0 0,0-22-583 0 0,-6 28 584 0 0,1 2-4586 0 0,5-43-689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8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17 110 10479 0 0,'0'0'464'0'0,"1"4"96"0"0,1-1-448 0 0,-2 0-112 0 0,1 1 0 0 0,-1 0 0 0 0,-1-1 0 0 0,0 0 0 0 0,0 1 0 0 0,-1 0-80 0 0,0-1 80 0 0,0 0-64 0 0,0-1 64 0 0,-8-5-4608 0 0</inkml:trace>
  <inkml:trace contextRef="#ctx0" brushRef="#br0" timeOffset="1">55 0 10015 0 0,'0'0'984'0'0,"3"3"-880"0"0,-1 0-104 0 0,0 0 0 0 0,-1-1-1024 0 0,0 2-1536 0 0,3 4-576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08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10 8407 0 0,'0'0'758'0'0,"-23"-10"1542"0"0,20 11-2175 0 0,-1-1 1 0 0,1 1 0 0 0,-1 0-1 0 0,1 0 1 0 0,0 0 0 0 0,-1 0-1 0 0,1 1 1 0 0,0-1 0 0 0,0 1-1 0 0,0 0 1 0 0,-3 2 0 0 0,5-3-125 0 0,-1 0 0 0 0,1 0 0 0 0,0 0 0 0 0,0 0 0 0 0,-1 0 0 0 0,1 0 0 0 0,0 0 0 0 0,0 0 0 0 0,0 0 0 0 0,0 1 0 0 0,1-1 0 0 0,-1 0 0 0 0,0 1 0 0 0,0-1 0 0 0,1 1 0 0 0,-1-1-1 0 0,1 1 1 0 0,-1-1 0 0 0,1 1 0 0 0,0-1 0 0 0,-1 1 0 0 0,1-1 0 0 0,0 1 0 0 0,0 0 0 0 0,0-1 0 0 0,1 3 0 0 0,0-2 10 0 0,0 0 0 0 0,0-1 0 0 0,0 1 0 0 0,0-1 0 0 0,0 0-1 0 0,0 1 1 0 0,1-1 0 0 0,-1 0 0 0 0,1 0 0 0 0,-1 1 0 0 0,1-1-1 0 0,-1 0 1 0 0,1-1 0 0 0,0 1 0 0 0,-1 0 0 0 0,1 0 0 0 0,2 0 0 0 0,-3-1 54 0 0,1 1 0 0 0,-1-1 0 0 0,1 1 0 0 0,-1-1 0 0 0,1 1 1 0 0,-1 0-1 0 0,1 0 0 0 0,-1 0 0 0 0,0-1 0 0 0,1 1 1 0 0,-1 1-1 0 0,0-1 0 0 0,0 0 0 0 0,0 0 0 0 0,0 0 1 0 0,0 1-1 0 0,0-1 0 0 0,0 0 0 0 0,0 1 0 0 0,0-1 1 0 0,-1 1-1 0 0,1-1 0 0 0,0 3 0 0 0,-1-3-44 0 0,0 0 0 0 0,0 0 0 0 0,0 0 0 0 0,-1 0 0 0 0,1 0 0 0 0,0 0-1 0 0,0 0 1 0 0,-1 0 0 0 0,1 0 0 0 0,-1 0 0 0 0,1-1 0 0 0,-1 1 0 0 0,1 0 0 0 0,-1 0 0 0 0,1 0-1 0 0,-1-1 1 0 0,0 1 0 0 0,0 0 0 0 0,1-1 0 0 0,-1 1 0 0 0,0 0 0 0 0,0-1 0 0 0,-1 1 0 0 0,-18 7-65 0 0,19-7-152 0 0,-1-1 1 0 0,0 0 0 0 0,1 0 0 0 0,-1 0 0 0 0,0 0 0 0 0,0 0-1 0 0,1 0 1 0 0,-1 0 0 0 0,0 0 0 0 0,1-1 0 0 0,-4 0 0 0 0,4 0-237 0 0,1 1 1 0 0,-1 0-1 0 0,0-1 1 0 0,1 1-1 0 0,-1-1 1 0 0,0 1-1 0 0,1-1 1 0 0,-1 1-1 0 0,1-1 1 0 0,-1 0 0 0 0,1 1-1 0 0,0-1 1 0 0,-1 0-1 0 0,1 1 1 0 0,-1-1-1 0 0,1 0 1 0 0,0 0-1 0 0,-1-1 1 0 0,1-2-2191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13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40 1031 0 0,'0'-1'80'0'0,"-8"-6"1520"0"0,7 5-1114 0 0,0 1 0 0 0,-1-1 0 0 0,1 1-1 0 0,-1-1 1 0 0,0 1 0 0 0,1 0 0 0 0,-1-1 0 0 0,0 1-1 0 0,-3-2 1 0 0,3 3-411 0 0,1 0 0 0 0,0 0 1 0 0,0 0-1 0 0,-1 0 0 0 0,1 1 0 0 0,0-1 0 0 0,0 0 1 0 0,-1 0-1 0 0,1 1 0 0 0,0-1 0 0 0,0 1 0 0 0,0-1 1 0 0,-1 1-1 0 0,1-1 0 0 0,0 1 0 0 0,0 0 0 0 0,0-1 1 0 0,0 1-1 0 0,0 0 0 0 0,1 0 0 0 0,-2 1 0 0 0,-1 1 77 0 0,0 1-1 0 0,1-1 0 0 0,-1 1 0 0 0,1 0 0 0 0,0 0 1 0 0,0-1-1 0 0,1 1 0 0 0,-1 1 0 0 0,-1 6 0 0 0,2-8-73 0 0,0-1 0 0 0,0 1 0 0 0,1 0-1 0 0,-1-1 1 0 0,1 1 0 0 0,0-1 0 0 0,0 1 0 0 0,0 0-1 0 0,0-1 1 0 0,0 1 0 0 0,1 0 0 0 0,-1-1-1 0 0,1 1 1 0 0,0-1 0 0 0,-1 1 0 0 0,1-1 0 0 0,2 4-1 0 0,-3-6-76 0 0,1 1 0 0 0,-1-1-1 0 0,0 1 1 0 0,1-1 0 0 0,-1 0-1 0 0,1 1 1 0 0,-1-1 0 0 0,1 0-1 0 0,-1 0 1 0 0,1 1 0 0 0,-1-1 0 0 0,1 0-1 0 0,-1 0 1 0 0,1 0 0 0 0,-1 1-1 0 0,1-1 1 0 0,-1 0 0 0 0,1 0-1 0 0,-1 0 1 0 0,1 0 0 0 0,-1 0-1 0 0,1 0 1 0 0,0 0 0 0 0,-1 0-1 0 0,1 0 1 0 0,0-1 0 0 0,16-9 40 0 0,10-22 27 0 0,-26 31-68 0 0,2-3 85 0 0,0-1 0 0 0,0 1 0 0 0,0-1 0 0 0,-1 1 0 0 0,0-1 0 0 0,0 0 0 0 0,0 0 0 0 0,0 0 0 0 0,-1 0 0 0 0,0 0 0 0 0,0 0 0 0 0,0 0 0 0 0,-1 0 0 0 0,1-10 0 0 0,-2 47 144 0 0,0 17-80 0 0,6-16-3778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3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97 130 4143 0 0,'0'1'319'0'0,"1"3"-308"0"0,-1-1 0 0 0,1 1 0 0 0,-1-1 0 0 0,1 0 0 0 0,0 1 0 0 0,0-1 0 0 0,0 0 0 0 0,1 0 0 0 0,-1 0 0 0 0,4 6 0 0 0,6 14-11 0 0,-10-14-2 0 0,0 1-1 0 0,0-1 0 0 0,0 0 1 0 0,-1 0-1 0 0,-1 0 0 0 0,0 1 0 0 0,0-1 1 0 0,0 0-1 0 0,-1 0 0 0 0,-6 15 0 0 0,0-1 13 0 0,-2-1 0 0 0,-22 38 0 0 0,-5 20 798 0 0,29-49-461 0 0,8-27-281 0 0,-1 0 0 0 0,1 0 0 0 0,-1 0 0 0 0,0 0 0 0 0,-1-1 0 0 0,-2 7-1 0 0,3-9-51 0 0,0 1 0 0 0,0-1-1 0 0,1 1 1 0 0,-1 0 0 0 0,0-1-1 0 0,1 1 1 0 0,-1 0 0 0 0,1-1-1 0 0,-1 1 1 0 0,1 0 0 0 0,0-1-1 0 0,0 1 1 0 0,0 0 0 0 0,0 0-1 0 0,0-1 1 0 0,0 1 0 0 0,0 0-1 0 0,1-1 1 0 0,-1 1 0 0 0,0 0-1 0 0,1-1 1 0 0,0 1 0 0 0,0 1-1 0 0,5 5-2 0 0,-5-6-4 0 0,0-1 0 0 0,1 1 1 0 0,-1-1-1 0 0,1 1 0 0 0,-1-1 0 0 0,1 0 1 0 0,0 0-1 0 0,-1 0 0 0 0,1 0 0 0 0,0 0 0 0 0,0 0 1 0 0,-1 0-1 0 0,1-1 0 0 0,0 1 0 0 0,0-1 1 0 0,0 1-1 0 0,0-1 0 0 0,2 0 0 0 0,21 6 45 0 0,49 20-52 0 0,-47-17 4 0 0,-19-6 1 0 0,1 0 0 0 0,0 0 0 0 0,1-1 0 0 0,-1 0 0 0 0,0 0 0 0 0,1-1 0 0 0,-1 0 0 0 0,0-1 0 0 0,14-1 0 0 0,8-2 18 0 0,16-4 82 0 0,1-10 69 0 0,-39 13 56 0 0,0 1 0 0 0,1 0 0 0 0,-1 0 0 0 0,0 0 0 0 0,1 1 0 0 0,18-1 0 0 0,-13 2-45 0 0,-12 1-169 0 0,0 0 0 0 0,0 0 1 0 0,0 0-1 0 0,-1 0 0 0 0,1 1 1 0 0,0-1-1 0 0,0 1 0 0 0,0 0 0 0 0,0 0 1 0 0,0 0-1 0 0,0 0 0 0 0,-1 0 1 0 0,6 4-1 0 0,-6-5 47 0 0,0 1-1 0 0,0 0 1 0 0,1-1 0 0 0,-1 1-1 0 0,0-1 1 0 0,1 0-1 0 0,-1 1 1 0 0,1-1 0 0 0,-1 0-1 0 0,0-1 1 0 0,1 1-1 0 0,-1 0 1 0 0,0-1 0 0 0,4 0-1 0 0,31-14-54 0 0,-28 11 61 0 0,-7 2-26 0 0,3-6 100 0 0,-1 1 0 0 0,-1-1-1 0 0,0-1 1 0 0,0 1 0 0 0,2-12 0 0 0,8-19-22 0 0,42-52-194 0 0,-41 58 43 0 0,0 1-1 0 0,-2-2 1 0 0,-1 0-1 0 0,-2 0 1 0 0,5-36-1 0 0,-14 64 33 0 0,2-7 30 0 0,0 1 1 0 0,-1-1-1 0 0,-1 0 0 0 0,0 0 1 0 0,-4-21-1 0 0,4 32 52 0 0,0 2-74 0 0,0-1-1 0 0,0 1 0 0 0,0-1 1 0 0,-1 1-1 0 0,1 0 0 0 0,0-1 1 0 0,0 1-1 0 0,0-1 0 0 0,-1 1 1 0 0,1-1-1 0 0,0 1 0 0 0,0 0 1 0 0,-1-1-1 0 0,1 1 0 0 0,0-1 1 0 0,-1 1-1 0 0,1 0 0 0 0,0-1 1 0 0,-1 1-1 0 0,1 0 0 0 0,-1 0 1 0 0,1-1-1 0 0,-1 1 0 0 0,1 0 1 0 0,0 0-1 0 0,-1 0 0 0 0,1-1 0 0 0,-2 1 1 0 0,-20-4 50 0 0,18 4-60 0 0,0 0-1 0 0,-1-1 1 0 0,1 0 0 0 0,0 0-1 0 0,0 0 1 0 0,-5-3-1 0 0,-9-6 0 0 0,7 3 27 0 0,-1 0-1 0 0,0 1 1 0 0,0 0-1 0 0,0 1 1 0 0,-1 0-1 0 0,0 1 1 0 0,-18-3-1 0 0,21 6 2 0 0,0 1 0 0 0,0 0 0 0 0,0 0 0 0 0,0 1 0 0 0,0 0 1 0 0,0 1-1 0 0,0 0 0 0 0,1 1 0 0 0,-1 0 0 0 0,1 1 0 0 0,-10 4 0 0 0,-10 7-25 0 0,2 1-1 0 0,-29 22 0 0 0,42-28 3 0 0,-10 6-4 0 0,14-11 0 0 0,-1-6 0 0 0,6 0 0 0 0,4 0 0 0 0,-1 1 0 0 0,1-1 0 0 0,-1 1 0 0 0,0-1 0 0 0,1 0 0 0 0,0 0 0 0 0,-1 0 0 0 0,1 0 0 0 0,-1 0 0 0 0,1 0 0 0 0,0 0 0 0 0,0 0 0 0 0,0 0 0 0 0,0-1 0 0 0,0 1 0 0 0,0 0 0 0 0,-1-3 0 0 0,-9-10 0 0 0,5 7 0 0 0,1 1 0 0 0,-1-1 0 0 0,0 1 0 0 0,-11-9 0 0 0,14 13 0 0 0,0 0 0 0 0,0 0 0 0 0,0 1 0 0 0,0-1 0 0 0,0 1 0 0 0,-1 0 0 0 0,1 0 0 0 0,0 0 0 0 0,-1 1 0 0 0,1-1 0 0 0,-1 1 0 0 0,1 0 0 0 0,-1 0 0 0 0,1 0 0 0 0,-6 1 0 0 0,-4-1-1 0 0,10 0-22 0 0,0 0-1 0 0,0 0 0 0 0,-1 0 1 0 0,1 1-1 0 0,0-1 0 0 0,0 1 0 0 0,-6 1 1 0 0,9-2 10 0 0,0 1 0 0 0,0-1 0 0 0,0 0 0 0 0,0 0 0 0 0,0 0 1 0 0,-1 0-1 0 0,1 0 0 0 0,0 0 0 0 0,0 0 0 0 0,0 0 0 0 0,0 0 0 0 0,-1 0 1 0 0,1 0-1 0 0,0 0 0 0 0,0 0 0 0 0,0 0 0 0 0,0 0 0 0 0,-1 0 1 0 0,1 0-1 0 0,0 0 0 0 0,0 0 0 0 0,0 0 0 0 0,0 0 0 0 0,-1 0 0 0 0,1 0 1 0 0,0-1-1 0 0,0 1 0 0 0,0 0 0 0 0,0 0 0 0 0,0 0 0 0 0,-1 0 1 0 0,1 0-1 0 0,0 0 0 0 0,0 0 0 0 0,0-1 0 0 0,0 1 0 0 0,0 0 0 0 0,0 0 1 0 0,0 0-1 0 0,0 0 0 0 0,-1-1 0 0 0,1 1 0 0 0,0 0 0 0 0,0 0 0 0 0,0 0 1 0 0,0 0-1 0 0,0-1 0 0 0,0 1 0 0 0,0 0 0 0 0,0 0 0 0 0,0 0 1 0 0,0 0-1 0 0,0-1 0 0 0,0 1 0 0 0,0 0 0 0 0,0 0 0 0 0,0 0 0 0 0,1 0 1 0 0,-1-1-1 0 0,0 1 0 0 0,0 0 0 0 0,0 0 0 0 0,0 0 0 0 0,0 0 1 0 0,0-1-1 0 0,9-46-3933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4607 0 0,'-4'4'117'0'0,"-1"1"0"0"0,0-1 0 0 0,0 0 0 0 0,0-1 0 0 0,0 1 0 0 0,-1-1 0 0 0,-7 4-1 0 0,-11 6 295 0 0,15-7-478 0 0,1 0 0 0 0,-1 1 1 0 0,1 0-1 0 0,1 1 0 0 0,0-1 1 0 0,0 1-1 0 0,0 1 0 0 0,-8 13 1 0 0,11-16 189 0 0,1 1 0 0 0,0-1 0 0 0,0 1 0 0 0,0 0 0 0 0,1 0 0 0 0,0 0 0 0 0,1 0 0 0 0,-1 0-1 0 0,1 0 1 0 0,1 1 0 0 0,-1-1 0 0 0,2 15 0 0 0,-1-22-130 0 0,0 1 0 0 0,1 0 0 0 0,-1 0 0 0 0,0 0-1 0 0,1 0 1 0 0,-1-1 0 0 0,0 1 0 0 0,1 0 0 0 0,-1 0-1 0 0,1-1 1 0 0,-1 1 0 0 0,1 0 0 0 0,-1-1 0 0 0,1 1-1 0 0,0 0 1 0 0,-1-1 0 0 0,1 1 0 0 0,0-1-1 0 0,-1 1 1 0 0,1-1 0 0 0,0 0 0 0 0,0 1 0 0 0,0-1-1 0 0,-1 1 1 0 0,1-1 0 0 0,0 0 0 0 0,0 0 0 0 0,0 0-1 0 0,0 0 1 0 0,0 1 0 0 0,-1-1 0 0 0,1 0 0 0 0,0 0-1 0 0,0-1 1 0 0,0 1 0 0 0,0 0 0 0 0,0 0 0 0 0,1-1-1 0 0,2 1-9 0 0,0-1 0 0 0,1 0 0 0 0,-1-1 0 0 0,0 1 0 0 0,7-4-1 0 0,4-5 11 0 0,-1 1 0 0 0,0-2 0 0 0,-1 0-1 0 0,-1-1 1 0 0,1 0 0 0 0,-2-1-1 0 0,0 0 1 0 0,0 0 0 0 0,-1-1 0 0 0,12-25-1 0 0,-17 28 8 0 0,-1-1 0 0 0,0 0 0 0 0,2-12 0 0 0,-7 2 0 0 0,-3 16 0 0 0,1 3 0 0 0,2 1 10 0 0,0 0-1 0 0,0 1 1 0 0,0-1-1 0 0,0 0 0 0 0,0 1 1 0 0,0-1-1 0 0,-1 1 1 0 0,1 0-1 0 0,-1-1 0 0 0,1 1 1 0 0,-1 0-1 0 0,0 0 1 0 0,1 0-1 0 0,-1 0 1 0 0,0 0-1 0 0,0 0 0 0 0,0 1 1 0 0,1-1-1 0 0,-1 0 1 0 0,0 1-1 0 0,0 0 0 0 0,0-1 1 0 0,0 1-1 0 0,0 0 1 0 0,0 0-1 0 0,0 0 0 0 0,0 0 1 0 0,0 0-1 0 0,0 1 1 0 0,0-1-1 0 0,0 1 0 0 0,0-1 1 0 0,0 1-1 0 0,1 0 1 0 0,-4 1-1 0 0,-7 3 77 0 0,0 1 0 0 0,1 1 0 0 0,0 0 0 0 0,-13 11 0 0 0,9-7-69 0 0,-31 31-3540 0 0,44-41 2284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14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 9791 0 0,'0'0'447'0'0,"11"25"162"0"0,-8-15-612 0 0,-2-6-24 0 0,0 1 0 0 0,1 0 0 0 0,-1 0-1 0 0,1-1 1 0 0,0 1 0 0 0,3 5 641 0 0,-4-11-518 0 0,0-11-16 0 0,1 0-1 0 0,1 0 0 0 0,0 0 0 0 0,5-13 0 0 0,-7 22-65 0 0,0 1-1 0 0,0 0 0 0 0,0-1 1 0 0,0 1-1 0 0,0 0 1 0 0,1-1-1 0 0,-1 1 0 0 0,1 0 1 0 0,-1 0-1 0 0,1 0 1 0 0,0 0-1 0 0,0 1 0 0 0,0-1 1 0 0,0 0-1 0 0,0 1 0 0 0,0-1 1 0 0,0 1-1 0 0,1 0 1 0 0,-1 0-1 0 0,0 0 0 0 0,1 0 1 0 0,-1 0-1 0 0,1 0 1 0 0,-1 1-1 0 0,5-1 0 0 0,-7 1-12 0 0,0 0-36 0 0,0 0 1 0 0,1-1-1 0 0,-1 1 0 0 0,0 0 0 0 0,0 0 1 0 0,0 0-1 0 0,1 0 0 0 0,-1 0 0 0 0,0 1 0 0 0,0-1 1 0 0,1 0-1 0 0,-1 0 0 0 0,0 0 0 0 0,0 0 1 0 0,0 0-1 0 0,1 0 0 0 0,-1 0 0 0 0,0 0 1 0 0,0 0-1 0 0,0 1 0 0 0,1-1 0 0 0,-1 0 0 0 0,0 0 1 0 0,0 0-1 0 0,0 0 0 0 0,0 1 0 0 0,1-1 1 0 0,-1 0-1 0 0,0 0 0 0 0,0 0 0 0 0,0 0 1 0 0,0 1-1 0 0,0-1 0 0 0,-1 7-3912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14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71 8751 0 0,'4'0'128'0'0,"-1"0"1"0"0,1 0-1 0 0,-1-1 0 0 0,1 1 0 0 0,-1-1 0 0 0,1 0 0 0 0,-1 0 0 0 0,0 0 0 0 0,1-1 0 0 0,-1 1 0 0 0,0-1 1 0 0,0 1-1 0 0,0-1 0 0 0,0 0 0 0 0,0 0 0 0 0,0-1 0 0 0,-1 1 0 0 0,1 0 0 0 0,-1-1 0 0 0,1 0 0 0 0,-1 1 0 0 0,0-1 1 0 0,0 0-1 0 0,0 0 0 0 0,-1 0 0 0 0,2-5 0 0 0,-2 8-123 0 0,-1-1 0 0 0,0 1 0 0 0,0-1 0 0 0,0 1 0 0 0,1-1 1 0 0,-1 0-1 0 0,0 1 0 0 0,0-1 0 0 0,0 1 0 0 0,0-1 0 0 0,0 1 0 0 0,0-1 0 0 0,0 1 0 0 0,0-1 0 0 0,0 1 0 0 0,-1-1 0 0 0,1 0 1 0 0,0 1-1 0 0,0-1 0 0 0,0 1 0 0 0,-1-1 0 0 0,1 1 0 0 0,0-1 0 0 0,-1 1 0 0 0,1 0 0 0 0,0-1 0 0 0,-1 1 0 0 0,1-1 0 0 0,0 1 1 0 0,-1 0-1 0 0,1-1 0 0 0,-1 1 0 0 0,1 0 0 0 0,-1-1 0 0 0,1 1 0 0 0,-1 0 0 0 0,1 0 0 0 0,-1-1 0 0 0,1 1 0 0 0,-1 0 1 0 0,1 0-1 0 0,-1 0 0 0 0,1 0 0 0 0,-1 0 0 0 0,1 0 0 0 0,-1 0 0 0 0,0 0 0 0 0,-1 0 16 0 0,1 0 0 0 0,0 0-1 0 0,-1 0 1 0 0,1 1 0 0 0,0-1 0 0 0,-1 0 0 0 0,1 1-1 0 0,0-1 1 0 0,0 1 0 0 0,0-1 0 0 0,-1 1-1 0 0,1 0 1 0 0,0-1 0 0 0,0 1 0 0 0,0 0 0 0 0,-2 2-1 0 0,-2 6 95 0 0,0 1 0 0 0,1 0-1 0 0,0 0 1 0 0,1 0 0 0 0,0 1-1 0 0,1-1 1 0 0,0 1 0 0 0,0-1-1 0 0,1 1 1 0 0,1 12 0 0 0,0-23-58 0 0,0 0-105 0 0,0 0 1 0 0,0 0-1 0 0,0 0 1 0 0,0 0 0 0 0,0 0-1 0 0,0 0 1 0 0,1 0-1 0 0,-1 0 1 0 0,0 0-1 0 0,0-1 1 0 0,0 1 0 0 0,0 0-1 0 0,0 0 1 0 0,1 0-1 0 0,-1 0 1 0 0,0 0-1 0 0,0 0 1 0 0,0 0 0 0 0,0 0-1 0 0,0 0 1 0 0,1 0-1 0 0,-1 0 1 0 0,0 0-1 0 0,0 0 1 0 0,0 0 0 0 0,0 0-1 0 0,0 0 1 0 0,1 0-1 0 0,-1 0 1 0 0,0 1-1 0 0,0-1 1 0 0,0 0 0 0 0,0 0-1 0 0,0 0 1 0 0,0 0-1 0 0,1 0 1 0 0,-1 0-1 0 0,0 0 1 0 0,0 0 0 0 0,0 0-1 0 0,0 1 1 0 0,0-1-1 0 0,0 0 1 0 0,0 0-1 0 0,0 0 1 0 0,0 0 0 0 0,1 0-1 0 0,-1 0 1 0 0,0 1-1 0 0,0-1 1 0 0,0 0-1 0 0,0 0 1 0 0,0 0 0 0 0,0 0-1 0 0,0 0 1 0 0,0 1-1 0 0,0-1 1 0 0,0 0-1 0 0,10-12-4064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14.9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33 7599 0 0,'3'-4'566'0'0,"-2"3"-452"0"0,0 1 1 0 0,-1-1-1 0 0,1 1 0 0 0,0-1 1 0 0,-1 0-1 0 0,1 1 1 0 0,-1-1-1 0 0,1 0 1 0 0,-1 0-1 0 0,1 1 1 0 0,-1-1-1 0 0,1 0 0 0 0,-1 0 1 0 0,0 0-1 0 0,0 1 1 0 0,1-1-1 0 0,-1 0 1 0 0,0 0-1 0 0,0 0 1 0 0,0 0-1 0 0,0 0 0 0 0,0 0 1 0 0,0-1-1 0 0,0 2 268 0 0,-6-3 581 0 0,5 2-902 0 0,0 0 1 0 0,1 1-1 0 0,-1-1 1 0 0,0 1-1 0 0,0-1 1 0 0,0 1-1 0 0,1 0 1 0 0,-1-1-1 0 0,0 1 1 0 0,0 0-1 0 0,0 0 1 0 0,0-1-1 0 0,0 1 0 0 0,-1 0 1 0 0,0 1-41 0 0,0 0 0 0 0,0 0 0 0 0,0 0 1 0 0,0 0-1 0 0,0 0 0 0 0,0 1 0 0 0,1-1 0 0 0,-1 0 1 0 0,0 1-1 0 0,1 0 0 0 0,-1-1 0 0 0,1 1 0 0 0,0 0 0 0 0,0 0 1 0 0,-1-1-1 0 0,1 1 0 0 0,0 0 0 0 0,1 0 0 0 0,-1 0 0 0 0,-1 4 1 0 0,1-5-7 0 0,1 1 0 0 0,-1-1 0 0 0,0 1 0 0 0,1 0 0 0 0,-1-1 1 0 0,1 1-1 0 0,0 0 0 0 0,-1-1 0 0 0,1 1 0 0 0,0 0 0 0 0,0-1 1 0 0,0 1-1 0 0,0 0 0 0 0,0-1 0 0 0,1 1 0 0 0,-1 0 0 0 0,1-1 1 0 0,-1 1-1 0 0,1 0 0 0 0,-1-1 0 0 0,1 1 0 0 0,0-1 0 0 0,-1 1 1 0 0,1-1-1 0 0,0 0 0 0 0,0 1 0 0 0,2 0 0 0 0,-3-1-12 0 0,1-1-1 0 0,0 1 0 0 0,-1-1 1 0 0,1 0-1 0 0,0 1 0 0 0,0-1 1 0 0,0 0-1 0 0,-1 0 0 0 0,1 0 1 0 0,0 1-1 0 0,0-1 1 0 0,0 0-1 0 0,-1 0 0 0 0,1 0 1 0 0,0 0-1 0 0,0-1 0 0 0,0 1 1 0 0,0 0-1 0 0,-1 0 0 0 0,1 0 1 0 0,0-1-1 0 0,0 1 1 0 0,1-1-1 0 0,0 0 14 0 0,0-1-1 0 0,0 1 1 0 0,0-1 0 0 0,0 1 0 0 0,-1-1-1 0 0,1 0 1 0 0,3-4 0 0 0,-1 0 24 0 0,1-1-1 0 0,-1 0 1 0 0,-1 0 0 0 0,4-8 0 0 0,-4 6 148 0 0,-2 12 6 0 0,-7 25 92 0 0,0 2-376 0 0,6-15-2061 0 0,4-21-6291 0 0,-2 1 6235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15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6911 0 0,'4'-2'491'0'0,"-1"1"0"0"0,1-1 0 0 0,0 0-1 0 0,-1 1 1 0 0,1 0 0 0 0,0 0-1 0 0,0 0 1 0 0,0 1 0 0 0,6-1 0 0 0,-5 1-367 0 0,-1 0 1 0 0,0 1 0 0 0,1 0 0 0 0,-1-1-1 0 0,0 1 1 0 0,0 1 0 0 0,0-1-1 0 0,0 1 1 0 0,0-1 0 0 0,0 1 0 0 0,0 0-1 0 0,-1 1 1 0 0,1-1 0 0 0,-1 1-1 0 0,1-1 1 0 0,-1 1 0 0 0,0 0 0 0 0,0 0-1 0 0,0 1 1 0 0,0-1 0 0 0,-1 1 0 0 0,4 5-1 0 0,-6-8-119 0 0,1 0 1 0 0,-1-1-1 0 0,0 1 0 0 0,0 0 0 0 0,0 0 0 0 0,0 0 1 0 0,0-1-1 0 0,0 1 0 0 0,0 0 0 0 0,0 0 0 0 0,0-1 0 0 0,0 1 1 0 0,0 0-1 0 0,0 0 0 0 0,0-1 0 0 0,-1 1 0 0 0,1 0 1 0 0,0-1-1 0 0,-1 1 0 0 0,1 0 0 0 0,0-1 0 0 0,-1 1 0 0 0,1 0 1 0 0,-1-1-1 0 0,1 1 0 0 0,-1-1 0 0 0,1 1 0 0 0,-1-1 1 0 0,0 1-1 0 0,1-1 0 0 0,-1 1 0 0 0,0-1 0 0 0,1 1 0 0 0,-1-1 1 0 0,0 0-1 0 0,1 0 0 0 0,-1 1 0 0 0,-1-1 0 0 0,-32 12 62 0 0,31-11-72 0 0,0 0 47 0 0,0 1-1 0 0,1-1 0 0 0,-1 1 0 0 0,1 0 1 0 0,-1 0-1 0 0,1 0 0 0 0,0 0 1 0 0,0 1-1 0 0,0-1 0 0 0,0 1 0 0 0,0-1 1 0 0,1 1-1 0 0,-1 0 0 0 0,1-1 1 0 0,0 1-1 0 0,0 0 0 0 0,-1 0 0 0 0,2 0 1 0 0,-1 0-1 0 0,0 0 0 0 0,1 0 1 0 0,-1 0-1 0 0,1 0 0 0 0,0 0 1 0 0,0 0-1 0 0,0 0 0 0 0,1 0 0 0 0,-1 1 1 0 0,1-1-1 0 0,1 5 0 0 0,7-1-2078 0 0,-18-6-3102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4:16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12439 0 0,'17'29'2258'0'0,"-14"-24"-555"0"0,-3-3-1078 0 0,-3-6-2064 0 0,-5-9-4188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4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4031 0 0,'26'3'438'0'0,"-11"-3"299"0"0,13-1 296 0 0,55 8-1 0 0,-67-3-1224 0 0,-12-3 192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6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21 418 455 0 0,'0'1'76'0'0,"-1"0"-1"0"0,1 0 0 0 0,-1 0 0 0 0,1-1 1 0 0,-1 1-1 0 0,1 0 0 0 0,-1-1 0 0 0,0 1 1 0 0,1 0-1 0 0,-1-1 0 0 0,0 1 0 0 0,1-1 1 0 0,-1 1-1 0 0,0-1 0 0 0,-1 1 0 0 0,2-1-28 0 0,-1 0-1 0 0,1 0 1 0 0,0 0-1 0 0,-1 0 1 0 0,1 0-1 0 0,0 0 1 0 0,0 0-1 0 0,-1 0 1 0 0,1 0-1 0 0,0 0 1 0 0,0 0-1 0 0,-1-1 1 0 0,1 1-1 0 0,0 0 1 0 0,0 0-1 0 0,-1 0 1 0 0,1 0-1 0 0,0-1 1 0 0,0 1-1 0 0,0 0 1 0 0,-1 0-1 0 0,1-1 1 0 0,0 1-1 0 0,0 0 1 0 0,0 0-1 0 0,0-1 1 0 0,0 1-1 0 0,-1 0 1 0 0,1-1-1 0 0,0-1 31 0 0,-1 0 0 0 0,0 0 1 0 0,1-1-1 0 0,0 1 0 0 0,-1 0 0 0 0,1-1 1 0 0,0 1-1 0 0,0 0 0 0 0,1-3 0 0 0,6-30 1144 0 0,2 1 1 0 0,25-65-1 0 0,-30 90-1066 0 0,1 1-1 0 0,0-1 1 0 0,0 1 0 0 0,1 0-1 0 0,0 1 1 0 0,1-1 0 0 0,0 1-1 0 0,13-10 1 0 0,-17 15-102 0 0,-1 2 11 0 0,-2 0-64 0 0,1 1-1 0 0,0-1 0 0 0,-1 0 1 0 0,1 1-1 0 0,0-1 0 0 0,-1 0 1 0 0,1 1-1 0 0,0-1 0 0 0,-1 1 1 0 0,1-1-1 0 0,-1 1 0 0 0,1-1 0 0 0,-1 1 1 0 0,1 0-1 0 0,-1-1 0 0 0,1 1 1 0 0,-1 0-1 0 0,0-1 0 0 0,1 1 1 0 0,-1 0-1 0 0,0 0 0 0 0,0-1 1 0 0,1 1-1 0 0,-1 0 0 0 0,0 0 1 0 0,0-1-1 0 0,0 2 0 0 0,3 26-6 0 0,-3-23 9 0 0,3 49-5 0 0,-2-27 76 0 0,1 0 0 0 0,6 28 0 0 0,-8-54-9 0 0,1 0-10 0 0,-1 1-20 0 0,1-2 246 0 0,0 0-241 0 0,-1-1-1 0 0,1 0 1 0 0,0 1-1 0 0,0-1 0 0 0,0 0 1 0 0,0 0-1 0 0,-1 1 1 0 0,1-1-1 0 0,0 0 0 0 0,-1 0 1 0 0,1 0-1 0 0,-1 0 1 0 0,1 0-1 0 0,-1 0 1 0 0,1 0-1 0 0,0-2 0 0 0,7-19 70 0 0,-8 21-97 0 0,24-86 47 0 0,-17 57-14 0 0,1 0 1 0 0,2 0-1 0 0,1 1 1 0 0,1 0-1 0 0,23-40 0 0 0,-33 66 40 0 0,-1 1-68 0 0,-1 1 0 0 0,1 0 0 0 0,0 0 0 0 0,-1-1 0 0 0,1 1 0 0 0,0 0 0 0 0,0 0 0 0 0,0 0 0 0 0,0 0-1 0 0,0 0 1 0 0,0 0 0 0 0,0 0 0 0 0,0 0 0 0 0,0 1 0 0 0,3-2 0 0 0,-3 3-17 0 0,-1 0-1 0 0,1 1 1 0 0,0-1 0 0 0,-1 1-1 0 0,0-1 1 0 0,1 0 0 0 0,-1 1-1 0 0,0-1 1 0 0,0 1 0 0 0,0-1-1 0 0,0 1 1 0 0,0-1 0 0 0,0 1-1 0 0,0 1 1 0 0,-20 116 232 0 0,-1 8 121 0 0,20-113-441 0 0,0 0 0 0 0,1 1 0 0 0,1-1 0 0 0,0 1 0 0 0,1-1 0 0 0,7 24 0 0 0,-9-36-27 0 0,0-2 69 0 0,0 0 0 0 0,0 1-1 0 0,0-1 1 0 0,0 1 0 0 0,0-1 0 0 0,0 1-1 0 0,0-1 1 0 0,0 0 0 0 0,1 1 0 0 0,-1-1-1 0 0,0 1 1 0 0,0-1 0 0 0,0 0 0 0 0,1 1-1 0 0,-1-1 1 0 0,0 0 0 0 0,0 1 0 0 0,1-1-1 0 0,-1 0 1 0 0,0 1 0 0 0,0-1 0 0 0,1 0-1 0 0,-1 0 1 0 0,0 1 0 0 0,1-1 0 0 0,-1 0-1 0 0,1 0 1 0 0,-1 0 0 0 0,1 1 0 0 0,8-13-3427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6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0 6791 0 0,'-25'8'736'0'0,"17"-4"-732"0"0,0 0 0 0 0,0 0-1 0 0,1 1 1 0 0,0 0 0 0 0,0 0 0 0 0,0 0-1 0 0,0 1 1 0 0,1 0 0 0 0,0 1-1 0 0,0-1 1 0 0,1 1 0 0 0,-7 11-1 0 0,9-13 50 0 0,1 0-1 0 0,-1 0 0 0 0,1 0 0 0 0,0 0 0 0 0,0 1 0 0 0,1-1 0 0 0,0 1 0 0 0,0-1 0 0 0,0 1 0 0 0,0-1 0 0 0,1 1 0 0 0,0 0 0 0 0,0-1 0 0 0,1 1 0 0 0,0 0 0 0 0,0-1 0 0 0,0 1 1 0 0,0-1-1 0 0,1 0 0 0 0,3 8 0 0 0,-5-11-53 0 0,1-1-1 0 0,0 0 1 0 0,-1 1 0 0 0,1-1 0 0 0,-1 0 0 0 0,1 0-1 0 0,0 0 1 0 0,0 0 0 0 0,0 0 0 0 0,0 0 0 0 0,0 0-1 0 0,0 0 1 0 0,0 0 0 0 0,0 0 0 0 0,0-1 0 0 0,0 1-1 0 0,0 0 1 0 0,1-1 0 0 0,-1 1 0 0 0,0 0 0 0 0,0-1-1 0 0,1 0 1 0 0,-1 1 0 0 0,2-1 0 0 0,0 0-6 0 0,-1 0 1 0 0,0-1-1 0 0,1 1 1 0 0,-1-1-1 0 0,0 1 1 0 0,1-1-1 0 0,-1 0 1 0 0,0 0-1 0 0,0 0 1 0 0,0 0-1 0 0,0 0 1 0 0,0 0-1 0 0,2-2 1 0 0,3-3-91 0 0,0 0 1 0 0,0-1-1 0 0,-1 1 0 0 0,0-1 1 0 0,0-1-1 0 0,6-10 0 0 0,-6 5 80 0 0,-1 0 0 0 0,0 0 0 0 0,0-1-1 0 0,-2 0 1 0 0,0 0 0 0 0,3-26 0 0 0,-1 6 1801 0 0,-5 64-1329 0 0,-1-15-214 0 0,-1 4-395 0 0,1 0 0 0 0,1 0 0 0 0,1-1 0 0 0,5 30 0 0 0,-2-42-876 0 0,9-6-2082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7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12 221 8863 0 0,'-4'53'1162'0'0,"0"26"-3660"0"0,1-105-2383 0 0,2 15 3474 0 0</inkml:trace>
  <inkml:trace contextRef="#ctx0" brushRef="#br0" timeOffset="1">24 1 343 0 0,'0'0'0'0'0,"-1"5"0"0"0,0 0 0 0 0,0-1 0 0 0,-1 0 0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7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2 101 5183 0 0,'1'21'504'0'0,"-4"109"1976"0"0,4-150-2785 0 0,2 0-1 0 0,0 1 0 0 0,1-1 0 0 0,1 1 0 0 0,0 0 0 0 0,2 0 1 0 0,0 1-1 0 0,1 0 0 0 0,1 0 0 0 0,16-23 0 0 0,-24 39 385 0 0,0 1 0 0 0,0-1 0 0 0,0 1 0 0 0,0-1 0 0 0,0 1 0 0 0,1 0-1 0 0,-1-1 1 0 0,0 1 0 0 0,1 0 0 0 0,-1 0 0 0 0,1 0 0 0 0,-1 0 0 0 0,1 0-1 0 0,0 0 1 0 0,1 0 0 0 0,-2 1-16 0 0,0 0 1 0 0,0 0-1 0 0,-1 0 0 0 0,1 0 0 0 0,0 0 0 0 0,0 0 1 0 0,0 0-1 0 0,0 0 0 0 0,-1 0 0 0 0,1 1 0 0 0,0-1 1 0 0,0 0-1 0 0,0 1 0 0 0,-1-1 0 0 0,1 0 0 0 0,0 1 1 0 0,-1-1-1 0 0,1 1 0 0 0,0-1 0 0 0,-1 1 0 0 0,1 0 1 0 0,0 0-1 0 0,2 2 84 0 0,-1 0 1 0 0,0 0-1 0 0,-1 1 1 0 0,1-1-1 0 0,0 0 1 0 0,-1 1 0 0 0,0-1-1 0 0,0 1 1 0 0,0 0-1 0 0,0-1 1 0 0,-1 1-1 0 0,1 6 1 0 0,-1 13 589 0 0,-2 0 1 0 0,-4 23 0 0 0,3-27-1268 0 0,1-1 0 0 0,1 1 0 0 0,0-1 1 0 0,3 22-1 0 0,-2-36-2816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2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0 110 919 0 0,'1'-1'67'0'0,"13"-9"273"0"0,-13 9 16 0 0,14-14 3404 0 0,-14 15-3717 0 0,0 0-1 0 0,-1 1 1 0 0,1-1 0 0 0,0 0 0 0 0,0 0-1 0 0,-1 1 1 0 0,1-1 0 0 0,0 0-1 0 0,-1 0 1 0 0,1 1 0 0 0,-1-1-1 0 0,1 1 1 0 0,0-1 0 0 0,-1 1 0 0 0,1-1-1 0 0,-1 1 1 0 0,1-1 0 0 0,-1 1-1 0 0,1-1 1 0 0,-1 1 0 0 0,0 0-1 0 0,1-1 1 0 0,-1 1 0 0 0,0 0-1 0 0,1-1 1 0 0,-1 1 0 0 0,0 0 0 0 0,0 0-1 0 0,0-1 1 0 0,0 1 0 0 0,0 0-1 0 0,1-1 1 0 0,-1 1 0 0 0,0 0-1 0 0,-1 0 1 0 0,1-1 0 0 0,0 3-1 0 0,-6 37 1039 0 0,2-18-660 0 0,1 48 401 0 0,0-43-691 0 0,2 28 0 0 0,2-49-115 0 0,-3 32 139 0 0,1-37-136 0 0,-2 9 484 0 0,3-11-439 0 0,-2-3-48 0 0,1 1-1 0 0,0-1 0 0 0,0 0 0 0 0,0 0 0 0 0,0-1 1 0 0,1 1-1 0 0,-1 0 0 0 0,1 0 0 0 0,0 0 0 0 0,1 0 1 0 0,-1 0-1 0 0,1-5 0 0 0,0 5-13 0 0,1-17 45 0 0,1 0 0 0 0,1-1-1 0 0,1 1 1 0 0,1 1 0 0 0,13-32 0 0 0,-12 38 91 0 0,0-1 1 0 0,0 2-1 0 0,2-1 1 0 0,0 1 0 0 0,0 0-1 0 0,1 1 1 0 0,0 0 0 0 0,17-14-1 0 0,-22 23-158 0 0,1 0-1 0 0,-1 0 0 0 0,0 1 0 0 0,1 0 1 0 0,0 0-1 0 0,-1 0 0 0 0,1 0 1 0 0,0 1-1 0 0,0 0 0 0 0,0 1 1 0 0,0-1-1 0 0,0 1 0 0 0,0 0 0 0 0,0 0 1 0 0,0 1-1 0 0,6 1 0 0 0,-11-2-139 0 0,0 0-21 0 0,-1 0-1 0 0,1 0 0 0 0,0 0 1 0 0,0 1-1 0 0,0-1 1 0 0,-1 0-1 0 0,1 0 0 0 0,0 1 1 0 0,0-1-1 0 0,-1 0 0 0 0,1 1 1 0 0,0-1-1 0 0,0 1 0 0 0,-1-1 1 0 0,1 1-1 0 0,-1-1 1 0 0,1 1-1 0 0,0 0 0 0 0,-1-1 1 0 0,1 1-1 0 0,0 1 0 0 0,6 20-2694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7.9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3103 0 0,'0'0'142'0'0,"15"15"20"0"0,-14-11-5 0 0,1-1-1 0 0,-1 1 0 0 0,0 0 0 0 0,0-1 0 0 0,-1 1 1 0 0,1 0-1 0 0,-1 0 0 0 0,1-1 0 0 0,-2 8 0 0 0,-5 40 2380 0 0,3-30-1906 0 0,-16 186 1241 0 0,19-204-2193 0 0,-3 18-1352 0 0,-3-10-3086 0 0,1-13 2836 0 0,1-1 957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8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5063 0 0,'1'-1'48'0'0,"0"1"-1"0"0,0-1 1 0 0,0 1-1 0 0,0-1 1 0 0,0 1-1 0 0,0-1 1 0 0,0 1-1 0 0,0 0 1 0 0,0-1-1 0 0,0 1 0 0 0,0 0 1 0 0,0 0-1 0 0,0 0 1 0 0,0 0-1 0 0,0 0 1 0 0,1 0-1 0 0,-1 0 1 0 0,1 1-1 0 0,26 2 666 0 0,-23-2-592 0 0,42 6-290 0 0,68 2 0 0 0,-110-10-686 0 0,3-1-1256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8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 5527 0 0,'24'13'611'0'0,"-17"-8"-445"0"0,13 8-142 0 0,-19-13-17 0 0,-1 1 0 0 0,1-1 0 0 0,-1 0 0 0 0,1 0 0 0 0,0 0 0 0 0,-1 0 0 0 0,1 1 0 0 0,-1-1 0 0 0,1 0 0 0 0,0 0 0 0 0,-1 0 0 0 0,1 0 0 0 0,-1 0 0 0 0,1-1 0 0 0,0 1 0 0 0,-1 0-1 0 0,1 0 1 0 0,-1 0 0 0 0,1 0 0 0 0,-1-1 0 0 0,1 1 0 0 0,-1 0 0 0 0,1-1 0 0 0,-1 1 0 0 0,1 0 0 0 0,-1-1 0 0 0,1 1 0 0 0,-1-1 0 0 0,1 1 0 0 0,-1 0 0 0 0,0-1 0 0 0,1 1 0 0 0,-1-1 0 0 0,0 1 0 0 0,1-1 0 0 0,-1 0 0 0 0,1-2-22 0 0,0 0 1 0 0,-1 0-1 0 0,1 1 1 0 0,-1-1-1 0 0,0 0 1 0 0,0 0-1 0 0,0 0 0 0 0,0 0 1 0 0,-1 0-1 0 0,1 1 1 0 0,-1-1-1 0 0,1 0 1 0 0,-1 0-1 0 0,0 1 0 0 0,0-1 1 0 0,0 0-1 0 0,-1 1 1 0 0,-1-4-1 0 0,-5-13 8 0 0,5 20 251 0 0,0 8 24 0 0,-2 9 453 0 0,1 8 675 0 0,0 50-1 0 0,5-60-1964 0 0,0-1 1 0 0,5 22 0 0 0,-5-33 330 0 0,-1-4 137 0 0,0 1 0 0 0,0-1 0 0 0,0 0 0 0 0,0 0 0 0 0,0 0 0 0 0,0 0 0 0 0,0 1 0 0 0,0-1 0 0 0,0 0 0 0 0,0 0-1 0 0,0 0 1 0 0,0 0 0 0 0,0 0 0 0 0,1 1 0 0 0,-1-1 0 0 0,0 0 0 0 0,0 0 0 0 0,0 0 0 0 0,0 0 0 0 0,0 0 0 0 0,0 0 0 0 0,0 1 0 0 0,1-1 0 0 0,-1 0 0 0 0,0 0 0 0 0,0 0 0 0 0,0 0-1 0 0,0 0 1 0 0,0 0 0 0 0,1 0 0 0 0,-1 0 0 0 0,0 0 0 0 0,0 0 0 0 0,0 0 0 0 0,0 0 0 0 0,1 0 0 0 0,-1 0 0 0 0,0 0 0 0 0,0 0 0 0 0,0 0 0 0 0,0 0 0 0 0,0 0 0 0 0,1 0-1 0 0,-1 0 1 0 0,0 0 0 0 0,0 0 0 0 0,0 0 0 0 0,0 0 0 0 0,0 0 0 0 0,1 0 0 0 0,-1 0 0 0 0,0-1 0 0 0,0 1 0 0 0,0 0 0 0 0,0 0 0 0 0,0 0 0 0 0,0 0 0 0 0,1 0 0 0 0,-1-1-1 0 0,2-2-1146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9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60 7599 0 0,'14'12'852'0'0,"-11"-5"-678"0"0,-1-1 1 0 0,0 1-1 0 0,0 0 0 0 0,-1 0 0 0 0,0 0 0 0 0,0 0 0 0 0,-1 0 0 0 0,0 0 0 0 0,0 0 0 0 0,-1 10 0 0 0,0-6-196 0 0,0 0-1 0 0,1-1 1 0 0,2 14 0 0 0,-2-24-168 0 0,9-15-802 0 0,13-49-872 0 0,-19 52 1698 0 0,0 0 1 0 0,1 0-1 0 0,1 0 1 0 0,0 1-1 0 0,0 0 1 0 0,1 0-1 0 0,1 0 1 0 0,0 1-1 0 0,13-17 0 0 0,-20 27 233 0 0,1 0-1 0 0,-1-1 0 0 0,0 1 1 0 0,0 0-1 0 0,1-1 0 0 0,-1 1 0 0 0,0 0 1 0 0,0-1-1 0 0,1 1 0 0 0,-1 0 1 0 0,0 0-1 0 0,1-1 0 0 0,-1 1 0 0 0,1 0 1 0 0,-1 0-1 0 0,0 0 0 0 0,1-1 0 0 0,-1 1 1 0 0,1 0-1 0 0,-1 0 0 0 0,0 0 1 0 0,1 0-1 0 0,-1 0 0 0 0,1 0 0 0 0,-1 0 1 0 0,1 0-1 0 0,-1 0 0 0 0,0 0 1 0 0,1 0-1 0 0,-1 0 0 0 0,1 0 0 0 0,-1 0 1 0 0,0 0-1 0 0,1 1 0 0 0,0-1 1 0 0,3 16 1258 0 0,-6 22-61 0 0,-2-11-829 0 0,1-18-679 0 0,2 0 1 0 0,-1 1-1 0 0,1-1 0 0 0,0 1 1 0 0,1-1-1 0 0,0 1 0 0 0,2 8 1 0 0,0-18-833 0 0,8-6-1886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9.5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 8751 0 0,'-1'0'34'0'0,"-1"0"-1"0"0,0 0 0 0 0,1 0 0 0 0,-1 0 1 0 0,1 0-1 0 0,-1 0 0 0 0,0 1 0 0 0,1-1 1 0 0,-1 1-1 0 0,1-1 0 0 0,-1 1 0 0 0,0-1 1 0 0,1 1-1 0 0,0 0 0 0 0,-1 0 0 0 0,1 0 1 0 0,-1 0-1 0 0,1 0 0 0 0,0 0 0 0 0,0 0 1 0 0,0 0-1 0 0,0 1 0 0 0,0-1 0 0 0,0 0 1 0 0,0 1-1 0 0,0-1 0 0 0,0 0 0 0 0,-1 3 1 0 0,-1 2-39 0 0,0 0 1 0 0,0 1 0 0 0,1-1 0 0 0,0 1-1 0 0,-2 9 1 0 0,1-3-124 0 0,1 0-1 0 0,0 0 1 0 0,1 0 0 0 0,0 1-1 0 0,1-1 1 0 0,3 24-1 0 0,-3-37 94 0 0,0 0 0 0 0,0 1 0 0 0,1-1 0 0 0,-1 0 0 0 0,0 1-1 0 0,0-1 1 0 0,0 0 0 0 0,0 1 0 0 0,0-1 0 0 0,0 0 0 0 0,1 0-1 0 0,-1 1 1 0 0,0-1 0 0 0,0 0 0 0 0,0 0 0 0 0,1 1 0 0 0,-1-1 0 0 0,0 0-1 0 0,0 0 1 0 0,1 0 0 0 0,-1 1 0 0 0,0-1 0 0 0,1 0 0 0 0,-1 0-1 0 0,0 0 1 0 0,0 0 0 0 0,1 0 0 0 0,-1 1 0 0 0,0-1 0 0 0,1 0-1 0 0,-1 0 1 0 0,0 0 0 0 0,1 0 0 0 0,-1 0 0 0 0,0 0 0 0 0,1 0 0 0 0,0-1-1 0 0,13-5-2668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19.8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81 5983 0 0,'0'-1'39'0'0,"1"0"0"0"0,0 0 0 0 0,0 0-1 0 0,0 1 1 0 0,0-1 0 0 0,-1 0-1 0 0,1 1 1 0 0,0-1 0 0 0,0 0-1 0 0,0 1 1 0 0,0-1 0 0 0,0 1 0 0 0,1 0-1 0 0,-1-1 1 0 0,0 1 0 0 0,0 0-1 0 0,2-1 1 0 0,-3 1-31 0 0,1 0-1 0 0,0 0 0 0 0,0 0 1 0 0,0 0-1 0 0,0 0 1 0 0,0 0-1 0 0,-1-1 1 0 0,1 1-1 0 0,0 0 0 0 0,0 0 1 0 0,0-1-1 0 0,-1 1 1 0 0,1-1-1 0 0,0 1 1 0 0,0-1-1 0 0,-1 1 1 0 0,1-1-1 0 0,0 1 0 0 0,-1-1 1 0 0,1 0-1 0 0,-1 1 1 0 0,1-1-1 0 0,-1 0 1 0 0,1 0-1 0 0,-1 1 1 0 0,1-1-1 0 0,-1 0 0 0 0,0 0 1 0 0,1 0-1 0 0,-1 1 1 0 0,0-1-1 0 0,0 0 1 0 0,0 0-1 0 0,0 0 0 0 0,1 0 1 0 0,-1 0-1 0 0,0 1 1 0 0,0-1-1 0 0,-1 0 1 0 0,1 0-1 0 0,0 0 1 0 0,0 0-1 0 0,-1-1 0 0 0,0-1 168 0 0,1 0-1 0 0,-1 1 1 0 0,-1-1-1 0 0,1 0 1 0 0,0 1 0 0 0,-1-1-1 0 0,1 1 1 0 0,-1-1-1 0 0,0 1 1 0 0,0 0-1 0 0,0 0 1 0 0,0 0-1 0 0,-4-3 1 0 0,5 4-109 0 0,0 0 0 0 0,0 1 0 0 0,1-1 1 0 0,-1 1-1 0 0,0-1 0 0 0,0 1 0 0 0,0 0 1 0 0,0-1-1 0 0,0 1 0 0 0,0 0 0 0 0,0 0 0 0 0,0 0 1 0 0,0 0-1 0 0,0-1 0 0 0,0 1 0 0 0,0 1 1 0 0,0-1-1 0 0,0 0 0 0 0,0 0 0 0 0,-1 0 0 0 0,1 0 1 0 0,1 1-1 0 0,-1-1 0 0 0,0 1 0 0 0,0-1 1 0 0,0 0-1 0 0,0 1 0 0 0,0 0 0 0 0,0-1 1 0 0,0 1-1 0 0,1-1 0 0 0,-1 1 0 0 0,0 0 0 0 0,0 0 1 0 0,1-1-1 0 0,-1 1 0 0 0,0 0 0 0 0,1 0 1 0 0,-1 0-1 0 0,0 2 0 0 0,-4 5 76 0 0,1 1-1 0 0,0 0 1 0 0,0 1 0 0 0,1-1 0 0 0,-2 12-1 0 0,3-16-151 0 0,1 1-1 0 0,0-1 1 0 0,1 0-1 0 0,-1 1 1 0 0,1-1-1 0 0,0 1 1 0 0,1-1-1 0 0,-1 0 1 0 0,1 1-1 0 0,3 10 1 0 0,-4-15-33 0 0,1 0 1 0 0,0 0 0 0 0,-1 0-1 0 0,1 1 1 0 0,0-1 0 0 0,0 0-1 0 0,0 0 1 0 0,0 0 0 0 0,0-1-1 0 0,0 1 1 0 0,0 0 0 0 0,0 0-1 0 0,0 0 1 0 0,0-1 0 0 0,0 1-1 0 0,0 0 1 0 0,1-1 0 0 0,-1 1-1 0 0,0-1 1 0 0,0 0 0 0 0,1 1-1 0 0,-1-1 1 0 0,0 0-1 0 0,1 0 1 0 0,-1 0 0 0 0,0 0-1 0 0,3 0 1 0 0,1 0-888 0 0,0-1 0 0 0,-1 0 0 0 0,1 0 0 0 0,-1 0 0 0 0,1 0 0 0 0,7-5 0 0 0,-5 3-988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1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1607 0 0,'0'0'3408'0'0,"25"6"-684"0"0,-22-5-2718 0 0,-1 1 0 0 0,1-1 0 0 0,0 0-1 0 0,0 0 1 0 0,0 0 0 0 0,0 0 0 0 0,0-1-1 0 0,0 1 1 0 0,0-1 0 0 0,0 0 0 0 0,0 0-1 0 0,0 0 1 0 0,0 0 0 0 0,0-1 0 0 0,0 1-1 0 0,0-1 1 0 0,0 0 0 0 0,5-1 0 0 0,0-1-2824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2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1 3455 0 0,'-19'19'944'0'0,"11"-11"-267"0"0,-1 0-142 0 0,0 1 1 0 0,1-1-1 0 0,0 1 1 0 0,1 1-1 0 0,0-1 1 0 0,1 1-1 0 0,-9 18 0 0 0,6-9-311 0 0,-8 23 338 0 0,16-40-637 0 0,1 1-1 0 0,-1-1 0 0 0,1 1 0 0 0,0-1 0 0 0,0 0 1 0 0,0 1-1 0 0,0-1 0 0 0,0 1 0 0 0,0-1 0 0 0,1 0 1 0 0,-1 1-1 0 0,1-1 0 0 0,0 0 0 0 0,-1 1 0 0 0,3 3 1 0 0,0-6-869 0 0,11-2-1998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2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6 8063 0 0,'0'0'366'0'0,"-20"14"140"0"0,17-11-522 0 0,-9 5 118 0 0,0 2-1 0 0,1-1 1 0 0,-16 18-1 0 0,24-23-39 0 0,0-1 0 0 0,1 1-1 0 0,-1 0 1 0 0,1 0 0 0 0,0 0 0 0 0,0 0-1 0 0,0 0 1 0 0,1 1 0 0 0,-1-1 0 0 0,1 1 0 0 0,0-1-1 0 0,0 1 1 0 0,1-1 0 0 0,-1 1 0 0 0,1-1 0 0 0,0 6-1 0 0,0-9-58 0 0,0 0 0 0 0,0 0 0 0 0,0 0 0 0 0,1 0-1 0 0,-1 0 1 0 0,0 0 0 0 0,0 0 0 0 0,0 0 0 0 0,1-1 0 0 0,-1 1-1 0 0,0 0 1 0 0,1 0 0 0 0,-1 0 0 0 0,1 0 0 0 0,-1-1 0 0 0,1 1-1 0 0,0 0 1 0 0,-1 0 0 0 0,1-1 0 0 0,0 1 0 0 0,-1 0 0 0 0,1-1-1 0 0,0 1 1 0 0,0-1 0 0 0,-1 1 0 0 0,1-1 0 0 0,0 1 0 0 0,1-1-1 0 0,0 1 7 0 0,0-1 0 0 0,0 0 1 0 0,0 0-1 0 0,0 0 0 0 0,0 0 0 0 0,1 0 0 0 0,-1-1 0 0 0,0 1 0 0 0,0-1 0 0 0,0 1 0 0 0,0-1 0 0 0,2 0 0 0 0,5-3 22 0 0,0-1-1 0 0,-1 0 1 0 0,1 0-1 0 0,10-9 0 0 0,-14 10-72 0 0,0-1-1 0 0,0 0 0 0 0,0-1 0 0 0,-1 1 0 0 0,1-1 0 0 0,-1 0 1 0 0,-1 0-1 0 0,1-1 0 0 0,-1 1 0 0 0,0-1 0 0 0,-1 1 0 0 0,1-1 1 0 0,-1 0-1 0 0,-1 0 0 0 0,1 0 0 0 0,0-14 0 0 0,-2 20 40 0 0,0 0-1 0 0,0 1 1 0 0,0-1-1 0 0,0 0 0 0 0,0 0 1 0 0,0 0-1 0 0,0 0 0 0 0,-1 1 1 0 0,1-1-1 0 0,0 0 1 0 0,0 0-1 0 0,-1 0 0 0 0,1 1 1 0 0,-1-1-1 0 0,1 0 1 0 0,0 0-1 0 0,-1 1 0 0 0,0-1 1 0 0,1 1-1 0 0,-1-1 1 0 0,1 0-1 0 0,-1 1 0 0 0,0-1 1 0 0,1 1-1 0 0,-1-1 1 0 0,0 1-1 0 0,1-1 0 0 0,-1 1 1 0 0,0 0-1 0 0,0-1 1 0 0,0 1-1 0 0,-1 0 0 0 0,1 0-7 0 0,-1 0 0 0 0,1 0-1 0 0,0 0 1 0 0,0 0 0 0 0,0 1 0 0 0,-1-1-1 0 0,1 0 1 0 0,0 1 0 0 0,0-1-1 0 0,0 1 1 0 0,0-1 0 0 0,0 1 0 0 0,0 0-1 0 0,0-1 1 0 0,0 1 0 0 0,0 0 0 0 0,0 0-1 0 0,0 0 1 0 0,0 0 0 0 0,-1 1-1 0 0,1 1-394 0 0,-11 14-800 0 0,12-17 984 0 0,-1 1 1 0 0,1-1-1 0 0,0 1 1 0 0,-1-1-1 0 0,1 1 1 0 0,0 0-1 0 0,0-1 1 0 0,-1 1-1 0 0,1 0 1 0 0,0-1-1 0 0,0 1 1 0 0,0-1-1 0 0,0 1 1 0 0,0 0-1 0 0,0-1 1 0 0,0 1-1 0 0,0 0 1 0 0,0-1-1 0 0,0 1 1 0 0,0 0-1 0 0,0-1 0 0 0,0 1 1 0 0,0 0-1 0 0,1-1 1 0 0,-1 2-1 0 0,3 0-1090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3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0 6335 0 0,'-24'5'680'0'0,"13"-1"-473"0"0,-1 1-1 0 0,1 0 1 0 0,0 0 0 0 0,0 1-1 0 0,1 1 1 0 0,0-1-1 0 0,0 2 1 0 0,0-1-1 0 0,1 2 1 0 0,-10 10-1 0 0,18-18-210 0 0,0 0 0 0 0,0 0 0 0 0,0 0 0 0 0,1 0 0 0 0,-1 0 0 0 0,0 0-1 0 0,0 0 1 0 0,1 0 0 0 0,-1 1 0 0 0,1-1 0 0 0,-1 0 0 0 0,1 0 0 0 0,0 1 0 0 0,-1-1-1 0 0,1 0 1 0 0,0 0 0 0 0,0 1 0 0 0,0-1 0 0 0,0 0 0 0 0,0 1 0 0 0,0-1-1 0 0,0 0 1 0 0,0 1 0 0 0,1-1 0 0 0,-1 0 0 0 0,0 0 0 0 0,1 1 0 0 0,-1-1 0 0 0,1 0-1 0 0,-1 0 1 0 0,1 0 0 0 0,0 0 0 0 0,0 1 0 0 0,-1-1 0 0 0,1 0 0 0 0,0 0 0 0 0,0-1-1 0 0,0 1 1 0 0,2 1 0 0 0,4 4 9 0 0,1 0 0 0 0,1-1 0 0 0,-1-1-1 0 0,15 7 1 0 0,6 4-5 0 0,-28-15 11 0 0,-1 1 0 0 0,1-1 0 0 0,0 1 0 0 0,-1-1 0 0 0,1 1 0 0 0,-1-1 0 0 0,1 1 1 0 0,-1 0-1 0 0,1-1 0 0 0,-1 1 0 0 0,1 0 0 0 0,-1-1 0 0 0,1 1 0 0 0,-1 0 0 0 0,0 0 0 0 0,0-1 0 0 0,1 1 0 0 0,-1 0 0 0 0,0 0 0 0 0,0 0 0 0 0,0 0 0 0 0,0-1 0 0 0,0 1 1 0 0,0 0-1 0 0,0 0 0 0 0,0 1 0 0 0,-1 0 39 0 0,0 0 0 0 0,1 0 0 0 0,-1 1 0 0 0,0-1 0 0 0,-1 0 0 0 0,1 0 1 0 0,0 0-1 0 0,0-1 0 0 0,-3 4 0 0 0,-3 2 90 0 0,-1 0-1 0 0,1 0 1 0 0,-11 6 0 0 0,-11 4-834 0 0,27-15 227 0 0,1-1 0 0 0,-1-1 0 0 0,0 1-1 0 0,0 0 1 0 0,0 0 0 0 0,0-1 0 0 0,0 1 0 0 0,0-1-1 0 0,0 1 1 0 0,0-1 0 0 0,0 0 0 0 0,0 0-1 0 0,-3 0 1 0 0,1-2-1132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5 169 4143 0 0,'0'0'319'0'0,"19"-6"65"0"0,-9 4-35 0 0,1-1-1 0 0,-1 0 1 0 0,1-1-1 0 0,18-9 1 0 0,-12 5-267 0 0,-13 6-67 0 0,-1 1 1 0 0,1-1-1 0 0,-1 0 1 0 0,1 0-1 0 0,-1 0 1 0 0,0 0-1 0 0,0 0 1 0 0,0-1-1 0 0,0 0 1 0 0,-1 1-1 0 0,1-1 1 0 0,-1 0-1 0 0,1 0 1 0 0,-1-1-1 0 0,0 1 1 0 0,0 0-1 0 0,0-1 1 0 0,-1 1-1 0 0,2-5 1 0 0,-3 8-16 0 0,9-26 211 0 0,-8 25-202 0 0,-1-1-1 0 0,0 1 1 0 0,0-1-1 0 0,1 0 1 0 0,-1 1 0 0 0,0-1-1 0 0,0 0 1 0 0,0 1 0 0 0,-1-1-1 0 0,1 1 1 0 0,0-1 0 0 0,-1 0-1 0 0,1 1 1 0 0,-1-1 0 0 0,1 1-1 0 0,-1-1 1 0 0,0 1 0 0 0,0-1-1 0 0,0 1 1 0 0,1 0-1 0 0,-1-1 1 0 0,-1 1 0 0 0,0-2-1 0 0,1 3-8 0 0,0-1 0 0 0,0 0 0 0 0,-1 0 0 0 0,1 0 0 0 0,0 1 0 0 0,0-1 0 0 0,-1 0 0 0 0,1 1 0 0 0,0-1 0 0 0,-1 1 0 0 0,1 0 0 0 0,0-1 0 0 0,-1 1 0 0 0,1 0 0 0 0,-1 0 0 0 0,1 0 0 0 0,0 0 0 0 0,-1 0 0 0 0,1 0 0 0 0,-1 1 0 0 0,1-1 0 0 0,0 0 0 0 0,-1 1 0 0 0,1-1 0 0 0,0 1 0 0 0,-1-1 0 0 0,1 1 0 0 0,-2 0 0 0 0,0 1 0 0 0,-3 1 0 0 0,0 0 0 0 0,1 1 0 0 0,-1 0-1 0 0,0 0 1 0 0,1 0 0 0 0,0 1 0 0 0,0-1-1 0 0,1 1 1 0 0,-8 10 0 0 0,2-2 4 0 0,1 1 1 0 0,-14 28-1 0 0,19-32 108 0 0,0 1 0 0 0,1 0-1 0 0,0 0 1 0 0,-3 18 0 0 0,6-27 126 0 0,1 14 144 0 0,-1-6-260 0 0,0-6-90 0 0,0 1-1 0 0,0-1 0 0 0,1 0 0 0 0,-1 0 0 0 0,1 0 0 0 0,0 0 0 0 0,0 0 0 0 0,0 0 0 0 0,1 0 0 0 0,-1 0 1 0 0,3 4-1 0 0,-2-5-98 0 0,-1-1 1 0 0,1 1 0 0 0,0-1 0 0 0,0 0-1 0 0,0 1 1 0 0,0-1 0 0 0,0 0 0 0 0,0 0-1 0 0,0 0 1 0 0,1-1 0 0 0,-1 1 0 0 0,6 2-1 0 0,-1-6-758 0 0,20-16-1894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3.4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0 9095 0 0,'10'17'984'0'0,"-8"-10"-969"0"0,-1 0 0 0 0,0 1-1 0 0,0-1 1 0 0,-1 1 0 0 0,0 0 0 0 0,0-1-1 0 0,-1 1 1 0 0,0-1 0 0 0,0 0-1 0 0,-1 1 1 0 0,-3 9 0 0 0,-5 11 72 0 0,-18 38 0 0 0,-2-11-1568 0 0,24-49 486 0 0,-9-4-1944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3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9559 0 0,'11'-2'218'0'0,"0"0"-1"0"0,1 1 1 0 0,-1 0-1 0 0,17 2 1 0 0,31-3-191 0 0,-40-1-200 0 0,38-7-924 0 0,-21 0-5117 0 0,-31 9 4679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4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0 8519 0 0,'0'0'390'0'0,"-11"21"148"0"0,-6 1-500 0 0,-1 0 0 0 0,0-1 0 0 0,-37 31 0 0 0,48-45-266 0 0,-3-1-718 0 0,-7-3-2144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6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40 111 0 0,'24'-23'1559'0'0,"-24"22"-1366"0"0,12 18 479 0 0,-12-4-518 0 0,1 0 0 0 0,-2 1-1 0 0,0-1 1 0 0,0 0-1 0 0,-1 0 1 0 0,-1 0 0 0 0,0 0-1 0 0,-1 0 1 0 0,0-1-1 0 0,-1 1 1 0 0,0-1 0 0 0,-1 0-1 0 0,0-1 1 0 0,-9 12-1 0 0,15-23-144 0 0,0 1-1 0 0,0-1 0 0 0,-1 0 0 0 0,1 1 0 0 0,0-1 0 0 0,0 0 0 0 0,0 1 0 0 0,-1-1 0 0 0,1 0 1 0 0,0 0-1 0 0,0 1 0 0 0,-1-1 0 0 0,1 0 0 0 0,0 0 0 0 0,0 0 0 0 0,-1 1 0 0 0,1-1 0 0 0,0 0 0 0 0,-1 0 1 0 0,1 0-1 0 0,0 0 0 0 0,-1 0 0 0 0,1 0 0 0 0,0 1 0 0 0,-1-1 0 0 0,1 0 0 0 0,0 0 0 0 0,-1 0 1 0 0,1 0-1 0 0,0 0 0 0 0,-1 0 0 0 0,1-1 0 0 0,-1 1 0 0 0,1 0 0 0 0,0 0 0 0 0,-1 0 0 0 0,1 0 1 0 0,0 0-1 0 0,0 0 0 0 0,-1-1 0 0 0,1 1 0 0 0,0 0 0 0 0,-1 0 0 0 0,1 0 0 0 0,0-1 0 0 0,0 1 1 0 0,-1 0-1 0 0,1 0 0 0 0,0-1 0 0 0,0 1 0 0 0,-1 0 0 0 0,1-1 0 0 0,0 1 0 0 0,0 0 0 0 0,0 0 1 0 0,0-1-1 0 0,0 1 0 0 0,0 0 0 0 0,-1-1 0 0 0,1 1 0 0 0,0-1 0 0 0,0 1 0 0 0,-5-21 196 0 0,7 13-202 0 0,-1-1 0 0 0,1 1 0 0 0,1 0 0 0 0,-1 0 0 0 0,1 0 0 0 0,1 1 0 0 0,0-1 0 0 0,0 1 0 0 0,5-8 0 0 0,49-61 517 0 0,-52 69-347 0 0,-4 4-111 0 0,0 0 1 0 0,1 0 0 0 0,-1 0 0 0 0,1 0 0 0 0,-1 1-1 0 0,1-1 1 0 0,0 1 0 0 0,0-1 0 0 0,0 1-1 0 0,0 0 1 0 0,1 0 0 0 0,-1 1 0 0 0,0-1-1 0 0,1 1 1 0 0,-1-1 0 0 0,1 1 0 0 0,0 0-1 0 0,-1 0 1 0 0,1 1 0 0 0,0-1 0 0 0,7 1-1 0 0,-10 0-171 0 0,-1 0-1 0 0,1 0 0 0 0,0 0 1 0 0,-1 0-1 0 0,1 0 0 0 0,0 0 1 0 0,-1 0-1 0 0,1 0 0 0 0,-1 0 0 0 0,1 1 1 0 0,0-1-1 0 0,-1 0 0 0 0,1 0 1 0 0,-1 1-1 0 0,1-1 0 0 0,0 0 1 0 0,-1 1-1 0 0,1-1 0 0 0,-1 0 1 0 0,1 1-1 0 0,-1-1 0 0 0,0 1 0 0 0,1-1 1 0 0,-1 1-1 0 0,1-1 0 0 0,-1 1 1 0 0,0-1-1 0 0,1 1 0 0 0,-1 0 1 0 0,0-1-1 0 0,0 1 0 0 0,1-1 1 0 0,-1 1-1 0 0,0 0 0 0 0,0-1 0 0 0,0 1 1 0 0,0 0-1 0 0,0-1 0 0 0,0 1 1 0 0,0 0-1 0 0,0-1 0 0 0,0 1 1 0 0,0-1-1 0 0,0 1 0 0 0,-1 0 1 0 0,1-1-1 0 0,0 1 0 0 0,-1 0 0 0 0,-1 4-1041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6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60 4375 0 0,'3'1'33'0'0,"1"0"0"0"0,0 0-1 0 0,0 0 1 0 0,0 0-1 0 0,0 0 1 0 0,0-1-1 0 0,0 0 1 0 0,1 0 0 0 0,-1 0-1 0 0,0 0 1 0 0,0-1-1 0 0,0 1 1 0 0,7-3-1 0 0,-9 2-17 0 0,1 1-1 0 0,-1-1 1 0 0,0 0-1 0 0,0 0 0 0 0,0 1 1 0 0,1-2-1 0 0,-1 1 1 0 0,0 0-1 0 0,0 0 0 0 0,-1-1 1 0 0,1 1-1 0 0,0-1 1 0 0,0 1-1 0 0,-1-1 0 0 0,1 0 1 0 0,-1 1-1 0 0,1-1 1 0 0,-1 0-1 0 0,0 0 0 0 0,0 0 1 0 0,0 0-1 0 0,0-1 1 0 0,0 1-1 0 0,1-5 0 0 0,-2 7-4 0 0,1-1 0 0 0,-1 1 0 0 0,0-1 0 0 0,0 0 0 0 0,0 1 0 0 0,0-1 0 0 0,0 0 0 0 0,0 1 0 0 0,0-1 0 0 0,0 0 0 0 0,0 1 0 0 0,0-1 0 0 0,-1 1 0 0 0,1-1 0 0 0,0 0 0 0 0,0 1 0 0 0,-1-1 0 0 0,1 1 0 0 0,0-1-1 0 0,-1 0 1 0 0,1 1 0 0 0,0-1 0 0 0,-1 1 0 0 0,1-1 0 0 0,-1 1 0 0 0,1 0 0 0 0,-1-1 0 0 0,1 1 0 0 0,-1-1 0 0 0,1 1 0 0 0,-1 0 0 0 0,1-1 0 0 0,-1 1 0 0 0,0 0 0 0 0,1 0 0 0 0,-1-1 0 0 0,1 1 0 0 0,-1 0 0 0 0,0 0 0 0 0,1 0-1 0 0,-1 0 1 0 0,0 0 0 0 0,1 0 0 0 0,-1 0 0 0 0,0 0 0 0 0,1 0 0 0 0,-1 0 0 0 0,1 0 0 0 0,-1 0 0 0 0,0 1 0 0 0,1-1 0 0 0,-1 0 0 0 0,1 0 0 0 0,-1 1 0 0 0,-1 0 0 0 0,-3 0 108 0 0,0 1-1 0 0,1 1 1 0 0,-1-1 0 0 0,-7 6 0 0 0,4-2 76 0 0,1 0 0 0 0,0 1 0 0 0,1-1 0 0 0,-1 2 0 0 0,-9 13 0 0 0,14-18-154 0 0,0 0 0 0 0,1 0-1 0 0,-1 0 1 0 0,1 0 0 0 0,-1 0-1 0 0,1 0 1 0 0,0 0 0 0 0,0 0 0 0 0,1 0-1 0 0,-1 1 1 0 0,0-1 0 0 0,1 0 0 0 0,0 1-1 0 0,0-1 1 0 0,0 0 0 0 0,0 1 0 0 0,1-1-1 0 0,-1 0 1 0 0,3 7 0 0 0,-3-9-211 0 0,1-1 0 0 0,-1 1 0 0 0,1 0 0 0 0,0 0 0 0 0,-1 0 0 0 0,1-1 0 0 0,0 1 0 0 0,0 0 0 0 0,-1-1 0 0 0,1 1-1 0 0,0-1 1 0 0,0 1 0 0 0,0-1 0 0 0,0 1 0 0 0,0-1 0 0 0,0 1 0 0 0,0-1 0 0 0,0 0 0 0 0,0 0 0 0 0,0 0 0 0 0,0 1 0 0 0,0-1 0 0 0,0 0 0 0 0,0 0 0 0 0,0 0 0 0 0,0 0 0 0 0,0-1 0 0 0,0 1 0 0 0,1 0 0 0 0,3-2-1140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7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 6791 0 0,'-1'0'53'0'0,"-1"1"0"0"0,0 0-1 0 0,1 0 1 0 0,-1 1-1 0 0,1-1 1 0 0,0 0-1 0 0,-1 0 1 0 0,1 1 0 0 0,0-1-1 0 0,0 1 1 0 0,0-1-1 0 0,0 1 1 0 0,-1 2 0 0 0,-11 23-1608 0 0,13-26 1529 0 0,-1 1-1 0 0,1-1 1 0 0,0 0 0 0 0,0 0 0 0 0,-1 0 0 0 0,1 1 0 0 0,0-1 0 0 0,0 0-1 0 0,0 0 1 0 0,1 1 0 0 0,-1-1 0 0 0,0 0 0 0 0,0 0 0 0 0,1 0 0 0 0,-1 1 0 0 0,0-1-1 0 0,1 0 1 0 0,-1 0 0 0 0,1 0 0 0 0,1 2 0 0 0,19 14-63 0 0,-19-16 106 0 0,0 0-1 0 0,0 0 0 0 0,-1 0 1 0 0,1 0-1 0 0,0 0 1 0 0,0 1-1 0 0,-1-1 0 0 0,1 1 1 0 0,-1-1-1 0 0,1 1 1 0 0,-1-1-1 0 0,0 1 1 0 0,0 0-1 0 0,0 0 0 0 0,0 0 1 0 0,0 0-1 0 0,0 0 1 0 0,0 0-1 0 0,0 2 0 0 0,-1-3 58 0 0,0 1-1 0 0,-1-1 1 0 0,1 0-1 0 0,0 1 0 0 0,-1-1 1 0 0,1 0-1 0 0,-1 1 1 0 0,0-1-1 0 0,1 0 0 0 0,-1 0 1 0 0,0 0-1 0 0,0 1 1 0 0,0-1-1 0 0,0 0 0 0 0,0 0 1 0 0,-1 1-1 0 0,-20 16 535 0 0,19-15-602 0 0,-6 3 22 0 0,0 0-1 0 0,-1 0 1 0 0,1-1 0 0 0,-17 7 0 0 0,-3-3-2385 0 0,21-9-256 0 0,5-2 1270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7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0 6911 0 0,'5'28'942'0'0,"-6"-11"-733"0"0,-1 1 0 0 0,0-1 0 0 0,-1 1 1 0 0,-1-1-1 0 0,-7 20 0 0 0,1-1 184 0 0,1-21-789 0 0,9-15 232 0 0,0 0-1 0 0,-1 1 1 0 0,1-1-1 0 0,0 1 0 0 0,0-1 1 0 0,-1 0-1 0 0,1 1 1 0 0,0-1-1 0 0,-1 0 0 0 0,1 0 1 0 0,-1 1-1 0 0,1-1 1 0 0,0 0-1 0 0,-1 0 0 0 0,1 0 1 0 0,-1 1-1 0 0,1-1 1 0 0,-1 0-1 0 0,1 0 0 0 0,-1 0 1 0 0,1 0-1 0 0,0 0 1 0 0,-1 0-1 0 0,1 0 0 0 0,-1 0 1 0 0,1 0-1 0 0,-1 0 1 0 0,1 0-1 0 0,-1 0 0 0 0,1 0 1 0 0,-1-1-1 0 0,-2 0-1274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8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11 7599 0 0,'40'-1'873'0'0,"-21"1"-979"0"0,0-1 0 0 0,24-4 0 0 0,-35 4 183 0 0,-1 0-1 0 0,1 0 1 0 0,0 0-1 0 0,-1 1 1 0 0,1 1-1 0 0,13 1 1 0 0,-18-2-16 0 0,0 1 0 0 0,-1 0 0 0 0,1 0 0 0 0,0-1 0 0 0,-1 1 0 0 0,1 1 0 0 0,-1-1 1 0 0,1 0-1 0 0,-1 1 0 0 0,0-1 0 0 0,1 1 0 0 0,-1 0 0 0 0,0-1 0 0 0,0 1 0 0 0,0 0 0 0 0,0 1 1 0 0,-1-1-1 0 0,1 0 0 0 0,0 0 0 0 0,-1 1 0 0 0,3 4 0 0 0,-4-6-67 0 0,0 0-1 0 0,0 0 1 0 0,0 0-1 0 0,0 0 1 0 0,-1-1 0 0 0,1 1-1 0 0,0 0 1 0 0,0 0-1 0 0,0 0 1 0 0,-1 0-1 0 0,1 0 1 0 0,-1 0 0 0 0,1-1-1 0 0,0 1 1 0 0,-1 0-1 0 0,1 0 1 0 0,-1-1-1 0 0,0 1 1 0 0,1 0 0 0 0,-1-1-1 0 0,0 1 1 0 0,1 0-1 0 0,-1-1 1 0 0,-1 1 0 0 0,-18 13-114 0 0,-3-4 113 0 0,-42 12-1 0 0,45-16 21 0 0,1 0 0 0 0,-1 1 0 0 0,-26 15 0 0 0,17 1-2293 0 0,33-24-488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8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48 6911 0 0,'-12'8'219'0'0,"1"0"-1"0"0,-16 16 1 0 0,24-21-176 0 0,0 0 0 0 0,0 0 1 0 0,0 0-1 0 0,0 0 0 0 0,1 1 1 0 0,0-1-1 0 0,-1 1 0 0 0,1-1 1 0 0,0 1-1 0 0,1 0 0 0 0,-1 0 1 0 0,-1 7-1 0 0,3-10-29 0 0,-1 0 1 0 0,1-1-1 0 0,0 1 1 0 0,0-1-1 0 0,0 1 0 0 0,0 0 1 0 0,0-1-1 0 0,0 1 0 0 0,0 0 1 0 0,0-1-1 0 0,0 1 0 0 0,0 0 1 0 0,0-1-1 0 0,1 1 1 0 0,-1 0-1 0 0,0-1 0 0 0,0 1 1 0 0,0-1-1 0 0,1 1 0 0 0,-1 0 1 0 0,0-1-1 0 0,1 1 1 0 0,-1-1-1 0 0,1 1 0 0 0,-1-1 1 0 0,1 1-1 0 0,-1-1 0 0 0,1 0 1 0 0,0 1-1 0 0,0-1-10 0 0,0 0 0 0 0,0 0 0 0 0,0 0 0 0 0,0 0-1 0 0,0 0 1 0 0,0 0 0 0 0,0 0 0 0 0,0-1 0 0 0,0 1 0 0 0,0 0-1 0 0,0-1 1 0 0,0 1 0 0 0,0-1 0 0 0,-1 1 0 0 0,3-2 0 0 0,30-25-524 0 0,-28 21 332 0 0,6-5-182 0 0,0 0-1 0 0,12-18 1 0 0,-21 27 380 0 0,-1 0 0 0 0,1-1 1 0 0,0 1-1 0 0,-1-1 0 0 0,0 1 0 0 0,1-1 0 0 0,-1 0 0 0 0,0 1 1 0 0,-1-1-1 0 0,1 0 0 0 0,0 0 0 0 0,-1 0 0 0 0,0 0 0 0 0,1 1 1 0 0,-1-1-1 0 0,0 0 0 0 0,-1 0 0 0 0,1 0 0 0 0,-1-5 0 0 0,0 7-11 0 0,1 1-1 0 0,0-1 1 0 0,-1 1-1 0 0,1-1 1 0 0,0 0-1 0 0,-1 1 0 0 0,1-1 1 0 0,-1 1-1 0 0,1-1 1 0 0,-1 1-1 0 0,1 0 1 0 0,-1-1-1 0 0,1 1 0 0 0,-1-1 1 0 0,0 1-1 0 0,1 0 1 0 0,-1-1-1 0 0,1 1 1 0 0,-1 0-1 0 0,0 0 1 0 0,1 0-1 0 0,-1-1 0 0 0,0 1 1 0 0,1 0-1 0 0,-1 0 1 0 0,0 0-1 0 0,1 0 1 0 0,-1 0-1 0 0,0 0 0 0 0,1 0 1 0 0,-1 1-1 0 0,0-1 1 0 0,1 0-1 0 0,-1 0 1 0 0,0 0-1 0 0,1 1 0 0 0,-1-1 1 0 0,0 0-1 0 0,1 1 1 0 0,-1-1-1 0 0,-3 2-360 0 0,1 0-1 0 0,0 0 0 0 0,0 0 1 0 0,0 0-1 0 0,0 0 0 0 0,-5 6 1 0 0,0 2-1284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8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48 6447 0 0,'3'25'712'0'0,"-4"-22"-646"0"0,-2 28 429 0 0,3-29-453 0 0,-1-1-1 0 0,1 1 1 0 0,-1-1-1 0 0,1 0 1 0 0,-1 1-1 0 0,0-1 1 0 0,1 1 0 0 0,-1-1-1 0 0,0 0 1 0 0,0 1-1 0 0,0-1 1 0 0,0 0-1 0 0,0 0 1 0 0,0 0 0 0 0,0 0-1 0 0,0 0 1 0 0,-1 0-1 0 0,1 0 1 0 0,-2 1-1 0 0,3-2-35 0 0,0 0 1 0 0,0 0-1 0 0,-1 0 0 0 0,1 0 0 0 0,0 0 0 0 0,0 0 0 0 0,-1 0 0 0 0,1 0 0 0 0,0 0 0 0 0,0 0 0 0 0,-1 0 0 0 0,1 0 0 0 0,0 0 1 0 0,0 0-1 0 0,-1 0 0 0 0,1 0 0 0 0,0 0 0 0 0,0 0 0 0 0,0 0 0 0 0,-1 0 0 0 0,1 0 0 0 0,0 0 0 0 0,0 0 0 0 0,-1-1 0 0 0,1 1 1 0 0,0 0-1 0 0,0 0 0 0 0,0 0 0 0 0,-1 0 0 0 0,1 0 0 0 0,0-1 0 0 0,0 1 0 0 0,0 0 0 0 0,0 0 0 0 0,-1 0 0 0 0,1-1 0 0 0,0 1 1 0 0,0 0-1 0 0,0 0 0 0 0,0-1 0 0 0,0 1 0 0 0,0 0 0 0 0,0 0 0 0 0,0-1 0 0 0,0 1 0 0 0,0 0 0 0 0,0 0 0 0 0,0-1 0 0 0,0 1 1 0 0,0 0-1 0 0,0 0 0 0 0,0-1 0 0 0,0 1 0 0 0,0 0 0 0 0,0 0 0 0 0,0 0 0 0 0,0-1 0 0 0,0 1 0 0 0,0 0 0 0 0,1 0 0 0 0,-1-1 1 0 0,0 1-1 0 0,5-17-23 0 0,-4 16 20 0 0,5-11-237 0 0,1 0 0 0 0,1 0 0 0 0,0 1 0 0 0,0 1 1 0 0,1-1-1 0 0,0 1 0 0 0,13-10 0 0 0,-22 20 291 0 0,1-1 0 0 0,0 0 0 0 0,0 0 0 0 0,0 1 1 0 0,0-1-1 0 0,0 0 0 0 0,0 1 0 0 0,0-1 0 0 0,0 1 0 0 0,0 0 0 0 0,0-1 0 0 0,0 1 0 0 0,1 0 0 0 0,-1-1 0 0 0,0 1 0 0 0,0 0 1 0 0,0 0-1 0 0,0 0 0 0 0,0 0 0 0 0,1 0 0 0 0,0 1 0 0 0,-1-1 10 0 0,-1 1 0 0 0,1-1 0 0 0,-1 1-1 0 0,1-1 1 0 0,-1 1 0 0 0,1 0 0 0 0,-1-1 0 0 0,1 1 0 0 0,-1 0 0 0 0,1 0-1 0 0,-1-1 1 0 0,0 1 0 0 0,0 0 0 0 0,1 0 0 0 0,-1-1 0 0 0,0 1-1 0 0,0 0 1 0 0,0 0 0 0 0,0 0 0 0 0,0-1 0 0 0,0 3 0 0 0,0 5 225 0 0,-1 0 0 0 0,0 0 0 0 0,-1 0 0 0 0,-2 9 0 0 0,2-11-441 0 0,0 0 1 0 0,-1 0 0 0 0,0-1 0 0 0,-6 11-1 0 0,8-16-776 0 0,-1-3-2550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3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5527 0 0,'1'1'423'0'0,"36"23"-179"0"0,-36-22-240 0 0,1 0-1 0 0,-1 0 1 0 0,1 0-1 0 0,-1 0 1 0 0,0 0-1 0 0,0 1 1 0 0,0-1-1 0 0,0 1 1 0 0,0-1-1 0 0,0 1 1 0 0,-1-1-1 0 0,1 5 1 0 0,3 6 3 0 0,-2-9-7 0 0,4 18 0 0 0,-3-11 91 0 0,-1-1 1 0 0,0 1-1 0 0,-1 0 0 0 0,0 0 0 0 0,0 0 0 0 0,-2 0 0 0 0,1 0 0 0 0,-1 0 0 0 0,-1-1 0 0 0,0 1 0 0 0,0 0 0 0 0,-6 15 0 0 0,0-4 58 0 0,-9 20-818 0 0,-3-6-1819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9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0 6911 0 0,'0'0'623'0'0,"-22"10"213"0"0,19-7-846 0 0,1-2-22 0 0,0 1 0 0 0,0 0 0 0 0,0-1 0 0 0,0 1 0 0 0,0 0 0 0 0,1 0 0 0 0,-1 0 0 0 0,1 0 0 0 0,-1 1 0 0 0,1-1 0 0 0,0 0 0 0 0,0 0 0 0 0,-1 1 0 0 0,2-1 0 0 0,-1 1-1 0 0,0-1 1 0 0,0 5 0 0 0,1-5 18 0 0,14 17-59 0 0,-6-10 190 0 0,-8-8-100 0 0,0 0 1 0 0,0 0 0 0 0,-1 0 0 0 0,1 0-1 0 0,0 0 1 0 0,0 0 0 0 0,0 0 0 0 0,-1 0-1 0 0,1 0 1 0 0,0-1 0 0 0,-1 1 0 0 0,1 0-1 0 0,-1 0 1 0 0,1 0 0 0 0,-1-1-1 0 0,1 1 1 0 0,-1 0 0 0 0,1 0 0 0 0,-1-1-1 0 0,0 1 1 0 0,0-1 0 0 0,1 1 0 0 0,-1 0-1 0 0,0-1 1 0 0,0 0 0 0 0,1 1 0 0 0,-1-1-1 0 0,0 1 1 0 0,0-1 0 0 0,0 0 0 0 0,-1 1-1 0 0,-34 9-1485 0 0,29-9-258 0 0,-1-1-1206 0 0,4 0 1429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29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4375 0 0,'0'0'424'0'0,"2"4"-424"0"0,0-1 0 0 0,0 1 0 0 0,-2 0 0 0 0,1 1 256 0 0,-1-1 256 0 0,0-1-256 0 0,1 2-256 0 0,-1-1 0 0 0,0-1-104 0 0,-1-6-4312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30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1 111 0 0,'0'0'0'0'0,"2"1"0"0"0,0-1 0 0 0,1-2 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30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5295 0 0,'-4'22'792'0'0,"1"0"0"0"0,1 1-1 0 0,1-1 1 0 0,1 0-1 0 0,4 25 1 0 0,-4-46-782 0 0,0 0 1 0 0,0 0 0 0 0,0 0-1 0 0,0 0 1 0 0,0-1-1 0 0,0 1 1 0 0,0 0 0 0 0,1 0-1 0 0,-1 0 1 0 0,0 0-1 0 0,0 0 1 0 0,1 0 0 0 0,-1-1-1 0 0,1 1 1 0 0,-1 0 0 0 0,1 0-1 0 0,-1-1 1 0 0,1 1-1 0 0,-1 0 1 0 0,1-1 0 0 0,0 1-1 0 0,-1 0 1 0 0,1-1 0 0 0,0 1-1 0 0,0-1 1 0 0,-1 1-1 0 0,2-1 1 0 0,-1 1-2 0 0,1-1-1 0 0,-1-1 1 0 0,0 1-1 0 0,1 0 1 0 0,-1 0-1 0 0,0 0 1 0 0,0-1-1 0 0,0 1 1 0 0,1 0-1 0 0,-1-1 1 0 0,0 0-1 0 0,0 1 1 0 0,0-1-1 0 0,0 1 1 0 0,0-1-1 0 0,2-1 1 0 0,0-1-157 0 0,1 0 1 0 0,-1 0-1 0 0,0 0 0 0 0,0 0 1 0 0,0-1-1 0 0,-1 1 1 0 0,1-1-1 0 0,-1 1 1 0 0,0-1-1 0 0,2-5 0 0 0,-4 6 153 0 0,0 0-1 0 0,-1 0 0 0 0,1 0 1 0 0,-1 0-1 0 0,0 0 0 0 0,0 0 1 0 0,0 0-1 0 0,0 0 0 0 0,-1 0 1 0 0,1 0-1 0 0,-1 0 0 0 0,1 1 0 0 0,-1-1 1 0 0,0 0-1 0 0,0 1 0 0 0,-1 0 1 0 0,1-1-1 0 0,0 1 0 0 0,-1 0 1 0 0,-3-2-1 0 0,5 3 24 0 0,0 1 0 0 0,0 0 0 0 0,0 0 0 0 0,0 0 0 0 0,0 0 0 0 0,0 0 0 0 0,0 0 1 0 0,0 1-1 0 0,0-1 0 0 0,0 0 0 0 0,0 0 0 0 0,0 1 0 0 0,0-1 0 0 0,0 1 0 0 0,0-1 0 0 0,0 1 0 0 0,0-1 0 0 0,0 1 0 0 0,-1 0 0 0 0,-14 13-2596 0 0</inkml:trace>
  <inkml:trace contextRef="#ctx0" brushRef="#br0" timeOffset="1">169 73 9791 0 0,'0'6'112'0'0,"1"-1"1"0"0,-1 1-1 0 0,-1-1 0 0 0,1 0 0 0 0,-1 1 0 0 0,0-1 0 0 0,0 0 0 0 0,-1 1 0 0 0,1-1 0 0 0,-1 0 0 0 0,0 0 0 0 0,-1 0 0 0 0,1-1 1 0 0,-5 7-1 0 0,-2-7-493 0 0,8-4-28 0 0,-1-1 1 0 0,1 1 0 0 0,0-1-1 0 0,-1 1 1 0 0,1-1 0 0 0,0 1-1 0 0,0-1 1 0 0,0 0 0 0 0,-1 0-1 0 0,1 0 1 0 0,0 1 0 0 0,0-1-1 0 0,0 0 1 0 0,0 0-1 0 0,-1-2 1 0 0,-1-2-1095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30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6791 0 0,'0'0'664'0'0,"4"3"-592"0"0,0-1-72 0 0,-1-1 0 0 0,-1 1-1616 0 0,0 0-848 0 0,1-3 368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31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7367 0 0,'1'7'349'0'0,"0"1"-1"0"0,0 0 1 0 0,-1 0-1 0 0,-1 0 1 0 0,1 0 0 0 0,-1 0-1 0 0,0-1 1 0 0,-5 14-1 0 0,0-1-600 0 0,0 0 0 0 0,-12 20-1 0 0,11-28-2685 0 0,7-16-387 0 0,8-19 904 0 0,-5 16 1973 0 0</inkml:trace>
  <inkml:trace contextRef="#ctx0" brushRef="#br0" timeOffset="1">143 83 9215 0 0,'2'5'109'0'0,"-1"-1"-1"0"0,1 0 0 0 0,-1 1 1 0 0,1-1-1 0 0,-1 1 0 0 0,-1 0 1 0 0,1-1-1 0 0,-1 1 0 0 0,1 0 1 0 0,-1-1-1 0 0,-1 1 0 0 0,1 0 1 0 0,-1-1-1 0 0,0 1 0 0 0,-2 6 1 0 0,3-10-202 0 0,0-1 0 0 0,0 0 0 0 0,0 0 1 0 0,0 1-1 0 0,0-1 0 0 0,0 0 1 0 0,0 0-1 0 0,0 0 0 0 0,0 1 0 0 0,0-1 1 0 0,0 0-1 0 0,0 0 0 0 0,-1 1 0 0 0,1-1 1 0 0,0 0-1 0 0,0 0 0 0 0,0 0 0 0 0,0 0 1 0 0,-1 1-1 0 0,1-1 0 0 0,0 0 1 0 0,0 0-1 0 0,0 0 0 0 0,-1 0 0 0 0,1 0 1 0 0,0 0-1 0 0,0 0 0 0 0,-1 1 0 0 0,1-1 1 0 0,0 0-1 0 0,0 0 0 0 0,0 0 0 0 0,-1 0 1 0 0,1 0-1 0 0,0 0 0 0 0,0 0 1 0 0,-1 0-1 0 0,1 0 0 0 0,0 0 0 0 0,0 0 1 0 0,-1-1-1 0 0,1 1 0 0 0,0 0 0 0 0,0 0 1 0 0,0 0-1 0 0,-1 0 0 0 0,1 0 0 0 0,0 0 1 0 0,-5-12-4330 0 0,5 6 3238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31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 6447 0 0,'11'7'645'0'0,"-8"-6"-5636"0"0,-1-4 4225 0 0,-1-1-2 0 0</inkml:trace>
  <inkml:trace contextRef="#ctx0" brushRef="#br0" timeOffset="1">91 0 6911 0 0,'0'26'836'0'0,"-12"40"2274"0"0,9-55-3522 0 0,0 0-1 0 0,-1 1 1 0 0,-8 16-1 0 0,12-27 302 0 0,-1 0-1 0 0,1-1 1 0 0,0 1-1 0 0,-1-1 1 0 0,1 1-1 0 0,-1-1 1 0 0,1 1-1 0 0,-1-1 1 0 0,1 1-1 0 0,-1-1 1 0 0,0 0-1 0 0,1 1 1 0 0,-1-1-1 0 0,1 0 1 0 0,-1 0-1 0 0,0 1 1 0 0,1-1-1 0 0,-1 0 1 0 0,0 0-1 0 0,1 0 1 0 0,-1 0-1 0 0,0 0 1 0 0,1 0-1 0 0,-1 0 1 0 0,0 0-1 0 0,0 0 1 0 0,1 0-1 0 0,-1 0 0 0 0,0 0 1 0 0,-19-10-3784 0 0,15 7 3031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31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7367 0 0,'21'7'854'0'0,"-16"-4"-639"0"0,1 0 0 0 0,-1 0 1 0 0,1 0-1 0 0,0-1 0 0 0,0 0 1 0 0,0 0-1 0 0,0 0 0 0 0,11 1 0 0 0,-13-3-506 0 0,0 0 0 0 0,0 0 0 0 0,0-1 0 0 0,0 1 0 0 0,0-1 0 0 0,0 0-1 0 0,0 0 1 0 0,0-1 0 0 0,0 1 0 0 0,-1-1 0 0 0,1 0 0 0 0,0 0 0 0 0,-1 0 0 0 0,6-5-1 0 0,16-10-3836 0 0,-19 12 3104 0 0</inkml:trace>
  <inkml:trace contextRef="#ctx0" brushRef="#br0" timeOffset="1">245 1 8639 0 0,'-8'85'1219'0'0,"9"-92"-2157"0"0,0 0 1 0 0,0-1-1 0 0,1 1 0 0 0,4-13 1 0 0,1 1-2298 0 0,-5 10 1987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32.2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0 8063 0 0,'-3'11'352'0'0,"0"-2"80"0"0,0 2-344 0 0,-2 1-88 0 0,-1 2 0 0 0,-1-1 0 0 0,0 1 632 0 0,-1-1 104 0 0,1-2 32 0 0,0-1 0 0 0,-1 1-512 0 0,0-1-104 0 0,1-2-24 0 0,-1 0 0 0 0,1-2-128 0 0,0 0-128 0 0,0-2 32 0 0,-11-7-4832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35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27 2991 0 0,'0'0'134'0'0,"-19"-7"644"0"0,17 5-663 0 0,-1 1-1 0 0,0-1 0 0 0,0 1 0 0 0,0-1 0 0 0,0 1 0 0 0,0 0 0 0 0,0 0 0 0 0,-1 0 0 0 0,1 0 0 0 0,0 1 0 0 0,0 0 0 0 0,-1-1 0 0 0,1 1 0 0 0,0 0 0 0 0,-1 0 1 0 0,1 1-1 0 0,-5 0 0 0 0,3 0-118 0 0,1 0-1 0 0,-1-1 1 0 0,0 0 0 0 0,0 0 0 0 0,1 0 0 0 0,-1-1 0 0 0,0 0 0 0 0,-5-1-1 0 0,-4-3 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6911 0 0,'0'0'528'0'0,"0"8"-808"0"0,-8 1 255 0 0,-1-2-1 0 0,1 1 1 0 0,-2-1-1 0 0,1-1 0 0 0,-1 1 1 0 0,0-2-1 0 0,0 1 1 0 0,-14 4-1 0 0,4 0 450 0 0,17-9-364 0 0,1 0 1 0 0,0 0 0 0 0,0 1 0 0 0,0-1-1 0 0,0 1 1 0 0,0-1 0 0 0,0 1 0 0 0,0 0-1 0 0,0 0 1 0 0,0 0 0 0 0,1 0 0 0 0,-1 0 0 0 0,1 0-1 0 0,0 0 1 0 0,-1 0 0 0 0,1 1 0 0 0,0-1-1 0 0,0 0 1 0 0,1 1 0 0 0,-1-1 0 0 0,0 1-1 0 0,1-1 1 0 0,0 1 0 0 0,-1 4 0 0 0,2-3-53 0 0,-1-1 0 0 0,1 1 0 0 0,0 0 0 0 0,0 0 0 0 0,1-1 1 0 0,-1 1-1 0 0,1 0 0 0 0,-1-1 0 0 0,1 0 0 0 0,0 1 1 0 0,1-1-1 0 0,-1 0 0 0 0,0 0 0 0 0,1 0 0 0 0,0 0 1 0 0,0-1-1 0 0,0 1 0 0 0,0-1 0 0 0,3 3 0 0 0,-4-4-12 0 0,0 1 0 0 0,-1-1-1 0 0,1 0 1 0 0,0 0 0 0 0,0 0-1 0 0,0 0 1 0 0,0 0 0 0 0,0 0-1 0 0,0 0 1 0 0,0-1 0 0 0,0 1 0 0 0,0-1-1 0 0,0 1 1 0 0,1-1 0 0 0,-1 0-1 0 0,0 0 1 0 0,0 0 0 0 0,0 0-1 0 0,0 0 1 0 0,1-1 0 0 0,-1 1-1 0 0,0-1 1 0 0,0 1 0 0 0,2-2-1 0 0,5-1 11 0 0,-8 3-4 0 0,0-1 0 0 0,1 1 0 0 0,-1-1 0 0 0,0 1 0 0 0,0-1 1 0 0,0 1-1 0 0,0-1 0 0 0,0 0 0 0 0,0 0 0 0 0,0 1 0 0 0,0-1 0 0 0,0 0 0 0 0,0 0 0 0 0,0 0 0 0 0,0 0 0 0 0,0 0 1 0 0,-1 0-1 0 0,1 0 0 0 0,0 0 0 0 0,0-3 0 0 0,1 1 16 0 0,-1 1 3 0 0,1-1 0 0 0,0 0 0 0 0,-1 0 1 0 0,0 0-1 0 0,0 0 0 0 0,0-1 0 0 0,0 1 0 0 0,0 0 0 0 0,-1 0 0 0 0,1-1 0 0 0,-1 1 0 0 0,0 0 0 0 0,0 0 0 0 0,0-1 0 0 0,-1 1 0 0 0,1 0 0 0 0,-1 0 0 0 0,0-1 0 0 0,0 1 0 0 0,0 0 0 0 0,0 0 0 0 0,0 0 0 0 0,0 0 0 0 0,-1 0 0 0 0,0 0 0 0 0,-2-3 0 0 0,-2-2 5 0 0,4 5 43 0 0,-3 0 32 0 0,3 2 154 0 0,1 1-244 0 0,1 1 0 0 0,-1-1 0 0 0,0 1 0 0 0,1-1-1 0 0,-1 1 1 0 0,0-1 0 0 0,1 1 0 0 0,-1-1 0 0 0,1 1 0 0 0,-1-1 0 0 0,1 1 0 0 0,-1 0 0 0 0,1-1-1 0 0,-1 1 1 0 0,1 0 0 0 0,0 0 0 0 0,-1-1 0 0 0,1 1 0 0 0,0 1 0 0 0,-7 9 83 0 0,-4 47-13 0 0,15-13-140 0 0,-3-34 25 0 0,-1-9-47 0 0,4 6-354 0 0,-4-8 360 0 0,0 1 1 0 0,0-1-1 0 0,1 1 1 0 0,-1 0-1 0 0,0-1 1 0 0,0 1-1 0 0,0-1 0 0 0,0 1 1 0 0,1 0-1 0 0,-1-1 1 0 0,0 1-1 0 0,1-1 1 0 0,-1 1-1 0 0,0-1 1 0 0,1 1-1 0 0,-1-1 0 0 0,1 1 1 0 0,-1-1-1 0 0,0 1 1 0 0,1-1-1 0 0,-1 0 1 0 0,1 1-1 0 0,0-1 1 0 0,0 1-1 0 0,9-2-2884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39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22 2647 0 0,'0'0'118'0'0,"12"-11"20"0"0,-6 3 3031 0 0,-10 5-1191 0 0,3 4-1928 0 0,-1-1 1 0 0,1 0 0 0 0,-1 1-1 0 0,1-1 1 0 0,-1 1 0 0 0,1-1 0 0 0,0 1-1 0 0,-1 0 1 0 0,1 0 0 0 0,0-1-1 0 0,-2 3 1 0 0,-66 64 1773 0 0,33-45-2827 0 0,39-26-2405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0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1 919 0 0,'0'0'4376'0'0,"-3"26"-3528"0"0,-1-2-705 0 0,-1-1 855 0 0,2 0 0 0 0,-1 28 1 0 0,17-67 125 0 0,-5-1-943 0 0,-6 12-159 0 0,1 0-1 0 0,-1 0 1 0 0,1 0 0 0 0,0 0-1 0 0,0 0 1 0 0,0 1-1 0 0,1 0 1 0 0,6-7 0 0 0,-9 10-22 0 0,0 1 0 0 0,0-1-1 0 0,0 0 1 0 0,0 1 0 0 0,0-1 0 0 0,1 1 0 0 0,-1 0 0 0 0,0-1 0 0 0,0 1 0 0 0,1 0 0 0 0,-1-1 0 0 0,0 1 0 0 0,1 0 0 0 0,-1 0-1 0 0,0 0 1 0 0,0 0 0 0 0,1 1 0 0 0,-1-1 0 0 0,0 0 0 0 0,0 0 0 0 0,1 1 0 0 0,-1-1 0 0 0,0 1 0 0 0,0-1 0 0 0,0 1 0 0 0,1-1 0 0 0,-1 1-1 0 0,0 0 1 0 0,0 0 0 0 0,0-1 0 0 0,0 1 0 0 0,0 0 0 0 0,0 0 0 0 0,-1 0 0 0 0,1 0 0 0 0,0 0 0 0 0,0 0 0 0 0,-1 0 0 0 0,2 2 0 0 0,0 0 7 0 0,0 0 0 0 0,0 1 1 0 0,-1-1-1 0 0,1 0 0 0 0,-1 1 1 0 0,0-1-1 0 0,0 1 0 0 0,0 0 1 0 0,0-1-1 0 0,0 1 1 0 0,-1 0-1 0 0,0 0 0 0 0,1-1 1 0 0,-2 1-1 0 0,0 7 0 0 0,1-11-71 0 0,0 2-86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0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35 4255 0 0,'0'0'12'0'0,"0"0"-1"0"0,0-1 0 0 0,0 1 1 0 0,0 0-1 0 0,0 0 0 0 0,0-1 1 0 0,0 1-1 0 0,0 0 0 0 0,0 0 1 0 0,0 0-1 0 0,0-1 0 0 0,0 1 1 0 0,0 0-1 0 0,0 0 0 0 0,0 0 1 0 0,-1-1-1 0 0,1 1 0 0 0,0 0 1 0 0,0 0-1 0 0,0 0 0 0 0,0 0 1 0 0,0-1-1 0 0,0 1 0 0 0,-1 0 1 0 0,1 0-1 0 0,0 0 0 0 0,0 0 1 0 0,0 0-1 0 0,-1-1 0 0 0,1 1 1 0 0,0 0-1 0 0,0 0 0 0 0,0 0 1 0 0,-1 0-1 0 0,1 0 0 0 0,0 0 1 0 0,0 0-1 0 0,0 0 0 0 0,-1 0 1 0 0,-10 4 255 0 0,-7 10 1052 0 0,16-12-1187 0 0,1 1-1 0 0,0-1 0 0 0,0 1 0 0 0,0 0 0 0 0,0-1 0 0 0,1 1 0 0 0,-1 0 1 0 0,1-1-1 0 0,-1 6 0 0 0,1-7-117 0 0,0-1 0 0 0,0 1 0 0 0,0 0 1 0 0,0-1-1 0 0,0 1 0 0 0,0 0 0 0 0,0-1 0 0 0,1 1 0 0 0,-1 0 1 0 0,0-1-1 0 0,0 1 0 0 0,0-1 0 0 0,1 1 0 0 0,-1 0 0 0 0,0-1 1 0 0,1 1-1 0 0,-1-1 0 0 0,0 1 0 0 0,1-1 0 0 0,-1 1 1 0 0,1-1-1 0 0,-1 1 0 0 0,1-1 0 0 0,-1 1 0 0 0,1-1 0 0 0,-1 0 1 0 0,1 1-1 0 0,-1-1 0 0 0,1 0 0 0 0,0 1 0 0 0,-1-1 1 0 0,1 0-1 0 0,0 0 0 0 0,-1 0 0 0 0,1 1 0 0 0,0-1 0 0 0,-1 0 1 0 0,1 0-1 0 0,-1 0 0 0 0,1 0 0 0 0,0 0 0 0 0,-1 0 0 0 0,1 0 1 0 0,0-1-1 0 0,-1 1 0 0 0,1 0 0 0 0,1-1 0 0 0,5-1 136 0 0,0 0-1 0 0,0-1 1 0 0,-1 0-1 0 0,1 0 1 0 0,-1-1-1 0 0,12-8 0 0 0,-15 11-126 0 0,-1-1 0 0 0,1 0 0 0 0,-1 0 0 0 0,0 0 0 0 0,0 0-1 0 0,0-1 1 0 0,0 1 0 0 0,0-1 0 0 0,0 1 0 0 0,-1-1 0 0 0,1 0-1 0 0,-1 0 1 0 0,1 1 0 0 0,-1-1 0 0 0,0 0 0 0 0,0 0 0 0 0,-1 0 0 0 0,2-5-1 0 0,-3 7-9 0 0,1 1 0 0 0,0-1-1 0 0,0 1 1 0 0,0-1-1 0 0,0 0 1 0 0,-1 1 0 0 0,1-1-1 0 0,0 1 1 0 0,-1-1 0 0 0,1 1-1 0 0,0-1 1 0 0,-1 1-1 0 0,1-1 1 0 0,-1 1 0 0 0,1-1-1 0 0,-1 1 1 0 0,1-1 0 0 0,-1 1-1 0 0,1 0 1 0 0,-1-1-1 0 0,1 1 1 0 0,-1 0 0 0 0,1-1-1 0 0,-1 1 1 0 0,0 0 0 0 0,1 0-1 0 0,-1 0 1 0 0,1 0-1 0 0,-1-1 1 0 0,0 1 0 0 0,1 0-1 0 0,-1 0 1 0 0,0 0 0 0 0,1 0-1 0 0,-1 0 1 0 0,0 0-1 0 0,1 1 1 0 0,-1-1 0 0 0,1 0-1 0 0,-1 0 1 0 0,-1 1 0 0 0,-25 7-2 0 0,23-6-44 0 0,1 1 0 0 0,-1-1 0 0 0,1 1 0 0 0,0 0 0 0 0,-1 0 0 0 0,1 1 0 0 0,-3 4 0 0 0,-8 15-4109 0 0,19-21-1346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1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36 343 0 0,'1'-1'127'0'0,"0"1"-1"0"0,-1 0 1 0 0,1-1-1 0 0,-1 1 1 0 0,1 0-1 0 0,0 0 0 0 0,-1-1 1 0 0,1 1-1 0 0,0 0 1 0 0,-1 0-1 0 0,1 0 1 0 0,0 0-1 0 0,0 0 0 0 0,-1 0 1 0 0,1 0-1 0 0,0 0 1 0 0,-1 0-1 0 0,1 0 1 0 0,0 0-1 0 0,-1 1 0 0 0,1-1 1 0 0,0 0-1 0 0,0 1 1 0 0,-2 12 2929 0 0,-3 4-2841 0 0,4-16-197 0 0,0-1 1 0 0,0 1-1 0 0,0 0 1 0 0,0 0 0 0 0,0-1-1 0 0,0 1 1 0 0,0 0-1 0 0,0 0 1 0 0,0-1-1 0 0,0 1 1 0 0,0 0-1 0 0,1-1 1 0 0,-1 1 0 0 0,0 0-1 0 0,0-1 1 0 0,1 1-1 0 0,-1 0 1 0 0,0-1-1 0 0,1 1 1 0 0,-1-1 0 0 0,1 1-1 0 0,-1 0 1 0 0,1-1-1 0 0,-1 1 1 0 0,1-1-1 0 0,0 1 1 0 0,0-1 34 0 0,0 0-1 0 0,0 0 1 0 0,0 0 0 0 0,0 0-1 0 0,-1 0 1 0 0,1 0 0 0 0,0-1-1 0 0,0 1 1 0 0,0 0 0 0 0,-1-1 0 0 0,1 1-1 0 0,0-1 1 0 0,0 1 0 0 0,-1 0-1 0 0,1-1 1 0 0,0 0 0 0 0,-1 1-1 0 0,2-1 1 0 0,2-3 184 0 0,0 0 1 0 0,0 0-1 0 0,-1-1 1 0 0,1 1-1 0 0,4-10 0 0 0,4-9-109 0 0,-11 21-117 0 0,-3 17 228 0 0,-1-4-20 0 0,3-9-179 0 0,-1 0 0 0 0,0 0 0 0 0,1 0 0 0 0,0 1-1 0 0,-1-1 1 0 0,1 0 0 0 0,0 0 0 0 0,0 1-1 0 0,0-1 1 0 0,1 4 0 0 0,-1-6 77 0 0,1 0-96 0 0,0 0-1 0 0,-1 0 0 0 0,1 0 1 0 0,0 0-1 0 0,-1 0 1 0 0,1 0-1 0 0,0-1 0 0 0,-1 1 1 0 0,1 0-1 0 0,-1 0 1 0 0,1-1-1 0 0,0 1 0 0 0,-1 0 1 0 0,1-1-1 0 0,-1 1 0 0 0,1-1 1 0 0,-1 1-1 0 0,1 0 1 0 0,-1-1-1 0 0,1 1 0 0 0,-1-1 1 0 0,1 0-1 0 0,-1 1 0 0 0,0-1 1 0 0,1 1-1 0 0,-1-2 1 0 0,12-18 223 0 0,-11 18-217 0 0,21-29-170 0 0,-22 31-1 0 0,0 0 57 0 0,1-1 0 0 0,-1 1 0 0 0,0-1 0 0 0,0 1 0 0 0,0 0 0 0 0,0-1 1 0 0,1 1-1 0 0,-1 0 0 0 0,0-1 0 0 0,0 1 0 0 0,1 0 0 0 0,-1-1 0 0 0,0 1 0 0 0,0 0 0 0 0,1-1 0 0 0,-1 1 0 0 0,0 0 0 0 0,1 0 1 0 0,-1 0-1 0 0,0-1 0 0 0,1 1 0 0 0,-1 0 0 0 0,1 0 0 0 0,-1 0 0 0 0,0 0 0 0 0,1 0 0 0 0,-1 0 0 0 0,1 0 0 0 0,-1-1 0 0 0,0 1 0 0 0,1 0 1 0 0,-1 1-1 0 0,1-1 0 0 0,-1 0 0 0 0,1 0 0 0 0,-1 0 0 0 0,0 0 0 0 0,1 0 0 0 0,-1 0 0 0 0,0 0 0 0 0,1 1 0 0 0,-1-1 0 0 0,1 0 1 0 0,-1 0-1 0 0,0 0 0 0 0,1 1 0 0 0,-1-1 0 0 0,0 0 0 0 0,0 0 0 0 0,1 1 0 0 0,-1-1 0 0 0,0 0 0 0 0,0 1 0 0 0,1-1 0 0 0,-1 0 0 0 0,0 1 1 0 0,0-1-1 0 0,0 1 0 0 0,1-1 0 0 0,-1 0 0 0 0,0 1 0 0 0,0-1 0 0 0,0 1 0 0 0,0-1 0 0 0,0 0 0 0 0,0 1 0 0 0,0 0 0 0 0,0 3-1857 0 0,1-1 952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1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1951 0 0,'0'0'91'0'0,"6"15"4946"0"0,-8 18-4382 0 0,2-33-834 0 0,0 0-793 0 0,-2-5-1436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1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5183 0 0,'0'0'504'0'0,"2"1"-504"0"0,0 3-176 0 0,0-1-88 0 0,1 0-600 0 0,0 0 576 0 0,0-1 0 0 0,6-1-1264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2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6 6791 0 0,'1'-1'14'0'0,"0"1"0"0"0,0-1-1 0 0,0 1 1 0 0,0-1-1 0 0,0 1 1 0 0,0-1 0 0 0,0 1-1 0 0,0 0 1 0 0,0 0 0 0 0,0-1-1 0 0,0 1 1 0 0,0 0-1 0 0,0 0 1 0 0,0 0 0 0 0,0 0-1 0 0,0 0 1 0 0,0 0 0 0 0,0 0-1 0 0,0 0 1 0 0,0 1-1 0 0,0-1 1 0 0,0 0 0 0 0,0 1-1 0 0,0-1 1 0 0,0 0 0 0 0,1 2-1 0 0,-1-1-5 0 0,0 0 1 0 0,0 1-1 0 0,0-1 0 0 0,-1 0 1 0 0,1 1-1 0 0,0-1 0 0 0,-1 1 1 0 0,1-1-1 0 0,-1 1 0 0 0,1-1 0 0 0,-1 1 1 0 0,0-1-1 0 0,0 1 0 0 0,0-1 1 0 0,0 3-1 0 0,0 7 47 0 0,-1 0 0 0 0,-1 0 0 0 0,-4 17-1 0 0,2-15-870 0 0,-3-2-1616 0 0</inkml:trace>
  <inkml:trace contextRef="#ctx0" brushRef="#br0" timeOffset="1">1 71 4951 0 0,'0'0'224'0'0,"29"11"1822"0"0,-22-10-2192 0 0,-1-1 0 0 0,1 0 1 0 0,0 0-1 0 0,0-1 0 0 0,-1 0 1 0 0,1 0-1 0 0,0 0 0 0 0,-1-1 1 0 0,1 0-1 0 0,-1 0 0 0 0,8-5 1 0 0,5-2-1881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2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 4031 0 0,'0'0'380'0'0,"-28"4"160"0"0,22-3-367 0 0,1 0 0 0 0,-1 0 0 0 0,1 1 0 0 0,0 0 0 0 0,0 0 0 0 0,0 0 0 0 0,-7 4 0 0 0,12-6 66 0 0,-1 6 314 0 0,2-4-569 0 0,0 0 0 0 0,0 0-1 0 0,0 0 1 0 0,0 0 0 0 0,1 0 0 0 0,-1 0-1 0 0,1-1 1 0 0,-1 1 0 0 0,1-1-1 0 0,0 1 1 0 0,0-1 0 0 0,0 1-1 0 0,0-1 1 0 0,0 0 0 0 0,0 0 0 0 0,4 2-1 0 0,3 2-34 0 0,-8-4 67 0 0,-1-1 0 0 0,0 0 0 0 0,0 1 0 0 0,1-1 0 0 0,-1 0-1 0 0,0 0 1 0 0,0 1 0 0 0,1-1 0 0 0,-1 0 0 0 0,0 1 0 0 0,0-1-1 0 0,0 1 1 0 0,1-1 0 0 0,-1 0 0 0 0,0 1 0 0 0,0-1-1 0 0,0 1 1 0 0,0-1 0 0 0,0 0 0 0 0,0 1 0 0 0,0-1 0 0 0,0 1-1 0 0,0-1 1 0 0,0 1 0 0 0,0-1 0 0 0,0 0 0 0 0,0 1 0 0 0,0-1-1 0 0,0 1 1 0 0,-1-1 0 0 0,1 0 0 0 0,0 1 0 0 0,0-1 0 0 0,0 0-1 0 0,-1 1 1 0 0,1-1 0 0 0,0 0 0 0 0,0 1 0 0 0,-1-1 0 0 0,1 0-1 0 0,0 1 1 0 0,-1-1 0 0 0,1 0 0 0 0,-1 1 0 0 0,-20 13 102 0 0,12-8-18 0 0,2 2-564 0 0,10-8-2123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3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99 3223 0 0,'-4'0'76'0'0,"0"0"0"0"0,1 0 0 0 0,-1 0 1 0 0,0 1-1 0 0,0 0 0 0 0,0 0 0 0 0,1 0 0 0 0,-1 0 0 0 0,1 1 0 0 0,-1-1 0 0 0,1 1 0 0 0,-1 0 0 0 0,-2 2 0 0 0,4-3-5 0 0,1 0 1 0 0,-1 0 0 0 0,1 0 0 0 0,-1 0-1 0 0,1 0 1 0 0,0 1 0 0 0,0-1-1 0 0,-1 0 1 0 0,1 1 0 0 0,0-1 0 0 0,0 0-1 0 0,0 1 1 0 0,1 0 0 0 0,-1-1 0 0 0,0 1-1 0 0,0-1 1 0 0,1 1 0 0 0,-1 0-1 0 0,1 0 1 0 0,0-1 0 0 0,-1 1 0 0 0,1 0-1 0 0,0 0 1 0 0,0-1 0 0 0,0 1 0 0 0,0 0-1 0 0,0 0 1 0 0,1 0 0 0 0,0 2-1 0 0,-1-3-61 0 0,1-1 0 0 0,-1 1-1 0 0,1-1 1 0 0,-1 1 0 0 0,1-1-1 0 0,-1 1 1 0 0,1-1-1 0 0,-1 0 1 0 0,1 1 0 0 0,-1-1-1 0 0,1 0 1 0 0,0 1-1 0 0,-1-1 1 0 0,1 0 0 0 0,0 0-1 0 0,-1 1 1 0 0,1-1 0 0 0,0 0-1 0 0,-1 0 1 0 0,1 0-1 0 0,0 0 1 0 0,-1 0 0 0 0,1 0-1 0 0,0 0 1 0 0,-1 0 0 0 0,1 0-1 0 0,0 0 1 0 0,-1-1-1 0 0,1 1 1 0 0,0 0 0 0 0,-1 0-1 0 0,1-1 1 0 0,0 1-1 0 0,-1 0 1 0 0,1-1 0 0 0,-1 1-1 0 0,1-1 1 0 0,0 0 0 0 0,25-16 286 0 0,-25 16-274 0 0,5-2 81 0 0,-1-1 0 0 0,0 1 0 0 0,-1-1 1 0 0,1-1-1 0 0,-1 1 0 0 0,0-1 0 0 0,0 1 0 0 0,0-1 1 0 0,0-1-1 0 0,-1 1 0 0 0,0 0 0 0 0,0-1 1 0 0,-1 1-1 0 0,1-1 0 0 0,-1 0 0 0 0,2-10 0 0 0,2-38 711 0 0,-6 54-750 0 0,-1 0-2 0 0,-1 1 1 0 0,1 0 0 0 0,0-1-1 0 0,0 1 1 0 0,-1 0 0 0 0,1 0-1 0 0,0 0 1 0 0,0 0 0 0 0,0 0-1 0 0,0 0 1 0 0,0 1 0 0 0,0-1-1 0 0,0 0 1 0 0,1 0 0 0 0,-1 1-1 0 0,-1 2 1 0 0,-16 32 46 0 0,12-22-65 0 0,3-8-78 0 0,0 0 0 0 0,1 1 0 0 0,0-1 0 0 0,0 1-1 0 0,1 0 1 0 0,0-1 0 0 0,0 1 0 0 0,0 0 0 0 0,1 0 0 0 0,0 10-1 0 0,3-14-847 0 0,6-3-2636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4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22 2415 0 0,'0'0'787'0'0,"-29"3"3110"0"0,27-2-3827 0 0,-1 0-1 0 0,1 0 0 0 0,-1 0 0 0 0,1 0 0 0 0,-1 0 0 0 0,1 1 1 0 0,0-1-1 0 0,0 1 0 0 0,-1 0 0 0 0,1-1 0 0 0,0 1 0 0 0,1 0 0 0 0,-1 1 1 0 0,0-1-1 0 0,0 0 0 0 0,1 0 0 0 0,0 1 0 0 0,-1-1 0 0 0,1 0 1 0 0,0 1-1 0 0,0 0 0 0 0,-1 4 0 0 0,2-6-58 0 0,0-1 0 0 0,0 1 0 0 0,0 0 0 0 0,1-1 0 0 0,-1 1 0 0 0,0-1 0 0 0,0 1 0 0 0,0 0-1 0 0,1-1 1 0 0,-1 1 0 0 0,0-1 0 0 0,1 1 0 0 0,-1-1 0 0 0,1 1 0 0 0,-1-1 0 0 0,0 0 0 0 0,1 1 0 0 0,-1-1 0 0 0,1 1 0 0 0,-1-1 0 0 0,1 0 0 0 0,-1 1 0 0 0,1-1 0 0 0,0 0 0 0 0,-1 0-1 0 0,1 1 1 0 0,-1-1 0 0 0,1 0 0 0 0,0 0 0 0 0,-1 0 0 0 0,1 0 0 0 0,-1 0 0 0 0,1 0 0 0 0,0 0 0 0 0,-1 0 0 0 0,1 0 0 0 0,0 0 0 0 0,-1 0 0 0 0,1 0 0 0 0,-1 0 0 0 0,2-1 0 0 0,22-5 513 0 0,-20 4-487 0 0,0 0 0 0 0,0 0 1 0 0,-1 0-1 0 0,1 0 0 0 0,0-1 0 0 0,-1 1 0 0 0,1-1 0 0 0,-1 0 1 0 0,0 0-1 0 0,0-1 0 0 0,0 1 0 0 0,-1 0 0 0 0,1-1 1 0 0,-1 0-1 0 0,0 0 0 0 0,0 1 0 0 0,3-8 0 0 0,-5 10-42 0 0,0 0-1 0 0,1 1 1 0 0,-1-1-1 0 0,0 0 1 0 0,0 1-1 0 0,0-1 1 0 0,0 0-1 0 0,0 1 1 0 0,0-1-1 0 0,0 0 0 0 0,0 1 1 0 0,0-1-1 0 0,0 0 1 0 0,-1 1-1 0 0,1-1 1 0 0,0 1-1 0 0,0-1 1 0 0,0 0-1 0 0,-1 1 1 0 0,1-1-1 0 0,0 1 1 0 0,-2-2-1 0 0,2 2-8 0 0,-1-1-1 0 0,1 1 0 0 0,-1 0 1 0 0,1 0-1 0 0,-1 0 1 0 0,0 0-1 0 0,1 0 0 0 0,-1-1 1 0 0,1 1-1 0 0,-1 0 1 0 0,0 0-1 0 0,1 0 0 0 0,-1 0 1 0 0,1 1-1 0 0,-1-1 1 0 0,0 0-1 0 0,1 0 1 0 0,-1 0-1 0 0,0 1 0 0 0,-21 11-522 0 0,14-4-517 0 0,0 2-1976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9215 0 0,'2'3'55'0'0,"0"-1"0"0"0,0 1 0 0 0,-1 1 0 0 0,1-1 1 0 0,-1 0-1 0 0,0 0 0 0 0,0 0 0 0 0,0 1 0 0 0,0-1 0 0 0,0 1 0 0 0,-1-1 0 0 0,1 0 0 0 0,-1 5 0 0 0,1 2-116 0 0,-1 0 1 0 0,-1 1-1 0 0,-1 9 0 0 0,-10 46 61 0 0,6 15-369 0 0,5-72-386 0 0,1-1 0 0 0,-1 0 0 0 0,0 1-1 0 0,-1-1 1 0 0,0 0 0 0 0,-1 1 0 0 0,-3 7 0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4.5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42 3799 0 0,'1'1'113'0'0,"-1"-1"0"0"0,1 0 0 0 0,0 1 0 0 0,0-1 0 0 0,0 1 0 0 0,0 0 0 0 0,-1-1 0 0 0,1 1 0 0 0,0 0 0 0 0,0-1 0 0 0,-1 1 0 0 0,1 0 0 0 0,-1 0 0 0 0,1 0 0 0 0,-1 0 0 0 0,1-1 0 0 0,-1 1 0 0 0,1 0 0 0 0,-1 0 0 0 0,0 0 0 0 0,1 0 0 0 0,-1 0-1 0 0,0 0 1 0 0,0 0 0 0 0,0 0 0 0 0,0 2 0 0 0,0-1 179 0 0,-1 1-1 0 0,0-1 1 0 0,1 0-1 0 0,-1 0 0 0 0,0 0 1 0 0,0 0-1 0 0,0 0 1 0 0,0 0-1 0 0,-3 3 0 0 0,4-5-223 0 0,-3 4 587 0 0,3-4-648 0 0,1 0 1 0 0,-1 0-1 0 0,0 0 0 0 0,0 0 1 0 0,1 0-1 0 0,-1 0 1 0 0,0 0-1 0 0,0 0 1 0 0,1 0-1 0 0,-1 0 0 0 0,0 0 1 0 0,1 0-1 0 0,-1 0 1 0 0,0 0-1 0 0,0 0 0 0 0,1 0 1 0 0,-1 0-1 0 0,0 0 1 0 0,0 0-1 0 0,1 0 1 0 0,-1 0-1 0 0,0 0 0 0 0,0-1 1 0 0,0 1-1 0 0,1 0 1 0 0,-1 0-1 0 0,0 0 0 0 0,0 0 1 0 0,0-1-1 0 0,1 1 1 0 0,-1 0-1 0 0,0 0 1 0 0,0-1-1 0 0,33-29 140 0 0,-22 18-142 0 0,1 0 0 0 0,1 2 1 0 0,21-15-1 0 0,-33 25 38 0 0,-1 0-44 0 0,1 0 1 0 0,-1 1 0 0 0,0-1 0 0 0,1 0 0 0 0,-1 0-1 0 0,0 1 1 0 0,0-1 0 0 0,1 0 0 0 0,-1 1-1 0 0,0-1 1 0 0,0 0 0 0 0,1 1 0 0 0,-1-1-1 0 0,0 1 1 0 0,0-1 0 0 0,0 0 0 0 0,0 1 0 0 0,1-1-1 0 0,-1 1 1 0 0,0-1 0 0 0,0 0 0 0 0,0 1-1 0 0,0-1 1 0 0,0 1 0 0 0,0-1 0 0 0,0 1-1 0 0,0-1 1 0 0,-1 0 0 0 0,1 1 0 0 0,0-1 0 0 0,0 1-1 0 0,0-1 1 0 0,0 0 0 0 0,0 1 0 0 0,-1-1-1 0 0,1 1 1 0 0,-1 0 0 0 0,-6 16 112 0 0,6-16-59 0 0,-10 22 66 0 0,-11 33 0 0 0,22-56-183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4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5871 0 0,'0'0'267'0'0,"25"5"477"0"0,-21-6-639 0 0,0 0 0 0 0,0 0 0 0 0,0 0 0 0 0,0-1 0 0 0,0 1 0 0 0,0-1 0 0 0,0 0 0 0 0,0 0 0 0 0,-1 0 0 0 0,1-1 0 0 0,-1 1 0 0 0,1-1 0 0 0,-1 0 0 0 0,0 0 0 0 0,0 0 0 0 0,3-6 0 0 0,-6 9-91 0 0,1-1 0 0 0,-1 1 0 0 0,0-1 0 0 0,0 1 0 0 0,0-1 0 0 0,0 1 0 0 0,0-1 0 0 0,0 1 0 0 0,0-1-1 0 0,0 1 1 0 0,-1-1 0 0 0,1 1 0 0 0,0-1 0 0 0,0 1 0 0 0,0-1 0 0 0,0 1 0 0 0,-1-1 0 0 0,1 1 0 0 0,0 0 0 0 0,0-1-1 0 0,-1 1 1 0 0,1-1 0 0 0,0 1 0 0 0,-1 0 0 0 0,1-1 0 0 0,0 1 0 0 0,-1 0 0 0 0,1-1 0 0 0,-1 1 0 0 0,1 0-1 0 0,-1 0 1 0 0,1-1 0 0 0,-1 1 0 0 0,1 0 0 0 0,-1 0 0 0 0,0-1 15 0 0,0 1 1 0 0,0-1-1 0 0,0 1 1 0 0,0 0-1 0 0,0-1 1 0 0,0 1-1 0 0,0 0 1 0 0,0 0-1 0 0,-1 0 1 0 0,1-1-1 0 0,0 1 1 0 0,0 0-1 0 0,0 1 0 0 0,0-1 1 0 0,-2 0-1 0 0,-1 4 185 0 0,0 0-1 0 0,0 0 0 0 0,0 0 0 0 0,0 0 0 0 0,1 1 0 0 0,0-1 1 0 0,-1 1-1 0 0,2 0 0 0 0,-1 0 0 0 0,1 0 0 0 0,-1 0 0 0 0,1 1 1 0 0,1-1-1 0 0,-1 1 0 0 0,1-1 0 0 0,-1 10 0 0 0,2-14-204 0 0,0-1 0 0 0,0 1 0 0 0,0 0 0 0 0,0-1 0 0 0,0 1 0 0 0,0 0 0 0 0,0-1 0 0 0,1 1 0 0 0,-1 0 0 0 0,0-1 0 0 0,0 1 0 0 0,1 0 0 0 0,-1-1 0 0 0,0 1-1 0 0,1-1 1 0 0,-1 1 0 0 0,1-1 0 0 0,-1 1 0 0 0,0-1 0 0 0,1 1 0 0 0,-1-1 0 0 0,1 1 0 0 0,0-1 0 0 0,-1 1 0 0 0,1-1 0 0 0,-1 0 0 0 0,1 1 0 0 0,0-1 0 0 0,-1 0 0 0 0,1 0 0 0 0,-1 1 0 0 0,1-1 0 0 0,0 0-1 0 0,-1 0 1 0 0,1 0 0 0 0,0 0 0 0 0,0 0 0 0 0,-1 0 0 0 0,1 0 0 0 0,0 0 0 0 0,-1 0 0 0 0,1 0 0 0 0,0 0 0 0 0,-1 0 0 0 0,1-1 0 0 0,0 1 0 0 0,-1 0 0 0 0,1 0 0 0 0,-1-1 0 0 0,1 1 0 0 0,1-1-1 0 0,16-10-1517 0 0,-5-1-4656 0 0,-10 7 4182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8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 1263 0 0,'2'4'48'0'0,"-1"0"-1"0"0,1 0 0 0 0,-1 1 1 0 0,0-1-1 0 0,0 1 0 0 0,0-1 1 0 0,0 1-1 0 0,-1-1 0 0 0,0 1 1 0 0,0 0-1 0 0,-1 8 0 0 0,0-3 128 0 0,3-9 203 0 0,6-16 412 0 0,-4 7-661 0 0,-1 1-34 0 0,-1 1-1 0 0,0-1 0 0 0,0 1 0 0 0,1-9 0 0 0,-2 11-19 0 0,0-1 1 0 0,0 0-1 0 0,0 0 0 0 0,0 1 1 0 0,1-1-1 0 0,-1 1 0 0 0,1-1 1 0 0,0 1-1 0 0,1 0 0 0 0,-1 0 1 0 0,1 0-1 0 0,0 0 0 0 0,6-7 1 0 0,-6 9-66 0 0,-3 2-16 0 0,0 0-1 0 0,1 0 0 0 0,-1-1 1 0 0,1 1-1 0 0,-1 0 0 0 0,0 0 1 0 0,1 0-1 0 0,-1 0 0 0 0,1 0 1 0 0,-1 0-1 0 0,1 0 0 0 0,-1 0 0 0 0,0 0 1 0 0,1 0-1 0 0,-1 0 0 0 0,1 0 1 0 0,-1 0-1 0 0,1 0 0 0 0,-1 0 1 0 0,0 0-1 0 0,1 0 0 0 0,-1 0 1 0 0,1 0-1 0 0,-1 1 0 0 0,0-1 0 0 0,1 0 1 0 0,-1 0-1 0 0,0 1 0 0 0,1-1 1 0 0,-1 0-1 0 0,0 0 0 0 0,1 1 1 0 0,-1-1-1 0 0,0 0 0 0 0,1 1 1 0 0,-1-1-1 0 0,0 1 0 0 0,0-1 0 0 0,0 0 1 0 0,1 1-1 0 0,-1-1 0 0 0,0 1 1 0 0,0-1-1 0 0,0 0 0 0 0,0 1 1 0 0,0-1-1 0 0,0 1 0 0 0,0-1 1 0 0,0 1-1 0 0,0-1 0 0 0,0 0 0 0 0,0 1 1 0 0,-2 11-1584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9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1 124 1951 0 0,'0'0'91'0'0,"22"-9"93"0"0,-8 0 507 0 0,26-23 1 0 0,-36 28-519 0 0,0 1-1 0 0,0-1 1 0 0,-1 0 0 0 0,0 0 0 0 0,0 0-1 0 0,0 0 1 0 0,0-1 0 0 0,-1 1 0 0 0,0-1 0 0 0,0 1-1 0 0,2-7 1 0 0,-3 10-166 0 0,-1 1 1 0 0,0-1-1 0 0,0 1 0 0 0,0-1 0 0 0,1 1 1 0 0,-1-1-1 0 0,0 1 0 0 0,0-1 1 0 0,0 1-1 0 0,0-1 0 0 0,0 1 0 0 0,0-1 1 0 0,0 1-1 0 0,0-1 0 0 0,0 1 0 0 0,0-1 1 0 0,-1 1-1 0 0,1-1 0 0 0,0 1 0 0 0,0-1 1 0 0,0 1-1 0 0,-1-1 0 0 0,1 1 1 0 0,0-1-1 0 0,0 1 0 0 0,-1 0 0 0 0,1-1 1 0 0,0 1-1 0 0,-1-1 0 0 0,1 1 0 0 0,0 0 1 0 0,-1 0-1 0 0,1-1 0 0 0,-1 1 0 0 0,1 0 1 0 0,-1-1-1 0 0,1 1 0 0 0,-1 0 1 0 0,1 0-1 0 0,0 0 0 0 0,-1 0 0 0 0,1-1 1 0 0,-1 1-1 0 0,1 0 0 0 0,-1 0 0 0 0,0 0 1 0 0,1 0-1 0 0,-1 0 0 0 0,1 0 1 0 0,-1 0-1 0 0,1 0 0 0 0,-1 1 0 0 0,1-1 1 0 0,-1 0-1 0 0,1 0 0 0 0,0 0 0 0 0,-1 0 1 0 0,1 1-1 0 0,-1-1 0 0 0,1 0 0 0 0,-1 1 1 0 0,-3 0 38 0 0,1 0 0 0 0,-1 1 1 0 0,1 0-1 0 0,0 0 0 0 0,-1 0 1 0 0,1 0-1 0 0,-3 3 0 0 0,-3 5 37 0 0,1 0-1 0 0,0 0 1 0 0,-10 17-1 0 0,16-23-53 0 0,-1 0 0 0 0,1 1 0 0 0,0-1 0 0 0,0 1 0 0 0,1-1-1 0 0,-1 1 1 0 0,1 0 0 0 0,0-1 0 0 0,0 1 0 0 0,1 0 0 0 0,-1 0 0 0 0,1 7 0 0 0,0-12-27 0 0,0 1 1 0 0,0 0 0 0 0,1-1-1 0 0,-1 1 1 0 0,0 0-1 0 0,0-1 1 0 0,1 1 0 0 0,-1 0-1 0 0,1-1 1 0 0,-1 1-1 0 0,0-1 1 0 0,1 1 0 0 0,-1-1-1 0 0,1 1 1 0 0,-1-1-1 0 0,1 1 1 0 0,-1-1 0 0 0,1 1-1 0 0,0-1 1 0 0,-1 0-1 0 0,1 1 1 0 0,-1-1 0 0 0,1 0-1 0 0,0 1 1 0 0,-1-1-1 0 0,1 0 1 0 0,0 0 0 0 0,-1 0-1 0 0,1 0 1 0 0,0 0-1 0 0,1 1 1 0 0,-1-1-169 0 0,1-1 0 0 0,0 1 0 0 0,-1 0 0 0 0,1 0 0 0 0,-1 0 0 0 0,1-1 0 0 0,-1 1 0 0 0,1-1 0 0 0,-1 1 0 0 0,1-1 0 0 0,-1 0-1 0 0,1 1 1 0 0,1-3 0 0 0,8-6-1706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49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 1263 0 0,'0'0'3'0'0,"0"0"0"0"0,0 0 0 0 0,0 0 0 0 0,0 0 0 0 0,0 0 0 0 0,0 1 0 0 0,0-1 0 0 0,0 0 0 0 0,0 0 0 0 0,0 0 0 0 0,0 0 0 0 0,0 0 0 0 0,0 0 0 0 0,1 0 0 0 0,-1 0 0 0 0,0 0 0 0 0,0 0 0 0 0,0 0-1 0 0,0 0 1 0 0,0 0 0 0 0,0 0 0 0 0,0 0 0 0 0,0 0 0 0 0,0 0 0 0 0,0 0 0 0 0,0 0 0 0 0,1 1 0 0 0,-1-1 0 0 0,0 0 0 0 0,0 0 0 0 0,0 0 0 0 0,0 0 0 0 0,0-1 0 0 0,0 1 0 0 0,0 0 0 0 0,0 0 0 0 0,0 0 0 0 0,0 0-1 0 0,1 0 1 0 0,-1 0 0 0 0,0 0 0 0 0,0 0 0 0 0,0 0 0 0 0,0 0 0 0 0,0 0 0 0 0,0 0 0 0 0,0 0 0 0 0,0 0 0 0 0,0 0 0 0 0,0 0 0 0 0,0 0 0 0 0,0 0 0 0 0,0 0 0 0 0,1-1 0 0 0,-1 1 0 0 0,0 0 0 0 0,0 0-1 0 0,0 0 1 0 0,0 0 0 0 0,0 0 0 0 0,0 0 0 0 0,5 8 72 0 0,-4-6-74 0 0,0 9 111 0 0,-1 0 0 0 0,0-1 0 0 0,0 1 0 0 0,-1 0 0 0 0,0 0 0 0 0,-1-1 0 0 0,0 1 0 0 0,-1 0 0 0 0,-7 18 0 0 0,-6 32 229 0 0,2 4-279 0 0,13-63-352 0 0,0-6-714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50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 1727 0 0,'1'-3'33'0'0,"0"0"0"0"0,0 0-1 0 0,1 0 1 0 0,-1 0 0 0 0,1 0-1 0 0,0 0 1 0 0,-1 0 0 0 0,1 1-1 0 0,1-1 1 0 0,-1 1 0 0 0,0-1-1 0 0,1 1 1 0 0,-1 0 0 0 0,1 0-1 0 0,-1 0 1 0 0,1 0 0 0 0,0 1-1 0 0,0-1 1 0 0,0 1 0 0 0,0-1-1 0 0,0 1 1 0 0,5-1 0 0 0,-3 1 44 0 0,0 0 0 0 0,0 1 0 0 0,1 0 0 0 0,-1 0 1 0 0,0 0-1 0 0,0 1 0 0 0,0-1 0 0 0,1 1 0 0 0,-1 0 1 0 0,0 1-1 0 0,0-1 0 0 0,-1 1 0 0 0,9 4 0 0 0,-13-6-13 0 0,0 0-50 0 0,1 0-1 0 0,-1 1 0 0 0,0-1 0 0 0,0 0 1 0 0,1 0-1 0 0,-1 0 0 0 0,0 0 0 0 0,0 1 1 0 0,1-1-1 0 0,-1 0 0 0 0,0 0 0 0 0,0 1 1 0 0,1-1-1 0 0,-1 0 0 0 0,0 0 0 0 0,0 1 1 0 0,0-1-1 0 0,0 0 0 0 0,0 1 0 0 0,1-1 0 0 0,-1 0 1 0 0,0 1-1 0 0,0-1 0 0 0,0 0 0 0 0,0 1 1 0 0,0-1-1 0 0,0 0 0 0 0,0 1 0 0 0,0-1 1 0 0,0 0-1 0 0,0 1 0 0 0,0-1 0 0 0,0 0 1 0 0,-1 1-1 0 0,1-1 0 0 0,0 0 0 0 0,0 0 1 0 0,0 1-1 0 0,0-1 0 0 0,0 0 0 0 0,-1 1 0 0 0,1-1 1 0 0,0 0-1 0 0,0 0 0 0 0,-1 1 0 0 0,1-1 1 0 0,0 0-1 0 0,-9 15 469 0 0,1-6-454 0 0,1-1 0 0 0,-2-1-1 0 0,1 0 1 0 0,-1 0 0 0 0,0 0 0 0 0,-13 6 0 0 0,-7 6-411 0 0,23-14-1251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50.5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1263 0 0,'-1'26'291'0'0,"-23"85"1570"0"0,24-107-2086 0 0,3-3-902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50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2 1495 0 0,'-24'10'155'0'0,"14"-2"60"0"0,0 1 0 0 0,-17 18 0 0 0,24-24-145 0 0,1-1 1 0 0,0 1-1 0 0,0 0 1 0 0,0 0-1 0 0,1-1 1 0 0,-1 1-1 0 0,1 0 1 0 0,-1 0-1 0 0,1 1 1 0 0,0-1-1 0 0,0 0 1 0 0,1 0-1 0 0,-1 1 1 0 0,0-1-1 0 0,1 0 0 0 0,0 0 1 0 0,0 5-1 0 0,0-7-66 0 0,0-1 0 0 0,0 0-1 0 0,1 1 1 0 0,-1-1-1 0 0,0 0 1 0 0,0 1-1 0 0,0-1 1 0 0,1 0-1 0 0,-1 1 1 0 0,0-1-1 0 0,0 0 1 0 0,1 1-1 0 0,-1-1 1 0 0,0 0-1 0 0,0 0 1 0 0,1 1 0 0 0,-1-1-1 0 0,0 0 1 0 0,1 0-1 0 0,-1 0 1 0 0,1 1-1 0 0,-1-1 1 0 0,0 0-1 0 0,1 0 1 0 0,-1 0-1 0 0,0 0 1 0 0,1 0-1 0 0,-1 0 1 0 0,1 0-1 0 0,-1 0 1 0 0,0 0-1 0 0,1 0 1 0 0,-1 0 0 0 0,1 0-1 0 0,-1 0 1 0 0,0 0-1 0 0,1 0 1 0 0,-1 0-1 0 0,1 0 1 0 0,0-1-1 0 0,12-5 42 0 0,-12 6-36 0 0,5-3 3 0 0,1-1-1 0 0,-1 1 1 0 0,0-2 0 0 0,0 1-1 0 0,0-1 1 0 0,-1 0 0 0 0,0 0-1 0 0,0 0 1 0 0,0-1 0 0 0,0 1-1 0 0,-1-1 1 0 0,0 0 0 0 0,0-1-1 0 0,-1 1 1 0 0,0-1-1 0 0,0 0 1 0 0,0 1 0 0 0,2-13-1 0 0,-9 38 193 0 0,3-15-169 0 0,0 0-1 0 0,0 0 0 0 0,0 1 0 0 0,0-1 1 0 0,1 0-1 0 0,0 0 0 0 0,0 1 1 0 0,0-1-1 0 0,1 5 0 0 0,-1-6-41 0 0,6 16 87 0 0,-5-19-106 0 0,-1 1-1 0 0,0-1 0 0 0,1 1 1 0 0,-1-1-1 0 0,0 1 1 0 0,1-1-1 0 0,-1 0 1 0 0,1 1-1 0 0,-1-1 1 0 0,1 1-1 0 0,-1-1 1 0 0,1 0-1 0 0,-1 0 0 0 0,1 1 1 0 0,-1-1-1 0 0,1 0 1 0 0,-1 0-1 0 0,1 0 1 0 0,0 1-1 0 0,-1-1 1 0 0,1 0-1 0 0,-1 0 1 0 0,1 0-1 0 0,0 0 1 0 0,-1 0-1 0 0,1 0 0 0 0,-1 0 1 0 0,1 0-1 0 0,0 0 1 0 0,-1-1-1 0 0,1 1 1 0 0,-1 0-1 0 0,1 0 1 0 0,0-1-1 0 0,18-8-1336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51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2527 0 0,'-23'3'270'0'0,"13"1"-59"0"0,0 1 0 0 0,1 0 1 0 0,-1 1-1 0 0,2 0 0 0 0,-1 0 1 0 0,-11 11-1 0 0,17-14-185 0 0,0 0 1 0 0,0 0 0 0 0,0 0-1 0 0,0 1 1 0 0,1-1-1 0 0,-1 1 1 0 0,1-1-1 0 0,0 1 1 0 0,0 0 0 0 0,1 0-1 0 0,-1 0 1 0 0,1 0-1 0 0,-1 0 1 0 0,1 0 0 0 0,1 0-1 0 0,-1 0 1 0 0,1 1-1 0 0,-1-1 1 0 0,1 6-1 0 0,0-9-64 0 0,0 0 0 0 0,0-1 0 0 0,1 1-1 0 0,-1 0 1 0 0,0 0 0 0 0,0-1-1 0 0,0 1 1 0 0,0 0 0 0 0,1 0-1 0 0,-1-1 1 0 0,0 1 0 0 0,1 0 0 0 0,-1-1-1 0 0,0 1 1 0 0,1 0 0 0 0,-1-1-1 0 0,1 1 1 0 0,-1-1 0 0 0,1 1 0 0 0,0-1-1 0 0,-1 1 1 0 0,1-1 0 0 0,-1 1-1 0 0,1-1 1 0 0,0 1 0 0 0,-1-1-1 0 0,1 0 1 0 0,0 1 0 0 0,0-1 0 0 0,-1 0-1 0 0,1 0 1 0 0,0 0 0 0 0,0 0-1 0 0,-1 1 1 0 0,1-1 0 0 0,0 0 0 0 0,0 0-1 0 0,-1 0 1 0 0,1 0 0 0 0,0-1-1 0 0,0 1 1 0 0,0 0 0 0 0,14-6-1156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51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79 1607 0 0,'23'-16'976'0'0,"-22"16"-923"0"0,0-1 0 0 0,1 0-1 0 0,-1 0 1 0 0,0 0-1 0 0,0 0 1 0 0,1 0 0 0 0,-1 0-1 0 0,0 0 1 0 0,0-1 0 0 0,0 1-1 0 0,-1 0 1 0 0,1 0-1 0 0,0-1 1 0 0,0 1 0 0 0,-1-1-1 0 0,1 1 1 0 0,0-1-1 0 0,-1 1 1 0 0,0-1 0 0 0,1 1-1 0 0,-1-1 1 0 0,0 1-1 0 0,0-1 1 0 0,0 1 0 0 0,0-1-1 0 0,0 1 1 0 0,0-1-1 0 0,0 0 1 0 0,0 1 0 0 0,-1-1-1 0 0,1 1 1 0 0,-2-3-1 0 0,2 3-52 0 0,0 0 0 0 0,-1 0 0 0 0,1 0 0 0 0,-1 0 0 0 0,1 0 0 0 0,-1 0 0 0 0,0 0 0 0 0,1 0 0 0 0,-1 1 0 0 0,0-1-1 0 0,1 0 1 0 0,-1 1 0 0 0,0-1 0 0 0,0 0 0 0 0,0 1 0 0 0,0-1 0 0 0,0 1 0 0 0,1-1 0 0 0,-1 1 0 0 0,0-1-1 0 0,0 1 1 0 0,0 0 0 0 0,0 0 0 0 0,0-1 0 0 0,0 1 0 0 0,-2 0 0 0 0,2 0 0 0 0,-1 1-1 0 0,0-1 1 0 0,1 1-1 0 0,-1 0 1 0 0,0-1 0 0 0,1 1-1 0 0,-1 0 1 0 0,1 0-1 0 0,0 0 1 0 0,-1 0 0 0 0,1 0-1 0 0,0 0 1 0 0,-3 3-1 0 0,-2 3 0 0 0,1 0-1 0 0,-1 1 1 0 0,1-1-1 0 0,-4 11 0 0 0,7-15 3 0 0,-2 3 10 0 0,2 1-1 0 0,-1-1 0 0 0,0 0 0 0 0,-2 13 0 0 0,5-18-10 0 0,0 0 1 0 0,-1 0-1 0 0,1 0 0 0 0,0 0 1 0 0,0 0-1 0 0,0 0 0 0 0,0 0 1 0 0,0 0-1 0 0,0 0 0 0 0,0 0 0 0 0,1 0 1 0 0,-1 0-1 0 0,0 0 0 0 0,1 0 1 0 0,-1 0-1 0 0,0 0 0 0 0,1 0 1 0 0,-1 0-1 0 0,1 0 0 0 0,-1 0 1 0 0,1 0-1 0 0,0-1 0 0 0,-1 1 0 0 0,1 0 1 0 0,0 0-1 0 0,0 0 0 0 0,0-1 1 0 0,-1 1-1 0 0,1-1 0 0 0,0 1 1 0 0,0-1-1 0 0,0 1 0 0 0,0-1 1 0 0,0 1-1 0 0,0-1 0 0 0,0 0 1 0 0,0 1-1 0 0,0-1 0 0 0,2 0 0 0 0,4-2-341 0 0,9-8-1110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9215 0 0,'10'5'-237'0'0,"1"-1"0"0"0,-1 0 0 0 0,1-1 0 0 0,0 0-1 0 0,0 0 1 0 0,0-1 0 0 0,0-1 0 0 0,12 1 0 0 0,-22-2 138 0 0,1 0 1 0 0,-1 0 0 0 0,1 0 0 0 0,-1 0-1 0 0,0-1 1 0 0,1 1 0 0 0,-1 0-1 0 0,0-1 1 0 0,1 1 0 0 0,-1-1 0 0 0,0 1-1 0 0,0-1 1 0 0,3-1 0 0 0,13-10-1976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52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32 2071 0 0,'0'0'92'0'0,"0"1"-2"0"0,-2 7 150 0 0,0 0-1 0 0,-1 0 1 0 0,0 0 0 0 0,-1-1 0 0 0,-8 15 0 0 0,11-20-234 0 0,1-2 239 0 0,2-1-232 0 0,1 0 0 0 0,-1 0-1 0 0,0-1 1 0 0,0 1 0 0 0,0-1 0 0 0,0 0-1 0 0,0 0 1 0 0,0 1 0 0 0,2-4-1 0 0,5-4-25 0 0,30-27-76 0 0,-8 5 40 0 0,-28 29 49 0 0,-3 3 0 0 0,0-1 0 0 0,0 0 0 0 0,0 0 0 0 0,1 0 0 0 0,-1 1 0 0 0,0-1-1 0 0,0 0 1 0 0,0 0 0 0 0,1 0 0 0 0,-1 1 0 0 0,0-1 0 0 0,0 0-1 0 0,0 0 1 0 0,0 1 0 0 0,0-1 0 0 0,0 0 0 0 0,1 0 0 0 0,-1 1 0 0 0,0-1-1 0 0,0 0 1 0 0,0 0 0 0 0,0 1 0 0 0,0-1 0 0 0,0 0 0 0 0,0 1-1 0 0,0-1 1 0 0,0 0 0 0 0,0 0 0 0 0,0 1 0 0 0,-1-1 0 0 0,1 0 0 0 0,0 1-1 0 0,0-1 1 0 0,0 0 0 0 0,0 0 0 0 0,-1 1 0 0 0,-1 11 28 0 0,-2 1 268 0 0,2-9-255 0 0,1 0 0 0 0,0-1 0 0 0,0 1 0 0 0,0 0 0 0 0,0 0 0 0 0,1 0 0 0 0,-1 0 0 0 0,1-1-1 0 0,0 6 1 0 0,1-8 13 0 0,-1-1-52 0 0,1 0 0 0 0,-1 1 0 0 0,1-1 0 0 0,-1 0 0 0 0,1 0 0 0 0,-1 0 0 0 0,1 0 0 0 0,-1 0 1 0 0,1 0-1 0 0,-1 1 0 0 0,1-1 0 0 0,-1 0 0 0 0,1 0 0 0 0,-1 0 0 0 0,1-1 0 0 0,-1 1 0 0 0,1 0 0 0 0,-1 0 0 0 0,1 0 1 0 0,-1 0-1 0 0,1 0 0 0 0,-1-1 0 0 0,0 1 0 0 0,1 0 0 0 0,-1 0 0 0 0,1-1 0 0 0,-1 1 0 0 0,1 0 0 0 0,-1 0 0 0 0,1-1 0 0 0,14-13 81 0 0,-11 10-92 0 0,8-6 3 0 0,-4 2-8 0 0,1 1 0 0 0,0 0-1 0 0,0 1 1 0 0,17-10 0 0 0,-25 16 67 0 0,-21 32 257 0 0,17-26-262 0 0,0 1-1 0 0,1-1 1 0 0,-1 1 0 0 0,2-1 0 0 0,-1 1-1 0 0,-1 12 1 0 0,0-3-364 0 0,2-12-126 0 0,4 1-1260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52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94 2183 0 0,'26'-23'339'0'0,"-21"20"-171"0"0,0-1 0 0 0,0-1 0 0 0,0 1 0 0 0,-1-1 1 0 0,1 1-1 0 0,-1-1 0 0 0,0-1 0 0 0,0 1 0 0 0,5-11 0 0 0,-9 15-156 0 0,0 1 0 0 0,0 0-1 0 0,1-1 1 0 0,-1 1 0 0 0,0 0-1 0 0,0-1 1 0 0,0 1 0 0 0,0 0-1 0 0,0-1 1 0 0,0 1 0 0 0,0 0-1 0 0,0-1 1 0 0,0 1 0 0 0,0 0-1 0 0,0-1 1 0 0,0 1 0 0 0,0 0-1 0 0,0-1 1 0 0,-1 1 0 0 0,1 0-1 0 0,0-1 1 0 0,0 1 0 0 0,0 0-1 0 0,0-1 1 0 0,-1 1 0 0 0,1 0-1 0 0,0 0 1 0 0,0-1 0 0 0,-1 1-1 0 0,1 0 1 0 0,0 0 0 0 0,0-1-1 0 0,-1 1 1 0 0,1 0 0 0 0,0 0-1 0 0,-1 0 1 0 0,1-1 0 0 0,0 1-1 0 0,-1 0 1 0 0,1 0 0 0 0,0 0-1 0 0,-1 0 1 0 0,1 0 0 0 0,0 0-1 0 0,-1 0 1 0 0,1 0 0 0 0,0 0-1 0 0,-1 0 1 0 0,1 0 0 0 0,0 0-1 0 0,-1 0 1 0 0,1 0 0 0 0,0 0-1 0 0,-1 0 1 0 0,1 0-1 0 0,0 1 1 0 0,-1-1 0 0 0,0 0-1 0 0,-19 7 432 0 0,14-3-375 0 0,0 1-1 0 0,1-1 1 0 0,0 1 0 0 0,0 1 0 0 0,1-1-1 0 0,-1 1 1 0 0,-3 7 0 0 0,6-10-30 0 0,0 0 1 0 0,0 0-1 0 0,0 0 1 0 0,1 0-1 0 0,-1 1 1 0 0,1-1 0 0 0,0 1-1 0 0,0-1 1 0 0,0 1-1 0 0,1-1 1 0 0,-1 1-1 0 0,1-1 1 0 0,0 1 0 0 0,0 0-1 0 0,1 6 1 0 0,-1-10-39 0 0,0 1 1 0 0,0-1-1 0 0,0 0 0 0 0,0 1 1 0 0,0-1-1 0 0,1 0 1 0 0,-1 1-1 0 0,0-1 1 0 0,0 0-1 0 0,0 1 1 0 0,1-1-1 0 0,-1 0 0 0 0,0 1 1 0 0,0-1-1 0 0,1 0 1 0 0,-1 0-1 0 0,0 0 1 0 0,1 1-1 0 0,-1-1 0 0 0,0 0 1 0 0,0 0-1 0 0,1 0 1 0 0,-1 0-1 0 0,1 1 1 0 0,-1-1-1 0 0,0 0 0 0 0,1 0 1 0 0,-1 0-1 0 0,0 0 1 0 0,1 0-1 0 0,-1 0 1 0 0,0 0-1 0 0,1 0 1 0 0,-1 0-1 0 0,0 0 0 0 0,1 0 1 0 0,-1 0-1 0 0,1 0 1 0 0,-1 0-1 0 0,0-1 1 0 0,1 1-1 0 0,-1 0 0 0 0,0 0 1 0 0,1 0-1 0 0,-1 0 1 0 0,0-1-1 0 0,0 1 1 0 0,1 0-1 0 0,-1 0 1 0 0,0-1-1 0 0,0 1 0 0 0,1 0 1 0 0,-1 0-1 0 0,0-1 1 0 0,0 1-1 0 0,0 0 1 0 0,1-1-1 0 0,-1 0 0 0 0,15-18-149 0 0,-14 18 74 0 0,6-9-171 0 0,1 0 0 0 0,0 1 0 0 0,1 0-1 0 0,0 0 1 0 0,0 1 0 0 0,1 0 0 0 0,19-12 0 0 0,-14 16 564 0 0,-15 4-299 0 0,0 0 0 0 0,0 0 0 0 0,1 0 0 0 0,-1 0 0 0 0,0 0 0 0 0,0 0-1 0 0,1 1 1 0 0,-1-1 0 0 0,0 0 0 0 0,0 0 0 0 0,1 0 0 0 0,-1 0 0 0 0,0 0 0 0 0,0 1-1 0 0,0-1 1 0 0,1 0 0 0 0,-1 0 0 0 0,0 0 0 0 0,0 1 0 0 0,0-1 0 0 0,0 0-1 0 0,0 0 1 0 0,1 1 0 0 0,-1-1 0 0 0,0 0 0 0 0,0 0 0 0 0,0 0 0 0 0,0 1-1 0 0,0-1 1 0 0,-4 26 1227 0 0,0-8-830 0 0,28-36-16 0 0,34-25-400 0 0,-67 71 576 0 0,-4 6-329 0 0,13-32-279 0 0,-1 0 1 0 0,1 0 0 0 0,-1 0-1 0 0,1 0 1 0 0,0 1-1 0 0,0-1 1 0 0,0 0 0 0 0,0 0-1 0 0,0 0 1 0 0,0 0-1 0 0,1 0 1 0 0,-1 0 0 0 0,1 0-1 0 0,-1 0 1 0 0,2 3-1 0 0,-1-5-82 0 0,-1 1 0 0 0,1-1 0 0 0,-1 0 0 0 0,1 1 0 0 0,0-1 0 0 0,-1 0 0 0 0,1 0-1 0 0,0 1 1 0 0,-1-1 0 0 0,1 0 0 0 0,0 0 0 0 0,-1 0 0 0 0,1 0 0 0 0,0 0 0 0 0,-1 0 0 0 0,1 0-1 0 0,0 0 1 0 0,-1 0 0 0 0,1 0 0 0 0,0 0 0 0 0,-1 0 0 0 0,1-1 0 0 0,0 1 0 0 0,-1 0-1 0 0,1 0 1 0 0,0-1 0 0 0,-1 1 0 0 0,1-1 0 0 0,-1 1 0 0 0,1 0 0 0 0,-1-1 0 0 0,1 1 0 0 0,0-2-1 0 0,4-2-813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5:53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0 6679 0 0,'0'0'600'0'0,"1"0"-492"0"0,-1 1-101 0 0,0-1 0 0 0,0 1 0 0 0,1-1-1 0 0,-1 0 1 0 0,0 1 0 0 0,0-1 0 0 0,0 1 0 0 0,0-1-1 0 0,1 1 1 0 0,-1-1 0 0 0,0 0 0 0 0,0 1-1 0 0,0-1 1 0 0,0 1 0 0 0,0-1 0 0 0,0 1 0 0 0,0-1-1 0 0,0 1 1 0 0,0-1 0 0 0,-1 1 0 0 0,1-1-1 0 0,0 1 1 0 0,0-1 0 0 0,0 0 0 0 0,-1 2 0 0 0,-4 12 186 0 0,5-13-172 0 0,-9 22 116 0 0,6-11-309 0 0,-1-1-1 0 0,-1 0 0 0 0,1 0 1 0 0,-2-1-1 0 0,-12 20 0 0 0,18-30 54 0 0,-1 1-1 0 0,1-1 0 0 0,-1 1 0 0 0,1-1 0 0 0,-1 1 0 0 0,1-1 0 0 0,-1 1 1 0 0,0-1-1 0 0,1 1 0 0 0,-1-1 0 0 0,1 0 0 0 0,-1 1 0 0 0,0-1 1 0 0,1 0-1 0 0,-1 0 0 0 0,0 1 0 0 0,0-1 0 0 0,1 0 0 0 0,-1 0 1 0 0,0 0-1 0 0,1 0 0 0 0,-1 0 0 0 0,0 0 0 0 0,0 0 0 0 0,1 0 0 0 0,-1 0 1 0 0,0 0-1 0 0,0 0 0 0 0,1-1 0 0 0,-1 1 0 0 0,0 0 0 0 0,1 0 1 0 0,-1-1-1 0 0,0 1 0 0 0,1-1 0 0 0,-1 1 0 0 0,1 0 0 0 0,-1-1 1 0 0,1 1-1 0 0,-1-1 0 0 0,1 1 0 0 0,-1-1 0 0 0,1 1 0 0 0,-1-1 0 0 0,1 0 1 0 0,-1 1-1 0 0,1-1 0 0 0,0 0 0 0 0,-1 1 0 0 0,1-1 0 0 0,0 0 1 0 0,0 1-1 0 0,0-1 0 0 0,-1-1 0 0 0,0 0 210 0 0,1 1 0 0 0,-1-1 0 0 0,1 0 1 0 0,-1 0-1 0 0,1 0 0 0 0,-1 1 0 0 0,1-1 0 0 0,0 0 0 0 0,0 0 0 0 0,0 0 0 0 0,0 0 0 0 0,0 1 1 0 0,0-1-1 0 0,0 0 0 0 0,1 0 0 0 0,-1 0 0 0 0,1 1 0 0 0,-1-1 0 0 0,1 0 0 0 0,0 0 1 0 0,0 1-1 0 0,2-4 0 0 0,-1 3 197 0 0,0 0-1 0 0,1 1 1 0 0,-1-1 0 0 0,1 1 0 0 0,-1-1 0 0 0,1 1-1 0 0,0 0 1 0 0,0 0 0 0 0,0 0 0 0 0,-1 0-1 0 0,1 0 1 0 0,5 0 0 0 0,37 1 820 0 0,-39 1-1478 0 0,0 0-1 0 0,-1-1 1 0 0,1 0 0 0 0,0 0-1 0 0,0-1 1 0 0,0 1 0 0 0,-1-1-1 0 0,1-1 1 0 0,0 1 0 0 0,7-4-1 0 0,-6 2-588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1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24 1151 0 0,'-6'-1'4318'0'0,"6"5"-4227"0"0,-1 1 0 0 0,1-1 0 0 0,0 1 0 0 0,0-1 0 0 0,0 1 0 0 0,1-1 0 0 0,0 1 0 0 0,0-1 0 0 0,0 1 0 0 0,0-1 0 0 0,1 0-1 0 0,-1 1 1 0 0,1-1 0 0 0,0 0 0 0 0,1 0 0 0 0,2 4 0 0 0,-5-7-54 0 0,1-1-1 0 0,-1 0 0 0 0,0 1 1 0 0,1-1-1 0 0,-1 0 0 0 0,0 1 0 0 0,1-1 1 0 0,-1 0-1 0 0,0 0 0 0 0,1 1 1 0 0,-1-1-1 0 0,0 0 0 0 0,1 0 0 0 0,-1 0 1 0 0,1 1-1 0 0,-1-1 0 0 0,1 0 1 0 0,-1 0-1 0 0,0 0 0 0 0,1 0 1 0 0,-1 0-1 0 0,1 0 0 0 0,-1 0 0 0 0,1 0 1 0 0,-1 0-1 0 0,1 0 0 0 0,-1 0 1 0 0,1 0-1 0 0,-1 0 0 0 0,0-1 0 0 0,1 1 1 0 0,-1 0-1 0 0,1 0 0 0 0,12-15 406 0 0,2-22-251 0 0,-9 19 362 0 0,-3 19-173 0 0,-1 10-180 0 0,-2-6-141 0 0,0-1 0 0 0,1 1-1 0 0,-1-1 1 0 0,1 1-1 0 0,1-1 1 0 0,1 5 0 0 0,-3-9-44 0 0,0 1 1 0 0,0-1-1 0 0,0 1 0 0 0,1-1 1 0 0,-1 0-1 0 0,0 1 1 0 0,1-1-1 0 0,-1 1 1 0 0,0-1-1 0 0,1 0 1 0 0,-1 0-1 0 0,0 1 1 0 0,1-1-1 0 0,-1 0 0 0 0,0 1 1 0 0,1-1-1 0 0,-1 0 1 0 0,1 0-1 0 0,-1 0 1 0 0,1 1-1 0 0,-1-1 1 0 0,1 0-1 0 0,-1 0 1 0 0,1 0-1 0 0,0 0 1 0 0,0 0 21 0 0,0-1 1 0 0,0 1-1 0 0,1-1 1 0 0,-1 1-1 0 0,0-1 1 0 0,0 1 0 0 0,0-1-1 0 0,0 0 1 0 0,0 1-1 0 0,0-1 1 0 0,0 0 0 0 0,0 0-1 0 0,0 0 1 0 0,1-2-1 0 0,4-3 31 0 0,-1-1 0 0 0,0 0-1 0 0,0-1 1 0 0,-1 1 0 0 0,5-13-1 0 0,2-2-7 0 0,-11 22-168 0 0,1 4-1703 0 0,-1-1-3233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2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29 9327 0 0,'-28'8'778'0'0,"24"-6"-841"0"0,-1 0 1 0 0,1 1-1 0 0,-1-1 1 0 0,1 1-1 0 0,0 0 0 0 0,0 0 1 0 0,1 0-1 0 0,-1 1 1 0 0,0 0-1 0 0,-4 5 1 0 0,7-6 93 0 0,-1-1 1 0 0,0 0-1 0 0,1 0 1 0 0,-1 1-1 0 0,1-1 0 0 0,0 1 1 0 0,0-1-1 0 0,0 1 1 0 0,0-1-1 0 0,0 1 0 0 0,0 0 1 0 0,1-1-1 0 0,-1 1 1 0 0,1 0-1 0 0,0 0 1 0 0,0-1-1 0 0,0 1 0 0 0,0 0 1 0 0,0 0-1 0 0,2 4 1 0 0,-2-7-49 0 0,0 0 1 0 0,0 1-1 0 0,0-1 0 0 0,0 0 1 0 0,1 1-1 0 0,-1-1 1 0 0,0 0-1 0 0,0 1 1 0 0,0-1-1 0 0,1 0 1 0 0,-1 1-1 0 0,0-1 1 0 0,0 0-1 0 0,1 0 0 0 0,-1 0 1 0 0,0 1-1 0 0,0-1 1 0 0,1 0-1 0 0,-1 0 1 0 0,0 0-1 0 0,1 1 1 0 0,-1-1-1 0 0,0 0 1 0 0,1 0-1 0 0,-1 0 0 0 0,0 0 1 0 0,1 0-1 0 0,-1 0 1 0 0,1 0-1 0 0,-1 0 1 0 0,0 0-1 0 0,1 0 1 0 0,-1 0-1 0 0,0 0 1 0 0,1 0-1 0 0,14-9-193 0 0,9-16 258 0 0,-16 13 20 0 0,0-1 0 0 0,-1 0 0 0 0,-1 0 0 0 0,7-20 0 0 0,-5 11 264 0 0,-8 22-172 0 0,0 26 86 0 0,0-22-269 0 0,-1-1-98 0 0,1 0-1 0 0,0 1 1 0 0,0-1-1 0 0,0 0 1 0 0,0 0-1 0 0,1 0 1 0 0,0 6-1 0 0,5 4-3265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2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58 5871 0 0,'-7'27'672'0'0,"5"-18"-282"0"0,-4 15 11 0 0,5-23-387 0 0,1 0 1 0 0,0 0 0 0 0,-1 0 0 0 0,1-1 0 0 0,-1 1 0 0 0,1 0 0 0 0,-1 0-1 0 0,0 0 1 0 0,1-1 0 0 0,-1 1 0 0 0,0 0 0 0 0,1-1 0 0 0,-1 1 0 0 0,0-1 0 0 0,0 1-1 0 0,0 0 1 0 0,1-1 0 0 0,-1 0 0 0 0,0 1 0 0 0,0-1 0 0 0,-2 1 0 0 0,3-1 171 0 0,-7-9 805 0 0,6 9-975 0 0,1-1 0 0 0,-1 1 1 0 0,1-1-1 0 0,-1 1 0 0 0,1-1 0 0 0,0 0 0 0 0,-1 1 0 0 0,1-1 0 0 0,-1 1 0 0 0,1-1 0 0 0,0 0 0 0 0,0 1 0 0 0,-1-1 0 0 0,1 0 0 0 0,0 1 0 0 0,0-1 0 0 0,0 0 0 0 0,0 0 0 0 0,0 1 0 0 0,0-1 0 0 0,0 0 0 0 0,0 1 0 0 0,0-1 0 0 0,0 0 0 0 0,0-1 0 0 0,2-6 22 0 0,1-1-1 0 0,-1 1 0 0 0,1 0 1 0 0,0 0-1 0 0,1 0 0 0 0,0 1 1 0 0,0-1-1 0 0,1 1 0 0 0,0 0 1 0 0,0 0-1 0 0,8-8 0 0 0,-12 14-325 0 0,1 1 0 0 0,-1-1 0 0 0,0 0 0 0 0,0 1-1 0 0,1-1 1 0 0,-1 1 0 0 0,0 0 0 0 0,1-1 0 0 0,-1 1-1 0 0,1 0 1 0 0,-1 0 0 0 0,0 0 0 0 0,1 0 0 0 0,1 0-1 0 0,2 0-2092 0 0,-2 0 1101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2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4255 0 0,'0'0'198'0'0,"3"29"516"0"0,-3-24-437 0 0,1-2-28 0 0,0-1 0 0 0,-1 1-1 0 0,0 0 1 0 0,0-1 0 0 0,0 1-1 0 0,0 0 1 0 0,0-1-1 0 0,-1 6 1142 0 0,-1-31-382 0 0,3 17-955 0 0,0 0 0 0 0,0 1-1 0 0,1-1 1 0 0,-1 1 0 0 0,1-1-1 0 0,1 1 1 0 0,-1 0-1 0 0,1 0 1 0 0,0 0 0 0 0,0 0-1 0 0,0 1 1 0 0,1-1 0 0 0,0 1-1 0 0,0 0 1 0 0,0 0-1 0 0,0 0 1 0 0,0 0 0 0 0,8-4-1 0 0,8 7-8565 0 0,-16 1 6754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3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7 8639 0 0,'0'0'396'0'0,"-27"12"46"0"0,25-9-444 0 0,-1-1 1 0 0,1 1-1 0 0,0 0 1 0 0,0 0-1 0 0,0-1 1 0 0,1 1-1 0 0,-1 1 1 0 0,1-1-1 0 0,-1 0 1 0 0,1 0 0 0 0,0 1-1 0 0,0-1 1 0 0,1 0-1 0 0,-1 1 1 0 0,1-1-1 0 0,-1 1 1 0 0,1-1-1 0 0,0 1 1 0 0,1 3-1 0 0,-1-7 3 0 0,0 1 0 0 0,0-1 0 0 0,0 0 0 0 0,0 1 0 0 0,0-1 0 0 0,1 0 0 0 0,-1 0 0 0 0,0 1 0 0 0,0-1 0 0 0,0 0 0 0 0,0 0 0 0 0,1 1 0 0 0,-1-1 0 0 0,0 0-1 0 0,0 0 1 0 0,0 1 0 0 0,1-1 0 0 0,-1 0 0 0 0,0 0 0 0 0,0 0 0 0 0,1 0 0 0 0,-1 0 0 0 0,0 1 0 0 0,1-1 0 0 0,-1 0 0 0 0,0 0 0 0 0,0 0 0 0 0,1 0 0 0 0,-1 0 0 0 0,0 0 0 0 0,1 0-1 0 0,-1 0 1 0 0,0 0 0 0 0,1 0 0 0 0,-1 0 0 0 0,0 0 0 0 0,1 0 0 0 0,-1 0 0 0 0,0 0 0 0 0,0 0 0 0 0,1-1 0 0 0,-1 1 0 0 0,0 0 0 0 0,0 0 0 0 0,1 0 0 0 0,-1 0 0 0 0,0 0-1 0 0,0-1 1 0 0,1 1 0 0 0,-1 0 0 0 0,0 0 0 0 0,0-1 0 0 0,0 1 0 0 0,1 0 0 0 0,-1 0 0 0 0,0-1 0 0 0,0 1 0 0 0,0 0 0 0 0,0 0 0 0 0,0-1 0 0 0,1 1 0 0 0,-1-1 0 0 0,12-16 66 0 0,-12 17-66 0 0,7-13 13 0 0,-4 7-1 0 0,0 0-1 0 0,1 1 1 0 0,0-1 0 0 0,-1 1 0 0 0,2 0-1 0 0,-1 0 1 0 0,0 0 0 0 0,8-6-1 0 0,-12 11-16 0 0,0 0 0 0 0,0 0-1 0 0,1 0 1 0 0,-1 0 0 0 0,0 0-1 0 0,0-1 1 0 0,0 1 0 0 0,0 0 0 0 0,0 0-1 0 0,1 0 1 0 0,-1 0 0 0 0,0 0-1 0 0,0 0 1 0 0,0 0 0 0 0,0 0-1 0 0,0 0 1 0 0,1 0 0 0 0,-1 0-1 0 0,0 0 1 0 0,0 0 0 0 0,0 0 0 0 0,0 0-1 0 0,1 0 1 0 0,-1 0 0 0 0,0 0-1 0 0,0 0 1 0 0,0 0 0 0 0,0 0-1 0 0,1 0 1 0 0,-1 0 0 0 0,0 0-1 0 0,0 0 1 0 0,0 0 0 0 0,0 0-1 0 0,1 0 1 0 0,-1 0 0 0 0,0 1 0 0 0,0-1-1 0 0,0 0 1 0 0,0 0 0 0 0,0 0-1 0 0,0 0 1 0 0,1 1 0 0 0,-1 9-47 0 0,-4 14 121 0 0,3-22-62 0 0,-4 38-2840 0 0,6-37 1785 0 0,3-3-1128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3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36 7023 0 0,'-8'28'907'0'0,"-5"11"-352"0"0,13-39-361 0 0,2-7-215 0 0,1 0 0 0 0,0 0 0 0 0,0 1 0 0 0,1-1 0 0 0,0 1 0 0 0,0-1 0 0 0,6-6-1 0 0,-7 9 26 0 0,0 0-1 0 0,1 0 0 0 0,0 0 1 0 0,0 0-1 0 0,0 1 1 0 0,0 0-1 0 0,0 0 0 0 0,1 0 1 0 0,-1 0-1 0 0,10-4 0 0 0,-13 7 23 0 0,-1 0-1 0 0,0 0 0 0 0,1 0 1 0 0,-1 0-1 0 0,0 0 0 0 0,0 0 1 0 0,1 0-1 0 0,-1 0 0 0 0,0 0 0 0 0,1 0 1 0 0,-1 0-1 0 0,0 0 0 0 0,1 0 1 0 0,-1 0-1 0 0,0 0 0 0 0,0 0 1 0 0,1 0-1 0 0,-1 1 0 0 0,0-1 1 0 0,0 0-1 0 0,1 0 0 0 0,-1 0 1 0 0,0 0-1 0 0,0 1 0 0 0,1-1 0 0 0,-1 0 1 0 0,0 0-1 0 0,0 0 0 0 0,0 1 1 0 0,1-1-1 0 0,-1 0 0 0 0,0 0 1 0 0,0 1-1 0 0,0-1 0 0 0,0 0 1 0 0,3 15 188 0 0,-7 13-56 0 0,0 7-1779 0 0,4-35 886 0 0,1-1-361 0 0,5-6-1332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3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6 6679 0 0,'0'0'37'0'0,"0"-1"0"0"0,0 1-1 0 0,1 0 1 0 0,-1-1-1 0 0,0 1 1 0 0,1 0 0 0 0,-1-1-1 0 0,0 1 1 0 0,1 0-1 0 0,-1-1 1 0 0,1 1-1 0 0,-1 0 1 0 0,0 0 0 0 0,1 0-1 0 0,-1-1 1 0 0,1 1-1 0 0,-1 0 1 0 0,1 0 0 0 0,-1 0-1 0 0,0 0 1 0 0,1 0-1 0 0,-1 0 1 0 0,1 0 0 0 0,-1 0-1 0 0,1 0 1 0 0,-1 0-1 0 0,1 0 1 0 0,-1 0-1 0 0,1 0 1 0 0,-1 0 0 0 0,1 0-1 0 0,-1 0 1 0 0,0 1-1 0 0,1-1 1 0 0,0 1-10 0 0,-1 0 1 0 0,1 0-1 0 0,-1 0 1 0 0,1 0-1 0 0,-1 0 1 0 0,0 1-1 0 0,0-1 1 0 0,0 0-1 0 0,0 0 1 0 0,0 0-1 0 0,0 0 0 0 0,0 0 1 0 0,0 2-1 0 0,-9 37 146 0 0,1-19-328 0 0,-9 17-833 0 0,16-36 485 0 0,0 0 0 0 0,0 0 0 0 0,0-1-1 0 0,-1 1 1 0 0,1 0 0 0 0,-1-1 0 0 0,1 1 0 0 0,-1-1-1 0 0,-1 2 1 0 0,0-2-968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5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8287 0 0,'3'7'736'0'0,"-3"1"-584"0"0,3 7-360 0 0,-2-2-72 0 0,0-1-304 0 0,1 1 136 0 0,1-4-32 0 0</inkml:trace>
  <inkml:trace contextRef="#ctx0" brushRef="#br0" timeOffset="1">105 0 7831 0 0,'0'0'968'0'0,"4"8"-4464"0"0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4.3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9559 0 0,'3'-1'52'0'0,"-1"1"0"0"0,1-1 0 0 0,0 0 0 0 0,0 1 0 0 0,-1 0 0 0 0,1-1 0 0 0,0 1 0 0 0,0 0 0 0 0,0 0 0 0 0,0 1 0 0 0,-1-1 0 0 0,1 1 0 0 0,0-1 0 0 0,3 2 0 0 0,-3-1-191 0 0,1 0 0 0 0,0 0 0 0 0,0-1 0 0 0,0 0-1 0 0,0 1 1 0 0,0-1 0 0 0,6-1 0 0 0,9-2-858 0 0,-11 3-4386 0 0</inkml:trace>
  <inkml:trace contextRef="#ctx0" brushRef="#br0" timeOffset="1">141 7 7255 0 0,'0'0'784'0'0,"2"3"-784"0"0,-1 0 0 0 0,0 1 0 0 0,1-1 64 0 0,-1 0 0 0 0,1 1-64 0 0,0-2-88 0 0,10-10-3192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4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0 9791 0 0,'-5'6'432'0'0,"1"-3"88"0"0,0 2-416 0 0,-2 2-104 0 0,-1 1 0 0 0,-1 1 0 0 0,0 0 128 0 0,0 0 0 0 0,1 0 0 0 0,0 0 0 0 0,1 1-128 0 0,0-1 72 0 0,1-1-72 0 0,0-1 64 0 0,1 0-152 0 0,0-1-32 0 0,0-1-8 0 0,-3 0-4352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7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7367 0 0,'0'0'667'0'0,"3"24"230"0"0,-1 5 435 0 0,-2 19-933 0 0,0-47-519 0 0,0-1 0 0 0,0 0 0 0 0,0 1-1 0 0,-1-1 1 0 0,1 0 0 0 0,0 1 0 0 0,0-1 0 0 0,0 0 0 0 0,0 1-1 0 0,-1-1 1 0 0,1 0 0 0 0,0 1 0 0 0,0-1 0 0 0,-1 0 0 0 0,1 0 0 0 0,0 1-1 0 0,0-1 1 0 0,-1 0 0 0 0,1 0 0 0 0,0 0 0 0 0,-1 1 0 0 0,1-1 0 0 0,0 0-1 0 0,-1 0 1 0 0,0 0 0 0 0,-1 0-2739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7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10015 0 0,'0'-5'448'0'0,"0"2"192"0"0,1 0-640 0 0,1 3 0 0 0,2 3-312 0 0,-2 0-80 0 0,-1 0-24 0 0,2 15-3616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7.7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 8751 0 0,'16'26'743'0'0,"-15"-23"-684"0"0,1-1 1 0 0,-1 1-1 0 0,1 0 0 0 0,-1 0 0 0 0,0 0 1 0 0,0 0-1 0 0,-1 0 0 0 0,1 0 1 0 0,-1 1-1 0 0,1-1 0 0 0,-1 0 0 0 0,0 0 1 0 0,0 0-1 0 0,-1 7 0 0 0,1-10 325 0 0,3-23-501 0 0,-2 21 126 0 0,22-53-213 0 0,-22 52 224 0 0,1 0 0 0 0,-1 0-1 0 0,1 0 1 0 0,0 0 0 0 0,1 0 0 0 0,-1 0-1 0 0,0 0 1 0 0,1 1 0 0 0,-1-1 0 0 0,1 1-1 0 0,0 0 1 0 0,0 0 0 0 0,0 0 0 0 0,4-2-1 0 0,-6 4-5 0 0,-1 0 0 0 0,1-1 0 0 0,-1 1 0 0 0,1 0 1 0 0,-1 0-1 0 0,0 0 0 0 0,1 0 0 0 0,-1 0 0 0 0,1 0 0 0 0,-1 0 0 0 0,1 0 0 0 0,-1 0 0 0 0,1 0 0 0 0,-1 0 0 0 0,0 0 0 0 0,1 0 0 0 0,-1 0 0 0 0,1 1 0 0 0,-1-1 0 0 0,1 0 0 0 0,-1 0 0 0 0,0 0 0 0 0,1 1 0 0 0,-1-1 0 0 0,0 0 0 0 0,1 1 0 0 0,-1-1 0 0 0,0 0 0 0 0,1 1 0 0 0,5 15 98 0 0,-6 20 154 0 0,-1-35-201 0 0,-1 23 381 0 0,0-15-541 0 0,1 0 0 0 0,1 0 0 0 0,-1 0 0 0 0,1 0 1 0 0,1 0-1 0 0,1 12 0 0 0,1-16-4023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8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 12095 0 0,'0'0'1258'0'0,"-25"13"-2772"0"0,22-11 1508 0 0,0 1-1 0 0,0-1 0 0 0,0 1 1 0 0,1 0-1 0 0,-1 0 0 0 0,1 0 1 0 0,-1 0-1 0 0,1 0 0 0 0,0 0 1 0 0,0 1-1 0 0,-1 3 0 0 0,2-5 7 0 0,1 0 0 0 0,0 0-1 0 0,0 0 1 0 0,0 0 0 0 0,0 0-1 0 0,0 0 1 0 0,0 0 0 0 0,0-1-1 0 0,1 1 1 0 0,-1 0 0 0 0,1 0-1 0 0,-1 0 1 0 0,1 0 0 0 0,0 0-1 0 0,0 0 1 0 0,-1-1 0 0 0,1 1-1 0 0,1 0 1 0 0,-1-1 0 0 0,0 1-1 0 0,0-1 1 0 0,1 1 0 0 0,1 1-1 0 0,-1-2 7 0 0,-1 0 0 0 0,0 1 0 0 0,0-1 0 0 0,1 0-1 0 0,-1 1 1 0 0,0-1 0 0 0,0 1 0 0 0,-1-1 0 0 0,1 1 0 0 0,0-1-1 0 0,0 1 1 0 0,-1 0 0 0 0,1-1 0 0 0,-1 1 0 0 0,1 0-1 0 0,-1-1 1 0 0,0 1 0 0 0,0 0 0 0 0,1 0 0 0 0,-1-1 0 0 0,-1 4-1 0 0,0-2 7 0 0,0 0 0 0 0,-1 0-1 0 0,1 0 1 0 0,-1-1-1 0 0,1 1 1 0 0,-1 0 0 0 0,0-1-1 0 0,0 1 1 0 0,-1-1 0 0 0,-2 3-1 0 0,-2 3-39 0 0,-7 8-1071 0 0,4-11-3798 0 0,7-5 2489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8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12551 0 0,'6'27'1339'0'0,"-5"-14"-1511"0"0,0 0 0 0 0,-1-1 1 0 0,-1 18-1 0 0,1-27 8 0 0,-1 1 0 0 0,0-1 0 0 0,1 1 0 0 0,-1-1 0 0 0,-1 1 0 0 0,1-1 0 0 0,0 1 0 0 0,-1-1 0 0 0,-2 4 1 0 0,3-6-157 0 0,0 1 0 0 0,-1-1 0 0 0,1 0 1 0 0,0 1-1 0 0,0-1 0 0 0,-1 0 1 0 0,1 0-1 0 0,-1 0 0 0 0,1 0 0 0 0,-1 0 1 0 0,0 0-1 0 0,-1 0 0 0 0,0 0-1489 0 0,1-1-14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8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9671 0 0,'7'0'610'0'0,"35"4"-1416"0"0,-2-5-5087 0 0,-39 1 5094 0 0,2-1-1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9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39 10943 0 0,'0'0'987'0'0,"-10"25"-1020"0"0,9-23 22 0 0,1 0 0 0 0,-1-1 1 0 0,1 1-1 0 0,-1 0 0 0 0,1-1 1 0 0,-1 1-1 0 0,1 0 1 0 0,0-1-1 0 0,0 1 0 0 0,0 0 1 0 0,0 0-1 0 0,0-1 0 0 0,0 1 1 0 0,0 0-1 0 0,0-1 0 0 0,1 1 1 0 0,0 2-1 0 0,-1-4 16 0 0,0 0 0 0 0,1 1 0 0 0,-1-1 0 0 0,0 0-1 0 0,0 1 1 0 0,1-1 0 0 0,-1 0 0 0 0,0 1 0 0 0,1-1 0 0 0,-1 0 0 0 0,1 0 0 0 0,-1 1-1 0 0,0-1 1 0 0,1 0 0 0 0,-1 0 0 0 0,1 0 0 0 0,-1 0 0 0 0,0 0 0 0 0,1 1-1 0 0,-1-1 1 0 0,1 0 0 0 0,-1 0 0 0 0,1 0 0 0 0,0 0 0 0 0,16-8 162 0 0,-14 6-148 0 0,0 0-1 0 0,-1-1 1 0 0,1 1 0 0 0,-1-1-1 0 0,0 0 1 0 0,1 0 0 0 0,-1 0-1 0 0,-1 0 1 0 0,1 0-1 0 0,0 0 1 0 0,-1-1 0 0 0,2-4-1 0 0,9-43 137 0 0,-12 51 447 0 0,-3 18 356 0 0,-1 9-1214 0 0,0 45 0 0 0,4-71-32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9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12207 0 0,'5'21'453'0'0,"4"37"0"0"0,-8-50-634 0 0,-1-1 0 0 0,0 1 1 0 0,0-1-1 0 0,-1 1 1 0 0,0-1-1 0 0,0 1 0 0 0,0-1 1 0 0,-6 13-1 0 0,7-19-141 0 0,-4 7-1205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5527 0 0,'-1'25'654'0'0,"0"-21"-617"0"0,1 0-1 0 0,0 0 1 0 0,0 0-1 0 0,0-1 1 0 0,0 1 0 0 0,0 0-1 0 0,1 0 1 0 0,0 0-1 0 0,-1-1 1 0 0,1 1-1 0 0,1 0 1 0 0,-1 0-1 0 0,1-1 1 0 0,-1 1 0 0 0,1-1-1 0 0,0 0 1 0 0,0 1-1 0 0,0-1 1 0 0,1 0-1 0 0,-1 0 1 0 0,1-1-1 0 0,3 4 1 0 0,-2-2 92 0 0,-1-1 1 0 0,0-1-1 0 0,1 1 0 0 0,-1 0 0 0 0,8 3 1 0 0,23 15 165 0 0,-34-21-284 0 0,1 0 1 0 0,-1 0-1 0 0,1 0 0 0 0,-1-1 1 0 0,0 1-1 0 0,1 0 1 0 0,-1 0-1 0 0,1 0 0 0 0,-1-1 1 0 0,0 1-1 0 0,1 0 1 0 0,-1-1-1 0 0,0 1 1 0 0,0 0-1 0 0,1-1 0 0 0,-1 1 1 0 0,0 0-1 0 0,0-1 1 0 0,1 1-1 0 0,-1 0 1 0 0,0-1-1 0 0,0 1 0 0 0,0-1 1 0 0,1 1-1 0 0,-1 0 1 0 0,0-1-1 0 0,0 1 0 0 0,0-1 1 0 0,0 1-1 0 0,0-1 1 0 0,0 0-1 0 0,4-16 196 0 0,-4 17-217 0 0,1-12 118 0 0,-1 10-17 0 0,0-1-10 0 0,1 0-54 0 0,-3-20 93 0 0,-5-1-72 0 0,6 23-123 0 0,1 1-1 0 0,0-1 0 0 0,-1 0 1 0 0,1 0-1 0 0,-1 1 1 0 0,1-1-1 0 0,0 0 1 0 0,-1 1-1 0 0,0-1 1 0 0,1 1-1 0 0,-1-1 1 0 0,1 1-1 0 0,-1-1 1 0 0,0 1-1 0 0,1-1 1 0 0,-1 1-1 0 0,-1-1 1 0 0,-1-1-415 0 0,-2-4-2192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09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11519 0 0,'-1'20'680'0'0,"0"30"0"0"0,2-38-1215 0 0,-1 0 0 0 0,0 0 0 0 0,-1 1 0 0 0,0-1 0 0 0,-1 0 0 0 0,-1 0 0 0 0,-4 16 0 0 0,6-26 31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0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44 12671 0 0,'0'-1'39'0'0,"-1"1"-1"0"0,1 0 1 0 0,0-1 0 0 0,0 1-1 0 0,0 0 1 0 0,0-1-1 0 0,-1 1 1 0 0,1 0-1 0 0,0-1 1 0 0,0 1-1 0 0,-1 0 1 0 0,1 0 0 0 0,0-1-1 0 0,0 1 1 0 0,-1 0-1 0 0,1 0 1 0 0,0 0-1 0 0,-1-1 1 0 0,1 1 0 0 0,0 0-1 0 0,-1 0 1 0 0,1 0-1 0 0,0 0 1 0 0,-1 0-1 0 0,1 0 1 0 0,0-1-1 0 0,-1 1 1 0 0,1 0 0 0 0,0 0-1 0 0,-1 0 1 0 0,1 0-1 0 0,-1 1 1 0 0,-12 6-58 0 0,-5 16-515 0 0,18-23 534 0 0,-2 4 2 0 0,0 0 0 0 0,1 0 0 0 0,-1 0 0 0 0,1 0-1 0 0,0 0 1 0 0,0 1 0 0 0,0-1 0 0 0,0 7 0 0 0,1-9 6 0 0,0-1-1 0 0,0 0 1 0 0,-1 1 0 0 0,1-1 0 0 0,0 1 0 0 0,0-1 0 0 0,0 0 0 0 0,1 1 0 0 0,-1-1 0 0 0,0 0 0 0 0,0 1 0 0 0,1-1-1 0 0,-1 0 1 0 0,1 0 0 0 0,-1 1 0 0 0,1-1 0 0 0,0 0 0 0 0,-1 0 0 0 0,1 0 0 0 0,0 1 0 0 0,0-1 0 0 0,0 0-1 0 0,-1 0 1 0 0,1 0 0 0 0,0-1 0 0 0,1 1 0 0 0,-1 0 0 0 0,0 0 0 0 0,0 0 0 0 0,0-1 0 0 0,2 1 0 0 0,-2-1-10 0 0,0 0-1 0 0,1 0 1 0 0,-1 0 0 0 0,0-1 0 0 0,1 1 0 0 0,-1 0 0 0 0,0-1 0 0 0,1 0 0 0 0,-1 1 0 0 0,0-1 0 0 0,0 0-1 0 0,0 1 1 0 0,1-1 0 0 0,-1 0 0 0 0,0 0 0 0 0,0 0 0 0 0,0 0 0 0 0,0 0 0 0 0,-1 0 0 0 0,1 0 0 0 0,0 0-1 0 0,0 0 1 0 0,0-3 0 0 0,17-32 2 0 0,-16 33 37 0 0,5-15-87 0 0,-2 5 384 0 0,-7 30 36 0 0,1-10-520 0 0,0 1-1 0 0,1 0 1 0 0,1 14 0 0 0,2-4-4584 0 0,4-26-2425 0 0,-5 4 5911 0 0</inkml:trace>
  <inkml:trace contextRef="#ctx0" brushRef="#br0" timeOffset="1">136 37 5639 0 0,'4'-8'479'0'0,"-2"4"-143"0"0,-1 0 0 0 0,1 0-1 0 0,0 1 1 0 0,1-1 0 0 0,4-5 1044 0 0,-7 9-1272 0 0,1 1 1 0 0,-1-1-1 0 0,0 0 1 0 0,1 1-1 0 0,-1-1 1 0 0,1 0-1 0 0,-1 1 1 0 0,0-1-1 0 0,1 1 1 0 0,-1-1-1 0 0,0 1 1 0 0,0-1 0 0 0,1 1-1 0 0,-1-1 1 0 0,0 1-1 0 0,0-1 1 0 0,0 1-1 0 0,0-1 1 0 0,1 1-1 0 0,-1-1 1 0 0,0 1-1 0 0,0 0 1 0 0,0-1-1 0 0,0 1 1 0 0,0-1-1 0 0,-1 1 1 0 0,1-1-1 0 0,0 1 1 0 0,0-1-1 0 0,0 1 1 0 0,-1 0 0 0 0,-3 22 58 0 0,4-22-22 0 0,-2 7-150 0 0,0 2-186 0 0,0 0 0 0 0,-1 0 0 0 0,0 0 0 0 0,-1 0 0 0 0,0-1 0 0 0,0 1 0 0 0,-1-1 0 0 0,-11 16 0 0 0,11-21-908 0 0,-4 0-2609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0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9215 0 0,'2'-2'87'0'0,"1"1"1"0"0,0 0-1 0 0,1-1 0 0 0,-1 1 0 0 0,0 0 0 0 0,0 0 0 0 0,0 0 0 0 0,1 1 0 0 0,-1-1 0 0 0,0 1 0 0 0,1 0 1 0 0,-1 0-1 0 0,0 0 0 0 0,5 1 0 0 0,-5-1-423 0 0,0 1 0 0 0,0 0 1 0 0,0-1-1 0 0,-1 1 0 0 0,1 0 0 0 0,0 1 1 0 0,-1-1-1 0 0,1 0 0 0 0,0 1 0 0 0,3 3 1 0 0,-2-2-2167 0 0</inkml:trace>
  <inkml:trace contextRef="#ctx0" brushRef="#br0" timeOffset="1">152 25 12095 0 0,'0'0'536'0'0,"-2"4"104"0"0,1 0-512 0 0,0 1-128 0 0,-2-1 0 0 0,1 2 0 0 0,1-1 0 0 0,-1 0 0 0 0,0 0 0 0 0,0-1-72 0 0,-1 1-408 0 0,0-1-72 0 0,1 0-24 0 0,1-11-4168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1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3455 0 0,'0'0'152'0'0,"0"3"32"0"0,0 0-184 0 0,0-1 0 0 0,1 1 0 0 0,-1 0 0 0 0,1-2 0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1.3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4143 0 0,'0'0'191'0'0,"1"23"410"0"0,-9-5 500 0 0,-8 19 2426 0 0,16-36-3363 0 0,-1 0-1 0 0,1 1 1 0 0,0-1 0 0 0,-1 0-1 0 0,1 1 1 0 0,0-1 0 0 0,0 0-1 0 0,0 1 1 0 0,0-1 0 0 0,0 0-1 0 0,0 1 1 0 0,0-1 0 0 0,0 0-1 0 0,1 1 1 0 0,-1-1 0 0 0,0 0-1 0 0,1 1 1 0 0,-1-1 0 0 0,1 0-1 0 0,0 0 1 0 0,-1 1 0 0 0,2 0-1 0 0,-2-2-3 0 0,1 0-153 0 0,0 0-1 0 0,0 0 1 0 0,0 0-1 0 0,0 0 1 0 0,0 0-1 0 0,0-1 1 0 0,0 1 0 0 0,0 0-1 0 0,0-1 1 0 0,0 1-1 0 0,0-1 1 0 0,0 1-1 0 0,0-1 1 0 0,0 1-1 0 0,-1-1 1 0 0,1 0-1 0 0,0 1 1 0 0,0-1-1 0 0,-1 0 1 0 0,1 0-1 0 0,0 0 1 0 0,-1 1 0 0 0,1-1-1 0 0,-1 0 1 0 0,1 0-1 0 0,-1 0 1 0 0,0 0-1 0 0,1 0 1 0 0,-1 0-1 0 0,0 0 1 0 0,0 0-1 0 0,1 0 1 0 0,-1 0-1 0 0,0 0 1 0 0,0 0-1 0 0,0 0 1 0 0,0 0 0 0 0,0 0-1 0 0,-1-1 1 0 0,1-2-205 0 0,0 0 0 0 0,-1 0 0 0 0,0 0 0 0 0,0 0 0 0 0,0 0 0 0 0,0 0 0 0 0,0 1 0 0 0,-5-8 0 0 0,6 10 168 0 0,0 1 0 0 0,-1-1 0 0 0,1 0 0 0 0,0 1-1 0 0,-1-1 1 0 0,1 1 0 0 0,-1-1 0 0 0,1 1 0 0 0,-1-1 0 0 0,1 1-1 0 0,-1-1 1 0 0,1 1 0 0 0,-1-1 0 0 0,0 1 0 0 0,1 0 0 0 0,-1-1-1 0 0,1 1 1 0 0,-1 0 0 0 0,-1-1 0 0 0,-5 1-5735 0 0,7 0 4747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1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20 11631 0 0,'1'3'47'0'0,"0"-1"-1"0"0,0 1 0 0 0,0-1 0 0 0,0 1 1 0 0,0 0-1 0 0,-1 0 0 0 0,1-1 0 0 0,-1 1 1 0 0,0 0-1 0 0,0 0 0 0 0,0 0 0 0 0,0 0 1 0 0,0-1-1 0 0,-1 1 0 0 0,1 0 0 0 0,-1 0 1 0 0,0-1-1 0 0,0 1 0 0 0,0 0 1 0 0,0-1-1 0 0,0 1 0 0 0,-2 2 0 0 0,1-3-46 0 0,2-2 0 0 0,-1 0 0 0 0,1-1 0 0 0,0 1 0 0 0,-1 0 0 0 0,1 0 0 0 0,0 0 0 0 0,0 0 0 0 0,-1 0 0 0 0,1 0 0 0 0,0-1 0 0 0,-1 1 0 0 0,1 0 0 0 0,0 0 0 0 0,0-1 0 0 0,-1 1 0 0 0,1 0 0 0 0,0 0 0 0 0,0-1 0 0 0,0 1 0 0 0,-1 0 0 0 0,1-1 0 0 0,0 1 0 0 0,0 0 0 0 0,0 0 0 0 0,0-1 0 0 0,0 1 0 0 0,-1 0 0 0 0,1-1 0 0 0,0 1 0 0 0,0 0 0 0 0,0-1 0 0 0,0 1 0 0 0,0-1 0 0 0,0 0 0 0 0,0 2 0 0 0,0-1 0 0 0,1-4-16 0 0,-1 0-1 0 0,1 0 1 0 0,0 0-1 0 0,0 0 0 0 0,0 0 1 0 0,1 1-1 0 0,-1-1 1 0 0,1 0-1 0 0,0 1 1 0 0,0-1-1 0 0,0 1 0 0 0,1 0 1 0 0,-1 0-1 0 0,1 0 1 0 0,-1 0-1 0 0,1 0 0 0 0,0 0 1 0 0,0 1-1 0 0,0-1 1 0 0,1 1-1 0 0,-1 0 1 0 0,6-3-1 0 0,-8 5 59 0 0,-1 0 1 0 0,1 0-1 0 0,0 0 1 0 0,-1 0-1 0 0,1 0 0 0 0,0 0 1 0 0,-1 0-1 0 0,1 0 1 0 0,-1 0-1 0 0,1 0 1 0 0,0 0-1 0 0,-1 0 0 0 0,1 0 1 0 0,0 0-1 0 0,-1 1 1 0 0,1-1-1 0 0,-1 0 0 0 0,1 0 1 0 0,0 1-1 0 0,-1-1 1 0 0,1 1-1 0 0,-1-1 0 0 0,1 0 1 0 0,-1 1-1 0 0,1-1 1 0 0,0 2-1 0 0,5 18 987 0 0,-5-13-764 0 0,-1 0 1 0 0,0 0-1 0 0,-2 13 1 0 0,-6 20-754 0 0,8-40 105 0 0,0 1-1806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3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9327 0 0,'0'0'846'0'0,"0"24"-426"0"0,3 33 590 0 0,0-26-658 0 0,-3 35 0 0 0,-6-29-1529 0 0,-5-16-4739 0 0,8-17 4093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3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11975 0 0,'3'2'528'0'0,"0"-2"112"0"0,1 1-512 0 0,1 0-128 0 0,1-1 0 0 0,0 0 0 0 0,1 0-72 0 0,-1-1-48 0 0,1 0-8 0 0,-1 0 0 0 0,1 1-96 0 0,0-1-32 0 0,-1 0 0 0 0,1 0 0 0 0,-1 0-128 0 0,0 1-24 0 0,-1 0-8 0 0,4 5-3872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4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92 11863 0 0,'8'20'1357'0'0,"0"4"-2387"0"0,-8-25 1127 0 0,0-2-83 0 0,0 1 0 0 0,0-1-1 0 0,0 0 1 0 0,0 1 0 0 0,0-1-1 0 0,0 0 1 0 0,1 1 0 0 0,-1-1 0 0 0,1 0-1 0 0,0 1 1 0 0,0-1 0 0 0,0 1-1 0 0,0-1 1 0 0,2-3 0 0 0,1-1-61 0 0,17-42 26 0 0,-19 46 25 0 0,-1 1 0 0 0,1-1 0 0 0,0 0 0 0 0,0 1 0 0 0,0-1 0 0 0,0 1 0 0 0,0 0 0 0 0,0 0 0 0 0,1 0 0 0 0,-1 0 0 0 0,1 0 0 0 0,-1 0 0 0 0,1 0 0 0 0,5-1 0 0 0,-8 3-200 0 0,1-1 0 0 0,0 1 0 0 0,-1 0 0 0 0,1 0 0 0 0,0 1 0 0 0,0-1 0 0 0,-1 0 0 0 0,1 0 0 0 0,0 0 0 0 0,-1 0 1 0 0,1 0-1 0 0,0 1 0 0 0,-1-1 0 0 0,1 0 0 0 0,0 1 0 0 0,-1-1 0 0 0,1 0 0 0 0,-1 1 0 0 0,1-1 0 0 0,0 1 0 0 0,-1-1 0 0 0,1 1 0 0 0,-1-1 1 0 0,0 1-1 0 0,1 0 0 0 0,-1-1 0 0 0,1 1 0 0 0,-1 0-89 0 0,5 4-2422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4.4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12 5871 0 0,'-8'-10'1762'0'0,"7"9"-1699"0"0,-1 1 0 0 0,0 0 1 0 0,0 0-1 0 0,1 0 0 0 0,-1 0 0 0 0,0 0 1 0 0,0 0-1 0 0,1 0 0 0 0,-1 0 1 0 0,0 1-1 0 0,1-1 0 0 0,-1 1 1 0 0,0-1-1 0 0,1 1 0 0 0,-1 0 0 0 0,1 0 1 0 0,-1 0-1 0 0,1 0 0 0 0,-3 1 1 0 0,1 1 167 0 0,1-1 1 0 0,0 1 0 0 0,0-1-1 0 0,0 1 1 0 0,0 0 0 0 0,0 0-1 0 0,1 0 1 0 0,-1 0 0 0 0,1 0-1 0 0,-2 3 1 0 0,2-1 10 0 0,-1-1 0 0 0,1 1 0 0 0,0 0 1 0 0,0 0-1 0 0,1 0 0 0 0,-1-1 0 0 0,1 1 0 0 0,0 0 0 0 0,0 0 1 0 0,1 0-1 0 0,0 0 0 0 0,-1 0 0 0 0,1 0 0 0 0,3 5 0 0 0,-4-9-240 0 0,0-1-1 0 0,0 1 1 0 0,0-1-1 0 0,1 1 1 0 0,-1-1-1 0 0,0 1 1 0 0,1-1-1 0 0,-1 1 1 0 0,0-1-1 0 0,1 0 1 0 0,-1 1-1 0 0,0-1 1 0 0,1 1-1 0 0,-1-1 0 0 0,1 0 1 0 0,-1 0-1 0 0,1 1 1 0 0,-1-1-1 0 0,1 0 1 0 0,-1 0-1 0 0,1 1 1 0 0,-1-1-1 0 0,1 0 1 0 0,-1 0-1 0 0,1 0 1 0 0,-1 0-1 0 0,1 0 1 0 0,0 0-1 0 0,-1 0 1 0 0,1 0-1 0 0,-1 0 1 0 0,1 0-1 0 0,-1 0 1 0 0,1 0-1 0 0,-1 0 1 0 0,1 0-1 0 0,-1 0 1 0 0,1-1-1 0 0,-1 1 1 0 0,1 0-1 0 0,-1 0 0 0 0,1-1 1 0 0,-1 1-1 0 0,1 0 1 0 0,-1-1-1 0 0,1 1 1 0 0,-1 0-1 0 0,0-1 1 0 0,1 1-1 0 0,-1-1 1 0 0,0 1-1 0 0,1-1 1 0 0,-1 0-1 0 0,16-22 111 0 0,2-27-286 0 0,-11 27 16 0 0,-4 19 103 0 0,-3 7 34 0 0,-1 7-184 0 0,1 0-1 0 0,1 1 0 0 0,0-1 1 0 0,4 20-1 0 0,-4-27-1207 0 0,2-5-3146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74 138 4143 0 0,'10'-2'224'0'0,"0"0"0"0"0,0-1 0 0 0,-1 0 0 0 0,1-1 0 0 0,-1 0 0 0 0,0 0 0 0 0,0-1-1 0 0,0 0 1 0 0,0-1 0 0 0,8-7 0 0 0,-15 11-144 0 0,1-1 1 0 0,-1 1-1 0 0,0-1 0 0 0,0 0 1 0 0,0 0-1 0 0,0 0 0 0 0,0 0 1 0 0,-1 0-1 0 0,1 0 0 0 0,-1 0 0 0 0,0 0 1 0 0,1-6-1 0 0,-2 8 101 0 0,-8-19 602 0 0,7 17-758 0 0,-1-1-4 0 0,-13-5 81 0 0,13 8-88 0 0,-1 0 0 0 0,0 0 1 0 0,0 0-1 0 0,1 0 0 0 0,-1 1 0 0 0,0-1 0 0 0,0 1 0 0 0,0-1 1 0 0,0 1-1 0 0,0 0 0 0 0,0 0 0 0 0,0 1 0 0 0,0-1 1 0 0,0 0-1 0 0,0 1 0 0 0,-3 1 0 0 0,1 0 61 0 0,-1 0-1 0 0,1 1 1 0 0,0 0-1 0 0,-1 0 1 0 0,2 0-1 0 0,-1 0 1 0 0,-8 8-1 0 0,5-3 102 0 0,-1 1-1 0 0,1 0 1 0 0,1 1-1 0 0,0 0 1 0 0,0 0-1 0 0,1 0 1 0 0,-7 17-1 0 0,9-19-98 0 0,2 0-1 0 0,-1 0 0 0 0,1 0 1 0 0,0 1-1 0 0,1-1 0 0 0,0 0 0 0 0,0 1 1 0 0,1-1-1 0 0,0 10 0 0 0,1-12-39 0 0,0 0-1 0 0,0-1 0 0 0,1 1 1 0 0,-1-1-1 0 0,1 0 0 0 0,1 1 1 0 0,-1-1-1 0 0,0 0 1 0 0,1 0-1 0 0,0 0 0 0 0,1-1 1 0 0,-1 1-1 0 0,8 7 0 0 0,-8-10-53 0 0,0 0 0 0 0,1 0 0 0 0,-1-1-1 0 0,0 1 1 0 0,1-1 0 0 0,-1 0 0 0 0,1 0 0 0 0,-1 0-1 0 0,1-1 1 0 0,0 1 0 0 0,7-1 0 0 0,-10 0-46 0 0,1 0 0 0 0,-1 0 1 0 0,1 0-1 0 0,-1 0 0 0 0,0 0 1 0 0,1-1-1 0 0,-1 1 0 0 0,1-1 1 0 0,-1 1-1 0 0,0-1 0 0 0,0 1 1 0 0,1-1-1 0 0,-1 0 0 0 0,2-1 1 0 0,39-33-3948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4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7 108 11975 0 0,'0'0'528'0'0,"0"3"112"0"0,1 3-512 0 0,-1-1-128 0 0,0 1 0 0 0,0 0 0 0 0,0 1 104 0 0,-1 0-8 0 0,0 0 0 0 0,1-1 0 0 0,0-1-96 0 0,-1 0-80 0 0,1 0 16 0 0,-1-2 0 0 0,0-1-360 0 0,0 1-72 0 0,-1-20-4880 0 0</inkml:trace>
  <inkml:trace contextRef="#ctx0" brushRef="#br0" timeOffset="1">32 0 8639 0 0,'0'0'936'0'0,"1"8"-4760"0"0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5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22 11399 0 0,'-5'33'1373'0'0,"2"-11"-1451"0"0,2-20-115 0 0,1-10-15 0 0,8-35-119 0 0,-8 41 315 0 0,0 1-1 0 0,1 0 0 0 0,-1 0 0 0 0,0-1 0 0 0,1 1 0 0 0,-1 0 0 0 0,1 0 0 0 0,-1 0 0 0 0,1 0 0 0 0,0-1 0 0 0,-1 1 0 0 0,1 0 0 0 0,0 0 0 0 0,0 0 0 0 0,0 0 0 0 0,0 1 0 0 0,-1-1 0 0 0,1 0 0 0 0,0 0 0 0 0,1 0 0 0 0,-1 1 0 0 0,0-1 0 0 0,0 1 0 0 0,0-1 0 0 0,0 1 0 0 0,1-1 0 0 0,-1 1 0 0 0,0-1 0 0 0,0 1 0 0 0,1 0 0 0 0,0 0 0 0 0,0 0 72 0 0,-1 1 0 0 0,0 0 0 0 0,0-1 0 0 0,0 1 0 0 0,0 0 0 0 0,0 0 0 0 0,0-1 0 0 0,0 1 0 0 0,0 0 0 0 0,0 0 0 0 0,0 0 0 0 0,-1 0 0 0 0,1 0 0 0 0,0 0 0 0 0,-1 1 0 0 0,1-1-1 0 0,-1 0 1 0 0,1 0 0 0 0,-1 0 0 0 0,1 1 0 0 0,-1-1 0 0 0,0 3 0 0 0,7 33 35 0 0,-7-28-100 0 0,1-5-481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5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19 133 11863 0 0,'0'7'520'0'0,"1"-3"120"0"0,-1 2-512 0 0,0-1-128 0 0,0 1 0 0 0,-1-1 0 0 0,0 1 0 0 0,0 0-128 0 0,0 1 24 0 0,-1-2 8 0 0,0 0-160 0 0,1 0-24 0 0,-1-2-8 0 0,-7-5-4544 0 0</inkml:trace>
  <inkml:trace contextRef="#ctx0" brushRef="#br0" timeOffset="1">43 1 11287 0 0,'0'0'1224'0'0,"2"0"-1224"0"0,1 1 0 0 0,3 6-4992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5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36 13591 0 0,'-9'29'790'0'0,"9"-18"-1588"0"0,7-22-249 0 0,4-5-716 0 0,-4 8 1065 0 0,-3 3 786 0 0,0 0-1 0 0,1 1 1 0 0,-1-1-1 0 0,1 1 1 0 0,0 0-1 0 0,0 0 1 0 0,10-5-1 0 0,-14 9-11 0 0,-1 0-1 0 0,1 0 0 0 0,-1 0 0 0 0,1 0 1 0 0,-1 1-1 0 0,1-1 0 0 0,-1 0 0 0 0,1 0 1 0 0,-1 1-1 0 0,1-1 0 0 0,-1 0 0 0 0,0 1 1 0 0,1-1-1 0 0,-1 0 0 0 0,1 1 1 0 0,-1-1-1 0 0,0 1 0 0 0,1-1 0 0 0,-1 1 1 0 0,0-1-1 0 0,0 1 0 0 0,1-1 0 0 0,-1 1 1 0 0,0-1-1 0 0,0 1 0 0 0,0-1 0 0 0,0 1 1 0 0,0-1-1 0 0,1 1 0 0 0,-1-1 0 0 0,0 1 1 0 0,0-1-1 0 0,0 1 0 0 0,0-1 1 0 0,-1 2-1 0 0,3 25 392 0 0,-2-24-204 0 0,4 34 184 0 0,3-14-3406 0 0,-6-21 1018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6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16 10247 0 0,'-5'-8'1584'0'0,"3"9"-1516"0"0,0 0 0 0 0,0 0-1 0 0,0 0 1 0 0,1 0 0 0 0,-1 0 0 0 0,0 0-1 0 0,1 1 1 0 0,-1-1 0 0 0,1 0-1 0 0,-1 1 1 0 0,1-1 0 0 0,0 1-1 0 0,0 0 1 0 0,-1-1 0 0 0,1 1-1 0 0,0 0 1 0 0,1 0 0 0 0,-2 3 0 0 0,-13 36 813 0 0,15-40-866 0 0,-1 0-7 0 0,1 1-1 0 0,-1 0 1 0 0,1-1-1 0 0,-1 1 1 0 0,1-1-1 0 0,0 1 1 0 0,0 0-1 0 0,0 0 1 0 0,0-1-1 0 0,0 1 0 0 0,0 0 1 0 0,0-1-1 0 0,1 1 1 0 0,-1-1-1 0 0,1 1 1 0 0,-1 0-1 0 0,2 2 1 0 0,-2-4-8 0 0,1 0 1 0 0,0 0-1 0 0,-1 0 1 0 0,1 0 0 0 0,-1 0-1 0 0,1 0 1 0 0,-1 0-1 0 0,1 0 1 0 0,-1 0 0 0 0,1 0-1 0 0,0 0 1 0 0,-1 0-1 0 0,1 0 1 0 0,-1-1 0 0 0,1 1-1 0 0,-1 0 1 0 0,1 0-1 0 0,-1-1 1 0 0,1 1 0 0 0,-1 0-1 0 0,1-1 1 0 0,-1 1-1 0 0,0 0 1 0 0,1-1 0 0 0,-1 1-1 0 0,1-2 1 0 0,12-9 111 0 0,-9 6-113 0 0,-1 0 1 0 0,0 0 0 0 0,0 0 0 0 0,0-1-1 0 0,-1 1 1 0 0,0-1 0 0 0,3-8 0 0 0,12-29 148 0 0,-17 43 52 0 0,3 23 640 0 0,-4-4-701 0 0,-1 0 1 0 0,-1 0-1 0 0,0 0 0 0 0,-11 31 0 0 0,11-40-86 0 0,-1 0 0 0 0,0-1 1 0 0,-1 1-1 0 0,0-1 0 0 0,-1 0 0 0 0,0 0 0 0 0,0-1 0 0 0,-1 0 0 0 0,0 0 0 0 0,-9 8 0 0 0,16-16-130 0 0,-1 1 0 0 0,1-1 0 0 0,0 1 0 0 0,-1-1 0 0 0,0 1 0 0 0,1-1 1 0 0,-1 0-1 0 0,1 1 0 0 0,-1-1 0 0 0,1 0 0 0 0,-1 0 0 0 0,0 0 0 0 0,1 1 0 0 0,-1-1 0 0 0,1 0 0 0 0,-1 0 0 0 0,0 0 0 0 0,1 0 0 0 0,-1 0 0 0 0,0 0 0 0 0,1 0 0 0 0,-1 0 0 0 0,0 0 0 0 0,1 0 0 0 0,-1 0 0 0 0,1-1 0 0 0,-1 1 0 0 0,0 0 0 0 0,1 0 0 0 0,-1-1 0 0 0,1 1 1 0 0,-1 0-1 0 0,1-1 0 0 0,-1 1 0 0 0,0 0 0 0 0,1-1 0 0 0,0 1 0 0 0,-1-1 0 0 0,1 1 0 0 0,-1-1 0 0 0,1 1 0 0 0,-1-1 0 0 0,-1-4-4894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7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13 7255 0 0,'0'-1'129'0'0,"0"1"0"0"0,-1-1 0 0 0,1 0-1 0 0,0 1 1 0 0,-1-1 0 0 0,1 0-1 0 0,0 1 1 0 0,-1-1 0 0 0,1 0-1 0 0,-1 1 1 0 0,1-1 0 0 0,-1 1 0 0 0,1-1-1 0 0,-1 1 1 0 0,0-1 0 0 0,1 1-1 0 0,-1-1 1 0 0,0 1 0 0 0,1 0-1 0 0,-1-1 1 0 0,0 1 0 0 0,1 0 0 0 0,-1 0-1 0 0,0-1 1 0 0,0 1 0 0 0,1 0-1 0 0,-1 0 1 0 0,0 0 0 0 0,-1 0 0 0 0,0 1 61 0 0,0-1 1 0 0,0 1-1 0 0,0 0 1 0 0,0-1-1 0 0,0 1 1 0 0,0 0 0 0 0,0 0-1 0 0,0 1 1 0 0,1-1-1 0 0,-4 3 1 0 0,-3 4 354 0 0,-1 0 0 0 0,-12 18-1 0 0,15-18-337 0 0,0 1-1 0 0,1 0 1 0 0,1 0-1 0 0,-1 0 1 0 0,1 1-1 0 0,-5 18 1 0 0,8-25-191 0 0,1 1 0 0 0,-1-1 1 0 0,1 1-1 0 0,-1 0 1 0 0,1 0-1 0 0,0-1 0 0 0,1 1 1 0 0,-1 0-1 0 0,1-1 0 0 0,0 5 1 0 0,0-6-47 0 0,0-1 0 0 0,-1 1-1 0 0,1 0 1 0 0,0 0 0 0 0,0 0 0 0 0,0-1 0 0 0,1 1 0 0 0,-1-1 0 0 0,0 1-1 0 0,1-1 1 0 0,-1 1 0 0 0,1-1 0 0 0,-1 0 0 0 0,1 0 0 0 0,-1 1 0 0 0,1-1-1 0 0,0 0 1 0 0,0-1 0 0 0,3 2 0 0 0,-4-1-148 0 0,1 0 1 0 0,-1-1 0 0 0,1 1-1 0 0,-1-1 1 0 0,1 0-1 0 0,0 0 1 0 0,-1 1-1 0 0,1-1 1 0 0,-1 0-1 0 0,1 0 1 0 0,0 0 0 0 0,-1-1-1 0 0,1 1 1 0 0,0 0-1 0 0,-1-1 1 0 0,1 1-1 0 0,-1-1 1 0 0,1 1-1 0 0,-1-1 1 0 0,1 0-1 0 0,1 0 1 0 0,19-15-4278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7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16 12207 0 0,'-1'0'58'0'0,"1"0"0"0"0,-1 0 0 0 0,0 0 0 0 0,0 0 0 0 0,0 0 0 0 0,1 1 0 0 0,-1-1 0 0 0,0 0 0 0 0,0 0 0 0 0,1 1 0 0 0,-1-1 0 0 0,0 1 0 0 0,1-1 0 0 0,-1 1 0 0 0,0-1 0 0 0,1 1 0 0 0,-1-1 0 0 0,1 1 0 0 0,-1-1 0 0 0,1 1 0 0 0,-1 0 0 0 0,1-1 0 0 0,-1 1 0 0 0,1 0 0 0 0,0-1 0 0 0,-1 2 0 0 0,-12 20-48 0 0,13-21 16 0 0,-3 4 48 0 0,1 1 0 0 0,0-1 0 0 0,0 1 1 0 0,0 0-1 0 0,1 0 0 0 0,-1 11 0 0 0,1-15-67 0 0,1 1 0 0 0,0 0-1 0 0,0 0 1 0 0,0 0-1 0 0,0 0 1 0 0,0-1-1 0 0,1 1 1 0 0,0 0-1 0 0,-1 0 1 0 0,1-1-1 0 0,0 1 1 0 0,0 0-1 0 0,0-1 1 0 0,1 1-1 0 0,-1-1 1 0 0,3 4-1 0 0,-4-5-6 0 0,1-1-1 0 0,-1 0 1 0 0,0 1-1 0 0,1-1 1 0 0,-1 1 0 0 0,1-1-1 0 0,-1 0 1 0 0,0 1-1 0 0,1-1 1 0 0,-1 0-1 0 0,1 0 1 0 0,-1 1-1 0 0,1-1 1 0 0,-1 0-1 0 0,1 0 1 0 0,-1 0-1 0 0,1 0 1 0 0,-1 0 0 0 0,1 0-1 0 0,-1 1 1 0 0,1-1-1 0 0,0 0 1 0 0,-1-1-1 0 0,1 1 1 0 0,-1 0-1 0 0,1 0 1 0 0,-1 0-1 0 0,1 0 1 0 0,0-1 0 0 0,12-12-31 0 0,1-22-13 0 0,-2-17-784 0 0,-12 49 745 0 0,1-1 1 0 0,-1 1-1 0 0,0-1 0 0 0,0 1 1 0 0,0-1-1 0 0,-1 1 0 0 0,1-1 1 0 0,-1 1-1 0 0,0-1 1 0 0,0 1-1 0 0,0 0 0 0 0,-3-6 1 0 0,4 9 13 0 0,0-1 0 0 0,0 1 0 0 0,0 0 1 0 0,0 0-1 0 0,0-1 0 0 0,0 1 0 0 0,0 0 1 0 0,-1 0-1 0 0,1 0 0 0 0,0-1 0 0 0,0 1 1 0 0,0 0-1 0 0,0 0 0 0 0,-1 0 0 0 0,1 0 1 0 0,0-1-1 0 0,0 1 0 0 0,0 0 0 0 0,-1 0 1 0 0,1 0-1 0 0,0 0 0 0 0,0 0 0 0 0,0 0 1 0 0,-1 0-1 0 0,1 0 0 0 0,0 0 0 0 0,0 0 1 0 0,-1 0-1 0 0,1 0 0 0 0,0 0 0 0 0,0 0 1 0 0,-1 0-1 0 0,1 0 0 0 0,0 0 0 0 0,0 0 1 0 0,-1 0-1 0 0,1 0 0 0 0,0 0 0 0 0,0 0 1 0 0,0 0-1 0 0,-1 0 0 0 0,1 0 0 0 0,0 0 1 0 0,0 1-1 0 0,-1-1 0 0 0,1 0 0 0 0,0 0 1 0 0,0 0-1 0 0,0 0 0 0 0,0 1 0 0 0,-1-1 1 0 0,1 0-1 0 0,0 0 0 0 0,0 0 0 0 0,0 1 1 0 0,0-1-1 0 0,0 0 0 0 0,0 0 0 0 0,0 0 1 0 0,0 1-1 0 0,-1-1 0 0 0,0 11-2918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7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73 2759 0 0,'31'-1'1267'0'0,"-30"1"-1086"0"0,0 0 0 0 0,0 0 0 0 0,0 1 0 0 0,0-1 0 0 0,0 0 0 0 0,1 1 0 0 0,-1-1 0 0 0,0 1 0 0 0,0 0 0 0 0,0-1 0 0 0,0 1 0 0 0,-1 0 0 0 0,1 0 0 0 0,0-1 0 0 0,0 1 0 0 0,0 0 0 0 0,0 0 0 0 0,-1 0 0 0 0,1 0 1 0 0,-1 0-1 0 0,1 0 0 0 0,0 0 0 0 0,-1 0 0 0 0,0 0 0 0 0,1 1 0 0 0,-1-1 0 0 0,0 0 0 0 0,1 0 0 0 0,-1 0 0 0 0,0 0 0 0 0,0 0 0 0 0,0 1 0 0 0,0-1 0 0 0,0 0 0 0 0,0 0 0 0 0,-1 2 0 0 0,1 2 83 0 0,0 0 1 0 0,-1 0-1 0 0,0 0 1 0 0,0 0-1 0 0,0 1 0 0 0,-1-1 1 0 0,-3 6-1 0 0,3-32 3 0 0,4 10-371 0 0,1 0 0 0 0,0-1 1 0 0,1 1-1 0 0,0 0 0 0 0,0 1 0 0 0,1-1 1 0 0,1 1-1 0 0,0 0 0 0 0,0 0 0 0 0,9-9 1 0 0,-15 19 125 0 0,0 0 0 0 0,0-1 0 0 0,0 1 0 0 0,1 0 0 0 0,-1-1 0 0 0,0 1 0 0 0,0 0 0 0 0,1 0 0 0 0,-1-1 1 0 0,0 1-1 0 0,1 0 0 0 0,-1 0 0 0 0,0 0 0 0 0,1-1 0 0 0,-1 1 0 0 0,0 0 0 0 0,1 0 0 0 0,-1 0 0 0 0,0 0 0 0 0,1 0 1 0 0,-1 0-1 0 0,1 0 0 0 0,-1 0 0 0 0,0 0 0 0 0,1 0 0 0 0,-1 0 0 0 0,0 0 0 0 0,1 0 0 0 0,-1 0 0 0 0,0 0 0 0 0,1 0 1 0 0,-1 0-1 0 0,1 0 0 0 0,-1 0 0 0 0,0 1 0 0 0,1-1 0 0 0,7 14 611 0 0,-2 21 99 0 0,-6 9-429 0 0,0-34-637 0 0,-1 0-1 0 0,2 0 1 0 0,-1 0 0 0 0,1 0 0 0 0,4 15 0 0 0,-3-21-4184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8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11863 0 0,'0'0'540'0'0,"8"23"304"0"0,-7-14-1003 0 0,5 60 1075 0 0,-9-35-2032 0 0,2-30 485 0 0,0-1 0 0 0,0 1 1 0 0,0-1-1 0 0,0 1 0 0 0,-1-1 0 0 0,-2 5 1 0 0,-1-3-3061 0 0,2-5 1804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8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 13359 0 0,'24'-2'1368'0'0,"1"10"-3034"0"0,-21-7 283 0 0,-1 0 0 0 0,0 0 0 0 0,1 0 1 0 0,0 0-1 0 0,-1 0 0 0 0,1-1 0 0 0,-1 1 0 0 0,5-1 0 0 0,-6 0 1630 0 0,-1 0 0 0 0,1 0 0 0 0,-1 0-1 0 0,1 0 1 0 0,-1 1 0 0 0,1-1 0 0 0,0 0-1 0 0,-1 1 1 0 0,1 0 0 0 0,-1-1 0 0 0,0 1-1 0 0,1 0 1 0 0,-1-1 0 0 0,1 1 0 0 0,-1 0-1 0 0,0 0 1 0 0,0 0 0 0 0,0 0 0 0 0,1 1-1 0 0,-1-1 1 0 0,0 0 0 0 0,0 0 0 0 0,0 1-1 0 0,-1-1 1 0 0,1 0 0 0 0,0 1 0 0 0,-1-1-1 0 0,1 1 1 0 0,0-1 0 0 0,-1 1 0 0 0,0-1-1 0 0,1 1 1 0 0,-1 0 0 0 0,0-1 0 0 0,0 4-1 0 0,1 2 373 0 0,-1-1-1 0 0,1 1 1 0 0,-2 0-1 0 0,1 0 0 0 0,-1 0 1 0 0,-3 13-1 0 0,4-19-59 0 0,0-26-428 0 0,1 12-412 0 0,1 1 0 0 0,0-1 0 0 0,0 1 1 0 0,2 0-1 0 0,-1 0 0 0 0,2 0 0 0 0,0 0 1 0 0,7-13-1 0 0,-12 24 274 0 0,1 1-1 0 0,-1-1 1 0 0,1 0 0 0 0,-1 1-1 0 0,0-1 1 0 0,1 1 0 0 0,-1-1-1 0 0,1 0 1 0 0,-1 1 0 0 0,1-1-1 0 0,0 1 1 0 0,-1 0 0 0 0,1-1-1 0 0,0 1 1 0 0,-1-1 0 0 0,1 1-1 0 0,0 0 1 0 0,-1 0 0 0 0,1-1-1 0 0,0 1 1 0 0,-1 0 0 0 0,1 0-1 0 0,0 0 1 0 0,0 0 0 0 0,-1 0-1 0 0,2 0 1 0 0,16 11-1057 0 0,-15-8 615 0 0,8 5-3263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94 2759 0 0,'7'-22'2568'0'0,"-4"18"-2483"0"0,-1 0-1 0 0,2 1 1 0 0,-1 0 0 0 0,0-1-1 0 0,7-4 1 0 0,4-4 103 0 0,-13 11 116 0 0,-1 2-237 0 0,0 2-66 0 0,0 1 1 0 0,0-1-1 0 0,0 0 0 0 0,-1 1 1 0 0,0-1-1 0 0,1 0 0 0 0,-1 0 1 0 0,0 0-1 0 0,-3 5 0 0 0,-6 17 38 0 0,6-14-1 0 0,-1 0 1 0 0,-4 24 0 0 0,-6 31 217 0 0,8-37-60 0 0,-6 53 0 0 0,10-48-133 0 0,-2 41 1999 0 0,27-70-1547 0 0,-3-5-505 0 0,-1-1-1 0 0,1-1 1 0 0,0-1 0 0 0,-1 0-1 0 0,1-1 1 0 0,-1-2 0 0 0,31-12-1 0 0,-26 7-37 0 0,-1-1 0 0 0,40-28 0 0 0,-33 20 40 0 0,-16 11-23 0 0,-3 2 69 0 0,0-1 0 0 0,1 2 0 0 0,0-1 0 0 0,0 2 0 0 0,0-1 0 0 0,1 1 0 0 0,-1 1-1 0 0,1 0 1 0 0,18-3 0 0 0,-9 5 10 0 0,1 1 0 0 0,-1 1 0 0 0,22 3 0 0 0,-35-3-56 0 0,10 4 126 0 0,-17-4 424 0 0,-6 17-303 0 0,4-17-216 0 0,-6-10-34 0 0,4 4-5 0 0,0-14-7 0 0,-11-51 35 0 0,-6-74 0 0 0,17 136-32 0 0,-4 6 0 0 0,-3 4 9 0 0,-4 0 5 0 0,1 0 0 0 0,0 0 0 0 0,-17-2-1 0 0,1-3 41 0 0,-3 0-44 0 0,15 2-10 0 0,-1 0 0 0 0,1 1 0 0 0,-19 2 0 0 0,-39 5 0 0 0,66-4 0 0 0,7-1-18 0 0,0 0 0 0 0,-1 0 0 0 0,1-1 0 0 0,-1 1 0 0 0,1-1-1 0 0,-1 1 1 0 0,1-1 0 0 0,-1 0 0 0 0,0 0 0 0 0,1 0 0 0 0,-1 0 0 0 0,1-1-1 0 0,-1 1 1 0 0,1-1 0 0 0,-1 1 0 0 0,1-1 0 0 0,-5-2 0 0 0,-4-1-42 0 0,10 4-30 0 0,-10-3-128 0 0,10 3 161 0 0,1-1 0 0 0,0 1 0 0 0,-1 0 0 0 0,1-1 0 0 0,-1 1 0 0 0,1 0 0 0 0,-1-1 0 0 0,1 1 0 0 0,-1 0 0 0 0,0 0 0 0 0,1 0 0 0 0,-1 0 0 0 0,1-1 0 0 0,-1 1 0 0 0,1 0 0 0 0,-1 0 0 0 0,0 0 0 0 0,1 0 0 0 0,-1 0 0 0 0,1 0 0 0 0,-1 1 0 0 0,1-1 0 0 0,-1 0 1 0 0,1 0-1 0 0,-1 0 0 0 0,0 0 0 0 0,1 1 0 0 0,-1-1 0 0 0,2 7-3429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6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3223 0 0,'2'2'266'0'0,"0"0"-1"0"0,1 1 0 0 0,-1-1 0 0 0,-1 1 0 0 0,1 0 0 0 0,2 3 0 0 0,-9 67 561 0 0,1-46 117 0 0,2 37 0 0 0,1-42-818 0 0,0 1 0 0 0,-2-1 0 0 0,-5 23-1 0 0,4-22-1619 0 0,0 1-1 0 0,0 27 0 0 0,4-49 316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9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19 8407 0 0,'0'0'758'0'0,"0"0"-620"0"0,0-2-94 0 0,0 2 100 0 0,0-1-70 0 0,0 0 0 0 0,0 0-1 0 0,-1 0 1 0 0,1 1 0 0 0,0-1-1 0 0,-1 0 1 0 0,1 0 0 0 0,-1 1-1 0 0,1-1 1 0 0,-1 0 0 0 0,1 0-1 0 0,-1 1 1 0 0,0-1 0 0 0,1 1 0 0 0,-1-1-1 0 0,0 0 1 0 0,1 1 0 0 0,-1-1-1 0 0,0 1 1 0 0,0 0 0 0 0,1-1-1 0 0,-1 1 1 0 0,0 0 0 0 0,0-1-1 0 0,0 1 1 0 0,0 0 0 0 0,0 0-1 0 0,1 0 1 0 0,-1 0 0 0 0,0 0-1 0 0,0 0 1 0 0,0 0 0 0 0,0 0-1 0 0,0 0 1 0 0,-1 0 0 0 0,1 0 35 0 0,-1 1 1 0 0,1-1-1 0 0,-1 1 0 0 0,1-1 1 0 0,-1 1-1 0 0,1-1 0 0 0,0 1 1 0 0,-1 0-1 0 0,1 0 1 0 0,0 0-1 0 0,-1-1 0 0 0,1 1 1 0 0,0 0-1 0 0,0 1 0 0 0,0-1 1 0 0,0 0-1 0 0,0 0 1 0 0,0 0-1 0 0,-1 2 0 0 0,0 3 79 0 0,0 1 0 0 0,0-1 0 0 0,0 0 0 0 0,1 1-1 0 0,-2 11 1 0 0,3-16-143 0 0,0 0-1 0 0,0 0 0 0 0,0 0 1 0 0,0 0-1 0 0,0 0 1 0 0,0 0-1 0 0,0 0 0 0 0,1 0 1 0 0,-1 0-1 0 0,1 0 1 0 0,0 0-1 0 0,-1 0 0 0 0,1 0 1 0 0,0 0-1 0 0,0 0 1 0 0,0-1-1 0 0,0 1 0 0 0,0 0 1 0 0,1-1-1 0 0,-1 1 0 0 0,1-1 1 0 0,2 3-1 0 0,-4-4-44 0 0,1 0 0 0 0,-1 1 0 0 0,0-1 0 0 0,1 0 0 0 0,-1 0 0 0 0,1 0 0 0 0,-1 1 0 0 0,1-1 0 0 0,-1 0-1 0 0,1 0 1 0 0,-1 0 0 0 0,1 0 0 0 0,-1 0 0 0 0,1 0 0 0 0,-1 0 0 0 0,1 0 0 0 0,-1 0 0 0 0,1 0 0 0 0,-1 0 0 0 0,1 0 0 0 0,-1 0-1 0 0,1-1 1 0 0,-1 1 0 0 0,0 0 0 0 0,1 0 0 0 0,-1 0 0 0 0,1-1 0 0 0,-1 1 0 0 0,0 0 0 0 0,1-1 0 0 0,9-15-6 0 0,-2-21-2 0 0,-10 18-152 0 0,0 19 50 0 0,0 11 60 0 0,1 5-314 0 0,1 1 0 0 0,3 27 0 0 0,-1-40-1112 0 0,3-7-3492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9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 11975 0 0,'-21'0'1456'0'0,"18"2"-1367"0"0,-1 0 0 0 0,1 1-1 0 0,-1-1 1 0 0,1 1 0 0 0,0 0-1 0 0,0 0 1 0 0,1 0-1 0 0,-1 0 1 0 0,1 1 0 0 0,-1-1-1 0 0,1 1 1 0 0,0 0 0 0 0,0-1-1 0 0,0 1 1 0 0,-2 8 0 0 0,3-8-77 0 0,0 0 1 0 0,0 0 0 0 0,0 0 0 0 0,0 0-1 0 0,0 0 1 0 0,1 0 0 0 0,0 0-1 0 0,0 0 1 0 0,0 0 0 0 0,0 0 0 0 0,1 0-1 0 0,-1 0 1 0 0,1 0 0 0 0,0 0 0 0 0,0 0-1 0 0,3 5 1 0 0,13 6-617 0 0,-17-15 506 0 0,1 1-1 0 0,0-1 1 0 0,-1 0 0 0 0,1 1-1 0 0,0-1 1 0 0,-1 0-1 0 0,1 0 1 0 0,0 0-1 0 0,0 1 1 0 0,-1-1 0 0 0,1 0-1 0 0,0 0 1 0 0,0 0-1 0 0,-1 0 1 0 0,1 0-1 0 0,0 0 1 0 0,0 0 0 0 0,-1-1-1 0 0,1 1 1 0 0,0 0-1 0 0,-1 0 1 0 0,1-1-1 0 0,0 1 1 0 0,-1 0 0 0 0,1-1-1 0 0,0 1 1 0 0,-1 0-1 0 0,1-1 1 0 0,0 1 0 0 0,-1-1-1 0 0,1 0 1 0 0,13-20-4080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19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 10135 0 0,'0'0'919'0'0,"1"2"-769"0"0,-1 0-1 0 0,1-1 1 0 0,-1 1 0 0 0,0 0-1 0 0,1 0 1 0 0,-1 0 0 0 0,0 0-1 0 0,0 0 1 0 0,0 0 0 0 0,0 0-1 0 0,-1 3 1 0 0,0-3-46 0 0,-11 118 247 0 0,4-91-1263 0 0,-2-12-995 0 0,2-13-2277 0 0,5-4 2617 0 0</inkml:trace>
  <inkml:trace contextRef="#ctx0" brushRef="#br0" timeOffset="1">1 108 14855 0 0,'0'0'1350'0'0,"25"-2"-993"0"0,-16 0-489 0 0,1-1 0 0 0,-1 1-1 0 0,0-1 1 0 0,11-6 0 0 0,14-13-5990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28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317 37 1951 0 0,'0'0'91'0'0,"5"-14"2290"0"0,-5 13-2273 0 0,0 1 0 0 0,0-1 0 0 0,0 1 0 0 0,1 0-1 0 0,-1-1 1 0 0,0 1 0 0 0,-1-1 0 0 0,1 1-1 0 0,0-1 1 0 0,0 1 0 0 0,0 0 0 0 0,0-1 0 0 0,0 1-1 0 0,0 0 1 0 0,0-1 0 0 0,-1 1 0 0 0,1-1 0 0 0,0 1-1 0 0,0 0 1 0 0,0-1 0 0 0,-1 1 0 0 0,1 0-1 0 0,0-1 1 0 0,-1 1 0 0 0,1 0 0 0 0,0 0 0 0 0,-1-1-1 0 0,1 1 1 0 0,0 0 0 0 0,-1 0 0 0 0,1 0-1 0 0,0-1 1 0 0,-1 1 0 0 0,1 0 0 0 0,-1 0 0 0 0,0 0-1 0 0,1 0-32 0 0,-25-7 1206 0 0,20 6-1208 0 0,0 0-1 0 0,0 0 1 0 0,0 1-1 0 0,0 0 1 0 0,0 0-1 0 0,0 0 0 0 0,-9 2 1 0 0,-1-1 403 0 0,12 0-424 0 0,-1-1 0 0 0,1 0-1 0 0,0 1 1 0 0,0 0 0 0 0,0-1 0 0 0,-1 1-1 0 0,1 1 1 0 0,0-1 0 0 0,0 0-1 0 0,0 1 1 0 0,1-1 0 0 0,-1 1 0 0 0,0 0-1 0 0,0 0 1 0 0,1 0 0 0 0,0 1-1 0 0,-1-1 1 0 0,1 0 0 0 0,-3 4-1 0 0,0 2 105 0 0,1 1-1 0 0,-1-1 0 0 0,1 1 0 0 0,-5 17 1 0 0,-2 3 241 0 0,-9 23-37 0 0,17-40-194 0 0,-1-1 1 0 0,-1 1-1 0 0,0-1 1 0 0,-11 19-1 0 0,10-18-61 0 0,0-1-1 0 0,1 1 1 0 0,1 0-1 0 0,0 0 0 0 0,0 0 1 0 0,1 1-1 0 0,-1 13 1 0 0,-9 30 147 0 0,8-36-205 0 0,2-1-1 0 0,0 1 0 0 0,1 0 0 0 0,2 28 1 0 0,-2 14 61 0 0,1 33 103 0 0,2-63-90 0 0,-5 53-1 0 0,0-44-66 0 0,3 1-1 0 0,4 48 1 0 0,-1 44 71 0 0,-3 66 172 0 0,0-11 1070 0 0,-1-121-1165 0 0,12 123 1 0 0,-4-130 347 0 0,-5-33-414 0 0,2 0 0 0 0,1 0 0 0 0,2 0-1 0 0,15 48 1 0 0,20 57-8 0 0,-30-87-73 0 0,-10-37 21 0 0,1-1 0 0 0,0 1 0 0 0,0 0 0 0 0,1-1 0 0 0,1 1 0 0 0,3 8 0 0 0,-5-14-25 0 0,0 1 0 0 0,-1 0-1 0 0,1-1 1 0 0,-1 1 0 0 0,0 0 0 0 0,0 0 0 0 0,0 7 0 0 0,0-5-11 0 0,0 0 1 0 0,0 0 0 0 0,0-1 0 0 0,1 1 0 0 0,0 0 0 0 0,3 6 0 0 0,-5-11 23 0 0,7 10 0 0 0,-6-10-48 0 0,0-1 0 0 0,1 0 0 0 0,-1 0 0 0 0,1 0 0 0 0,-1 1 1 0 0,1-2-1 0 0,-1 1 0 0 0,1 0 0 0 0,-1 0 0 0 0,1 0 0 0 0,-1-1 0 0 0,1 1 0 0 0,-1-1 0 0 0,0 1 0 0 0,1-1 0 0 0,-1 1 0 0 0,0-1 0 0 0,1 0 0 0 0,-1 0 0 0 0,1 0 0 0 0,2-1 31 0 0,23-10 14 0 0,-15 6-20 0 0,0 1 0 0 0,0 0 0 0 0,0 1 0 0 0,1 0 0 0 0,24-4 0 0 0,-34 8 2 0 0,0 0-1 0 0,0 0 1 0 0,0 0-1 0 0,0 0 1 0 0,0 1 0 0 0,0-1-1 0 0,0 1 1 0 0,3 1 0 0 0,9-9-1151 0 0,-12 7-1215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39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10 2183 0 0,'-4'-1'197'0'0,"0"1"0"0"0,0 0 0 0 0,0 1 0 0 0,0-1 0 0 0,0 1 0 0 0,0-1-1 0 0,0 1 1 0 0,0 0 0 0 0,0 1 0 0 0,1-1 0 0 0,-1 1 0 0 0,0 0-1 0 0,1-1 1 0 0,-1 2 0 0 0,1-1 0 0 0,-1 0 0 0 0,1 1 0 0 0,-3 3-1 0 0,3-4-149 0 0,1-1 0 0 0,0 1 0 0 0,0 0 0 0 0,0 1-1 0 0,0-1 1 0 0,0 0 0 0 0,0 0 0 0 0,1 1-1 0 0,-1-1 1 0 0,1 1 0 0 0,0 0 0 0 0,0-1-1 0 0,0 1 1 0 0,0 0 0 0 0,0 0 0 0 0,0-1-1 0 0,1 1 1 0 0,-1 0 0 0 0,1 0 0 0 0,0 0-1 0 0,0 0 1 0 0,0 0 0 0 0,0 0 0 0 0,1 0 0 0 0,-1 0-1 0 0,2 3 1 0 0,-2-5-32 0 0,0 0 0 0 0,0 0 0 0 0,1 0 0 0 0,-1 0 0 0 0,1 0 0 0 0,-1 0 0 0 0,1 0 0 0 0,-1 0 0 0 0,1 0 0 0 0,-1-1 0 0 0,1 1 0 0 0,-1 0-1 0 0,1 0 1 0 0,0-1 0 0 0,0 1 0 0 0,-1 0 0 0 0,1-1 0 0 0,0 1 0 0 0,0-1 0 0 0,0 1 0 0 0,0-1 0 0 0,0 1 0 0 0,0-1 0 0 0,0 0 0 0 0,0 1 0 0 0,0-1 0 0 0,0 0 0 0 0,0 0 0 0 0,0 0 0 0 0,0 0 0 0 0,0 0 0 0 0,0 0 0 0 0,0 0 0 0 0,0 0 0 0 0,0 0-1 0 0,0 0 1 0 0,0 0 0 0 0,0-1 0 0 0,0 1 0 0 0,0 0 0 0 0,-1-1 0 0 0,1 1 0 0 0,0-1 0 0 0,0 1 0 0 0,0-1 0 0 0,0 1 0 0 0,0-1 0 0 0,-1 0 0 0 0,1 1 0 0 0,0-1 0 0 0,-1 0 0 0 0,2-1 0 0 0,0 0 26 0 0,0 0 0 0 0,1-1 0 0 0,-1 1 1 0 0,-1-1-1 0 0,1 1 0 0 0,0-1 0 0 0,-1 0 0 0 0,1 0 1 0 0,-1 0-1 0 0,0 0 0 0 0,0 0 0 0 0,0 0 1 0 0,0 0-1 0 0,0 0 0 0 0,-1 0 0 0 0,1-5 0 0 0,-1 8-40 0 0,-6-24 494 0 0,6 23-479 0 0,0 0-1 0 0,0 0 1 0 0,-1 1-1 0 0,1-1 1 0 0,0 0 0 0 0,-1 0-1 0 0,1 1 1 0 0,-1-1-1 0 0,1 0 1 0 0,-1 1 0 0 0,1-1-1 0 0,-1 1 1 0 0,1-1-1 0 0,-1 0 1 0 0,0 1 0 0 0,1-1-1 0 0,-1 1 1 0 0,0 0-1 0 0,1-1 1 0 0,-1 1-1 0 0,0 0 1 0 0,1-1 0 0 0,-1 1-1 0 0,0 0 1 0 0,0 0-1 0 0,0-1 1 0 0,1 1 0 0 0,-1 0-1 0 0,0 0 1 0 0,0 0-1 0 0,-1 0 1 0 0,1 1-10 0 0,0 0 0 0 0,0-1 0 0 0,0 1-1 0 0,0 0 1 0 0,0 0 0 0 0,0 0 0 0 0,0 0 0 0 0,0 0 0 0 0,0 0 0 0 0,1 0-1 0 0,-1 1 1 0 0,0-1 0 0 0,1 0 0 0 0,-1 0 0 0 0,1 0 0 0 0,-1 1 0 0 0,1-1-1 0 0,0 0 1 0 0,0 1 0 0 0,-1-1 0 0 0,1 2 0 0 0,-4 29 25 0 0,4-31-34 0 0,-1 3-8 0 0,1 0 0 0 0,0-1 0 0 0,1 1-1 0 0,-1 0 1 0 0,1 0 0 0 0,0 0 0 0 0,0-1-1 0 0,2 7 1 0 0,-3-9 7 0 0,0-1 0 0 0,1 1 1 0 0,-1-1-1 0 0,0 1 0 0 0,0-1 0 0 0,1 1 0 0 0,-1-1 0 0 0,1 1 0 0 0,-1-1 1 0 0,0 0-1 0 0,1 1 0 0 0,-1-1 0 0 0,1 1 0 0 0,-1-1 0 0 0,0 0 0 0 0,1 0 1 0 0,-1 1-1 0 0,1-1 0 0 0,0 0 0 0 0,-1 0 0 0 0,1 0 0 0 0,-1 1 0 0 0,1-1 1 0 0,0 0-1 0 0,0 0 6 0 0,1-1 1 0 0,-1 1-1 0 0,0-1 1 0 0,0 1-1 0 0,0-1 1 0 0,0 1-1 0 0,0-1 1 0 0,0 0 0 0 0,0 1-1 0 0,0-1 1 0 0,0 0-1 0 0,0 0 1 0 0,-1 0-1 0 0,1 0 1 0 0,0 0-1 0 0,0 0 1 0 0,0-1-1 0 0,4-6-1 0 0,0 0-1 0 0,0 0 0 0 0,-1 0 1 0 0,0-1-1 0 0,-1 0 0 0 0,4-10 0 0 0,-7 17 22 0 0,1-1 0 0 0,-1 1 0 0 0,1 0-1 0 0,-1-1 1 0 0,0 1 0 0 0,0-1 0 0 0,0 1 0 0 0,0 0-1 0 0,-1-1 1 0 0,1 1 0 0 0,-1-1 0 0 0,1 1-1 0 0,-2-3 1 0 0,2 4 24 0 0,-1 0 0 0 0,0 0 0 0 0,0 0 0 0 0,0-1 0 0 0,0 1-1 0 0,0 0 1 0 0,0 0 0 0 0,0 0 0 0 0,0 1 0 0 0,-1-1 0 0 0,1 0 0 0 0,0 0 0 0 0,0 1-1 0 0,-1-1 1 0 0,1 1 0 0 0,0-1 0 0 0,-1 1 0 0 0,1-1 0 0 0,-1 1 0 0 0,1 0 0 0 0,-1 0 0 0 0,1-1-1 0 0,-3 1 1 0 0,3 1-42 0 0,-1-1 0 0 0,1 0 0 0 0,0 0 0 0 0,0 1 0 0 0,-1-1 0 0 0,1 1 0 0 0,0-1 0 0 0,0 1 0 0 0,0-1 0 0 0,0 1 0 0 0,0 0 0 0 0,0 0 0 0 0,0-1 0 0 0,0 1 0 0 0,0 0 0 0 0,0 0 0 0 0,0 0 0 0 0,0 0 0 0 0,1 0 0 0 0,-1 0 0 0 0,0 0 0 0 0,1 0 0 0 0,-1 1 0 0 0,0-1 0 0 0,1 0 0 0 0,0 0 0 0 0,-1 0 0 0 0,1 1 0 0 0,0-1 0 0 0,0 0 0 0 0,-1 0 0 0 0,1 1 0 0 0,0-1 0 0 0,1 2 0 0 0,-2 2-6 0 0,1 0 1 0 0,0 0-1 0 0,0 0 1 0 0,0 0 0 0 0,1-1-1 0 0,0 1 1 0 0,2 9-1 0 0,-2-13 6 0 0,-1 0 0 0 0,0 0 0 0 0,0 0 0 0 0,1 0 0 0 0,-1 0 0 0 0,0-1 0 0 0,1 1 0 0 0,-1 0 1 0 0,1 0-1 0 0,-1 0 0 0 0,1-1 0 0 0,0 1 0 0 0,-1 0 0 0 0,1-1 0 0 0,0 1 0 0 0,-1 0 0 0 0,1-1 0 0 0,0 1 0 0 0,0-1 0 0 0,0 1 0 0 0,-1-1 0 0 0,1 1 0 0 0,0-1 0 0 0,0 0 0 0 0,0 1 0 0 0,0-1 0 0 0,0 0 0 0 0,1 0 0 0 0,-1 0 4 0 0,0-1 0 0 0,1 1 0 0 0,-1-1 1 0 0,0 0-1 0 0,0 1 0 0 0,0-1 0 0 0,0 0 0 0 0,0 0 0 0 0,0 0 1 0 0,0 0-1 0 0,0 0 0 0 0,0 0 0 0 0,0 0 0 0 0,0 0 0 0 0,-1 0 1 0 0,1-1-1 0 0,0 1 0 0 0,-1 0 0 0 0,1-2 0 0 0,1-2 9 0 0,0 0 0 0 0,0 0 0 0 0,-1-1 0 0 0,0 1 0 0 0,0-1 0 0 0,0 1 0 0 0,-1-7 0 0 0,0 11 3 0 0,0 0-1 0 0,0-1 0 0 0,0 1 1 0 0,0 0-1 0 0,0-1 1 0 0,-1 1-1 0 0,1 0 0 0 0,0 0 1 0 0,-1-1-1 0 0,1 1 1 0 0,-1 0-1 0 0,0 0 0 0 0,1 0 1 0 0,-2-3-1 0 0,1 4-1 0 0,0-1-1 0 0,0 1 1 0 0,1-1 0 0 0,-1 1-1 0 0,0 0 1 0 0,0-1 0 0 0,0 1-1 0 0,0 0 1 0 0,1 0-1 0 0,-1-1 1 0 0,0 1 0 0 0,0 0-1 0 0,0 0 1 0 0,0 0 0 0 0,0 0-1 0 0,0 0 1 0 0,1 0 0 0 0,-1 0-1 0 0,0 0 1 0 0,0 1-1 0 0,0-1 1 0 0,0 0 0 0 0,0 0-1 0 0,1 1 1 0 0,-2 0 0 0 0,0 0-14 0 0,0 0 0 0 0,1 0 0 0 0,-1 1 0 0 0,1-1 0 0 0,-1 0 1 0 0,1 1-1 0 0,-1-1 0 0 0,1 1 0 0 0,0 0 0 0 0,0-1 0 0 0,0 1 0 0 0,0 0 1 0 0,0 0-1 0 0,0 0 0 0 0,1 0 0 0 0,-1 0 0 0 0,1-1 0 0 0,-2 5 0 0 0,2-3-2 0 0,-1-1-1 0 0,1 0 1 0 0,0 0-1 0 0,-1 1 1 0 0,1-1-1 0 0,0 1 1 0 0,0-1-1 0 0,1 0 1 0 0,-1 1-1 0 0,0-1 1 0 0,1 0-1 0 0,-1 0 1 0 0,1 1-1 0 0,0-1 1 0 0,0 0-1 0 0,1 3 1 0 0,-2-5-2 0 0,1 1 0 0 0,-1-1 0 0 0,1 1 0 0 0,-1-1 0 0 0,1 0 0 0 0,-1 1 0 0 0,1-1 1 0 0,-1 0-1 0 0,1 0 0 0 0,0 1 0 0 0,-1-1 0 0 0,1 0 0 0 0,-1 0 0 0 0,1 0 0 0 0,-1 1 1 0 0,1-1-1 0 0,0 0 0 0 0,-1 0 0 0 0,1 0 0 0 0,0 0 0 0 0,-1 0 0 0 0,1 0 0 0 0,-1-1 0 0 0,1 1 1 0 0,0 0-1 0 0,-1 0 0 0 0,1 0 0 0 0,-1 0 0 0 0,1-1 0 0 0,0 1 0 0 0,-1 0 0 0 0,1-1 1 0 0,-1 1-1 0 0,1 0 0 0 0,-1-1 0 0 0,1 1 0 0 0,-1-1 0 0 0,0 1 0 0 0,1-1 0 0 0,-1 1 0 0 0,1-1 1 0 0,0 0-1 0 0,13-21 80 0 0,-13 21-75 0 0,-1 0 1 0 0,1 0-1 0 0,-1 1 1 0 0,1-1-1 0 0,-1 0 1 0 0,0 0-1 0 0,1 0 1 0 0,-1 0-1 0 0,0 0 1 0 0,0 0-1 0 0,0 0 1 0 0,0 0-1 0 0,1 0 1 0 0,-1 0-1 0 0,-1 0 1 0 0,1 0-1 0 0,0 0 1 0 0,0 0-1 0 0,0 0 1 0 0,0 0-1 0 0,-1 0 1 0 0,1 0-1 0 0,0 0 1 0 0,-1 1-1 0 0,1-1 1 0 0,-1 0-1 0 0,1 0 1 0 0,-1 0-1 0 0,1 0 1 0 0,-1 1-1 0 0,0-1 1 0 0,1 0-1 0 0,-1 1 1 0 0,0-1-1 0 0,0 0 1 0 0,1 1-1 0 0,-1-1 1 0 0,0 1-1 0 0,0-1 1 0 0,0 1-1 0 0,0-1 1 0 0,0 1-1 0 0,0 0 1 0 0,0 0-1 0 0,0-1 1 0 0,0 1-1 0 0,0 0 1 0 0,0 0-1 0 0,-1 0 1 0 0,-1 0-4 0 0,1 0 0 0 0,-1 0 0 0 0,0 0-1 0 0,1 0 1 0 0,-1 0 0 0 0,0 1 0 0 0,1-1 0 0 0,-1 1 0 0 0,1 0 0 0 0,-1 0 0 0 0,1 0 0 0 0,-1 0 0 0 0,1 0 0 0 0,-1 1 0 0 0,1-1-1 0 0,0 1 1 0 0,-2 1 0 0 0,3-2-1 0 0,0 0 0 0 0,0-1 0 0 0,1 1-1 0 0,-1 0 1 0 0,0 0 0 0 0,1 0 0 0 0,-1 0 0 0 0,0 0-1 0 0,1 0 1 0 0,-1 0 0 0 0,1 0 0 0 0,0 0 0 0 0,-1 0-1 0 0,1 0 1 0 0,0 0 0 0 0,0 0 0 0 0,0 1-1 0 0,-1-1 1 0 0,1 0 0 0 0,0 0 0 0 0,0 0 0 0 0,1 0-1 0 0,-1 0 1 0 0,0 0 0 0 0,0 1 0 0 0,1-1 0 0 0,-1 0-1 0 0,0 0 1 0 0,1 0 0 0 0,-1 0 0 0 0,1 0 0 0 0,0 1-1 0 0,0-1 1 0 0,0-1 0 0 0,0 1 0 0 0,0-1-1 0 0,0 1 1 0 0,0-1 0 0 0,0 0 0 0 0,0 1-1 0 0,0-1 1 0 0,0 0 0 0 0,0 0 0 0 0,0 0-1 0 0,0 0 1 0 0,0 0 0 0 0,0 0 0 0 0,0 0-1 0 0,0 0 1 0 0,0 0 0 0 0,0 0 0 0 0,0-1-1 0 0,0 1 1 0 0,0 0 0 0 0,0-1 0 0 0,0 1 0 0 0,0 0-1 0 0,0-1 1 0 0,0 1 0 0 0,-1-1 0 0 0,1 0-1 0 0,0 1 1 0 0,0-1 0 0 0,0 0 0 0 0,-1 1-1 0 0,1-1 1 0 0,0 0 0 0 0,0-1 0 0 0,1 0 13 0 0,0 0-13 0 0,-1 0 1 0 0,1 1 0 0 0,-1-1 0 0 0,1 0 0 0 0,-1 0-1 0 0,0 0 1 0 0,0 0 0 0 0,0 0 0 0 0,1-3 0 0 0,-18 19-824 0 0,2 4-3498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40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14 1607 0 0,'0'0'70'0'0,"2"-7"3820"0"0,-3 6-3613 0 0,-1 0-1 0 0,1 1 0 0 0,0-1 0 0 0,0 0 1 0 0,-1 1-1 0 0,1-1 0 0 0,0 1 0 0 0,0 0 0 0 0,-1-1 1 0 0,1 1-1 0 0,0 0 0 0 0,-1 0 0 0 0,1 0 1 0 0,-1 0-1 0 0,1 0 0 0 0,0 0 0 0 0,-1 0 0 0 0,-2 1 1 0 0,1 0-63 0 0,0 0 0 0 0,0 0 0 0 0,0 0 1 0 0,0 1-1 0 0,0-1 0 0 0,1 1 1 0 0,-6 3-1 0 0,2 0-150 0 0,1 1 0 0 0,-1-1 0 0 0,1 1 0 0 0,0 0 0 0 0,0 0 0 0 0,-4 8 0 0 0,5-7 121 0 0,1-1 0 0 0,0 1 0 0 0,0 0 0 0 0,1 0 0 0 0,-1 0 0 0 0,1 1 0 0 0,1-1 0 0 0,-2 13 0 0 0,3-17-163 0 0,0 1 1 0 0,0-1-1 0 0,1 0 0 0 0,-1 0 0 0 0,1 1 1 0 0,-1-1-1 0 0,1 0 0 0 0,0 0 1 0 0,0 0-1 0 0,1 0 0 0 0,-1 0 1 0 0,1 0-1 0 0,-1 0 0 0 0,1 0 1 0 0,0 0-1 0 0,0-1 0 0 0,0 1 1 0 0,1-1-1 0 0,-1 1 0 0 0,0-1 1 0 0,6 3-1 0 0,-7-3-7 0 0,1-1 0 0 0,-1 0 0 0 0,1 0 0 0 0,-1-1-1 0 0,1 1 1 0 0,-1 0 0 0 0,1-1 0 0 0,0 1 0 0 0,-1 0 0 0 0,1-1 0 0 0,0 0 0 0 0,0 1 0 0 0,-1-1-1 0 0,1 0 1 0 0,0 0 0 0 0,0 0 0 0 0,2 0 0 0 0,12-6-2720 0 0,-10 3-1945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40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 7255 0 0,'0'0'654'0'0,"1"0"-537"0"0,-1-2-88 0 0,0 2 243 0 0,1 3-4 0 0,-1-1-1 0 0,0 1 0 0 0,1 0 1 0 0,-1 0-1 0 0,-1 0 1 0 0,1 0-1 0 0,0-1 0 0 0,-2 7 1 0 0,1-6-73 0 0,-12 74 978 0 0,7-51-830 0 0,1 0 0 0 0,2 1 0 0 0,0 0 0 0 0,3 46 0 0 0,2-68-2235 0 0,0-12-2434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41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18 7255 0 0,'-15'11'365'0'0,"7"-5"-74"0"0,1 0-1 0 0,-1 1 0 0 0,1 0 1 0 0,-10 13-1 0 0,16-19-236 0 0,0 0 0 0 0,0 0 0 0 0,0 1 0 0 0,1-1 0 0 0,-1 1 0 0 0,0-1 0 0 0,0 1-1 0 0,1-1 1 0 0,-1 1 0 0 0,1-1 0 0 0,0 1 0 0 0,-1 0 0 0 0,1-1 0 0 0,0 1 0 0 0,0-1 0 0 0,0 1 0 0 0,0 0 0 0 0,0-1 0 0 0,0 1 0 0 0,1 0-1 0 0,-1-1 1 0 0,0 1 0 0 0,1-1 0 0 0,0 1 0 0 0,-1-1 0 0 0,1 1 0 0 0,0-1 0 0 0,-1 1 0 0 0,1-1 0 0 0,0 0 0 0 0,0 1 0 0 0,0-1-1 0 0,0 0 1 0 0,2 2 0 0 0,-2-2-54 0 0,0 0 0 0 0,0 0 0 0 0,0 0 0 0 0,0 0 0 0 0,1-1 0 0 0,-1 1 0 0 0,0 0 0 0 0,0 0 0 0 0,0-1 0 0 0,1 1 0 0 0,-1-1 0 0 0,0 1 1 0 0,0-1-1 0 0,1 0 0 0 0,-1 1 0 0 0,0-1 0 0 0,1 0 0 0 0,-1 0 0 0 0,1 0 0 0 0,-1 0 0 0 0,0 0 0 0 0,1 0 0 0 0,-1 0 0 0 0,0-1 0 0 0,2 1 0 0 0,0-2 5 0 0,-1 1 0 0 0,0 0-1 0 0,0-1 1 0 0,0 1 0 0 0,0-1 0 0 0,0 1 0 0 0,0-1 0 0 0,0 0 0 0 0,-1 0 0 0 0,1 0 0 0 0,0 0 0 0 0,1-4 0 0 0,0 1 0 0 0,0 1 0 0 0,-1-1-1 0 0,0 0 1 0 0,0 0 0 0 0,0 0 0 0 0,-1 0 0 0 0,1-1 0 0 0,-1 1 0 0 0,-1 0 0 0 0,1 0 0 0 0,-1-1-1 0 0,0-9 1 0 0,-1 12 27 0 0,-1-1 0 0 0,0 1 0 0 0,0 0 0 0 0,0 0 0 0 0,0 0 0 0 0,-5-6 0 0 0,6 8-59 0 0,1 1 0 0 0,-1-1 0 0 0,0 0 0 0 0,0 1 0 0 0,1-1-1 0 0,-1 1 1 0 0,0-1 0 0 0,0 1 0 0 0,0-1 0 0 0,0 1 0 0 0,0-1 0 0 0,0 1 0 0 0,0 0 0 0 0,-1-1 0 0 0,2 1-48 0 0,-1 0 1 0 0,1 1-1 0 0,-1-1 1 0 0,1 0-1 0 0,-1 0 1 0 0,1 0-1 0 0,-1 0 1 0 0,1 1-1 0 0,0-1 1 0 0,-1 0-1 0 0,1 1 1 0 0,-1-1-1 0 0,1 0 1 0 0,0 1-1 0 0,-1-1 1 0 0,1 0-1 0 0,-1 1 1 0 0,1-1-1 0 0,0 0 1 0 0,0 1-1 0 0,-1-1 1 0 0,1 1-1 0 0,0-1 1 0 0,0 1-1 0 0,0-1 1 0 0,-1 1-1 0 0,1-1 1 0 0,0 1 0 0 0,0 0-1 0 0,-4 13-3124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41.9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5 6791 0 0,'0'0'615'0'0,"0"1"-506"0"0,-3 4 344 0 0,0 0-1 0 0,1 1 1 0 0,0-1-1 0 0,0 1 1 0 0,1 0-1 0 0,-1 0 1 0 0,1-1-1 0 0,0 1 1 0 0,1 7-1 0 0,-1-10-360 0 0,1 0 0 0 0,0-1-1 0 0,1 1 1 0 0,-1 0 0 0 0,0 0-1 0 0,1 0 1 0 0,0 0 0 0 0,0 0 0 0 0,0 0-1 0 0,0-1 1 0 0,0 1 0 0 0,0 0-1 0 0,1-1 1 0 0,-1 1 0 0 0,1-1-1 0 0,0 1 1 0 0,-1-1 0 0 0,1 0-1 0 0,3 3 1 0 0,-4-5-81 0 0,-1 0 0 0 0,1 1 0 0 0,0-1 0 0 0,0 0 0 0 0,-1 0 0 0 0,1 0 0 0 0,0 0 1 0 0,0 0-1 0 0,-1 0 0 0 0,1 0 0 0 0,0 0 0 0 0,0 0 0 0 0,-1 0 0 0 0,1 0 0 0 0,0 0 0 0 0,0 0 0 0 0,-1-1 0 0 0,1 1 0 0 0,0 0 0 0 0,0-1 0 0 0,-1 1 1 0 0,1 0-1 0 0,-1-1 0 0 0,1 1 0 0 0,0-1 0 0 0,-1 1 0 0 0,1-1 0 0 0,-1 1 0 0 0,1-1 0 0 0,-1 1 0 0 0,1-1 0 0 0,-1 0 0 0 0,1 1 0 0 0,-1-1 1 0 0,0 0-1 0 0,1 1 0 0 0,-1-1 0 0 0,1-1 0 0 0,15-31 96 0 0,-15 30-81 0 0,12-40 110 0 0,-5 10-120 0 0,-8 33-96 0 0,0 4-6864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6:43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158 107 455 0 0,'0'0'275'0'0,"-25"12"3218"0"0,4 7-1173 0 0,-20 22 0 0 0,7-6-645 0 0,30-31-1613 0 0,0 0 1 0 0,0 1-1 0 0,1-1 1 0 0,0 1-1 0 0,0 0 1 0 0,0 0-1 0 0,0 0 1 0 0,-2 7-1 0 0,5-10-39 0 0,-1 1 1 0 0,0-1-1 0 0,0 1 0 0 0,1-1 1 0 0,-1 1-1 0 0,1-1 0 0 0,0 1 1 0 0,0-1-1 0 0,0 1 0 0 0,0-1 0 0 0,0 1 1 0 0,0-1-1 0 0,1 1 0 0 0,-1-1 1 0 0,1 0-1 0 0,0 1 0 0 0,-1-1 0 0 0,1 1 1 0 0,0-1-1 0 0,1 0 0 0 0,1 3 1 0 0,-3-4-19 0 0,1 0 1 0 0,-1-1 0 0 0,1 1-1 0 0,-1-1 1 0 0,1 1-1 0 0,-1-1 1 0 0,1 1 0 0 0,0-1-1 0 0,-1 0 1 0 0,1 1-1 0 0,0-1 1 0 0,-1 0 0 0 0,1 1-1 0 0,0-1 1 0 0,-1 0 0 0 0,1 0-1 0 0,0 0 1 0 0,-1 1-1 0 0,1-1 1 0 0,0 0 0 0 0,0 0-1 0 0,-1 0 1 0 0,1 0 0 0 0,0 0-1 0 0,0 0 1 0 0,-1-1-1 0 0,2 1 1 0 0,0-1 3 0 0,1 0 0 0 0,-1 0 0 0 0,0 0-1 0 0,0-1 1 0 0,0 1 0 0 0,-1 0 0 0 0,1-1 0 0 0,0 1 0 0 0,1-3-1 0 0,4-3 0 0 0,-1-1 0 0 0,-1 1 0 0 0,8-13 0 0 0,-6 5 8 0 0,0 0 0 0 0,-1 0-1 0 0,-1 0 1 0 0,0-1 0 0 0,-1 0 0 0 0,3-21-1 0 0,-4 6 595 0 0,-1 0 0 0 0,-3-44 0 0 0,1 73-99 0 0,-1 5-232 0 0,0 13-172 0 0,-1 22-11 0 0,1-5 99 0 0,3 58 76 0 0,-2-83-252 0 0,2 0 0 0 0,-1 1 1 0 0,1-1-1 0 0,0 0 1 0 0,1 1-1 0 0,-1-1 0 0 0,2-1 1 0 0,4 10-1 0 0,-3-11-65 0 0,8 8 109 0 0,-13-14-181 0 0,0 1 1 0 0,0-1 0 0 0,1 0 0 0 0,-1 0-1 0 0,0 1 1 0 0,0-1 0 0 0,1 0 0 0 0,-1 0-1 0 0,0 1 1 0 0,0-1 0 0 0,0 0 0 0 0,1 1-1 0 0,-1-1 1 0 0,0 0 0 0 0,0 1-1 0 0,0-1 1 0 0,0 0 0 0 0,0 1 0 0 0,0-1-1 0 0,0 1 1 0 0,0-1 0 0 0,0 0 0 0 0,0 1-1 0 0,0-1 1 0 0,0 0 0 0 0,0 1 0 0 0,0-1-1 0 0,0 0 1 0 0,0 1 0 0 0,0-1 0 0 0,-1 1-1 0 0,-5 0-4250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12439 0 0,'4'5'1104'0'0,"0"3"-880"0"0,2 3-224 0 0,2 0 0 0 0,1 1-384 0 0,-1 3-128 0 0,-1-1-16 0 0,-3 1-8 0 0,1 1-40 0 0,-1-2 0 0 0,2-2-8 0 0,2 1-608 0 0,-3-3 576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09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174 1 3223 0 0,'0'0'636'0'0,"-28"-1"3844"0"0,21 2-4298 0 0,1 0-1 0 0,0 0 1 0 0,-1 0-1 0 0,1 1 1 0 0,0 0-1 0 0,0 0 0 0 0,0 1 1 0 0,0 0-1 0 0,1 0 1 0 0,-1 0-1 0 0,1 0 1 0 0,0 1-1 0 0,0 0 1 0 0,0 0-1 0 0,0 1 0 0 0,0-1 1 0 0,-4 7-1 0 0,5-6-145 0 0,-1 1-1 0 0,1 1 0 0 0,0-1 1 0 0,1 0-1 0 0,-1 1 0 0 0,1 0 1 0 0,1 0-1 0 0,-1 0 0 0 0,1 0 1 0 0,0 0-1 0 0,1 1 0 0 0,0-1 1 0 0,0 0-1 0 0,0 11 0 0 0,2-8-47 0 0,1-1 0 0 0,-1 1 0 0 0,2-1 0 0 0,-1 0 0 0 0,8 18-1 0 0,-4-13-643 0 0,-9-13-4151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09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 9791 0 0,'26'-3'1068'0'0,"-8"2"-747"0"0,-1 0-1 0 0,34-9 0 0 0,-4 1-15 0 0,-34 9 47 0 0,-6 2-1763 0 0,-4 2-5289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09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11055 0 0,'0'21'639'0'0,"-4"30"0"0"0,1-17-6662 0 0,-2-65 2270 0 0,5 24 2691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0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7711 0 0,'0'0'760'0'0,"2"2"-680"0"0,0-1-80 0 0,-6 13-3416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0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25 10015 0 0,'0'0'463'0'0,"6"24"-35"0"0,-5-17-395 0 0,0-1 0 0 0,-1 1 0 0 0,0-1 0 0 0,0 1 1 0 0,-1-1-1 0 0,0 1 0 0 0,0-1 0 0 0,-1 1 0 0 0,1-1 0 0 0,-1 0 0 0 0,-5 12 0 0 0,6-18 95 0 0,1 0-113 0 0,-1 0 0 0 0,1-1 0 0 0,-1 1 0 0 0,1 0 0 0 0,-1-1 0 0 0,1 1 0 0 0,-1 0 0 0 0,1-1 0 0 0,0 1 0 0 0,-1-1 0 0 0,1 1 0 0 0,-1-1-1 0 0,1 1 1 0 0,0-1 0 0 0,0 1 0 0 0,-1-1 0 0 0,1 0 0 0 0,0 1 0 0 0,0-1 0 0 0,0 1 0 0 0,0-1 0 0 0,-1 1 0 0 0,1-1 0 0 0,0-1 0 0 0,1-5 58 0 0,0 0 0 0 0,1 0 0 0 0,0-1 1 0 0,0 1-1 0 0,0 0 0 0 0,1 0 1 0 0,0 1-1 0 0,0-1 0 0 0,1 1 0 0 0,0-1 1 0 0,0 1-1 0 0,6-7 0 0 0,-7 10-165 0 0,0 0-1 0 0,0 1 1 0 0,1-1 0 0 0,-1 1-1 0 0,1-1 1 0 0,-1 1 0 0 0,1 1-1 0 0,0-1 1 0 0,-1 0 0 0 0,1 1-1 0 0,0 0 1 0 0,0 0 0 0 0,0 0-1 0 0,0 0 1 0 0,0 0 0 0 0,0 1-1 0 0,1 0 1 0 0,-1 0-1 0 0,0 0 1 0 0,0 1 0 0 0,0-1-1 0 0,0 1 1 0 0,6 1 0 0 0,-4-1-1235 0 0,-5-1 952 0 0,1 1 0 0 0,-1-1 0 0 0,0 0 0 0 0,0 0 0 0 0,0 0 0 0 0,1 1 0 0 0,-1-1 0 0 0,0 1 0 0 0,0-1 0 0 0,0 1 0 0 0,0-1 0 0 0,0 1 0 0 0,0 0 0 0 0,2 1 0 0 0,2 6-1159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0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49 5527 0 0,'0'0'655'0'0,"1"7"1861"0"0,1-9-2467 0 0,-1 1 0 0 0,1 0 1 0 0,-1 0-1 0 0,1 0 0 0 0,-1-1 0 0 0,0 1 0 0 0,0-1 0 0 0,0 1 1 0 0,0-1-1 0 0,0 1 0 0 0,0-1 0 0 0,0 0 0 0 0,0 0 0 0 0,-1 1 1 0 0,1-1-1 0 0,0-2 0 0 0,-1 3-47 0 0,1 0 0 0 0,-1 0 0 0 0,0 0 0 0 0,0 1 0 0 0,1-1 0 0 0,-1 0 0 0 0,0 0 1 0 0,0 0-1 0 0,0 0 0 0 0,0 1 0 0 0,0-1 0 0 0,0 0 0 0 0,0 0 0 0 0,0 0 0 0 0,-1 0 0 0 0,1 1 0 0 0,0-1 0 0 0,0 0 0 0 0,-1 0 0 0 0,1 1 0 0 0,0-1 0 0 0,-1 0 1 0 0,1 0-1 0 0,-1 1 0 0 0,1-1 0 0 0,-1 0 0 0 0,1 1 0 0 0,-1-1 0 0 0,0 1 0 0 0,1-1 0 0 0,-1 1 0 0 0,0-1 0 0 0,1 1 0 0 0,-1-1 0 0 0,0 1 0 0 0,0 0 0 0 0,1-1 1 0 0,-1 1-1 0 0,-1-1 0 0 0,1 2 67 0 0,-1-1 0 0 0,1 0 1 0 0,-1 0-1 0 0,1 1 1 0 0,0-1-1 0 0,-1 1 0 0 0,1-1 1 0 0,0 1-1 0 0,0-1 1 0 0,-1 1-1 0 0,1 0 0 0 0,0 0 1 0 0,0 0-1 0 0,0-1 1 0 0,0 1-1 0 0,0 0 0 0 0,0 1 1 0 0,0-1-1 0 0,0 0 1 0 0,0 0-1 0 0,0 0 0 0 0,1 0 1 0 0,-1 1-1 0 0,0 1 1 0 0,-15 32 745 0 0,14-30-677 0 0,0 0 0 0 0,1 0 0 0 0,0 0-1 0 0,0 0 1 0 0,0 1 0 0 0,0 8-1 0 0,1-12-123 0 0,0-1 0 0 0,0 1 1 0 0,1-1-1 0 0,-1 1 0 0 0,0-1 0 0 0,1 1 0 0 0,-1-1 0 0 0,1 0 0 0 0,0 1 0 0 0,-1-1 0 0 0,1 0 0 0 0,0 1 0 0 0,0-1 0 0 0,0 0 0 0 0,0 0 0 0 0,0 1 0 0 0,0-1 0 0 0,0 0 0 0 0,0 0 0 0 0,0 0 0 0 0,1-1 0 0 0,-1 1 0 0 0,0 0 0 0 0,1 0 0 0 0,-1-1 0 0 0,3 2 0 0 0,-2-1-213 0 0,10 3-1406 0 0,-4-4-6263 0 0,-5 0 5917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1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4831 0 0,'0'0'550'0'0,"-2"5"2594"0"0,-4 17-1507 0 0,3-16-1527 0 0,0-1 0 0 0,1 1 1 0 0,0 0-1 0 0,0 0 0 0 0,1-1 0 0 0,-1 1 1 0 0,2 0-1 0 0,-1 0 0 0 0,0 0 0 0 0,1 1 0 0 0,1 11 1 0 0,-1-18-108 0 0,0 0 1 0 0,1 1-1 0 0,-1-1 1 0 0,0 1-1 0 0,0-1 1 0 0,1 0-1 0 0,-1 1 1 0 0,0-1-1 0 0,0 0 1 0 0,1 0-1 0 0,-1 1 1 0 0,0-1-1 0 0,1 0 1 0 0,-1 0-1 0 0,1 1 1 0 0,-1-1-1 0 0,0 0 1 0 0,1 0-1 0 0,-1 0 1 0 0,1 1-1 0 0,-1-1 1 0 0,0 0-1 0 0,1 0 1 0 0,-1 0-1 0 0,1 0 1 0 0,-1 0-1 0 0,0 0 1 0 0,1 0-1 0 0,-1 0 1 0 0,1 0-1 0 0,-1 0 1 0 0,1 0-1 0 0,-1-1 1 0 0,0 1-1 0 0,1 0 1 0 0,-1 0-1 0 0,1 0 1 0 0,-1 0-1 0 0,0-1 1 0 0,1 1-1 0 0,-1 0 1 0 0,0 0-1 0 0,1-1 1 0 0,-1 1-1 0 0,0 0 1 0 0,1-1-1 0 0,-1 1 1 0 0,0 0-1 0 0,0-1 1 0 0,1 1-1 0 0,15-16 71 0 0,18-50 55 0 0,-32 64-76 0 0,-2 2-31 0 0,0 0-1 0 0,1 0 0 0 0,-1 0 0 0 0,0-1 0 0 0,1 1 1 0 0,-1 0-1 0 0,0 0 0 0 0,1 0 0 0 0,-1 0 0 0 0,0 0 1 0 0,1 0-1 0 0,-1 0 0 0 0,0 1 0 0 0,1-1 0 0 0,-1 0 1 0 0,0 0-1 0 0,1 0 0 0 0,-1 0 0 0 0,0 0 0 0 0,1 0 1 0 0,-1 1-1 0 0,0-1 0 0 0,1 0 0 0 0,-1 0 0 0 0,0 1 1 0 0,1-1-1 0 0,-1 0 0 0 0,0 0 0 0 0,0 1 0 0 0,0-1 1 0 0,1 0-1 0 0,-1 0 0 0 0,0 1 0 0 0,0-1 0 0 0,0 0 1 0 0,0 1-1 0 0,1-1 0 0 0,-1 0 0 0 0,0 1 0 0 0,0 0 1 0 0,7 15 355 0 0,-7-15-292 0 0,1 0-70 0 0,-1 1-1 0 0,1 0 1 0 0,-1 0-1 0 0,1-1 1 0 0,0 1-1 0 0,0 0 1 0 0,0-1-1 0 0,0 1 1 0 0,0-1 0 0 0,0 1-1 0 0,0-1 1 0 0,1 0-1 0 0,-1 1 1 0 0,0-1-1 0 0,1 0 1 0 0,-1 0-1 0 0,1 0 1 0 0,-1 0-1 0 0,1 0 1 0 0,3 1-1 0 0,-3-2-2 0 0,0 0-1 0 0,0 0 1 0 0,-1 0 0 0 0,1-1-1 0 0,0 1 1 0 0,0-1-1 0 0,0 1 1 0 0,0-1-1 0 0,-1 0 1 0 0,1 1 0 0 0,0-1-1 0 0,0 0 1 0 0,-1 0-1 0 0,1 0 1 0 0,-1 0-1 0 0,1-1 1 0 0,-1 1 0 0 0,0 0-1 0 0,1-1 1 0 0,1-1-1 0 0,1-2-21 0 0,0 1 0 0 0,0-1 0 0 0,-1 0 0 0 0,1 1 0 0 0,-1-2-1 0 0,0 1 1 0 0,0 0 0 0 0,-1-1 0 0 0,3-7 0 0 0,-5 13-149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1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1 6335 0 0,'0'0'571'0'0,"-25"1"1177"0"0,21 1-1643 0 0,0-1 1 0 0,1 2-1 0 0,-1-1 0 0 0,1 0 0 0 0,-1 1 1 0 0,1-1-1 0 0,0 1 0 0 0,0 0 1 0 0,0 0-1 0 0,0 0 0 0 0,1 0 0 0 0,-5 7 1 0 0,6-7-64 0 0,-1-1 1 0 0,0 1 0 0 0,1 0-1 0 0,0 0 1 0 0,0 0 0 0 0,0 0 0 0 0,0 0-1 0 0,0 0 1 0 0,0 0 0 0 0,1 0-1 0 0,0 0 1 0 0,-1 0 0 0 0,1 0 0 0 0,0 0-1 0 0,1 0 1 0 0,-1 1 0 0 0,2 4-1 0 0,-2-8-33 0 0,0 1 0 0 0,0-1-1 0 0,1 1 1 0 0,-1-1 0 0 0,0 1-1 0 0,1-1 1 0 0,-1 1 0 0 0,1-1-1 0 0,-1 0 1 0 0,0 1 0 0 0,1-1-1 0 0,-1 0 1 0 0,1 1-1 0 0,-1-1 1 0 0,1 0 0 0 0,-1 1-1 0 0,1-1 1 0 0,-1 0 0 0 0,1 0-1 0 0,0 0 1 0 0,-1 0 0 0 0,1 1-1 0 0,-1-1 1 0 0,1 0 0 0 0,-1 0-1 0 0,1 0 1 0 0,0 0 0 0 0,-1 0-1 0 0,1 0 1 0 0,-1-1 0 0 0,1 1-1 0 0,-1 0 1 0 0,1 0 0 0 0,0 0-1 0 0,-1 0 1 0 0,1-1 0 0 0,-1 1-1 0 0,1 0 1 0 0,-1 0-1 0 0,1-1 1 0 0,-1 1 0 0 0,1-1-1 0 0,-1 1 1 0 0,0 0 0 0 0,1-1-1 0 0,0 0 1 0 0,1-1 14 0 0,1 0-1 0 0,-1 0 1 0 0,1 0-1 0 0,-1 0 1 0 0,0 0-1 0 0,0-1 1 0 0,2-2-1 0 0,29-63 199 0 0,-32 65-221 0 0,1 1 32 0 0,-2 2 512 0 0,1 8-309 0 0,0 0 0 0 0,0 1 0 0 0,-1-1 0 0 0,0 0 0 0 0,-3 16 0 0 0,2-13-624 0 0,0 0 1 0 0,1 19-1 0 0,1-31-887 0 0,5-8-2820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2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10015 0 0,'0'0'463'0'0,"2"27"448"0"0,-5-7-414 0 0,-2 1 1 0 0,-9 29 0 0 0,0 0-1005 0 0,4-18 303 0 0,10-30-654 0 0,1-4-3208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2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0 9559 0 0,'12'9'1288'0'0,"-11"-2"-1006"0"0,-1-1-1 0 0,-1 1 1 0 0,1 0-1 0 0,-1-1 1 0 0,0 1-1 0 0,-1 0 1 0 0,1-1-1 0 0,-4 8 1 0 0,-3 15 51 0 0,0 20-384 0 0,-5 26 380 0 0,11-67-1190 0 0,-1 0 0 0 0,1-1 0 0 0,-8 15 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10591 0 0,'-5'5'139'0'0,"0"0"-1"0"0,0 1 0 0 0,0 0 1 0 0,1 0-1 0 0,0 1 1 0 0,0-1-1 0 0,1 1 0 0 0,-1-1 1 0 0,-3 15-1 0 0,-13 22 113 0 0,11-27-334 0 0,-28 47-1128 0 0,-42 99 0 0 0,62-119-2375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3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1 8863 0 0,'0'0'808'0'0,"-24"12"-800"0"0,15-8 302 0 0,0 1 0 0 0,0-1 0 0 0,1 1 0 0 0,0 1-1 0 0,0 0 1 0 0,1 0 0 0 0,-12 12 0 0 0,19-18-326 0 0,0 0 0 0 0,0 0 0 0 0,0 0-1 0 0,0 0 1 0 0,0 0 0 0 0,-1 0 0 0 0,1 1 0 0 0,0-1 0 0 0,0 0 0 0 0,0 0-1 0 0,0 0 1 0 0,0 0 0 0 0,0 0 0 0 0,0 0 0 0 0,0 1 0 0 0,0-1 0 0 0,0 0-1 0 0,0 0 1 0 0,0 0 0 0 0,0 0 0 0 0,0 0 0 0 0,0 1 0 0 0,0-1 0 0 0,0 0 0 0 0,0 0-1 0 0,0 0 1 0 0,0 0 0 0 0,0 0 0 0 0,0 0 0 0 0,0 1 0 0 0,1-1 0 0 0,-1 0-1 0 0,0 0 1 0 0,0 0 0 0 0,0 0 0 0 0,0 0 0 0 0,0 0 0 0 0,0 0 0 0 0,0 0-1 0 0,0 1 1 0 0,1-1 0 0 0,-1 0 0 0 0,0 0 0 0 0,0 0 0 0 0,0 0 0 0 0,0 0-1 0 0,0 0 1 0 0,1 0 0 0 0,10 2-251 0 0,20-4 420 0 0,-26 1-136 0 0,3 1 96 0 0,0 0 0 0 0,-1 1 0 0 0,1 0 0 0 0,0 0 0 0 0,-1 0 0 0 0,15 6 0 0 0,-21-7-98 0 0,1 1 1 0 0,0 0 0 0 0,-1-1-1 0 0,1 1 1 0 0,0 0 0 0 0,-1 0-1 0 0,1 1 1 0 0,-1-1 0 0 0,1 0-1 0 0,-1 0 1 0 0,0 1 0 0 0,1-1 0 0 0,-1 0-1 0 0,2 4 1 0 0,-3-4 11 0 0,0 0 0 0 0,1 0 1 0 0,-1 1-1 0 0,0-1 0 0 0,0 1 1 0 0,0-1-1 0 0,0 0 0 0 0,0 1 1 0 0,0-1-1 0 0,0 0 0 0 0,0 1 1 0 0,0-1-1 0 0,-1 0 0 0 0,1 1 1 0 0,0-1-1 0 0,-1 0 0 0 0,1 0 0 0 0,-1 1 1 0 0,0-1-1 0 0,1 0 0 0 0,-1 0 1 0 0,0 0-1 0 0,-1 1 0 0 0,-1 3-19 0 0,0-1-1 0 0,-1 0 0 0 0,0 0 0 0 0,-7 7 1 0 0,-1-6-8127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5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 7 5183 0 0,'0'0'792'0'0,"-7"-6"1734"0"0,-3 7-2265 0 0,1 0 0 0 0,1 1 0 0 0,-1 1 0 0 0,0-1 0 0 0,0 2 0 0 0,1-1 0 0 0,0 1 0 0 0,-1 0-1 0 0,1 1 1 0 0,1 0 0 0 0,-1 0 0 0 0,1 1 0 0 0,0-1 0 0 0,-7 9 0 0 0,0 0-5 0 0,1 1 0 0 0,0 1 0 0 0,1 0 0 0 0,1 0 0 0 0,-13 27 0 0 0,18-31-177 0 0,0 0 0 0 0,1 1 0 0 0,-4 14-1 0 0,8-25-57 0 0,0 1-1 0 0,1 0 0 0 0,-1 0 0 0 0,1 0 0 0 0,-1 0 0 0 0,1 0 0 0 0,0 0 0 0 0,0 0 0 0 0,0 0 0 0 0,0 0 1 0 0,1 0-1 0 0,-1 0 0 0 0,1 0 0 0 0,0 0 0 0 0,0 0 0 0 0,0-1 0 0 0,0 1 0 0 0,0 0 0 0 0,1-1 1 0 0,1 4-1 0 0,0-3 64 0 0,0-1 0 0 0,0 0 1 0 0,0 0-1 0 0,0 0 0 0 0,1 0 1 0 0,-1-1-1 0 0,0 0 0 0 0,1 1 1 0 0,-1-1-1 0 0,8 1 0 0 0,-8-1-268 0 0,1-1-1 0 0,-1 1 0 0 0,1 0 0 0 0,-1 1 1 0 0,0-1-1 0 0,0 0 0 0 0,1 1 0 0 0,-1 0 1 0 0,0 0-1 0 0,0 0 0 0 0,4 4 0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5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2 4487 0 0,'0'-1'202'0'0,"0"0"484"0"0,-14 28 2221 0 0,2 3-1711 0 0,2 1-1 0 0,-10 52 1 0 0,18-80-2111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6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10247 0 0,'22'14'1112'0'0,"-20"-13"-1206"0"0,0 0 0 0 0,1 0 0 0 0,-1 0 0 0 0,1 0 0 0 0,0-1-1 0 0,-1 1 1 0 0,1-1 0 0 0,0 0 0 0 0,-1 0 0 0 0,1 0 0 0 0,0 0-1 0 0,-1 0 1 0 0,1 0 0 0 0,-1-1 0 0 0,1 1 0 0 0,0-1 0 0 0,-1 0-1 0 0,1 1 1 0 0,-1-1 0 0 0,1-1 0 0 0,-1 1 0 0 0,0 0 0 0 0,1 0 0 0 0,-1-1-1 0 0,0 0 1 0 0,0 1 0 0 0,0-1 0 0 0,2-2 0 0 0,4-6-3080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6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8175 0 0,'0'0'374'0'0,"1"15"151"0"0,0-4-563 0 0,-1 0 0 0 0,0 1 0 0 0,0-1 0 0 0,-1 1 0 0 0,-1-1 0 0 0,0 1 0 0 0,0-1 0 0 0,-1 0 0 0 0,0 0 0 0 0,-1 0-1 0 0,-1-1 1 0 0,-10 19 0 0 0,12-24-3094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17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7487 0 0,'0'0'675'0'0,"23"-7"-286"0"0,-22 7-286 0 0,0 0 0 0 0,0 0 1 0 0,0 1-1 0 0,0-1 0 0 0,-1 1 0 0 0,1-1 0 0 0,0 1 0 0 0,0-1 0 0 0,0 1 0 0 0,0-1 0 0 0,-1 1 0 0 0,1 0 0 0 0,0-1 0 0 0,0 1 0 0 0,-1 0 0 0 0,1 0 0 0 0,-1-1 0 0 0,1 1 0 0 0,-1 0 0 0 0,1 0 0 0 0,-1 0 1 0 0,1 0-1 0 0,-1 0 0 0 0,0 0 0 0 0,1 0 0 0 0,-1 0 0 0 0,0 0 0 0 0,0 0 0 0 0,0 0 0 0 0,0 0 0 0 0,0 0 0 0 0,0 1 0 0 0,-1 43 722 0 0,1-34-459 0 0,-2 25 50 0 0,2-36-44 0 0,10-24 128 0 0,-8 18-500 0 0,-2 4 0 0 0,0-1 0 0 0,1 1 0 0 0,-1 0 0 0 0,1 0 0 0 0,0 0 0 0 0,0 0 0 0 0,0 0 0 0 0,0 0 0 0 0,2-3 0 0 0,-3 5 1 0 0,0 0-1 0 0,0 0 0 0 0,1 0 0 0 0,-1 0 1 0 0,0 0-1 0 0,1-1 0 0 0,-1 1 1 0 0,0 0-1 0 0,0 0 0 0 0,1 0 0 0 0,-1 0 1 0 0,0 0-1 0 0,0 0 0 0 0,1 0 0 0 0,-1 0 1 0 0,0 0-1 0 0,1 1 0 0 0,-1-1 1 0 0,0 0-1 0 0,0 0 0 0 0,1 0 0 0 0,-1 0 1 0 0,0 0-1 0 0,0 0 0 0 0,0 0 1 0 0,1 1-1 0 0,-1-1 0 0 0,0 0 0 0 0,0 0 1 0 0,1 0-1 0 0,-1 1 0 0 0,0-1 1 0 0,0 0-1 0 0,0 0 0 0 0,0 0 0 0 0,0 1 1 0 0,1-1-1 0 0,-1 0 0 0 0,0 0 1 0 0,0 1-1 0 0,0-1 0 0 0,0 0 0 0 0,0 1 1 0 0,0-1-1 0 0,0 0 0 0 0,0 1 0 0 0,6 13 47 0 0,-6-14-39 0 0,1 2 6 0 0,-1-1 0 0 0,1 1 0 0 0,-1-1-1 0 0,1 1 1 0 0,0-1 0 0 0,0 1 0 0 0,0-1 0 0 0,0 1-1 0 0,0-1 1 0 0,0 0 0 0 0,0 1 0 0 0,0-1 0 0 0,0 0-1 0 0,0 0 1 0 0,1 0 0 0 0,-1 0 0 0 0,1 0 0 0 0,-1 0-1 0 0,0 0 1 0 0,1 0 0 0 0,1 0 0 0 0,-1-1 6 0 0,0 0 0 0 0,0 0-1 0 0,-1-1 1 0 0,1 1 0 0 0,0 0 0 0 0,-1-1 0 0 0,1 1 0 0 0,-1-1-1 0 0,1 0 1 0 0,0 1 0 0 0,-1-1 0 0 0,1 0 0 0 0,-1 0 0 0 0,0 0-1 0 0,1 0 1 0 0,-1 0 0 0 0,0 0 0 0 0,0-1 0 0 0,1 1 0 0 0,-1 0-1 0 0,1-2 1 0 0,4-4 62 0 0,0 0-1 0 0,0 0 1 0 0,0 0-1 0 0,-1-1 0 0 0,0 1 1 0 0,-1-1-1 0 0,0 0 1 0 0,0-1-1 0 0,0 1 1 0 0,-1-1-1 0 0,2-10 1 0 0,-5 19-161 0 0,-1 0 23 0 0,1 0 0 0 0,-1 0 1 0 0,1 1-1 0 0,-1-1 0 0 0,0 1 0 0 0,1-1 0 0 0,-1 0 0 0 0,1 1 1 0 0,-1-1-1 0 0,1 1 0 0 0,-1-1 0 0 0,1 1 0 0 0,0-1 1 0 0,-1 1-1 0 0,1 0 0 0 0,0-1 0 0 0,-1 1 0 0 0,1-1 1 0 0,0 1-1 0 0,-1 1 0 0 0,-2 5-2497 0 0,-2-3-4287 0 0,3-3 4218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20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12 4951 0 0,'0'0'224'0'0,"10"-12"4962"0"0,-20 15-3361 0 0,-28 19-2164 0 0,30-16 755 0 0,-1-1-358 0 0,3-2 39 0 0,0 0 0 0 0,1 0-1 0 0,-1 1 1 0 0,1 0-1 0 0,0 0 1 0 0,0 0 0 0 0,1 1-1 0 0,-1-1 1 0 0,-7 11-1 0 0,12-14-93 0 0,0-1-1 0 0,0 1 0 0 0,0-1 1 0 0,0 1-1 0 0,0-1 0 0 0,-1 1 1 0 0,1-1-1 0 0,0 0 0 0 0,0 1 1 0 0,1-1-1 0 0,-1 1 0 0 0,0-1 1 0 0,0 1-1 0 0,0-1 0 0 0,0 1 1 0 0,0-1-1 0 0,0 0 0 0 0,1 1 1 0 0,-1-1-1 0 0,0 1 0 0 0,0-1 1 0 0,0 0-1 0 0,1 1 0 0 0,-1-1 1 0 0,0 0-1 0 0,1 1 0 0 0,-1-1 1 0 0,0 0-1 0 0,1 1 0 0 0,-1-1 1 0 0,0 0-1 0 0,1 0 0 0 0,-1 0 1 0 0,1 1-1 0 0,-1-1 0 0 0,0 0 1 0 0,1 0-1 0 0,-1 0 0 0 0,1 0 1 0 0,-1 0-1 0 0,1 0 0 0 0,-1 1 1 0 0,1-1-1 0 0,-1 0 0 0 0,0 0 1 0 0,2-1-1 0 0,26 5 129 0 0,-25-4-130 0 0,13 0 33 0 0,13 1 77 0 0,-27-1-113 0 0,-1 0 1 0 0,0 1-1 0 0,0-1 1 0 0,1 0-1 0 0,-1 0 1 0 0,0 1 0 0 0,0-1-1 0 0,0 1 1 0 0,0-1-1 0 0,0 1 1 0 0,1 0-1 0 0,-1-1 1 0 0,0 1-1 0 0,0 0 1 0 0,-1 0-1 0 0,1-1 1 0 0,1 3-1 0 0,-1-2 7 0 0,-1 0 0 0 0,1-1-1 0 0,-1 2 1 0 0,0-1-1 0 0,0 0 1 0 0,1 0 0 0 0,-1 0-1 0 0,0 0 1 0 0,0 0 0 0 0,0 0-1 0 0,0 0 1 0 0,0 0 0 0 0,0 0-1 0 0,-1 0 1 0 0,1 0-1 0 0,0 0 1 0 0,0 0 0 0 0,-1 0-1 0 0,1 0 1 0 0,-1 0 0 0 0,1 0-1 0 0,-1 0 1 0 0,1 0-1 0 0,-1 0 1 0 0,1-1 0 0 0,-2 2-1 0 0,-16 16 622 0 0,11-12-410 0 0,5-4-198 0 0,0 0 0 0 0,-1 0 1 0 0,0 0-1 0 0,1 0 1 0 0,-1 0-1 0 0,0 0 0 0 0,0-1 1 0 0,0 1-1 0 0,0-1 0 0 0,0 0 1 0 0,0 0-1 0 0,-5 1 1 0 0,8-2-73 0 0,0 1-1001 0 0,0-1 967 0 0,0 0 1 0 0,1 1-1 0 0,-1-1 0 0 0,0 0 1 0 0,0 0-1 0 0,1 1 0 0 0,-1-1 0 0 0,0 0 1 0 0,0 1-1 0 0,1-1 0 0 0,-1 0 1 0 0,0 0-1 0 0,1 0 0 0 0,-1 1 1 0 0,0-1-1 0 0,1 0 0 0 0,-1 0 1 0 0,1 0-1 0 0,-1 0 0 0 0,0 0 1 0 0,1 1-1 0 0,0-1 0 0 0,11 1-4176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21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13 1607 0 0,'0'0'70'0'0,"-1"-1"194"0"0,1 1 1 0 0,-1-1-1 0 0,0 1 1 0 0,1-1 0 0 0,-1 0-1 0 0,0 1 1 0 0,0-1-1 0 0,1 1 1 0 0,-1 0-1 0 0,0-1 1 0 0,0 1-1 0 0,0 0 1 0 0,0-1-1 0 0,1 1 1 0 0,-1 0-1 0 0,0 0 1 0 0,-2 0 0 0 0,2 12 6303 0 0,1-9-6820 0 0,1 7 381 0 0,0 1 0 0 0,1-1 0 0 0,-1 1 0 0 0,2-1 0 0 0,0 0 1 0 0,0 0-1 0 0,1 0 0 0 0,6 13 0 0 0,-10-23-124 0 0,0 0 1 0 0,1 0-1 0 0,-1 0 1 0 0,0 0-1 0 0,0 0 1 0 0,0 0-1 0 0,0 1 1 0 0,0-1 0 0 0,0 0-1 0 0,0 0 1 0 0,0 0-1 0 0,0 0 1 0 0,0 0-1 0 0,1 0 1 0 0,-1 0-1 0 0,0 0 1 0 0,0 0-1 0 0,0 0 1 0 0,0 0-1 0 0,0 0 1 0 0,0 0 0 0 0,0 0-1 0 0,1 0 1 0 0,-1 0-1 0 0,0 0 1 0 0,0 0-1 0 0,0 0 1 0 0,0 0-1 0 0,0 0 1 0 0,0 0-1 0 0,0 0 1 0 0,0 0 0 0 0,1 0-1 0 0,-1 0 1 0 0,0 0-1 0 0,0 0 1 0 0,0 0-1 0 0,0 0 1 0 0,0 0-1 0 0,0 0 1 0 0,0 0-1 0 0,0-1 1 0 0,1 1 0 0 0,-1 0-1 0 0,0 0 1 0 0,0 0-1 0 0,0 0 1 0 0,0 0-1 0 0,6-8 121 0 0,1-8-11 0 0,-3 2-198 0 0,-1 5 209 0 0,1 0 0 0 0,-1 0-1 0 0,8-11 1 0 0,-10 18-105 0 0,0 0 1 0 0,0 0-1 0 0,0 1 0 0 0,0-1 0 0 0,1 1 0 0 0,-1-1 0 0 0,1 1 0 0 0,-1-1 0 0 0,1 1 1 0 0,-1 0-1 0 0,1 0 0 0 0,0 0 0 0 0,0 0 0 0 0,-1 0 0 0 0,1 0 0 0 0,0 0 0 0 0,0 1 1 0 0,0-1-1 0 0,0 1 0 0 0,0-1 0 0 0,0 1 0 0 0,2 0 0 0 0,-3 0-21 0 0,0 0 0 0 0,0 0-1 0 0,-1 0 1 0 0,1 1 0 0 0,0-1-1 0 0,0 0 1 0 0,0 1 0 0 0,-1-1-1 0 0,1 0 1 0 0,0 1 0 0 0,0-1-1 0 0,-1 1 1 0 0,1 0 0 0 0,0-1 0 0 0,-1 1-1 0 0,1-1 1 0 0,-1 1 0 0 0,1 0-1 0 0,-1-1 1 0 0,1 1 0 0 0,-1 0-1 0 0,1 0 1 0 0,-1 0 0 0 0,0-1-1 0 0,1 1 1 0 0,-1 0 0 0 0,0 0-1 0 0,0 0 1 0 0,0 0 0 0 0,0 1-1 0 0,3 29-12 0 0,-3-26 12 0 0,-1 4 22 0 0,1-7-14 0 0,-1 0 0 0 0,1 0 1 0 0,0 0-1 0 0,0 0 0 0 0,0 0 0 0 0,0 0 0 0 0,0 0 0 0 0,1 0 0 0 0,-1 0 1 0 0,0 0-1 0 0,1 0 0 0 0,0-1 0 0 0,-1 1 0 0 0,2 3 0 0 0,-1-5-4 0 0,-1 0 1 0 0,1 0-1 0 0,-1 0 0 0 0,0 1 0 0 0,1-1 0 0 0,-1 0 0 0 0,0 0 1 0 0,1 0-1 0 0,-1 0 0 0 0,1 0 0 0 0,-1-1 0 0 0,0 1 0 0 0,1 0 0 0 0,-1 0 1 0 0,1 0-1 0 0,-1 0 0 0 0,0 0 0 0 0,1 0 0 0 0,-1-1 0 0 0,0 1 1 0 0,1 0-1 0 0,-1 0 0 0 0,0 0 0 0 0,0-1 0 0 0,1 1 0 0 0,-1 0 1 0 0,0-1-1 0 0,0 1 0 0 0,1 0 0 0 0,-1 0 0 0 0,0-1 0 0 0,0 1 0 0 0,0 0 1 0 0,1-1-1 0 0,-1 1 0 0 0,0-1 0 0 0,0 1 0 0 0,0 0 0 0 0,0-1 1 0 0,9-16 146 0 0,-8 16-147 0 0,16-50 458 0 0,-6 16-159 0 0,-11 34-74 0 0,0 10-2887 0 0,-1-4-4259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21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6911 0 0,'0'0'972'0'0,"10"0"2874"0"0,9 0-2208 0 0,-14 2-1570 0 0,0-1 0 0 0,-1 0 0 0 0,1 1 0 0 0,-1 0 0 0 0,1 0-1 0 0,-1 1 1 0 0,0-1 0 0 0,0 1 0 0 0,0 0 0 0 0,0 0 0 0 0,0 0 0 0 0,-1 0-1 0 0,1 1 1 0 0,-1-1 0 0 0,0 1 0 0 0,0 0 0 0 0,0 0 0 0 0,-1 0 0 0 0,0 0 0 0 0,1 1-1 0 0,-1-1 1 0 0,-1 1 0 0 0,1-1 0 0 0,-1 1 0 0 0,1 0 0 0 0,-1-1 0 0 0,-1 1-1 0 0,1 9 1 0 0,-1-10 0 0 0,-1 0-1 0 0,1 0 1 0 0,-1-1 0 0 0,0 1-1 0 0,0 0 1 0 0,-1-1-1 0 0,1 1 1 0 0,-1-1 0 0 0,0 1-1 0 0,0-1 1 0 0,0 0-1 0 0,0 0 1 0 0,0 0 0 0 0,-4 4-1 0 0,-43 39 668 0 0,42-40-668 0 0,1 0-77 0 0,-1 0-1 0 0,0-1 1 0 0,0 1 0 0 0,-1-2-1 0 0,1 1 1 0 0,-1-1-1 0 0,0 0 1 0 0,0-1 0 0 0,-15 5-1 0 0,22-8-117 0 0,2-2-2386 0 0,0-9-2732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25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7 3335 0 0,'0'0'78'0'0,"0"-1"-1"0"0,1 1 0 0 0,-1 0 0 0 0,0-1 0 0 0,0 1 1 0 0,1 0-1 0 0,-1-1 0 0 0,0 1 0 0 0,0 0 0 0 0,1-1 1 0 0,-1 1-1 0 0,0 0 0 0 0,1-1 0 0 0,-1 1 0 0 0,1 0 0 0 0,-1 0 1 0 0,0 0-1 0 0,1 0 0 0 0,-1-1 0 0 0,1 1 0 0 0,-1 0 1 0 0,0 0-1 0 0,1 0 0 0 0,-1 0 0 0 0,1 0 0 0 0,-1 0 1 0 0,1 0-1 0 0,-1 0 0 0 0,0 0 0 0 0,1 0 0 0 0,-1 0 0 0 0,1 0 1 0 0,-1 0-1 0 0,1 0 0 0 0,-1 1 0 0 0,1-1 0 0 0,-1 0 243 0 0,3 27 2400 0 0,-4-14-2442 0 0,-2 1 0 0 0,0-1 0 0 0,0 0 0 0 0,-1 0 1 0 0,-1 0-1 0 0,-9 18 0 0 0,6-14 212 0 0,1 1-1 0 0,-8 27 1 0 0,15-43-437 0 0,-1-1 1 0 0,1 1-1 0 0,0-1 0 0 0,0 0 0 0 0,-1 1 0 0 0,1-1 0 0 0,0 1 1 0 0,0-1-1 0 0,0 1 0 0 0,1-1 0 0 0,-1 0 0 0 0,0 1 0 0 0,0-1 0 0 0,1 1 1 0 0,-1-1-1 0 0,1 0 0 0 0,-1 1 0 0 0,1-1 0 0 0,0 0 0 0 0,1 3 1 0 0,-1-4-35 0 0,0 1 0 0 0,0-1 0 0 0,0 1 1 0 0,0-1-1 0 0,0 0 0 0 0,0 1 0 0 0,0-1 1 0 0,0 0-1 0 0,0 0 0 0 0,1 0 0 0 0,-1 0 1 0 0,0 0-1 0 0,0 0 0 0 0,0 0 0 0 0,0 0 1 0 0,0 0-1 0 0,0-1 0 0 0,0 1 0 0 0,0 0 1 0 0,0-1-1 0 0,0 1 0 0 0,0-1 0 0 0,0 1 1 0 0,0-1-1 0 0,0 1 0 0 0,0-1 0 0 0,0 0 1 0 0,1 0-1 0 0,4-4 7 0 0,0 0 0 0 0,0 0-1 0 0,0 0 1 0 0,-1-1 0 0 0,7-8 0 0 0,-10 11-17 0 0,0 1-1 0 0,0 0 1 0 0,0-1-1 0 0,-1 0 1 0 0,1 1-1 0 0,-1-1 1 0 0,1 0-1 0 0,-1 0 1 0 0,0 0-1 0 0,-1 0 1 0 0,1 0-1 0 0,0 0 1 0 0,-1 0-1 0 0,1 0 1 0 0,-1 0-1 0 0,0-4 1 0 0,0 6-8 0 0,-1 0 0 0 0,1 0 0 0 0,0-1 0 0 0,-1 1 0 0 0,1 0 0 0 0,-1 0 0 0 0,1 0 1 0 0,-1 0-1 0 0,0 1 0 0 0,1-1 0 0 0,-1 0 0 0 0,0 0 0 0 0,0 0 0 0 0,1 0 0 0 0,-1 1 0 0 0,0-1 0 0 0,0 0 0 0 0,0 1 0 0 0,0-1 0 0 0,0 1 1 0 0,-2-2-1 0 0,0 1 4 0 0,0 1 0 0 0,0-1 0 0 0,1 1 0 0 0,-1-1 1 0 0,0 1-1 0 0,0 0 0 0 0,0 0 0 0 0,-4 1 0 0 0,-1 0-48 0 0,1 0 1 0 0,-1 1-1 0 0,1 0 0 0 0,0 0 0 0 0,-14 7 0 0 0,2 6-1851 0 0,9-2-2997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0 5983 0 0,'-6'6'154'0'0,"0"0"-1"0"0,-1 0 1 0 0,1-1-1 0 0,-13 7 1 0 0,-2 3 102 0 0,11-7-158 0 0,-9 6 94 0 0,-27 28 0 0 0,45-42 134 0 0,1 0-318 0 0,-1 0 0 0 0,1 0-1 0 0,0 0 1 0 0,0 1 0 0 0,0-1 0 0 0,-1 0-1 0 0,1 0 1 0 0,0 0 0 0 0,0 0-1 0 0,0 0 1 0 0,-1 0 0 0 0,1 0 0 0 0,0 0-1 0 0,0 0 1 0 0,0 0 0 0 0,0 0-1 0 0,0 1 1 0 0,-1-1 0 0 0,1 0-1 0 0,0 0 1 0 0,0 0 0 0 0,0 0 0 0 0,0 0-1 0 0,0 1 1 0 0,0-1 0 0 0,-1 0-1 0 0,1 0 1 0 0,0 0 0 0 0,0 0 0 0 0,0 1-1 0 0,0-1 1 0 0,0 0 0 0 0,0 0-1 0 0,0 0 1 0 0,0 1 0 0 0,0-1-1 0 0,0 0 1 0 0,0 0 0 0 0,0 1 0 0 0,3 10 486 0 0,7 7-3 0 0,20 1-250 0 0,12 6-48 0 0,-38-23-190 0 0,-2-1 2 0 0,0 1 1 0 0,0-1 0 0 0,0 1-1 0 0,1-1 1 0 0,-1 1 0 0 0,-1 0-1 0 0,1-1 1 0 0,0 1 0 0 0,0 0-1 0 0,-1 0 1 0 0,1 0 0 0 0,-1 1-1 0 0,0-1 1 0 0,1 0 0 0 0,-1 0-1 0 0,0 1 1 0 0,0-1 0 0 0,-1 1 0 0 0,1-1-1 0 0,0 1 1 0 0,-1-1 0 0 0,1 1-1 0 0,-1-1 1 0 0,0 1 0 0 0,0 0-1 0 0,0-1 1 0 0,-1 4 0 0 0,-2 4 38 0 0,0-1 1 0 0,0 1 0 0 0,-1-1 0 0 0,-1 0-1 0 0,0 0 1 0 0,0 0 0 0 0,0-1-1 0 0,-1 1 1 0 0,-1-1 0 0 0,1-1 0 0 0,-1 1-1 0 0,0-1 1 0 0,-1 0 0 0 0,-9 6-1 0 0,-12 5-428 0 0,-49 24-1 0 0,66-36 253 0 0,10-5-499 0 0,6-12-6165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26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6911 0 0,'21'2'1274'0'0,"-18"0"-939"0"0,0 1 0 0 0,-1 0 0 0 0,1 0 0 0 0,-1 1 0 0 0,0-1 0 0 0,1 0 0 0 0,-1 1 0 0 0,-1 0 1 0 0,1-1-1 0 0,1 7 0 0 0,17 31 397 0 0,-24-47-10205 0 0,4 6 9352 0 0,0-1-1 0 0,0 1 1 0 0,0-1-1 0 0,0 0 1 0 0,-1 1-1 0 0,1-1 1 0 0,0 1 0 0 0,0-1-1 0 0,0 0 1 0 0,1 1-1 0 0,-1-1 1 0 0,0 1 0 0 0,0-1-1 0 0,0 0 1 0 0,1-5 45 0 0,1 1 0 0 0,-1 0-1 0 0,1 0 1 0 0,0 0 0 0 0,1 0 0 0 0,-1 1 0 0 0,5-7 0 0 0,-5 8 757 0 0,0 1 0 0 0,0-1 1 0 0,0 1-1 0 0,1 0 0 0 0,-1 0 1 0 0,1 0-1 0 0,0 0 0 0 0,4-2 1454 0 0,-6 4-2100 0 0,-1 1 1 0 0,0-1-1 0 0,0 0 1 0 0,0 0-1 0 0,1 0 1 0 0,-1 0 0 0 0,0 1-1 0 0,0-1 1 0 0,0 0-1 0 0,0 0 1 0 0,0 1-1 0 0,1-1 1 0 0,-1 0-1 0 0,0 0 1 0 0,0 1-1 0 0,0-1 1 0 0,0 0-1 0 0,0 0 1 0 0,0 1 0 0 0,0-1-1 0 0,0 0 1 0 0,0 0-1 0 0,0 1 1 0 0,0-1-1 0 0,0 0 1 0 0,0 1-1 0 0,0-1 1 0 0,0 0-1 0 0,0 0 1 0 0,0 1 0 0 0,0-1-1 0 0,0 0 1 0 0,0 0-1 0 0,-1 1 1 0 0,1-1-1 0 0,0 0 1 0 0,0 0-1 0 0,0 0 1 0 0,0 1-1 0 0,-1-1 1 0 0,1 0 0 0 0,0 0-1 0 0,0 0 1 0 0,0 1-1 0 0,-1-1 1 0 0,1 0-1 0 0,0 0 1 0 0,-1 0-1 0 0,-8 12 634 0 0,-87 100 1689 0 0,86-99-2383 0 0,-4 4-163 0 0,5-5-4299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28.8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 1951 0 0,'0'0'1482'0'0,"-17"20"2419"0"0,13-11-3772 0 0,1-2 13 0 0,0-1-1 0 0,0 2 1 0 0,0-1 0 0 0,1 0 0 0 0,0 0 0 0 0,-1 10-1 0 0,3-16 402 0 0,7-31-296 0 0,-5 26-244 0 0,0 0 0 0 0,1 0 0 0 0,-1 1 0 0 0,0-1 0 0 0,1 0 0 0 0,0 1 0 0 0,0 0 0 0 0,0 0 0 0 0,0 0 0 0 0,1 0 0 0 0,-1 0 0 0 0,1 0 0 0 0,0 1 0 0 0,0 0 0 0 0,4-2 0 0 0,-5 2-5 0 0,-1 1-1 0 0,1 0 1 0 0,0-1-1 0 0,0 2 0 0 0,0-1 1 0 0,0 0-1 0 0,0 0 1 0 0,-1 1-1 0 0,2 0 0 0 0,-1-1 1 0 0,0 1-1 0 0,0 0 1 0 0,0 1-1 0 0,0-1 1 0 0,0 0-1 0 0,0 1 0 0 0,-1 0 1 0 0,1 0-1 0 0,0 0 1 0 0,0 0-1 0 0,0 0 1 0 0,-1 0-1 0 0,4 3 0 0 0,-5-3 15 0 0,1 1 0 0 0,-1-1 0 0 0,0 1-1 0 0,0 0 1 0 0,0 0 0 0 0,-1 0 0 0 0,1 0 0 0 0,0 0-1 0 0,-1-1 1 0 0,1 1 0 0 0,-1 0 0 0 0,0 0-1 0 0,0 0 1 0 0,1 0 0 0 0,-1 0 0 0 0,0 0 0 0 0,-1 0-1 0 0,1 1 1 0 0,0-2 0 0 0,-1 1 0 0 0,0 3 0 0 0,0 2-24 0 0,-1-1 1 0 0,0 1 0 0 0,0-1 0 0 0,-1 0 0 0 0,-3 8-1 0 0,-5 0-1395 0 0,5-13-3211 0 0,4-1 3019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29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64 8751 0 0,'0'0'399'0'0,"28"-5"272"0"0,-1-12-660 0 0,-25 16-11 0 0,-1 1 0 0 0,0-1 0 0 0,0 0 0 0 0,0 0 0 0 0,0 0 0 0 0,0 0 0 0 0,0 0 0 0 0,0-1 0 0 0,-1 1 0 0 0,1 0 0 0 0,0 0 0 0 0,-1 0 0 0 0,1-1 0 0 0,0 1 0 0 0,-1 0 0 0 0,0-1 0 0 0,1 1 0 0 0,-1-1 0 0 0,0 1-1 0 0,0 0 1 0 0,0-1 0 0 0,0-1 0 0 0,0 2 8 0 0,0 1 0 0 0,0-1-1 0 0,0 1 1 0 0,0-1-1 0 0,0 0 1 0 0,0 1 0 0 0,-1-1-1 0 0,1 1 1 0 0,0-1-1 0 0,-1 0 1 0 0,1 1 0 0 0,0-1-1 0 0,-1 1 1 0 0,1-1 0 0 0,0 1-1 0 0,-1 0 1 0 0,1-1-1 0 0,-1 1 1 0 0,1-1 0 0 0,-1 1-1 0 0,1 0 1 0 0,-1-1-1 0 0,0 1 1 0 0,0 0-4 0 0,1 0-1 0 0,-1 0 1 0 0,1 0 0 0 0,-1 0-1 0 0,1 0 1 0 0,-1 0 0 0 0,0 0-1 0 0,1 1 1 0 0,-1-1 0 0 0,1 0-1 0 0,-1 0 1 0 0,1 1-1 0 0,-1-1 1 0 0,1 0 0 0 0,0 0-1 0 0,-1 1 1 0 0,1-1 0 0 0,-1 1-1 0 0,1 0 1 0 0,-13 18 220 0 0,11-14-97 0 0,-9 30 315 0 0,10-34-437 0 0,1 1 0 0 0,0-1 0 0 0,-1 1 0 0 0,1-1 0 0 0,0 1 0 0 0,0-1 0 0 0,0 1 0 0 0,0-1 0 0 0,0 1 0 0 0,1-1 0 0 0,-1 1 0 0 0,0-1 0 0 0,1 1 0 0 0,-1-1 0 0 0,1 1 0 0 0,-1-1 0 0 0,1 0 1 0 0,0 1-1 0 0,1 1 0 0 0,-2-3-113 0 0,22-4-5254 0 0,-12-3 1610 0 0,-7 4 2440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29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75 4375 0 0,'0'-1'57'0'0,"1"1"0"0"0,-1-1 0 0 0,0 1 0 0 0,0-1-1 0 0,0 1 1 0 0,1-1 0 0 0,-1 1 0 0 0,0-1 0 0 0,0 1-1 0 0,0-1 1 0 0,0 1 0 0 0,0-1 0 0 0,0 1-1 0 0,0-1 1 0 0,0 1 0 0 0,0-1 0 0 0,0 0 0 0 0,0 1-1 0 0,0-1 1 0 0,-1 1 0 0 0,1-1 0 0 0,0 1-1 0 0,0-1 1 0 0,-1 1 0 0 0,1-1 0 0 0,0 1 0 0 0,0 0-1 0 0,-1-1 1 0 0,1 1 0 0 0,-1-1 0 0 0,1 1 0 0 0,0 0-1 0 0,-1-1 1 0 0,1 1 0 0 0,-1 0 0 0 0,1-1-1 0 0,-1 1 1 0 0,1 0 0 0 0,-1 0 0 0 0,1-1 0 0 0,-1 1-1 0 0,1 0 1 0 0,-1 0 0 0 0,1 0 0 0 0,-1 0 0 0 0,1 0-1 0 0,-1 0 1 0 0,1 0 0 0 0,-1 0 0 0 0,1 0-1 0 0,-1 0 1 0 0,0 0 0 0 0,1 0 0 0 0,-1 0 0 0 0,0 1-1 0 0,-1-1 48 0 0,-1 1 0 0 0,1 0-1 0 0,0 0 1 0 0,0 0 0 0 0,-1 0-1 0 0,1 0 1 0 0,0 0 0 0 0,0 0-1 0 0,0 1 1 0 0,1-1 0 0 0,-5 4-1 0 0,5-3-73 0 0,0-1 0 0 0,0 1 0 0 0,0 0-1 0 0,0-1 1 0 0,0 1 0 0 0,1 0 0 0 0,-1 0-1 0 0,0 0 1 0 0,1 0 0 0 0,0-1 0 0 0,-1 1-1 0 0,1 0 1 0 0,0 0 0 0 0,0 0 0 0 0,0 0-1 0 0,0 0 1 0 0,0 3 0 0 0,1-4-20 0 0,-1-1-1 0 0,0 1 1 0 0,0 0 0 0 0,1 0 0 0 0,-1-1 0 0 0,1 1 0 0 0,-1-1 0 0 0,1 1-1 0 0,-1 0 1 0 0,1-1 0 0 0,-1 1 0 0 0,1-1 0 0 0,-1 1 0 0 0,1-1 0 0 0,0 1-1 0 0,-1-1 1 0 0,1 1 0 0 0,0-1 0 0 0,-1 0 0 0 0,1 1 0 0 0,0-1-1 0 0,0 0 1 0 0,-1 0 0 0 0,1 0 0 0 0,0 1 0 0 0,0-1 0 0 0,-1 0 0 0 0,1 0-1 0 0,0 0 1 0 0,0 0 0 0 0,0 0 0 0 0,-1-1 0 0 0,1 1 0 0 0,0 0 0 0 0,0 0-1 0 0,-1 0 1 0 0,1-1 0 0 0,0 1 0 0 0,-1 0 0 0 0,1-1 0 0 0,0 1-1 0 0,0 0 1 0 0,-1-1 0 0 0,2 0 0 0 0,0 0-5 0 0,0 0 1 0 0,0-1-1 0 0,1 1 0 0 0,-1-1 0 0 0,0 0 1 0 0,0 0-1 0 0,0 1 0 0 0,0-1 0 0 0,-1 0 1 0 0,1-1-1 0 0,0 1 0 0 0,-1 0 0 0 0,0 0 1 0 0,1-1-1 0 0,-1 1 0 0 0,0 0 0 0 0,0-1 1 0 0,-1 0-1 0 0,1 1 0 0 0,0-1 0 0 0,0-4 1 0 0,0-1 1 0 0,-1 1 0 0 0,0-1 1 0 0,0 0-1 0 0,-1 1 0 0 0,0-1 0 0 0,-3-13 1 0 0,-2 53-28 0 0,4-15-288 0 0,1 1 0 0 0,1-1 0 0 0,3 24 0 0 0,-3-40-671 0 0,3 1-1880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0.4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3223 0 0,'5'-4'163'0'0,"-5"3"-89"0"0,1 0-1 0 0,-1 0 1 0 0,1 0-1 0 0,0 1 1 0 0,0-1-1 0 0,-1 0 1 0 0,1 0 0 0 0,0 1-1 0 0,0-1 1 0 0,0 0-1 0 0,0 1 1 0 0,0-1-1 0 0,0 1 1 0 0,0-1 0 0 0,0 1-1 0 0,0 0 1 0 0,0-1-1 0 0,0 1 1 0 0,0 0-1 0 0,0 0 1 0 0,0 0 0 0 0,0 0-1 0 0,1 0 1 0 0,-1 0-1 0 0,0 0 1 0 0,0 0 0 0 0,1 0-1 0 0,-2 0 120 0 0,9 20 1474 0 0,11 102 2136 0 0,-20-122-3911 0 0,0 0 15 0 0,0 1 24 0 0,0-1 0 0 0,0 0 0 0 0,0 1-1 0 0,0-1 1 0 0,0 0 0 0 0,0 0 0 0 0,0 1-1 0 0,0-1 1 0 0,0 0 0 0 0,0 1 0 0 0,0-1 0 0 0,0 0-1 0 0,0 0 1 0 0,0 1 0 0 0,-1-1 0 0 0,1 0-1 0 0,0 0 1 0 0,0 0 0 0 0,0 1 0 0 0,0-1-1 0 0,-1 0 1 0 0,1 0 0 0 0,0 1 0 0 0,0-1 0 0 0,0 0-1 0 0,-1 0 1 0 0,1 0 0 0 0,0 0 0 0 0,-1 1-1 0 0,-8 0-3194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0.8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 7943 0 0,'23'-8'251'0'0,"1"1"-1"0"0,-1 1 0 0 0,50-5 1 0 0,-56 9-1615 0 0,-8-1-1410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1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5295 0 0,'0'0'242'0'0,"2"26"2128"0"0,-2-23-2282 0 0,0-1-1 0 0,0 0 0 0 0,1 0 0 0 0,-1 1 0 0 0,0-1 0 0 0,1 0 1 0 0,-1 0-1 0 0,1 0 0 0 0,1 3 0 0 0,-2-4-77 0 0,0-1-1 0 0,1 1 0 0 0,-1-1 1 0 0,0 1-1 0 0,1-1 0 0 0,-1 1 1 0 0,1-1-1 0 0,-1 1 1 0 0,0-1-1 0 0,1 0 0 0 0,-1 1 1 0 0,1-1-1 0 0,-1 1 0 0 0,1-1 1 0 0,0 0-1 0 0,-1 0 0 0 0,1 1 1 0 0,-1-1-1 0 0,1 0 1 0 0,0 0-1 0 0,-1 0 0 0 0,1 0 1 0 0,-1 0-1 0 0,1 1 0 0 0,0-1 1 0 0,-1 0-1 0 0,1-1 0 0 0,-1 1 1 0 0,1 0-1 0 0,0 0 1 0 0,-1 0-1 0 0,1 0 0 0 0,0 0 1 0 0,-1 0-1 0 0,1-1 0 0 0,-1 1 1 0 0,1 0-1 0 0,-1-1 1 0 0,1 1-1 0 0,-1 0 0 0 0,1-1 1 0 0,-1 1-1 0 0,2-1 0 0 0,7-9 36 0 0,-9 8-14 0 0,1 1 0 0 0,0 0 1 0 0,0-1-1 0 0,0 1 0 0 0,0 0 0 0 0,0 0 1 0 0,1 0-1 0 0,-1 0 0 0 0,0 0 0 0 0,0 0 1 0 0,1 0-1 0 0,-1 0 0 0 0,0 0 1 0 0,1 1-1 0 0,-1-1 0 0 0,3 0 0 0 0,8 24 2504 0 0,-12-22-2521 0 0,0 0-1 0 0,1-1 1 0 0,-1 1 0 0 0,0-1-1 0 0,1 1 1 0 0,-1-1 0 0 0,0 1-1 0 0,1-1 1 0 0,-1 0 0 0 0,1 1-1 0 0,-1-1 1 0 0,1 1 0 0 0,-1-1-1 0 0,1 0 1 0 0,-1 1 0 0 0,1-1 0 0 0,-1 0-1 0 0,1 0 1 0 0,-1 1 0 0 0,1-1-1 0 0,0 0 1 0 0,-1 0 0 0 0,1 0-1 0 0,-1 0 1 0 0,1 0 0 0 0,0 1-1 0 0,-1-1 1 0 0,1 0 0 0 0,0-1-1 0 0,1 1-3 0 0,0-1-1 0 0,0 1 1 0 0,-1-1-1 0 0,1 0 1 0 0,0 1-1 0 0,-1-1 1 0 0,1 0-1 0 0,-1 0 1 0 0,4-3-1 0 0,-1 0 20 0 0,0 1-1 0 0,0-1 1 0 0,-1-1-1 0 0,1 1 1 0 0,5-9-1 0 0,-9 12-34 0 0,1-1 0 0 0,0 1 1 0 0,-1-1-1 0 0,1 1 0 0 0,-1-1 0 0 0,1 1 0 0 0,-1-1 1 0 0,0 1-1 0 0,0-1 0 0 0,0 1 0 0 0,0-1 0 0 0,0 0 1 0 0,0 1-1 0 0,0-1 0 0 0,0 1 0 0 0,-1-3 0 0 0,1 4-92 0 0,-2 10-9468 0 0,26-8 7254 0 0,12-7 3993 0 0,-23 3-570 0 0,-13 2-791 0 0,-5-8 5786 0 0,3 8-5945 0 0,0 1-1 0 0,0-1 1 0 0,0 0 0 0 0,0 1 0 0 0,0 0 0 0 0,0-1 0 0 0,0 1-1 0 0,0 0 1 0 0,0 0 0 0 0,0 0 0 0 0,0 0 0 0 0,1 0 0 0 0,-1 1-1 0 0,1-1 1 0 0,-4 3 0 0 0,4-3-133 0 0,0 0 1 0 0,0 0-1 0 0,0 0 0 0 0,0 0 0 0 0,0 0 0 0 0,0 1 1 0 0,0-1-1 0 0,1 0 0 0 0,-1 0 0 0 0,0 1 0 0 0,1-1 1 0 0,-1 1-1 0 0,1-1 0 0 0,-1 0 0 0 0,1 1 0 0 0,0-1 1 0 0,0 1-1 0 0,-1-1 0 0 0,1 1 0 0 0,0-1 0 0 0,0 1 1 0 0,0-1-1 0 0,1 1 0 0 0,0 2 0 0 0,-1-3-21 0 0,0-1-1 0 0,0 1 0 0 0,0-1 0 0 0,1 0 0 0 0,-1 1 1 0 0,0-1-1 0 0,1 1 0 0 0,-1-1 0 0 0,0 0 1 0 0,1 1-1 0 0,-1-1 0 0 0,1 0 0 0 0,-1 1 1 0 0,1-1-1 0 0,-1 0 0 0 0,0 0 0 0 0,1 1 1 0 0,-1-1-1 0 0,1 0 0 0 0,-1 0 0 0 0,1 0 0 0 0,-1 0 1 0 0,1 0-1 0 0,-1 0 0 0 0,1 0 0 0 0,-1 0 1 0 0,1 0-1 0 0,-1 0 0 0 0,1 0 0 0 0,20-6 70 0 0,13-17-56 0 0,-32 21 4 0 0,-1 0 1 0 0,1-1-1 0 0,0 1 1 0 0,-1 0-1 0 0,1 0 0 0 0,-1-1 1 0 0,0 1-1 0 0,2-6 1 0 0,-2 8-28 0 0,-1-1 0 0 0,0 0 1 0 0,0 0-1 0 0,0 0 0 0 0,1 1 0 0 0,-1-1 1 0 0,0 0-1 0 0,0 0 0 0 0,0 1 1 0 0,0-1-1 0 0,0 0 0 0 0,-1 0 1 0 0,1 0-1 0 0,0 1 0 0 0,0-1 1 0 0,0 0-1 0 0,-1 0 0 0 0,1 1 1 0 0,0-1-1 0 0,-1 0 0 0 0,1 1 0 0 0,-1-1 1 0 0,1 0-1 0 0,-1 1 0 0 0,1-1 1 0 0,-1 1-1 0 0,1-1 0 0 0,-1 0 1 0 0,0 1-1 0 0,1-1 0 0 0,-1 1 1 0 0,0 0-1 0 0,1-1 0 0 0,-1 1 0 0 0,0 0 1 0 0,1-1-1 0 0,-1 1 0 0 0,0 0 1 0 0,0 0-1 0 0,1 0 0 0 0,-1-1 1 0 0,-1 1-1 0 0,0 0-40 0 0,1 0-1 0 0,-1 0 1 0 0,1 0-1 0 0,-1 1 1 0 0,0-1 0 0 0,1 0-1 0 0,-1 1 1 0 0,1-1-1 0 0,-1 1 1 0 0,1-1 0 0 0,-1 1-1 0 0,1 0 1 0 0,-1 0-1 0 0,1-1 1 0 0,-1 1 0 0 0,-1 2-1 0 0,-10 11-7651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2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36 5295 0 0,'20'13'1886'0'0,"-20"-12"-1743"0"0,0 0-1 0 0,0 0 1 0 0,0 1 0 0 0,0-1 0 0 0,0 0-1 0 0,0 1 1 0 0,-1-1 0 0 0,1 0 0 0 0,0 1 0 0 0,-1-1-1 0 0,1 0 1 0 0,-1 0 0 0 0,1 0 0 0 0,-1 1 0 0 0,0-1-1 0 0,1 0 1 0 0,-1 0 0 0 0,0 0 0 0 0,0 0 0 0 0,0 0-1 0 0,0 0 1 0 0,0 0 0 0 0,0-1 0 0 0,0 1 0 0 0,0 0-1 0 0,0 0 1 0 0,0-1 0 0 0,0 1 0 0 0,-1-1 0 0 0,-1 1-1 0 0,2-1-22 0 0,0-4 133 0 0,1-7-108 0 0,1 7-123 0 0,1-1-1 0 0,0 1 1 0 0,1 0 0 0 0,-1-1 0 0 0,1 1 0 0 0,0 0 0 0 0,0 1 0 0 0,0-1 0 0 0,1 1 0 0 0,-1-1-1 0 0,1 1 1 0 0,5-4 0 0 0,-6 6-29 0 0,-1-1 0 0 0,0 1 0 0 0,1 0 0 0 0,0-1-1 0 0,-1 1 1 0 0,1 1 0 0 0,0-1 0 0 0,-1 0 0 0 0,1 1-1 0 0,0-1 1 0 0,0 1 0 0 0,0 0 0 0 0,0 0 0 0 0,-1 0 0 0 0,1 0-1 0 0,0 0 1 0 0,0 1 0 0 0,0-1 0 0 0,-1 1 0 0 0,1 0 0 0 0,5 2-1 0 0,-2 0-1661 0 0,-3 2-2210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2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10015 0 0,'0'0'912'0'0,"5"17"-402"0"0,-17 89-1084 0 0,10-104-762 0 0,-4-7-2104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3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 8287 0 0,'4'-2'205'0'0,"0"0"-1"0"0,1 0 0 0 0,-1 1 1 0 0,1 0-1 0 0,0 0 0 0 0,-1 0 1 0 0,10-1-1 0 0,16-3-581 0 0,-29 5 35 0 0,1-1 0 0 0,0 1 0 0 0,0-1 0 0 0,0 0 1 0 0,0 0-1 0 0,-1 0 0 0 0,1 0 0 0 0,-1 0 1 0 0,1 0-1 0 0,0 0 0 0 0,2-3 0 0 0,-4 4 271 0 0,0-1-1 0 0,0 1 0 0 0,1 0 1 0 0,-1 0-1 0 0,0 0 0 0 0,0-1 1 0 0,1 1-1 0 0,-1 0 0 0 0,0 0 1 0 0,0-1-1 0 0,0 1 0 0 0,0 0 0 0 0,1 0 1 0 0,-1-1-1 0 0,0 1 0 0 0,0 0 1 0 0,0-1-1 0 0,0 1 0 0 0,0 0 1 0 0,0 0-1 0 0,0-1 0 0 0,0 1 1 0 0,0 0-1 0 0,0-1 0 0 0,0 1 1 0 0,0 0-1 0 0,0-1 0 0 0,0 1 1 0 0,0 0-1 0 0,0-1 0 0 0,0 1 0 0 0,0 0 1 0 0,0-1-1 0 0,0 1 0 0 0,0 0 1 0 0,-1 0-1 0 0,1-1 0 0 0,0 1 1 0 0,0 0-1 0 0,0 0 0 0 0,-1-1 1 0 0,1 1-1 0 0,0 0 0 0 0,0 0 1 0 0,0 0-1 0 0,-1-1 0 0 0,1 1 0 0 0,0 0 1 0 0,-1 0-1 0 0,1 0 0 0 0,0 0 1 0 0,0-1-1 0 0,-1 1 0 0 0,1 0 1 0 0,0 0-1 0 0,-1 0 0 0 0,1 0 1 0 0,0 0-1 0 0,-1 0 0 0 0,1 0 1 0 0,0 0-1 0 0,-1 0 0 0 0,1 0 0 0 0,-5 0-408 0 0</inkml:trace>
  <inkml:trace contextRef="#ctx0" brushRef="#br0" timeOffset="1">41 19 5183 0 0,'-13'20'3128'0'0,"13"-19"-3040"0"0,0-1-1 0 0,0 1 0 0 0,0 0 0 0 0,0 0 1 0 0,0-1-1 0 0,0 1 0 0 0,0 0 1 0 0,1 0-1 0 0,-1-1 0 0 0,0 1 0 0 0,0 0 1 0 0,1-1-1 0 0,-1 1 0 0 0,0 0 0 0 0,1-1 1 0 0,-1 1-1 0 0,0-1 0 0 0,1 1 0 0 0,-1 0 1 0 0,1-1-1 0 0,-1 1 0 0 0,1-1 1 0 0,-1 1-1 0 0,1-1 0 0 0,0 1 0 0 0,20 6-112 0 0,-6-2-1199 0 0,-11-3-2164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9671 0 0,'0'0'748'0'0,"0"11"-452"0"0,0 1-308 0 0,-1 0-1 0 0,0 0 0 0 0,0 0 1 0 0,-1 0-1 0 0,-1 0 1 0 0,-4 13-1 0 0,-29 68-109 0 0,32-83 120 0 0,-14 30-100 0 0,11-29 12 0 0,2 0 0 0 0,0 1 0 0 0,0-1-1 0 0,1 1 1 0 0,1 0 0 0 0,-1 0 0 0 0,2 1-1 0 0,0-1 1 0 0,1 0 0 0 0,-1 17 0 0 0,5 0-2093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3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15 6447 0 0,'0'0'298'0'0,"0"0"-10"0"0,-14 3 287 0 0,12-3-431 0 0,0 0 0 0 0,1 1 0 0 0,-1-1 0 0 0,0 0 0 0 0,1 1 0 0 0,-1-1 0 0 0,0 1 0 0 0,1 0 0 0 0,-1 0 0 0 0,0-1 0 0 0,1 1 0 0 0,-1 0 0 0 0,1 0-1 0 0,0 0 1 0 0,-1 1 0 0 0,1-1 0 0 0,0 0 0 0 0,0 1 0 0 0,-2 1 0 0 0,3-3 144 0 0,5 12 496 0 0,-3-11-777 0 0,1-1 0 0 0,-1 0-1 0 0,0 0 1 0 0,0 0 0 0 0,0 0-1 0 0,0-1 1 0 0,0 1 0 0 0,0 0-1 0 0,1-1 1 0 0,-1 0 0 0 0,0 1-1 0 0,0-1 1 0 0,0 0 0 0 0,2-2-1 0 0,-3 3-4 0 0,0-1 0 0 0,0 0 1 0 0,0 0-1 0 0,0 1 0 0 0,0-1 0 0 0,0 0 0 0 0,0 0 0 0 0,0 0 0 0 0,-1 0 0 0 0,1 0 0 0 0,0-1 0 0 0,-1 1 0 0 0,1 0 0 0 0,-1 0 0 0 0,1 0 0 0 0,-1 0 0 0 0,1-1 0 0 0,-1 1 0 0 0,0 0 1 0 0,0 0-1 0 0,1-1 0 0 0,-1 1 0 0 0,0 0 0 0 0,0-1 0 0 0,-1 1 0 0 0,1 0 0 0 0,0 0 0 0 0,0-1 0 0 0,-1 1 0 0 0,1 0 0 0 0,0 0 0 0 0,-2-2 0 0 0,2 1 9 0 0,-12 23 386 0 0,7 8 91 0 0,5-28-667 0 0,0 1 1 0 0,-1-1 0 0 0,1 0-1 0 0,0 0 1 0 0,0 0-1 0 0,0 0 1 0 0,1 0-1 0 0,-1 0 1 0 0,0 0 0 0 0,0 0-1 0 0,1 0 1 0 0,-1 0-1 0 0,0 1 1 0 0,1-1-1 0 0,-1 0 1 0 0,1-1 0 0 0,-1 1-1 0 0,1 0 1 0 0,0 0-1 0 0,-1 0 1 0 0,1 0-1 0 0,0 0 1 0 0,0-1-1 0 0,1 2 1 0 0,3-2-3322 0 0,-2-2 1709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4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79 8063 0 0,'0'0'727'0'0,"-24"-9"-118"0"0,20 8-553 0 0,1 1 0 0 0,-1 0 0 0 0,1 0 0 0 0,-1 1 0 0 0,1-1-1 0 0,-1 1 1 0 0,1 0 0 0 0,-1 0 0 0 0,1 0 0 0 0,0 0 0 0 0,-1 1-1 0 0,1-1 1 0 0,0 1 0 0 0,0 0 0 0 0,0 0 0 0 0,0 0 0 0 0,0 0-1 0 0,1 0 1 0 0,-1 1 0 0 0,1-1 0 0 0,-1 1 0 0 0,1 0-1 0 0,0 0 1 0 0,0 0 0 0 0,0 0 0 0 0,0 0 0 0 0,1 0 0 0 0,-1 0-1 0 0,1 0 1 0 0,0 1 0 0 0,-1 3 0 0 0,2-7-52 0 0,0 1 0 0 0,0-1 0 0 0,0 1 0 0 0,0-1 0 0 0,0 1 0 0 0,0-1 0 0 0,0 1 0 0 0,0-1 0 0 0,0 1 0 0 0,0-1 0 0 0,0 1 0 0 0,0-1 0 0 0,1 1 0 0 0,-1-1 0 0 0,0 1 0 0 0,0-1 1 0 0,1 1-1 0 0,-1-1 0 0 0,0 0 0 0 0,0 1 0 0 0,1-1 0 0 0,-1 1 0 0 0,0-1 0 0 0,1 0 0 0 0,-1 1 0 0 0,1-1 0 0 0,-1 0 0 0 0,0 0 0 0 0,1 1 0 0 0,-1-1 0 0 0,1 0 0 0 0,18 0 164 0 0,-14-1-148 0 0,0 0 0 0 0,-1 0 0 0 0,0-1 0 0 0,1 0 0 0 0,-1 0 0 0 0,5-3 0 0 0,-5 2 3 0 0,-1 0 0 0 0,0-1 0 0 0,1 1-1 0 0,-2-1 1 0 0,1 0 0 0 0,0 0-1 0 0,-1 0 1 0 0,0 0 0 0 0,0-1 0 0 0,0 1-1 0 0,2-7 1 0 0,1-7-11 0 0,3-28-1 0 0,-5 32 77 0 0,-3 13-24 0 0,0 47 567 0 0,-2-35-683 0 0,1-5-156 0 0,0 0-1 0 0,1 0 0 0 0,-1 0 1 0 0,1 0-1 0 0,0 0 1 0 0,1 0-1 0 0,-1 0 0 0 0,3 11 1 0 0,0-14-1010 0 0,1 0-2322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5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5983 0 0,'0'0'542'0'0,"0"0"-446"0"0,2 7 131 0 0,-1-1 0 0 0,1 0-1 0 0,-2 1 1 0 0,1-1 0 0 0,-1 1 0 0 0,0 7 0 0 0,0-2 2594 0 0,2-31-2685 0 0,0 13-148 0 0,1 0 1 0 0,0 0-1 0 0,1 0 0 0 0,-1 0 1 0 0,5-5-1 0 0,-6 10 26 0 0,-1-1 1 0 0,0 1-1 0 0,1-1 0 0 0,-1 1 1 0 0,1 0-1 0 0,-1 0 1 0 0,1-1-1 0 0,0 1 0 0 0,3-1 1 0 0,-5 2 9 0 0,1-1 1 0 0,0 1-1 0 0,-1 0 0 0 0,1 0 1 0 0,0 0-1 0 0,-1 0 1 0 0,1 0-1 0 0,0 0 1 0 0,-1 0-1 0 0,1 0 0 0 0,0 0 1 0 0,-1 0-1 0 0,1 0 1 0 0,-1 1-1 0 0,1-1 1 0 0,0 0-1 0 0,-1 0 0 0 0,1 1 1 0 0,-1-1-1 0 0,1 0 1 0 0,-1 1-1 0 0,1-1 1 0 0,0 0-1 0 0,-1 1 0 0 0,0-1 1 0 0,1 1-1 0 0,-1-1 1 0 0,1 1-1 0 0,0 0 1 0 0,-1 0 6 0 0,1 1 1 0 0,0-1 0 0 0,-1 1 0 0 0,1 0 0 0 0,-1-1 0 0 0,1 1 0 0 0,-1 0-1 0 0,0-1 1 0 0,1 1 0 0 0,-1 0 0 0 0,0-1 0 0 0,0 1 0 0 0,0 0 0 0 0,-1-1-1 0 0,1 1 1 0 0,-1 3 0 0 0,0 15 475 0 0,2-20-505 0 0,-1 1 1 0 0,0-1 0 0 0,0 0-1 0 0,0 0 1 0 0,0 1 0 0 0,1-1-1 0 0,-1 0 1 0 0,0 0-1 0 0,0 1 1 0 0,1-1 0 0 0,-1 0-1 0 0,0 0 1 0 0,0 0 0 0 0,1 0-1 0 0,-1 1 1 0 0,0-1 0 0 0,0 0-1 0 0,1 0 1 0 0,-1 0 0 0 0,0 0-1 0 0,1 0 1 0 0,-1 0 0 0 0,0 0-1 0 0,1 0 1 0 0,-1 0 0 0 0,0 0-1 0 0,1 0 1 0 0,-1 0-1 0 0,0 0 1 0 0,1 0 0 0 0,-1 0-1 0 0,0 0 1 0 0,0 0 0 0 0,1 0-1 0 0,-1 0 1 0 0,0-1 0 0 0,1 1-1 0 0,-1 0 1 0 0,0 0 0 0 0,0 0-1 0 0,1 0 1 0 0,-1-1 0 0 0,0 1-1 0 0,0 0 1 0 0,1 0 0 0 0,-1-1-1 0 0,13-8-41 0 0,-13 8 19 0 0,16-15 68 0 0,-14 13-49 0 0,0 0 1 0 0,1 0-1 0 0,-1 1 0 0 0,1-1 0 0 0,-1 1 1 0 0,1 0-1 0 0,0-1 0 0 0,0 1 1 0 0,0 0-1 0 0,0 1 0 0 0,1-1 0 0 0,4-1 1 0 0,-8 3 3 0 0,1 0 0 0 0,0 0 0 0 0,-1 0 0 0 0,1 0 0 0 0,-1 0 0 0 0,1 0 0 0 0,-1 0 0 0 0,1 1 0 0 0,-1-1 0 0 0,1 0 0 0 0,-1 0 0 0 0,1 1 0 0 0,-1-1 0 0 0,1 0 0 0 0,-1 1 0 0 0,1-1 0 0 0,-1 0 0 0 0,0 1 0 0 0,1-1 0 0 0,-1 1 0 0 0,0-1 0 0 0,1 1 0 0 0,-1-1 0 0 0,0 0 0 0 0,1 1 0 0 0,-1-1 0 0 0,0 1 0 0 0,0 0 0 0 0,0-1 0 0 0,1 1 0 0 0,-1-1 0 0 0,0 1 0 0 0,0-1 0 0 0,0 1 0 0 0,0-1 0 0 0,0 1 0 0 0,0-1 0 0 0,0 1 0 0 0,0 0 0 0 0,0-1 0 0 0,-1 2 0 0 0,-2 22 366 0 0,3-23-371 0 0,-5 14-1889 0 0,4-19-2373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5.4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 6791 0 0,'1'1'112'0'0,"0"-1"-1"0"0,0 1 0 0 0,0 0 1 0 0,0 0-1 0 0,0-1 0 0 0,0 1 1 0 0,0 0-1 0 0,0 0 0 0 0,-1 0 1 0 0,1 0-1 0 0,0 0 0 0 0,-1 0 0 0 0,1 0 1 0 0,-1 0-1 0 0,1 1 0 0 0,-1-1 1 0 0,1 0-1 0 0,-1 0 0 0 0,0 0 1 0 0,0 0-1 0 0,1 1 0 0 0,-1-1 1 0 0,0 0-1 0 0,0 0 0 0 0,0 1 1 0 0,0-1-1 0 0,-1 0 0 0 0,1 0 0 0 0,0 0 1 0 0,0 1-1 0 0,-1-1 0 0 0,1 0 1 0 0,-1 0-1 0 0,1 0 0 0 0,-1 0 1 0 0,0 2-1 0 0,1-3-14 0 0,-3 3 242 0 0,3-3-411 0 0,0 0 0 0 0,0-1 0 0 0,0 1 1 0 0,0 0-1 0 0,0 0 0 0 0,0 0 0 0 0,-1 0 0 0 0,1 0 1 0 0,0 0-1 0 0,0 0 0 0 0,0 0 0 0 0,0-1 0 0 0,0 1 1 0 0,0 0-1 0 0,0 0 0 0 0,0 0 0 0 0,0 0 0 0 0,-1 0 1 0 0,1 0-1 0 0,0 0 0 0 0,0 0 0 0 0,0 0 0 0 0,0 0 1 0 0,0 0-1 0 0,0 0 0 0 0,-1 0 0 0 0,1 0 0 0 0,0 0 1 0 0,0 0-1 0 0,0 0 0 0 0,0 0 0 0 0,0 0 0 0 0,0 0 1 0 0,-1 0-1 0 0,1 0 0 0 0,0 0 0 0 0,0 0 0 0 0,0 0 1 0 0,0 0-1 0 0,0 0 0 0 0,0 0 0 0 0,0 0 0 0 0,-1 0 1 0 0,1 0-1 0 0,0 0 0 0 0,0 0 0 0 0,0 1 1 0 0,0-1-1 0 0,0 0 0 0 0,0 0 0 0 0,0 0 0 0 0,0 0 1 0 0,0 0-1 0 0,0-11-2782 0 0</inkml:trace>
  <inkml:trace contextRef="#ctx0" brushRef="#br0" timeOffset="1">22 23 5407 0 0,'1'-3'412'0'0,"0"2"-271"0"0,-1 0-1 0 0,1 0 1 0 0,-1 0-1 0 0,1 0 0 0 0,-1 0 1 0 0,1 0-1 0 0,0 0 0 0 0,-1 0 1 0 0,1 0-1 0 0,0 0 1 0 0,0 0-1 0 0,0 0 0 0 0,0 0 1 0 0,0 1-1 0 0,0-1 1 0 0,1 0-1 0 0,-2 1-567 0 0,4-4-5473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5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16 8175 0 0,'-7'37'1567'0'0,"5"-27"-763"0"0,2-8-550 0 0,2-4-159 0 0,2-6-55 0 0,2 1 0 0 0,-1 0 0 0 0,1 0 0 0 0,8-7 0 0 0,-13 12-28 0 0,1 0 0 0 0,0 1 0 0 0,-1-1 0 0 0,1 1 0 0 0,0-1 0 0 0,0 1 0 0 0,0 0 0 0 0,0 0 0 0 0,0 0 0 0 0,0 0 0 0 0,0 0 0 0 0,1 0 0 0 0,-1 0 0 0 0,0 1 0 0 0,0-1 0 0 0,1 1 0 0 0,-1 0 0 0 0,0-1 0 0 0,1 1 0 0 0,-1 0 0 0 0,3 1 0 0 0,-4-1 20 0 0,-1 0 0 0 0,1 0 0 0 0,-1 1 0 0 0,1-1 0 0 0,-1 0 1 0 0,1 1-1 0 0,-1-1 0 0 0,1 0 0 0 0,-1 1 0 0 0,1-1 0 0 0,-1 0 0 0 0,1 1 0 0 0,-1-1 0 0 0,0 1 0 0 0,1-1 0 0 0,-1 1 0 0 0,0-1 0 0 0,1 1 0 0 0,-1-1 0 0 0,0 1 0 0 0,0 0 0 0 0,0-1 0 0 0,1 1 0 0 0,-1-1 0 0 0,0 1 0 0 0,0 0 0 0 0,-4 19 653 0 0,-15 15-195 0 0,18-33-549 0 0,0-1-36 0 0,0 0 0 0 0,1 0 0 0 0,-1 0 0 0 0,0 0 0 0 0,0 0 0 0 0,0 0 1 0 0,0 0-1 0 0,0 0 0 0 0,0 0 0 0 0,0 0 0 0 0,0 0 0 0 0,0-1 0 0 0,-1 1 1 0 0,-1 1-1 0 0,-2-7-4215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36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5 8983 0 0,'0'0'808'0'0,"-23"-5"-648"0"0,18 5-162 0 0,0 1 1 0 0,0-1-1 0 0,0 1 0 0 0,0-1 0 0 0,-9 4 0 0 0,12-4-8 0 0,0 1 0 0 0,0-1 1 0 0,1 1-1 0 0,-1 0 0 0 0,1 0 0 0 0,-1 0 0 0 0,0 0 0 0 0,1 0 1 0 0,-1 0-1 0 0,1 0 0 0 0,0 0 0 0 0,-1 0 0 0 0,1 1 0 0 0,0-1 1 0 0,0 1-1 0 0,0-1 0 0 0,0 1 0 0 0,0-1 0 0 0,-1 4 0 0 0,2-5 40 0 0,0 1-1 0 0,0 0 0 0 0,0-1 0 0 0,0 1 0 0 0,0-1 1 0 0,0 1-1 0 0,0-1 0 0 0,0 1 0 0 0,0-1 0 0 0,1 1 0 0 0,-1 0 1 0 0,0-1-1 0 0,0 1 0 0 0,1-1 0 0 0,-1 1 0 0 0,0-1 1 0 0,1 0-1 0 0,-1 1 0 0 0,0-1 0 0 0,1 1 0 0 0,-1-1 1 0 0,1 1-1 0 0,-1-1 0 0 0,1 1 0 0 0,15 9 881 0 0,-10-6-686 0 0,-1-1-192 0 0,-1 1 0 0 0,0-1 0 0 0,0 1 0 0 0,-1 0 0 0 0,1 1 0 0 0,-1-1 0 0 0,4 8 0 0 0,-7-12-21 0 0,1 1 0 0 0,-1 0 0 0 0,0-1-1 0 0,0 1 1 0 0,0-1 0 0 0,0 1 0 0 0,0 0 0 0 0,0-1-1 0 0,0 1 1 0 0,0-1 0 0 0,0 1 0 0 0,0 0-1 0 0,0-1 1 0 0,-1 1 0 0 0,1-1 0 0 0,0 1-1 0 0,0 0 1 0 0,0-1 0 0 0,-1 1 0 0 0,1-1 0 0 0,0 1-1 0 0,-1-1 1 0 0,1 1 0 0 0,-1-1 0 0 0,1 1-1 0 0,0-1 1 0 0,-1 1 0 0 0,1-1 0 0 0,-1 0 0 0 0,1 1-1 0 0,-2 0 1 0 0,-16 7 702 0 0,15-6-536 0 0,-7 2-1 0 0,8-3-256 0 0,-1 1 0 0 0,-1-1 0 0 0,1 0 0 0 0,0 0 0 0 0,0 0 0 0 0,0 0 0 0 0,-6 0 0 0 0,1-2-4427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47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2183 0 0,'0'0'100'0'0,"0"0"-4"0"0,1 3 122 0 0,-1-1 0 0 0,0 0 0 0 0,1 1 0 0 0,-1-1-1 0 0,0 0 1 0 0,0 1 0 0 0,-1-1 0 0 0,1 0-1 0 0,0 0 1 0 0,-1 1 0 0 0,1-1 0 0 0,-1 0 0 0 0,0 0-1 0 0,0 1 1 0 0,0-1 0 0 0,-2 3 0 0 0,-4 14 1430 0 0,6-2-1276 0 0,0-1-1 0 0,1 0 1 0 0,1 0 0 0 0,1 0-1 0 0,0 0 1 0 0,1 0 0 0 0,9 29-1 0 0,-7-38-1785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47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5063 0 0,'13'-2'387'0'0,"1"-1"0"0"0,-1 0 0 0 0,1-1-1 0 0,20-10 1 0 0,-15 6-1391 0 0,-5 3-1214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55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36 687 0 0,'-4'-9'193'0'0,"4"7"243"0"0,-1-1 0 0 0,0 1 0 0 0,0-1 1 0 0,0 1-1 0 0,-1 0 0 0 0,1-1 0 0 0,0 1 1 0 0,-1 0-1 0 0,-2-3 0 0 0,4 5 49 0 0,-5 1 2755 0 0,19 77 23 0 0,-8-53-2618 0 0,3 43-1 0 0,-7-49-670 0 0,-1-13-24 0 0,-1 1 1 0 0,1 0-1 0 0,-1-1 1 0 0,0 1-1 0 0,-1 0 1 0 0,0-1-1 0 0,0 1 1 0 0,0 0-1 0 0,-3 7 1 0 0,4-13-270 0 0,-2-10-11361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55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6103 0 0,'4'-3'137'0'0,"-1"0"0"0"0,1 0-1 0 0,0 0 1 0 0,0 1-1 0 0,0 0 1 0 0,0-1-1 0 0,0 1 1 0 0,0 1-1 0 0,0-1 1 0 0,1 1 0 0 0,-1-1-1 0 0,1 1 1 0 0,-1 1-1 0 0,1-1 1 0 0,0 1-1 0 0,-1-1 1 0 0,1 1 0 0 0,-1 0-1 0 0,1 1 1 0 0,0-1-1 0 0,-1 1 1 0 0,1 0-1 0 0,-1 0 1 0 0,1 1 0 0 0,-1-1-1 0 0,5 3 1 0 0,-6-3-56 0 0,0 0 1 0 0,-1 1 0 0 0,1-1 0 0 0,0 0-1 0 0,0 1 1 0 0,0 0 0 0 0,-1 0-1 0 0,1 0 1 0 0,-1 0 0 0 0,0 0 0 0 0,1 0-1 0 0,-1 1 1 0 0,0-1 0 0 0,0 1 0 0 0,-1-1-1 0 0,1 1 1 0 0,0 0 0 0 0,-1 0-1 0 0,0-1 1 0 0,1 1 0 0 0,-1 0 0 0 0,0 0-1 0 0,-1 1 1 0 0,1-1 0 0 0,-1 0 0 0 0,1 0-1 0 0,-1 0 1 0 0,0 0 0 0 0,0 1-1 0 0,0-1 1 0 0,0 0 0 0 0,-1 0 0 0 0,1 0-1 0 0,-1 0 1 0 0,0 0 0 0 0,0 0 0 0 0,0 0-1 0 0,-2 3 1 0 0,-4 8 146 0 0,-1-1 1 0 0,-1 0-1 0 0,-20 23 1 0 0,18-23-34 0 0,0 0 0 0 0,1 0-1 0 0,-8 16 1 0 0,18-29-257 0 0,0 1 0 0 0,0-1-1 0 0,-1 0 1 0 0,1 1 0 0 0,0-1-1 0 0,0 0 1 0 0,0 1 0 0 0,-1-1-1 0 0,1 1 1 0 0,0-1 0 0 0,0 0 0 0 0,0 1-1 0 0,0-1 1 0 0,0 1 0 0 0,0-1-1 0 0,0 0 1 0 0,0 1 0 0 0,0-1-1 0 0,0 1 1 0 0,0-1 0 0 0,0 1-1 0 0,0-1 1 0 0,0 0 0 0 0,0 1 0 0 0,1-1-1 0 0,-1 1 1 0 0,0-1 0 0 0,0 0-1 0 0,1 1 1 0 0,9-4-4589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8287 0 0,'15'-1'264'0'0,"0"1"-1"0"0,0 1 0 0 0,24 4 0 0 0,22 2-2054 0 0,-59-7 1249 0 0,21-3-746 0 0,4-5-1793 0 0,-20 3 2066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56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0 285 4951 0 0,'20'-22'3640'0'0,"-14"10"-2726"0"0,0 1-1 0 0,-1-1 0 0 0,-1-1 0 0 0,5-21 1 0 0,10-25 202 0 0,-12 44-1066 0 0,-4 5 86 0 0,1 0-1 0 0,1 0 0 0 0,0 1 0 0 0,0 0 1 0 0,1 0-1 0 0,10-12 0 0 0,-16 21-136 0 0,0 0 1 0 0,0-1-1 0 0,0 1 0 0 0,1 0 0 0 0,-1 0 0 0 0,0 0 0 0 0,0 0 1 0 0,0-1-1 0 0,1 1 0 0 0,-1 0 0 0 0,0 0 0 0 0,0 0 0 0 0,1 0 1 0 0,-1 0-1 0 0,0 0 0 0 0,0 0 0 0 0,1 0 0 0 0,-1 0 0 0 0,0 0 1 0 0,0 0-1 0 0,1 0 0 0 0,-1 0 0 0 0,0 0 0 0 0,0 0 0 0 0,1 0 1 0 0,-1 0-1 0 0,0 0 0 0 0,0 0 0 0 0,1 0 0 0 0,-1 0 0 0 0,0 0 0 0 0,0 0 1 0 0,1 0-1 0 0,-1 1 0 0 0,0-1 0 0 0,0 0 0 0 0,0 0 0 0 0,1 0 1 0 0,-1 0-1 0 0,0 1 0 0 0,0-1 0 0 0,0 0 0 0 0,0 0 0 0 0,1 0 1 0 0,-1 1-1 0 0,0-1 0 0 0,0 0 0 0 0,0 0 0 0 0,0 1 0 0 0,0-1 1 0 0,0 0-1 0 0,0 0 0 0 0,0 1 0 0 0,0-1 0 0 0,0 0 0 0 0,1 0 1 0 0,-1 1-1 0 0,0-1 0 0 0,-1 0 0 0 0,1 1 0 0 0,3 17-97 0 0,-3-17 95 0 0,2 47 15 0 0,-1-15 20 0 0,8 46-1 0 0,-9-79-27 0 0,0 0 1 0 0,0 0-1 0 0,0 0 0 0 0,0 0 0 0 0,0 0 1 0 0,0 1-1 0 0,0-1 0 0 0,0 0 1 0 0,0 0-1 0 0,0 0 0 0 0,0 0 0 0 0,0 0 1 0 0,0 0-1 0 0,0 1 0 0 0,0-1 1 0 0,0 0-1 0 0,0 0 0 0 0,0 0 0 0 0,0 0 1 0 0,0 0-1 0 0,0 0 0 0 0,0 0 1 0 0,0 0-1 0 0,1 1 0 0 0,-1-1 0 0 0,0 0 1 0 0,0 0-1 0 0,0 0 0 0 0,0 0 1 0 0,0 0-1 0 0,0 0 0 0 0,0 0 0 0 0,0 0 1 0 0,1 0-1 0 0,-1 0 0 0 0,0 0 1 0 0,0 0-1 0 0,0 0 0 0 0,0 0 0 0 0,0 0 1 0 0,0 0-1 0 0,0 0 0 0 0,1 0 1 0 0,-1 0-1 0 0,0 0 0 0 0,0 0 0 0 0,0 0 1 0 0,0 0-1 0 0,0 0 0 0 0,0 0 1 0 0,1 0-1 0 0,-1 0 0 0 0,6-7 41 0 0,3-10 3 0 0,3-15-26 0 0,-3 6 17 0 0,1 1 1 0 0,2 0 0 0 0,28-47 0 0 0,-40 72-38 0 0,0-1 0 0 0,1 0 0 0 0,-1 1 0 0 0,0-1 0 0 0,1 0 0 0 0,-1 1 0 0 0,1-1 0 0 0,-1 1 0 0 0,1-1 0 0 0,-1 1 0 0 0,1-1 0 0 0,-1 1 0 0 0,1-1 0 0 0,-1 1 0 0 0,1-1 0 0 0,0 1 0 0 0,-1 0 0 0 0,1-1 0 0 0,0 1 0 0 0,-1 0 0 0 0,1 0 0 0 0,0-1 0 0 0,0 1 0 0 0,-1 0 0 0 0,1 0 0 0 0,0 0 0 0 0,0 0 0 0 0,0 0 0 0 0,0 1 6 0 0,0-1-1 0 0,0 1 1 0 0,0 0-1 0 0,-1 0 1 0 0,1 0 0 0 0,0-1-1 0 0,-1 1 1 0 0,1 0 0 0 0,-1 0-1 0 0,1 0 1 0 0,-1 0-1 0 0,0 0 1 0 0,1 0 0 0 0,-1 0-1 0 0,0 0 1 0 0,1 2 0 0 0,3 45 207 0 0,-12 121 222 0 0,8-167 788 0 0,0 3-6534 0 0,4-12-4103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7:57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14 9559 0 0,'-8'7'1296'0'0,"8"-6"-1244"0"0,0-1 0 0 0,0 1-1 0 0,0 0 1 0 0,0-1 0 0 0,0 1-1 0 0,0 0 1 0 0,0-1-1 0 0,0 1 1 0 0,0 0 0 0 0,0-1-1 0 0,0 1 1 0 0,1-1 0 0 0,-1 1-1 0 0,0 0 1 0 0,0-1 0 0 0,1 1-1 0 0,-1-1 1 0 0,0 1 0 0 0,1-1-1 0 0,-1 1 1 0 0,1-1-1 0 0,-1 1 1 0 0,1-1 0 0 0,-1 1-1 0 0,1-1 1 0 0,-1 0 0 0 0,1 1-1 0 0,-1-1 1 0 0,1 0 0 0 0,-1 1-1 0 0,1-1 1 0 0,0 0-1 0 0,-1 0 1 0 0,1 1 0 0 0,0-1-1 0 0,-1 0 1 0 0,1 0 0 0 0,-1 0-1 0 0,1 0 1 0 0,0 0 0 0 0,-1 0-1 0 0,1 0 1 0 0,0 0 0 0 0,-1 0-1 0 0,1 0 1 0 0,0-1-1 0 0,38-4 735 0 0,-32 4-536 0 0,60-13 530 0 0,-48 9-614 0 0,1 1 0 0 0,-1 0-1 0 0,1 2 1 0 0,-1 0 0 0 0,29 2 0 0 0,-47-1-164 0 0,-1 1 1 0 0,1 0-1 0 0,0 1 1 0 0,-1-1-1 0 0,1 0 1 0 0,-1 0-1 0 0,1 0 1 0 0,-1 0-1 0 0,1 0 1 0 0,-1 0-1 0 0,1 1 1 0 0,-1-1-1 0 0,1 0 1 0 0,-1 0-1 0 0,1 1 1 0 0,-1-1 0 0 0,0 0-1 0 0,1 1 1 0 0,-1-1-1 0 0,1 0 1 0 0,-1 1-1 0 0,0-1 1 0 0,1 1-1 0 0,-1-1 1 0 0,0 1-1 0 0,0-1 1 0 0,1 1-1 0 0,-1-1 1 0 0,0 1-1 0 0,0-1 1 0 0,0 1-1 0 0,0-1 1 0 0,1 1-1 0 0,-1-1 1 0 0,0 1-1 0 0,0-1 1 0 0,0 1 0 0 0,0-1-1 0 0,0 1 1 0 0,0-1-1 0 0,0 1 1 0 0,-1-1-1 0 0,1 1 1 0 0,0-1-1 0 0,0 1 1 0 0,0 0-1 0 0,0-1 1 0 0,-1 0-1 0 0,1 1 1 0 0,0-1-1 0 0,-1 2 1 0 0,-18 27 153 0 0,14-24-81 0 0,-12 18 124 0 0,-30 29 0 0 0,30-34-126 0 0,0 1 1 0 0,-22 32 0 0 0,34-43-24 0 0,3-6-46 0 0,0 0 1 0 0,1 1 0 0 0,-1-1 0 0 0,0 0 0 0 0,1 1 0 0 0,0-1-1 0 0,0 1 1 0 0,0-1 0 0 0,0 1 0 0 0,0-1 0 0 0,0 1 0 0 0,1 0-1 0 0,-1 5 1 0 0,1-8 3 0 0,1 0 0 0 0,-1 1 0 0 0,0-1 0 0 0,1 0 0 0 0,0 1 0 0 0,-1-1 0 0 0,1 0 0 0 0,-1 1 0 0 0,1-1 0 0 0,-1 0 0 0 0,1 0 0 0 0,-1 0 0 0 0,1 0 0 0 0,0 0 0 0 0,-1 0 0 0 0,1 0 0 0 0,-1 0 0 0 0,1 0 0 0 0,0 0 0 0 0,-1 0 0 0 0,1 0 0 0 0,-1 0 0 0 0,1 0 0 0 0,0 0 0 0 0,-1-1 0 0 0,1 1 0 0 0,17-5 160 0 0,23-9 16 0 0,-3 0-17 0 0,45-10 0 0 0,-68 25-1096 0 0,-6 5-6294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0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68 1375 0 0,'0'0'50'0'0,"-1"-1"0"0"0,1 0-1 0 0,0 1 1 0 0,0-1-1 0 0,0 1 1 0 0,-1-1 0 0 0,1 0-1 0 0,0 1 1 0 0,-1-1 0 0 0,1 1-1 0 0,-1-1 1 0 0,1 0-1 0 0,0 1 1 0 0,-1-1 0 0 0,1 1-1 0 0,-1 0 1 0 0,1-1-1 0 0,-1 1 1 0 0,0-1 0 0 0,1 1-1 0 0,-1 0 1 0 0,1-1-1 0 0,-1 1 1 0 0,0 0 0 0 0,1 0-1 0 0,-1-1 1 0 0,0 1-1 0 0,1 0 1 0 0,-1 0 0 0 0,0 0-1 0 0,1 0 1 0 0,-2 0-1 0 0,0 1-16 0 0,0-1 0 0 0,1 1-1 0 0,-1 0 1 0 0,0 0-1 0 0,1 0 1 0 0,-1 0 0 0 0,0 0-1 0 0,1 0 1 0 0,-1 0-1 0 0,1 0 1 0 0,-2 3 0 0 0,-5 5 254 0 0,1 0 1 0 0,-11 17-1 0 0,13-16-26 0 0,0 0 0 0 0,1 0 0 0 0,0 0 0 0 0,-4 13 0 0 0,7-18-199 0 0,0-1 0 0 0,0 1 0 0 0,0-1 0 0 0,1 1-1 0 0,-1-1 1 0 0,1 1 0 0 0,0-1 0 0 0,0 1 0 0 0,1-1 0 0 0,-1 1 0 0 0,1-1 0 0 0,3 9-1 0 0,-4-12-43 0 0,0 0-1 0 0,1 0 0 0 0,-1 0 0 0 0,1-1 0 0 0,-1 1 0 0 0,1 0 0 0 0,0 0 1 0 0,-1 0-1 0 0,1-1 0 0 0,0 1 0 0 0,-1 0 0 0 0,1-1 0 0 0,0 1 0 0 0,0-1 0 0 0,0 1 1 0 0,0-1-1 0 0,-1 1 0 0 0,1-1 0 0 0,0 1 0 0 0,0-1 0 0 0,0 0 0 0 0,0 1 1 0 0,0-1-1 0 0,0 0 0 0 0,2 0 0 0 0,0 0 17 0 0,-1-1 0 0 0,1 1 0 0 0,-1-1 1 0 0,0 1-1 0 0,1-1 0 0 0,-1 0 0 0 0,0 0 0 0 0,1 0 0 0 0,-1 0 0 0 0,3-2 1 0 0,3-3 108 0 0,0 0 1 0 0,0-1 0 0 0,-1 0 0 0 0,8-9-1 0 0,-9 8-54 0 0,-1 1 0 0 0,0-1-1 0 0,0 0 1 0 0,-1 0 0 0 0,0-1 0 0 0,0 1-1 0 0,-1-1 1 0 0,0 0 0 0 0,-1 0-1 0 0,2-11 1 0 0,-3 16-49 0 0,0 0 0 0 0,-1 0-1 0 0,0-1 1 0 0,0 1 0 0 0,0 0 0 0 0,0 0-1 0 0,0 0 1 0 0,-1 0 0 0 0,0 0 0 0 0,0 0-1 0 0,0 0 1 0 0,0 0 0 0 0,-1 0 0 0 0,1 0-1 0 0,-1 0 1 0 0,0 1 0 0 0,0-1 0 0 0,-1 1-1 0 0,1-1 1 0 0,-1 1 0 0 0,0 0 0 0 0,1 0-1 0 0,-1 0 1 0 0,-1 0 0 0 0,-2-2 0 0 0,4 5-1 0 0,1-1 0 0 0,0 0 1 0 0,-1 1-1 0 0,1 0 1 0 0,-1-1-1 0 0,1 1 0 0 0,-1 0 1 0 0,1 0-1 0 0,-1-1 1 0 0,1 1-1 0 0,-1 0 1 0 0,1 1-1 0 0,0-1 0 0 0,-1 0 1 0 0,1 0-1 0 0,-1 1 1 0 0,1-1-1 0 0,-1 0 0 0 0,1 1 1 0 0,0 0-1 0 0,-1-1 1 0 0,1 1-1 0 0,0 0 0 0 0,-1 0 1 0 0,1-1-1 0 0,0 1 1 0 0,0 0-1 0 0,0 0 0 0 0,-2 2 1 0 0,-4 5-35 0 0,0-1 0 0 0,1 1 1 0 0,-7 11-1 0 0,7-10-24 0 0,0 1-809 0 0,-3 12-2870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0.9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4719 0 0,'19'5'688'0'0,"-17"-2"-655"0"0,1 1 0 0 0,-1 0 0 0 0,0 0-1 0 0,0 0 1 0 0,0 1 0 0 0,-1-1 0 0 0,1 0-1 0 0,-1 1 1 0 0,0-1 0 0 0,0 6 0 0 0,4 49 1175 0 0,-5-46-606 0 0,1-2-499 0 0,-2 0 0 0 0,1-1-1 0 0,-4 16 1 0 0,3-22-261 0 0,0 0 0 0 0,0 0 0 0 0,0 0 0 0 0,0 0 0 0 0,-1 0 0 0 0,1-1-1 0 0,-1 1 1 0 0,0 0 0 0 0,0-1 0 0 0,0 0 0 0 0,-1 1 0 0 0,-3 3 0 0 0,6-7-81 0 0,-1 1-1 0 0,0-1 1 0 0,1 1-1 0 0,-1-1 1 0 0,0 1-1 0 0,1-1 1 0 0,-1 0-1 0 0,0 1 1 0 0,0-1 0 0 0,1 0-1 0 0,-1 1 1 0 0,0-1-1 0 0,0 0 1 0 0,0 0-1 0 0,1 0 1 0 0,-3 0-1 0 0,0-1-848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1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77 5871 0 0,'8'-7'152'0'0,"0"1"0"0"0,0 0 0 0 0,1 0 0 0 0,0 1 0 0 0,0 0 0 0 0,0 1 0 0 0,1 0 0 0 0,13-4 0 0 0,-6 2 124 0 0,-4 0-171 0 0,-8 4-141 0 0,-1 0 0 0 0,1 0 0 0 0,0 0 0 0 0,0 1 0 0 0,0-1 0 0 0,0 1 0 0 0,0 0 0 0 0,0 1-1 0 0,6-1 1 0 0,-5 2-2584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1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52 5063 0 0,'3'24'510'0'0,"-2"-17"-484"0"0,0 0 1 0 0,-1 0-1 0 0,0 0 0 0 0,0 0 1 0 0,-1 0-1 0 0,0 0 1 0 0,0 0-1 0 0,-1 0 1 0 0,0 0-1 0 0,-2 7 0 0 0,3-14 134 0 0,-2-21 640 0 0,8-45 0 0 0,-4 59-714 0 0,0 1-1 0 0,0 0 0 0 0,1 0 1 0 0,-1-1-1 0 0,2 1 0 0 0,-1 0 1 0 0,1 1-1 0 0,4-9 0 0 0,-7 14-204 0 0,1-1-1 0 0,-1 0 0 0 0,1 0 0 0 0,0 1 0 0 0,-1-1 0 0 0,1 0 0 0 0,0 1 1 0 0,0-1-1 0 0,0 1 0 0 0,-1-1 0 0 0,1 1 0 0 0,0-1 0 0 0,0 1 1 0 0,0 0-1 0 0,0-1 0 0 0,0 1 0 0 0,0 0 0 0 0,0 0 0 0 0,0-1 0 0 0,0 1 1 0 0,0 0-1 0 0,0 0 0 0 0,0 0 0 0 0,0 0 0 0 0,-1 1 0 0 0,1-1 1 0 0,0 0-1 0 0,0 0 0 0 0,0 0 0 0 0,0 1 0 0 0,0-1 0 0 0,0 0 0 0 0,0 1 1 0 0,0-1-1 0 0,0 1 0 0 0,-1-1 0 0 0,1 1 0 0 0,0 0 0 0 0,0-1 0 0 0,-1 1 1 0 0,1 0-1 0 0,0-1 0 0 0,0 3 0 0 0,2-1-1255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2.0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8063 0 0,'0'0'366'0'0,"5"22"140"0"0,-2 0-493 0 0,-2-13 0 0 0,0-1 0 0 0,1 1 0 0 0,0 0-1 0 0,0 0 1 0 0,1-1 0 0 0,0 0 0 0 0,0 1 0 0 0,8 12-1 0 0,-10-20-10 0 0,-1-1-1 0 0,0 1 0 0 0,0-1 1 0 0,1 1-1 0 0,-1-1 0 0 0,1 0 1 0 0,-1 1-1 0 0,0-1 0 0 0,1 0 1 0 0,-1 1-1 0 0,1-1 0 0 0,-1 0 1 0 0,1 0-1 0 0,-1 0 0 0 0,0 1 1 0 0,1-1-1 0 0,-1 0 0 0 0,1 0 1 0 0,-1 0-1 0 0,1 0 0 0 0,0 0 1 0 0,-1 0-1 0 0,1 0 0 0 0,-1 0 1 0 0,1 0-1 0 0,-1 0 0 0 0,1 0 1 0 0,-1 0-1 0 0,1 0 0 0 0,-1 0 1 0 0,1 0-1 0 0,0-1 0 0 0,14-14 99 0 0,4-24 76 0 0,-15 29-171 0 0,-1 1-1 0 0,-1-1 0 0 0,2-10 0 0 0,-3 17 5 0 0,-1-1 0 0 0,0 0 0 0 0,0 0 0 0 0,0 0 0 0 0,0 0 0 0 0,0 0 0 0 0,-1 0-1 0 0,1 0 1 0 0,-1 0 0 0 0,-2-6 0 0 0,2 9 48 0 0,0 1 91 0 0,0 0-333 0 0,1 1 0 0 0,-1 0 0 0 0,0 0-1 0 0,0 1 1 0 0,0-1 0 0 0,0 0 0 0 0,1 0-1 0 0,-1 0 1 0 0,0 0 0 0 0,1 1 0 0 0,-1-1-1 0 0,1 0 1 0 0,0 1 0 0 0,-1-1-1 0 0,1 0 1 0 0,0 1 0 0 0,0 2 0 0 0,-1-1-1842 0 0,0-1 492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2.4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9327 0 0,'-2'1'75'0'0,"-1"-1"0"0"0,0 1-1 0 0,1 1 1 0 0,-1-1-1 0 0,1 0 1 0 0,0 1 0 0 0,-1-1-1 0 0,1 1 1 0 0,0 0-1 0 0,0-1 1 0 0,0 1 0 0 0,0 0-1 0 0,0 0 1 0 0,-2 4 0 0 0,-24 35-414 0 0,27-40 336 0 0,0 2-22 0 0,-1-1 1 0 0,1 0 0 0 0,0 0 0 0 0,0 1 0 0 0,0-1-1 0 0,0 0 1 0 0,0 1 0 0 0,0-1 0 0 0,1 1 0 0 0,-1-1-1 0 0,1 1 1 0 0,0 0 0 0 0,-1-1 0 0 0,1 1 0 0 0,1-1-1 0 0,-1 1 1 0 0,0 0 0 0 0,1-1 0 0 0,-1 1 0 0 0,1-1-1 0 0,0 1 1 0 0,-1-1 0 0 0,1 0 0 0 0,0 1 0 0 0,1-1-1 0 0,-1 0 1 0 0,0 1 0 0 0,1-1 0 0 0,-1 0 0 0 0,1 0-1 0 0,0 0 1 0 0,0-1 0 0 0,-1 1 0 0 0,1 0 0 0 0,0-1-1 0 0,1 1 1 0 0,-1-1 0 0 0,0 1 0 0 0,0-1 0 0 0,1 0-1 0 0,-1 0 1 0 0,0 0 0 0 0,1 0 0 0 0,-1-1 0 0 0,5 2-1 0 0,-6-2 41 0 0,-1 0-1 0 0,1 0 0 0 0,0 0 0 0 0,-1 0 0 0 0,1 0 0 0 0,-1 1 1 0 0,1-1-1 0 0,-1 0 0 0 0,1 1 0 0 0,0-1 0 0 0,-1 0 1 0 0,1 1-1 0 0,-1-1 0 0 0,0 0 0 0 0,1 1 0 0 0,-1-1 0 0 0,1 1 1 0 0,-1-1-1 0 0,0 1 0 0 0,1-1 0 0 0,-1 1 0 0 0,0-1 1 0 0,1 1-1 0 0,-1-1 0 0 0,0 1 0 0 0,0 0 0 0 0,1 0 0 0 0,-1 0 36 0 0,0 0-1 0 0,0 1 0 0 0,-1-1 1 0 0,1 0-1 0 0,0 1 1 0 0,0-1-1 0 0,-1 0 0 0 0,1 1 1 0 0,0-1-1 0 0,-1 0 0 0 0,-1 3 1 0 0,-21 28 376 0 0,22-31-488 0 0,-14 17-1164 0 0,10-16-2082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2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0 9439 0 0,'0'0'432'0'0,"3"21"160"0"0,-1 25-794 0 0,-3-1 0 0 0,-1 1 0 0 0,-11 55 0 0 0,13-101 114 0 0,0 1-1 0 0,0 0 0 0 0,0-1 1 0 0,0 1-1 0 0,0 0 1 0 0,0-1-1 0 0,0 1 0 0 0,-1 0 1 0 0,1-1-1 0 0,0 1 0 0 0,0 0 1 0 0,-1-1-1 0 0,1 1 0 0 0,0 0 1 0 0,-1-1-1 0 0,1 1 1 0 0,-1-1-1 0 0,1 1 0 0 0,0-1 1 0 0,-1 1-1 0 0,1-1 0 0 0,-1 1 1 0 0,1-1-1 0 0,-1 1 0 0 0,0-1 1 0 0,1 0-1 0 0,-1 1 1 0 0,1-1-1 0 0,-1 0 0 0 0,0 0 1 0 0,1 1-1 0 0,-1-1 0 0 0,0 0 1 0 0,1 0-1 0 0,-1 0 0 0 0,0 0 1 0 0,0 0-1 0 0,1 0 1 0 0,-1 0-1 0 0,0 0 0 0 0,1 0 1 0 0,-1 0-1 0 0,0 0 0 0 0,1 0 1 0 0,-2-1-1 0 0,-1-2-2042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3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 10135 0 0,'64'-7'1343'0'0,"-48"6"-2013"0"0,0-1 1 0 0,0 0-1 0 0,24-7 0 0 0,-9-1-4378 0 0,-25 8 3576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44 4143 0 0,'0'0'319'0'0,"-25"15"1498"0"0,19-13-1610 0 0,0 1 0 0 0,0 1 1 0 0,0-1-1 0 0,1 1 0 0 0,-1 0 0 0 0,1 0 0 0 0,-5 5 0 0 0,-3 3 45 0 0,-21 24-1 0 0,30-32-175 0 0,1 0 0 0 0,0 0 0 0 0,0 0 0 0 0,0 0 0 0 0,1 0 0 0 0,0 1 0 0 0,-1-1 0 0 0,1 1 0 0 0,1 0 0 0 0,-1-1 0 0 0,-1 8 0 0 0,3-12-96 0 0,0 1 1 0 0,0 0-1 0 0,0 0 0 0 0,-1 0 0 0 0,1 0 0 0 0,0-1 0 0 0,0 1 0 0 0,0 0 1 0 0,1 0-1 0 0,-1 0 0 0 0,0 0 0 0 0,0 0 0 0 0,0-1 0 0 0,1 1 0 0 0,-1 0 1 0 0,0 0-1 0 0,1 0 0 0 0,-1-1 0 0 0,0 1 0 0 0,1 0 0 0 0,-1 0 0 0 0,1-1 1 0 0,0 1-1 0 0,-1 0 0 0 0,1-1 0 0 0,-1 1 0 0 0,1-1 0 0 0,0 1 0 0 0,0-1 1 0 0,-1 1-1 0 0,1-1 0 0 0,0 0 0 0 0,0 1 0 0 0,-1-1 0 0 0,1 0 0 0 0,0 1 1 0 0,0-1-1 0 0,0 0 0 0 0,0 0 0 0 0,-1 0 0 0 0,1 0 0 0 0,0 0 0 0 0,0 0 1 0 0,0 0-1 0 0,0 0 0 0 0,0 0 0 0 0,-1 0 0 0 0,1 0 0 0 0,0-1 0 0 0,1 1 1 0 0,0-1 102 0 0,4 0-99 0 0,0 0-1 0 0,1-1 1 0 0,-1 0 0 0 0,0-1 0 0 0,0 1-1 0 0,0-1 1 0 0,0 0 0 0 0,-1-1-1 0 0,1 1 1 0 0,-1-1 0 0 0,7-7 0 0 0,7-7 37 0 0,26-31 1 0 0,-26 27-21 0 0,-12 12 46 0 0,1 0-1 0 0,9-20 1 0 0,4-4 84 0 0,-20 33 61 0 0,3-4 257 0 0,-2 1 359 0 0,-3 9-385 0 0,-25 49 15 0 0,18-38-427 0 0,0 0-1 0 0,1 1 1 0 0,-8 29-1 0 0,9-11-1371 0 0,6-33 819 0 0,2 9-2486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3.8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1 4255 0 0,'-6'0'88'0'0,"0"1"0"0"0,1 0 0 0 0,-1 0 0 0 0,1 0 0 0 0,-1 1 0 0 0,1 0 0 0 0,0 0 0 0 0,-1 0 0 0 0,1 1 0 0 0,0 0 0 0 0,0 0 0 0 0,1 0 0 0 0,-1 0 0 0 0,1 1 0 0 0,-1 0 0 0 0,1-1 0 0 0,0 2 0 0 0,1-1 0 0 0,-1 0 0 0 0,1 1 0 0 0,0 0 0 0 0,0 0 0 0 0,-3 7 0 0 0,2-6 20 0 0,2 0 0 0 0,-1 0 1 0 0,1 1-1 0 0,0-1 1 0 0,0 1-1 0 0,0 0 1 0 0,1 0-1 0 0,0-1 1 0 0,1 1-1 0 0,-1 0 0 0 0,1 0 1 0 0,1 0-1 0 0,-1 0 1 0 0,1 0-1 0 0,0-1 1 0 0,1 1-1 0 0,0 0 0 0 0,0-1 1 0 0,4 9-1 0 0,-6-14-111 0 0,0 0 0 0 0,1 0-1 0 0,-1 0 1 0 0,1-1 0 0 0,-1 1 0 0 0,1 0-1 0 0,-1 0 1 0 0,1-1 0 0 0,-1 1-1 0 0,1 0 1 0 0,0 0 0 0 0,-1-1 0 0 0,1 1-1 0 0,0-1 1 0 0,0 1 0 0 0,-1-1-1 0 0,1 1 1 0 0,0-1 0 0 0,0 1 0 0 0,0-1-1 0 0,0 0 1 0 0,0 1 0 0 0,-1-1-1 0 0,1 0 1 0 0,1 0 0 0 0,0 0-9 0 0,-1 0 0 0 0,0-1 1 0 0,0 1-1 0 0,1-1 0 0 0,-1 1 1 0 0,0-1-1 0 0,0 0 0 0 0,0 1 1 0 0,0-1-1 0 0,0 0 0 0 0,0 0 1 0 0,0 0-1 0 0,0 0 0 0 0,0 1 0 0 0,0-1 1 0 0,0-2-1 0 0,6-7-85 0 0,-1 0 0 0 0,0-1 0 0 0,5-14 1 0 0,-6 14 63 0 0,2-4 75 0 0,-1 0-1 0 0,-1 0 1 0 0,-1-1-1 0 0,0 0 1 0 0,-1 1-1 0 0,0-1 1 0 0,0-21-1 0 0,-10 55 1885 0 0,0 17-1808 0 0,6-26-216 0 0,1 0 1 0 0,0 1-1 0 0,0-1 0 0 0,1 0 0 0 0,0 1 0 0 0,4 14 0 0 0,3-2-3329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4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48 6911 0 0,'-1'28'808'0'0,"0"32"-477"0"0,1-59-214 0 0,-4-22 86 0 0,4 8-126 0 0,0 0 0 0 0,4-20 0 0 0,-3 29-50 0 0,0-1 0 0 0,0 1 0 0 0,0 0 0 0 0,0 0 0 0 0,1 0 0 0 0,-1 0 0 0 0,1 0 0 0 0,0 0 0 0 0,1 1 0 0 0,-1-1 0 0 0,4-5 0 0 0,3 6-618 0 0,-1 4-2416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4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0 7135 0 0,'-4'1'37'0'0,"1"0"-1"0"0,0 0 0 0 0,-1 0 0 0 0,1 1 0 0 0,0-1 1 0 0,0 1-1 0 0,0 0 0 0 0,0-1 0 0 0,0 1 0 0 0,0 1 1 0 0,0-1-1 0 0,1 0 0 0 0,-1 1 0 0 0,1-1 0 0 0,0 1 1 0 0,0 0-1 0 0,0 0 0 0 0,0-1 0 0 0,-3 8 0 0 0,1-3 35 0 0,0 1-1 0 0,1 0 1 0 0,0 0-1 0 0,0 0 1 0 0,1 0-1 0 0,0 0 1 0 0,-1 10-1 0 0,3-8-76 0 0,-1 0 0 0 0,1 0 0 0 0,2 13 0 0 0,-1-19-13 0 0,0 0 0 0 0,-1 0-1 0 0,1 0 1 0 0,1 0 0 0 0,-1 0 0 0 0,0 0 0 0 0,1-1-1 0 0,0 1 1 0 0,0-1 0 0 0,0 1 0 0 0,3 3 0 0 0,-5-7-45 0 0,1 0 0 0 0,-1 1-1 0 0,0-1 1 0 0,1 0 0 0 0,-1 1 0 0 0,1-1 0 0 0,-1 0 0 0 0,1 1 0 0 0,-1-1 0 0 0,1 0 0 0 0,-1 0 0 0 0,1 0 0 0 0,-1 0 0 0 0,1 1 0 0 0,-1-1-1 0 0,1 0 1 0 0,-1 0 0 0 0,1 0 0 0 0,-1 0 0 0 0,1 0 0 0 0,-1 0 0 0 0,1 0 0 0 0,-1 0 0 0 0,1 0 0 0 0,-1-1 0 0 0,1 1 0 0 0,-1 0 0 0 0,1 0-1 0 0,-1 0 1 0 0,1-1 0 0 0,-1 1 0 0 0,1 0 0 0 0,-1 0 0 0 0,0-1 0 0 0,1 1 0 0 0,-1 0 0 0 0,1-1 0 0 0,-1 1 0 0 0,0 0 0 0 0,1-1 0 0 0,-1 1-1 0 0,0-1 1 0 0,15-23-1471 0 0,-8 6 104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4.9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 4143 0 0,'-6'27'632'0'0,"1"2"210"0"0,-16 139 1772 0 0,20-155-2444 0 0,1-13-169 0 0,1 0 1 0 0,-1 0-1 0 0,0 0 0 0 0,0 0 0 0 0,0 0 0 0 0,0 0 0 0 0,0 0 0 0 0,0 0 0 0 0,0 0 0 0 0,0 0 0 0 0,0 0 0 0 0,0 0 0 0 0,0 0 0 0 0,0 0 0 0 0,0 0 0 0 0,0 0 0 0 0,0 0 0 0 0,0 0 0 0 0,0 0 1 0 0,0 0-1 0 0,0 0 0 0 0,0 0 0 0 0,0 0 0 0 0,0 0 0 0 0,0 0 0 0 0,0 0 0 0 0,0 0 0 0 0,0 0 0 0 0,0 0 0 0 0,1 0 0 0 0,3-22-262 0 0,1-2-321 0 0,0 6 110 0 0,-3 13 466 0 0,-1 0 0 0 0,0 0 0 0 0,1 0-1 0 0,0 0 1 0 0,0 0 0 0 0,1 1 0 0 0,-1-1 0 0 0,1 1 0 0 0,6-9 0 0 0,-8 13 73 0 0,-1 0 0 0 0,1 0 0 0 0,-1 0 0 0 0,1 0 0 0 0,-1 0 0 0 0,1 0 0 0 0,-1 0 0 0 0,0 1 0 0 0,1-1 0 0 0,-1 0 0 0 0,1 0 0 0 0,-1 0 0 0 0,1 1 0 0 0,-1-1 0 0 0,1 0 0 0 0,-1 0 0 0 0,0 1 0 0 0,1-1 0 0 0,-1 0 0 0 0,1 1 0 0 0,-1-1 0 0 0,0 1 0 0 0,0-1 0 0 0,1 0 0 0 0,-1 1 0 0 0,0-1 0 0 0,0 1 0 0 0,1-1 0 0 0,-1 1 0 0 0,0-1 0 0 0,0 1 0 0 0,0-1 0 0 0,0 1 0 0 0,0-1 0 0 0,1 1 0 0 0,-1 0 0 0 0,8 22 297 0 0,-7-22-302 0 0,0 5-48 0 0,10 18-709 0 0,-3-15-2636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5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0 195 8639 0 0,'0'5'384'0'0,"0"-2"72"0"0,0 1-360 0 0,0 0-96 0 0,0 1 0 0 0,0-1 0 0 0,0 1 0 0 0,0 0 0 0 0,1 0 0 0 0,0-8-3824 0 0</inkml:trace>
  <inkml:trace contextRef="#ctx0" brushRef="#br0" timeOffset="1">53 1 17047 0 0,'0'0'1848'0'0,"-1"2"-1848"0"0,1 2 0 0 0,0-1 0 0 0,0 1 0 0 0,0 1-120 0 0,1 0 24 0 0,2 8-7392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5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 9439 0 0,'-8'28'393'0'0,"2"0"0"0"0,-4 33 0 0 0,-3 14-1269 0 0,10-67-48 0 0,-5 3-2295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6.0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0 118 8983 0 0,'3'-4'142'0'0,"0"1"-1"0"0,0 0 0 0 0,0 0 0 0 0,0 0 0 0 0,1 0 1 0 0,-1 1-1 0 0,6-4 0 0 0,-5 4-695 0 0,0 0 0 0 0,0 1-1 0 0,0-1 1 0 0,0 0 0 0 0,0 1 0 0 0,1 0 0 0 0,-1 0 0 0 0,0 1 0 0 0,1-1-1 0 0,-1 1 1 0 0,1 0 0 0 0,7 0 0 0 0,15 9 92 0 0,-24-8 654 0 0,-1 0-1 0 0,1-1 1 0 0,0 1-1 0 0,0-1 1 0 0,0 1-1 0 0,0-1 1 0 0,0 0-1 0 0,0 0 1 0 0,0 0-1 0 0,0 0 1 0 0,-1-1-1 0 0,1 1 1 0 0,0-1-1 0 0,0 0 1 0 0,0 0-1 0 0,0 0 1 0 0,-1 0-1 0 0,1 0 1 0 0,-1-1-1 0 0,1 1 1 0 0,3-4-1 0 0,-3 4 30 0 0,0-1 1 0 0,0 0-1 0 0,-1 0 1 0 0,1 0-1 0 0,-1-1 0 0 0,0 1 1 0 0,1 0-1 0 0,-1-1 0 0 0,0 1 1 0 0,0-1-1 0 0,-1 0 0 0 0,1 0 1 0 0,-1 0-1 0 0,1 0 1 0 0,-1 0-1 0 0,0 0 0 0 0,0 0 1 0 0,0 0-1 0 0,0-4 0 0 0,-1 6-237 0 0,0 0 0 0 0,0 0 0 0 0,0 1 0 0 0,0-1-1 0 0,0 0 1 0 0,0 0 0 0 0,0 1 0 0 0,-1-1 0 0 0,1 0 0 0 0,0 0-1 0 0,0 1 1 0 0,-1-1 0 0 0,1 0 0 0 0,0 1 0 0 0,-1-1 0 0 0,1 1-1 0 0,-1-1 1 0 0,1 0 0 0 0,-1 1 0 0 0,1-1 0 0 0,-1 1-1 0 0,0-1 1 0 0,1 1 0 0 0,-1 0 0 0 0,1-1 0 0 0,-1 1 0 0 0,-1-1-1 0 0,1 1-30 0 0,-1-1-1 0 0,0 1 1 0 0,0-1-1 0 0,0 1 1 0 0,0 0 0 0 0,0 0-1 0 0,0 0 1 0 0,0 0-1 0 0,0 0 1 0 0,-3 1-1 0 0,1 0 42 0 0,1-1 0 0 0,0 1-1 0 0,0 0 1 0 0,-1 0 0 0 0,1 0 0 0 0,0 1-1 0 0,0-1 1 0 0,0 1 0 0 0,0 0 0 0 0,1 0-1 0 0,-1 0 1 0 0,0 0 0 0 0,-2 3 0 0 0,1 3 60 0 0,-1 1 1 0 0,1-1 0 0 0,1 1 0 0 0,-1 0-1 0 0,2 1 1 0 0,-1-1 0 0 0,1 0 0 0 0,1 1-1 0 0,0-1 1 0 0,0 1 0 0 0,1 0 0 0 0,0-1-1 0 0,0 1 1 0 0,4 17 0 0 0,3-16-1220 0 0,1-10-2606 0 0,-4-3 2108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6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1 11399 0 0,'-5'3'116'0'0,"0"1"-1"0"0,0 0 1 0 0,0 0-1 0 0,1 1 1 0 0,-1-1-1 0 0,1 1 1 0 0,0 0 0 0 0,0 0-1 0 0,1 1 1 0 0,0-1-1 0 0,0 1 1 0 0,-3 6-1 0 0,4-7-155 0 0,0-1 0 0 0,0 1 1 0 0,1 1-1 0 0,-1-1 0 0 0,1 0 0 0 0,0 0 0 0 0,1 0 0 0 0,-1 1 0 0 0,1-1 1 0 0,0 0-1 0 0,0 1 0 0 0,1-1 0 0 0,0 0 0 0 0,2 10 0 0 0,-3-14-56 0 0,1 0 0 0 0,0 0 0 0 0,-1 1 0 0 0,1-1 0 0 0,0 0 0 0 0,0 0 0 0 0,0 0 0 0 0,0 0 0 0 0,0 0-1 0 0,0 0 1 0 0,0 0 0 0 0,0-1 0 0 0,0 1 0 0 0,0 0 0 0 0,1-1 0 0 0,-1 1 0 0 0,0 0 0 0 0,0-1 0 0 0,1 1 0 0 0,-1-1 0 0 0,0 0-1 0 0,1 0 1 0 0,-1 1 0 0 0,0-1 0 0 0,1 0 0 0 0,-1 0 0 0 0,1 0 0 0 0,-1 0 0 0 0,0 0 0 0 0,1-1 0 0 0,-1 1 0 0 0,0 0-1 0 0,1-1 1 0 0,-1 1 0 0 0,0-1 0 0 0,1 1 0 0 0,-1-1 0 0 0,0 1 0 0 0,0-1 0 0 0,0 0 0 0 0,0 0 0 0 0,0 0 0 0 0,0 0 0 0 0,0 0-1 0 0,2-1 1 0 0,13-20-2844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6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8751 0 0,'1'11'134'0'0,"-1"-1"-1"0"0,0 1 0 0 0,0 0 1 0 0,-1 0-1 0 0,-1-1 0 0 0,0 1 1 0 0,-3 10-1 0 0,-3 21-45 0 0,2 34-693 0 0,5-68-314 0 0,-4 0-2152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7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79 8751 0 0,'1'-3'384'0'0,"-1"1"88"0"0,2 0-376 0 0,0 0-96 0 0,0 0 0 0 0,1 1 0 0 0,0 0 64 0 0,1 0 0 0 0,0 0 0 0 0,1 1 0 0 0,-1 1-64 0 0,1 0 0 0 0,1 0 0 0 0,-1 0 0 0 0,-1 2-136 0 0,-1-1-48 0 0,1 0-8 0 0,12 3-3608 0 0</inkml:trace>
  <inkml:trace contextRef="#ctx0" brushRef="#br0" timeOffset="1">149 57 8863 0 0,'0'0'407'0'0,"14"24"866"0"0,-13-23-1272 0 0,-1-1 1 0 0,0 1-1 0 0,1 0 0 0 0,-1 0 0 0 0,1 0 0 0 0,0 0 0 0 0,-1 0 0 0 0,1 0 0 0 0,0-1 0 0 0,-1 1 1 0 0,1 0-1 0 0,0-1 0 0 0,0 1 0 0 0,0 0 0 0 0,0-1 0 0 0,0 1 0 0 0,0-1 0 0 0,0 1 0 0 0,-1-1 0 0 0,1 0 1 0 0,0 1-1 0 0,1-1 0 0 0,-1 0 0 0 0,0 0 0 0 0,0 0 0 0 0,0 1 0 0 0,0-1 0 0 0,0 0 0 0 0,0-1 1 0 0,0 1-1 0 0,0 0 0 0 0,0 0 0 0 0,0 0 0 0 0,0-1 0 0 0,0 1 0 0 0,0 0 0 0 0,0-1 0 0 0,0 1 0 0 0,0-1 1 0 0,0 1-1 0 0,0-1 0 0 0,-1 1 0 0 0,1-1 0 0 0,0 0 0 0 0,0 1 0 0 0,1-3 0 0 0,-2 3 67 0 0,0 0-14 0 0,1-4-273 0 0,0 1 0 0 0,0 0-1 0 0,0 0 1 0 0,0-1 0 0 0,-1 1 0 0 0,0 0 0 0 0,0-1 0 0 0,0 1 0 0 0,0 0 0 0 0,0-1 0 0 0,-1 1 0 0 0,1 0 0 0 0,-1-1 0 0 0,0 1 0 0 0,-2-4 0 0 0,-1-15-55 0 0,4 15 199 0 0,0 7 11 0 0,1 1-442 0 0,4 4-1772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8287 0 0,'-6'8'170'0'0,"1"1"0"0"0,-1-1 0 0 0,0 0 0 0 0,-14 13-1 0 0,-11 14-359 0 0,15-14 273 0 0,8-12 4 0 0,1 0 0 0 0,1 1 0 0 0,-1 0 0 0 0,1 0 0 0 0,-7 20 0 0 0,-5 15-48 0 0,13-32-13 0 0,-1 1 1 0 0,2-1-1 0 0,0 1 1 0 0,0-1-1 0 0,-2 29 1 0 0,6-40-25 0 0,0-1 0 0 0,0 1 0 0 0,0 0 0 0 0,0 0 0 0 0,1 0 0 0 0,-1-1 0 0 0,1 1 0 0 0,-1 0 0 0 0,1 0 0 0 0,0-1 1 0 0,-1 1-1 0 0,1 0 0 0 0,0-1 0 0 0,0 1 0 0 0,0-1 0 0 0,0 1 0 0 0,1-1 0 0 0,-1 0 0 0 0,0 1 0 0 0,1-1 0 0 0,-1 0 0 0 0,0 0 0 0 0,1 0 1 0 0,0 0-1 0 0,-1 0 0 0 0,1 0 0 0 0,-1 0 0 0 0,1-1 0 0 0,0 1 0 0 0,0 0 0 0 0,-1-1 0 0 0,1 0 0 0 0,0 1 0 0 0,0-1 0 0 0,0 0 0 0 0,-1 0 1 0 0,1 0-1 0 0,0 0 0 0 0,0 0 0 0 0,0 0 0 0 0,0-1 0 0 0,2 0 0 0 0,10-2 43 0 0,0-1 1 0 0,0 0-1 0 0,-1-1 0 0 0,0-1 1 0 0,0 0-1 0 0,0-1 0 0 0,-1 0 1 0 0,0-1-1 0 0,0 0 0 0 0,-1-1 1 0 0,0 0-1 0 0,0-1 0 0 0,-1 0 1 0 0,16-21-1 0 0,-23 26-83 0 0,1 0-1 0 0,-1 0 1 0 0,0 0-1 0 0,0-1 1 0 0,0 1 0 0 0,-1-1-1 0 0,0 0 1 0 0,0 1-1 0 0,2-12 1 0 0,-4 15 34 0 0,0 1 1 0 0,1 0-1 0 0,-1 0 1 0 0,0 0-1 0 0,0-1 1 0 0,0 1-1 0 0,0 0 1 0 0,0 0-1 0 0,0-1 1 0 0,0 1-1 0 0,0 0 1 0 0,-1 0-1 0 0,1-1 1 0 0,0 1-1 0 0,-1 0 1 0 0,1 0-1 0 0,-1 0 1 0 0,0-2-1 0 0,-2 0 0 0 0,3 1 0 0 0,-1 0 0 0 0,1 1-1 0 0,-1-1 1 0 0,1 0 0 0 0,-1 1 0 0 0,0-1-1 0 0,0 0 1 0 0,0 1 0 0 0,0-1-1 0 0,0 1 1 0 0,0 0 0 0 0,0-1-1 0 0,-1 1 1 0 0,1 0 0 0 0,0 0-1 0 0,-1 0 1 0 0,1 0 0 0 0,-1 0 0 0 0,1 0-1 0 0,-1 0 1 0 0,1 0 0 0 0,-1 1-1 0 0,0-1 1 0 0,1 0 0 0 0,-1 1-1 0 0,0 0 1 0 0,0-1 0 0 0,-2 1-1 0 0,-2-1-14 0 0,1 1 9 0 0,0-1 0 0 0,0 1 0 0 0,0 1 0 0 0,0-1 0 0 0,0 1 0 0 0,0-1 0 0 0,0 2-1 0 0,1-1 1 0 0,-1 0 0 0 0,0 1 0 0 0,-8 4 0 0 0,-2 2-288 0 0,1 0 0 0 0,-18 13-1 0 0,26-16-135 0 0,1-1 0 0 0,0 1 0 0 0,0 0 0 0 0,0 0-1 0 0,-4 7 1 0 0,-4 5-1985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7.4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88 9327 0 0,'-4'49'2252'0'0,"2"-84"-1696"0"0,5 20-559 0 0,5-32-39 0 0,-7 44 35 0 0,0 0 0 0 0,0 0 0 0 0,0 0 0 0 0,0 0 0 0 0,1 0 0 0 0,-1 0 0 0 0,1 0 0 0 0,0 1 0 0 0,0-1 0 0 0,0 0 0 0 0,3-2 0 0 0,-5 5-87 0 0,7-2-1292 0 0,1 6-2429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07.8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77 7599 0 0,'2'1'121'0'0,"0"0"0"0"0,0-1 0 0 0,0 0 0 0 0,0 1-1 0 0,0-1 1 0 0,0 0 0 0 0,0 0 0 0 0,0 0 0 0 0,0 0 0 0 0,0 0-1 0 0,0-1 1 0 0,0 1 0 0 0,0-1 0 0 0,0 1 0 0 0,0-1-1 0 0,-1 1 1 0 0,1-1 0 0 0,0 0 0 0 0,0 0 0 0 0,0 0 0 0 0,-1 0-1 0 0,1-1 1 0 0,-1 1 0 0 0,1 0 0 0 0,-1-1 0 0 0,1 1 0 0 0,-1 0-1 0 0,0-1 1 0 0,0 0 0 0 0,2-2 0 0 0,-2 3-104 0 0,-1-1 0 0 0,1 1 0 0 0,-1 0 0 0 0,0-1 0 0 0,1 0 0 0 0,-1 1 0 0 0,0-1 1 0 0,0 1-1 0 0,0-1 0 0 0,0 1 0 0 0,0-1 0 0 0,0 1 0 0 0,0-1 0 0 0,0 1 0 0 0,-1-1 0 0 0,1 1 0 0 0,-1-1 1 0 0,1 1-1 0 0,-1-1 0 0 0,1 1 0 0 0,-1 0 0 0 0,0-1 0 0 0,0 1 0 0 0,0 0 0 0 0,0-1 0 0 0,0 1 0 0 0,0 0 0 0 0,0 0 1 0 0,0 0-1 0 0,0 0 0 0 0,0 0 0 0 0,-1 0 0 0 0,1 0 0 0 0,0 1 0 0 0,-1-1 0 0 0,1 0 0 0 0,0 1 0 0 0,-1-1 1 0 0,-1 0-1 0 0,1 0 24 0 0,0 1 0 0 0,0-1 1 0 0,1 0-1 0 0,-1 0 0 0 0,0 1 1 0 0,0 0-1 0 0,0-1 1 0 0,0 1-1 0 0,0 0 0 0 0,0 0 1 0 0,0 0-1 0 0,0 0 0 0 0,0 0 1 0 0,0 0-1 0 0,-2 1 1 0 0,3 0 22 0 0,0-1 0 0 0,0 1 0 0 0,-1 0 0 0 0,1 0 1 0 0,0 0-1 0 0,0 0 0 0 0,1 0 0 0 0,-1 0 0 0 0,0 0 1 0 0,0 0-1 0 0,0 0 0 0 0,1 1 0 0 0,-1-1 0 0 0,0 0 1 0 0,1 0-1 0 0,0 1 0 0 0,-1-1 0 0 0,1 0 0 0 0,-1 0 1 0 0,1 1-1 0 0,0-1 0 0 0,0 2 0 0 0,-2 9 247 0 0,1-1-1 0 0,0 0 0 0 0,1 0 1 0 0,2 21-1 0 0,-2-29-384 0 0,1 0 0 0 0,-1-1 0 0 0,0 1 1 0 0,1-1-1 0 0,0 1 0 0 0,-1-1 0 0 0,1 1 0 0 0,0-1 0 0 0,0 1 0 0 0,1-1 0 0 0,-1 0 0 0 0,0 0 0 0 0,1 0 1 0 0,-1 1-1 0 0,1-1 0 0 0,0-1 0 0 0,0 1 0 0 0,-1 0 0 0 0,1 0 0 0 0,0-1 0 0 0,1 1 0 0 0,-1-1 0 0 0,0 1 1 0 0,0-1-1 0 0,1 0 0 0 0,-1 0 0 0 0,3 1 0 0 0,-4-2-221 0 0,0 0 0 0 0,0 0-1 0 0,-1 0 1 0 0,1 0 0 0 0,0 0 0 0 0,0 0 0 0 0,-1 0-1 0 0,1 0 1 0 0,0 0 0 0 0,0 0 0 0 0,-1 0 0 0 0,1-1 0 0 0,0 1-1 0 0,0 0 1 0 0,-1-1 0 0 0,1 1 0 0 0,0 0 0 0 0,-1-1-1 0 0,1 1 1 0 0,0-1 0 0 0,-1 1 0 0 0,1-1 0 0 0,3-5-2231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12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 7831 0 0,'12'0'222'0'0,"0"0"-1"0"0,-1-1 1 0 0,1 0-1 0 0,0-1 0 0 0,18-6 1 0 0,-19 5-130 0 0,-1 0 1 0 0,1 1 0 0 0,0 1 0 0 0,0-1-1 0 0,0 1 1 0 0,21 2 0 0 0,-13 3-1175 0 0,-4-1-2070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12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6911 0 0,'26'4'744'0'0,"-8"-3"-724"0"0,1-1 0 0 0,25-3 0 0 0,-31 2 46 0 0,-1-1-1 0 0,1 2 1 0 0,0 0-1 0 0,0 0 1 0 0,0 1-1 0 0,0 1 1 0 0,14 3-1 0 0,-27-5-18 0 0,1 1 0 0 0,0-1 0 0 0,0 0 0 0 0,0 0 0 0 0,-1 1 0 0 0,1-1 0 0 0,0 1 0 0 0,0-1 0 0 0,-1 1 0 0 0,1-1-1 0 0,0 1 1 0 0,-1-1 0 0 0,1 1 0 0 0,-1 0 0 0 0,1-1 0 0 0,-1 1 0 0 0,1 0 0 0 0,-1-1 0 0 0,1 1 0 0 0,-1 0 0 0 0,1 0 0 0 0,-1-1-1 0 0,0 1 1 0 0,0 0 0 0 0,1 1 0 0 0,-1 0 16 0 0,0 0-1 0 0,0 0 1 0 0,0 0 0 0 0,-1 0-1 0 0,1 0 1 0 0,-1-1 0 0 0,1 1-1 0 0,-1 0 1 0 0,0 0-1 0 0,1 0 1 0 0,-2 1 0 0 0,-4 7 78 0 0,0-2 0 0 0,-1 1 0 0 0,-8 10 0 0 0,12-16-125 0 0,-8 8 109 0 0,-1 0 0 0 0,-17 14-1 0 0,5-10-2474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14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26 5063 0 0,'0'0'232'0'0,"0"0"-13"0"0,-2 0-160 0 0,2 0 343 0 0,22-6 1085 0 0,14-1-344 0 0,27-4-723 0 0,-58 10-420 0 0,0 1 1 0 0,0 0-1 0 0,1 0 0 0 0,-1 0 1 0 0,0 1-1 0 0,0 0 1 0 0,0 0-1 0 0,0 0 0 0 0,7 3 1 0 0,-11-4 29 0 0,0 1 1 0 0,0-1-1 0 0,-1 0 1 0 0,1 1-1 0 0,0-1 0 0 0,-1 1 1 0 0,1-1-1 0 0,-1 1 1 0 0,1-1-1 0 0,0 1 1 0 0,-1-1-1 0 0,1 1 1 0 0,-1 0-1 0 0,1-1 1 0 0,-1 1-1 0 0,0 0 1 0 0,1-1-1 0 0,-1 1 1 0 0,0 0-1 0 0,1-1 0 0 0,-1 1 1 0 0,0 0-1 0 0,0 0 1 0 0,1 0-1 0 0,-1-1 1 0 0,0 3-1 0 0,0-1 41 0 0,-1 0-1 0 0,1 0 1 0 0,-1 0 0 0 0,1 0-1 0 0,-1 1 1 0 0,0-1-1 0 0,0 0 1 0 0,0 0 0 0 0,-2 3-1 0 0,-3 4 173 0 0,-1 0 0 0 0,-15 16 0 0 0,20-23-239 0 0,-7 5 108 0 0,0 1 1 0 0,0-2-1 0 0,-14 9 1 0 0,-22 17 263 0 0,42-30-364 0 0,0 1 1 0 0,0 0-1 0 0,0 0 0 0 0,1 0 0 0 0,0 0 1 0 0,-1 0-1 0 0,1 0 0 0 0,0 1 0 0 0,1-1 1 0 0,-1 1-1 0 0,-1 5 0 0 0,3-9-6 0 0,-1 1-1 0 0,1-1 1 0 0,0 0-1 0 0,0 1 1 0 0,0-1-1 0 0,0 0 0 0 0,0 1 1 0 0,0-1-1 0 0,0 1 1 0 0,0-1-1 0 0,0 0 1 0 0,0 1-1 0 0,0-1 1 0 0,0 0-1 0 0,0 1 0 0 0,1-1 1 0 0,-1 0-1 0 0,0 1 1 0 0,0-1-1 0 0,0 0 1 0 0,0 1-1 0 0,1-1 1 0 0,-1 0-1 0 0,0 1 0 0 0,0-1 1 0 0,1 0-1 0 0,-1 1 1 0 0,0-1-1 0 0,1 0 1 0 0,-1 0-1 0 0,0 0 1 0 0,0 1-1 0 0,1-1 1 0 0,-1 0-1 0 0,0 0 0 0 0,1 0 1 0 0,-1 0-1 0 0,1 0 1 0 0,-1 0-1 0 0,0 1 1 0 0,1-1-1 0 0,-1 0 1 0 0,0 0-1 0 0,1 0 0 0 0,-1 0 1 0 0,1 0-1 0 0,-1 0 1 0 0,0 0-1 0 0,1-1 1 0 0,-1 1-1 0 0,0 0 1 0 0,1 0-1 0 0,-1 0 0 0 0,1 0 1 0 0,26-8 216 0 0,-19 6-232 0 0,4-1-18 0 0,-1 1-1 0 0,20-8 1 0 0,-9-1-2361 0 0,-10 5-1385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14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54 10591 0 0,'6'0'103'0'0,"0"1"-1"0"0,1-1 1 0 0,-1 0 0 0 0,0-1-1 0 0,0 0 1 0 0,1 0-1 0 0,8-2 1 0 0,-13 2-117 0 0,0 1 0 0 0,1-1 0 0 0,-1 0-1 0 0,0 0 1 0 0,1 0 0 0 0,-1 0 0 0 0,0 0 0 0 0,0 0 0 0 0,0-1 0 0 0,0 1 0 0 0,0-1 0 0 0,0 1-1 0 0,-1-1 1 0 0,1 0 0 0 0,0 0 0 0 0,-1 0 0 0 0,0 0 0 0 0,1 0 0 0 0,-1 0 0 0 0,0 0 0 0 0,0 0-1 0 0,1-3 1 0 0,-2 5 14 0 0,0-1-1 0 0,0 1 0 0 0,0-1 1 0 0,0 1-1 0 0,0 0 0 0 0,0-1 1 0 0,0 1-1 0 0,0-1 0 0 0,0 1 1 0 0,0 0-1 0 0,0-1 0 0 0,0 1 1 0 0,0-1-1 0 0,-1 1 0 0 0,1 0 1 0 0,0-1-1 0 0,0 1 0 0 0,0 0 1 0 0,-1-1-1 0 0,1 1 0 0 0,0 0 1 0 0,0-1-1 0 0,-1 1 0 0 0,1 0 1 0 0,0 0-1 0 0,-1-1 0 0 0,1 1 1 0 0,0 0-1 0 0,-1 0 0 0 0,1 0 1 0 0,-1 0-1 0 0,1-1 0 0 0,0 1 1 0 0,-1 0-1 0 0,1 0 0 0 0,0 0 1 0 0,-1 0-1 0 0,1 0 0 0 0,-1 0 1 0 0,1 0-1 0 0,0 0 0 0 0,-1 0 1 0 0,-17 1 37 0 0,17-1-56 0 0,-4 1 42 0 0,1 0 0 0 0,-1 0 0 0 0,1 1 1 0 0,0-1-1 0 0,0 1 0 0 0,-1 0 1 0 0,1 0-1 0 0,0 0 0 0 0,1 1 0 0 0,-1-1 1 0 0,0 1-1 0 0,1 0 0 0 0,-1 0 0 0 0,1 1 1 0 0,0-1-1 0 0,0 0 0 0 0,0 1 0 0 0,1 0 1 0 0,-1 0-1 0 0,1 0 0 0 0,0 0 0 0 0,0 0 1 0 0,0 0-1 0 0,1 0 0 0 0,-1 1 1 0 0,1-1-1 0 0,0 1 0 0 0,0 7 0 0 0,1-12-85 0 0,0 1-1 0 0,0-1 0 0 0,0 1 1 0 0,0-1-1 0 0,0 0 0 0 0,0 1 0 0 0,0-1 1 0 0,0 0-1 0 0,0 1 0 0 0,0-1 1 0 0,0 0-1 0 0,1 1 0 0 0,-1-1 0 0 0,0 0 1 0 0,0 1-1 0 0,0-1 0 0 0,1 0 1 0 0,-1 1-1 0 0,0-1 0 0 0,0 0 1 0 0,1 0-1 0 0,-1 1 0 0 0,0-1 0 0 0,0 0 1 0 0,1 0-1 0 0,-1 1 0 0 0,0-1 1 0 0,1 0-1 0 0,-1 0 0 0 0,0 0 0 0 0,1 0 1 0 0,-1 0-1 0 0,1 0 0 0 0,-1 0 1 0 0,0 1-1 0 0,1-1 0 0 0,-1 0 1 0 0,0 0-1 0 0,1 0 0 0 0,-1 0 0 0 0,1-1 1 0 0,13-2-3402 0 0,-10 1 1801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14.8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87 11167 0 0,'2'6'1054'0'0,"2"3"-1354"0"0,-4-9 284 0 0,1 0-1 0 0,-1 0 0 0 0,1 0 1 0 0,-1-1-1 0 0,0 1 0 0 0,1 0 1 0 0,-1 0-1 0 0,0-1 0 0 0,1 1 1 0 0,-1 0-1 0 0,0 0 0 0 0,1-1 1 0 0,-1 1-1 0 0,0-1 0 0 0,0 1 1 0 0,1 0-1 0 0,-1-1 0 0 0,0 1 1 0 0,0 0-1 0 0,0-1 0 0 0,1 1 1 0 0,-1-1-1 0 0,0 1 0 0 0,0-1 1 0 0,0 1-1 0 0,0-1 0 0 0,6-10-1 0 0,0 1 0 0 0,0 0-1 0 0,1 1 1 0 0,1 0 0 0 0,-1 0 0 0 0,18-15-1 0 0,-6 14-1458 0 0,-13 10-2070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15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19 10711 0 0,'-13'10'402'0'0,"1"0"-1"0"0,-15 17 0 0 0,24-24-401 0 0,0 0 1 0 0,0 0 0 0 0,0 1-1 0 0,1-1 1 0 0,0 1-1 0 0,-1 0 1 0 0,1 0 0 0 0,1 0-1 0 0,-1 0 1 0 0,1 0 0 0 0,-1 0-1 0 0,1 0 1 0 0,-1 9-1 0 0,2-13-21 0 0,0 1-1 0 0,1-1 0 0 0,-1 0 0 0 0,0 1 1 0 0,1-1-1 0 0,-1 0 0 0 0,0 1 0 0 0,0-1 1 0 0,1 0-1 0 0,-1 0 0 0 0,1 1 1 0 0,-1-1-1 0 0,0 0 0 0 0,1 0 0 0 0,-1 0 1 0 0,0 1-1 0 0,1-1 0 0 0,-1 0 0 0 0,1 0 1 0 0,-1 0-1 0 0,1 0 0 0 0,-1 0 1 0 0,0 0-1 0 0,1 0 0 0 0,-1 0 0 0 0,1 0 1 0 0,-1 0-1 0 0,1 0 0 0 0,-1 0 0 0 0,0 0 1 0 0,1 0-1 0 0,-1 0 0 0 0,1-1 1 0 0,-1 1-1 0 0,0 0 0 0 0,1 0 0 0 0,0-1 1 0 0,17-6-246 0 0,-15 5 258 0 0,63-45-128 0 0,-60 42 294 0 0,0-1 0 0 0,0 1 0 0 0,-1-1 0 0 0,0 0-1 0 0,0-1 1 0 0,0 1 0 0 0,-1-1 0 0 0,4-8 0 0 0,-8 15-133 0 0,1 0 0 0 0,-1 0 0 0 0,0-1 0 0 0,0 1 0 0 0,0 0 0 0 0,0 0 0 0 0,0-1 0 0 0,1 1 0 0 0,-1 0 1 0 0,0 0-1 0 0,0-1 0 0 0,0 1 0 0 0,0 0 0 0 0,0 0 0 0 0,0-1 0 0 0,0 1 0 0 0,0 0 0 0 0,0-1 0 0 0,0 1 0 0 0,0 0 1 0 0,0 0-1 0 0,0-1 0 0 0,0 1 0 0 0,0 0 0 0 0,0-1 0 0 0,0 1 0 0 0,-1 0 0 0 0,1 0 0 0 0,0-1 0 0 0,0 1 0 0 0,0 0 1 0 0,0 0-1 0 0,-1 0 0 0 0,1-1 0 0 0,0 1 0 0 0,0 0 0 0 0,0 0 0 0 0,-1 0 0 0 0,1-1 0 0 0,0 1 0 0 0,0 0 0 0 0,-1 0 0 0 0,1 0 1 0 0,0 0-1 0 0,0 0 0 0 0,-1 0 0 0 0,1-1 0 0 0,0 1 0 0 0,0 0 0 0 0,-1 0 0 0 0,1 0 0 0 0,0 0 0 0 0,-1 0 0 0 0,1 0 1 0 0,0 0-1 0 0,0 0 0 0 0,-1 0 0 0 0,1 1 0 0 0,-21 3-1112 0 0,5 3-3375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19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7 9559 0 0,'3'-6'1290'0'0,"-3"6"-1232"0"0,1 0 0 0 0,-1 0 0 0 0,1 0 0 0 0,-1 1 0 0 0,1-1 0 0 0,-1 0 0 0 0,1 1 0 0 0,-1-1 0 0 0,0 0 0 0 0,1 1 1 0 0,-1-1-1 0 0,1 0 0 0 0,-1 1 0 0 0,0-1 0 0 0,1 1 0 0 0,-1-1 0 0 0,0 0 0 0 0,0 1 0 0 0,1-1 0 0 0,-1 1 0 0 0,0-1 0 0 0,0 1 1 0 0,0-1-1 0 0,1 1 0 0 0,-1-1 0 0 0,0 1 0 0 0,0 0 0 0 0,0-1 0 0 0,0 1 0 0 0,0 0 0 0 0,3 21 936 0 0,-3-19-866 0 0,2 14-139 0 0,-1 1 0 0 0,-1-1 0 0 0,-1 0 0 0 0,0 0 0 0 0,-1 1 0 0 0,-1-1 0 0 0,-1-1-1 0 0,-6 19 1 0 0,10-35-18 0 0,0 1-97 0 0,0 0 0 0 0,0-1 0 0 0,-1 1 1 0 0,1 0-1 0 0,0-1 0 0 0,-1 1 0 0 0,1 0 0 0 0,0-1 0 0 0,-1 1 0 0 0,1-1 0 0 0,-1 1 0 0 0,1 0 0 0 0,-1-1 0 0 0,1 1 0 0 0,-1-1 0 0 0,0 0 0 0 0,0 2 0 0 0,-7-5-4034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19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7255 0 0,'0'0'654'0'0,"21"-8"-332"0"0,6 2-18 0 0,-17 3 90 0 0,1 0 0 0 0,-1 1 0 0 0,1 0 0 0 0,-1 1 1 0 0,1 0-1 0 0,0 1 0 0 0,-1 0 0 0 0,1 1 0 0 0,12 2 1 0 0,-16 2-847 0 0,-2-1-3423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8751 0 0,'-3'10'162'0'0,"-1"0"-1"0"0,-1 0 0 0 0,0 0 1 0 0,0 0-1 0 0,-7 9 0 0 0,-13 27-193 0 0,-12 32-195 0 0,-32 84-34 0 0,62-145 267 0 0,5-12-233 0 0,0-1-1 0 0,0 1 0 0 0,1 0 1 0 0,-1-1-1 0 0,1 1 0 0 0,-1 8 0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19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26 6103 0 0,'0'0'548'0'0,"0"0"-450"0"0,-1 3-34 0 0,0 0 1 0 0,1 0 0 0 0,-1 0 0 0 0,1-1-1 0 0,0 1 1 0 0,0 0 0 0 0,0 0-1 0 0,1 5 1 0 0,0 8 691 0 0,-1-11-417 0 0,-1 5 254 0 0,0 0 0 0 0,-1 0 0 0 0,0-1 0 0 0,0 1-1 0 0,-6 13 881 0 0,8-31-1416 0 0,1-1 0 0 0,0 0 0 0 0,1 1 0 0 0,0 0 0 0 0,0-1 0 0 0,0 1 0 0 0,1 0 0 0 0,8-14 0 0 0,-9 17-66 0 0,0 1-1 0 0,1 0 1 0 0,0 0-1 0 0,0 0 1 0 0,0 0-1 0 0,0 0 1 0 0,0 1 0 0 0,1-1-1 0 0,-1 1 1 0 0,1 0-1 0 0,0 0 1 0 0,0 0-1 0 0,1 1 1 0 0,-1 0-1 0 0,0-1 1 0 0,1 1-1 0 0,4-1 1 0 0,-8 3-124 0 0,0 0 0 0 0,-1 0 0 0 0,1 0 0 0 0,0 0 0 0 0,0 0 0 0 0,0 0 0 0 0,-1 1 0 0 0,1-1 0 0 0,0 0 0 0 0,-1 0 0 0 0,1 1 0 0 0,0-1 0 0 0,0 0 0 0 0,-1 1 0 0 0,1-1 0 0 0,-1 1 0 0 0,1-1 0 0 0,0 1 0 0 0,-1-1 0 0 0,1 1 0 0 0,-1-1 0 0 0,1 1 1 0 0,0 1-1 0 0,4 10-6259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0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6447 0 0,'0'0'298'0'0,"1"0"-10"0"0,1 5-73 0 0,-1-1 0 0 0,1 1 1 0 0,-1 0-1 0 0,0 0 0 0 0,0 0 0 0 0,0-1 1 0 0,0 7-1 0 0,5 23 1229 0 0,-5-33-1384 0 0,-1 1 0 0 0,1-1 0 0 0,-1 1 0 0 0,1-1 0 0 0,0 0 0 0 0,-1 1 0 0 0,1-1 0 0 0,0 0 0 0 0,0 0 0 0 0,0 0 0 0 0,0 1 0 0 0,0-1 0 0 0,0 0 0 0 0,0 0 0 0 0,1-1 0 0 0,-1 1 0 0 0,2 1 0 0 0,-1-1-12 0 0,-1-1 0 0 0,0 0-1 0 0,1 1 1 0 0,-1-1 0 0 0,0 0-1 0 0,1 0 1 0 0,-1 0 0 0 0,0 0-1 0 0,1-1 1 0 0,-1 1 0 0 0,0 0 0 0 0,1 0-1 0 0,-1-1 1 0 0,0 1 0 0 0,0-1-1 0 0,1 1 1 0 0,-1-1 0 0 0,0 1-1 0 0,0-1 1 0 0,0 0 0 0 0,0 0-1 0 0,0 1 1 0 0,0-1 0 0 0,0 0-1 0 0,0 0 1 0 0,0 0 0 0 0,0 0-1 0 0,0 0 1 0 0,-1 0 0 0 0,2-2-1 0 0,3-6 0 0 0,0 1-1 0 0,0 0 0 0 0,3-11 1 0 0,-4 11 41 0 0,-2 3-76 0 0,7-23-58 0 0,-9 27-29 0 0,0 2-1330 0 0,2 5-2753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0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10247 0 0,'0'0'927'0'0,"-17"-1"-262"0"0,12 4-617 0 0,0 0 1 0 0,1 1-1 0 0,-1-1 0 0 0,1 1 0 0 0,0 0 0 0 0,0 0 1 0 0,0 0-1 0 0,0 1 0 0 0,1-1 0 0 0,-1 1 0 0 0,1 0 0 0 0,0 0 1 0 0,1 0-1 0 0,-4 8 0 0 0,7-11-40 0 0,-1 0 0 0 0,0 0 1 0 0,1 0-1 0 0,-1 0 0 0 0,1 0 0 0 0,0-1 1 0 0,0 1-1 0 0,0 0 0 0 0,0 0 0 0 0,0-1 0 0 0,0 1 1 0 0,0 0-1 0 0,0-1 0 0 0,1 1 0 0 0,-1-1 1 0 0,0 1-1 0 0,1-1 0 0 0,0 0 0 0 0,-1 0 0 0 0,1 0 1 0 0,2 1-1 0 0,-2 0 2 0 0,0-1 0 0 0,0 1-1 0 0,0 0 1 0 0,0-1 0 0 0,0 1 0 0 0,0 0 0 0 0,0 0 0 0 0,-1 0 0 0 0,1 1 0 0 0,-1-1 0 0 0,1 0-1 0 0,1 4 1 0 0,-3-3 16 0 0,0-1 1 0 0,-1 1-1 0 0,1 0 0 0 0,0-1 0 0 0,-1 1 0 0 0,1-1 0 0 0,-1 1 0 0 0,0-1 1 0 0,0 0-1 0 0,0 1 0 0 0,0-1 0 0 0,0 0 0 0 0,-1 0 0 0 0,1 1 0 0 0,-4 2 1 0 0,-8 8-2275 0 0,12-20-4379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9559 0 0,'7'3'1638'0'0,"-7"8"-1651"0"0,0 0 1 0 0,-1 0-1 0 0,0 0 1 0 0,0 0-1 0 0,-1 0 1 0 0,-1-1 0 0 0,0 1-1 0 0,0-1 1 0 0,-1 0-1 0 0,-1 0 1 0 0,-6 12-1 0 0,6-17-873 0 0,-7 3-2780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1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10711 0 0,'15'-4'627'0'0,"0"0"0"0"0,22-4-1 0 0,18-4-1294 0 0,-39 8-414 0 0,13-5-7560 0 0,-25 7 6978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1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10591 0 0,'0'0'488'0'0,"3"25"272"0"0,-2-10-712 0 0,0-1 0 0 0,-3 30 0 0 0,2-44-144 0 0,-4 3-904 0 0,4-3 889 0 0,0 0-1 0 0,0 0 1 0 0,0 1 0 0 0,0-1 0 0 0,-1 0-1 0 0,1 0 1 0 0,0 0 0 0 0,0 1 0 0 0,0-1-1 0 0,-1 0 1 0 0,1 0 0 0 0,0 0 0 0 0,0 0-1 0 0,0 0 1 0 0,-1 0 0 0 0,1 1 0 0 0,0-1-1 0 0,0 0 1 0 0,-1 0 0 0 0,1 0 0 0 0,0 0-1 0 0,0 0 1 0 0,-1 0 0 0 0,1 0 0 0 0,0 0-1 0 0,0 0 1 0 0,-1 0 0 0 0,1 0 0 0 0,0 0 0 0 0,0 0-1 0 0,-1 0 1 0 0,1 0 0 0 0,0 0 0 0 0,0-1-1 0 0,-1 1 1 0 0,1 0 0 0 0,0 0 0 0 0,0 0-1 0 0,-1 0 1 0 0,1 0 0 0 0,0 0 0 0 0,0-1-1 0 0,0 1 1 0 0,-1 0 0 0 0,1 0 0 0 0,0 0-1 0 0,0-1 1 0 0,0 1 0 0 0,0 0 0 0 0,0 0-1 0 0,0-1 1 0 0,-1 1 0 0 0,1 0 0 0 0,0 0-1 0 0,0-1 1 0 0,0 1 0 0 0,0 0 0 0 0,0-1-1 0 0,-1-3-1356 0 0,-1-1-4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2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8407 0 0,'0'0'816'0'0,"0"3"-720"0"0,0 0-96 0 0,-1 2 0 0 0,0-1-1824 0 0,1 0-384 0 0,0 0-80 0 0,-1 0-16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2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96 10135 0 0,'0'9'-14'0'0,"0"-1"-1"0"0,-1 1 1 0 0,0 0-1 0 0,0-1 1 0 0,-1 1-1 0 0,-4 10 1149 0 0,6-22-1101 0 0,0 0 0 0 0,0 0 0 0 0,0 0 0 0 0,0 0 0 0 0,1 1 0 0 0,-1-1 0 0 0,1 0 0 0 0,0 0 0 0 0,0 0 0 0 0,0 1 0 0 0,0-1 0 0 0,0 0 0 0 0,1 1-1 0 0,2-4 1 0 0,25-35-543 0 0,-27 39 511 0 0,15-23 9 0 0,-14 19 19 0 0,1 0 0 0 0,0 1 0 0 0,0-1-1 0 0,1 1 1 0 0,0 0 0 0 0,0 0 0 0 0,10-8-1 0 0,-14 12 9 0 0,-1 1 0 0 0,0 0 0 0 0,0 0 0 0 0,1 0 0 0 0,-1 0 0 0 0,0 0 0 0 0,1-1 0 0 0,-1 1 0 0 0,0 0 0 0 0,1 0 0 0 0,-1 0 0 0 0,0 0 0 0 0,0 0 0 0 0,1 0-1 0 0,-1 0 1 0 0,0 0 0 0 0,1 0 0 0 0,-1 0 0 0 0,0 0 0 0 0,1 0 0 0 0,-1 0 0 0 0,0 0 0 0 0,1 0 0 0 0,-1 0 0 0 0,0 1 0 0 0,1-1 0 0 0,-1 0 0 0 0,0 0 0 0 0,0 0 0 0 0,1 0 0 0 0,-1 1 0 0 0,0-1-1 0 0,0 0 1 0 0,1 0 0 0 0,-1 0 0 0 0,0 1 0 0 0,5 15 644 0 0,-4 16-9 0 0,-3-21-758 0 0,-10 79 606 0 0,-1-31-4290 0 0,11-54-1383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2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 6791 0 0,'0'0'308'0'0,"-1"0"-1"0"0,-1 2-198 0 0,-1 1 139 0 0,0 0-1 0 0,0 0 0 0 0,1 0 0 0 0,-1 1 0 0 0,1 0 0 0 0,0-1 0 0 0,0 1 0 0 0,0 0 0 0 0,0 0 1 0 0,0 0-1 0 0,1 0 0 0 0,0 0 0 0 0,0 1 0 0 0,-1 6 0 0 0,-1 1 498 0 0,-1 4-577 0 0,1 0 0 0 0,0 0 0 0 0,1 0 0 0 0,1 1-1 0 0,0-1 1 0 0,2 1 0 0 0,2 25 0 0 0,-3-41-455 0 0,-2-7-8761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3.2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12095 0 0,'0'0'554'0'0,"26"2"196"0"0,-3-7-764 0 0,-18 3-60 0 0,1 1-1 0 0,-1-1 1 0 0,0 1 0 0 0,1 1-1 0 0,-1-1 1 0 0,1 1-1 0 0,5 0 1 0 0,-8 3-2024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5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193 161 7831 0 0,'8'-3'152'0'0,"-1"0"0"0"0,0 0 0 0 0,0 0 0 0 0,-1-1 0 0 0,1 0 0 0 0,-1 0 0 0 0,0 0 0 0 0,0-1 0 0 0,0 0 0 0 0,0 0 0 0 0,-1-1 0 0 0,9-11 0 0 0,-12 14-143 0 0,0 1 1 0 0,-1 0-1 0 0,1-1 0 0 0,-1 1 0 0 0,0-1 0 0 0,1 0 0 0 0,-1 0 0 0 0,1-3 0 0 0,-1-1-17 0 0,0 6 3 0 0,-1 0 0 0 0,1 0 0 0 0,-1-1 0 0 0,0 1 0 0 0,1 0 1 0 0,-1 0-1 0 0,0-1 0 0 0,0 1 0 0 0,1 0 0 0 0,-1-1 0 0 0,0 1 0 0 0,0 0 1 0 0,-1 0-1 0 0,1-1 0 0 0,0 1 0 0 0,0 0 0 0 0,-1 0 0 0 0,1-1 1 0 0,0 1-1 0 0,-1 0 0 0 0,-1-2 0 0 0,0-1-22 0 0,2 3 25 0 0,0 1-1 0 0,0-1 0 0 0,0 0 0 0 0,0 0 1 0 0,-1 1-1 0 0,1-1 0 0 0,0 0 0 0 0,-1 0 1 0 0,1 1-1 0 0,0-1 0 0 0,-1 0 0 0 0,1 1 1 0 0,-1-1-1 0 0,1 1 0 0 0,-1-1 0 0 0,1 1 1 0 0,-1-1-1 0 0,0 1 0 0 0,1-1 0 0 0,-1 1 1 0 0,0-1-1 0 0,1 1 0 0 0,-1 0 0 0 0,0-1 1 0 0,-1 0-1 0 0,-1 1-11 0 0,1-2 21 0 0,-1 0-1 0 0,0 1 1 0 0,0 0-1 0 0,0 0 1 0 0,0 0 0 0 0,0 0-1 0 0,-1 0 1 0 0,1 1 0 0 0,0-1-1 0 0,0 1 1 0 0,0 0-1 0 0,-1 0 1 0 0,1 0 0 0 0,0 0-1 0 0,0 1 1 0 0,0-1-1 0 0,-1 1 1 0 0,1 0 0 0 0,0 0-1 0 0,-5 2 1 0 0,2 0 102 0 0,0-1-1 0 0,1 2 1 0 0,-1-1-1 0 0,1 1 1 0 0,-1 0 0 0 0,1 0-1 0 0,0 0 1 0 0,0 1 0 0 0,-6 7-1 0 0,-15 24 121 0 0,1 2 0 0 0,2 0 0 0 0,2 2 0 0 0,-21 53-1 0 0,39-86-238 0 0,1-1 0 0 0,0 0 0 0 0,1 1-1 0 0,-1-1 1 0 0,1 1 0 0 0,0 0 0 0 0,1-1 0 0 0,0 11-1 0 0,1-15-10 0 0,-1-1 0 0 0,0 1 0 0 0,1-1-1 0 0,-1 1 1 0 0,1-1 0 0 0,0 0 0 0 0,0 1-1 0 0,-1-1 1 0 0,1 0 0 0 0,0 1 0 0 0,0-1-1 0 0,0 0 1 0 0,0 0 0 0 0,1 0 0 0 0,-1 0-1 0 0,0 0 1 0 0,0 0 0 0 0,0 0 0 0 0,1-1-1 0 0,1 2 1 0 0,0-1-65 0 0,0 1-1 0 0,0-1 1 0 0,0 1-1 0 0,1-1 0 0 0,-1 0 1 0 0,7 0-1 0 0,-4 0-270 0 0,0-1-1 0 0,0 0 1 0 0,0-1-1 0 0,0 1 1 0 0,0-1-1 0 0,0 0 1 0 0,0-1-1 0 0,0 0 1 0 0,0 0-1 0 0,-1 0 0 0 0,1 0 1 0 0,7-5-1 0 0,10-9-1178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3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10711 0 0,'0'0'490'0'0,"2"14"330"0"0,-2-1-173 0 0,1 24 244 0 0,-1-36-874 0 0,0 0 1 0 0,0 0 0 0 0,0 0 0 0 0,1 0-1 0 0,-1 1 1 0 0,0-1 0 0 0,1 0-1 0 0,-1 0 1 0 0,1 0 0 0 0,-1 0 0 0 0,1 0-1 0 0,-1 0 1 0 0,1 0 0 0 0,0 0 0 0 0,-1-1-1 0 0,1 1 1 0 0,0 0 0 0 0,0 0 0 0 0,-1 0-1 0 0,1-1 1 0 0,0 1 0 0 0,0 0-1 0 0,0-1 1 0 0,2 2 0 0 0,-2-2 24 0 0,0 0 1 0 0,0 0-1 0 0,0 0 0 0 0,0-1 1 0 0,0 1-1 0 0,0 0 0 0 0,0 0 1 0 0,0-1-1 0 0,0 1 0 0 0,0 0 1 0 0,0-1-1 0 0,0 1 0 0 0,0-1 1 0 0,0 1-1 0 0,0-1 0 0 0,0 0 1 0 0,0 1-1 0 0,0-1 0 0 0,-1 0 1 0 0,1 0-1 0 0,0 1 1 0 0,-1-1-1 0 0,1 0 0 0 0,0 0 1 0 0,-1 0-1 0 0,1 0 0 0 0,0-1 1 0 0,14-32-14 0 0,-12 26 79 0 0,9-34-164 0 0,-11 42 72 0 0,-3 2-3272 0 0,-1 4-1182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3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13247 0 0,'0'0'604'0'0,"9"8"212"0"0,-8-5-825 0 0,0 0-1 0 0,0 0 0 0 0,0 0 1 0 0,0 1-1 0 0,-1-1 1 0 0,1 0-1 0 0,-1 0 0 0 0,0 0 1 0 0,0 0-1 0 0,-1 5 0 0 0,-5 35-120 0 0,4-30 114 0 0,-7 47-408 0 0,7-56-658 0 0,-7 1-3564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4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11863 0 0,'48'-1'1514'0'0,"-38"1"-2482"0"0,1 0 1 0 0,-1 0-1 0 0,15-3 0 0 0,-18 2-2531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4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12319 0 0,'0'0'564'0'0,"5"29"208"0"0,-4 21 508 0 0,-1-50-1261 0 0,0 1 0 0 0,0-1 0 0 0,0 0 0 0 0,1 0 0 0 0,-1 1 0 0 0,0-1 0 0 0,0 0-1 0 0,1 0 1 0 0,-1 0 0 0 0,0 1 0 0 0,0-1 0 0 0,1 0 0 0 0,-1 0 0 0 0,0 0 0 0 0,0 1 0 0 0,1-1 0 0 0,-1 0 0 0 0,0 0-1 0 0,1 0 1 0 0,-1 0 0 0 0,0 0 0 0 0,1 0 0 0 0,-1 0 0 0 0,0 0 0 0 0,0 0 0 0 0,1 0 0 0 0,-1 0 0 0 0,0 0-1 0 0,1 0 1 0 0,-1 0 0 0 0,0 0 0 0 0,1 0 0 0 0,-1 0 0 0 0,0 0 0 0 0,1 0 0 0 0,-1-1 0 0 0,1 1 0 0 0,10-6 164 0 0,-3-4-224 0 0,0 0 0 0 0,-1 0 1 0 0,9-20-1 0 0,12-19 52 0 0,-28 49-86 0 0,-2 11-3274 0 0,-3-4-1153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9:25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57 12671 0 0,'10'28'1368'0'0,"-10"-26"-1355"0"0,0 0 0 0 0,0 1 0 0 0,0-1 0 0 0,0 0 0 0 0,0 0 0 0 0,-1 1 0 0 0,1-1-1 0 0,-1 0 1 0 0,1 0 0 0 0,-1 0 0 0 0,-1 3 0 0 0,2-5 40 0 0,-9-1 1363 0 0,9-1-1385 0 0,0 1 0 0 0,0-1-1 0 0,0 0 1 0 0,0 0-1 0 0,0 1 1 0 0,0-1 0 0 0,1 0-1 0 0,-1 1 1 0 0,0-1 0 0 0,1 0-1 0 0,-1 1 1 0 0,1-1-1 0 0,0 1 1 0 0,-1-1 0 0 0,1 1-1 0 0,0-1 1 0 0,2-1 0 0 0,17-26-18 0 0,-20 29-10 0 0,31-34 121 0 0,-29 33-157 0 0,-1-1 0 0 0,1 1 0 0 0,0 0 1 0 0,0-1-1 0 0,-1 1 0 0 0,1 0 0 0 0,0 0 1 0 0,0 0-1 0 0,0 1 0 0 0,0-1 0 0 0,0 0 1 0 0,1 1-1 0 0,-1-1 0 0 0,0 1 1 0 0,0 0-1 0 0,0 0 0 0 0,0 0 0 0 0,3 0 1 0 0,-4 0-424 0 0,2 11-11094 0 0,2 2 8624 0 0,-3-10 3384 0 0,0 0 0 0 0,0 0-1 0 0,0-1 1 0 0,0 1 0 0 0,1-1 0 0 0,-1 1 0 0 0,1-1 0 0 0,0 0 0 0 0,0 0-1 0 0,0 0 1 0 0,0 0 0 0 0,0-1 0 0 0,0 1 0 0 0,0-1 0 0 0,0 0 0 0 0,1 0 0 0 0,5 1-1 0 0,-7-1-157 0 0,0-1-1 0 0,0 0 0 0 0,0 0 0 0 0,0 0 1 0 0,0 0-1 0 0,0 0 0 0 0,-1 0 0 0 0,1-1 0 0 0,0 1 1 0 0,0 0-1 0 0,0-1 0 0 0,0 0 0 0 0,0 1 1 0 0,0-1-1 0 0,-1 0 0 0 0,1 0 0 0 0,2-2 0 0 0,-2 2-243 0 0,-1-1-1 0 0,1 1 1 0 0,-1-1-1 0 0,0 1 1 0 0,0-1-1 0 0,0 0 1 0 0,0 1-1 0 0,0-1 0 0 0,0 0 1 0 0,0 0-1 0 0,-1 0 1 0 0,1 1-1 0 0,0-3 1 0 0,-1 3-46 0 0,1 0 0 0 0,-1 0 1 0 0,0 0-1 0 0,1 0 1 0 0,-1 0-1 0 0,0 0 0 0 0,0 1 1 0 0,0-1-1 0 0,0 0 0 0 0,0 0 1 0 0,0 0-1 0 0,0 0 1 0 0,0 0-1 0 0,0 0 0 0 0,0 0 1 0 0,0 0-1 0 0,0 0 1 0 0,-1 0-1 0 0,1 0 0 0 0,0 0 1 0 0,-1 1-1 0 0,1-1 0 0 0,-1 0 1 0 0,1 0-1 0 0,-1 0 1 0 0,1 1-1 0 0,-1-1 0 0 0,0 0 1 0 0,1 1-1 0 0,-1-1 1 0 0,0 0-1 0 0,1 1 0 0 0,-1-1 1 0 0,0 1-1 0 0,0-1 1 0 0,0 1-1 0 0,0-1 0 0 0,1 1 1 0 0,-1 0-1 0 0,0-1 0 0 0,0 1 1 0 0,0 0-1 0 0,0 0 1 0 0,0 0-1 0 0,0 0 0 0 0,-2 0 1 0 0,0 0 51 0 0,0 0 1 0 0,0 0-1 0 0,0 1 1 0 0,0 0-1 0 0,0-1 1 0 0,0 1-1 0 0,0 0 0 0 0,1 1 1 0 0,-1-1-1 0 0,0 0 1 0 0,1 1-1 0 0,-1 0 1 0 0,-3 2-1 0 0,2 0 22 0 0,1 0 0 0 0,-1 0 0 0 0,1 0 0 0 0,0 0 0 0 0,1 1 0 0 0,-1-1 0 0 0,1 1 0 0 0,0-1 0 0 0,0 1 0 0 0,0 0 0 0 0,0 0 0 0 0,1 0 0 0 0,-1 8 0 0 0,2-11-69 0 0,0-1-1 0 0,-1 1 1 0 0,1-1 0 0 0,1 1-1 0 0,-1 0 1 0 0,0-1 0 0 0,0 1-1 0 0,1-1 1 0 0,-1 1 0 0 0,1-1-1 0 0,-1 1 1 0 0,1-1 0 0 0,-1 1-1 0 0,1-1 1 0 0,0 1 0 0 0,0-1-1 0 0,0 0 1 0 0,2 3 0 0 0,-2-3-35 0 0,1 0-1 0 0,0 0 1 0 0,0 0 0 0 0,0 0-1 0 0,0 0 1 0 0,0 0 0 0 0,0-1 0 0 0,0 1-1 0 0,0-1 1 0 0,0 1 0 0 0,0-1 0 0 0,0 0-1 0 0,0 0 1 0 0,0 0 0 0 0,0 0-1 0 0,1 0 1 0 0,-1 0 0 0 0,2-1 0 0 0,0 0-177 0 0,-3 1 62 0 0,0 0 0 0 0,1 0 0 0 0,-1 0 0 0 0,0-1 0 0 0,1 1 0 0 0,-1 0 0 0 0,0-1 0 0 0,1 1 0 0 0,-1-1 0 0 0,0 0 0 0 0,0 1 0 0 0,1-1 0 0 0,1-1 0 0 0,10-12-5496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9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36 6679 0 0,'0'0'600'0'0,"0"-1"-492"0"0,-1-1-76 0 0,1 2 70 0 0,0-4 1307 0 0,0 9-541 0 0,-5 47 1222 0 0,2-25-1739 0 0,0 1 0 0 0,2-1-1 0 0,4 39 1 0 0,-3-64-312 0 0,0 0 1 0 0,1-1-1 0 0,-1 1 0 0 0,0 0 0 0 0,1-1 0 0 0,-1 1 1 0 0,1 0-1 0 0,0-1 0 0 0,0 1 0 0 0,-1-1 0 0 0,1 1 1 0 0,0-1-1 0 0,0 1 0 0 0,1-1 0 0 0,-1 0 0 0 0,0 1 1 0 0,0-1-1 0 0,1 0 0 0 0,-1 0 0 0 0,0 0 0 0 0,1 0 0 0 0,-1 0 1 0 0,1 0-1 0 0,0 0 0 0 0,2 0 0 0 0,-2 0-10 0 0,0-1 1 0 0,0 0-1 0 0,0 0 0 0 0,0 1 0 0 0,0-2 0 0 0,0 1 0 0 0,1 0 0 0 0,-1 0 0 0 0,0-1 1 0 0,0 1-1 0 0,0-1 0 0 0,0 1 0 0 0,0-1 0 0 0,0 0 0 0 0,-1 0 0 0 0,1 0 1 0 0,0 0-1 0 0,0 0 0 0 0,0 0 0 0 0,-1-1 0 0 0,3-1 0 0 0,-2 1-25 0 0,0 0-1 0 0,0 0 0 0 0,-1 0 1 0 0,1 0-1 0 0,-1 0 0 0 0,0 0 1 0 0,1 0-1 0 0,-1 0 0 0 0,0-1 1 0 0,0 1-1 0 0,-1 0 0 0 0,1-1 1 0 0,0 1-1 0 0,-1-1 0 0 0,1 1 1 0 0,-1-1-1 0 0,0 1 0 0 0,0-1 1 0 0,0 1-1 0 0,0-1 0 0 0,0 1 1 0 0,-1-1-1 0 0,1 1 0 0 0,-1-1 1 0 0,1 1-1 0 0,-1 0 0 0 0,0-1 1 0 0,0 1-1 0 0,-2-4 0 0 0,1 3 7 0 0,0 0-1 0 0,0 0 1 0 0,1 1-1 0 0,-2-1 1 0 0,1 1 0 0 0,0 0-1 0 0,0-1 1 0 0,-1 1-1 0 0,1 0 1 0 0,-1 0-1 0 0,0 1 1 0 0,1-1 0 0 0,-1 1-1 0 0,0-1 1 0 0,0 1-1 0 0,0 0 1 0 0,0 0-1 0 0,0 0 1 0 0,-1 0 0 0 0,1 1-1 0 0,0-1 1 0 0,-5 1-1 0 0,6 0 21 0 0,1-1-19 0 0,-1 1 1 0 0,0 0-1 0 0,1 0 0 0 0,-1 0 0 0 0,1 1 0 0 0,-1-1 0 0 0,0 0 0 0 0,1 0 0 0 0,-1 1 0 0 0,1-1 0 0 0,-1 1 0 0 0,1 0 1 0 0,-1-1-1 0 0,1 1 0 0 0,0 0 0 0 0,-1 0 0 0 0,1 0 0 0 0,0 0 0 0 0,-2 1 0 0 0,3-2 121 0 0,17-9 114 0 0,-3-5-228 0 0,30-32 94 0 0,-40 42-104 0 0,-1-1 0 0 0,1 1 0 0 0,-1-1 0 0 0,-1 0 0 0 0,1 0 0 0 0,-1 0 0 0 0,1 0 0 0 0,1-10 0 0 0,-3 14-17 0 0,-1 0 0 0 0,0 0 0 0 0,0 0 0 0 0,1 0 0 0 0,-1 0 0 0 0,0 0 0 0 0,0 0 0 0 0,0 0 0 0 0,-1 0 0 0 0,1-1 0 0 0,0 1 0 0 0,0 0 0 0 0,0 0 0 0 0,-1 0 0 0 0,1 0 0 0 0,-1 0 0 0 0,1 0 0 0 0,-1 0 0 0 0,1 1 0 0 0,-1-1 0 0 0,1 0 0 0 0,-1 0 0 0 0,0 0 0 0 0,0 0 0 0 0,1 1 0 0 0,-1-1 0 0 0,0 0 0 0 0,0 1 0 0 0,0-1 0 0 0,0 0 0 0 0,0 1 0 0 0,0-1-1 0 0,1 1 1 0 0,-1 0 0 0 0,-1-1 0 0 0,1 1 0 0 0,0 0 0 0 0,0-1 0 0 0,0 1 0 0 0,0 0 0 0 0,0 0 0 0 0,-2 0 0 0 0,2 0-11 0 0,-1 0 0 0 0,0 0 0 0 0,0 0 0 0 0,0 0 0 0 0,0 1 0 0 0,1-1 0 0 0,-1 0 0 0 0,0 1 0 0 0,0 0 0 0 0,1-1 0 0 0,-1 1 0 0 0,0 0 0 0 0,1 0 0 0 0,-1 0 0 0 0,1 0 0 0 0,-1 0 0 0 0,1 0 0 0 0,-1 0 0 0 0,1 0 0 0 0,0 1 0 0 0,0-1 0 0 0,-1 1 0 0 0,1-1 0 0 0,-1 3 0 0 0,1 3-1169 0 0,4 13-3862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0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25 8639 0 0,'0'0'780'0'0,"-20"9"1243"0"0,9-5-1781 0 0,0 1-1 0 0,-1 0 1 0 0,2 0 0 0 0,-1 1 0 0 0,-14 10-1 0 0,23-14-184 0 0,-1 0 0 0 0,1 1-1 0 0,-1-1 1 0 0,1 0 0 0 0,0 1-1 0 0,0-1 1 0 0,0 1 0 0 0,1-1 0 0 0,-1 1-1 0 0,0 0 1 0 0,1 0 0 0 0,0 0-1 0 0,0 0 1 0 0,0 0 0 0 0,0 0 0 0 0,0 0-1 0 0,1 0 1 0 0,-1 0 0 0 0,1 1-1 0 0,0-1 1 0 0,0 0 0 0 0,0 0-1 0 0,0 0 1 0 0,0 1 0 0 0,1-1 0 0 0,1 4-1 0 0,-2-6-56 0 0,0 1 1 0 0,0-1-1 0 0,1 0 0 0 0,-1 1 0 0 0,1-1 0 0 0,0 0 1 0 0,-1 0-1 0 0,1 1 0 0 0,0-1 0 0 0,-1 0 0 0 0,1 0 1 0 0,0 0-1 0 0,0 0 0 0 0,0 0 0 0 0,0 0 0 0 0,0 0 1 0 0,0 0-1 0 0,1 0 0 0 0,-1-1 0 0 0,0 1 0 0 0,0 0 1 0 0,1-1-1 0 0,1 2 0 0 0,0-2-6 0 0,0 0 1 0 0,-1 0-1 0 0,1 0 1 0 0,-1 0-1 0 0,1 0 0 0 0,0 0 1 0 0,-1-1-1 0 0,1 1 1 0 0,-1-1-1 0 0,1 0 0 0 0,-1 1 1 0 0,4-3-1 0 0,1 0-10 0 0,0-1-1 0 0,0 0 1 0 0,0-1-1 0 0,0 0 1 0 0,0 0-1 0 0,-1 0 1 0 0,9-10-1 0 0,-2-4 72 0 0,0 0 1 0 0,-1-1-1 0 0,-1 0 0 0 0,12-31 0 0 0,-27 64 294 0 0,0 0-1 0 0,-3 19 1 0 0,5 10-1958 0 0,2-39 785 0 0,0 0 1 0 0,0 0-1 0 0,1 0 1 0 0,-1-1-1 0 0,1 1 1 0 0,0 0-1 0 0,0 0 0 0 0,0 0 1 0 0,0-1-1 0 0,3 5 1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0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75 11399 0 0,'-2'-2'54'0'0,"-1"1"0"0"0,1 0-1 0 0,0 0 1 0 0,0 1-1 0 0,-1-1 1 0 0,1 0-1 0 0,0 1 1 0 0,-1 0 0 0 0,1-1-1 0 0,0 1 1 0 0,-1 0-1 0 0,1 0 1 0 0,0 0 0 0 0,-1 1-1 0 0,1-1 1 0 0,-1 0-1 0 0,1 1 1 0 0,0 0 0 0 0,0-1-1 0 0,-1 1 1 0 0,1 0-1 0 0,0 0 1 0 0,0 0 0 0 0,0 1-1 0 0,0-1 1 0 0,0 0-1 0 0,0 1 1 0 0,0-1-1 0 0,1 1 1 0 0,-1 0 0 0 0,0 0-1 0 0,1-1 1 0 0,-1 1-1 0 0,1 0 1 0 0,-2 4 0 0 0,-1 0-18 0 0,1 1 0 0 0,-1-1 0 0 0,2 1 0 0 0,-1-1 0 0 0,1 1 0 0 0,0 0 0 0 0,0 0 0 0 0,1 0 0 0 0,-1 0 0 0 0,1 13 0 0 0,1-18-37 0 0,0 1 0 0 0,1 0 0 0 0,-1 0 0 0 0,1 0 0 0 0,-1-1 1 0 0,1 1-1 0 0,0 0 0 0 0,0-1 0 0 0,0 1 0 0 0,3 3 0 0 0,-4-6-5 0 0,0 1-1 0 0,1-1 1 0 0,-1 1-1 0 0,0-1 1 0 0,1 0 0 0 0,-1 1-1 0 0,0-1 1 0 0,1 0-1 0 0,-1 0 1 0 0,0 1-1 0 0,1-1 1 0 0,-1 0-1 0 0,1 0 1 0 0,-1 0-1 0 0,1 1 1 0 0,-1-1-1 0 0,0 0 1 0 0,1 0-1 0 0,-1 0 1 0 0,1 0-1 0 0,-1 0 1 0 0,1 0 0 0 0,-1 0-1 0 0,1 0 1 0 0,0 0-1 0 0,0-1 5 0 0,0 1-1 0 0,0-1 1 0 0,0 1-1 0 0,0-1 1 0 0,0 0 0 0 0,0 1-1 0 0,0-1 1 0 0,0 0-1 0 0,0 0 1 0 0,-1 0 0 0 0,1 0-1 0 0,0 0 1 0 0,0 0-1 0 0,-1 0 1 0 0,1-1 0 0 0,11-20 56 0 0,-2-2 1 0 0,-1 1 0 0 0,0-1 0 0 0,-2-1 0 0 0,5-27 0 0 0,-9 40-83 0 0,0-14 393 0 0,-3 26-237 0 0,-4 20 136 0 0,0 5-297 0 0,-5 59 298 0 0,9-75-968 0 0,0-1 0 0 0,1 1 0 0 0,0 0 0 0 0,3 9-1 0 0,0-7-3830 0 0,-1-9 2200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1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 10943 0 0,'-9'4'224'0'0,"1"0"-1"0"0,-1 1 1 0 0,1 0-1 0 0,0 0 1 0 0,0 1-1 0 0,1 0 1 0 0,-11 11-1 0 0,15-14-137 0 0,0 1 0 0 0,0-1 0 0 0,0 1 0 0 0,0 0 0 0 0,1 0 0 0 0,-1 0 0 0 0,1 0 0 0 0,0 0 0 0 0,1 0 0 0 0,-1 1 0 0 0,1-1 0 0 0,0 1 0 0 0,0-1 0 0 0,0 1 0 0 0,0-1 0 0 0,1 1 0 0 0,0 8 0 0 0,0-12-82 0 0,0 0-1 0 0,0 1 0 0 0,0-1 0 0 0,0 0 1 0 0,1 0-1 0 0,-1 0 0 0 0,0 0 0 0 0,1 0 1 0 0,-1 1-1 0 0,1-1 0 0 0,-1 0 0 0 0,1 0 1 0 0,-1 0-1 0 0,1 0 0 0 0,0 0 0 0 0,0 0 1 0 0,-1 0-1 0 0,1-1 0 0 0,1 2 0 0 0,-1-1 4 0 0,0-1 1 0 0,0 0-1 0 0,0 0 0 0 0,0 1 0 0 0,-1-1 0 0 0,1 0 0 0 0,0 0 0 0 0,0 0 1 0 0,0 0-1 0 0,0 0 0 0 0,0 0 0 0 0,0 0 0 0 0,-1 0 0 0 0,1-1 1 0 0,0 1-1 0 0,0 0 0 0 0,0 0 0 0 0,0-1 0 0 0,1 0 0 0 0,2-1 19 0 0,0-1 0 0 0,0 0 0 0 0,0 0 0 0 0,0 0 0 0 0,-1 0 0 0 0,1-1 0 0 0,4-6 0 0 0,0 0 65 0 0,0-1-1 0 0,-1 0 0 0 0,0-1 0 0 0,-1 1 1 0 0,0-1-1 0 0,8-25 0 0 0,-14 37 17 0 0,1 3-82 0 0,0 0-1 0 0,-1 1 1 0 0,1-1 0 0 0,-1 1 0 0 0,0-1-1 0 0,0 0 1 0 0,0 1 0 0 0,-1-1 0 0 0,1 1-1 0 0,-1-1 1 0 0,-1 4 0 0 0,0 6 17 0 0,1-2-96 0 0,-1 9 114 0 0,-1 1 0 0 0,-9 28 0 0 0,11-44-170 0 0,-1 0-1 0 0,0 0 1 0 0,0 0-1 0 0,0 0 1 0 0,-1 0 0 0 0,0 0-1 0 0,0-1 1 0 0,0 0 0 0 0,0 1-1 0 0,-1-1 1 0 0,1 0-1 0 0,-1-1 1 0 0,0 1 0 0 0,-8 5-1 0 0,12-9-82 0 0,0 0 1 0 0,-1 0-1 0 0,1 0 0 0 0,0 1 0 0 0,0-1 0 0 0,-1 0 1 0 0,1 0-1 0 0,0 0 0 0 0,0 0 0 0 0,-1 0 0 0 0,1 0 0 0 0,0 0 1 0 0,0 0-1 0 0,-1 0 0 0 0,1 0 0 0 0,0 0 0 0 0,-1 0 1 0 0,1 0-1 0 0,0 0 0 0 0,0 0 0 0 0,-1 0 0 0 0,1 0 0 0 0,0 0 1 0 0,-1 0-1 0 0,1 0 0 0 0,0 0 0 0 0,0 0 0 0 0,-1 0 1 0 0,1-1-1 0 0,0 1 0 0 0,0 0 0 0 0,-1 0 0 0 0,1 0 0 0 0,0 0 1 0 0,0-1-1 0 0,0 1 0 0 0,0 0 0 0 0,-1 0 0 0 0,1-1 1 0 0,0 1-1 0 0,0 0 0 0 0,0 0 0 0 0,0-1 0 0 0,0 1 0 0 0,-1 0 1 0 0,1-1-1 0 0,-2-3-2525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1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1 108 13471 0 0,'18'-5'1032'0'0,"-4"1"-840"0"0,0 0-1 0 0,15-8 1 0 0,-27 11-173 0 0,0 0 1 0 0,1-1 0 0 0,-1 1 0 0 0,0 0-1 0 0,0-1 1 0 0,1 1 0 0 0,-1-1 0 0 0,-1 0-1 0 0,1 0 1 0 0,0 0 0 0 0,0 0-1 0 0,-1 0 1 0 0,1 0 0 0 0,-1 0 0 0 0,1 0-1 0 0,-1-1 1 0 0,0 1 0 0 0,1-4 0 0 0,-2 5-20 0 0,1-1-1 0 0,-1 1 1 0 0,0-1 0 0 0,0 1 0 0 0,0-1 0 0 0,0 0 0 0 0,-1 1 0 0 0,1-1 0 0 0,0 1 0 0 0,-1-1 0 0 0,1 1 0 0 0,-1-1 0 0 0,1 1 0 0 0,-1-1 0 0 0,0 1 0 0 0,1-1 0 0 0,-1 1 0 0 0,0 0-1 0 0,0-1 1 0 0,0 1 0 0 0,0 0 0 0 0,0 0 0 0 0,-1 0 0 0 0,1 0 0 0 0,0 0 0 0 0,0 0 0 0 0,-1 0 0 0 0,1 0 0 0 0,-1 1 0 0 0,1-1 0 0 0,0 0 0 0 0,-1 1 0 0 0,-2-1 0 0 0,3 0 2 0 0,-1 1 0 0 0,0-1 0 0 0,1 1 0 0 0,-1 0 0 0 0,0-1 0 0 0,0 1 1 0 0,1 0-1 0 0,-1 0 0 0 0,0 0 0 0 0,1 1 0 0 0,-1-1 0 0 0,0 0 0 0 0,1 0 1 0 0,-1 1-1 0 0,0 0 0 0 0,1-1 0 0 0,-1 1 0 0 0,1 0 0 0 0,-1-1 0 0 0,1 1 1 0 0,-1 0-1 0 0,1 0 0 0 0,-1 0 0 0 0,1 0 0 0 0,0 1 0 0 0,0-1 1 0 0,0 0-1 0 0,-1 0 0 0 0,1 1 0 0 0,0-1 0 0 0,-1 3 0 0 0,-1 4 110 0 0,1 0-1 0 0,-1 0 1 0 0,1 0-1 0 0,1 0 1 0 0,-1 0 0 0 0,1 0-1 0 0,1 12 1 0 0,0 3-89 0 0,6 32 0 0 0,1-34-192 0 0,-7-20 118 0 0,0-1-1 0 0,0 1 0 0 0,1 0 0 0 0,-1-1 1 0 0,0 1-1 0 0,0-1 0 0 0,0 1 0 0 0,1-1 0 0 0,-1 1 1 0 0,0-1-1 0 0,1 1 0 0 0,-1-1 0 0 0,0 0 1 0 0,1 1-1 0 0,-1-1 0 0 0,0 1 0 0 0,1-1 1 0 0,-1 0-1 0 0,1 1 0 0 0,-1-1 0 0 0,1 0 1 0 0,-1 0-1 0 0,1 1 0 0 0,-1-1 0 0 0,1 0 1 0 0,-1 0-1 0 0,1 0 0 0 0,-1 0 0 0 0,1 0 1 0 0,0 1-1 0 0,-1-1 0 0 0,1 0 0 0 0,-1 0 0 0 0,1 0 1 0 0,0-1-1 0 0,6-6-5151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78 2303 0 0,'-9'19'200'0'0,"-2"21"325"0"0,1 0 0 0 0,2 1-1 0 0,-3 45 1 0 0,10-74-504 0 0,0 0 1 0 0,1 18-1 0 0,-1-26 39 0 0,0 0 0 0 0,-1 0-1 0 0,0 0 1 0 0,0 0 0 0 0,0-1-1 0 0,0 1 1 0 0,-1-1 0 0 0,1 1 0 0 0,-5 3-1 0 0,-5 8 113 0 0,0 1 0 0 0,1 0 0 0 0,-11 21 0 0 0,18-27-172 0 0,1-1 0 0 0,2-1-13 0 0,1-7-28 0 0,-2-5 331 0 0,1 6 572 0 0,3 0-784 0 0,0 1 1 0 0,-1-1-1 0 0,1 0 1 0 0,0 0-1 0 0,0 0 1 0 0,0 0-1 0 0,5 3 1 0 0,-5-3-79 0 0,0 0 1 0 0,1 0 0 0 0,-1-1-1 0 0,1 1 1 0 0,-1-1 0 0 0,1 0-1 0 0,0 0 1 0 0,-1 0 0 0 0,1 0-1 0 0,0 0 1 0 0,0-1-1 0 0,0 1 1 0 0,0-1 0 0 0,0 0-1 0 0,-1 1 1 0 0,1-1 0 0 0,4-1-1 0 0,-1 0 0 0 0,1-1 0 0 0,-1 0 0 0 0,1 0 0 0 0,-1 0 0 0 0,0-1 0 0 0,11-6-1 0 0,16-9 8 0 0,-15 9 59 0 0,27-19 0 0 0,-41 25-47 0 0,1 1-1 0 0,-1 0 1 0 0,1-1-1 0 0,0 2 0 0 0,0-1 1 0 0,0 1-1 0 0,0 0 1 0 0,0 0-1 0 0,0 0 1 0 0,0 0-1 0 0,0 1 1 0 0,6 0-1 0 0,13 1 149 0 0,31 6 0 0 0,-26-3-120 0 0,2 8-47 0 0,-18-1 112 0 0,-13-11-105 0 0,1 0-1 0 0,-1 0 1 0 0,0 0 0 0 0,0 1 0 0 0,0-1 0 0 0,0 0-1 0 0,0 0 1 0 0,0 0 0 0 0,0 0 0 0 0,0 0-1 0 0,0 1 1 0 0,0-1 0 0 0,0 0 0 0 0,0 0 0 0 0,0 0-1 0 0,1 0 1 0 0,-1 1 0 0 0,0-1 0 0 0,0 0-1 0 0,0 0 1 0 0,-1 0 0 0 0,1 0 0 0 0,0 1 0 0 0,0-1-1 0 0,0 0 1 0 0,0 0 0 0 0,0 0 0 0 0,0 0-1 0 0,0 1 1 0 0,0-1 0 0 0,0 0 0 0 0,0 0 0 0 0,0 0-1 0 0,0 0 1 0 0,0 0 0 0 0,-1 0 0 0 0,1 1-1 0 0,0-1 1 0 0,-18 3 560 0 0,13-3-476 0 0,4 0-5 0 0,0 0-71 0 0,0 0 0 0 0,1-1-1 0 0,-1 1 1 0 0,0 0-1 0 0,0-1 1 0 0,1 1-1 0 0,-1 0 1 0 0,0 0 0 0 0,0 0-1 0 0,0 0 1 0 0,1 0-1 0 0,-1-1 1 0 0,0 2-1 0 0,0-1 1 0 0,0 0 0 0 0,1 0-1 0 0,-1 0 1 0 0,0 0-1 0 0,0 0 1 0 0,0 1 0 0 0,-17 4 321 0 0,17-5-267 0 0,1 0-67 0 0,0 0-1 0 0,0 0 1 0 0,0 0-1 0 0,-1 0 1 0 0,1 0-1 0 0,0 0 1 0 0,0 0-1 0 0,0 0 0 0 0,0 0 1 0 0,0 0-1 0 0,0 0 1 0 0,0 0-1 0 0,0 0 1 0 0,0 0-1 0 0,0 0 1 0 0,0 0-1 0 0,0 0 1 0 0,0 0-1 0 0,0 0 0 0 0,0 0 1 0 0,-1 0-1 0 0,1 0 1 0 0,0 0-1 0 0,0 0 1 0 0,0 0-1 0 0,0 0 1 0 0,0 0-1 0 0,0 0 1 0 0,0 0-1 0 0,0 0 1 0 0,0 0-1 0 0,0 0 0 0 0,0 0 1 0 0,0 0-1 0 0,0 0 1 0 0,0 0-1 0 0,-1 0 1 0 0,1 0-1 0 0,0 0 1 0 0,0 0-1 0 0,0 0 1 0 0,0 0-1 0 0,0 0 0 0 0,0 0 1 0 0,0 1-1 0 0,0-1 1 0 0,0 0-1 0 0,0 0 1 0 0,0 0-1 0 0,0 0 1 0 0,0 0-1 0 0,0 0 1 0 0,0 0-1 0 0,0 0 0 0 0,0 0 1 0 0,0 0-1 0 0,0 0 1 0 0,0 0-1 0 0,0 0 1 0 0,0 0-1 0 0,0 1 1 0 0,-4-3 2 0 0,-10 15 264 0 0,11-28-215 0 0,4 1-40 0 0,0 0 0 0 0,1 0-1 0 0,0 0 1 0 0,8-23-1 0 0,1-13-11 0 0,-1 4 30 0 0,31-85 0 0 0,-21 73 25 0 0,-18 54-49 0 0,2-21 250 0 0,-4 24-175 0 0,0-1-15 0 0,1 2-66 0 0,-1-1-1 0 0,0 1 1 0 0,0-1 0 0 0,0 0-1 0 0,0 1 1 0 0,1-1 0 0 0,-1 0 0 0 0,0 0-1 0 0,0 1 1 0 0,0-1 0 0 0,-1 0-1 0 0,1 1 1 0 0,0-1 0 0 0,0 0-1 0 0,0 1 1 0 0,0-1 0 0 0,-1 1 0 0 0,1-1-1 0 0,0 0 1 0 0,-1 1 0 0 0,1-1-1 0 0,0 1 1 0 0,-1-1 0 0 0,0 0-1 0 0,0-1 7 0 0,0 0-1 0 0,0 0 1 0 0,0 1-1 0 0,0-1 1 0 0,0 0-1 0 0,-1 1 1 0 0,1-1-1 0 0,0 0 1 0 0,-1 1-1 0 0,1 0 1 0 0,-1-1-1 0 0,1 1 0 0 0,-1 0 1 0 0,0 0-1 0 0,0 0 1 0 0,0 0-1 0 0,1 0 1 0 0,-5-1-1 0 0,-3-2 18 0 0,0-1 29 0 0,0-1 0 0 0,-1 2 0 0 0,1-1 0 0 0,-1 1-1 0 0,0 1 1 0 0,-1 0 0 0 0,1 0 0 0 0,0 1 0 0 0,-21-1 0 0 0,23 3-36 0 0,1 0 1 0 0,-1 0-1 0 0,1 1 1 0 0,0 0 0 0 0,0 0-1 0 0,-1 1 1 0 0,1 0-1 0 0,0 1 1 0 0,0-1-1 0 0,1 1 1 0 0,-1 0-1 0 0,1 1 1 0 0,-1 0-1 0 0,1 0 1 0 0,-7 6-1 0 0,-10 11-17 0 0,17-14 0 0 0,-1-1 0 0 0,0 0 0 0 0,0 0 0 0 0,-1 0 0 0 0,-12 6 0 0 0,18-10 0 0 0,0 1 0 0 0,-18 8 0 0 0,19-11 0 0 0,1 0 0 0 0,-1 1 0 0 0,1-1 0 0 0,-1 0 0 0 0,1 0 0 0 0,-1 1 0 0 0,1-1 0 0 0,-1 0 0 0 0,1 0 0 0 0,-1 0 0 0 0,0 0 0 0 0,1 0 0 0 0,-1 1 0 0 0,1-1 0 0 0,-1 0 0 0 0,1 0 0 0 0,-1 0 0 0 0,1-1 0 0 0,-1 1 0 0 0,0 0 0 0 0,1 0 0 0 0,-1 0 0 0 0,1 0 0 0 0,-1 0 0 0 0,1-1 0 0 0,-1 1 0 0 0,1 0 0 0 0,-1 0 0 0 0,1-1 0 0 0,-1 1 0 0 0,1 0 0 0 0,0-1 0 0 0,-1 1 0 0 0,1-1 0 0 0,-1 1 0 0 0,1 0 0 0 0,-1-1 0 0 0,1 0 0 0 0,-7-3-21 0 0,6 3-80 0 0,-1-4 82 0 0,2 4-233 0 0,1 3-1295 0 0,8 20-2209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00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53 6447 0 0,'0'0'499'0'0,"3"8"-246"0"0,-2-2-183 0 0,1 2 31 0 0,0 0 0 0 0,-1 1 0 0 0,0-1 0 0 0,-1 1 1 0 0,1 0-1 0 0,-2-1 0 0 0,1 1 0 0 0,-3 10 0 0 0,-1 4 47 0 0,2-10 225 0 0,0-1 1 0 0,-9 24-1 0 0,7-23-31 0 0,0-1 0 0 0,-2 18 0 0 0,-7 25 104 0 0,11-50-485 0 0,-1-6-66 0 0,0-19-68 0 0,3 6 171 0 0,1 0-1 0 0,1 1 1 0 0,1-1 0 0 0,0 1 0 0 0,0 0-1 0 0,2 0 1 0 0,-1 0 0 0 0,2 0-1 0 0,-1 1 1 0 0,2 0 0 0 0,0 0 0 0 0,0 1-1 0 0,13-15 1 0 0,-9 12 43 0 0,1 1 0 0 0,0 0 0 0 0,2 0 0 0 0,-1 2 0 0 0,1 0 0 0 0,1 0 0 0 0,28-15 0 0 0,-29 18 11 0 0,-12 6-8 0 0,1 0 0 0 0,0 0 0 0 0,0 0 1 0 0,0 1-1 0 0,0-1 0 0 0,1 1 0 0 0,-1-1 0 0 0,0 1 0 0 0,0 0 0 0 0,1 0 0 0 0,-1 1 1 0 0,1-1-1 0 0,-1 1 0 0 0,1 0 0 0 0,-1 0 0 0 0,1 0 0 0 0,-1 0 0 0 0,1 0 1 0 0,4 2-1 0 0,-6-1-9 0 0,-1 0 1 0 0,0 1-1 0 0,1-1 1 0 0,-1 0 0 0 0,0 1-1 0 0,0-1 1 0 0,0 1-1 0 0,0-1 1 0 0,0 1 0 0 0,0-1-1 0 0,-1 1 1 0 0,1 0-1 0 0,0 3 1 0 0,0-3 24 0 0,4 10 18 0 0,-1-1 0 0 0,-1 1 0 0 0,0-1 0 0 0,-1 1 0 0 0,0 0 0 0 0,-1 0 0 0 0,0 19 0 0 0,-3-12-45 0 0,0-1 0 0 0,0 1 0 0 0,-2-1 0 0 0,0 0 0 0 0,-8 20 0 0 0,-5 1-51 0 0,14-33-136 0 0,-1 0 0 0 0,1 0 0 0 0,-1-1 0 0 0,0 0 0 0 0,-7 8 0 0 0,-10 3-2085 0 0,-1-8-3587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2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171 5 8175 0 0,'-2'-1'81'0'0,"0"1"0"0"0,0-1 0 0 0,0 0 0 0 0,0 1 0 0 0,0-1 0 0 0,0 1 0 0 0,0 0-1 0 0,0 0 1 0 0,-1-1 0 0 0,1 1 0 0 0,0 1 0 0 0,0-1 0 0 0,0 0 0 0 0,0 1 0 0 0,0-1 0 0 0,0 1-1 0 0,0-1 1 0 0,-2 2 0 0 0,-1 0 26 0 0,1 0 0 0 0,1 1-1 0 0,-1-1 1 0 0,0 1 0 0 0,1 0-1 0 0,-1 0 1 0 0,1 0 0 0 0,-3 4 0 0 0,-5 7 469 0 0,1 0 0 0 0,1 1 1 0 0,-10 21-1 0 0,18-35-507 0 0,-8 17 463 0 0,1 1 1 0 0,-11 37-1 0 0,17-49-475 0 0,0 0 0 0 0,1 1 0 0 0,0-1 0 0 0,0 1-1 0 0,1-1 1 0 0,0 1 0 0 0,0-1 0 0 0,0 1 0 0 0,1-1 0 0 0,0 1 0 0 0,3 7 0 0 0,-4-13-41 0 0,1-1-1 0 0,-1 1 0 0 0,1-1 1 0 0,-1 0-1 0 0,1 1 1 0 0,0-1-1 0 0,-1 0 0 0 0,1 1 1 0 0,0-1-1 0 0,0 0 1 0 0,0 0-1 0 0,0 0 0 0 0,0 0 1 0 0,0 0-1 0 0,0 0 0 0 0,0 0 1 0 0,1 0-1 0 0,-1 0 1 0 0,0 0-1 0 0,1-1 0 0 0,-1 1 1 0 0,0 0-1 0 0,1-1 1 0 0,1 1-1 0 0,-1-1-6 0 0,1 0 1 0 0,-1 0-1 0 0,1 0 1 0 0,-1-1-1 0 0,0 1 1 0 0,0-1-1 0 0,1 1 1 0 0,-1-1-1 0 0,0 0 1 0 0,0 0-1 0 0,0 0 1 0 0,0 0-1 0 0,4-3 1 0 0,2-2-10 0 0,0 0 0 0 0,-1-1 1 0 0,1 1-1 0 0,-2-2 1 0 0,1 1-1 0 0,7-11 0 0 0,-5 0-1 0 0,-6 13 18 0 0,-1 0 1 0 0,1 1-1 0 0,0-1 1 0 0,0 0 0 0 0,6-5-1 0 0,-7 8 47 0 0,-1 2-10 0 0,0-1-44 0 0,1-1-10 0 0,-2 2 0 0 0,0 0 1 0 0,0-1-1 0 0,1 1 0 0 0,-1 0 0 0 0,0 0 0 0 0,0 0 1 0 0,0 0-1 0 0,0-1 0 0 0,0 1 0 0 0,0 0 0 0 0,0 0 1 0 0,0 0-1 0 0,0-1 0 0 0,0 1 0 0 0,1 0 0 0 0,-1 0 0 0 0,0 0 1 0 0,0 0-1 0 0,0-1 0 0 0,0 1 0 0 0,0 0 0 0 0,-1 0 1 0 0,1 0-1 0 0,0-1 0 0 0,0 1 0 0 0,0 0 0 0 0,0 0 1 0 0,0 0-1 0 0,0-1 0 0 0,0 1 0 0 0,0 0 0 0 0,0 0 1 0 0,0 0-1 0 0,0 0 0 0 0,-1-1 0 0 0,1 1 0 0 0,0 0 0 0 0,0 0 1 0 0,0 0-1 0 0,-10-5 19 0 0,-10 3 29 0 0,20 2-44 0 0,-6 0 4 0 0,1 1 0 0 0,-1 0 0 0 0,0 0-1 0 0,1 0 1 0 0,-1 1 0 0 0,1 0 0 0 0,-1 0 0 0 0,1 0 0 0 0,0 1 0 0 0,0 0 0 0 0,-6 4 0 0 0,10-6-166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2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16 13823 0 0,'0'1'62'0'0,"0"-1"0"0"0,-1 1-1 0 0,1 0 1 0 0,0-1 0 0 0,-1 1 0 0 0,1 0-1 0 0,0 0 1 0 0,0-1 0 0 0,0 1-1 0 0,-1 0 1 0 0,1 0 0 0 0,0-1-1 0 0,0 1 1 0 0,0 0 0 0 0,0 0 0 0 0,0-1-1 0 0,0 1 1 0 0,1 0 0 0 0,-1 0-1 0 0,0-1 1 0 0,0 1 0 0 0,1 0-1 0 0,-1 0 1 0 0,11 20-794 0 0,-5-11 383 0 0,-3-2 206 0 0,0-1 0 0 0,0 0 0 0 0,1 0 0 0 0,8 13 0 0 0,-12-20 159 0 0,1 1 1 0 0,-1 0 0 0 0,1-1-1 0 0,-1 1 1 0 0,1 0-1 0 0,0-1 1 0 0,-1 1-1 0 0,1-1 1 0 0,0 1 0 0 0,0-1-1 0 0,0 1 1 0 0,-1-1-1 0 0,1 1 1 0 0,0-1 0 0 0,0 0-1 0 0,0 0 1 0 0,0 1-1 0 0,0-1 1 0 0,0 0 0 0 0,1 0-1 0 0,-1 0 25 0 0,1-1 0 0 0,-1 1 1 0 0,0-1-1 0 0,0 0 0 0 0,0 1 0 0 0,0-1 0 0 0,0 0 0 0 0,0 0 1 0 0,0 0-1 0 0,0 1 0 0 0,0-1 0 0 0,0 0 0 0 0,0 0 0 0 0,0 0 0 0 0,-1-1 1 0 0,1 1-1 0 0,0 0 0 0 0,-1 0 0 0 0,1-2 0 0 0,8-15-11 0 0,-1 0 0 0 0,-1 0 0 0 0,7-31 0 0 0,-14 48-111 0 0,18 9-6510 0 0,-14-6 3439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3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43 8407 0 0,'0'-1'90'0'0,"-1"0"0"0"0,1 0 0 0 0,-1 0 0 0 0,1 0 0 0 0,-1 0 0 0 0,0 0 0 0 0,0 0 0 0 0,0 1-1 0 0,1-1 1 0 0,-1 0 0 0 0,0 0 0 0 0,0 1 0 0 0,0-1 0 0 0,0 0 0 0 0,0 1 0 0 0,0-1 0 0 0,0 1 0 0 0,0 0-1 0 0,-1-1 1 0 0,1 1 0 0 0,0 0 0 0 0,0-1 0 0 0,0 1 0 0 0,0 0 0 0 0,0 0 0 0 0,-1 0 0 0 0,1 0 0 0 0,0 0-1 0 0,0 0 1 0 0,0 1 0 0 0,0-1 0 0 0,-1 0 0 0 0,1 1 0 0 0,0-1 0 0 0,0 0 0 0 0,0 1 0 0 0,0-1 0 0 0,0 1-1 0 0,0 0 1 0 0,0-1 0 0 0,-1 2 0 0 0,0 0 21 0 0,0 0 0 0 0,0-1 0 0 0,1 1 0 0 0,-1 0 0 0 0,1 0 1 0 0,-1 0-1 0 0,1 1 0 0 0,0-1 0 0 0,0 0 0 0 0,0 0 0 0 0,0 1 0 0 0,0-1 0 0 0,0 0 0 0 0,1 1 0 0 0,-1-1 0 0 0,1 1 0 0 0,0-1 0 0 0,0 1 1 0 0,0 2-1 0 0,9 38 853 0 0,-9-41-954 0 0,1 0 0 0 0,-1 0 0 0 0,1 0 0 0 0,0 0 0 0 0,0 0 0 0 0,0 0 0 0 0,0 0 0 0 0,0 0 0 0 0,0 0 0 0 0,1 0 0 0 0,-1-1 0 0 0,1 1 0 0 0,-1-1 0 0 0,1 1 0 0 0,-1-1 0 0 0,1 1 0 0 0,3 1 0 0 0,-4-3-10 0 0,0 0 1 0 0,0 0-1 0 0,0 0 1 0 0,0-1-1 0 0,0 1 1 0 0,0 0-1 0 0,1 0 1 0 0,-1-1 0 0 0,0 1-1 0 0,0 0 1 0 0,0-1-1 0 0,0 1 1 0 0,-1-1-1 0 0,1 1 1 0 0,0-1-1 0 0,0 0 1 0 0,0 1-1 0 0,0-1 1 0 0,0 0 0 0 0,-1 0-1 0 0,1 1 1 0 0,0-1-1 0 0,-1 0 1 0 0,1 0-1 0 0,-1 0 1 0 0,2-1-1 0 0,16-31-48 0 0,-15 26-6 0 0,5-10-21 0 0,-1 0 0 0 0,0-1 1 0 0,7-33-1 0 0,-9 85 718 0 0,-4-11-1036 0 0,6 38 0 0 0,-4-57-980 0 0,6-10-3594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3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11055 0 0,'6'23'1659'0'0,"-6"-41"-486"0"0,1 12-1119 0 0,0 1 0 0 0,0-1-1 0 0,0 1 1 0 0,1-1-1 0 0,-1 1 1 0 0,2 0 0 0 0,-1-1-1 0 0,4-5 1 0 0,-5 9-124 0 0,0 0 0 0 0,0 0 0 0 0,1-1 0 0 0,-1 2 0 0 0,1-1 0 0 0,0 0 0 0 0,-1 0 0 0 0,1 0 1 0 0,0 1-1 0 0,0-1 0 0 0,0 1 0 0 0,0 0 0 0 0,0-1 0 0 0,0 1 0 0 0,1 0 0 0 0,-1 0 0 0 0,0 0 0 0 0,1 1 0 0 0,-1-1 0 0 0,0 0 0 0 0,5 0 0 0 0,7 1-4554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3.7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105 189 10015 0 0,'-12'-11'1907'0'0,"9"10"-1738"0"0,1 1-1 0 0,-1 0 1 0 0,0 0 0 0 0,0 0-1 0 0,0 0 1 0 0,0 0 0 0 0,1 0-1 0 0,-1 1 1 0 0,0-1 0 0 0,0 1-1 0 0,1 0 1 0 0,-1 0 0 0 0,0 0-1 0 0,1 0 1 0 0,-1 1 0 0 0,1-1-1 0 0,0 1 1 0 0,-1-1 0 0 0,1 1-1 0 0,0 0 1 0 0,0 0 0 0 0,0 0-1 0 0,0 0 1 0 0,0 0 0 0 0,0 0-1 0 0,-1 3 1 0 0,0 0-89 0 0,0 0 0 0 0,0-1 0 0 0,1 1 0 0 0,-1 0 0 0 0,1 0 0 0 0,0 1 0 0 0,1-1 0 0 0,-1 0-1 0 0,1 1 1 0 0,0-1 0 0 0,0 1 0 0 0,1 7 0 0 0,0-12-75 0 0,0 0-1 0 0,0 0 0 0 0,0 0 1 0 0,0 0-1 0 0,0 0 1 0 0,0 0-1 0 0,0 0 0 0 0,0 0 1 0 0,1 0-1 0 0,-1 0 1 0 0,0 0-1 0 0,1 0 0 0 0,-1 0 1 0 0,1 0-1 0 0,-1 0 1 0 0,1 0-1 0 0,-1-1 0 0 0,1 1 1 0 0,0 0-1 0 0,-1 0 1 0 0,1-1-1 0 0,1 2 0 0 0,-1-2-5 0 0,0 0-1 0 0,0 1 1 0 0,-1-1-1 0 0,1 0 1 0 0,0 0-1 0 0,0 0 1 0 0,0 0-1 0 0,0 0 0 0 0,0 0 1 0 0,0 0-1 0 0,0 0 1 0 0,0-1-1 0 0,0 1 1 0 0,-1 0-1 0 0,1-1 1 0 0,0 1-1 0 0,0 0 1 0 0,0-1-1 0 0,1 0 0 0 0,2-2-2 0 0,0 0 0 0 0,0 0 0 0 0,0 0-1 0 0,0-1 1 0 0,0 1 0 0 0,-1-1 0 0 0,5-6-1 0 0,3-9 8 0 0,0 0 0 0 0,-2-1-1 0 0,0-1 1 0 0,-1 0 0 0 0,-1 0-1 0 0,-1 0 1 0 0,-1 0 0 0 0,-1-1-1 0 0,-1 0 1 0 0,1-39 0 0 0,-4 61 61 0 0,-2 24 668 0 0,-2 196 1280 0 0,7-196-3478 0 0,3-7-5322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4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19 8063 0 0,'-16'-18'2946'0'0,"14"18"-2818"0"0,0 0 0 0 0,0 0 0 0 0,1-1 0 0 0,-1 2 0 0 0,0-1 0 0 0,0 0 0 0 0,0 0 0 0 0,0 0 0 0 0,0 1 0 0 0,1-1 0 0 0,-1 1 0 0 0,0 0 0 0 0,0-1 0 0 0,1 1 0 0 0,-1 0 0 0 0,1 0 0 0 0,-1 0 0 0 0,0 0 0 0 0,1 0 0 0 0,0 1 0 0 0,-1-1 0 0 0,1 0 0 0 0,0 1 0 0 0,-1-1-1 0 0,1 1 1 0 0,0-1 0 0 0,-1 4 0 0 0,1-3-115 0 0,-1 0-1 0 0,1 1 0 0 0,0-1 0 0 0,0 1 0 0 0,0-1 0 0 0,1 1 0 0 0,-1-1 0 0 0,1 1 0 0 0,-1-1 0 0 0,1 1 0 0 0,0 0 0 0 0,0-1 0 0 0,0 1 0 0 0,0 0 1 0 0,1-1-1 0 0,-1 1 0 0 0,1-1 0 0 0,-1 1 0 0 0,2 3 0 0 0,0-4 25 0 0,-1 0 1 0 0,0-1-1 0 0,1 1 1 0 0,-1 0-1 0 0,1-1 1 0 0,0 1-1 0 0,0 0 1 0 0,-1-1-1 0 0,1 0 1 0 0,0 0-1 0 0,0 1 1 0 0,3 0-1 0 0,9 8 297 0 0,-14-10-332 0 0,2 1 0 0 0,-1 1 1 0 0,1-1-1 0 0,-1 1 1 0 0,0-1-1 0 0,0 1 0 0 0,0-1 1 0 0,0 1-1 0 0,0 0 1 0 0,1 2-1 0 0,-2-3-120 0 0,0 0 0 0 0,0 0-1 0 0,0 0 1 0 0,0 0 0 0 0,0 0 0 0 0,0 0-1 0 0,-1 0 1 0 0,1 0 0 0 0,0-1 0 0 0,-1 1-1 0 0,1 0 1 0 0,-1 0 0 0 0,1 0 0 0 0,-1-1-1 0 0,1 1 1 0 0,-1 0 0 0 0,1 0-1 0 0,-1-1 1 0 0,0 1 0 0 0,1-1 0 0 0,-1 1-1 0 0,0-1 1 0 0,0 1 0 0 0,-1 0 0 0 0,-10 8-4512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0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19 5295 0 0,'-1'-9'-111'0'0,"-1"0"4675"0"0,-3 20-2497 0 0,2 4-1878 0 0,0-1-1 0 0,1 1 0 0 0,0 0 0 0 0,1 0 0 0 0,1 0 0 0 0,2 15 1 0 0,-1-8-119 0 0,-3 35 0 0 0,-1-43-640 0 0,0-7-1663 0 0,-2-8-6406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0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 8983 0 0,'0'-1'39'0'0,"0"0"-1"0"0,1 1 1 0 0,-1-1 0 0 0,0 0-1 0 0,0 1 1 0 0,1-1-1 0 0,-1 0 1 0 0,0 1-1 0 0,1-1 1 0 0,-1 1-1 0 0,1-1 1 0 0,-1 1 0 0 0,1-1-1 0 0,-1 1 1 0 0,1-1-1 0 0,-1 1 1 0 0,1-1-1 0 0,-1 1 1 0 0,1 0-1 0 0,-1-1 1 0 0,1 1 0 0 0,0 0-1 0 0,-1-1 1 0 0,1 1-1 0 0,0 0 1 0 0,-1 0-1 0 0,1 0 1 0 0,0 0 0 0 0,-1 0-1 0 0,1 0 1 0 0,0 0-1 0 0,0 0 1 0 0,-1 0-1 0 0,1 0 1 0 0,0 0-1 0 0,-1 0 1 0 0,1 0 0 0 0,0 0-1 0 0,-1 0 1 0 0,1 1-1 0 0,0-1 1 0 0,-1 0-1 0 0,2 1 1 0 0,33 14-31 0 0,-30-12 106 0 0,0-1-110 0 0,0 0 1 0 0,0 1-1 0 0,0 0 0 0 0,0 0 0 0 0,0 1 1 0 0,-1-1-1 0 0,1 1 0 0 0,-1 0 1 0 0,0 0-1 0 0,0 0 0 0 0,5 9 0 0 0,-7-9 19 0 0,0 0 0 0 0,-1 0 0 0 0,1 0-1 0 0,-1 0 1 0 0,0 0 0 0 0,0 0-1 0 0,0 0 1 0 0,-1 0 0 0 0,0 1-1 0 0,1-1 1 0 0,-2 0 0 0 0,1 0 0 0 0,0 1-1 0 0,-1-1 1 0 0,0 0 0 0 0,-1 6-1 0 0,-1-2 89 0 0,0 0 0 0 0,-1 0-1 0 0,0 0 1 0 0,0 0 0 0 0,0-1-1 0 0,-1 0 1 0 0,0 0 0 0 0,-1 0-1 0 0,1-1 1 0 0,-13 11 0 0 0,-17 22-1761 0 0,32-36-2270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1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1 11743 0 0,'-22'18'1280'0'0,"11"-10"-1376"0"0,2-1 70 0 0,0 1 1 0 0,1-1 0 0 0,-1 2-1 0 0,-8 10 1 0 0,16-17 27 0 0,0-1 1 0 0,-1 1-1 0 0,1-1 0 0 0,0 1 1 0 0,1 0-1 0 0,-1-1 0 0 0,0 1 1 0 0,0 0-1 0 0,1-1 0 0 0,-1 1 1 0 0,1 0-1 0 0,-1 0 0 0 0,1 0 1 0 0,0-1-1 0 0,0 1 0 0 0,-1 0 1 0 0,1 0-1 0 0,1 0 0 0 0,-1 0 1 0 0,0 0-1 0 0,0-1 0 0 0,1 1 1 0 0,-1 0-1 0 0,1 0 0 0 0,-1-1 1 0 0,1 1-1 0 0,0 0 0 0 0,0 0 1 0 0,0-1-1 0 0,0 1 0 0 0,0-1 1 0 0,0 1-1 0 0,3 1 0 0 0,-4-2 2 0 0,1 0 0 0 0,-1-1-1 0 0,1 1 1 0 0,0-1 0 0 0,-1 0-1 0 0,1 1 1 0 0,0-1-1 0 0,-1 0 1 0 0,1 1 0 0 0,0-1-1 0 0,-1 0 1 0 0,1 1 0 0 0,0-1-1 0 0,0 0 1 0 0,-1 0 0 0 0,1 0-1 0 0,0 0 1 0 0,0 0-1 0 0,0 0 1 0 0,-1 0 0 0 0,1 0-1 0 0,0 0 1 0 0,0 0 0 0 0,1-1-1 0 0,0 0-11 0 0,0 0-1 0 0,0 0 0 0 0,0 0 0 0 0,1-1 0 0 0,-1 1 0 0 0,0 0 1 0 0,-1-1-1 0 0,3-1 0 0 0,2-4 6 0 0,0 1 0 0 0,0-1 0 0 0,6-10 0 0 0,-10 12 3 0 0,1 0 0 0 0,-1 0 0 0 0,0 0 0 0 0,-1 0 0 0 0,1 0 0 0 0,-1-1 0 0 0,1-6 0 0 0,-1 11 0 0 0,-1-1 0 0 0,0 0 0 0 0,1 1 0 0 0,-1-1 0 0 0,0 0 0 0 0,0 0 0 0 0,0 1 0 0 0,-1-1 0 0 0,1 0 0 0 0,0 1 0 0 0,-1-1 0 0 0,1 1 0 0 0,-1-1 0 0 0,1 0 0 0 0,-1 1 0 0 0,0-1 0 0 0,0 1 0 0 0,1-1 0 0 0,-1 1 0 0 0,0 0 0 0 0,0-1 0 0 0,-1 1 0 0 0,1 0 0 0 0,0 0 0 0 0,0-1 0 0 0,-1 1 0 0 0,0-1 0 0 0,0 2-66 0 0,1 0 0 0 0,0 0-1 0 0,0 0 1 0 0,0 0 0 0 0,0 0 0 0 0,0 0-1 0 0,0 1 1 0 0,-1-1 0 0 0,1 0 0 0 0,0 1-1 0 0,0-1 1 0 0,0 0 0 0 0,0 1 0 0 0,0-1-1 0 0,0 1 1 0 0,0 0 0 0 0,0-1-1 0 0,0 1 1 0 0,0 0 0 0 0,1 0 0 0 0,-1-1-1 0 0,0 1 1 0 0,0 0 0 0 0,1 0 0 0 0,-1 0-1 0 0,0 0 1 0 0,1 0 0 0 0,-1 0-1 0 0,1 0 1 0 0,0 0 0 0 0,-1 0 0 0 0,1 0-1 0 0,0 0 1 0 0,-1 0 0 0 0,1 0 0 0 0,0 2-1 0 0,-2 13-3769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1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10015 0 0,'0'0'463'0'0,"2"21"222"0"0,-5-4-608 0 0,2-12-52 0 0,0 1 1 0 0,0-1-1 0 0,1 1 1 0 0,0-1 0 0 0,0 1-1 0 0,0-1 1 0 0,0 1-1 0 0,1-1 1 0 0,2 9-1 0 0,-3-13-17 0 0,0-1-1 0 0,0 0 1 0 0,0 0-1 0 0,0 0 1 0 0,0 1 0 0 0,0-1-1 0 0,0 0 1 0 0,0 0-1 0 0,0 0 1 0 0,0 1-1 0 0,1-1 1 0 0,-1 0-1 0 0,0 0 1 0 0,0 0-1 0 0,0 0 1 0 0,0 1-1 0 0,0-1 1 0 0,0 0 0 0 0,1 0-1 0 0,-1 0 1 0 0,0 0-1 0 0,0 0 1 0 0,0 0-1 0 0,0 0 1 0 0,1 1-1 0 0,-1-1 1 0 0,0 0-1 0 0,0 0 1 0 0,0 0-1 0 0,1 0 1 0 0,-1 0 0 0 0,0 0-1 0 0,0 0 1 0 0,0 0-1 0 0,1 0 1 0 0,-1 0-1 0 0,0 0 1 0 0,0 0-1 0 0,0 0 1 0 0,0 0-1 0 0,1 0 1 0 0,-1 0-1 0 0,0 0 1 0 0,0 0-1 0 0,1-1 1 0 0,8-8 69 0 0,5-13 11 0 0,-11 17-88 0 0,-1-1 0 0 0,0 0 0 0 0,0 1 0 0 0,0-1 0 0 0,0 0 0 0 0,-1 0 0 0 0,0 0 0 0 0,-1 0 0 0 0,1-11 0 0 0,-1 17-46 0 0,0 0-1 0 0,0 0 0 0 0,0 0 0 0 0,0 0 1 0 0,0 0-1 0 0,0 0 0 0 0,0 0 0 0 0,-1 0 1 0 0,1 0-1 0 0,0 0 0 0 0,0 0 0 0 0,0 0 1 0 0,0 0-1 0 0,0 0 0 0 0,0 0 0 0 0,0 1 1 0 0,0-1-1 0 0,0 0 0 0 0,0 0 0 0 0,0 0 1 0 0,0 0-1 0 0,0 0 0 0 0,0 0 0 0 0,0 0 1 0 0,0 0-1 0 0,0 0 0 0 0,0 0 1 0 0,0 0-1 0 0,-1 0 0 0 0,1 0 0 0 0,0 0 1 0 0,0 0-1 0 0,0 0 0 0 0,0 0 0 0 0,0 0 1 0 0,0 0-1 0 0,0 0 0 0 0,0 0 0 0 0,0-1 1 0 0,0 1-1 0 0,0 0 0 0 0,0 0 0 0 0,0 0 1 0 0,0 0-1 0 0,0 0 0 0 0,0 0 0 0 0,0 0 1 0 0,0 0-1 0 0,0 0 0 0 0,0 0 0 0 0,0 0 1 0 0,0 0-1 0 0,-1 0 0 0 0,1 0 0 0 0,0 0 1 0 0,0 0-1 0 0,0 0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0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136 114 11519 0 0,'9'1'112'0'0,"-1"-1"-1"0"0,1 0 0 0 0,-1 0 0 0 0,1 0 1 0 0,-1-1-1 0 0,1 0 0 0 0,-1-1 0 0 0,1 0 1 0 0,-1 0-1 0 0,13-6 0 0 0,-19 7-111 0 0,-1 0 0 0 0,1 1 0 0 0,-1-1 0 0 0,1 0 0 0 0,-1 0 0 0 0,0 0 0 0 0,1 0 0 0 0,-1 0 0 0 0,0-1 0 0 0,0 1 0 0 0,1 0 0 0 0,-1 0 0 0 0,0-1 0 0 0,0 1 0 0 0,0-2 0 0 0,2-3 0 0 0,6-9 1 0 0,-9 9 3 0 0,-1 4 2 0 0,1 1-2 0 0,1 0 0 0 0,-1 0-1 0 0,0 0 1 0 0,0 1 0 0 0,0-1 0 0 0,0 0 0 0 0,0 0 0 0 0,0 0-1 0 0,0 0 1 0 0,0 0 0 0 0,-1 0 0 0 0,1 0 0 0 0,0 0 0 0 0,0 1-1 0 0,-1-1 1 0 0,1 0 0 0 0,-1 0 0 0 0,1 0 0 0 0,0 1 0 0 0,-1-1-1 0 0,1 0 1 0 0,-1 0 0 0 0,0 1 0 0 0,1-1 0 0 0,-2 0 0 0 0,0-1 9 0 0,-1-1-11 0 0,1 1 1 0 0,-1-1-1 0 0,0 1 0 0 0,1 0 0 0 0,-1 0 0 0 0,0 0 0 0 0,0 1 0 0 0,-1-1 1 0 0,1 0-1 0 0,0 1 0 0 0,-1 0 0 0 0,1 0 0 0 0,0 0 0 0 0,-1 0 1 0 0,1 1-1 0 0,-1-1 0 0 0,0 1 0 0 0,1 0 0 0 0,-1 0 0 0 0,1 0 0 0 0,-1 1 1 0 0,1-1-1 0 0,-1 1 0 0 0,-3 1 0 0 0,-2 0 10 0 0,0 0 1 0 0,1 1-1 0 0,-1 0 0 0 0,0 0 0 0 0,1 1 1 0 0,0 0-1 0 0,0 0 0 0 0,-10 9 0 0 0,12-8 30 0 0,0 1-1 0 0,0 0 1 0 0,1 1 0 0 0,0-1-1 0 0,0 1 1 0 0,1 0-1 0 0,-7 14 1 0 0,-19 55 233 0 0,19-53-229 0 0,11-21-45 0 0,-1 0 1 0 0,0 0-1 0 0,0-1 0 0 0,1 1 1 0 0,-1 0-1 0 0,1 0 0 0 0,0 0 0 0 0,0 0 1 0 0,-1 0-1 0 0,1 0 0 0 0,0 0 1 0 0,1 0-1 0 0,-1 3 0 0 0,0-3-18 0 0,0 0 0 0 0,1 0 0 0 0,-1 0 0 0 0,0 1 0 0 0,1-1 0 0 0,-1 0 0 0 0,1 0 0 0 0,0 0 0 0 0,0 0 0 0 0,0 0 0 0 0,0 0 0 0 0,0 0 0 0 0,1 2 0 0 0,-1-3-51 0 0,0 0-1 0 0,0 0 1 0 0,0-1-1 0 0,1 1 0 0 0,-1 0 1 0 0,0-1-1 0 0,0 1 1 0 0,0 0-1 0 0,0-1 1 0 0,1 1-1 0 0,-1-1 1 0 0,0 0-1 0 0,1 1 1 0 0,-1-1-1 0 0,0 0 1 0 0,1 0-1 0 0,-1 0 1 0 0,0 0-1 0 0,1 0 0 0 0,-1 0 1 0 0,0 0-1 0 0,1 0 1 0 0,-1-1-1 0 0,0 1 1 0 0,0 0-1 0 0,1-1 1 0 0,-1 1-1 0 0,0-1 1 0 0,0 0-1 0 0,2 0 1 0 0,50-29-4090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2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10367 0 0,'0'8'157'0'0,"0"0"0"0"0,-1-1 0 0 0,1 1-1 0 0,-1 0 1 0 0,-1 0 0 0 0,0-1 0 0 0,-2 9-1 0 0,-5 21 38 0 0,8-26-76 0 0,-5 36 153 0 0,6-44-260 0 0,0 0-1 0 0,0 0 0 0 0,0 0 0 0 0,1 0 1 0 0,-1 0-1 0 0,1 0 0 0 0,0 1 1 0 0,-1-2-1 0 0,1 1 0 0 0,0 0 0 0 0,1 0 1 0 0,1 3-1 0 0,-3-6 0 0 0,0 0 0 0 0,1 1-1 0 0,-1-1 1 0 0,1 0 0 0 0,-1 0 0 0 0,0 1-1 0 0,1-1 1 0 0,-1 0 0 0 0,1 0 0 0 0,-1 0 0 0 0,1 0-1 0 0,-1 0 1 0 0,1 0 0 0 0,-1 0 0 0 0,1 1-1 0 0,-1-1 1 0 0,1-1 0 0 0,-1 1 0 0 0,1 0 0 0 0,-1 0-1 0 0,0 0 1 0 0,1 0 0 0 0,-1 0 0 0 0,1 0 0 0 0,-1 0-1 0 0,1-1 1 0 0,-1 1 0 0 0,1 0 0 0 0,-1 0-1 0 0,0-1 1 0 0,1 1 0 0 0,-1 0 0 0 0,0 0 0 0 0,1-1-1 0 0,-1 1 1 0 0,0-1 0 0 0,1 1 0 0 0,-1 0-1 0 0,1-1 1 0 0,14-17 159 0 0,-14 16-153 0 0,2-2-2 0 0,0 0 0 0 0,-1-1 1 0 0,1 1-1 0 0,-1-1 0 0 0,0 0 0 0 0,0 1 0 0 0,-1-1 0 0 0,2-7 1 0 0,-2 9-16 0 0,-1 0 0 0 0,1 0 1 0 0,-1 0-1 0 0,0 0 0 0 0,0 0 1 0 0,0 0-1 0 0,0 0 0 0 0,-1 0 1 0 0,1 0-1 0 0,-1 0 1 0 0,0 0-1 0 0,0 0 0 0 0,0 0 1 0 0,0 0-1 0 0,-2-3 0 0 0,2 5 2 0 0,1 1-1 0 0,0-1 1 0 0,0 1 0 0 0,-1 0-1 0 0,1 0 1 0 0,0-1-1 0 0,-1 1 1 0 0,1 0 0 0 0,0-1-1 0 0,-1 1 1 0 0,1 0-1 0 0,0 0 1 0 0,-1 0-1 0 0,1-1 1 0 0,-1 1 0 0 0,1 0-1 0 0,-1 0 1 0 0,1 0-1 0 0,0 0 1 0 0,-1 0-1 0 0,1 0 1 0 0,-1 0 0 0 0,1 0-1 0 0,-1 0 1 0 0,1 0-1 0 0,0 0 1 0 0,-1 0-1 0 0,1 0 1 0 0,-1 0 0 0 0,1 0-1 0 0,-1 0 1 0 0,1 1-1 0 0,0-1 1 0 0,-1 0 0 0 0,1 0-1 0 0,0 0 1 0 0,-1 1-1 0 0,1-1 1 0 0,0 0-1 0 0,-1 1 1 0 0,1-1 0 0 0,-1 1-1 0 0,-12 17-919 0 0,9-7-3435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2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5 9439 0 0,'0'0'48'0'0,"1"0"-1"0"0,-1-1 0 0 0,0 1 1 0 0,1 0-1 0 0,-1-1 0 0 0,0 1 0 0 0,1 0 1 0 0,-1-1-1 0 0,0 1 0 0 0,1 0 1 0 0,-1 0-1 0 0,1-1 0 0 0,-1 1 1 0 0,0 0-1 0 0,1 0 0 0 0,-1 0 1 0 0,1 0-1 0 0,-1 0 0 0 0,1-1 0 0 0,-1 1 1 0 0,0 0-1 0 0,1 0 0 0 0,-1 0 1 0 0,1 0-1 0 0,-1 0 0 0 0,1 0 1 0 0,-1 1-1 0 0,1-1 0 0 0,-1 0 1 0 0,1 0-1 0 0,0 14-195 0 0,-11 20-198 0 0,9-32 619 0 0,-18 71-349 0 0,13-42-3464 0 0,10-29-13 0 0,6-7 3445 0 0,16-9 3544 0 0,-20 11-3041 0 0,17-8 385 0 0,29-18 554 0 0,-48 26-1278 0 0,-1 0-1 0 0,1 0 0 0 0,0 0 0 0 0,-1 0 1 0 0,1-1-1 0 0,-1 0 0 0 0,0 1 0 0 0,0-1 1 0 0,4-9-1 0 0,-7 13-45 0 0,1 0 0 0 0,-1-1 1 0 0,0 1-1 0 0,1-1 0 0 0,-1 1 0 0 0,0-1 0 0 0,0 0 0 0 0,0 1 1 0 0,1-1-1 0 0,-1 1 0 0 0,0-1 0 0 0,0 1 0 0 0,0-1 0 0 0,0 0 1 0 0,0 1-1 0 0,0-1 0 0 0,0 1 0 0 0,0-1 0 0 0,0 1 0 0 0,0-1 1 0 0,0 0-1 0 0,0 1 0 0 0,0-1 0 0 0,-1 1 0 0 0,1-1 0 0 0,0 1 1 0 0,0-1-1 0 0,-1 1 0 0 0,1-1 0 0 0,0 1 0 0 0,-1-1 0 0 0,1 1 1 0 0,0-1-1 0 0,-1 1 0 0 0,1-1 0 0 0,-1 1 0 0 0,1 0 0 0 0,-1-1 1 0 0,0 1-1 0 0,0-1 37 0 0,0 1 1 0 0,1 0 0 0 0,-1 0-1 0 0,0 0 1 0 0,0 0-1 0 0,0 0 1 0 0,0 0 0 0 0,0 0-1 0 0,0 0 1 0 0,0 0-1 0 0,0 1 1 0 0,0-1 0 0 0,0 0-1 0 0,0 1 1 0 0,1-1-1 0 0,-1 0 1 0 0,0 1 0 0 0,0-1-1 0 0,0 1 1 0 0,1-1 0 0 0,-1 1-1 0 0,0 0 1 0 0,-1 1-1 0 0,-2 3 96 0 0,-1 1 0 0 0,1 1 0 0 0,0-1 0 0 0,0 1 0 0 0,1-1 0 0 0,0 1 0 0 0,-3 8 0 0 0,-13 51-744 0 0,18-65 573 0 0,-1 12-1676 0 0,5-6-2067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3.6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10591 0 0,'0'0'488'0'0,"6"11"163"0"0,-5-5-662 0 0,0 1 1 0 0,-1 0-1 0 0,1 0 0 0 0,-3 10 1 0 0,2-12 83 0 0,-1 1 1 0 0,1-1-1 0 0,0 0 1 0 0,0 0-1 0 0,1 1 1 0 0,0-1-1 0 0,0 0 1 0 0,2 8-1 0 0,-3-13-70 0 0,0 1-1 0 0,0-1 1 0 0,1 0-1 0 0,-1 1 1 0 0,0-1-1 0 0,0 1 1 0 0,0-1-1 0 0,1 0 1 0 0,-1 1 0 0 0,0-1-1 0 0,0 0 1 0 0,1 0-1 0 0,-1 1 1 0 0,0-1-1 0 0,1 0 1 0 0,-1 0 0 0 0,0 1-1 0 0,1-1 1 0 0,-1 0-1 0 0,1 0 1 0 0,-1 0-1 0 0,0 0 1 0 0,1 0-1 0 0,-1 0 1 0 0,0 1 0 0 0,1-1-1 0 0,-1 0 1 0 0,1 0-1 0 0,-1 0 1 0 0,0 0-1 0 0,1 0 1 0 0,-1 0 0 0 0,1-1-1 0 0,15-7 60 0 0,10-20 70 0 0,-25 26-114 0 0,5-7-101 0 0,-5 7 90 0 0,0 0-1 0 0,0 0 1 0 0,0 0 0 0 0,0 0-1 0 0,1 1 1 0 0,-1-1 0 0 0,1 0-1 0 0,-1 1 1 0 0,1-1 0 0 0,-1 1-1 0 0,1-1 1 0 0,0 1 0 0 0,3-3-1 0 0,-4 6 96 0 0,0-1 0 0 0,0 1 1 0 0,0-1-1 0 0,0 1 0 0 0,0 0 0 0 0,-1-1 0 0 0,1 1 0 0 0,-1 0 0 0 0,1-1 0 0 0,-1 1 0 0 0,0 0 0 0 0,0 0 0 0 0,1 2 0 0 0,1 9 643 0 0,-2-12-744 0 0,0-1 0 0 0,1 1 0 0 0,-1-1 0 0 0,0 1 0 0 0,0-1 0 0 0,1 1 0 0 0,-1-1 0 0 0,0 1 0 0 0,1-1 0 0 0,-1 1 1 0 0,0-1-1 0 0,1 0 0 0 0,-1 1 0 0 0,1-1 0 0 0,-1 1 0 0 0,1-1 0 0 0,-1 0 0 0 0,1 0 0 0 0,-1 1 0 0 0,1-1 0 0 0,-1 0 1 0 0,1 0-1 0 0,-1 1 0 0 0,1-1 0 0 0,0 0 0 0 0,-1 0 0 0 0,1 0 0 0 0,-1 0 0 0 0,2 0 0 0 0,-1 0 5 0 0,0-1-1 0 0,0 1 1 0 0,0-1 0 0 0,0 1-1 0 0,0-1 1 0 0,1 1-1 0 0,-1-1 1 0 0,0 0 0 0 0,0 0-1 0 0,0 1 1 0 0,-1-1 0 0 0,3-2-1 0 0,17-27 28 0 0,-18 27-65 0 0,12-29 85 0 0,-13 30-117 0 0,0 1 0 0 0,-1-1 0 0 0,1 1 0 0 0,-1-1 0 0 0,0 0 0 0 0,1 1 0 0 0,-1-1 0 0 0,0 1 0 0 0,0-1 0 0 0,0 0 0 0 0,0 1 1 0 0,0-1-1 0 0,-1 0 0 0 0,1 1 0 0 0,0-1 0 0 0,-1 1 0 0 0,0-3 0 0 0,1 3-382 0 0,-7 4-2381 0 0,0 0-3748 0 0,6 0 3793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4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19 11863 0 0,'-26'9'1348'0'0,"22"-7"-1344"0"0,0 0 0 0 0,1 0 0 0 0,-1 0-1 0 0,1 1 1 0 0,-1 0 0 0 0,1 0-1 0 0,0 0 1 0 0,0 0 0 0 0,0 0 0 0 0,0 0-1 0 0,-2 5 1 0 0,3-6 0 0 0,1 0 0 0 0,0 0 0 0 0,-1 0 0 0 0,1 1 0 0 0,0-1 0 0 0,0 0-1 0 0,0 1 1 0 0,1-1 0 0 0,-1 0 0 0 0,0 1 0 0 0,1-1 0 0 0,0 1 0 0 0,-1-1 0 0 0,1 1 0 0 0,0-1-1 0 0,0 1 1 0 0,1-1 0 0 0,-1 1 0 0 0,0-1 0 0 0,2 5 0 0 0,-1-7 3 0 0,-1 1-1 0 0,1-1 1 0 0,-1 1 0 0 0,1-1 0 0 0,-1 1-1 0 0,1-1 1 0 0,-1 1 0 0 0,1-1-1 0 0,0 0 1 0 0,-1 1 0 0 0,1-1 0 0 0,0 0-1 0 0,-1 0 1 0 0,1 1 0 0 0,0-1 0 0 0,-1 0-1 0 0,1 0 1 0 0,0 0 0 0 0,0 0-1 0 0,-1 0 1 0 0,1 0 0 0 0,0 0 0 0 0,-1 0-1 0 0,1 0 1 0 0,0 0 0 0 0,0 0-1 0 0,-1 0 1 0 0,1-1 0 0 0,0 1 0 0 0,-1 0-1 0 0,1 0 1 0 0,0-1 0 0 0,-1 1-1 0 0,1-1 1 0 0,0 1 0 0 0,0-1 0 0 0,23-15 53 0 0,-19 10-54 0 0,0-1 0 0 0,-1 0-1 0 0,1 1 1 0 0,-1-1-1 0 0,-1-1 1 0 0,1 1 0 0 0,-1 0-1 0 0,-1-1 1 0 0,1 0 0 0 0,1-11-1 0 0,0 5 171 0 0,-4 14 18 0 0,-2 29 542 0 0,-9 22-144 0 0,7-33-1722 0 0,1-1 1 0 0,-2 23-1 0 0,11-51-4585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4.5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11 9791 0 0,'15'-10'1252'0'0,"-14"9"-1189"0"0,-1 1 0 0 0,0 0 0 0 0,0 0 0 0 0,1 0 0 0 0,-1 0 0 0 0,0 0 0 0 0,1 0 0 0 0,-1 0 0 0 0,0 0 0 0 0,0 0 0 0 0,1 0 0 0 0,-1 0 0 0 0,0 0 0 0 0,1 1 0 0 0,-1-1 0 0 0,0 0 0 0 0,0 0 0 0 0,1 0 0 0 0,-1 0 0 0 0,0 0 0 0 0,0 1 0 0 0,1-1 0 0 0,-1 0 0 0 0,0 0 0 0 0,0 0 1 0 0,1 1-1 0 0,-1-1 0 0 0,0 0 0 0 0,0 0 0 0 0,0 1 0 0 0,1 1 93 0 0,0 0 1 0 0,-1 0-1 0 0,0 0 1 0 0,1 0-1 0 0,-1 1 1 0 0,0-1-1 0 0,0 0 1 0 0,0 0-1 0 0,0 0 1 0 0,-1 0-1 0 0,1 1 1 0 0,-2 2-1 0 0,-16 92 1233 0 0,-1-1-4211 0 0,18-92 1772 0 0,0-9-5747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4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12439 0 0,'6'23'1344'0'0,"-6"-12"-1480"0"0,0 0 0 0 0,-1 0 0 0 0,0 1 0 0 0,-1-1 0 0 0,-6 21 0 0 0,-5 1-5200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5.2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50 11399 0 0,'2'-1'37'0'0,"0"0"0"0"0,0 0 0 0 0,-1 0-1 0 0,1 0 1 0 0,0 0 0 0 0,-1 0 0 0 0,1-1-1 0 0,-1 1 1 0 0,1 0 0 0 0,-1-1 0 0 0,0 1-1 0 0,0-1 1 0 0,1 0 0 0 0,-1 1 0 0 0,0-1 0 0 0,0 0-1 0 0,-1 0 1 0 0,1 1 0 0 0,0-1 0 0 0,0-3-1 0 0,-1 4-28 0 0,0 1-1 0 0,0-1 0 0 0,0 0 0 0 0,0 1 1 0 0,0-1-1 0 0,0 1 0 0 0,0-1 1 0 0,0 1-1 0 0,0-1 0 0 0,0 0 0 0 0,0 1 1 0 0,0-1-1 0 0,-1 1 0 0 0,1-1 0 0 0,0 1 1 0 0,0-1-1 0 0,-1 1 0 0 0,1-1 1 0 0,0 1-1 0 0,-1-1 0 0 0,1 1 0 0 0,-1-1 1 0 0,1 1-1 0 0,0-1 0 0 0,-1 1 1 0 0,1 0-1 0 0,-1-1 0 0 0,1 1 0 0 0,-1 0 1 0 0,0 0-1 0 0,1-1 0 0 0,-1 1 0 0 0,1 0 1 0 0,-1 0-1 0 0,1 0 0 0 0,-1 0 1 0 0,0-1-1 0 0,1 1 0 0 0,-1 0 0 0 0,1 0 1 0 0,-1 0-1 0 0,1 0 0 0 0,-1 0 1 0 0,0 1-1 0 0,1-1 0 0 0,-1 0 0 0 0,1 0 1 0 0,-2 1-1 0 0,0-1 84 0 0,-1 0 0 0 0,1 1-1 0 0,0 0 1 0 0,-1 0 0 0 0,1 0 0 0 0,0 0 0 0 0,0 0 0 0 0,-1 0 0 0 0,1 0-1 0 0,-2 2 1 0 0,1 1-14 0 0,-1 1-1 0 0,1-1 0 0 0,1 1 1 0 0,-1-1-1 0 0,1 1 0 0 0,-4 9 1 0 0,5-11-80 0 0,0 0 0 0 0,0 0 1 0 0,0 0-1 0 0,0 0 0 0 0,1 0 1 0 0,-1 0-1 0 0,1 0 0 0 0,0 0 1 0 0,0 1-1 0 0,0-1 1 0 0,0 0-1 0 0,2 5 0 0 0,-2-7-92 0 0,1-1-1 0 0,-1 1 1 0 0,1-1-1 0 0,-1 1 1 0 0,1-1-1 0 0,-1 1 1 0 0,1-1-1 0 0,0 0 1 0 0,-1 1-1 0 0,1-1 1 0 0,0 0-1 0 0,-1 0 1 0 0,1 1-1 0 0,0-1 0 0 0,-1 0 1 0 0,1 0-1 0 0,0 0 1 0 0,-1 0-1 0 0,1 0 1 0 0,0 0-1 0 0,-1 0 1 0 0,1 0-1 0 0,0 0 1 0 0,-1 0-1 0 0,1 0 1 0 0,0-1-1 0 0,-1 1 1 0 0,1 0-1 0 0,0 0 1 0 0,-1-1-1 0 0,1 1 1 0 0,0 0-1 0 0,0-1 1 0 0,22-13-5607 0 0,-16 9 3783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5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91 145 8639 0 0,'0'-1'76'0'0,"1"0"0"0"0,-1 1-1 0 0,0-1 1 0 0,1 0-1 0 0,-1 0 1 0 0,0 1 0 0 0,1-1-1 0 0,-1 0 1 0 0,0 0-1 0 0,0 0 1 0 0,1 0 0 0 0,-1 0-1 0 0,0 1 1 0 0,0-1-1 0 0,0 0 1 0 0,0 0 0 0 0,0 0-1 0 0,-1 0 1 0 0,1 0-1 0 0,0 1 1 0 0,0-1 0 0 0,0 0-1 0 0,-1 0 1 0 0,1 0-1 0 0,0 1 1 0 0,-1-1 0 0 0,1 0-1 0 0,-1 0 1 0 0,1 1-1 0 0,-1-1 1 0 0,1 0 0 0 0,-1 1-1 0 0,0-1 1 0 0,1 0-1 0 0,-1 1 1 0 0,0-1 0 0 0,1 1-1 0 0,-1-1 1 0 0,0 1-1 0 0,1 0 1 0 0,-1-1 0 0 0,-1 1-1 0 0,1-1-2 0 0,-1 0 0 0 0,1 0 0 0 0,-1 0 0 0 0,1 1-1 0 0,-1-1 1 0 0,1 1 0 0 0,-1-1 0 0 0,1 1 0 0 0,-1-1 0 0 0,0 1-1 0 0,1 0 1 0 0,-1 0 0 0 0,1 0 0 0 0,-1 0 0 0 0,0 0 0 0 0,1 0 0 0 0,-1 0-1 0 0,1 1 1 0 0,-1-1 0 0 0,0 1 0 0 0,1-1 0 0 0,-1 1 0 0 0,1-1-1 0 0,-2 2 1 0 0,-2 3 29 0 0,1 0 1 0 0,0 1-1 0 0,0 0 0 0 0,1 0 0 0 0,0 0 0 0 0,0 0 1 0 0,0 0-1 0 0,1 0 0 0 0,-1 1 0 0 0,1-1 0 0 0,1 1 1 0 0,0 0-1 0 0,0 0 0 0 0,0-1 0 0 0,1 1 0 0 0,0 10 1 0 0,0-17-126 0 0,0 1 0 0 0,0 0 1 0 0,0-1-1 0 0,0 1 1 0 0,0-1-1 0 0,0 1 1 0 0,0-1-1 0 0,0 1 0 0 0,0 0 1 0 0,0-1-1 0 0,1 1 1 0 0,-1-1-1 0 0,0 1 1 0 0,0-1-1 0 0,1 1 0 0 0,-1-1 1 0 0,0 1-1 0 0,1-1 1 0 0,-1 1-1 0 0,0-1 0 0 0,1 0 1 0 0,-1 1-1 0 0,1-1 1 0 0,-1 1-1 0 0,1-1 1 0 0,-1 0-1 0 0,1 0 0 0 0,-1 1 1 0 0,1-1-1 0 0,-1 0 1 0 0,1 0-1 0 0,-1 1 1 0 0,2-1-1 0 0,0 0 23 0 0,-1-1 0 0 0,0 1 0 0 0,1-1 0 0 0,-1 1 1 0 0,1-1-1 0 0,-1 1 0 0 0,1-1 0 0 0,-1 0 0 0 0,0 0 0 0 0,0 0 0 0 0,1 1 0 0 0,1-3 0 0 0,3-3 81 0 0,0-1 0 0 0,0 0-1 0 0,8-10 1 0 0,-5 0 2 0 0,0 0 0 0 0,-1-1 1 0 0,-1 0-1 0 0,0 0 0 0 0,4-25 1 0 0,8-19 873 0 0,-19 62-949 0 0,0 0 0 0 0,0 0 1 0 0,0 0-1 0 0,0 0 0 0 0,0 0 1 0 0,0 0-1 0 0,0 0 0 0 0,0 0 1 0 0,0 0-1 0 0,0 0 0 0 0,0 0 0 0 0,1 0 1 0 0,-1 0-1 0 0,0 0 0 0 0,0 0 1 0 0,0 0-1 0 0,0 1 0 0 0,0-1 0 0 0,0 0 1 0 0,0 0-1 0 0,0 0 0 0 0,0-1 1 0 0,0 1-1 0 0,1 0 0 0 0,-1 0 0 0 0,0 0 1 0 0,0 0-1 0 0,0 0 0 0 0,0 0 1 0 0,0 0-1 0 0,0 0 0 0 0,0 0 1 0 0,0 0-1 0 0,0 0 0 0 0,0 0 0 0 0,1 0 1 0 0,-1 0-1 0 0,0 0 0 0 0,0 0 1 0 0,0 0-1 0 0,0 0 0 0 0,0 0 0 0 0,0 0 1 0 0,0-1-1 0 0,0 1 0 0 0,0 0 1 0 0,0 0-1 0 0,0 0 0 0 0,0 0 0 0 0,0 0 1 0 0,0 0-1 0 0,0 0 0 0 0,0 0 1 0 0,0 0-1 0 0,0-1 0 0 0,0 1 0 0 0,0 0 1 0 0,0 0-1 0 0,0 0 0 0 0,0 0 1 0 0,0 0-1 0 0,0 0 0 0 0,2 12 232 0 0,-1 17 95 0 0,-12 48 136 0 0,5-46-1524 0 0,-2 48-1 0 0,7-69-606 0 0,-6 3-3588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7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44 9439 0 0,'0'0'859'0'0,"1"0"-710"0"0,0-1-111 0 0,0 0 80 0 0,0 1 0 0 0,-1 0-1 0 0,1-1 1 0 0,0 1 0 0 0,0 0 0 0 0,0 0 0 0 0,-1 0 0 0 0,1 0 0 0 0,0 0 0 0 0,0 0 0 0 0,0 0 0 0 0,0 0 0 0 0,-1 0 0 0 0,1 0-1 0 0,0 0 1 0 0,0 0 0 0 0,0 0 0 0 0,-1 1 0 0 0,2-1 0 0 0,-1 1-70 0 0,-1-1 0 0 0,1 0 0 0 0,-1 1 0 0 0,1-1 0 0 0,-1 0 0 0 0,1 0 0 0 0,-1 0-1 0 0,1 0 1 0 0,0 0 0 0 0,-1 1 0 0 0,1-1 0 0 0,-1 0 0 0 0,1 0 0 0 0,-1 0 0 0 0,1 0 0 0 0,0-1 0 0 0,-1 1 0 0 0,1 0 0 0 0,-1 0 0 0 0,1 0 0 0 0,-1 0-1 0 0,1-1 1 0 0,-1 1 0 0 0,1 0 0 0 0,-1 0 0 0 0,1-1 0 0 0,-1 1 0 0 0,1 0 0 0 0,-1-1 0 0 0,1 1 0 0 0,-1 0 0 0 0,1-1 0 0 0,-1 0-55 0 0,0 0 1 0 0,0 0-1 0 0,1 0 1 0 0,-1 0-1 0 0,0 0 1 0 0,0 0-1 0 0,0 0 1 0 0,0 0-1 0 0,0 0 1 0 0,0 1-1 0 0,0-1 1 0 0,-1 0-1 0 0,1 0 1 0 0,0 0-1 0 0,0 0 1 0 0,-1 0-1 0 0,1 0 1 0 0,-1 0-1 0 0,1 1 1 0 0,-1-1-1 0 0,1 0 1 0 0,-1 0-1 0 0,1 1 1 0 0,-1-1-1 0 0,1 0 1 0 0,-1 1-1 0 0,0-1 1 0 0,0 0-1 0 0,1 1 1 0 0,-1-1-1 0 0,-1 0 1 0 0,-25-11-180 0 0,25 12 215 0 0,-1 0 1 0 0,1 0-1 0 0,0 0 0 0 0,-1 0 0 0 0,1 1 0 0 0,0-1 0 0 0,-1 1 0 0 0,1 0 0 0 0,0 0 0 0 0,0 0 1 0 0,0 0-1 0 0,0 0 0 0 0,0 0 0 0 0,0 0 0 0 0,0 1 0 0 0,0-1 0 0 0,0 1 0 0 0,1-1 0 0 0,-1 1 1 0 0,0 0-1 0 0,1 0 0 0 0,-1-1 0 0 0,1 1 0 0 0,0 0 0 0 0,0 1 0 0 0,0-1 0 0 0,0 0 0 0 0,-1 2 1 0 0,0 1 33 0 0,0-1 0 0 0,0 1-1 0 0,0-1 1 0 0,1 1 0 0 0,0 0 0 0 0,0 0 0 0 0,0-1 0 0 0,0 1 0 0 0,1 0 0 0 0,0 0 0 0 0,0 0 0 0 0,1 9 0 0 0,-1-13-116 0 0,0-1 0 0 0,0 1 0 0 0,1-1 0 0 0,-1 1 0 0 0,0 0 0 0 0,0-1 0 0 0,0 1 0 0 0,1-1 0 0 0,-1 1 0 0 0,0-1 0 0 0,0 1 1 0 0,1-1-1 0 0,-1 0 0 0 0,0 1 0 0 0,1-1 0 0 0,-1 1 0 0 0,1-1 0 0 0,-1 0 0 0 0,1 1 0 0 0,-1-1 0 0 0,1 0 0 0 0,-1 1 0 0 0,1-1 0 0 0,-1 0 0 0 0,1 0 0 0 0,-1 0 0 0 0,1 1 0 0 0,-1-1 0 0 0,1 0 0 0 0,-1 0 1 0 0,1 0-1 0 0,-1 0 0 0 0,1 0 0 0 0,0 0 0 0 0,-1 0 0 0 0,1 0 0 0 0,-1 0 0 0 0,1 0 0 0 0,-1 0 0 0 0,1 0 0 0 0,-1-1 0 0 0,1 1 0 0 0,0 0 0 0 0,20-15-6489 0 0,-16 10 4559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48.4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1 118 13703 0 0,'12'26'1488'0'0,"-11"-24"-1508"0"0,0 0-1 0 0,0 1 1 0 0,0-1-1 0 0,-1 0 0 0 0,1 1 1 0 0,-1-1-1 0 0,1 1 1 0 0,-1-1-1 0 0,0 1 1 0 0,0-1-1 0 0,0 1 1 0 0,0-1-1 0 0,0 1 0 0 0,-1-1 1 0 0,1 0-1 0 0,-1 1 1 0 0,1-1-1 0 0,-3 5 1 0 0,3-7-24 0 0,1-23-74 0 0,3 13 65 0 0,1-1 1 0 0,1 1-1 0 0,0 0 0 0 0,0 0 0 0 0,1 1 0 0 0,0 0 1 0 0,0 0-1 0 0,1 0 0 0 0,12-9 0 0 0,-19 17 97 0 0,0 1 1 0 0,-1-1-1 0 0,1 1 0 0 0,-1 0 0 0 0,1-1 1 0 0,0 1-1 0 0,0 0 0 0 0,-1-1 0 0 0,1 1 0 0 0,0 0 1 0 0,0 0-1 0 0,-1-1 0 0 0,1 1 0 0 0,0 0 1 0 0,0 0-1 0 0,0 0 0 0 0,-1 0 0 0 0,1 0 0 0 0,0 0 1 0 0,0 0-1 0 0,0 1 0 0 0,-1-1 0 0 0,1 0 0 0 0,0 0 1 0 0,0 0-1 0 0,-1 1 0 0 0,2 0 0 0 0,0 0 31 0 0,-1 0 1 0 0,0 0-1 0 0,0 1 0 0 0,0-1 0 0 0,0 0 1 0 0,0 1-1 0 0,0-1 0 0 0,0 1 0 0 0,-1-1 0 0 0,1 1 1 0 0,-1-1-1 0 0,2 3 0 0 0,-1 3 76 0 0,1 0-1 0 0,-1-1 1 0 0,-1 1 0 0 0,1 0 0 0 0,-1 10-1 0 0,-1-12-254 0 0,2-2-106 0 0,-1 0 1 0 0,-1 0 0 0 0,1 0-1 0 0,0 0 1 0 0,-1-1 0 0 0,0 1 0 0 0,1 0-1 0 0,-1 0 1 0 0,0 0 0 0 0,-1 0-1 0 0,1-1 1 0 0,0 1 0 0 0,-1 0 0 0 0,1-1-1 0 0,-3 3 1 0 0,3-4-575 0 0,1-1 708 0 0,0 0 0 0 0,0 0 1 0 0,0 0-1 0 0,0 0 0 0 0,-1 0 0 0 0,1 0 0 0 0,0 0 0 0 0,0 0 1 0 0,0 0-1 0 0,0 0 0 0 0,0 0 0 0 0,0-1 0 0 0,0 1 0 0 0,-1 0 0 0 0,1 0 1 0 0,0 0-1 0 0,0 0 0 0 0,0 0 0 0 0,0 0 0 0 0,0 0 0 0 0,0 0 1 0 0,0 0-1 0 0,0 0 0 0 0,0 0 0 0 0,0 0 0 0 0,-1 0 0 0 0,1-1 0 0 0,0 1 1 0 0,0 0-1 0 0,0 0 0 0 0,0 0 0 0 0,0 0 0 0 0,0 0 0 0 0,0 0 1 0 0,0 0-1 0 0,0-1 0 0 0,0 1 0 0 0,0 0 0 0 0,0 0 0 0 0,0 0 1 0 0,0 0-1 0 0,0 0 0 0 0,0 0 0 0 0,0 0 0 0 0,0-1 0 0 0,0 1 0 0 0,0 0 1 0 0,0 0-1 0 0,0 0 0 0 0,0 0 0 0 0,10-18-1731 0 0,3-4 1687 0 0,38-56-2625 0 0,-45 70 3008 0 0,0 0 0 0 0,1 0 1 0 0,0 1-1 0 0,8-7 0 0 0,-14 13-143 0 0,0 0 0 0 0,1 0 0 0 0,-1 0 0 0 0,0 1-1 0 0,0-1 1 0 0,0 0 0 0 0,1 1 0 0 0,-1-1 0 0 0,0 1 0 0 0,1-1 0 0 0,-1 1 0 0 0,1-1-1 0 0,-1 1 1 0 0,0 0 0 0 0,1 0 0 0 0,-1 0 0 0 0,2 0 0 0 0,-2 0 25 0 0,0 0 1 0 0,0 1 0 0 0,-1-1-1 0 0,1 0 1 0 0,0 1-1 0 0,0-1 1 0 0,-1 1 0 0 0,1-1-1 0 0,0 1 1 0 0,-1-1-1 0 0,1 1 1 0 0,-1-1-1 0 0,1 1 1 0 0,-1 0 0 0 0,1-1-1 0 0,-1 1 1 0 0,1 0-1 0 0,-1-1 1 0 0,0 1 0 0 0,1 0-1 0 0,-1 1 1 0 0,2 2 271 0 0,-1 1 0 0 0,-1-1 0 0 0,1 1 1 0 0,-1-1-1 0 0,0 0 0 0 0,0 1 0 0 0,0-1 1 0 0,0 1-1 0 0,-2 4 0 0 0,0 3-1474 0 0,-1 1-1 0 0,-8 19 0 0 0,10-30 875 0 0,0 1 1 0 0,0-1-1 0 0,0 1 0 0 0,0-1 1 0 0,0 0-1 0 0,-1 1 0 0 0,1-1 1 0 0,-1 0-1 0 0,0 0 0 0 0,1 0 1 0 0,-1 0-1 0 0,0 0 0 0 0,0-1 1 0 0,0 1-1 0 0,-1-1 0 0 0,1 1 1 0 0,0-1-1 0 0,-1 0 0 0 0,-4 2 1 0 0,7-3-73 0 0,-1 0 1 0 0,0 1-1 0 0,0-1 1 0 0,1 0-1 0 0,-1 0 1 0 0,0 0-1 0 0,0 0 1 0 0,1 0 0 0 0,-1 0-1 0 0,0-1 1 0 0,0 1-1 0 0,1 0 1 0 0,-1 0-1 0 0,0 0 1 0 0,0-1-1 0 0,1 1 1 0 0,-1 0-1 0 0,0-1 1 0 0,1 1-1 0 0,-1-1 1 0 0,1 1-1 0 0,-1-1 1 0 0,0 1 0 0 0,1-1-1 0 0,-1 0 1 0 0,0 0 50 0 0,0-1 1 0 0,0 1 0 0 0,1-1 0 0 0,-1 1 0 0 0,0-1 0 0 0,1 0 0 0 0,-1 1 0 0 0,1-1-1 0 0,0 0 2 0 0,0 1-1 0 0,-1-3 0 0 0,4-21 1645 0 0,4 6 3582 0 0,-5 17-4362 0 0,0 1-1 0 0,0-1 1 0 0,0 0-1 0 0,0 1 1 0 0,0-1-1 0 0,0 1 1 0 0,0-1-1 0 0,0 1 1 0 0,1 0 0 0 0,-1 0-1 0 0,4-1 1 0 0,30-5 233 0 0,-30 6-1452 0 0,1 0 0 0 0,-1 0-1 0 0,0 0 1 0 0,0-1 0 0 0,0 0 0 0 0,8-4-1 0 0,-13 6 425 0 0,0-1 0 0 0,0 0 0 0 0,0 0-1 0 0,1 1 1 0 0,-1-1 0 0 0,0 0-1 0 0,1 1 1 0 0,-1-1 0 0 0,0 1 0 0 0,1 0-1 0 0,-1-1 1 0 0,1 1 0 0 0,-1 0 0 0 0,1 0-1 0 0,-1 0 1 0 0,1 0 0 0 0,-1 0-1 0 0,0 0 1 0 0,1 1 0 0 0,-1-1 0 0 0,1 0-1 0 0,1 2 1 0 0,-1-1 262 0 0,-1 0-1 0 0,0 1 1 0 0,0-1-1 0 0,0 1 1 0 0,0-1-1 0 0,0 1 1 0 0,0-1-1 0 0,0 1 1 0 0,0 0-1 0 0,-1-1 1 0 0,1 1-1 0 0,0 0 1 0 0,-1 0-1 0 0,0 0 1 0 0,1-1-1 0 0,-1 1 1 0 0,0 3-1 0 0,0 3 247 0 0,0 0-1 0 0,0 0 0 0 0,-1 0 0 0 0,0 0 0 0 0,-2 9 1 0 0,-3 17 145 0 0,5-33-326 0 0,8-27 62 0 0,-1 7-581 0 0,-3 7-795 0 0,1 0 0 0 0,0-1 0 0 0,1 1 0 0 0,8-12 1 0 0,-11 21 864 0 0,0 0 1 0 0,0 0 0 0 0,0 0 0 0 0,0 1 0 0 0,1-1 0 0 0,-1 1-1 0 0,1-1 1 0 0,0 1 0 0 0,0 0 0 0 0,0 0 0 0 0,0 0 0 0 0,0 0 0 0 0,0 1-1 0 0,1-1 1 0 0,-1 1 0 0 0,0 0 0 0 0,1 0 0 0 0,-1 0 0 0 0,6-1-1 0 0,-3 8 19 0 0,7 20 5498 0 0,-13-23-4769 0 0,1 0 0 0 0,-1 0 0 0 0,0 0 1 0 0,1 0-1 0 0,-2-1 0 0 0,1 1 0 0 0,0 0 1 0 0,-1 5-1 0 0,0-6-375 0 0,1 0 0 0 0,-1 1 0 0 0,1-1 0 0 0,0 1-1 0 0,0-1 1 0 0,0 1 0 0 0,0-1 0 0 0,0 0 0 0 0,0 1 0 0 0,1-1 0 0 0,-1 1 0 0 0,2 3 0 0 0,-1-6-117 0 0,-1 0 0 0 0,1 1 0 0 0,-1-1 0 0 0,1 0 0 0 0,-1 0 0 0 0,1 1 0 0 0,-1-1 0 0 0,1 0 0 0 0,0 0 0 0 0,-1 0 0 0 0,1 0 0 0 0,-1 0 0 0 0,1 0 0 0 0,0 0 0 0 0,-1 0 0 0 0,1 0 0 0 0,-1 0 0 0 0,1 0 1 0 0,-1 0-1 0 0,1 0 0 0 0,0-1 0 0 0,-1 1 0 0 0,1 0 0 0 0,-1 0 0 0 0,1-1 0 0 0,-1 1 0 0 0,1 0 0 0 0,-1-1 0 0 0,1 1 0 0 0,-1 0 0 0 0,1-1 0 0 0,-1 1 0 0 0,0-1 0 0 0,1 1 0 0 0,-1-1 0 0 0,0 1 0 0 0,1-2 0 0 0,17-17 84 0 0,1-10-441 0 0,-16 23 171 0 0,0 0 0 0 0,1 0 0 0 0,0 0-1 0 0,1 0 1 0 0,-1 0 0 0 0,1 1 0 0 0,0 0 0 0 0,1 0 0 0 0,11-8 0 0 0,-17 13 253 0 0,0 0 0 0 0,0-1-1 0 0,1 1 1 0 0,-1 0 0 0 0,0 0 0 0 0,1 0 0 0 0,-1 0 0 0 0,1-1-1 0 0,-1 1 1 0 0,0 0 0 0 0,1 0 0 0 0,-1 0 0 0 0,0 0-1 0 0,1 0 1 0 0,-1 0 0 0 0,1 0 0 0 0,-1 0 0 0 0,0 0 0 0 0,1 0-1 0 0,-1 0 1 0 0,0 0 0 0 0,1 0 0 0 0,-1 1 0 0 0,1-1-1 0 0,-1 0 1 0 0,0 0 0 0 0,1 0 0 0 0,-1 0 0 0 0,0 1 0 0 0,0-1-1 0 0,1 1 1 0 0,2 12 1097 0 0,-7 17-736 0 0,4-29-452 0 0,-42 145-649 0 0,42-146 438 0 0,-6-4-1836 0 0,-4 0-2258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01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35 1375 0 0,'5'20'-69'0'0,"-1"-12"-291"0"0,9 16 9098 0 0,-7-14-7905 0 0,-6-9-200 0 0,1-1-606 0 0,0 1 0 0 0,1-1 1 0 0,-1 1-1 0 0,0-1 0 0 0,0 0 0 0 0,0 1 1 0 0,0-1-1 0 0,0 0 0 0 0,0 0 0 0 0,1 0 1 0 0,-1 0-1 0 0,0 0 0 0 0,0 0 0 0 0,0 0 0 0 0,0 0 1 0 0,0 0-1 0 0,1 0 0 0 0,-1-1 0 0 0,0 1 1 0 0,0-1-1 0 0,0 1 0 0 0,0-1 0 0 0,0 1 1 0 0,0-1-1 0 0,0 1 0 0 0,0-1 0 0 0,0 0 1 0 0,0 0-1 0 0,-1 1 0 0 0,1-1 0 0 0,0 0 0 0 0,0 0 1 0 0,-1 0-1 0 0,1 0 0 0 0,0 0 0 0 0,-1 0 1 0 0,1 0-1 0 0,-1 0 0 0 0,1-2 0 0 0,0 0-33 0 0,1-12-91 0 0,-13-14-16 0 0,0 9 125 0 0,10 18 47 0 0,0 0-4 0 0,0 1-44 0 0,1 1 1 0 0,-1-1-1 0 0,0 0 1 0 0,1 0 0 0 0,-1 1-1 0 0,0-1 1 0 0,0 0-1 0 0,1 1 1 0 0,-1-1 0 0 0,0 1-1 0 0,0-1 1 0 0,0 1-1 0 0,0 0 1 0 0,0-1 0 0 0,0 1-1 0 0,0 0 1 0 0,0-1-1 0 0,0 1 1 0 0,1 0 0 0 0,-1 0-1 0 0,0 0 1 0 0,0 0-1 0 0,0 0 1 0 0,0 0 0 0 0,0 0-1 0 0,0 0 1 0 0,0 0-1 0 0,0 1 1 0 0,0-1 0 0 0,0 0-1 0 0,0 1 1 0 0,0-1-1 0 0,0 0 1 0 0,0 1 0 0 0,0-1-1 0 0,1 1 1 0 0,-1-1-1 0 0,0 1 1 0 0,0 0 0 0 0,1-1-1 0 0,-1 1 1 0 0,-1 1-1 0 0,-2 4 33 0 0,0 0 0 0 0,0 0 0 0 0,0 0 0 0 0,1 1-1 0 0,0-1 1 0 0,0 1 0 0 0,0 0 0 0 0,-1 10 0 0 0,-1-2-23 0 0,-13 33 34 0 0,7-19-103 0 0,1 0 1 0 0,1 1-1 0 0,-5 32 0 0 0,14-62-12 0 0,-1 14-57 0 0,1-13 83 0 0,0-1-1 0 0,0 0 0 0 0,0 1 0 0 0,0-1 1 0 0,0 0-1 0 0,0 1 0 0 0,0-1 0 0 0,0 0 1 0 0,0 1-1 0 0,0-1 0 0 0,0 0 0 0 0,0 1 1 0 0,0-1-1 0 0,0 0 0 0 0,0 0 0 0 0,1 1 1 0 0,-1-1-1 0 0,0 0 0 0 0,0 1 0 0 0,0-1 1 0 0,1 0-1 0 0,-1 0 0 0 0,0 1 0 0 0,0-1 0 0 0,1 0 1 0 0,-1 0-1 0 0,0 0 0 0 0,0 1 0 0 0,1-1 1 0 0,-1 0-1 0 0,0 0 0 0 0,0 0 0 0 0,1 0 1 0 0,-1 0-1 0 0,0 0 0 0 0,1 1 0 0 0,-1-1 1 0 0,0 0-1 0 0,1 0 0 0 0,-1 0 0 0 0,0 0 1 0 0,1 0-1 0 0,-1 0 0 0 0,0 0 0 0 0,1 0 1 0 0,-1 0-1 0 0,1-1 0 0 0,36-10-4008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8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8175 0 0,'19'-5'567'0'0,"0"-1"-124"0"0,0 1 0 0 0,0 1 0 0 0,37-3 0 0 0,-39 10-1150 0 0,-8 3-2975 0 0,-7-3 2052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9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8519 0 0,'0'0'832'0'0,"3"4"-736"0"0,0-1-96 0 0,0 0 0 0 0,1-1 0 0 0,0 0 0 0 0,1 0 0 0 0,0-1 0 0 0,0 1-88 0 0,1-1 24 0 0,-1 0 0 0 0,1 0 0 0 0,13-3-3616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1:5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10247 0 0,'3'-2'448'0'0,"-2"0"104"0"0,1 0-440 0 0,1 0-112 0 0,2 0 0 0 0,-1-1 0 0 0,1 1 176 0 0,0 0 16 0 0,1-1 0 0 0,0 1 0 0 0,2 1-128 0 0,-1 0-64 0 0,-1 0 64 0 0,0 1-64 0 0,1 0 0 0 0,-2 1 0 0 0,0-1 0 0 0,1 9-4880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08.3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6559 0 0,'0'0'299'0'0,"16"13"41"0"0,-15-9-114 0 0,1 0 1 0 0,-1 1-1 0 0,0-1 1 0 0,0 0-1 0 0,0 1 0 0 0,0-1 1 0 0,-1 0-1 0 0,0 1 1 0 0,0-1-1 0 0,-1 9 1 0 0,-9 48 1776 0 0,9-51-2109 0 0,-5 36-864 0 0,6-26-7079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08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4719 0 0,'0'0'216'0'0,"0"0"-10"0"0,5 2-29 0 0,-1-1 0 0 0,0 1 0 0 0,0 1 0 0 0,-1-1 1 0 0,1 0-1 0 0,0 1 0 0 0,-1 0 0 0 0,0 0 0 0 0,1 0 0 0 0,-1 0 0 0 0,0 0 1 0 0,-1 1-1 0 0,1-1 0 0 0,-1 1 0 0 0,1 0 0 0 0,-1 0 0 0 0,2 5 1 0 0,0-1-90 0 0,-1-1 0 0 0,-1 0 0 0 0,1 1 0 0 0,-1-1 0 0 0,0 1 0 0 0,-1 0 0 0 0,0 0 0 0 0,0 0 0 0 0,-1 7 0 0 0,-1-8 108 0 0,0 0-1 0 0,-1-1 1 0 0,1 1 0 0 0,-2-1-1 0 0,1 1 1 0 0,-1-1 0 0 0,0 0-1 0 0,-6 10 1 0 0,6-12-178 0 0,1 0 0 0 0,-1 0 0 0 0,0-1 0 0 0,0 1 0 0 0,0-1 1 0 0,0 1-1 0 0,-1-1 0 0 0,1 0 0 0 0,-1 0 0 0 0,0-1 0 0 0,0 1 0 0 0,0-1 1 0 0,-6 3-1 0 0,9-5-129 0 0,1 0 95 0 0,0 0 0 0 0,0 0-1 0 0,0 1 1 0 0,0-1 0 0 0,0 0 0 0 0,0 0 0 0 0,-1 0 0 0 0,1 0 0 0 0,0 0 0 0 0,0 0 0 0 0,0 0-1 0 0,0 0 1 0 0,0 0 0 0 0,0 0 0 0 0,0 0 0 0 0,0 0 0 0 0,0 0 0 0 0,0 0 0 0 0,0 0 0 0 0,-1 0-1 0 0,1 0 1 0 0,0 0 0 0 0,0 0 0 0 0,0 0 0 0 0,0 0 0 0 0,0 0 0 0 0,0 0 0 0 0,0 0-1 0 0,0 0 1 0 0,0 0 0 0 0,0 0 0 0 0,-1 0 0 0 0,1 0 0 0 0,0 0 0 0 0,0 0 0 0 0,0 0 0 0 0,0 0-1 0 0,0 0 1 0 0,0 0 0 0 0,0 0 0 0 0,0 0 0 0 0,0 0 0 0 0,0 0 0 0 0,0-1 0 0 0,0 1 0 0 0,0 0-1 0 0,-1 0 1 0 0,1 0 0 0 0,0 0 0 0 0,0 0 0 0 0,0 0 0 0 0,0 0 0 0 0,0 0 0 0 0,0 0 0 0 0,0 0-1 0 0,0-1 1 0 0,5-8-3652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09.3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42 7599 0 0,'0'0'348'0'0,"18"5"128"0"0,-18-5-469 0 0,1 1-1 0 0,-1-1 1 0 0,1 0-1 0 0,-1 0 0 0 0,1 0 1 0 0,-1 1-1 0 0,1-1 0 0 0,0 0 1 0 0,-1 0-1 0 0,1 0 1 0 0,-1 0-1 0 0,1 0 0 0 0,0 0 1 0 0,-1 0-1 0 0,1 0 1 0 0,-1 0-1 0 0,1 0 0 0 0,0-1 1 0 0,-1 1-1 0 0,1 0 1 0 0,-1 0-1 0 0,1 0 0 0 0,-1-1 1 0 0,1 1-1 0 0,-1 0 0 0 0,1-1 1 0 0,-1 1-1 0 0,1 0 1 0 0,-1-1-1 0 0,1 1 0 0 0,-1-1 1 0 0,1 1-1 0 0,-1-1 1 0 0,0 1-1 0 0,1-1 0 0 0,-1 1 1 0 0,0-1-1 0 0,0 1 1 0 0,1-1-1 0 0,-1 1 0 0 0,0-1 1 0 0,0 0-1 0 0,0 1 1 0 0,0-1-1 0 0,1 1 0 0 0,-1-1 1 0 0,0 0-1 0 0,0 1 0 0 0,0-1 1 0 0,0 1-1 0 0,0-1 1 0 0,-1 0-1 0 0,1-1 12 0 0,0 1-1 0 0,-1-1 1 0 0,1 0 0 0 0,-1 1 0 0 0,1-1-1 0 0,-1 1 1 0 0,0-1 0 0 0,0 1 0 0 0,1-1-1 0 0,-1 1 1 0 0,0 0 0 0 0,0-1 0 0 0,-1 1-1 0 0,1 0 1 0 0,0 0 0 0 0,0 0-1 0 0,0 0 1 0 0,-1 0 0 0 0,-1-1 0 0 0,2 1-10 0 0,0 1-1 0 0,0-1 1 0 0,0 1 0 0 0,0-1 0 0 0,0 1 0 0 0,0 0 0 0 0,0 0 0 0 0,0-1 0 0 0,0 1 0 0 0,0 0-1 0 0,0 0 1 0 0,0 0 0 0 0,0 0 0 0 0,0 0 0 0 0,0 0 0 0 0,0 1 0 0 0,0-1 0 0 0,0 0-1 0 0,0 0 1 0 0,0 1 0 0 0,0-1 0 0 0,0 1 0 0 0,0-1 0 0 0,1 1 0 0 0,-1-1 0 0 0,0 1-1 0 0,-1 1 1 0 0,0-1 28 0 0,1 1 0 0 0,-1 0 0 0 0,1 0-1 0 0,0 0 1 0 0,0 0 0 0 0,0 0 0 0 0,0 0-1 0 0,1 1 1 0 0,-1-1 0 0 0,0 0 0 0 0,1 0-1 0 0,-1 4 1 0 0,1-2 9 0 0,-1 0-1 0 0,1 0 1 0 0,0 0 0 0 0,0 1-1 0 0,0-1 1 0 0,1 0-1 0 0,-1 0 1 0 0,1 0 0 0 0,0 0-1 0 0,0 0 1 0 0,1 0-1 0 0,-1 0 1 0 0,1 0 0 0 0,3 6-1 0 0,-4-9-45 0 0,0 0-68 0 0,-1-1 0 0 0,1 1 0 0 0,0 0 1 0 0,-1 0-1 0 0,1-1 0 0 0,0 1 0 0 0,-1 0 0 0 0,1-1 0 0 0,0 1 0 0 0,0-1 1 0 0,0 1-1 0 0,0-1 0 0 0,-1 0 0 0 0,1 1 0 0 0,0-1 0 0 0,0 0 0 0 0,0 1 0 0 0,0-1 1 0 0,1 0-1 0 0,7-4-3233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09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8407 0 0,'1'5'102'0'0,"0"1"0"0"0,0 0 1 0 0,0-1-1 0 0,0 1 0 0 0,1-1 0 0 0,0 0 0 0 0,0 1 0 0 0,1-1 0 0 0,-1 0 0 0 0,1 0 0 0 0,6 7 0 0 0,1 4 1063 0 0,-10-15-1161 0 0,0-1 1 0 0,0 0 0 0 0,0 1-1 0 0,0-1 1 0 0,0 0 0 0 0,1 0 0 0 0,-1 1-1 0 0,0-1 1 0 0,0 0 0 0 0,0 0-1 0 0,1 1 1 0 0,-1-1 0 0 0,0 0 0 0 0,0 0-1 0 0,1 0 1 0 0,-1 1 0 0 0,0-1-1 0 0,0 0 1 0 0,1 0 0 0 0,-1 0-1 0 0,0 0 1 0 0,0 0 0 0 0,1 0 0 0 0,-1 0-1 0 0,0 0 1 0 0,1 1 0 0 0,-1-1-1 0 0,0 0 1 0 0,1 0 0 0 0,-1 0-1 0 0,0-1 1 0 0,1 1 0 0 0,-1 0 0 0 0,10-9 273 0 0,4-19 204 0 0,-12 24-456 0 0,20-59-771 0 0,-21 62 517 0 0,0-1-972 0 0,2 1-2275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0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14 148 9439 0 0,'0'0'416'0'0,"0"6"96"0"0,0 0-416 0 0,0-1-96 0 0,0 0 0 0 0,-1 0 0 0 0,0 1 0 0 0,0-1 0 0 0,0 0 0 0 0,-1-1 0 0 0,1 0 0 0 0,-1-1-80 0 0,0-2-48 0 0,0 0-232 0 0,1-25-3736 0 0</inkml:trace>
  <inkml:trace contextRef="#ctx0" brushRef="#br0" timeOffset="1">52 0 5295 0 0,'0'0'520'0'0,"0"2"-520"0"0,1 0 0 0 0,-1 1 0 0 0,0-1 0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0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 8519 0 0,'0'0'390'0'0,"-27"9"2167"0"0,23-6-2580 0 0,-1 1-1 0 0,1-1 1 0 0,0 1-1 0 0,0 0 1 0 0,1 0-1 0 0,-1 1 1 0 0,1-1-1 0 0,0 1 1 0 0,0-1-1 0 0,0 1 1 0 0,1 0-1 0 0,-1 0 1 0 0,1 0-1 0 0,0 1 1 0 0,1-1-1 0 0,0 0 1 0 0,-1 1-1 0 0,2-1 1 0 0,-1 1-1 0 0,0-1 1 0 0,1 1-1 0 0,1 9 1 0 0,-1-14-456 0 0,10-4-2246 0 0,0-5-150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0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51 1607 0 0,'17'-5'203'0'0,"-15"5"297"0"0,0 0 0 0 0,0-1 0 0 0,0 1 0 0 0,-1-1 0 0 0,1 1 0 0 0,0-1 0 0 0,0 0 1 0 0,0 0-1 0 0,-1 1 0 0 0,1-1 0 0 0,0-1 0 0 0,-1 1 0 0 0,1 0 0 0 0,-1 0 0 0 0,1-1 0 0 0,1-1 0 0 0,-3 3 82 0 0,-5-14-364 0 0,5 13-204 0 0,-1 0-1 0 0,1 0 0 0 0,-1 0 1 0 0,0 0-1 0 0,1 0 1 0 0,-1 0-1 0 0,0 0 0 0 0,1 0 1 0 0,-1 1-1 0 0,0-1 0 0 0,0 0 1 0 0,0 1-1 0 0,0-1 1 0 0,0 1-1 0 0,0-1 0 0 0,0 1 1 0 0,0-1-1 0 0,0 1 0 0 0,0-1 1 0 0,0 1-1 0 0,0 0 1 0 0,0 0-1 0 0,0 0 0 0 0,-2-1 1 0 0,2 2 4 0 0,0-1 0 0 0,0 1 1 0 0,0 0-1 0 0,0-1 0 0 0,1 1 0 0 0,-1 0 1 0 0,0-1-1 0 0,0 1 0 0 0,0 0 1 0 0,1 0-1 0 0,-1 0 0 0 0,0 0 1 0 0,1 0-1 0 0,-1-1 0 0 0,1 1 0 0 0,-1 0 1 0 0,1 0-1 0 0,0 1 0 0 0,-1 0 1 0 0,-1 5 45 0 0,0-1 1 0 0,1 1-1 0 0,0 0 1 0 0,0 0-1 0 0,1 0 1 0 0,0 10-1 0 0,0-16-112 0 0,0 1 0 0 0,0-1 0 0 0,0 1-1 0 0,0-1 1 0 0,0 0 0 0 0,1 1 0 0 0,-1-1-1 0 0,1 0 1 0 0,-1 1 0 0 0,1-1 0 0 0,-1 0-1 0 0,1 1 1 0 0,0-1 0 0 0,0 0 0 0 0,-1 0-1 0 0,1 0 1 0 0,0 0 0 0 0,0 0 0 0 0,0 0-1 0 0,0 0 1 0 0,0 0 0 0 0,1 0 0 0 0,-1 0-1 0 0,0 0 1 0 0,0-1 0 0 0,1 1 0 0 0,-1 0-1 0 0,0-1 1 0 0,0 0 0 0 0,3 1 0 0 0,-2-1-352 0 0,1 0 0 0 0,-1 0 1 0 0,0 0-1 0 0,0 0 0 0 0,0-1 1 0 0,0 1-1 0 0,1-1 0 0 0,-1 0 1 0 0,0 0-1 0 0,0 1 0 0 0,0-1 1 0 0,0-1-1 0 0,-1 1 0 0 0,1 0 1 0 0,0 0-1 0 0,0-1 0 0 0,-1 1 0 0 0,1-1 1 0 0,1-1-1 0 0,2-3-1519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0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0 11055 0 0,'-71'31'256'0'0,"2"2"0"0"0,2 4 0 0 0,-88 62 0 0 0,147-93-235 0 0,1 0-1 0 0,-1 1 0 0 0,1-1 1 0 0,1 2-1 0 0,-1-1 0 0 0,1 1 1 0 0,-9 15-1 0 0,15-22-14 0 0,0 0 1 0 0,0-1-1 0 0,0 1 0 0 0,0 0 1 0 0,0-1-1 0 0,0 1 1 0 0,0 0-1 0 0,0 0 0 0 0,0-1 1 0 0,0 1-1 0 0,1 0 0 0 0,-1-1 1 0 0,0 1-1 0 0,1-1 1 0 0,-1 1-1 0 0,0 0 0 0 0,1-1 1 0 0,-1 1-1 0 0,0-1 0 0 0,1 1 1 0 0,-1-1-1 0 0,1 1 1 0 0,-1-1-1 0 0,1 1 0 0 0,0-1 1 0 0,-1 1-1 0 0,1-1 0 0 0,-1 0 1 0 0,1 1-1 0 0,0-1 1 0 0,-1 0-1 0 0,2 0 0 0 0,20 11 77 0 0,-3-6-124 0 0,-1-2 1 0 0,0 0-1 0 0,1-1 0 0 0,0-1 0 0 0,-1-1 0 0 0,1 0 0 0 0,-1-2 0 0 0,27-4 0 0 0,-39 5 11 0 0,-4 0 26 0 0,1 1-1 0 0,0 0 1 0 0,-1 0 0 0 0,1 0 0 0 0,0 0-1 0 0,0 0 1 0 0,-1 1 0 0 0,1-1 0 0 0,-1 1-1 0 0,4 1 1 0 0,-2-2 23 0 0,-3 0-17 0 0,0 0 1 0 0,0 0-1 0 0,1 0 0 0 0,-1 0 1 0 0,0 1-1 0 0,0-1 0 0 0,0 0 1 0 0,0 1-1 0 0,0-1 1 0 0,0 1-1 0 0,0-1 0 0 0,0 1 1 0 0,0-1-1 0 0,0 1 0 0 0,0 0 1 0 0,0-1-1 0 0,0 1 1 0 0,1 1-1 0 0,-2-1 0 0 0,1 0-1 0 0,-1 0 1 0 0,0 0 0 0 0,1 0 0 0 0,-1 0-1 0 0,0 0 1 0 0,0 0 0 0 0,1 0 0 0 0,-1 0-1 0 0,0 0 1 0 0,0 0 0 0 0,0 0-1 0 0,0 0 1 0 0,0 0 0 0 0,0 0 0 0 0,-1 0-1 0 0,1 0 1 0 0,0 0 0 0 0,-1 1 0 0 0,-6 18 16 0 0,7-20-18 0 0,-6 10-41 0 0,1 0-1 0 0,-1-1 1 0 0,-1 0-1 0 0,1 0 1 0 0,-2-1-1 0 0,-12 13 1 0 0,-56 42-336 0 0,70-58 364 0 0,-18 13-1023 0 0,0-2 0 0 0,-38 20 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1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50 2879 0 0,'0'0'132'0'0,"0"0"-9"0"0,1 3 183 0 0,1 1 1 0 0,-1 0-1 0 0,0-1 0 0 0,-1 1 1 0 0,1 0-1 0 0,-1-1 0 0 0,0 1 0 0 0,0 0 1 0 0,0 0-1 0 0,0 0 0 0 0,0-1 1 0 0,-1 1-1 0 0,0 0 0 0 0,0-1 0 0 0,0 1 1 0 0,0 0-1 0 0,-3 5 0 0 0,4-9-307 0 0,0 0 0 0 0,0 0-1 0 0,0 0 1 0 0,-1 1 0 0 0,1-1-1 0 0,0 0 1 0 0,0 0 0 0 0,0 0-1 0 0,0 1 1 0 0,0-1-1 0 0,-1 0 1 0 0,1 0 0 0 0,0 0-1 0 0,0 0 1 0 0,0 0 0 0 0,-1 1-1 0 0,1-1 1 0 0,0 0 0 0 0,0 0-1 0 0,0 0 1 0 0,-1 0 0 0 0,1 0-1 0 0,0 0 1 0 0,0 0-1 0 0,0 0 1 0 0,-1 0 0 0 0,1 0-1 0 0,0 0 1 0 0,0 0 0 0 0,-1 0-1 0 0,1 0 1 0 0,0 0 0 0 0,0 0-1 0 0,-1 0 1 0 0,1 0 0 0 0,0 0-1 0 0,0 0 1 0 0,0 0-1 0 0,-1 0 1 0 0,1-1 0 0 0,0 1-1 0 0,0 0 1 0 0,0 0 0 0 0,0 0-1 0 0,-1 0 1 0 0,1 0 0 0 0,0-1-1 0 0,0 1 1 0 0,0 0 0 0 0,0 0-1 0 0,-1 0 1 0 0,1 0-1 0 0,0-1 1 0 0,0 1 0 0 0,0 0-1 0 0,0 0 1 0 0,0-1 0 0 0,0 1-1 0 0,0 0 1 0 0,0 0 0 0 0,0 0-1 0 0,0-1 1 0 0,0 1-1 0 0,0 0 1 0 0,0-1 0 0 0,-5-14-144 0 0,5 15 131 0 0,0-7 0 0 0,1 1-1 0 0,0 0 1 0 0,0 0-1 0 0,1 0 1 0 0,-1 0-1 0 0,1 1 1 0 0,1-1-1 0 0,4-9 1 0 0,-6 12 15 0 0,1 1 1 0 0,-1-1 0 0 0,1 0-1 0 0,0 1 1 0 0,0-1 0 0 0,0 1-1 0 0,0-1 1 0 0,0 1 0 0 0,0 0-1 0 0,1 0 1 0 0,-1 0 0 0 0,1 0 0 0 0,-1 1-1 0 0,1-1 1 0 0,0 1 0 0 0,0-1-1 0 0,0 1 1 0 0,5-1 0 0 0,-6 1-347 0 0,-1 1 0 0 0,1 0 0 0 0,-1 0-1 0 0,1 0 1 0 0,-1 0 0 0 0,0 1 0 0 0,1-1 0 0 0,-1 0 0 0 0,1 0 0 0 0,-1 1 0 0 0,1-1 0 0 0,-1 1 0 0 0,0 0 0 0 0,1-1 0 0 0,-1 1 0 0 0,0 0 0 0 0,0 0 0 0 0,1 0 0 0 0,0 1-1 0 0,0 0-678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1.8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67 5983 0 0,'0'0'274'0'0,"9"-8"1784"0"0,-9 5-1962 0 0,1 0 0 0 0,0-1-1 0 0,0 1 1 0 0,-1-1 0 0 0,0 1-1 0 0,0-1 1 0 0,0 1 0 0 0,-1-6-1 0 0,1 8-78 0 0,0 1-1 0 0,0-1 0 0 0,0 0 1 0 0,0 0-1 0 0,0 0 1 0 0,0 0-1 0 0,0 0 1 0 0,-1 0-1 0 0,1 0 0 0 0,0 0 1 0 0,-1 0-1 0 0,1 1 1 0 0,-1-1-1 0 0,1 0 0 0 0,-1 0 1 0 0,1 0-1 0 0,-1 1 1 0 0,0-1-1 0 0,1 0 0 0 0,-1 1 1 0 0,0-1-1 0 0,1 1 1 0 0,-1-1-1 0 0,0 1 0 0 0,0-1 1 0 0,0 1-1 0 0,1-1 1 0 0,-1 1-1 0 0,0 0 0 0 0,0-1 1 0 0,0 1-1 0 0,0 0 1 0 0,0 0-1 0 0,0 0 1 0 0,0-1-1 0 0,-1 1 0 0 0,0 1 57 0 0,0 0 1 0 0,1 0-1 0 0,-1 0 0 0 0,0 0 0 0 0,0 0 0 0 0,1 0 0 0 0,-1 0 0 0 0,1 1 0 0 0,-1-1 0 0 0,1 1 0 0 0,-1-1 0 0 0,1 1 1 0 0,0-1-1 0 0,0 1 0 0 0,-1 0 0 0 0,0 2 0 0 0,-14 31 146 0 0,15-33-170 0 0,1 0 0 0 0,0 1 0 0 0,-1-1 0 0 0,1 0-1 0 0,0 1 1 0 0,0-1 0 0 0,0 0 0 0 0,0 1 0 0 0,0-1 0 0 0,1 0 0 0 0,-1 0 0 0 0,1 1 0 0 0,1 2 0 0 0,-2-4-60 0 0,0-1-1 0 0,1 1 1 0 0,-1-1 0 0 0,0 1-1 0 0,1-1 1 0 0,-1 1 0 0 0,0-1-1 0 0,1 1 1 0 0,-1-1 0 0 0,1 1-1 0 0,-1-1 1 0 0,1 0 0 0 0,-1 1-1 0 0,1-1 1 0 0,-1 0 0 0 0,1 0-1 0 0,0 1 1 0 0,-1-1 0 0 0,1 0-1 0 0,-1 0 1 0 0,1 0 0 0 0,0 1-1 0 0,0-1-108 0 0,1-1-1 0 0,-1 1 0 0 0,0 0 0 0 0,1 0 1 0 0,-1-1-1 0 0,0 1 0 0 0,1 0 0 0 0,-1-1 1 0 0,0 0-1 0 0,0 1 0 0 0,0-1 0 0 0,0 0 1 0 0,1 1-1 0 0,0-3 0 0 0,10-6-3482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2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0 8863 0 0,'-17'22'968'0'0,"8"-12"-945"0"0,-1 0 0 0 0,-10 18 1 0 0,17-24 10 0 0,0 0 0 0 0,1 0 1 0 0,0 0-1 0 0,-1 1 1 0 0,2-1-1 0 0,-1 1 1 0 0,0 0-1 0 0,1 0 0 0 0,0-1 1 0 0,-1 8-1 0 0,2-11-62 0 0,0 0 0 0 0,0-1 0 0 0,0 1 0 0 0,0 0 0 0 0,0 0 0 0 0,0 0 0 0 0,0-1 0 0 0,0 1 0 0 0,0 0 0 0 0,1 0 0 0 0,-1 0 0 0 0,0-1 0 0 0,0 1 0 0 0,1 0 0 0 0,-1-1 0 0 0,0 1 0 0 0,1 0 0 0 0,-1-1 0 0 0,1 1 0 0 0,-1 0 0 0 0,1-1 0 0 0,0 1 0 0 0,-1-1 0 0 0,1 1 0 0 0,-1-1 0 0 0,1 1 0 0 0,0-1 0 0 0,-1 1 0 0 0,1-1 0 0 0,0 0 0 0 0,0 1 0 0 0,-1-1 0 0 0,1 0 0 0 0,0 0 0 0 0,0 0 0 0 0,-1 1 0 0 0,1-1 0 0 0,0 0 0 0 0,0 0 0 0 0,0 0 1 0 0,-1 0-1 0 0,1 0 0 0 0,0-1 0 0 0,0 1 0 0 0,0 0 0 0 0,-1 0 0 0 0,1 0 0 0 0,0-1 0 0 0,1 1 0 0 0,2-2-682 0 0,1 0 0 0 0,0 0 0 0 0,-1 0 1 0 0,1 0-1 0 0,-1-1 0 0 0,6-4 0 0 0,-4 2-378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5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30 3335 0 0,'-8'-8'1640'0'0,"4"3"201"0"0,-5 12-1658 0 0,3-1 179 0 0,1 0 0 0 0,-1 1 0 0 0,-5 10 0 0 0,10-16-317 0 0,0 0 1 0 0,0 0 0 0 0,1 1-1 0 0,-1-1 1 0 0,0 0-1 0 0,1 0 1 0 0,-1 1 0 0 0,1-1-1 0 0,0 0 1 0 0,-1 1 0 0 0,1-1-1 0 0,0 1 1 0 0,0-1-1 0 0,0 0 1 0 0,-1 1 0 0 0,2-1-1 0 0,-1 1 1 0 0,0-1 0 0 0,0 1-1 0 0,0-1 1 0 0,1 0-1 0 0,-1 1 1 0 0,1-1 0 0 0,-1 0-1 0 0,1 1 1 0 0,-1-1-1 0 0,1 0 1 0 0,0 0 0 0 0,1 3-1 0 0,-1-3-35 0 0,0-1 0 0 0,0 1-1 0 0,0-1 1 0 0,0 1 0 0 0,0 0-1 0 0,0-1 1 0 0,0 0 0 0 0,0 1-1 0 0,0-1 1 0 0,1 0 0 0 0,-1 1-1 0 0,0-1 1 0 0,0 0 0 0 0,0 0-1 0 0,0 0 1 0 0,1 0 0 0 0,-1 0-1 0 0,0 0 1 0 0,0 0 0 0 0,0-1-1 0 0,0 1 1 0 0,0 0 0 0 0,0-1-1 0 0,1 1 1 0 0,-1-1 0 0 0,0 1-1 0 0,0-1 1 0 0,0 1 0 0 0,0-1-1 0 0,0 0 1 0 0,-1 1 0 0 0,1-1-1 0 0,0 0 1 0 0,0 0 0 0 0,0 0-1 0 0,-1 1 1 0 0,1-1 0 0 0,0 0 0 0 0,0-2-1 0 0,3-1 81 0 0,-1-1-1 0 0,0 1 1 0 0,-1-1 0 0 0,1 1-1 0 0,-1-1 1 0 0,0 0 0 0 0,2-7-1 0 0,-3 10-82 0 0,-1 0 1 0 0,1 0-1 0 0,-1 0 0 0 0,1 0 0 0 0,-1 0 0 0 0,0 0 0 0 0,0 0 0 0 0,0 0 0 0 0,-1 0 0 0 0,1-1 1 0 0,0 1-1 0 0,-1 0 0 0 0,1 0 0 0 0,-1 0 0 0 0,0 0 0 0 0,1 0 0 0 0,-1 0 0 0 0,0 0 0 0 0,-2-1 1 0 0,2 2 0 0 0,0 0 1 0 0,0 0 0 0 0,0 1 0 0 0,0-1 0 0 0,0 1 0 0 0,0-1 0 0 0,0 1 0 0 0,-1-1 0 0 0,1 1 0 0 0,0 0 0 0 0,0 0 0 0 0,-1-1 0 0 0,1 1 0 0 0,0 0 0 0 0,0 0 0 0 0,-1 0 0 0 0,1 0 0 0 0,0 1-1 0 0,0-1 1 0 0,0 0 0 0 0,-1 0 0 0 0,1 1 0 0 0,0-1 0 0 0,0 1 0 0 0,0-1 0 0 0,0 1 0 0 0,-1-1 0 0 0,1 1 0 0 0,0 0 0 0 0,0-1 0 0 0,0 1 0 0 0,-1 2 0 0 0,0-2-70 0 0,0 1 1 0 0,0-1-1 0 0,1 1 1 0 0,-1-1 0 0 0,1 1-1 0 0,-1 0 1 0 0,1 0-1 0 0,-1-1 1 0 0,1 1 0 0 0,0 0-1 0 0,0 0 1 0 0,-1 5-1 0 0,-1 15-6184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5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 5871 0 0,'-4'-1'78'0'0,"1"2"-1"0"0,-1-1 0 0 0,1 0 1 0 0,0 1-1 0 0,-1 0 1 0 0,1-1-1 0 0,0 2 0 0 0,0-1 1 0 0,0 0-1 0 0,-1 0 0 0 0,1 1 1 0 0,0 0-1 0 0,1-1 0 0 0,-1 1 1 0 0,0 0-1 0 0,-3 4 1 0 0,2-3 227 0 0,0 1 1 0 0,1-1 0 0 0,-1 1 0 0 0,1 0 0 0 0,0 0 0 0 0,0 0 0 0 0,0 1 0 0 0,1-1 0 0 0,-1 0-1 0 0,-2 8 1 0 0,5-11-293 0 0,0 0-1 0 0,0-1 0 0 0,0 1 0 0 0,0-1 1 0 0,0 1-1 0 0,-1 0 0 0 0,1-1 0 0 0,0 1 1 0 0,1 0-1 0 0,-1-1 0 0 0,0 1 1 0 0,0-1-1 0 0,0 1 0 0 0,0 0 0 0 0,0-1 1 0 0,1 1-1 0 0,-1-1 0 0 0,0 1 0 0 0,0 0 1 0 0,1-1-1 0 0,-1 1 0 0 0,0-1 1 0 0,1 1-1 0 0,-1-1 0 0 0,1 0 0 0 0,-1 1 1 0 0,1-1-1 0 0,-1 1 0 0 0,0-1 0 0 0,1 0 1 0 0,0 1-1 0 0,-1-1 0 0 0,1 0 0 0 0,-1 1 1 0 0,1-1-1 0 0,-1 0 0 0 0,1 0 1 0 0,0 0-1 0 0,-1 1 0 0 0,1-1 0 0 0,-1 0 1 0 0,1 0-1 0 0,0 0 0 0 0,-1 0 0 0 0,1 0 1 0 0,0-1-1 0 0,3 2-40 0 0,-1-1 0 0 0,0-1 0 0 0,0 1 0 0 0,0 0 0 0 0,0-1 0 0 0,0 0-1 0 0,4-1 1 0 0,-4 1 36 0 0,-1-1 0 0 0,1 1 0 0 0,-1 0-1 0 0,1-1 1 0 0,-1 0 0 0 0,0 0 0 0 0,0 1-1 0 0,0-1 1 0 0,0 0 0 0 0,0-1-1 0 0,-1 1 1 0 0,1 0 0 0 0,0 0 0 0 0,-1-1-1 0 0,0 1 1 0 0,0-1 0 0 0,1 1 0 0 0,-2-1-1 0 0,1 0 1 0 0,0 1 0 0 0,0-1 0 0 0,-1 0-1 0 0,1 0 1 0 0,-1 0 0 0 0,0 1 0 0 0,0-1-1 0 0,0 0 1 0 0,0 0 0 0 0,-1 0 0 0 0,0-4-1 0 0,0 7 84 0 0,0 3 11 0 0,1-1 0 0 0,-1 1 0 0 0,1 0 0 0 0,-1 0 1 0 0,1 0-1 0 0,0 0 0 0 0,0 0 0 0 0,0 0 0 0 0,1 5 0 0 0,-1 1 202 0 0,1 11 2 0 0,-1-8-196 0 0,0 1 0 0 0,0-1 0 0 0,-1 1 0 0 0,-3 12 0 0 0,3-22-121 0 0,1 0 0 0 0,-1 0 0 0 0,0-1 0 0 0,0 1 1 0 0,0 0-1 0 0,0-1 0 0 0,-1 1 0 0 0,1-1 0 0 0,-1 1 1 0 0,0-1-1 0 0,1 0 0 0 0,-1 1 0 0 0,0-1 0 0 0,0 0 1 0 0,-1 0-1 0 0,1-1 0 0 0,0 1 0 0 0,-1 0 0 0 0,1-1 0 0 0,-1 1 1 0 0,1-1-1 0 0,-6 2 0 0 0,7-3-210 0 0,1 0 1 0 0,-1 0 0 0 0,1 0-1 0 0,-1 0 1 0 0,1 0-1 0 0,-1 0 1 0 0,1 0-1 0 0,-1 0 1 0 0,1 0-1 0 0,-1 0 1 0 0,1-1-1 0 0,0 1 1 0 0,-1 0-1 0 0,1 0 1 0 0,-1 0-1 0 0,1-1 1 0 0,-1 1-1 0 0,1 0 1 0 0,0-1-1 0 0,-1 1 1 0 0,1 0-1 0 0,0-1 1 0 0,-1 1-1 0 0,1 0 1 0 0,0-1-1 0 0,-1 1 1 0 0,1-1-1 0 0,0 1 1 0 0,0-1-1 0 0,-1 1 1 0 0,1-1-1 0 0,0 1 1 0 0,0-1-1 0 0,0 1 1 0 0,0 0 0 0 0,0-1-1 0 0,0 1 1 0 0,0-1-1 0 0,0 1 1 0 0,0-2-1 0 0,-1-3-1858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6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37 7367 0 0,'-2'27'800'0'0,"-4"-4"-684"0"0,6-22-3 0 0,0 0-1 0 0,-1 0 0 0 0,1 0 1 0 0,-1 0-1 0 0,1 0 0 0 0,-1 0 1 0 0,1 0-1 0 0,-1 0 0 0 0,0-1 1 0 0,1 1-1 0 0,-1 0 0 0 0,0 0 1 0 0,0-1-1 0 0,1 1 0 0 0,-1 0 1 0 0,0-1-1 0 0,0 1 0 0 0,0-1 1 0 0,-2 1-1 0 0,3-1 64 0 0,-3-7 213 0 0,5-1-407 0 0,1 1 0 0 0,0-1 0 0 0,0 1 0 0 0,1-1-1 0 0,0 1 1 0 0,0 0 0 0 0,1 1 0 0 0,-1-1 0 0 0,1 1 0 0 0,11-10-1 0 0,-16 15 30 0 0,1 0-1 0 0,-1 1 0 0 0,1-1 1 0 0,-1 1-1 0 0,1-1 0 0 0,-1 1 1 0 0,1-1-1 0 0,-1 1 0 0 0,1-1 0 0 0,-1 1 1 0 0,1 0-1 0 0,0-1 0 0 0,-1 1 1 0 0,1 0-1 0 0,0-1 0 0 0,-1 1 1 0 0,1 0-1 0 0,0 0 0 0 0,-1 0 1 0 0,1 0-1 0 0,0 0 0 0 0,-1 0 1 0 0,1 0-1 0 0,0 0 0 0 0,0 0 0 0 0,-1 0 1 0 0,1 0-1 0 0,0 0 0 0 0,-1 0 1 0 0,1 0-1 0 0,1 1 0 0 0,-1 0 39 0 0,-1 0-1 0 0,1 0 1 0 0,0 0-1 0 0,0 1 0 0 0,0-1 1 0 0,-1 0-1 0 0,1 0 1 0 0,-1 1-1 0 0,1-1 0 0 0,-1 0 1 0 0,1 1-1 0 0,-1-1 1 0 0,0 1-1 0 0,1 1 0 0 0,0 6 216 0 0,-1 0 0 0 0,0 1 0 0 0,-1 15 0 0 0,0-21-532 0 0,-1 9 745 0 0,13-25-8454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6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9327 0 0,'0'7'35'0'0,"0"-1"0"0"0,-1 0 0 0 0,0 0 0 0 0,0 0 0 0 0,0 0 0 0 0,-1 0 0 0 0,0 0 0 0 0,0 0 0 0 0,-1 0-1 0 0,-4 8 1 0 0,7-14-74 0 0,0 1 0 0 0,0-1-1 0 0,-1 0 1 0 0,1 0 0 0 0,0 0 0 0 0,0 0-1 0 0,0 0 1 0 0,0 0 0 0 0,-1 1-1 0 0,1-1 1 0 0,0 0 0 0 0,0 0-1 0 0,0 0 1 0 0,-1 0 0 0 0,1 0-1 0 0,0 0 1 0 0,0 0 0 0 0,0 0-1 0 0,-1 0 1 0 0,1 0 0 0 0,0 0 0 0 0,0 0-1 0 0,0 0 1 0 0,-1 0 0 0 0,1 0-1 0 0,0 0 1 0 0,0 0 0 0 0,0 0-1 0 0,0 0 1 0 0,-1 0 0 0 0,1-1-1 0 0,0 1 1 0 0,0 0 0 0 0,0 0 0 0 0,0 0-1 0 0,-1 0 1 0 0,1 0 0 0 0,0 0-1 0 0,0-1 1 0 0,0 1 0 0 0,0 0-1 0 0,0 0 1 0 0,-1 0 0 0 0,1 0-1 0 0,0-1 1 0 0,0 1 0 0 0,0 0 0 0 0,0 0-1 0 0,0 0 1 0 0,0 0 0 0 0,0-1-1 0 0,0 1 1 0 0,0 0 0 0 0,-2-15-2751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7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7943 0 0,'0'0'776'0'0,"2"3"-688"0"0,-1 0-88 0 0,0 0 0 0 0,0 0-112 0 0,-1 0-40 0 0,0 1-168 0 0,0 0-40 0 0,-1-1-48 0 0,5 2-2864 0 0</inkml:trace>
  <inkml:trace contextRef="#ctx0" brushRef="#br0" timeOffset="1">78 43 6911 0 0,'0'27'755'0'0,"-1"-16"-776"0"0,-2 0 1 0 0,1 1-1 0 0,-2-1 0 0 0,0 0 0 0 0,-8 18 1 0 0,5-14-412 0 0,6-15-292 0 0,-5-3-1623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7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9671 0 0,'0'0'440'0'0,"27"5"-145"0"0,-20-4-631 0 0,0-1 1 0 0,0 0-1 0 0,0-1 0 0 0,0 1 1 0 0,0-1-1 0 0,0-1 0 0 0,0 1 0 0 0,7-4 1 0 0,-6 2-2371 0 0</inkml:trace>
  <inkml:trace contextRef="#ctx0" brushRef="#br0" timeOffset="1">159 38 9791 0 0,'-1'6'743'0'0,"-5"19"-624"0"0,6-24-207 0 0,0-1-1 0 0,0 1 1 0 0,0-1-1 0 0,0 1 0 0 0,0-1 1 0 0,0 1-1 0 0,0-1 1 0 0,-1 1-1 0 0,1-1 0 0 0,0 0 1 0 0,0 1-1 0 0,0-1 1 0 0,-1 1-1 0 0,1-1 1 0 0,0 1-1 0 0,-1-1 0 0 0,1 0 1 0 0,0 1-1 0 0,-1-1 1 0 0,1 0-1 0 0,0 1 1 0 0,-1-1-1 0 0,1 0 0 0 0,-1 0 1 0 0,1 1-1 0 0,-1-1 1 0 0,1 0-1 0 0,-1 0 1 0 0,1 0-1 0 0,-1 0 0 0 0,1 0 1 0 0,0 1-1 0 0,-1-1 1 0 0,1 0-1 0 0,-1 0 1 0 0,1 0-1 0 0,-2 0 0 0 0,-1-6-3719 0 0,2 1 2656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7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6447 0 0,'0'0'696'0'0,"2"2"-696"0"0,0 0 0 0 0,-1 0-88 0 0,0 1-568 0 0,0-1 40 0 0,6 2-2144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0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113 195 7367 0 0,'0'0'568'0'0,"-15"13"163"0"0,7-8-529 0 0,1 1 0 0 0,0 0 0 0 0,-1 0 0 0 0,2 1-1 0 0,-1 0 1 0 0,1 0 0 0 0,0 0 0 0 0,1 1 0 0 0,0 0 0 0 0,0 0 0 0 0,0 1 0 0 0,1-1 0 0 0,0 1-1 0 0,1 0 1 0 0,0 0 0 0 0,1 0 0 0 0,0 0 0 0 0,0 1 0 0 0,1-1 0 0 0,0 0 0 0 0,0 1 0 0 0,1-1-1 0 0,2 17 1 0 0,-2-24-203 0 0,0 0-3 0 0,0-1 0 0 0,0 1 1 0 0,1 0-1 0 0,-1-1 0 0 0,0 1 0 0 0,1-1 0 0 0,-1 1 0 0 0,1 0 0 0 0,-1-1 1 0 0,1 1-1 0 0,0-1 0 0 0,0 0 0 0 0,0 1 0 0 0,-1-1 0 0 0,1 0 0 0 0,1 1 1 0 0,-1-1-1 0 0,0 0 0 0 0,0 0 0 0 0,0 0 0 0 0,1 0 0 0 0,-1 0 0 0 0,0 0 0 0 0,1 0 1 0 0,-1 0-1 0 0,1-1 0 0 0,-1 1 0 0 0,1 0 0 0 0,-1-1 0 0 0,1 0 0 0 0,-1 1 1 0 0,1-1-1 0 0,0 0 0 0 0,-1 0 0 0 0,1 0 0 0 0,2 0 0 0 0,-2 0 7 0 0,0 0 0 0 0,1 0 0 0 0,-1 0 0 0 0,0 0 0 0 0,0-1 1 0 0,0 1-1 0 0,1-1 0 0 0,-1 1 0 0 0,0-1 0 0 0,0 0 0 0 0,0 0 0 0 0,0 0 0 0 0,0 0 0 0 0,0 0 0 0 0,0-1 0 0 0,-1 1 0 0 0,1 0 0 0 0,0-1 0 0 0,-1 1 0 0 0,2-3 0 0 0,-2 3-3 0 0,8-9 10 0 0,-1 0-1 0 0,0-1 1 0 0,-1 0 0 0 0,0 0-1 0 0,-1-1 1 0 0,0 0-1 0 0,-1 0 1 0 0,0 0 0 0 0,4-18-1 0 0,-5 12 7 0 0,-1-1 0 0 0,0 0 0 0 0,-2 1 0 0 0,0-1 0 0 0,-3-37 0 0 0,-3 9 75 0 0,-4-62 738 0 0,9 107-309 0 0,10 31-248 0 0,8 40-171 0 0,36 110 214 0 0,-45-153-388 0 0,-1 1-1 0 0,-1-1 1 0 0,-1 2-1 0 0,-2-1 0 0 0,2 40 1 0 0,-4-41-228 0 0,-1-11-1216 0 0,-1 0 1 0 0,-1 23-1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8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29 5183 0 0,'0'0'234'0'0,"-17"22"2375"0"0,15-19-2388 0 0,0 1-1 0 0,1-1 1 0 0,-1 1 0 0 0,1 0-1 0 0,0 0 1 0 0,0-1-1 0 0,0 1 1 0 0,1 0 0 0 0,0 0-1 0 0,-1 0 1 0 0,1 0-1 0 0,0-1 1 0 0,1 1 0 0 0,0 5-1 0 0,-1-8-220 0 0,1-1 0 0 0,-1 0 0 0 0,0 0 0 0 0,0 0 0 0 0,1 1 0 0 0,-1-1 0 0 0,0 0 0 0 0,0 0 0 0 0,1 0 0 0 0,-1 0 0 0 0,0 1 0 0 0,1-1 0 0 0,-1 0 0 0 0,0 0 0 0 0,1 0 0 0 0,-1 0 0 0 0,0 0 0 0 0,1 0 0 0 0,-1 0 0 0 0,0 0 0 0 0,0 0 0 0 0,1 0 0 0 0,-1 0 0 0 0,0 0 0 0 0,1 0 0 0 0,-1 0 0 0 0,0 0 0 0 0,1-1 0 0 0,-1 1 0 0 0,0 0 0 0 0,1 0 0 0 0,-1 0 0 0 0,0 0 0 0 0,0 0 0 0 0,1-1 0 0 0,-1 1 0 0 0,0 0 0 0 0,0 0 0 0 0,1-1 0 0 0,-1 1 0 0 0,0 0 0 0 0,0 0 0 0 0,0-1 0 0 0,0 1 0 0 0,1 0 0 0 0,-1-1 0 0 0,10-11 0 0 0,-8 8 5 0 0,0-1 0 0 0,0 0 0 0 0,0 0 0 0 0,-1 0-1 0 0,0 0 1 0 0,0 0 0 0 0,1-9 0 0 0,-2 12-2 0 0,0-1-1 0 0,0 1 1 0 0,0 0 0 0 0,0-1 0 0 0,0 1-1 0 0,0 0 1 0 0,-1-1 0 0 0,1 1 0 0 0,-1 0-1 0 0,0 0 1 0 0,1 0 0 0 0,-1-1 0 0 0,0 1-1 0 0,0 0 1 0 0,-1 0 0 0 0,1 0-1 0 0,0 0 1 0 0,-1 0 0 0 0,-1-1 0 0 0,2 2-1 0 0,1 1 1 0 0,-1-1-1 0 0,0 1 1 0 0,1 0-1 0 0,-1-1 1 0 0,0 1-1 0 0,1 0 1 0 0,-1 0-1 0 0,0-1 1 0 0,0 1-1 0 0,1 0 1 0 0,-1 0-1 0 0,0 0 1 0 0,0 0-1 0 0,0 0 1 0 0,1 0 0 0 0,-1 0-1 0 0,0 0 1 0 0,0 0-1 0 0,1 1 1 0 0,-1-1-1 0 0,0 0 1 0 0,0 0-1 0 0,1 1 1 0 0,-1-1-1 0 0,0 0 1 0 0,1 1-1 0 0,-1-1 1 0 0,0 1-1 0 0,1-1 1 0 0,-1 1-1 0 0,1-1 1 0 0,-1 1-1 0 0,1-1 1 0 0,-1 1-1 0 0,0 0 1 0 0,-8 13-1672 0 0,3 0-3810 0 0,6-12 3816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18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38 8287 0 0,'0'0'382'0'0,"1"24"500"0"0,-2-19-734 0 0,0-1-1 0 0,0 1 1 0 0,-1-1-1 0 0,0 0 1 0 0,0 0-1 0 0,0 0 1 0 0,0 0-1 0 0,-1 0 1 0 0,0 0-1 0 0,-3 4 1 0 0,5-8 109 0 0,1-2-204 0 0,0-1-1 0 0,0 1 0 0 0,0 0 1 0 0,0 0-1 0 0,0-1 1 0 0,0 1-1 0 0,1 0 0 0 0,-1 0 1 0 0,1-1-1 0 0,0-2 0 0 0,1-1-47 0 0,0 1 0 0 0,1-1-1 0 0,-1 0 1 0 0,1 1 0 0 0,0 0-1 0 0,0 0 1 0 0,1 0 0 0 0,-1 0-1 0 0,1 1 1 0 0,0-1 0 0 0,1 1-1 0 0,-1 0 1 0 0,1 0 0 0 0,-1 0-1 0 0,11-5 1 0 0,-15 9 16 0 0,1 0-1 0 0,-1 0 1 0 0,0-1-1 0 0,1 1 1 0 0,-1 0-1 0 0,0 0 1 0 0,1 0-1 0 0,-1 0 1 0 0,1 0-1 0 0,-1 0 1 0 0,0 0 0 0 0,1 0-1 0 0,-1 0 1 0 0,1 0-1 0 0,-1 0 1 0 0,0 0-1 0 0,1 0 1 0 0,-1 0-1 0 0,1 0 1 0 0,-1 0-1 0 0,0 0 1 0 0,1 1 0 0 0,-1-1-1 0 0,0 0 1 0 0,1 0-1 0 0,-1 0 1 0 0,0 1-1 0 0,1-1 1 0 0,-1 0-1 0 0,0 0 1 0 0,1 1-1 0 0,-1-1 1 0 0,0 0 0 0 0,1 1-1 0 0,2 17 393 0 0,-8 17 42 0 0,-20 19 785 0 0,8-27-3323 0 0,19-33 506 0 0,-1-2-2625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47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16 7943 0 0,'-9'-9'839'0'0,"11"5"-370"0"0,19 5 592 0 0,-12 0-142 0 0,21 1-394 0 0,58-5 0 0 0,-43 0-2444 0 0,-1 2-3653 0 0,-37 1 3781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48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24 6559 0 0,'10'-6'1462'0'0,"-8"8"378"0"0,-10 15 1201 0 0,-1-2-3176 0 0,7-8 304 0 0,-1 1-1 0 0,1-1 1 0 0,1 1 0 0 0,-1-1-1 0 0,2 1 1 0 0,-1 15-1 0 0,1-18-101 0 0,0-1-1 0 0,0 1 0 0 0,1 0 0 0 0,-1 0 0 0 0,1 0 0 0 0,0-1 0 0 0,1 1 1 0 0,-1-1-1 0 0,1 1 0 0 0,0-1 0 0 0,0 1 0 0 0,4 4 0 0 0,-5-8-54 0 0,-1 0 0 0 0,1 0 0 0 0,0 0 1 0 0,1 0-1 0 0,-1 0 0 0 0,0 0 0 0 0,0 0 0 0 0,0 0 0 0 0,0 0 0 0 0,1-1 0 0 0,-1 1 0 0 0,0-1 0 0 0,1 1 0 0 0,-1-1 0 0 0,0 1 0 0 0,1-1 0 0 0,-1 0 1 0 0,1 1-1 0 0,-1-1 0 0 0,0 0 0 0 0,1 0 0 0 0,1 0 0 0 0,0-1 25 0 0,1 0 1 0 0,-1 1-1 0 0,0-1 1 0 0,0-1-1 0 0,0 1 0 0 0,0 0 1 0 0,0-1-1 0 0,0 1 1 0 0,4-4-1 0 0,0-1 19 0 0,1-1 0 0 0,-1 1 0 0 0,0-1-1 0 0,-1 0 1 0 0,11-16 0 0 0,-13 17-35 0 0,0-1-1 0 0,-1 0 1 0 0,1-1-1 0 0,-1 1 1 0 0,-1 0 0 0 0,0-1-1 0 0,0 0 1 0 0,0 1 0 0 0,-1-1-1 0 0,0 0 1 0 0,0 0-1 0 0,-1 0 1 0 0,0 0 0 0 0,-2-14-1 0 0,-1 21-1371 0 0,-2 7-1711 0 0,-1 9-2262 0 0,6-11 3501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48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5983 0 0,'0'0'274'0'0,"11"8"1532"0"0,-9-6-1516 0 0,-1 1-1 0 0,0-1 0 0 0,1 1 0 0 0,-1 0 0 0 0,0 0 0 0 0,-1-1 0 0 0,1 1 1 0 0,0 0-1 0 0,-1 0 0 0 0,0 0 0 0 0,1 0 0 0 0,-1 3 0 0 0,-3 39 557 0 0,2-32-359 0 0,0 29-63 0 0,1-27-647 0 0,-1 1 0 0 0,0-1 0 0 0,-1 1 0 0 0,0-1 0 0 0,-6 19 0 0 0,8-34 172 0 0,-1 0-1 0 0,1 1 1 0 0,0-1 0 0 0,0 0 0 0 0,0 1 0 0 0,0-1 0 0 0,0 0 0 0 0,0 1 0 0 0,0-1 0 0 0,-1 0-1 0 0,1 0 1 0 0,0 1 0 0 0,0-1 0 0 0,0 0 0 0 0,-1 1 0 0 0,1-1 0 0 0,0 0 0 0 0,0 0 0 0 0,-1 0-1 0 0,1 1 1 0 0,0-1 0 0 0,-1 0 0 0 0,1 0 0 0 0,0 0 0 0 0,0 0 0 0 0,-1 0 0 0 0,1 1 0 0 0,0-1-1 0 0,-1 0 1 0 0,1 0 0 0 0,0 0 0 0 0,-1 0 0 0 0,1 0 0 0 0,0 0 0 0 0,-1 0 0 0 0,1 0 0 0 0,0 0-1 0 0,-1 0 1 0 0,1 0 0 0 0,0 0 0 0 0,-1-1 0 0 0,1 1 0 0 0,0 0 0 0 0,-1 0 0 0 0,1 0 0 0 0,0 0-1 0 0,-1-1 1 0 0,1 1 0 0 0,0 0 0 0 0,-1-1 0 0 0,-10-13-4825 0 0,8 7 3213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49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10135 0 0,'6'-2'84'0'0,"0"0"-1"0"0,0 0 1 0 0,1 1-1 0 0,-1 0 0 0 0,0 0 1 0 0,0 0-1 0 0,1 1 1 0 0,-1 0-1 0 0,1 0 0 0 0,7 2 1 0 0,-10-2-81 0 0,-1 1-1 0 0,1-1 1 0 0,-1 1 0 0 0,0 0 0 0 0,1 0-1 0 0,-1 0 1 0 0,0 0 0 0 0,1 1 0 0 0,-1-1 0 0 0,0 1-1 0 0,0 0 1 0 0,0 0 0 0 0,0 0 0 0 0,-1 0 0 0 0,1 1-1 0 0,-1-1 1 0 0,1 1 0 0 0,-1-1 0 0 0,0 1 0 0 0,3 3-1 0 0,-5-4 1 0 0,0-1 0 0 0,1 0 0 0 0,-1 1 0 0 0,0-1 0 0 0,0 1 0 0 0,0-1-1 0 0,0 0 1 0 0,0 1 0 0 0,0-1 0 0 0,0 1 0 0 0,0-1 0 0 0,-1 0 0 0 0,1 1 0 0 0,-1-1-1 0 0,1 0 1 0 0,-1 1 0 0 0,1-1 0 0 0,-1 0 0 0 0,0 0 0 0 0,1 1 0 0 0,-1-1 0 0 0,0 0 0 0 0,0 0-1 0 0,0 0 1 0 0,0 0 0 0 0,0 0 0 0 0,0 0 0 0 0,-2 1 0 0 0,-6 5-27 0 0,0-1 0 0 0,-17 9 0 0 0,15-8 42 0 0,-13 4-73 0 0,19-9-353 0 0,1 0-1 0 0,-1 0 1 0 0,0 0-1 0 0,1 1 1 0 0,-7 4-1 0 0,7-2-2787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49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117 145 6911 0 0,'-27'4'744'0'0,"21"-3"-705"0"0,0-1-1 0 0,0 1 1 0 0,0 0-1 0 0,0 1 0 0 0,0-1 1 0 0,1 1-1 0 0,-1 0 1 0 0,1 1-1 0 0,-8 3 0 0 0,11-4 24 0 0,0-1 0 0 0,0 1-1 0 0,0 0 1 0 0,1 0-1 0 0,-1 0 1 0 0,0 0-1 0 0,1 0 1 0 0,0 0-1 0 0,-1 0 1 0 0,1 1 0 0 0,0-1-1 0 0,0 0 1 0 0,0 1-1 0 0,0-1 1 0 0,0 1-1 0 0,1-1 1 0 0,-1 1-1 0 0,1-1 1 0 0,0 1-1 0 0,0 0 1 0 0,0-1 0 0 0,0 1-1 0 0,1 4 1 0 0,-1-4-77 0 0,0 1 0 0 0,1-1 0 0 0,-1 0 1 0 0,1 0-1 0 0,0 0 0 0 0,0 0 0 0 0,0 0 0 0 0,0-1 1 0 0,0 1-1 0 0,4 5 0 0 0,-5-8 9 0 0,0 1-1 0 0,1-1 1 0 0,-1 0 0 0 0,1 1-1 0 0,-1-1 1 0 0,1 0-1 0 0,-1 1 1 0 0,0-1 0 0 0,1 0-1 0 0,-1 0 1 0 0,1 1 0 0 0,-1-1-1 0 0,1 0 1 0 0,0 0 0 0 0,-1 0-1 0 0,1 0 1 0 0,-1 0-1 0 0,1 1 1 0 0,-1-1 0 0 0,1 0-1 0 0,-1 0 1 0 0,1 0 0 0 0,-1-1-1 0 0,2 1 1 0 0,-1 0 0 0 0,1-1 0 0 0,-1 0 1 0 0,0 1-1 0 0,1-1 0 0 0,-1 0 0 0 0,0 0 0 0 0,1 0 0 0 0,-1 0 1 0 0,0 0-1 0 0,0 0 0 0 0,0-1 0 0 0,2-1 0 0 0,10-16 271 0 0,-1 0 0 0 0,0-1 1 0 0,-1 0-1 0 0,-1-1 0 0 0,-1-1 0 0 0,-1 1 0 0 0,-1-1 0 0 0,-1-1 0 0 0,6-40 0 0 0,-13 59 543 0 0,-3 15-727 0 0,-5 19-181 0 0,3 1-9 0 0,-15 91 53 0 0,19-107-887 0 0,2 0 1 0 0,0 0-1 0 0,2 20 0 0 0,2-21-3833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0.3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33 9671 0 0,'-6'3'87'0'0,"1"0"0"0"0,0 0-1 0 0,0 0 1 0 0,0 0 0 0 0,0 1-1 0 0,0 0 1 0 0,1 0 0 0 0,-1 0-1 0 0,1 1 1 0 0,0-1-1 0 0,1 1 1 0 0,-6 9 0 0 0,6-9-95 0 0,0 0 1 0 0,0 0-1 0 0,1 0 1 0 0,0 0-1 0 0,0 0 1 0 0,0 0-1 0 0,0 1 1 0 0,1-1-1 0 0,0 1 1 0 0,0-1-1 0 0,1 1 1 0 0,-1 0-1 0 0,2 9 1 0 0,-1-14 3 0 0,0 0 0 0 0,0 0 0 0 0,0 0 1 0 0,0 0-1 0 0,0-1 0 0 0,1 1 0 0 0,-1 0 1 0 0,0 0-1 0 0,1 0 0 0 0,-1-1 0 0 0,0 1 0 0 0,1 0 1 0 0,-1 0-1 0 0,1-1 0 0 0,-1 1 0 0 0,1 0 1 0 0,-1-1-1 0 0,1 1 0 0 0,0-1 0 0 0,-1 1 1 0 0,1 0-1 0 0,0-1 0 0 0,-1 1 0 0 0,1-1 0 0 0,0 0 1 0 0,0 1-1 0 0,-1-1 0 0 0,1 0 0 0 0,1 1 1 0 0,0-1 7 0 0,-1 0 1 0 0,1-1-1 0 0,0 1 1 0 0,0 0-1 0 0,-1-1 1 0 0,1 1 0 0 0,0-1-1 0 0,-1 1 1 0 0,1-1-1 0 0,-1 0 1 0 0,1 0-1 0 0,0 1 1 0 0,1-3-1 0 0,4-2 8 0 0,-1 0 0 0 0,0-1 0 0 0,1 1 0 0 0,9-14 0 0 0,5-12-28 0 0,-1-1-1 0 0,19-42 1 0 0,-34 65 1004 0 0,-2 8-336 0 0,-2 19-29 0 0,-6 30 177 0 0,1-27-1089 0 0,0 40 0 0 0,6-48-884 0 0,9-3-3178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0.7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9903 0 0,'1'4'440'0'0,"-1"-1"88"0"0,0-1-424 0 0,0 3-104 0 0,-1 2 0 0 0,0 0 0 0 0,-1 0 152 0 0,0 2 8 0 0,-1 3 0 0 0,-1 2 0 0 0,0 1-160 0 0,-1 2 80 0 0,0 4-80 0 0,-1-3 64 0 0,1 0-64 0 0,-1-1 0 0 0,0-2 0 0 0,-8 12-4736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1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11399 0 0,'23'6'630'0'0,"-4"-2"-1049"0"0,36 5-1 0 0,-49-9-921 0 0,1 1-1 0 0,-1-2 1 0 0,0 1 0 0 0,0-1-1 0 0,11-2 1 0 0,-13 2-258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0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0 11519 0 0,'-1'1'887'0'0,"-8"10"-958"0"0,-1-1 1 0 0,0 0-1 0 0,0-1 1 0 0,-1 0-1 0 0,0 0 1 0 0,-1-1-1 0 0,-12 6 0 0 0,-19 14 136 0 0,0 0 22 0 0,-15 11 200 0 0,53-35-246 0 0,0 0 0 0 0,1 0-1 0 0,-1 1 1 0 0,1 0 0 0 0,0 0 0 0 0,0 0 0 0 0,1 0-1 0 0,-5 9 1 0 0,7-12-30 0 0,0-1 0 0 0,1 0 0 0 0,-1 1 0 0 0,1-1 0 0 0,0 1 0 0 0,-1-1 0 0 0,1 1 0 0 0,0 0 0 0 0,0-1 0 0 0,0 1-1 0 0,0-1 1 0 0,0 1 0 0 0,0-1 0 0 0,1 1 0 0 0,-1-1 0 0 0,0 1 0 0 0,1-1 0 0 0,-1 1 0 0 0,2 1 0 0 0,-1 0-3 0 0,1 0 1 0 0,0-1-1 0 0,0 1 1 0 0,0-1-1 0 0,0 1 1 0 0,1-1-1 0 0,-1 0 1 0 0,6 4-1 0 0,3 1-8 0 0,1 0-1 0 0,0-1 0 0 0,19 7 1 0 0,-26-12 3 0 0,29 10-118 0 0,10 3-131 0 0,-37-10 169 0 0,-6-3 68 0 0,0 0 0 0 0,0 0 0 0 0,0 0 0 0 0,-1 0 0 0 0,1 0 0 0 0,-1 0 1 0 0,1 0-1 0 0,0 0 0 0 0,-1 0 0 0 0,0 0 0 0 0,1 0 0 0 0,-1 0 0 0 0,0 1 1 0 0,0-1-1 0 0,1 0 0 0 0,-1 0 0 0 0,0 0 0 0 0,0 1 0 0 0,0-1 0 0 0,0 0 1 0 0,-1 1-1 0 0,-3 20-30 0 0,0-12 47 0 0,-1-1-1 0 0,0 0 0 0 0,-1 0 1 0 0,0 0-1 0 0,0-1 0 0 0,-13 14 1 0 0,-49 40-1222 0 0,58-55 351 0 0,-1 1 0 0 0,0-2 1 0 0,0 1-1 0 0,0-1 0 0 0,-1-1 1 0 0,0 0-1 0 0,-13 3 0 0 0,6-2-1121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1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74 3103 0 0,'0'0'142'0'0,"9"10"420"0"0,-5-9 12 0 0,-1 0-1 0 0,0 0 0 0 0,0 0 1 0 0,0-1-1 0 0,1 1 0 0 0,-1-1 1 0 0,0 0-1 0 0,7 0 0 0 0,-6-1-400 0 0,0 1-1 0 0,-1-1 0 0 0,1 0 0 0 0,0 0 0 0 0,0 0 0 0 0,0-1 0 0 0,5-2 0 0 0,-8 4-215 0 0,1-1 0 0 0,-1 0 0 0 0,0 0 0 0 0,1 0 0 0 0,-1 0 0 0 0,0 0 0 0 0,0 0 0 0 0,1 0 0 0 0,-1 0 0 0 0,0 0 0 0 0,0 0 0 0 0,0-1 0 0 0,0 1 0 0 0,-1 0 0 0 0,1-1 0 0 0,0 1 0 0 0,0 0 0 0 0,-1-1 0 0 0,1 1 0 0 0,-1-1 0 0 0,0 0 0 0 0,1 1 0 0 0,-1-1 0 0 0,0 1 0 0 0,0-1 0 0 0,0 1 0 0 0,0-1 0 0 0,0 0 0 0 0,0 1 0 0 0,0-1 0 0 0,0 1 0 0 0,-1-1 0 0 0,1 1 0 0 0,-1-1 0 0 0,1 1 0 0 0,-1-1 0 0 0,0 1 0 0 0,1-1 0 0 0,-1 1 0 0 0,0 0 0 0 0,0-1 0 0 0,-2-1 0 0 0,2 2 68 0 0,1-1 0 0 0,-1 1 0 0 0,0 0 0 0 0,0 0 0 0 0,0 0 0 0 0,0 0 0 0 0,0 0 0 0 0,-1 0 0 0 0,1 0 0 0 0,0 0 0 0 0,0 0 0 0 0,-1 0 0 0 0,1 0 0 0 0,0 1 0 0 0,-1-1 0 0 0,1 1 0 0 0,-1-1 0 0 0,1 1 0 0 0,-1 0 0 0 0,1-1 0 0 0,-1 1 0 0 0,-2 0-1 0 0,1 0 111 0 0,1 1-1 0 0,0-1 0 0 0,-1 1 0 0 0,1 0 0 0 0,0 0 1 0 0,0 0-1 0 0,0 0 0 0 0,0 0 0 0 0,0 1 0 0 0,0-1 1 0 0,0 1-1 0 0,0-1 0 0 0,-2 3 0 0 0,-2 3 177 0 0,0 0-1 0 0,0 0 1 0 0,0 1-1 0 0,1 0 1 0 0,1 0-1 0 0,-6 10 1 0 0,0 17-303 0 0,10-33-55 0 0,0-1 0 0 0,-1 1 0 0 0,1-1 0 0 0,0 1-1 0 0,0-1 1 0 0,0 1 0 0 0,0-1 0 0 0,0 0 0 0 0,0 1 0 0 0,1-1 0 0 0,-1 1 0 0 0,0-1-1 0 0,1 1 1 0 0,-1-1 0 0 0,1 0 0 0 0,0 1 0 0 0,-1-1 0 0 0,1 0 0 0 0,0 0-1 0 0,0 0 1 0 0,0 1 0 0 0,1 0 0 0 0,7-3-1030 0 0,22-14-2909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1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2 13359 0 0,'-23'-2'1448'0'0,"14"3"-1467"0"0,0 1 1 0 0,0 0-1 0 0,0 0 0 0 0,0 1 0 0 0,1 0 0 0 0,-1 0 0 0 0,-12 8 1 0 0,19-10 11 0 0,-1 1 1 0 0,0 0-1 0 0,1-1 1 0 0,-1 1 0 0 0,1 0-1 0 0,0 0 1 0 0,0 1-1 0 0,0-1 1 0 0,0 0 0 0 0,0 1-1 0 0,0-1 1 0 0,1 1-1 0 0,-1 0 1 0 0,1-1-1 0 0,-1 1 1 0 0,1 0 0 0 0,0 0-1 0 0,0 0 1 0 0,0 0-1 0 0,1 0 1 0 0,-1 0 0 0 0,1 0-1 0 0,0 0 1 0 0,0 0-1 0 0,0 5 1 0 0,0-5 13 0 0,1 1 0 0 0,0 0 0 0 0,-1-1 0 0 0,1 1 0 0 0,1 0 0 0 0,-1-1 0 0 0,0 1 0 0 0,1-1 0 0 0,0 0 0 0 0,0 1 0 0 0,3 3 0 0 0,0-1 25 0 0,1 0-1 0 0,0-1 1 0 0,13 9-1 0 0,-10-7-70 0 0,-9-6 44 0 0,1-1 0 0 0,-1 0 0 0 0,1 1 0 0 0,-1-1 0 0 0,1 1 1 0 0,-1-1-1 0 0,1 1 0 0 0,-1-1 0 0 0,0 1 0 0 0,1-1 0 0 0,-1 1 0 0 0,0-1 1 0 0,1 1-1 0 0,-1 0 0 0 0,0-1 0 0 0,0 1 0 0 0,1 0 0 0 0,-1-1 0 0 0,0 1 1 0 0,0 0-1 0 0,0-1 0 0 0,0 1 0 0 0,0 0 0 0 0,0-1 0 0 0,0 1 1 0 0,0-1-1 0 0,0 1 0 0 0,-1 0 0 0 0,1-1 0 0 0,0 1 0 0 0,0 0 0 0 0,0-1 1 0 0,-1 1-1 0 0,1-1 0 0 0,0 1 0 0 0,-1 0 0 0 0,1-1 0 0 0,0 1 1 0 0,-1-1-1 0 0,1 1 0 0 0,-1-1 0 0 0,1 0 0 0 0,-1 1 0 0 0,1-1 0 0 0,-1 1 1 0 0,-3 2-127 0 0,1-1 0 0 0,0 0 0 0 0,-1 0 0 0 0,1 0 0 0 0,-1 0 0 0 0,1 0 0 0 0,-1-1 0 0 0,-4 2 0 0 0,-38 9-4833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2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12895 0 0,'1'2'25'0'0,"-1"-1"0"0"0,0 1 0 0 0,1 0 0 0 0,-1 0 0 0 0,1-1 0 0 0,0 1 0 0 0,-1 0 0 0 0,1-1 0 0 0,0 1 1 0 0,0-1-1 0 0,0 1 0 0 0,0-1 0 0 0,1 1 0 0 0,-1-1 0 0 0,0 0 0 0 0,0 0 0 0 0,1 1 0 0 0,-1-1 0 0 0,1 0 0 0 0,-1 0 0 0 0,3 1 0 0 0,-1-1 27 0 0,1 0 1 0 0,-1 0-1 0 0,0 0 1 0 0,1 0 0 0 0,-1-1-1 0 0,1 0 1 0 0,0 1-1 0 0,-1-1 1 0 0,1 0-1 0 0,4-1 1 0 0,1 0-628 0 0,-1-1 0 0 0,0 0-1 0 0,15-5 1 0 0,13-12-7510 0 0,-31 16 6294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2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1 102 6679 0 0,'2'-1'91'0'0,"1"-1"-1"0"0,0 0 0 0 0,0 1 1 0 0,0 0-1 0 0,0-1 0 0 0,0 1 1 0 0,0 0-1 0 0,0 1 0 0 0,0-1 1 0 0,0 0-1 0 0,0 1 0 0 0,1 0 1 0 0,3 0-1 0 0,-2 0 133 0 0,0-1-1 0 0,0 1 1 0 0,0-1-1 0 0,0 0 1 0 0,7-3-1 0 0,-8 1-24 0 0,1 1-1 0 0,-1-1 1 0 0,1 0-1 0 0,-1 0 1 0 0,0-1-1 0 0,-1 0 0 0 0,5-3 1 0 0,-7 5-183 0 0,0 1 0 0 0,0 0 1 0 0,1-1-1 0 0,-1 1 0 0 0,0-1 0 0 0,0 1 1 0 0,-1-1-1 0 0,1 1 0 0 0,0-1 0 0 0,0 0 1 0 0,-1 0-1 0 0,1 1 0 0 0,-1-1 0 0 0,1 0 0 0 0,-1 0 1 0 0,0 1-1 0 0,0-1 0 0 0,0 0 0 0 0,0 0 1 0 0,0 0-1 0 0,0 1 0 0 0,0-1 0 0 0,-1-3 1 0 0,0 4-19 0 0,1 1 0 0 0,0-1 1 0 0,0 1-1 0 0,-1-1 1 0 0,1 1-1 0 0,-1-1 0 0 0,1 1 1 0 0,-1-1-1 0 0,1 1 1 0 0,-1-1-1 0 0,1 1 0 0 0,-1-1 1 0 0,1 1-1 0 0,-1-1 1 0 0,1 1-1 0 0,-1 0 0 0 0,0 0 1 0 0,1-1-1 0 0,-1 1 1 0 0,1 0-1 0 0,-1 0 0 0 0,0 0 1 0 0,1-1-1 0 0,-1 1 1 0 0,0 0-1 0 0,0 0 0 0 0,-1 0 8 0 0,0 1 0 0 0,0-1 1 0 0,0 1-1 0 0,0-1 0 0 0,0 1 0 0 0,0-1 0 0 0,0 1 0 0 0,0 0 0 0 0,-2 1 0 0 0,0 1 43 0 0,-1 0 1 0 0,0 1-1 0 0,1-1 0 0 0,0 1 1 0 0,-7 7-1 0 0,8-6-25 0 0,0-1-1 0 0,0 1 0 0 0,1 0 0 0 0,0 0 1 0 0,0 1-1 0 0,0-1 0 0 0,1 0 0 0 0,0 1 1 0 0,-1-1-1 0 0,2 0 0 0 0,-1 1 0 0 0,1-1 1 0 0,0 1-1 0 0,0-1 0 0 0,0 1 0 0 0,1-1 0 0 0,0 1 1 0 0,2 6-1 0 0,-2-11-84 0 0,-1 0-1 0 0,0 0 1 0 0,1-1 0 0 0,-1 1-1 0 0,1 0 1 0 0,0-1 0 0 0,-1 1-1 0 0,1 0 1 0 0,-1-1-1 0 0,1 1 1 0 0,0-1 0 0 0,0 1-1 0 0,-1-1 1 0 0,1 0 0 0 0,0 1-1 0 0,0-1 1 0 0,-1 0 0 0 0,1 1-1 0 0,0-1 1 0 0,0 0 0 0 0,0 0-1 0 0,0 0 1 0 0,-1 1-1 0 0,1-1 1 0 0,0 0 0 0 0,0 0-1 0 0,0-1 1 0 0,0 1 0 0 0,1 0-1 0 0,15-7-3585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3.3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62 143 7135 0 0,'-4'1'61'0'0,"0"0"-1"0"0,0 1 0 0 0,0 0 1 0 0,0 0-1 0 0,0 0 0 0 0,1 0 1 0 0,-1 1-1 0 0,1 0 0 0 0,-1-1 1 0 0,1 1-1 0 0,-5 6 0 0 0,6-7-38 0 0,1 0 0 0 0,0 0-1 0 0,0 0 1 0 0,-1-1 0 0 0,1 1 0 0 0,0 0-1 0 0,1 0 1 0 0,-1 1 0 0 0,0-1-1 0 0,1 0 1 0 0,-1 0 0 0 0,1 0-1 0 0,-1 0 1 0 0,1 1 0 0 0,0-1-1 0 0,0 0 1 0 0,0 0 0 0 0,0 1 0 0 0,1-1-1 0 0,-1 0 1 0 0,1 0 0 0 0,-1 0-1 0 0,1 0 1 0 0,0 0 0 0 0,1 3-1 0 0,-2-4-16 0 0,0 0 1 0 0,1-1-1 0 0,-1 1 0 0 0,1 0 0 0 0,-1 0 0 0 0,1-1 0 0 0,-1 1 0 0 0,1 0 0 0 0,-1-1 1 0 0,1 1-1 0 0,0-1 0 0 0,-1 1 0 0 0,1-1 0 0 0,0 1 0 0 0,0-1 0 0 0,-1 1 0 0 0,1-1 0 0 0,0 0 1 0 0,0 1-1 0 0,0-1 0 0 0,-1 0 0 0 0,1 0 0 0 0,0 0 0 0 0,0 0 0 0 0,1 1 0 0 0,0-2 20 0 0,-1 1 0 0 0,1 0-1 0 0,0-1 1 0 0,0 1-1 0 0,0-1 1 0 0,0 1-1 0 0,-1-1 1 0 0,1 0 0 0 0,0 0-1 0 0,-1 0 1 0 0,3-1-1 0 0,0-1 33 0 0,1-1-1 0 0,-1 1 1 0 0,0-1-1 0 0,0 0 1 0 0,-1 0-1 0 0,1 0 1 0 0,3-6-1 0 0,0-4 142 0 0,0-1 0 0 0,0 0 0 0 0,-2-1 0 0 0,0 1-1 0 0,0-1 1 0 0,-2 0 0 0 0,0-1 0 0 0,-1 1 0 0 0,0 0 0 0 0,-2-27-1 0 0,0 43 139 0 0,-4 11-207 0 0,1 1-1 0 0,0-1 0 0 0,0 1 0 0 0,1-1 1 0 0,1 1-1 0 0,0 20 0 0 0,-1-9-2 0 0,1-14-148 0 0,0 1-1 0 0,1-1 0 0 0,0 1 1 0 0,0-1-1 0 0,1 1 0 0 0,1 0 1 0 0,-1-1-1 0 0,2 0 0 0 0,2 10 1 0 0,1-12-1706 0 0,-5-7 1544 0 0,-1 1-1 0 0,0-1 1 0 0,0 0 0 0 0,0 0-1 0 0,0 0 1 0 0,1 0 0 0 0,-1 0-1 0 0,0 0 1 0 0,0 0-1 0 0,0 0 1 0 0,1 0 0 0 0,-1 0-1 0 0,0 0 1 0 0,0 0 0 0 0,0 0-1 0 0,1 0 1 0 0,-1 0-1 0 0,0 0 1 0 0,0 0 0 0 0,0 0-1 0 0,1 0 1 0 0,-1 0 0 0 0,0 0-1 0 0,0 0 1 0 0,0 0-1 0 0,1 0 1 0 0,-1 0 0 0 0,0-1-1 0 0,0 1 1 0 0,0 0-1 0 0,0 0 1 0 0,0 0 0 0 0,1 0-1 0 0,-1 0 1 0 0,0 0 0 0 0,0-1-1 0 0,0 1 1 0 0,0 0-1 0 0,0 0 1 0 0,2-4-1607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3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15 10591 0 0,'0'0'488'0'0,"-4"25"52"0"0,2-14-628 0 0,-5 45-52 0 0,7-53 187 0 0,0 1-1 0 0,0-1 1 0 0,0 1 0 0 0,0-1 0 0 0,1 1 0 0 0,-1-1-1 0 0,1 1 1 0 0,0-1 0 0 0,0 1 0 0 0,0-1 0 0 0,1 0 0 0 0,2 5-1 0 0,-4-7-36 0 0,1-1 0 0 0,-1 1 0 0 0,0-1 0 0 0,1 1 0 0 0,-1-1 0 0 0,1 1 0 0 0,-1-1 0 0 0,1 1-1 0 0,-1-1 1 0 0,1 0 0 0 0,-1 1 0 0 0,1-1 0 0 0,-1 0 0 0 0,1 0 0 0 0,-1 1 0 0 0,1-1 0 0 0,0 0 0 0 0,-1 0-1 0 0,1 0 1 0 0,0 0 0 0 0,-1 1 0 0 0,1-1 0 0 0,-1 0 0 0 0,1 0 0 0 0,0 0 0 0 0,-1-1 0 0 0,2 1 0 0 0,0 0 37 0 0,-1-1 1 0 0,1 0 0 0 0,-1 0 0 0 0,1 0 0 0 0,-1 0 0 0 0,1 0 0 0 0,-1 0 0 0 0,0 0 0 0 0,0 0-1 0 0,2-2 1 0 0,21-33 692 0 0,-18 25-719 0 0,3-7 134 0 0,1-1 0 0 0,-2-1 0 0 0,7-24-1 0 0,-14 42-168 0 0,-1 2-90 0 0,4 18-10626 0 0,-3-15 8874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4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156 2 9215 0 0,'-3'0'106'0'0,"-1"-1"-1"0"0,0 1 1 0 0,1 0-1 0 0,-1 0 1 0 0,1 0-1 0 0,-1 0 1 0 0,0 1-1 0 0,1-1 1 0 0,-1 1-1 0 0,1 0 1 0 0,-7 3-1 0 0,-37 16-51 0 0,43-17 71 0 0,-1 0 1 0 0,1 0-1 0 0,0 0 0 0 0,0 0 0 0 0,0 1 0 0 0,0-1 0 0 0,1 1 0 0 0,0 0 1 0 0,-1 0-1 0 0,1 1 0 0 0,1-1 0 0 0,-1 0 0 0 0,-2 7 0 0 0,3-8-80 0 0,1 0 0 0 0,0 0 0 0 0,0 0 0 0 0,1 0-1 0 0,-1 0 1 0 0,0 0 0 0 0,1 0 0 0 0,0 0 0 0 0,0 0-1 0 0,0 0 1 0 0,0 0 0 0 0,0 0 0 0 0,0 0 0 0 0,1 0-1 0 0,0 0 1 0 0,-1-1 0 0 0,1 1 0 0 0,0 0 0 0 0,1 0-1 0 0,-1 0 1 0 0,0-1 0 0 0,1 1 0 0 0,-1 0 0 0 0,4 2-1 0 0,-3-3-205 0 0,0 0-1 0 0,0-1 0 0 0,0 0 1 0 0,1 0-1 0 0,-1 0 0 0 0,0 0 1 0 0,1 0-1 0 0,-1 0 0 0 0,1 0 1 0 0,-1-1-1 0 0,1 1 0 0 0,-1-1 1 0 0,1 0-1 0 0,-1 0 0 0 0,1 0 1 0 0,-1 0-1 0 0,1 0 0 0 0,0 0 1 0 0,-1-1-1 0 0,1 1 0 0 0,-1-1 1 0 0,0 0-1 0 0,1 0 0 0 0,-1 0 1 0 0,1 0-1 0 0,-1 0 0 0 0,3-2 1 0 0,12-9-3145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4.6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6 12671 0 0,'-4'1'67'0'0,"0"-1"-1"0"0,0 1 1 0 0,0 0-1 0 0,0 1 0 0 0,0-1 1 0 0,0 1-1 0 0,1-1 1 0 0,-1 1-1 0 0,1 0 0 0 0,-1 0 1 0 0,1 1-1 0 0,0-1 1 0 0,0 1-1 0 0,0 0 0 0 0,0 0 1 0 0,0 0-1 0 0,1 0 1 0 0,-1 0-1 0 0,1 0 1 0 0,0 1-1 0 0,0-1 0 0 0,0 1 1 0 0,0 0-1 0 0,1-1 1 0 0,-1 1-1 0 0,1 0 0 0 0,0 0 1 0 0,0 0-1 0 0,1 0 1 0 0,-1 0-1 0 0,1 0 0 0 0,0 0 1 0 0,0 0-1 0 0,0 0 1 0 0,0 0-1 0 0,1 0 1 0 0,0 0-1 0 0,0 0 0 0 0,0 0 1 0 0,0 0-1 0 0,4 7 1 0 0,-5-10-62 0 0,1 0 1 0 0,-1 1 0 0 0,1-1 0 0 0,0 0-1 0 0,-1 0 1 0 0,1 0 0 0 0,0 0 0 0 0,0 0-1 0 0,0 0 1 0 0,0-1 0 0 0,0 1 0 0 0,0 0-1 0 0,0 0 1 0 0,0-1 0 0 0,0 1 0 0 0,0 0-1 0 0,0-1 1 0 0,0 1 0 0 0,0-1 0 0 0,1 1-1 0 0,-1-1 1 0 0,0 0 0 0 0,3 1 0 0 0,-2-1-8 0 0,0-1 0 0 0,1 1 1 0 0,-1 0-1 0 0,0-1 0 0 0,0 0 1 0 0,1 1-1 0 0,-1-1 0 0 0,0 0 1 0 0,0 0-1 0 0,0 0 0 0 0,0 0 1 0 0,2-2-1 0 0,1-1-4 0 0,0 1-1 0 0,-1-1 1 0 0,1 0 0 0 0,-1 0-1 0 0,0-1 1 0 0,-1 1 0 0 0,1-1 0 0 0,-1 0-1 0 0,5-9 1 0 0,-5 4-17 0 0,0 0 1 0 0,-1 0-1 0 0,0 0 1 0 0,1-12-1 0 0,1-11 317 0 0,-4 32-230 0 0,0 11-42 0 0,-2 4-64 0 0,0-7-45 0 0,1 0 0 0 0,0 0-1 0 0,0 0 1 0 0,0-1 0 0 0,1 1-1 0 0,1 0 1 0 0,-1 0 0 0 0,1 0-1 0 0,2 11 1 0 0,-2-17-96 0 0,-1-1 152 0 0,0 0-1 0 0,0 0 1 0 0,0 0-1 0 0,0 0 1 0 0,0 0-1 0 0,0 0 1 0 0,0 0-1 0 0,0 1 1 0 0,0-1 0 0 0,0 0-1 0 0,0 0 1 0 0,0 0-1 0 0,0 0 1 0 0,0 0-1 0 0,0 0 1 0 0,0 0-1 0 0,0 0 1 0 0,0 0-1 0 0,0 0 1 0 0,0 0-1 0 0,0 0 1 0 0,0 0-1 0 0,1 0 1 0 0,-1 0-1 0 0,0 0 1 0 0,0 1 0 0 0,0-1-1 0 0,0 0 1 0 0,0 0-1 0 0,0 0 1 0 0,0 0-1 0 0,0 0 1 0 0,0 0-1 0 0,0 0 1 0 0,0 0-1 0 0,1 0 1 0 0,-1 0-1 0 0,0 0 1 0 0,0 0-1 0 0,0 0 1 0 0,0 0-1 0 0,0 0 1 0 0,0 0 0 0 0,0 0-1 0 0,0-1 1 0 0,0 1-1 0 0,0 0 1 0 0,0 0-1 0 0,0 0 1 0 0,1 0-1 0 0,-1 0 1 0 0,0 0-1 0 0,0 0 1 0 0,0 0-1 0 0,0 0 1 0 0,0 0-1 0 0,0 0 1 0 0,7-8-4684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4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0 11519 0 0,'0'0'1040'0'0,"0"1"-853"0"0,1 1-186 0 0,-1 0 1 0 0,0 1-1 0 0,1-1 0 0 0,-1 0 1 0 0,0 1-1 0 0,0-1 0 0 0,0 1 0 0 0,0-1 1 0 0,-1 0-1 0 0,1 1 0 0 0,-1-1 1 0 0,1 0-1 0 0,-1 1 0 0 0,-1 1 1 0 0,0 3-1 0 0,-6 34 332 0 0,-2 60 0 0 0,9-42-3577 0 0,1-69-506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5.3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11399 0 0,'6'-1'321'0'0,"0"0"0"0"0,0 0 0 0 0,0 1-1 0 0,0 0 1 0 0,7 1 0 0 0,24-2 698 0 0,-25-2-718 0 0,0 0 0 0 0,16-7 0 0 0,-17 6-458 0 0,0 0-1 0 0,21-4 1 0 0,-31 8-98 0 0,-7 2-6865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10591 0 0,'-30'19'173'0'0,"11"-7"25"0"0,-1 1 0 0 0,2 1 0 0 0,0 0 0 0 0,-22 23 0 0 0,36-32-139 0 0,-1 0 0 0 0,2 0 0 0 0,-1 0-1 0 0,0 1 1 0 0,1-1 0 0 0,0 1 0 0 0,0 0 0 0 0,1 0 0 0 0,0 0 0 0 0,0 0 0 0 0,0 1 0 0 0,1-1 0 0 0,0 0 0 0 0,0 1 0 0 0,0-1 0 0 0,1 1 0 0 0,0-1-1 0 0,0 1 1 0 0,1-1 0 0 0,2 9 0 0 0,-3-12-80 0 0,0-1 1 0 0,1 1-1 0 0,0 0 0 0 0,0-1 0 0 0,0 0 0 0 0,0 1 0 0 0,0-1 0 0 0,0 0 0 0 0,0 1 1 0 0,1-1-1 0 0,-1 0 0 0 0,1 0 0 0 0,0 0 0 0 0,-1 0 0 0 0,1 0 0 0 0,0-1 0 0 0,0 1 0 0 0,0 0 1 0 0,0-1-1 0 0,1 0 0 0 0,-1 1 0 0 0,0-1 0 0 0,1 0 0 0 0,-1 0 0 0 0,0 0 0 0 0,4 0 1 0 0,-2 0-328 0 0,0-1 1 0 0,0 0-1 0 0,0 0 1 0 0,0 0 0 0 0,0 0-1 0 0,0-1 1 0 0,-1 0-1 0 0,1 0 1 0 0,0 0-1 0 0,0 0 1 0 0,-1 0 0 0 0,1-1-1 0 0,-1 1 1 0 0,1-1-1 0 0,-1 0 1 0 0,0 0-1 0 0,5-4 1 0 0,-1-1-1140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5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30 150 12671 0 0,'1'13'119'0'0,"0"1"-1"0"0,-1 0 0 0 0,-1-1 1 0 0,-1 1-1 0 0,0-1 0 0 0,0 1 1 0 0,-6 17-1 0 0,4-23-540 0 0,4-8 389 0 0,0 0-1 0 0,0 0 0 0 0,0 0 0 0 0,0 0 0 0 0,0 1 1 0 0,-1-1-1 0 0,1 0 0 0 0,0 0 0 0 0,0 0 1 0 0,0 0-1 0 0,0 0 0 0 0,0 0 0 0 0,0 0 0 0 0,-1 0 1 0 0,1 0-1 0 0,0 0 0 0 0,0 1 0 0 0,0-1 0 0 0,0 0 1 0 0,0 0-1 0 0,-1 0 0 0 0,1 0 0 0 0,0 0 1 0 0,0 0-1 0 0,0 0 0 0 0,0 0 0 0 0,-1 0 0 0 0,1 0 1 0 0,0 0-1 0 0,0 0 0 0 0,0 0 0 0 0,0-1 0 0 0,0 1 1 0 0,-1 0-1 0 0,1 0 0 0 0,0 0 0 0 0,0 0 0 0 0,0 0 1 0 0,0 0-1 0 0,0 0 0 0 0,0 0 0 0 0,-1 0 1 0 0,1 0-1 0 0,0-1 0 0 0,0 1 0 0 0,0 0 0 0 0,0 0 1 0 0,0 0-1 0 0,0 0 0 0 0,0 0 0 0 0,0 0 0 0 0,0-1 1 0 0,0 1-1 0 0,-1 0 0 0 0,1 0 0 0 0,0 0 1 0 0,0 0-1 0 0,0-1 0 0 0,0 1 0 0 0,0 0 0 0 0,0 0 1 0 0,0 0-1 0 0,0 0 0 0 0,0 0 0 0 0,0-1 0 0 0,1 1 1 0 0,-8-22-3957 0 0</inkml:trace>
  <inkml:trace contextRef="#ctx0" brushRef="#br0" timeOffset="1">73 1 7599 0 0,'0'3'336'0'0,"0"0"72"0"0,0 1-328 0 0,0 0-80 0 0,1 0 0 0 0,-2 1 0 0 0,1 0-1496 0 0,-1 0-312 0 0,1 0-64 0 0,0 0-16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6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38 8287 0 0,'-23'21'1618'0'0,"20"-18"-1443"0"0,1 0 0 0 0,0 0-1 0 0,0 0 1 0 0,0 0 0 0 0,0 0 0 0 0,1 0 0 0 0,-1 1 0 0 0,1-1 0 0 0,0 1 0 0 0,0-1 0 0 0,0 1 0 0 0,0-1 0 0 0,1 1 0 0 0,-1-1 0 0 0,1 1-1 0 0,0-1 1 0 0,0 1 0 0 0,1 0 0 0 0,-1-1 0 0 0,1 1 0 0 0,-1-1 0 0 0,1 1 0 0 0,0-1 0 0 0,0 1 0 0 0,1-1 0 0 0,-1 0 0 0 0,1 1 0 0 0,0-1-1 0 0,-1 0 1 0 0,4 3 0 0 0,-4-5-171 0 0,0 0-1 0 0,-1-1 1 0 0,1 1-1 0 0,0 0 1 0 0,0-1-1 0 0,-1 1 1 0 0,1-1 0 0 0,0 0-1 0 0,0 1 1 0 0,0-1-1 0 0,0 0 1 0 0,0 1-1 0 0,0-1 1 0 0,0 0-1 0 0,0 0 1 0 0,0 0-1 0 0,0 0 1 0 0,0 0-1 0 0,0 0 1 0 0,0 0-1 0 0,0 0 1 0 0,1 0 0 0 0,1-1 15 0 0,-1 0 1 0 0,0 0 0 0 0,1 0 0 0 0,-1 0 0 0 0,0-1 0 0 0,0 1 0 0 0,0-1-1 0 0,4-2 1 0 0,-2 0 17 0 0,1-1 1 0 0,-1 1-1 0 0,0-1 0 0 0,-1 0 0 0 0,1 0 0 0 0,4-9 0 0 0,-4 6-46 0 0,-1 0 1 0 0,0-1-1 0 0,-1 1 0 0 0,2-12 0 0 0,-3 16 6 0 0,-1 0 0 0 0,0 0 0 0 0,0 1 0 0 0,0-1 0 0 0,0 0-1 0 0,-1 1 1 0 0,1-1 0 0 0,-1 0 0 0 0,0 1 0 0 0,0-1 0 0 0,-1 1 0 0 0,1-1-1 0 0,-2-3 1 0 0,2 7 5 0 0,1-1-1 0 0,0 1 1 0 0,-1-1 0 0 0,1 0-1 0 0,-1 1 1 0 0,1-1-1 0 0,-1 1 1 0 0,1 0-1 0 0,-1-1 1 0 0,1 1-1 0 0,-1-1 1 0 0,1 1 0 0 0,-1 0-1 0 0,1-1 1 0 0,-1 1-1 0 0,0 0 1 0 0,1 0-1 0 0,-1-1 1 0 0,0 1 0 0 0,1 0-1 0 0,-1 0 1 0 0,0 0-1 0 0,1 0 1 0 0,-1 0-1 0 0,0 0 1 0 0,1 0 0 0 0,-2 0-1 0 0,0 0 8 0 0,0 1 0 0 0,0 0 0 0 0,0-1 0 0 0,0 1 1 0 0,0 0-1 0 0,0 0 0 0 0,0 0 0 0 0,-3 3 0 0 0,-1 0-14 0 0,0 2 0 0 0,0-1 0 0 0,-9 11 0 0 0,10-11-411 0 0,-1 3-539 0 0,3-2-2861 0 0,2-3-255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2:56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63 11519 0 0,'4'28'1235'0'0,"-3"-18"-1056"0"0,-1 0 1 0 0,0-1-1 0 0,0 1 0 0 0,-1 0 1 0 0,-4 15-1 0 0,2-7 926 0 0,3-17-977 0 0,0-2-97 0 0,-1 0 0 0 0,1 0 0 0 0,0 0 0 0 0,-1 0 1 0 0,1 0-1 0 0,0 0 0 0 0,0-1 0 0 0,0 1 0 0 0,0 0 0 0 0,0 0 0 0 0,0 0 0 0 0,0 0 0 0 0,0 0 0 0 0,1 0 0 0 0,-1 0 0 0 0,0 0 0 0 0,1-2 0 0 0,7-22-150 0 0,-2 10 63 0 0,0 2 1 0 0,2-1-1 0 0,13-19 0 0 0,-17 26 123 0 0,1 1 1 0 0,0 0-1 0 0,1 0 1 0 0,-1 0-1 0 0,1 1 1 0 0,0 0-1 0 0,1 0 1 0 0,10-6-1 0 0,-16 10-59 0 0,0 0 0 0 0,-1 1 1 0 0,1-1-1 0 0,1 1 0 0 0,-1-1 0 0 0,0 1 0 0 0,0-1 0 0 0,0 1 0 0 0,0 0 0 0 0,0 0 0 0 0,0-1 0 0 0,0 1 1 0 0,0 0-1 0 0,1 0 0 0 0,-1 0 0 0 0,0 0 0 0 0,0 0 0 0 0,0 1 0 0 0,0-1 0 0 0,0 0 0 0 0,0 0 0 0 0,1 1 1 0 0,-1-1-1 0 0,0 1 0 0 0,0-1 0 0 0,1 2 0 0 0,0-1 17 0 0,-1 1 0 0 0,0-1 0 0 0,0 1 1 0 0,0 0-1 0 0,0-1 0 0 0,-1 1 0 0 0,1 0 0 0 0,0 0 0 0 0,-1-1 1 0 0,1 1-1 0 0,-1 0 0 0 0,0 0 0 0 0,1 0 0 0 0,-1 3 0 0 0,0 7 104 0 0,-1-1 0 0 0,1 1 0 0 0,-6 21 0 0 0,3-16-129 0 0,-1-1-1 0 0,0 0 0 0 0,-11 23 1 0 0,15-39-54 0 0,0 0 0 0 0,0 1 0 0 0,0-1 0 0 0,0 0 1 0 0,0 0-1 0 0,0 0 0 0 0,0 0 0 0 0,0 1 0 0 0,0-1 1 0 0,0 0-1 0 0,-1 0 0 0 0,1 0 0 0 0,0 0 1 0 0,0 0-1 0 0,0 1 0 0 0,0-1 0 0 0,0 0 0 0 0,0 0 1 0 0,-1 0-1 0 0,1 0 0 0 0,0 0 0 0 0,0 0 0 0 0,0 0 1 0 0,0 0-1 0 0,-1 0 0 0 0,1 0 0 0 0,0 0 1 0 0,0 0-1 0 0,0 1 0 0 0,0-1 0 0 0,-1 0 0 0 0,1 0 1 0 0,0 0-1 0 0,0 0 0 0 0,0 0 0 0 0,0-1 0 0 0,-1 1 1 0 0,1 0-1 0 0,0 0 0 0 0,0 0 0 0 0,-4-9-5298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1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78 4143 0 0,'0'0'1863'0'0,"6"-10"4473"0"0,-1 3-5537 0 0,25-5 196 0 0,51-30 0 0 0,-81 42-1608 0 0,9-5 1950 0 0,-6 3-3987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3.3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15 2303 0 0,'7'-13'1786'0'0,"-2"11"1038"0"0,-4 3-2685 0 0,0 1-1 0 0,0-1 0 0 0,0 1 1 0 0,-1-1-1 0 0,1 1 1 0 0,0-1-1 0 0,-1 1 0 0 0,1-1 1 0 0,-1 1-1 0 0,0 0 1 0 0,1 2-1 0 0,2 15 489 0 0,-1-1-1 0 0,0 25 1 0 0,-2-35-429 0 0,0 0 0 0 0,-1-1 1 0 0,0 1-1 0 0,0 0 1 0 0,-1-1-1 0 0,0 1 1 0 0,0-1-1 0 0,-5 10 0 0 0,7-16-278 0 0,0 0 0 0 0,-1-1-1 0 0,1 1 1 0 0,0-1 0 0 0,0 1-1 0 0,-1-1 1 0 0,1 1 0 0 0,0-1-1 0 0,-1 0 1 0 0,1 1 0 0 0,-1-1-1 0 0,1 1 1 0 0,0-1 0 0 0,-1 0-1 0 0,1 1 1 0 0,-1-1 0 0 0,1 0-1 0 0,-1 1 1 0 0,1-1 0 0 0,-1 0-1 0 0,1 0 1 0 0,-1 0 0 0 0,1 1-1 0 0,-1-1 1 0 0,0 0 0 0 0,1 0-1 0 0,-1 0 1 0 0,1 0 0 0 0,-1 0-1 0 0,1 0 1 0 0,-2 0 0 0 0,-5-5-3478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3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8063 0 0,'59'0'2094'0'0,"-46"0"-1608"0"0,0 1-1 0 0,0-1 0 0 0,0-1 0 0 0,13-2 0 0 0,-22 2-704 0 0,6-1 701 0 0,-4 1-4441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4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4031 0 0,'0'0'183'0'0,"4"31"1526"0"0,0 9 791 0 0,-4-39-2436 0 0,12-35 2688 0 0,-11 27-2623 0 0,2 0 0 0 0,-1 0 0 0 0,6-12 0 0 0,-7 16-98 0 0,1 1 0 0 0,-1 0 0 0 0,0 0-1 0 0,1 0 1 0 0,-1 0 0 0 0,1 0 0 0 0,-1 1 0 0 0,1-1 0 0 0,0 0 0 0 0,0 1-1 0 0,0-1 1 0 0,0 1 0 0 0,0 0 0 0 0,0 0 0 0 0,3-2 0 0 0,-5 3-81 0 0,1 0 1 0 0,-1 0-1 0 0,0 0 1 0 0,1 0-1 0 0,-1 0 1 0 0,0 0-1 0 0,1 0 1 0 0,-1 0-1 0 0,0 0 1 0 0,1 0-1 0 0,-1 0 1 0 0,0 0-1 0 0,1 0 1 0 0,-1 0-1 0 0,0 0 1 0 0,1 0-1 0 0,-1 1 1 0 0,0-1-1 0 0,0 0 1 0 0,1 0-1 0 0,-1 0 1 0 0,0 0-1 0 0,0 1 1 0 0,1-1-1 0 0,-1 0 1 0 0,0 0-1 0 0,0 1 1 0 0,1-1-1 0 0,-1 0 1 0 0,0 0-1 0 0,0 1 1 0 0,0-1-1 0 0,0 0 1 0 0,1 1-1 0 0,-1-1 1 0 0,0 0-1 0 0,0 1 1 0 0,0-1-1 0 0,0 0 1 0 0,0 1-1 0 0,2 11-6266 0 0,-2-12 6067 0 0,0 3-1350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4.6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8519 0 0,'0'0'390'0'0,"-7"10"148"0"0,7-10-535 0 0,-27 39 77 0 0,26-37-61 0 0,0-1 0 0 0,0 0-1 0 0,1 1 1 0 0,-1-1 0 0 0,0 0 0 0 0,1 1-1 0 0,-1-1 1 0 0,1 1 0 0 0,0-1 0 0 0,-1 1-1 0 0,1-1 1 0 0,0 1 0 0 0,0-1 0 0 0,0 1-1 0 0,0-1 1 0 0,0 1 0 0 0,0-1 0 0 0,0 1-1 0 0,0-1 1 0 0,1 1 0 0 0,-1-1 0 0 0,1 1 0 0 0,-1-1-1 0 0,1 1 1 0 0,0-1 0 0 0,-1 0 0 0 0,2 3-1 0 0,-1-4-12 0 0,0 1-1 0 0,-1-1 0 0 0,1 1 0 0 0,0-1 1 0 0,-1 1-1 0 0,1-1 0 0 0,0 0 1 0 0,-1 1-1 0 0,1-1 0 0 0,0 0 0 0 0,0 1 1 0 0,-1-1-1 0 0,1 0 0 0 0,0 0 1 0 0,0 0-1 0 0,0 0 0 0 0,-1 0 0 0 0,1 0 1 0 0,0 0-1 0 0,0 0 0 0 0,0 0 1 0 0,-1 0-1 0 0,1 0 0 0 0,1-1 0 0 0,0 0 18 0 0,0 0 0 0 0,0 0 0 0 0,-1 0 0 0 0,1 0-1 0 0,0 0 1 0 0,-1 0 0 0 0,1-1 0 0 0,0 1 0 0 0,1-3-1 0 0,0 1 13 0 0,0-1 0 0 0,0 0-1 0 0,-1 0 1 0 0,0 0 0 0 0,1 0-1 0 0,-1 0 1 0 0,-1 0 0 0 0,3-5-1 0 0,-3 4-24 0 0,0 1-1 0 0,-1-1 0 0 0,1 1 1 0 0,-1 0-1 0 0,0-1 0 0 0,0 1 1 0 0,-1-6-1 0 0,1 10 236 0 0,-13 28 283 0 0,11-18-678 0 0,0-1 1 0 0,1 0-1 0 0,-1 1 0 0 0,2 0 0 0 0,-1-1 0 0 0,3 18 0 0 0,-1-31-4353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4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7487 0 0,'0'0'340'0'0,"8"23"182"0"0,-7-18-592 0 0,0 0 0 0 0,-1 1 0 0 0,1-1 0 0 0,-1 0 0 0 0,0 0 0 0 0,0 1 0 0 0,-1-1 1 0 0,0 0-1 0 0,0 0 0 0 0,0 1 0 0 0,-2 5 0 0 0,1-12-730 0 0,-3-3-1671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5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7711 0 0,'0'0'840'0'0,"3"2"-1488"0"0,-2 1-152 0 0,0 0-24 0 0,-1 0-8 0 0,0 0-280 0 0,0 1-56 0 0,0-1-16 0 0,-1 0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16127 0 0,'0'0'1242'0'0,"-4"25"-780"0"0,5-16-961 0 0,0 0 0 0 0,0 0 0 0 0,4 12 0 0 0,-4-18 109 0 0,0 1 0 0 0,0-1 0 0 0,0 0 0 0 0,0 0 0 0 0,1 0-1 0 0,0 0 1 0 0,-1 0 0 0 0,1 0 0 0 0,0-1 0 0 0,0 1 0 0 0,0 0-1 0 0,4 2 1 0 0,-5-4 100 0 0,0-1 0 0 0,0 1 1 0 0,0-1-1 0 0,0 0 0 0 0,0 0 0 0 0,0 1 0 0 0,0-1 0 0 0,0 0 0 0 0,0 0 0 0 0,0 0 0 0 0,0 0 0 0 0,0 0 0 0 0,0 0 0 0 0,0 0 1 0 0,0 0-1 0 0,0-1 0 0 0,0 1 0 0 0,0 0 0 0 0,0-1 0 0 0,-1 1 0 0 0,1 0 0 0 0,0-1 0 0 0,0 1 0 0 0,0-1 0 0 0,0 1 0 0 0,1-2 0 0 0,1-1-1118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5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60 7943 0 0,'-4'26'864'0'0,"-7"7"-236"0"0,10-32 482 0 0,6-18-597 0 0,-1 7-506 0 0,0 1 0 0 0,0 0 1 0 0,1 0-1 0 0,0 1 0 0 0,7-11 0 0 0,-9 16 20 0 0,-1 0 0 0 0,1 0 0 0 0,-1 0 0 0 0,1 0 0 0 0,0 1 0 0 0,0-1 0 0 0,0 1 0 0 0,0-1 0 0 0,0 1 0 0 0,1 0 0 0 0,-1 1 0 0 0,1-1-1 0 0,-1 0 1 0 0,1 1 0 0 0,0 0 0 0 0,5-1 0 0 0,-8 2-16 0 0,0-1-1 0 0,-1 1 0 0 0,1 0 0 0 0,0 0 0 0 0,0 0 1 0 0,-1 0-1 0 0,1 0 0 0 0,0 1 0 0 0,0-1 0 0 0,0 0 1 0 0,-1 0-1 0 0,1 0 0 0 0,0 1 0 0 0,-1-1 0 0 0,1 0 1 0 0,0 1-1 0 0,0-1 0 0 0,-1 1 0 0 0,1-1 0 0 0,-1 1 1 0 0,1-1-1 0 0,0 1 0 0 0,-1-1 0 0 0,1 1 0 0 0,-1-1 1 0 0,1 1-1 0 0,0 1 0 0 0,-1 0 32 0 0,1-1 0 0 0,-1 1 0 0 0,1 0 0 0 0,-1 0 0 0 0,1 0 0 0 0,-1 0 0 0 0,0 0-1 0 0,0 0 1 0 0,0 0 0 0 0,-1 3 0 0 0,-1 5 193 0 0,0-1-1 0 0,0 0 1 0 0,-6 12 0 0 0,4-3-114 0 0,3-15-124 0 0,1 0 1 0 0,-1-1-1 0 0,1 1 0 0 0,-1 0 1 0 0,0-1-1 0 0,0 1 0 0 0,0-1 1 0 0,0 1-1 0 0,-1-1 0 0 0,1 1 1 0 0,-3 3-1 0 0,3-6-124 0 0,1 0 74 0 0,0 0 0 0 0,0 0-1 0 0,0 0 1 0 0,0 1-1 0 0,0-1 1 0 0,0 0 0 0 0,-1 0-1 0 0,1 0 1 0 0,0 0-1 0 0,0 0 1 0 0,0 0 0 0 0,0 0-1 0 0,0 0 1 0 0,0 0-1 0 0,-1 1 1 0 0,1-1 0 0 0,0 0-1 0 0,0 0 1 0 0,0 0-1 0 0,0 0 1 0 0,-1 0 0 0 0,1 0-1 0 0,0 0 1 0 0,0 0-1 0 0,0 0 1 0 0,0 0 0 0 0,-1 0-1 0 0,1 0 1 0 0,0 0-1 0 0,0 0 1 0 0,0-1 0 0 0,0 1-1 0 0,0 0 1 0 0,-1 0-1 0 0,1 0 1 0 0,0 0 0 0 0,0 0-1 0 0,0 0 1 0 0,0 0-1 0 0,0 0 1 0 0,-3-10-3974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6.0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91 7943 0 0,'0'0'364'0'0,"1"27"778"0"0,-11 38-16 0 0,5-70-7311 0 0,4 1 4714 0 0</inkml:trace>
  <inkml:trace contextRef="#ctx0" brushRef="#br0" timeOffset="1">41 0 6791 0 0,'0'0'664'0'0,"-1"2"-592"0"0,0 1-72 0 0,1 0 0 0 0,-4 8-3008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6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32 8863 0 0,'1'28'1160'0'0,"-8"3"-848"0"0,4-16 158 0 0,15-35-174 0 0,18-29-331 0 0,-28 46 37 0 0,1-1 0 0 0,0 1 0 0 0,0 0 0 0 0,0-1 0 0 0,1 1 0 0 0,-1 1 0 0 0,1-1 0 0 0,0 0-1 0 0,-1 1 1 0 0,7-3 0 0 0,-9 5 8 0 0,-1 0-1 0 0,0-1 1 0 0,1 1-1 0 0,-1 0 0 0 0,0 0 1 0 0,0 0-1 0 0,1 0 1 0 0,-1 0-1 0 0,0 0 1 0 0,1 0-1 0 0,-1 0 0 0 0,0 0 1 0 0,1 0-1 0 0,-1 0 1 0 0,0 0-1 0 0,1 0 0 0 0,-1 0 1 0 0,0 0-1 0 0,1 0 1 0 0,-1 0-1 0 0,0 0 1 0 0,1 0-1 0 0,-1 0 0 0 0,0 0 1 0 0,0 1-1 0 0,1-1 1 0 0,-1 0-1 0 0,0 0 0 0 0,0 0 1 0 0,1 1-1 0 0,-1-1 1 0 0,0 0-1 0 0,1 1 1 0 0,1 12 535 0 0,-8 16 357 0 0,5-27-871 0 0,-4 15 202 0 0,3-13-281 0 0,0 1 0 0 0,1 0 0 0 0,-1 0 0 0 0,1 0 0 0 0,0 0 0 0 0,1 0 0 0 0,-1 0 0 0 0,1 7 0 0 0,0-12-378 0 0,2-2-740 0 0,6-6-2882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7.0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34 6447 0 0,'1'0'89'0'0,"-1"-1"0"0"0,1 0-1 0 0,-1 1 1 0 0,1-1-1 0 0,-1 1 1 0 0,1-1 0 0 0,-1 0-1 0 0,0 1 1 0 0,1-1-1 0 0,-1 0 1 0 0,0 0 0 0 0,0 1-1 0 0,1-1 1 0 0,-1 0-1 0 0,0 0 1 0 0,0 1 0 0 0,0-1-1 0 0,0 0 1 0 0,0 0-1 0 0,0 1 1 0 0,0-2 0 0 0,0 2-27 0 0,-1-1 1 0 0,1 1 0 0 0,0 0 0 0 0,0-1 0 0 0,-1 1-1 0 0,1 0 1 0 0,-1 0 0 0 0,1-1 0 0 0,0 1 0 0 0,-1 0-1 0 0,1 0 1 0 0,0 0 0 0 0,-1-1 0 0 0,1 1 0 0 0,-1 0-1 0 0,1 0 1 0 0,-1 0 0 0 0,1 0 0 0 0,0 0 0 0 0,-1 0-1 0 0,1 0 1 0 0,-1 0 0 0 0,1 0 0 0 0,-1 0 0 0 0,0 0-1 0 0,-1 0-4 0 0,0 1-1 0 0,1-1 0 0 0,-1 1 0 0 0,0-1 1 0 0,1 1-1 0 0,-1-1 0 0 0,0 1 0 0 0,1 0 0 0 0,-1 0 1 0 0,1 0-1 0 0,-1 0 0 0 0,1 0 0 0 0,-1 0 1 0 0,1 0-1 0 0,0 1 0 0 0,0-1 0 0 0,-1 0 0 0 0,-1 4 1 0 0,2-3-10 0 0,0 1-1 0 0,0 0 1 0 0,0 0 0 0 0,0 0 0 0 0,1 0 0 0 0,-1-1 0 0 0,1 1-1 0 0,0 0 1 0 0,0 0 0 0 0,0 0 0 0 0,0 0 0 0 0,0 0 0 0 0,2 6 0 0 0,-2-8-41 0 0,0 0 1 0 0,1-1 0 0 0,-1 1 0 0 0,0 0-1 0 0,1 0 1 0 0,-1-1 0 0 0,1 1-1 0 0,-1 0 1 0 0,1-1 0 0 0,-1 1 0 0 0,1 0-1 0 0,-1-1 1 0 0,1 1 0 0 0,0-1 0 0 0,-1 1-1 0 0,1-1 1 0 0,0 1 0 0 0,-1-1 0 0 0,1 1-1 0 0,1-1 1 0 0,-1 1-5 0 0,1-1 1 0 0,-1 0-1 0 0,1 0 1 0 0,-1 0-1 0 0,1 0 1 0 0,-1 0-1 0 0,1-1 0 0 0,-1 1 1 0 0,0 0-1 0 0,1 0 1 0 0,-1-1-1 0 0,1 1 1 0 0,-1-1-1 0 0,0 0 0 0 0,1 1 1 0 0,0-2-1 0 0,6-2 50 0 0,-1 0-1 0 0,0-1 0 0 0,0 0 0 0 0,0 0 1 0 0,6-6-1 0 0,-11 8 17 0 0,1 0-1 0 0,-1 0 1 0 0,1 0 0 0 0,-1-1-1 0 0,0 1 1 0 0,0-1-1 0 0,-1 1 1 0 0,1-1 0 0 0,-1 1-1 0 0,0-1 1 0 0,0 0 0 0 0,0 0-1 0 0,0-4 1 0 0,0 7 128 0 0,-5 28 283 0 0,2-10-208 0 0,1-4-183 0 0,0 0 1 0 0,-2 0 0 0 0,-5 22 0 0 0,6-31-29 0 0,0-1 0 0 0,1 1 0 0 0,-1 0 1 0 0,0-1-1 0 0,-1 1 0 0 0,1-1 1 0 0,0 0-1 0 0,-1 0 0 0 0,0 0 0 0 0,0 0 1 0 0,0 0-1 0 0,0 0 0 0 0,0-1 0 0 0,-1 0 1 0 0,1 1-1 0 0,-5 1 0 0 0,-1 1 31 0 0,6-3-190 0 0,-1 0 0 0 0,1 0 0 0 0,0-1-1 0 0,-1 1 1 0 0,1-1 0 0 0,-1 0 0 0 0,1 0 0 0 0,-1 0 0 0 0,0 0-1 0 0,0 0 1 0 0,1-1 0 0 0,-1 0 0 0 0,-4 0 0 0 0,3-2-5084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8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7255 0 0,'0'0'654'0'0,"10"3"4292"0"0,-9 0-4729 0 0,1-1 0 0 0,0 1-1 0 0,-1-1 1 0 0,1 0 0 0 0,0 1-1 0 0,0-1 1 0 0,0 0 0 0 0,0 0-1 0 0,1 0 1 0 0,-1-1 0 0 0,1 1 0 0 0,-1 0-1 0 0,1-1 1 0 0,3 2 0 0 0,43 13 189 0 0,-15-6 81 0 0,-31-9-471 0 0,34 8 498 0 0,-37-9-821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8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 5295 0 0,'0'0'242'0'0,"-13"21"2748"0"0,10-14-2244 0 0,-1-1 1 0 0,1 1-1 0 0,0 0 0 0 0,0 0 0 0 0,1 0 0 0 0,-2 12 0 0 0,2-8-672 0 0,1 1 1 0 0,0 0-1 0 0,1-1 0 0 0,0 1 0 0 0,1-1 1 0 0,4 21-1 0 0,-5-31-282 0 0,-3-8-10047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9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9791 0 0,'0'0'883'0'0,"0"0"-727"0"0,0 1-149 0 0,0 0 0 0 0,1-1 0 0 0,-1 1-1 0 0,0 0 1 0 0,1-1 0 0 0,-1 1 0 0 0,0-1 0 0 0,1 1 0 0 0,-1-1-1 0 0,1 1 1 0 0,-1-1 0 0 0,1 1 0 0 0,0-1 0 0 0,-1 1 0 0 0,1-1-1 0 0,-1 0 1 0 0,1 1 0 0 0,0-1 0 0 0,-1 0 0 0 0,1 0 0 0 0,0 1-1 0 0,-1-1 1 0 0,1 0 0 0 0,0 0 0 0 0,-1 0 0 0 0,1 0 0 0 0,0 0-1 0 0,0 0 1 0 0,-1 0 0 0 0,1 0 0 0 0,0 0 0 0 0,1 0 0 0 0,26-10 1341 0 0,-9 3-849 0 0,-9 7-2160 0 0,-5 2-2414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9.5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65 9559 0 0,'31'-15'1194'0'0,"-30"15"-1199"0"0,1-1 0 0 0,-1 0 0 0 0,0 0 0 0 0,0 0 0 0 0,0 0 0 0 0,0 0 0 0 0,0 0 0 0 0,0 0 0 0 0,-1 0 0 0 0,1-1 0 0 0,0 1 1 0 0,-1 0-1 0 0,1 0 0 0 0,0-1 0 0 0,-1 1 0 0 0,1 0 0 0 0,-1-1 0 0 0,0 1 0 0 0,0 0 0 0 0,1-1 0 0 0,-1 1 0 0 0,0-3 0 0 0,0 4 8 0 0,0-1 0 0 0,0 0 1 0 0,0 0-1 0 0,0 0 0 0 0,0 1 0 0 0,0-1 0 0 0,-1 0 0 0 0,1 0 0 0 0,0 0 0 0 0,0 1 0 0 0,-1-1 0 0 0,1 0 0 0 0,0 0 0 0 0,-1 1 1 0 0,1-1-1 0 0,-1 0 0 0 0,1 1 0 0 0,-1-1 0 0 0,1 0 0 0 0,-1 1 0 0 0,0-1 0 0 0,1 1 0 0 0,-1-1 0 0 0,0 1 0 0 0,1-1 0 0 0,-1 1 0 0 0,0-1 1 0 0,1 1-1 0 0,-1 0 0 0 0,0 0 0 0 0,0-1 0 0 0,0 1 0 0 0,1 0 0 0 0,-1 0 0 0 0,0 0 0 0 0,0 0 0 0 0,0 0 0 0 0,1 0 0 0 0,-1 0 0 0 0,0 0 1 0 0,-1 0-1 0 0,0 0 27 0 0,-1 1 0 0 0,1-1 1 0 0,0 1-1 0 0,0 0 1 0 0,-1 0-1 0 0,1 0 1 0 0,0 0-1 0 0,0 0 0 0 0,0 0 1 0 0,-3 2-1 0 0,2 1 119 0 0,1-1 0 0 0,-1 1 0 0 0,0 0 0 0 0,1 0 1 0 0,0 0-1 0 0,0 0 0 0 0,0 0 0 0 0,0 0 0 0 0,1 0 0 0 0,-1 1 0 0 0,1-1 0 0 0,0 0 0 0 0,1 1 0 0 0,-1-1 0 0 0,1 7 0 0 0,0-9-171 0 0,0-1 0 0 0,0 1-1 0 0,0 0 1 0 0,0-1 0 0 0,1 1 0 0 0,-1 0-1 0 0,0-1 1 0 0,1 1 0 0 0,0-1 0 0 0,-1 1 0 0 0,1 0-1 0 0,0-1 1 0 0,0 0 0 0 0,0 1 0 0 0,0-1 0 0 0,0 1-1 0 0,0-1 1 0 0,0 0 0 0 0,0 0 0 0 0,1 0-1 0 0,-1 0 1 0 0,0 0 0 0 0,1 0 0 0 0,-1 0 0 0 0,1 0-1 0 0,-1 0 1 0 0,1-1 0 0 0,-1 1 0 0 0,1 0-1 0 0,0-1 1 0 0,-1 0 0 0 0,1 1 0 0 0,-1-1 0 0 0,1 0-1 0 0,0 0 1 0 0,0 0 0 0 0,-1 0 0 0 0,1 0-1 0 0,0 0 1 0 0,-1 0 0 0 0,1-1 0 0 0,2 0 0 0 0,3-2-1213 0 0,7-8-2904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09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 7367 0 0,'0'0'667'0'0,"-23"0"570"0"0,18 1-977 0 0,0 2-1 0 0,-1-1 1 0 0,1 1-1 0 0,0 0 1 0 0,0 0-1 0 0,0 0 1 0 0,-5 5-1 0 0,9-7-227 0 0,0 0 0 0 0,0 0 0 0 0,0 0 0 0 0,0 0 0 0 0,0 1 0 0 0,0-1 0 0 0,0 0 0 0 0,1 0-1 0 0,-1 1 1 0 0,0-1 0 0 0,1 0 0 0 0,-1 1 0 0 0,1-1 0 0 0,-1 3 0 0 0,1-3-23 0 0,0 0 0 0 0,0 0 1 0 0,0-1-1 0 0,1 1 0 0 0,-1 0 1 0 0,0 0-1 0 0,0 0 0 0 0,1 0 0 0 0,-1 0 1 0 0,1 0-1 0 0,-1-1 0 0 0,1 1 1 0 0,-1 0-1 0 0,1 0 0 0 0,-1-1 0 0 0,1 1 1 0 0,0 0-1 0 0,-1-1 0 0 0,1 1 1 0 0,0 0-1 0 0,0-1 0 0 0,-1 1 0 0 0,1-1 1 0 0,0 1-1 0 0,1 0 0 0 0,18 4 158 0 0,-19-5-155 0 0,1 0 0 0 0,-1 0 0 0 0,0 0 0 0 0,1 0 1 0 0,-1 0-1 0 0,0 0 0 0 0,1 1 0 0 0,-1-1 0 0 0,0 0 0 0 0,0 1 0 0 0,1-1 1 0 0,-1 1-1 0 0,0 0 0 0 0,0-1 0 0 0,0 1 0 0 0,0 0 0 0 0,0-1 1 0 0,0 1-1 0 0,0 0 0 0 0,0 0 0 0 0,0 0 0 0 0,0 0 0 0 0,0 0 1 0 0,-1 0-1 0 0,1 0 0 0 0,0 1 0 0 0,-1-1 0 0 0,1 0 0 0 0,-1 0 1 0 0,1 0-1 0 0,-1 1 0 0 0,1-1 0 0 0,-1 3 0 0 0,0-2 25 0 0,0 0-1 0 0,-1-1 0 0 0,0 1 1 0 0,1 0-1 0 0,-1 0 1 0 0,0 0-1 0 0,0 0 0 0 0,0-1 1 0 0,0 1-1 0 0,0 0 0 0 0,0-1 1 0 0,-1 1-1 0 0,1-1 1 0 0,0 1-1 0 0,-1-1 0 0 0,1 1 1 0 0,-1-1-1 0 0,0 0 0 0 0,1 0 1 0 0,-1 0-1 0 0,0 0 1 0 0,-2 1-1 0 0,-1 1-117 0 0,0-1 0 0 0,0 0 0 0 0,-1 0 0 0 0,1 0 0 0 0,0 0 0 0 0,-12 1 0 0 0,14-3-801 0 0,11-9-5962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10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8863 0 0,'2'30'1043'0'0,"-13"110"981"0"0,9-134-3131 0 0,2-6 875 0 0,-1 0 0 0 0,1 0 0 0 0,0 0-1 0 0,0 0 1 0 0,0 0 0 0 0,-1 1 0 0 0,1-1-1 0 0,0 0 1 0 0,0 0 0 0 0,-1 0-1 0 0,1 0 1 0 0,0 0 0 0 0,0 0 0 0 0,-1 0-1 0 0,1 0 1 0 0,0 0 0 0 0,0 0 0 0 0,0 0-1 0 0,-1 0 1 0 0,1 0 0 0 0,0 0 0 0 0,0-1-1 0 0,-1 1 1 0 0,1 0 0 0 0,0 0-1 0 0,0 0 1 0 0,0 0 0 0 0,-1 0 0 0 0,1 0-1 0 0,0-1 1 0 0,0 1 0 0 0,0 0 0 0 0,-1 0-1 0 0,1-1 1 0 0,-2-2-1623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0 11519 0 0,'-59'74'1391'0'0,"10"-16"-782"0"0,24-27-1415 0 0,17-23 271 0 0,1-1-1 0 0,1 1 1 0 0,-1 1-1 0 0,2-1 1 0 0,-1 1-1 0 0,1 0 1 0 0,0 1 0 0 0,-4 11-1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10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10247 0 0,'28'-2'1368'0'0,"-14"0"-722"0"0,83-6 399 0 0,-90 9-2476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11.0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92 12207 0 0,'-2'33'1455'0'0,"2"-26"-1476"0"0,0 0 0 0 0,-1 0 0 0 0,0 0 0 0 0,-2 12 0 0 0,1-17-761 0 0,1-6-1418 0 0,1-12-1656 0 0</inkml:trace>
  <inkml:trace contextRef="#ctx0" brushRef="#br0" timeOffset="1">47 1 7711 0 0,'0'0'840'0'0,"-1"6"-4256"0"0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11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30 8751 0 0,'-5'26'952'0'0,"0"-4"-950"0"0,5-18 4 0 0,-1 0 1 0 0,0 0-1 0 0,0 0 1 0 0,0 1-1 0 0,0-1 0 0 0,-1-1 1 0 0,1 1-1 0 0,-1 0 0 0 0,-3 4 1 0 0,5-8 87 0 0,1-6 99 0 0,0 0 0 0 0,0-1 0 0 0,1 1 0 0 0,-1 0-1 0 0,1-1 1 0 0,1 1 0 0 0,-1 1 0 0 0,1-1 0 0 0,0 0-1 0 0,7-8 1 0 0,-8 11-184 0 0,0-1 1 0 0,1 1-1 0 0,-1-1 0 0 0,1 1 0 0 0,0 0 0 0 0,0 0 1 0 0,0 0-1 0 0,1 1 0 0 0,-1-1 0 0 0,0 1 1 0 0,1 0-1 0 0,0 0 0 0 0,0 0 0 0 0,-1 0 0 0 0,1 1 1 0 0,0-1-1 0 0,0 1 0 0 0,5-1 0 0 0,-8 2 22 0 0,-1 0 0 0 0,1 0 0 0 0,-1 0 0 0 0,1 0 0 0 0,-1 0 0 0 0,1 0 0 0 0,-1 1 0 0 0,1-1 0 0 0,0 0 0 0 0,-1 0 0 0 0,1 0 0 0 0,-1 1 0 0 0,1-1 0 0 0,-1 0 0 0 0,1 0 0 0 0,-1 1 0 0 0,0-1 0 0 0,1 0 0 0 0,-1 1 0 0 0,1-1 0 0 0,-1 1 0 0 0,0-1 0 0 0,1 0 0 0 0,-1 1 0 0 0,0-1 0 0 0,1 1 0 0 0,-1 0 0 0 0,3 19 342 0 0,-10 20-196 0 0,7-38-157 0 0,-2 7 2 0 0,1-5 3 0 0,1 1 1 0 0,-1-1-1 0 0,0 0 1 0 0,-1 0-1 0 0,1 0 1 0 0,-1 0-1 0 0,0 0 1 0 0,0 0-1 0 0,0 0 1 0 0,0 0-1 0 0,-4 4 1 0 0,5-8-134 0 0,-5 0-1791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12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9 10015 0 0,'-1'-1'28'0'0,"0"0"0"0"0,1 1 0 0 0,-1-1 0 0 0,0 0 0 0 0,1 1 0 0 0,-1-1 0 0 0,0 1 0 0 0,0-1 0 0 0,1 1 0 0 0,-1-1 0 0 0,0 1 0 0 0,0 0 0 0 0,0-1 0 0 0,0 1 0 0 0,0 0 0 0 0,0 0 0 0 0,0-1 0 0 0,1 1 0 0 0,-1 0 0 0 0,0 0 0 0 0,0 0 0 0 0,0 0 0 0 0,0 0 0 0 0,0 1 0 0 0,0-1 0 0 0,0 0 0 0 0,0 0 0 0 0,0 0 0 0 0,0 1 0 0 0,1-1 0 0 0,-1 1 0 0 0,0-1 0 0 0,0 1 0 0 0,0-1 0 0 0,1 1 0 0 0,-1-1 0 0 0,0 1 0 0 0,0-1 0 0 0,1 1 0 0 0,-1 0 0 0 0,0 1 0 0 0,-1 0-9 0 0,0 0 1 0 0,1 1-1 0 0,-1-1 0 0 0,1 1 1 0 0,-1-1-1 0 0,1 1 0 0 0,0 0 1 0 0,0 0-1 0 0,1-1 1 0 0,-1 1-1 0 0,0 5 0 0 0,0-6 0 0 0,1 0-1 0 0,0-1 0 0 0,0 1 1 0 0,0 0-1 0 0,1 0 1 0 0,-1-1-1 0 0,0 1 0 0 0,0-1 1 0 0,1 1-1 0 0,-1 0 0 0 0,1-1 1 0 0,0 1-1 0 0,-1-1 1 0 0,1 1-1 0 0,0-1 0 0 0,0 1 1 0 0,2 2-1 0 0,-2-4-13 0 0,0 1 0 0 0,0 0 0 0 0,0-1 0 0 0,0 1 0 0 0,0-1 0 0 0,0 1-1 0 0,0-1 1 0 0,0 0 0 0 0,0 1 0 0 0,0-1 0 0 0,0 0 0 0 0,1 0 0 0 0,-1 0 0 0 0,0 0 0 0 0,0 0 0 0 0,0 0 0 0 0,0 0 0 0 0,0 0 0 0 0,0 0 0 0 0,2-1-1 0 0,0 0 9 0 0,0 0-1 0 0,0 0 1 0 0,0 0-1 0 0,0-1 1 0 0,0 1-1 0 0,-1-1 1 0 0,1 0-1 0 0,0 0 1 0 0,-1 0-1 0 0,0 0 1 0 0,1 0-1 0 0,-1 0 1 0 0,0-1-1 0 0,0 1 1 0 0,0-1-1 0 0,0 0 1 0 0,1-3-1 0 0,6-25 349 0 0,-8 27 299 0 0,0 23-69 0 0,-1-17-558 0 0,0 6-57 0 0,1 2 228 0 0,-1 0 1 0 0,0 0-1 0 0,-1 0 0 0 0,-2 14 0 0 0,2-21-64 0 0,-1 1 0 0 0,1 0 1 0 0,-1-1-1 0 0,0 1 0 0 0,1-1 0 0 0,-1 1 0 0 0,-1-1 0 0 0,1 0 0 0 0,0 0 0 0 0,-1 0 0 0 0,0 0 1 0 0,0 0-1 0 0,0-1 0 0 0,-4 4 0 0 0,1-1-114 0 0,0-1 1 0 0,0 0 0 0 0,-1 0-1 0 0,1-1 1 0 0,-1 0-1 0 0,1 0 1 0 0,-1 0 0 0 0,0-1-1 0 0,0 0 1 0 0,0-1-1 0 0,0 1 1 0 0,-1-1-1 0 0,1-1 1 0 0,0 1 0 0 0,-13-2-1 0 0,6 3-543 0 0,11-2-3252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57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10135 0 0,'19'11'1096'0'0,"-14"-10"-1002"0"0,0-1-1 0 0,0 0 0 0 0,0 0 0 0 0,0-1 0 0 0,0 1 0 0 0,0-1 1 0 0,0 0-1 0 0,0-1 0 0 0,0 1 0 0 0,0-1 0 0 0,-1 0 1 0 0,1 0-1 0 0,-1 0 0 0 0,1-1 0 0 0,-1 0 0 0 0,0 0 0 0 0,7-6 1 0 0,-10 7-3477 0 0,0 0 2104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3:59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4 4375 0 0,'0'0'199'0'0,"0"0"-12"0"0,2-2 1166 0 0,-12 1 1197 0 0,8 1-2311 0 0,0 0-1 0 0,0 0 1 0 0,0 0-1 0 0,0 0 1 0 0,0 0 0 0 0,0 0-1 0 0,0 1 1 0 0,0-1 0 0 0,1 1-1 0 0,-1-1 1 0 0,0 1-1 0 0,-2 0 1 0 0,-2 3-73 0 0,0-1 1 0 0,-1 1-1 0 0,2 1 0 0 0,-1-1 1 0 0,0 1-1 0 0,1 0 0 0 0,0 0 0 0 0,0 0 1 0 0,0 1-1 0 0,1 0 0 0 0,0 0 1 0 0,-4 6-1 0 0,6-7-92 0 0,0-1 0 0 0,0 1 0 0 0,0-1 0 0 0,0 1 0 0 0,1 0 0 0 0,-1 0 0 0 0,1 0 1 0 0,1 0-1 0 0,-1-1 0 0 0,1 1 0 0 0,0 0 0 0 0,0 0 0 0 0,0 0 0 0 0,0 0 0 0 0,1 0 0 0 0,0 0 0 0 0,0 0 0 0 0,3 7 0 0 0,-3-11-92 0 0,0 1-1 0 0,0-1 1 0 0,0 0-1 0 0,0 1 1 0 0,0-1-1 0 0,0 0 0 0 0,0 0 1 0 0,0 0-1 0 0,0 0 1 0 0,1 0-1 0 0,-1 0 1 0 0,0 0-1 0 0,1-1 1 0 0,-1 1-1 0 0,1 0 0 0 0,-1-1 1 0 0,1 1-1 0 0,-1-1 1 0 0,1 1-1 0 0,-1-1 1 0 0,1 0-1 0 0,0 0 1 0 0,-1 0-1 0 0,1 0 1 0 0,-1 0-1 0 0,1 0 0 0 0,0 0 1 0 0,-1 0-1 0 0,1-1 1 0 0,-1 1-1 0 0,4-2 1 0 0,23-8-3334 0 0,-6-4-4880 0 0,-18 10 6313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0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 9095 0 0,'-23'5'1176'0'0,"17"-3"-1079"0"0,0 1 0 0 0,1 1 0 0 0,-1-1 0 0 0,1 1 0 0 0,0 0 0 0 0,0 0 1 0 0,1 0-1 0 0,-6 7 0 0 0,8-9-78 0 0,1 0 0 0 0,0-1 0 0 0,0 1 1 0 0,0 0-1 0 0,0-1 0 0 0,0 1 1 0 0,0 0-1 0 0,1 0 0 0 0,-1 0 1 0 0,0 0-1 0 0,1-1 0 0 0,0 1 0 0 0,-1 0 1 0 0,1 0-1 0 0,0 0 0 0 0,0 0 1 0 0,0 0-1 0 0,0 0 0 0 0,0 0 0 0 0,1 0 1 0 0,-1 0-1 0 0,1 0 0 0 0,-1 0 1 0 0,1 0-1 0 0,0 0 0 0 0,0 0 1 0 0,-1-1-1 0 0,1 1 0 0 0,0 0 0 0 0,1-1 1 0 0,0 3-1 0 0,-1-3-15 0 0,0 0 0 0 0,0 1-1 0 0,1-1 1 0 0,-1 0 0 0 0,0 0 0 0 0,0 0 0 0 0,0 0-1 0 0,1 0 1 0 0,-1-1 0 0 0,1 1 0 0 0,-1 0 0 0 0,0 0-1 0 0,1-1 1 0 0,-1 1 0 0 0,1-1 0 0 0,0 1 0 0 0,-1-1-1 0 0,1 0 1 0 0,-1 0 0 0 0,1 0 0 0 0,1 0 0 0 0,0 0 9 0 0,0-1 1 0 0,0 1-1 0 0,-1-1 1 0 0,1 0 0 0 0,-1 0-1 0 0,1 0 1 0 0,0 0-1 0 0,-1 0 1 0 0,0-1-1 0 0,1 1 1 0 0,3-4 0 0 0,-2 2 1 0 0,-1 0 0 0 0,1-1 1 0 0,-1 1-1 0 0,1-1 1 0 0,-1 0-1 0 0,0 0 0 0 0,0-1 1 0 0,-1 1-1 0 0,1 0 0 0 0,-1-1 1 0 0,0 1-1 0 0,0-1 1 0 0,-1 0-1 0 0,2-6 0 0 0,-16 79-1384 0 0,13-67 858 0 0,-1 0-1268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1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55 8063 0 0,'12'22'1512'0'0,"-10"-15"-1246"0"0,0 0 0 0 0,-1-1 0 0 0,0 1 0 0 0,0 0 0 0 0,0 9 0 0 0,15-42-147 0 0,-8 6-66 0 0,-4 9-30 0 0,0 0 1 0 0,11-19-1 0 0,-14 28 33 0 0,0 1 0 0 0,0-1-1 0 0,0 0 1 0 0,1 0-1 0 0,-1 0 1 0 0,1 1-1 0 0,-1-1 1 0 0,1 1 0 0 0,0-1-1 0 0,0 1 1 0 0,-1-1-1 0 0,1 1 1 0 0,0 0 0 0 0,0 0-1 0 0,0 0 1 0 0,0 0-1 0 0,1 1 1 0 0,-1-1-1 0 0,0 0 1 0 0,3 0 0 0 0,-4 2-34 0 0,0-1 1 0 0,0 0-1 0 0,0 0 1 0 0,-1 1-1 0 0,1-1 1 0 0,0 1-1 0 0,0-1 1 0 0,-1 1-1 0 0,1-1 1 0 0,0 1-1 0 0,-1-1 1 0 0,1 1-1 0 0,-1 0 1 0 0,1-1-1 0 0,-1 1 1 0 0,1 0-1 0 0,-1 0 1 0 0,1-1-1 0 0,-1 1 1 0 0,1 0-1 0 0,-1 0 1 0 0,0 0-1 0 0,0-1 1 0 0,1 1-1 0 0,-1 0 1 0 0,0 0-1 0 0,0 0 1 0 0,0 0-1 0 0,0 0 1 0 0,0-1-1 0 0,0 1 1 0 0,0 0-1 0 0,0 0 1 0 0,-1 1-1 0 0,-2 31 228 0 0,1-26-196 0 0,2-4-39 0 0,0-1 1 0 0,-1 1 0 0 0,0 0-1 0 0,1-1 1 0 0,-1 1 0 0 0,0-1-1 0 0,-1 1 1 0 0,1-1 0 0 0,0 1-1 0 0,-1-1 1 0 0,1 0 0 0 0,-1 0-1 0 0,1 0 1 0 0,-1 0 0 0 0,0 0-1 0 0,-2 2 1 0 0,3-4 37 0 0,1-1-47 0 0,0 1 0 0 0,0-1-1 0 0,-1 0 1 0 0,1 0 0 0 0,0 0 0 0 0,0 0-1 0 0,0 0 1 0 0,0 0 0 0 0,0 0 0 0 0,0 0-1 0 0,1 0 1 0 0,-1 0 0 0 0,0 0-1 0 0,0 1 1 0 0,1-1 0 0 0,-1 0 0 0 0,0 0-1 0 0,1 0 1 0 0,-1 0 0 0 0,2-1 0 0 0,-2 2-8 0 0,4-9-28 0 0,2-3-51 0 0,0 0 0 0 0,11-16-1 0 0,-16 26 110 0 0,0 0 0 0 0,0 1-1 0 0,1-1 1 0 0,-1 0-1 0 0,1 0 1 0 0,-1 1 0 0 0,1-1-1 0 0,0 1 1 0 0,0 0-1 0 0,-1-1 1 0 0,1 1 0 0 0,0 0-1 0 0,0 0 1 0 0,0 0-1 0 0,0 0 1 0 0,0 1 0 0 0,1-1-1 0 0,-1 0 1 0 0,0 1-1 0 0,0-1 1 0 0,0 1 0 0 0,3 0-1 0 0,-4 0-15 0 0,0 0 0 0 0,0 1-1 0 0,-1-1 1 0 0,1 0 0 0 0,0 1-1 0 0,0-1 1 0 0,-1 1 0 0 0,1-1-1 0 0,0 1 1 0 0,-1-1 0 0 0,1 1-1 0 0,0 0 1 0 0,-1-1 0 0 0,1 1-1 0 0,-1 0 1 0 0,1-1 0 0 0,-1 1 0 0 0,1 0-1 0 0,-1 0 1 0 0,0-1 0 0 0,1 1-1 0 0,-1 0 1 0 0,0 0 0 0 0,0 0-1 0 0,1 0 1 0 0,-1-1 0 0 0,0 3-1 0 0,1 25 137 0 0,-1-24-79 0 0,1 16 512 0 0,0-2-1786 0 0,-2-9-7372 0 0,2-13 6786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1.4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68 7367 0 0,'0'0'334'0'0,"24"-8"1600"0"0,-21 6-1712 0 0,0 0-1 0 0,0 0 0 0 0,-1 0 1 0 0,1-1-1 0 0,-1 1 0 0 0,0-1 1 0 0,1 1-1 0 0,1-5 0 0 0,-3 6-198 0 0,0 0-1 0 0,-1 1 0 0 0,1-1 0 0 0,0-1 0 0 0,-1 1 1 0 0,1 0-1 0 0,-1 0 0 0 0,0 0 0 0 0,1 0 0 0 0,-1 0 1 0 0,0 0-1 0 0,0 0 0 0 0,1-1 0 0 0,-1 1 0 0 0,0 0 1 0 0,0 0-1 0 0,0 0 0 0 0,-1 0 0 0 0,1-1 0 0 0,0 1 1 0 0,0 0-1 0 0,-1 0 0 0 0,1 0 0 0 0,0 0 0 0 0,-1 0 1 0 0,1 0-1 0 0,-1 0 0 0 0,0-1 0 0 0,1 1 117 0 0,-1 1-120 0 0,1 0-1 0 0,0 0 1 0 0,0 0 0 0 0,-1-1 0 0 0,1 1-1 0 0,0 0 1 0 0,0 0 0 0 0,-1 0-1 0 0,1 0 1 0 0,0 0 0 0 0,-1 0 0 0 0,1 0-1 0 0,0 0 1 0 0,0 0 0 0 0,-1 0 0 0 0,1 0-1 0 0,0 0 1 0 0,-1 0 0 0 0,1 0-1 0 0,0 0 1 0 0,-1 0 0 0 0,1 0 0 0 0,0 0-1 0 0,0 0 1 0 0,-1 0 0 0 0,1 0 0 0 0,0 0-1 0 0,0 0 1 0 0,-1 1 0 0 0,1-1-1 0 0,0 0 1 0 0,0 0 0 0 0,-1 0 0 0 0,1 0-1 0 0,0 1 1 0 0,0-1 0 0 0,-1 0-1 0 0,-10 8 420 0 0,9-5-377 0 0,-1 0 0 0 0,1 1 1 0 0,0 0-1 0 0,1 0 0 0 0,-1-1 0 0 0,0 1 0 0 0,1 0 0 0 0,0 0 0 0 0,0 0 0 0 0,0 6 0 0 0,-2 43 531 0 0,3-53-633 0 0,0 0-1 0 0,0 1 0 0 0,0-1 1 0 0,0 0-1 0 0,0 1 1 0 0,0-1-1 0 0,0 0 0 0 0,0 1 1 0 0,0-1-1 0 0,0 0 0 0 0,0 1 1 0 0,1-1-1 0 0,-1 0 0 0 0,0 1 1 0 0,0-1-1 0 0,0 0 1 0 0,1 0-1 0 0,-1 1 0 0 0,0-1 1 0 0,0 0-1 0 0,1 0 0 0 0,-1 0 1 0 0,0 1-1 0 0,1-1 1 0 0,-1 0-1 0 0,0 0 0 0 0,1 0 1 0 0,-1 0-1 0 0,0 1 0 0 0,1-1 1 0 0,-1 0-1 0 0,0 0 1 0 0,1 0-1 0 0,-1 0 0 0 0,0 0 1 0 0,1 0-1 0 0,-1 0 0 0 0,0 0 1 0 0,1 0-1 0 0,-1 0 1 0 0,0 0-1 0 0,1 0 0 0 0,-1 0 1 0 0,0-1-1 0 0,1 1 0 0 0,-1 0 1 0 0,0 0-1 0 0,1 0 0 0 0,-1 0 1 0 0,0-1-1 0 0,0 1 1 0 0,1 0-1 0 0,-1-1 0 0 0,4-4-5567 0 0,-2 2 3818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1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 11519 0 0,'8'25'1248'0'0,"-3"3"-1270"0"0,-2-10 177 0 0,-3-18-138 0 0,0 0-1 0 0,0 0 0 0 0,0 0 1 0 0,0 0-1 0 0,0 0 1 0 0,0-1-1 0 0,0 1 1 0 0,0 0-1 0 0,1 0 1 0 0,-1 0-1 0 0,0 0 1 0 0,0 0-1 0 0,0 0 0 0 0,0 0 1 0 0,0 0-1 0 0,0 0 1 0 0,0 0-1 0 0,0 0 1 0 0,0 0-1 0 0,1 0 1 0 0,-1 0-1 0 0,0 0 1 0 0,0 0-1 0 0,0 0 0 0 0,0 0 1 0 0,0 1-1 0 0,0-1 1 0 0,0 0-1 0 0,0 0 1 0 0,0 0-1 0 0,1 0 1 0 0,-1 0-1 0 0,0 0 1 0 0,0 0-1 0 0,0 0 0 0 0,0 0 1 0 0,0 0-1 0 0,0 0 1 0 0,0 0-1 0 0,0 0 1 0 0,0 1-1 0 0,0-1 1 0 0,0 0-1 0 0,0 0 1 0 0,0 0-1 0 0,0 0 0 0 0,0 0 1 0 0,0 0-1 0 0,0 0 1 0 0,0 0-1 0 0,0 0 1 0 0,0 1-1 0 0,0-1 1 0 0,3-7-25 0 0,3-7 43 0 0,0 0-1 0 0,12-18 1 0 0,-17 30 9 0 0,1-1 0 0 0,0 0 1 0 0,0 1-1 0 0,0-1 0 0 0,0 1 0 0 0,0 0 0 0 0,1-1 1 0 0,-1 1-1 0 0,1 0 0 0 0,-1 1 0 0 0,1-1 0 0 0,0 0 1 0 0,0 1-1 0 0,0-1 0 0 0,-1 1 0 0 0,1 0 0 0 0,6-1 1 0 0,-8 2-204 0 0,0 0 1 0 0,-1 0-1 0 0,1 0 1 0 0,0 0-1 0 0,0 0 1 0 0,-1 0-1 0 0,1 0 1 0 0,0 0-1 0 0,-1 1 1 0 0,1-1-1 0 0,0 0 1 0 0,0 1-1 0 0,-1-1 1 0 0,1 0-1 0 0,-1 1 1 0 0,1-1-1 0 0,0 1 1 0 0,0 0-1 0 0,10 5-8368 0 0,-8-6 6416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54 13823 0 0,'-10'11'300'0'0,"-1"1"1"0"0,-1-2-1 0 0,0 0 0 0 0,-13 9 0 0 0,14-12-352 0 0,0 2 0 0 0,0-1 0 0 0,1 1 0 0 0,0 1 0 0 0,1-1-1 0 0,-9 14 1 0 0,13-15 122 0 0,0 0-1 0 0,0 0 1 0 0,1 1 0 0 0,0 0-1 0 0,1 0 1 0 0,-4 13-1 0 0,7-21-89 0 0,-1 1 1 0 0,1-1-1 0 0,0 1 0 0 0,-1 0 0 0 0,1-1 0 0 0,0 1 1 0 0,0-1-1 0 0,0 1 0 0 0,0 0 0 0 0,0-1 1 0 0,0 1-1 0 0,1 0 0 0 0,-1-1 0 0 0,0 1 0 0 0,1 0 1 0 0,-1-1-1 0 0,1 1 0 0 0,0-1 0 0 0,0 1 0 0 0,-1-1 1 0 0,1 0-1 0 0,0 1 0 0 0,0-1 0 0 0,0 0 0 0 0,0 1 1 0 0,1-1-1 0 0,-1 0 0 0 0,0 0 0 0 0,0 0 0 0 0,1 0 1 0 0,-1 0-1 0 0,1 0 0 0 0,-1-1 0 0 0,1 1 0 0 0,-1 0 1 0 0,1-1-1 0 0,-1 1 0 0 0,1-1 0 0 0,-1 1 0 0 0,1-1 1 0 0,0 0-1 0 0,-1 0 0 0 0,4 0 0 0 0,7 1-1300 0 0,1-1 0 0 0,23-2-1 0 0,3-8-4727 0 0,-27 6 3849 0 0</inkml:trace>
  <inkml:trace contextRef="#ctx0" brushRef="#br0" timeOffset="1">340 0 13359 0 0,'-1'1'93'0'0,"-1"0"-1"0"0,1 0 0 0 0,0 0 1 0 0,0 0-1 0 0,-1 1 0 0 0,1-1 1 0 0,0 0-1 0 0,0 0 0 0 0,0 1 1 0 0,0-1-1 0 0,1 1 1 0 0,-1-1-1 0 0,0 1 0 0 0,1-1 1 0 0,-1 1-1 0 0,0 3 0 0 0,-7 33-630 0 0,6-22 2 0 0,-30 133-2730 0 0,28-136-628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2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0 5063 0 0,'0'0'584'0'0,"-26"1"4512"0"0,20 0-4810 0 0,1 1-1 0 0,-1 0 0 0 0,1 0 0 0 0,0 1 0 0 0,0 0 0 0 0,0 0 1 0 0,0 0-1 0 0,0 0 0 0 0,-6 7 0 0 0,9-8-276 0 0,0 0 0 0 0,0-1 0 0 0,0 1 1 0 0,1 1-1 0 0,-1-1 0 0 0,0 0 0 0 0,1 0 0 0 0,0 1 0 0 0,-1-1 0 0 0,1 0 0 0 0,0 1 0 0 0,0-1 1 0 0,1 1-1 0 0,-1 0 0 0 0,0-1 0 0 0,1 1 0 0 0,-1 0 0 0 0,1-1 0 0 0,0 1 0 0 0,0 0 0 0 0,0-1 1 0 0,1 6-1 0 0,-1-8 8 0 0,1 1 0 0 0,-1 0-1 0 0,0-1 1 0 0,0 1 0 0 0,1-1 0 0 0,-1 1 0 0 0,0 0 0 0 0,1-1 0 0 0,-1 1 0 0 0,1-1 0 0 0,-1 1 0 0 0,0-1 0 0 0,1 1 0 0 0,-1-1 0 0 0,1 1 0 0 0,0-1 0 0 0,-1 1 0 0 0,1-1 0 0 0,-1 0-1 0 0,1 1 1 0 0,0-1 0 0 0,-1 0 0 0 0,1 0 0 0 0,0 1 0 0 0,-1-1 0 0 0,2 0 0 0 0,0 0 19 0 0,1 0 1 0 0,-1 0-1 0 0,0 0 0 0 0,1 0 1 0 0,-1 0-1 0 0,0-1 0 0 0,0 1 0 0 0,4-2 1 0 0,1-1 25 0 0,0 0-1 0 0,0 0 1 0 0,-1-1 0 0 0,9-5 0 0 0,-9 3-7 0 0,0 0-1 0 0,-1-1 1 0 0,1 1 0 0 0,-2-1-1 0 0,1 0 1 0 0,-1-1 0 0 0,6-10-1 0 0,-14 36-86 0 0,0 1 0 0 0,2 0 0 0 0,-1 28 0 0 0,5-49-1901 0 0,4-12-2862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6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1 455 0 0,'-35'8'3120'0'0,"33"-8"-2850"0"0,-1 0 0 0 0,0 1 1 0 0,1-1-1 0 0,-1 0 0 0 0,0 1 0 0 0,1 0 0 0 0,-1-1 1 0 0,1 1-1 0 0,-1 0 0 0 0,1 1 0 0 0,-1-1 0 0 0,1 0 1 0 0,0 1-1 0 0,0-1 0 0 0,0 1 0 0 0,-1-1 0 0 0,1 1 1 0 0,1 0-1 0 0,-1 0 0 0 0,0 0 0 0 0,-2 4 0 0 0,4-5-205 0 0,0 0 0 0 0,0 0 0 0 0,0 0 0 0 0,0 0-1 0 0,0 0 1 0 0,0 0 0 0 0,0 0 0 0 0,0 0 0 0 0,1 0-1 0 0,-1 0 1 0 0,0 0 0 0 0,1-1 0 0 0,-1 1 0 0 0,0 0-1 0 0,1 0 1 0 0,-1 0 0 0 0,1 0 0 0 0,0 0 0 0 0,-1-1 0 0 0,1 1-1 0 0,0 0 1 0 0,-1 0 0 0 0,1-1 0 0 0,0 1 0 0 0,0-1-1 0 0,0 1 1 0 0,-1 0 0 0 0,1-1 0 0 0,0 0 0 0 0,0 1-1 0 0,2 0 1 0 0,29 13 915 0 0,-32-14-969 0 0,1 0 1 0 0,-1 1 0 0 0,1-1 0 0 0,-1 0-1 0 0,0 0 1 0 0,1 0 0 0 0,-1 0-1 0 0,1 1 1 0 0,-1-1 0 0 0,0 0 0 0 0,1 0-1 0 0,-1 1 1 0 0,1-1 0 0 0,-1 0-1 0 0,0 0 1 0 0,1 1 0 0 0,-1-1 0 0 0,0 1-1 0 0,0-1 1 0 0,1 0 0 0 0,-1 1-1 0 0,0-1 1 0 0,0 1 0 0 0,1-1 0 0 0,-1 0-1 0 0,0 1 1 0 0,0-1 0 0 0,0 1-1 0 0,0-1 1 0 0,0 1 0 0 0,-8 11 133 0 0,-17 3-276 0 0,-4-1-1928 0 0,4-4-1905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6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 5183 0 0,'0'0'1056'0'0,"29"-8"4740"0"0,-16 8-5697 0 0,0 0-1 0 0,-1-1 1 0 0,1-1 0 0 0,0 0-1 0 0,21-7 1 0 0,-5 2-5008 0 0,-24 5 1517 0 0,-3 1 1665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6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5983 0 0,'-28'10'1294'0'0,"24"-8"-1016"0"0,0 1 0 0 0,0-1 0 0 0,0 1 0 0 0,0 0 0 0 0,0-1 0 0 0,1 2 0 0 0,-1-1 0 0 0,1 0 0 0 0,0 1 0 0 0,-5 7 0 0 0,6-8-209 0 0,0-1-1 0 0,0 1 0 0 0,0 0 0 0 0,1 0 0 0 0,0 1 1 0 0,-1-1-1 0 0,1 0 0 0 0,0 0 0 0 0,0 1 1 0 0,1-1-1 0 0,-1 1 0 0 0,1-1 0 0 0,-1 0 1 0 0,1 1-1 0 0,0-1 0 0 0,1 6 0 0 0,-1-8-99 0 0,1 0-1 0 0,-1 0 1 0 0,0-1 0 0 0,0 1-1 0 0,1 0 1 0 0,-1 0-1 0 0,1-1 1 0 0,-1 1-1 0 0,0 0 1 0 0,1 0 0 0 0,-1-1-1 0 0,1 1 1 0 0,0-1-1 0 0,-1 1 1 0 0,1 0-1 0 0,-1-1 1 0 0,1 1 0 0 0,0-1-1 0 0,0 1 1 0 0,-1-1-1 0 0,1 0 1 0 0,0 1-1 0 0,0-1 1 0 0,-1 0 0 0 0,1 1-1 0 0,0-1 1 0 0,0 0-1 0 0,1 0 1 0 0,16-2-5155 0 0,-14 0 3523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7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0 10015 0 0,'-25'13'1363'0'0,"22"-11"-1296"0"0,1 1 0 0 0,-1 0-1 0 0,1 0 1 0 0,0 0 0 0 0,0 0 0 0 0,0 0 0 0 0,0 0 0 0 0,0 0-1 0 0,1 1 1 0 0,-2 3 0 0 0,2-5-44 0 0,1 1-1 0 0,-1-1 1 0 0,1 0-1 0 0,-1 0 1 0 0,1 0-1 0 0,0 1 1 0 0,-1-1 0 0 0,1 0-1 0 0,0 1 1 0 0,1-1-1 0 0,-1 0 1 0 0,0 0-1 0 0,1 1 1 0 0,-1-1 0 0 0,1 0-1 0 0,0 0 1 0 0,1 3-1 0 0,-2-4-16 0 0,1-1 0 0 0,0 1 0 0 0,-1 0-1 0 0,1 0 1 0 0,0-1 0 0 0,0 1 0 0 0,0-1-1 0 0,-1 1 1 0 0,1-1 0 0 0,0 1 0 0 0,0-1-1 0 0,0 1 1 0 0,0-1 0 0 0,0 0 0 0 0,0 1-1 0 0,0-1 1 0 0,0 0 0 0 0,0 0 0 0 0,0 0-1 0 0,0 0 1 0 0,0 0 0 0 0,0 0 0 0 0,0 0-1 0 0,0 0 1 0 0,0 0 0 0 0,0-1 0 0 0,0 1-1 0 0,0 0 1 0 0,0 0 0 0 0,0-1 0 0 0,0 1-1 0 0,0-1 1 0 0,-1 1 0 0 0,1-1 0 0 0,0 1-1 0 0,0-1 1 0 0,0 0 0 0 0,-1 1 0 0 0,2-2-1 0 0,2-1-4 0 0,1-1-1 0 0,-1 1 0 0 0,0-1 1 0 0,-1 0-1 0 0,7-8 0 0 0,14-40-53 0 0,-24 51 170 0 0,3 20 31 0 0,-14 42-641 0 0,11-61 238 0 0,0 2-655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7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 7599 0 0,'0'0'348'0'0,"15"13"203"0"0,-9 6 1309 0 0,-3-13-170 0 0,4-22-1420 0 0,-6 13-239 0 0,3-7 0 0 0,0 0-1 0 0,0 1 1 0 0,9-14 0 0 0,-12 21 13 0 0,0 0 1 0 0,0 0 0 0 0,1 1 0 0 0,-1-1-1 0 0,1 0 1 0 0,-1 1 0 0 0,1-1 0 0 0,0 1-1 0 0,0-1 1 0 0,0 1 0 0 0,0 0 0 0 0,0-1-1 0 0,0 1 1 0 0,0 0 0 0 0,0 1 0 0 0,0-1-1 0 0,0 0 1 0 0,0 0 0 0 0,1 1-1 0 0,-1 0 1 0 0,0-1 0 0 0,5 1 0 0 0,-3 1-664 0 0,3-1-2328 0 0,-2-1-3214 0 0,-3-1 3954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8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5295 0 0,'0'0'242'0'0,"6"21"4659"0"0,4 121-2310 0 0,-13-133-4765 0 0,-1-16-1794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8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6791 0 0,'0'0'308'0'0,"28"-8"1120"0"0,-17 6-881 0 0,-6 1-410 0 0,0-1 0 0 0,0 1 1 0 0,0 1-1 0 0,0-1 0 0 0,0 1 0 0 0,0 0 0 0 0,0 0 1 0 0,0 0-1 0 0,-1 1 0 0 0,8 1 0 0 0,-11-2-131 0 0,-1 0 0 0 0,1 0 0 0 0,0 0-1 0 0,-1 0 1 0 0,1 1 0 0 0,-1-1-1 0 0,1 0 1 0 0,-1 1 0 0 0,1-1 0 0 0,-1 0-1 0 0,0 1 1 0 0,1-1 0 0 0,-1 0 0 0 0,1 1-1 0 0,-1-1 1 0 0,0 1 0 0 0,1-1 0 0 0,-1 0-1 0 0,0 1 1 0 0,1-1 0 0 0,-1 1-1 0 0,0-1 1 0 0,0 1 0 0 0,1-1 0 0 0,-1 1-1 0 0,0 0 1 0 0,0-1 0 0 0,0 1 0 0 0,0 0-1 0 0,0 0 30 0 0,0 1 0 0 0,0-1 0 0 0,-1 1-1 0 0,1-1 1 0 0,-1 1 0 0 0,1-1 0 0 0,-1 1-1 0 0,1-1 1 0 0,-1 1 0 0 0,-1 1 0 0 0,-25 29 742 0 0,26-31-749 0 0,0 0-31 0 0,0 0 0 0 0,0 1 1 0 0,-1-1-1 0 0,1 0 0 0 0,0 0 0 0 0,0 0 0 0 0,-1 0 0 0 0,1 0 0 0 0,-1 0 0 0 0,1 0 0 0 0,-1 0 0 0 0,1-1 0 0 0,-1 1 0 0 0,1-1 0 0 0,-1 1 0 0 0,0-1 0 0 0,1 1 1 0 0,-1-1-1 0 0,-3 0 0 0 0,5 0-241 0 0,-2-1-140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9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2 7023 0 0,'-8'2'365'0'0,"1"0"-1"0"0,0 0 0 0 0,-1 0 0 0 0,1 1 0 0 0,0 0 1 0 0,-6 4-1 0 0,11-6-276 0 0,0 0 0 0 0,1 0 1 0 0,-1 0-1 0 0,1 0 0 0 0,-1 0 0 0 0,1 0 1 0 0,-1 0-1 0 0,1 1 0 0 0,0-1 0 0 0,-1 1 1 0 0,1-1-1 0 0,0 1 0 0 0,0-1 0 0 0,0 1 1 0 0,0 0-1 0 0,1-1 0 0 0,-1 1 1 0 0,0 0-1 0 0,1 0 0 0 0,-1-1 0 0 0,1 1 1 0 0,-1 0-1 0 0,1 0 0 0 0,0 0 0 0 0,0 0 1 0 0,0 0-1 0 0,0 0 0 0 0,0-1 0 0 0,1 5 1 0 0,-1-6-81 0 0,0 1 0 0 0,1 0 1 0 0,-1-1-1 0 0,0 1 0 0 0,0 0 0 0 0,0-1 1 0 0,1 1-1 0 0,-1-1 0 0 0,0 1 0 0 0,1 0 1 0 0,-1-1-1 0 0,1 1 0 0 0,-1-1 1 0 0,0 1-1 0 0,1-1 0 0 0,-1 0 0 0 0,1 1 1 0 0,-1-1-1 0 0,1 1 0 0 0,0-1 1 0 0,-1 0-1 0 0,1 1 0 0 0,-1-1 0 0 0,1 0 1 0 0,0 0-1 0 0,-1 1 0 0 0,1-1 1 0 0,0 0-1 0 0,1 0-8 0 0,-1 0-1 0 0,1-1 1 0 0,0 1 0 0 0,-1 0 0 0 0,1-1 0 0 0,-1 1-1 0 0,1-1 1 0 0,-1 1 0 0 0,1-1 0 0 0,-1 0 0 0 0,2-1-1 0 0,5-3-142 0 0,-1-1 0 0 0,1 0 0 0 0,5-7-1 0 0,-11 11 58 0 0,4-4 26 0 0,0-1 0 0 0,-1 0 0 0 0,0 0-1 0 0,8-12 1 0 0,-13 18 513 0 0,-1 26 799 0 0,1-13-1569 0 0,-1-1 0 0 0,2 0 0 0 0,2 21 0 0 0,-3-31 212 0 0,0-1 0 0 0,0 0-1 0 0,0 0 1 0 0,0 0-1 0 0,1 0 1 0 0,-1 0 0 0 0,0 0-1 0 0,0 0 1 0 0,0 1-1 0 0,0-1 1 0 0,0 0 0 0 0,0 0-1 0 0,0 0 1 0 0,0 0-1 0 0,1 0 1 0 0,-1 0 0 0 0,0 0-1 0 0,0 0 1 0 0,0 0-1 0 0,0 0 1 0 0,0 0 0 0 0,0 0-1 0 0,1 1 1 0 0,-1-1-1 0 0,0 0 1 0 0,0 0 0 0 0,0 0-1 0 0,0 0 1 0 0,0 0-1 0 0,0 0 1 0 0,1 0 0 0 0,-1 0-1 0 0,0-1 1 0 0,0 1 0 0 0,0 0-1 0 0,0 0 1 0 0,0 0-1 0 0,1 0 1 0 0,-1 0 0 0 0,0 0-1 0 0,0 0 1 0 0,0 0-1 0 0,0 0 1 0 0,0 0 0 0 0,0 0-1 0 0,0 0 1 0 0,0 0-1 0 0,1-1 1 0 0,-1 1 0 0 0,0 0-1 0 0,0 0 1 0 0,0 0-1 0 0,0 0 1 0 0,0 0 0 0 0,0-1-1 0 0,6-5-2696 0 0,-3 1 1234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09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0 10135 0 0,'-21'16'1096'0'0,"17"-13"-1088"0"0,-2 1 35 0 0,1-1-1 0 0,0 1 1 0 0,0-1 0 0 0,1 1-1 0 0,-1 1 1 0 0,1-1 0 0 0,0 1 0 0 0,0 0-1 0 0,0 0 1 0 0,1 0 0 0 0,-4 7-1 0 0,7-11-41 0 0,-1-1-1 0 0,1 1 1 0 0,0 0-1 0 0,0-1 0 0 0,0 1 1 0 0,0-1-1 0 0,0 1 1 0 0,0 0-1 0 0,0-1 0 0 0,0 1 1 0 0,0-1-1 0 0,0 1 1 0 0,0 0-1 0 0,0-1 1 0 0,0 1-1 0 0,0-1 0 0 0,1 1 1 0 0,-1 0-1 0 0,0-1 1 0 0,0 1-1 0 0,1-1 0 0 0,-1 1 1 0 0,0-1-1 0 0,1 1 1 0 0,-1-1-1 0 0,0 1 0 0 0,1-1 1 0 0,-1 0-1 0 0,1 1 1 0 0,-1-1-1 0 0,1 1 1 0 0,-1-1-1 0 0,1 0 0 0 0,-1 0 1 0 0,1 1-1 0 0,0-1 1 0 0,-1 0-1 0 0,2 1 0 0 0,21 2 22 0 0,-19-2-20 0 0,5-1-2 0 0,-7 0 0 0 0,1 0 0 0 0,-1 0 0 0 0,0 0 0 0 0,0 0 0 0 0,0 0 0 0 0,0 0 0 0 0,0 1 0 0 0,0-1 0 0 0,0 1 0 0 0,0 0 0 0 0,0-1 0 0 0,0 1 0 0 0,0 0 0 0 0,0 0 0 0 0,0 0 0 0 0,1 2 0 0 0,-2-2 15 0 0,-1-1-1 0 0,0 1 1 0 0,0 0-1 0 0,0 0 0 0 0,1-1 1 0 0,-1 1-1 0 0,0 0 1 0 0,0 0-1 0 0,0-1 1 0 0,0 1-1 0 0,0 0 0 0 0,0 0 1 0 0,0 0-1 0 0,-1-1 1 0 0,1 1-1 0 0,0 0 1 0 0,0 0-1 0 0,-1-1 0 0 0,1 1 1 0 0,0 0-1 0 0,-1-1 1 0 0,1 1-1 0 0,-1 0 1 0 0,1-1-1 0 0,0 1 0 0 0,-1 0 1 0 0,0 0-1 0 0,-14 13 414 0 0,9-9-428 0 0,1-1-1 0 0,-2 0 0 0 0,1 0 1 0 0,0-1-1 0 0,-1 0 1 0 0,-9 4-1 0 0,-10-3-6703 0 0,24-7 1492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3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8287 0 0,'1'0'639'0'0,"4"1"-612"0"0,1 0 0 0 0,-1 1 0 0 0,0-1-1 0 0,0 1 1 0 0,0 0 0 0 0,0 0 0 0 0,0 1 0 0 0,6 3 0 0 0,-9-4-35 0 0,0-1 1 0 0,-1 1 0 0 0,1-1 0 0 0,-1 1-1 0 0,0 0 1 0 0,1-1 0 0 0,-1 1 0 0 0,0 0-1 0 0,0 0 1 0 0,0 0 0 0 0,0 0 0 0 0,0 0-1 0 0,-1 0 1 0 0,1 0 0 0 0,0 1 0 0 0,-1-1-1 0 0,0 0 1 0 0,0 0 0 0 0,1 0 0 0 0,-2 3-1 0 0,2 2 18 0 0,1 1-1 0 0,-1-1 0 0 0,1 0 1 0 0,0 0-1 0 0,0-1 0 0 0,6 11 1 0 0,3 12-24 0 0,0 7 19 0 0,1-2 0 0 0,26 53 0 0 0,14 30 32 0 0,-43-104-706 0 0,9 4-2374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32 163 11055 0 0,'5'-2'144'0'0,"0"0"0"0"0,-1-1-1 0 0,0 1 1 0 0,1-1 0 0 0,-1-1-1 0 0,0 1 1 0 0,0 0 0 0 0,4-6-1 0 0,27-33-400 0 0,-34 41 267 0 0,3-4-80 0 0,-1-2 1 0 0,0 1 0 0 0,0 0 0 0 0,0 0 0 0 0,-1-1 0 0 0,2-9-1 0 0,-3 14 62 0 0,-1 1 0 0 0,1-1 0 0 0,-1 0 0 0 0,0 0 0 0 0,0 0 0 0 0,0 0 0 0 0,0 0 0 0 0,0 0 0 0 0,-1 0 0 0 0,1 0 0 0 0,0 0 0 0 0,-2-2 0 0 0,2 4 10 0 0,0-1 0 0 0,-1 0-1 0 0,1 1 1 0 0,-1-1 0 0 0,0 0-1 0 0,1 1 1 0 0,-1-1 0 0 0,1 1-1 0 0,-1-1 1 0 0,0 1 0 0 0,1 0-1 0 0,-1-1 1 0 0,0 1-1 0 0,0 0 1 0 0,1-1 0 0 0,-1 1-1 0 0,0 0 1 0 0,0 0 0 0 0,0-1-1 0 0,1 1 1 0 0,-1 0 0 0 0,0 0-1 0 0,0 0 1 0 0,0 0 0 0 0,1 0-1 0 0,-1 0 1 0 0,0 0 0 0 0,0 1-1 0 0,-1-1 1 0 0,-2 1 86 0 0,0 1 0 0 0,0-1 0 0 0,1 1 0 0 0,-1 0-1 0 0,0 0 1 0 0,1 0 0 0 0,0 0 0 0 0,-1 1 0 0 0,1-1 0 0 0,0 1 0 0 0,0 0 0 0 0,0 0 0 0 0,1 0 0 0 0,-1 0 0 0 0,1 1-1 0 0,-1-1 1 0 0,-2 7 0 0 0,-2 4-60 0 0,1-1-1 0 0,0 1 1 0 0,-6 22-1 0 0,9-26-178 0 0,-2 6-753 0 0,-4 30 0 0 0,8-43 695 0 0,1 0-1 0 0,-1 0 1 0 0,1-1 0 0 0,0 1 0 0 0,0 0 0 0 0,0 0 0 0 0,1 0 0 0 0,-1 0-1 0 0,1 0 1 0 0,-1 0 0 0 0,1 0 0 0 0,0 0 0 0 0,0 0 0 0 0,0-1-1 0 0,1 1 1 0 0,-1 0 0 0 0,3 2 0 0 0,-4-4-17 0 0,1 0 1 0 0,-1-1-1 0 0,1 1 1 0 0,-1-1-1 0 0,1 1 1 0 0,-1-1-1 0 0,1 0 0 0 0,0 1 1 0 0,-1-1-1 0 0,1 0 1 0 0,0 1-1 0 0,-1-1 1 0 0,1 0-1 0 0,0 0 0 0 0,-1 0 1 0 0,1 1-1 0 0,0-1 1 0 0,0 0-1 0 0,-1 0 1 0 0,1 0-1 0 0,1 0 0 0 0,5-2-1598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14:10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9791 0 0,'-21'17'1068'0'0,"12"-11"-954"0"0,6-5 5 0 0,1 0 1 0 0,0 1 0 0 0,-1-1-1 0 0,1 1 1 0 0,0 0-1 0 0,0 0 1 0 0,0-1-1 0 0,0 1 1 0 0,0 1-1 0 0,0-1 1 0 0,-1 3-1 0 0,3-5 169 0 0,0 2-218 0 0,1 0 0 0 0,0 0 0 0 0,-1-1-1 0 0,1 1 1 0 0,0 0 0 0 0,0-1 0 0 0,0 1 0 0 0,0-1-1 0 0,0 1 1 0 0,1-1 0 0 0,1 2 0 0 0,1 0-30 0 0,0-1 1 0 0,1 1-1 0 0,0-1 1 0 0,-1 0-1 0 0,10 2 1 0 0,-10-3-26 0 0,0 0-1 0 0,0 1 1 0 0,-1-1 0 0 0,1 1 0 0 0,-1 0-1 0 0,1-1 1 0 0,-1 2 0 0 0,1-1-1 0 0,-1 0 1 0 0,5 5 0 0 0,-7-6 18 0 0,-1 0-1 0 0,1 0 1 0 0,-1-1 0 0 0,0 1-1 0 0,0 0 1 0 0,1 0 0 0 0,-1 0-1 0 0,0 0 1 0 0,0-1 0 0 0,0 1 0 0 0,0 0-1 0 0,0 0 1 0 0,0 0 0 0 0,0 0-1 0 0,0 0 1 0 0,0-1 0 0 0,0 1-1 0 0,0 0 1 0 0,0 0 0 0 0,-1 0-1 0 0,1 0 1 0 0,0-1 0 0 0,-1 1-1 0 0,1 0 1 0 0,-1 0 0 0 0,1-1 0 0 0,-1 1-1 0 0,1 0 1 0 0,-1-1 0 0 0,1 1-1 0 0,-1 0 1 0 0,-1 0 0 0 0,-22 19 215 0 0,21-19-271 0 0,-19 12-1624 0 0,7-7-4726 0 0,12-6 4582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 15199 0 0,'-2'-1'112'0'0,"0"1"0"0"0,0 0-1 0 0,0 0 1 0 0,0 0-1 0 0,0 0 1 0 0,0 1 0 0 0,0-1-1 0 0,0 0 1 0 0,0 1 0 0 0,0-1-1 0 0,1 1 1 0 0,-1 0 0 0 0,0 0-1 0 0,0 0 1 0 0,1 0-1 0 0,-4 1 1 0 0,-29 25-99 0 0,21-16 8 0 0,4-5-221 0 0,0 2-1 0 0,0-1 1 0 0,1 1-1 0 0,0 0 1 0 0,1 1 0 0 0,0 0-1 0 0,0 0 1 0 0,-6 12-1 0 0,13-20 197 0 0,0 0-1 0 0,0 0 1 0 0,0 1 0 0 0,1-1-1 0 0,-1 0 1 0 0,0 0 0 0 0,1 0-1 0 0,-1 0 1 0 0,0 0-1 0 0,1 0 1 0 0,-1 0 0 0 0,1 0-1 0 0,0 0 1 0 0,-1 0-1 0 0,1 0 1 0 0,2 2 0 0 0,4 4 57 0 0,0 1 1 0 0,-1 0 0 0 0,0 0 0 0 0,0 0-1 0 0,0 1 1 0 0,5 11 0 0 0,-10-18-62 0 0,-1 0 0 0 0,1 0 1 0 0,0 0-1 0 0,-1 0 0 0 0,1 1 1 0 0,-1-1-1 0 0,0 0 0 0 0,1 0 0 0 0,-1 1 1 0 0,0-1-1 0 0,-1 0 0 0 0,1 0 1 0 0,0 1-1 0 0,-1-1 0 0 0,1 0 1 0 0,-1 0-1 0 0,1 0 0 0 0,-1 1 0 0 0,0-1 1 0 0,0 0-1 0 0,0 0 0 0 0,0 0 1 0 0,-1 0-1 0 0,1-1 0 0 0,0 1 1 0 0,-1 0-1 0 0,1-1 0 0 0,-1 1 0 0 0,0 0 1 0 0,0-1-1 0 0,1 0 0 0 0,-1 1 1 0 0,0-1-1 0 0,-3 1 0 0 0,-79 42-560 0 0,51-28-1950 0 0,23-12-942 0 0,6-4 1678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7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44 12439 0 0,'-8'13'488'0'0,"0"-1"1"0"0,-2 0-1 0 0,-12 13 0 0 0,15-18-450 0 0,0 0-1 0 0,0 1 1 0 0,1 0-1 0 0,0 0 1 0 0,1 0-1 0 0,-1 0 1 0 0,2 1-1 0 0,-1 0 1 0 0,-5 16-1 0 0,10-23-36 0 0,-1-1-1 0 0,1 0 1 0 0,-1 0-1 0 0,1 0 1 0 0,0 0-1 0 0,0 0 1 0 0,0 1-1 0 0,0-1 1 0 0,0 0-1 0 0,0 0 1 0 0,0 0-1 0 0,0 1 1 0 0,0-1-1 0 0,0 0 1 0 0,1 0-1 0 0,-1 0 1 0 0,0 0-1 0 0,1 0 1 0 0,-1 1 0 0 0,1-1-1 0 0,-1 0 1 0 0,1 0-1 0 0,0 0 1 0 0,-1 0-1 0 0,1 0 1 0 0,0-1-1 0 0,0 1 1 0 0,0 0-1 0 0,-1 0 1 0 0,1 0-1 0 0,0-1 1 0 0,0 1-1 0 0,0 0 1 0 0,0-1-1 0 0,0 1 1 0 0,1-1-1 0 0,-1 1 1 0 0,0-1-1 0 0,0 0 1 0 0,0 1-1 0 0,0-1 1 0 0,2 0-1 0 0,1 0-2 0 0,0 0 1 0 0,0 0-1 0 0,0 0 0 0 0,0 0 0 0 0,0-1 0 0 0,0 0 0 0 0,0 0 1 0 0,0 0-1 0 0,0 0 0 0 0,-1-1 0 0 0,6-2 0 0 0,2-3-3 0 0,0 0 0 0 0,0-1 0 0 0,-1 0 0 0 0,0-1 0 0 0,-1 0-1 0 0,15-17 1 0 0,-18 19 2 0 0,-1 0 0 0 0,0-1-1 0 0,0 1 1 0 0,0-1 0 0 0,-1-1 0 0 0,0 1-1 0 0,-1-1 1 0 0,0 1 0 0 0,0-1 0 0 0,2-12-1 0 0,-5 18 7 0 0,1 1 0 0 0,-1 0 0 0 0,0 0 0 0 0,0-1 0 0 0,0 1 0 0 0,0 0 0 0 0,0 0 1 0 0,-1-1-1 0 0,1 1 0 0 0,-1 0 0 0 0,1 0 0 0 0,-1 0 0 0 0,0-1 0 0 0,0 1 0 0 0,0 0 0 0 0,0 0 0 0 0,-2-3 0 0 0,1 4 3 0 0,1 0 1 0 0,0-1-1 0 0,-1 1 0 0 0,0 0 1 0 0,1 0-1 0 0,-1 0 1 0 0,1 0-1 0 0,-1 1 0 0 0,0-1 1 0 0,0 0-1 0 0,0 1 1 0 0,1-1-1 0 0,-1 1 0 0 0,0 0 1 0 0,0-1-1 0 0,0 1 1 0 0,-2 0-1 0 0,-2 1 4 0 0,0-1 0 0 0,0 1 0 0 0,-1 0 0 0 0,1 1 0 0 0,0 0 0 0 0,1-1 0 0 0,-1 2 0 0 0,0-1 0 0 0,0 1 0 0 0,1 0 0 0 0,-9 6 0 0 0,9-6-123 0 0,3-1-56 0 0,-1-1 0 0 0,0 1 1 0 0,1 0-1 0 0,0 0 0 0 0,-1 0 0 0 0,1 0 0 0 0,0 1 0 0 0,0-1 1 0 0,0 1-1 0 0,1-1 0 0 0,-3 5 0 0 0,1 11-4502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7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12895 0 0,'0'0'998'0'0,"-17"7"-556"0"0,12-2-439 0 0,1 1 0 0 0,0-1 0 0 0,0 1 0 0 0,0 0 0 0 0,1 1 0 0 0,0-1 0 0 0,0 0-1 0 0,0 1 1 0 0,1 0 0 0 0,0 0 0 0 0,0 0 0 0 0,-1 12 0 0 0,1 4-7 0 0,0-1 0 0 0,3 39 0 0 0,0-52-100 0 0,-2-6-98 0 0,1 0 1 0 0,0 0 0 0 0,0 0 0 0 0,1 1-1 0 0,-1-1 1 0 0,1 0 0 0 0,0 0 0 0 0,-1 0 0 0 0,1 0-1 0 0,1 0 1 0 0,0 3 0 0 0,8-1-4138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13823 0 0,'0'1'29'0'0,"0"0"0"0"0,0-1 0 0 0,0 1 0 0 0,0 0 0 0 0,0-1 0 0 0,0 1 0 0 0,0 0 0 0 0,0-1 0 0 0,0 1 0 0 0,0-1 0 0 0,0 1 0 0 0,1 0 0 0 0,-1-1 0 0 0,0 1 0 0 0,0-1 0 0 0,1 1 0 0 0,-1 0 0 0 0,0-1 0 0 0,1 1 0 0 0,-1-1 0 0 0,1 1 0 0 0,-1-1 0 0 0,0 1 0 0 0,1-1 0 0 0,-1 0 0 0 0,1 1 0 0 0,-1-1 0 0 0,1 1 0 0 0,0-1 0 0 0,-1 0 0 0 0,1 0 0 0 0,-1 1 0 0 0,1-1 0 0 0,-1 0 0 0 0,1 0 0 0 0,0 0 0 0 0,-1 0 0 0 0,1 1 0 0 0,0-1 0 0 0,-1 0 0 0 0,1 0 0 0 0,0 0 0 0 0,-1 0 0 0 0,1-1 0 0 0,29-1-604 0 0,-21 0 338 0 0,1 0 0 0 0,-1-1 0 0 0,0 0 1 0 0,0-1-1 0 0,0 1 0 0 0,14-10 0 0 0,18-12-4403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11975 0 0,'-1'5'137'0'0,"0"1"-1"0"0,0 0 1 0 0,0 0-1 0 0,-1 0 0 0 0,0-1 1 0 0,0 1-1 0 0,-1-1 1 0 0,1 1-1 0 0,-8 9 0 0 0,-3 9-4 0 0,5-5-47 0 0,1 0 0 0 0,1 1 1 0 0,1 0-1 0 0,1 0 0 0 0,0 0 0 0 0,2 0 0 0 0,0 1 0 0 0,1-1 0 0 0,1 1 0 0 0,4 25 0 0 0,-3-41-89 0 0,0 0 0 0 0,0 1 0 0 0,1-1 0 0 0,-1 0 0 0 0,1 0 0 0 0,1 0 0 0 0,-1 0 0 0 0,1 0 0 0 0,5 7 0 0 0,-7-11 3 0 0,0 0-1 0 0,-1 0 1 0 0,1 0-1 0 0,0-1 1 0 0,0 1 0 0 0,0 0-1 0 0,0 0 1 0 0,1-1-1 0 0,-1 1 1 0 0,0-1-1 0 0,0 1 1 0 0,0-1-1 0 0,1 1 1 0 0,-1-1 0 0 0,0 1-1 0 0,0-1 1 0 0,1 0-1 0 0,0 0 1 0 0,0 0 0 0 0,0 0 0 0 0,0-1 1 0 0,0 1-1 0 0,-1-1 0 0 0,1 0 0 0 0,0 1 1 0 0,-1-1-1 0 0,1 0 0 0 0,0 0 0 0 0,-1 0 1 0 0,1 0-1 0 0,-1 0 0 0 0,1 0 0 0 0,-1-1 1 0 0,0 1-1 0 0,2-2 0 0 0,6-6 4 0 0,-1-1 1 0 0,-1 0-1 0 0,0 0 0 0 0,0-1 0 0 0,9-19 0 0 0,-14 26-1 0 0,0 1-1 0 0,-1-1 1 0 0,1 0-1 0 0,-1 0 1 0 0,0 0-1 0 0,0 0 1 0 0,-1 0 0 0 0,1 0-1 0 0,-1 0 1 0 0,0 0-1 0 0,0 0 1 0 0,0 0-1 0 0,-1-1 1 0 0,1 1 0 0 0,-1 0-1 0 0,0 0 1 0 0,0 0-1 0 0,0 1 1 0 0,-1-1-1 0 0,0 0 1 0 0,-2-5 0 0 0,3 8 14 0 0,0 0 0 0 0,0 0 0 0 0,0 0 0 0 0,0 0 1 0 0,0 0-1 0 0,0 0 0 0 0,0 0 0 0 0,0 0 1 0 0,0 0-1 0 0,0 0 0 0 0,-1 1 0 0 0,1-1 0 0 0,0 0 1 0 0,0 1-1 0 0,-1-1 0 0 0,1 1 0 0 0,-1 0 1 0 0,1-1-1 0 0,0 1 0 0 0,-1 0 0 0 0,1 0 0 0 0,-1 0 1 0 0,1 0-1 0 0,-1 0 0 0 0,1 0 0 0 0,0 0 0 0 0,-1 0 1 0 0,1 1-1 0 0,-1-1 0 0 0,1 1 0 0 0,-2 0 1 0 0,-3 1-222 0 0,0 1 1 0 0,1 0-1 0 0,-1 1 1 0 0,1-1-1 0 0,-10 9 1 0 0,-2 3-4702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12439 0 0,'-10'40'673'0'0,"0"3"-4746"0"0,10-42 3625 0 0,-1-1-70 0 0,1 0 534 0 0,0-1 0 0 0,-1 1 0 0 0,1 0 0 0 0,0 0 0 0 0,0 0 0 0 0,-1-1 0 0 0,1 1 0 0 0,0 0 0 0 0,0 0 0 0 0,0 0 0 0 0,-1-1 0 0 0,1 1 0 0 0,0 0 0 0 0,0 0 0 0 0,0-1 0 0 0,0 1 0 0 0,0 0 0 0 0,-1-1 0 0 0,1 1 0 0 0,0 0 0 0 0,0 0 0 0 0,0-1 0 0 0,0 1 0 0 0,0 0 0 0 0,0-1 0 0 0,0 1 0 0 0,0 0 0 0 0,0-1 0 0 0,0 1 0 0 0,0-10-3042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46 150 10135 0 0,'3'0'22'0'0,"0"-1"-1"0"0,0 0 0 0 0,0 1 0 0 0,0-1 0 0 0,0 0 1 0 0,0 0-1 0 0,0-1 0 0 0,0 1 0 0 0,-1-1 0 0 0,1 1 1 0 0,4-4-1 0 0,28-26-67 0 0,-26 22 400 0 0,-5 5-288 0 0,0 0-1 0 0,0 0 1 0 0,-1 0-1 0 0,0-1 1 0 0,1 1-1 0 0,-2-1 1 0 0,1 0-1 0 0,0 0 1 0 0,-1 0-1 0 0,0-1 1 0 0,0 1-1 0 0,-1 0 1 0 0,2-8-1 0 0,-3 12-64 0 0,0 1-1 0 0,0-1 1 0 0,0 0-1 0 0,0 1 1 0 0,0-1-1 0 0,0 0 0 0 0,0 1 1 0 0,0-1-1 0 0,0 0 1 0 0,0 1-1 0 0,0-1 1 0 0,0 0-1 0 0,-1 1 0 0 0,1-1 1 0 0,0 0-1 0 0,0 1 1 0 0,-1-1-1 0 0,1 1 1 0 0,0-1-1 0 0,-1 0 0 0 0,1 1 1 0 0,-1-1-1 0 0,1 1 1 0 0,-1-1-1 0 0,1 1 1 0 0,-1 0-1 0 0,1-1 1 0 0,-1 1-1 0 0,0-1 0 0 0,1 1 1 0 0,-1 0-1 0 0,1 0 1 0 0,-1-1-1 0 0,0 1 1 0 0,1 0-1 0 0,-1 0 0 0 0,0 0 1 0 0,1 0-1 0 0,-1-1 1 0 0,0 1-1 0 0,0 0 1 0 0,1 0-1 0 0,-1 0 1 0 0,0 1-1 0 0,1-1 0 0 0,-1 0 1 0 0,0 0-1 0 0,1 0 1 0 0,-2 1-1 0 0,-3 0 89 0 0,0 1-1 0 0,-1 0 1 0 0,1 0 0 0 0,-7 4-1 0 0,9-4 71 0 0,-6 3-18 0 0,1 0-1 0 0,0 0 1 0 0,0 1-1 0 0,1 0 1 0 0,0 0-1 0 0,0 1 1 0 0,0 0-1 0 0,1 0 1 0 0,0 1-1 0 0,-8 13 1 0 0,11-16-68 0 0,0 0 1 0 0,0 1-1 0 0,0-1 1 0 0,1 1-1 0 0,0-1 1 0 0,0 1-1 0 0,0 0 1 0 0,1-1-1 0 0,0 1 1 0 0,0 0 0 0 0,1 0-1 0 0,-1 0 1 0 0,1 0-1 0 0,0 0 1 0 0,1 0-1 0 0,0 0 1 0 0,0 0-1 0 0,2 7 1 0 0,-2-11-79 0 0,-1 0 1 0 0,1 0-1 0 0,0 0 0 0 0,0 0 0 0 0,0 0 1 0 0,0 0-1 0 0,1 0 0 0 0,-1-1 1 0 0,0 1-1 0 0,1-1 0 0 0,-1 1 1 0 0,1-1-1 0 0,0 1 0 0 0,-1-1 1 0 0,1 0-1 0 0,0 0 0 0 0,0 1 0 0 0,0-2 1 0 0,0 1-1 0 0,4 1 0 0 0,-3-1-57 0 0,1 0 1 0 0,0-1-1 0 0,0 0 0 0 0,0 0 0 0 0,-1 0 0 0 0,1 0 0 0 0,0 0 0 0 0,0-1 0 0 0,0 0 1 0 0,7-2-1 0 0,-1-1-763 0 0,0 0 0 0 0,0-1-1 0 0,0 0 1 0 0,-1-1 0 0 0,0 0 0 0 0,0 0 0 0 0,12-12 0 0 0,-11 8-1028 0 0,-1 0-17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2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12895 0 0,'-2'9'187'0'0,"1"1"-1"0"0,1 0 0 0 0,-1 1 1 0 0,2 9-1 0 0,-1 27 18 0 0,-9 11 74 0 0,5-30-26 0 0,-2 30 0 0 0,6-57-257 0 0,0 0 1 0 0,0 1 0 0 0,0-1 0 0 0,0 0 0 0 0,0 1-1 0 0,1-1 1 0 0,-1 0 0 0 0,0 1 0 0 0,1-1 0 0 0,-1 0 0 0 0,1 0-1 0 0,0 0 1 0 0,-1 1 0 0 0,1-1 0 0 0,1 1 0 0 0,-2-2-8 0 0,1 1 1 0 0,-1-1-1 0 0,0 0 1 0 0,1 1 0 0 0,-1-1-1 0 0,1 0 1 0 0,-1 1 0 0 0,1-1-1 0 0,-1 0 1 0 0,0 0 0 0 0,1 1-1 0 0,-1-1 1 0 0,1 0-1 0 0,0 0 1 0 0,-1 0 0 0 0,1 0-1 0 0,-1 0 1 0 0,1 1 0 0 0,-1-1-1 0 0,1 0 1 0 0,-1 0 0 0 0,1-1-1 0 0,-1 1 1 0 0,1 0 0 0 0,-1 0-1 0 0,1 0 1 0 0,-1 0-1 0 0,1 0 1 0 0,-1 0 0 0 0,1-1-1 0 0,-1 1 1 0 0,1 0 0 0 0,0-1-1 0 0,9-7-165 0 0,-1 0 0 0 0,0-1 0 0 0,-1 0 0 0 0,0-1 0 0 0,0 0 0 0 0,9-16 0 0 0,6-6-172 0 0,-15 21 327 0 0,22-26 115 0 0,-28 35-8 0 0,-1 0 1 0 0,1 0-1 0 0,0 1 1 0 0,0-1 0 0 0,0 1-1 0 0,0-1 1 0 0,0 1-1 0 0,0 0 1 0 0,1 0 0 0 0,-1 0-1 0 0,0 0 1 0 0,1 0-1 0 0,-1 1 1 0 0,0-1 0 0 0,4 0-1 0 0,-4 1-47 0 0,-1 1 1 0 0,0-1-1 0 0,0 1 0 0 0,0-1 0 0 0,1 0 0 0 0,-1 1 1 0 0,0 0-1 0 0,0-1 0 0 0,0 1 0 0 0,0 0 0 0 0,0 0 1 0 0,0-1-1 0 0,0 1 0 0 0,0 0 0 0 0,-1 0 0 0 0,1 0 0 0 0,0 0 1 0 0,0 0-1 0 0,-1 0 0 0 0,1 0 0 0 0,-1 1 0 0 0,1-1 1 0 0,-1 0-1 0 0,1 0 0 0 0,-1 0 0 0 0,0 1 0 0 0,1-1 1 0 0,-1 0-1 0 0,0 0 0 0 0,0 1 0 0 0,0-1 0 0 0,0 0 1 0 0,0 2-1 0 0,0 8 50 0 0,0 0 0 0 0,-2 18 1 0 0,2-23-65 0 0,-1-3-150 0 0,0 30 123 0 0,7-13-3896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17 9671 0 0,'0'0'748'0'0,"-20"-6"354"0"0,15 5-970 0 0,0 1 0 0 0,1 0 0 0 0,-1 0 0 0 0,0 1 1 0 0,0 0-1 0 0,0-1 0 0 0,1 1 0 0 0,-1 1 0 0 0,0-1 0 0 0,1 1 1 0 0,-1 0-1 0 0,1 0 0 0 0,0 0 0 0 0,0 0 0 0 0,0 1 0 0 0,0 0 1 0 0,0 0-1 0 0,0 0 0 0 0,1 0 0 0 0,-1 1 0 0 0,-2 3 1 0 0,1-2-121 0 0,1 0 0 0 0,0 0 1 0 0,0 1-1 0 0,1-1 1 0 0,0 1-1 0 0,0 0 1 0 0,0 0-1 0 0,0 0 1 0 0,1 1-1 0 0,0-1 0 0 0,1 0 1 0 0,-1 1-1 0 0,1-1 1 0 0,0 13-1 0 0,1-18-11 0 0,-1 0 0 0 0,1 1-1 0 0,0-1 1 0 0,1 0 0 0 0,-1 0 0 0 0,0 0-1 0 0,0 0 1 0 0,0 0 0 0 0,1 0 0 0 0,-1 0-1 0 0,0 0 1 0 0,1 0 0 0 0,-1 0 0 0 0,1 0-1 0 0,-1 0 1 0 0,1 0 0 0 0,-1-1 0 0 0,1 1-1 0 0,0 0 1 0 0,-1 0 0 0 0,1 0 0 0 0,0-1-1 0 0,0 1 1 0 0,0 0 0 0 0,0-1 0 0 0,1 2-1 0 0,0-2 3 0 0,0 0 1 0 0,-1 1-1 0 0,1-1 0 0 0,0 0 0 0 0,0 0 0 0 0,0 0 0 0 0,0 0 0 0 0,0-1 1 0 0,-1 1-1 0 0,1 0 0 0 0,0-1 0 0 0,0 1 0 0 0,3-2 0 0 0,3-2 10 0 0,1-1 0 0 0,-1 0 0 0 0,0 0-1 0 0,13-10 1 0 0,-15 10 7 0 0,0-1-1 0 0,-1 1 1 0 0,0-1-1 0 0,0 0 1 0 0,0-1-1 0 0,-1 1 1 0 0,0-1-1 0 0,0 0 1 0 0,0 0-1 0 0,-1 0 1 0 0,0 0-1 0 0,-1-1 1 0 0,1 1-1 0 0,-2-1 1 0 0,1 0-1 0 0,-1 1 1 0 0,0-1-1 0 0,0-11 1 0 0,-15 56 191 0 0,10-23-306 0 0,1-3-79 0 0,0 0 0 0 0,1 0 0 0 0,0 0 0 0 0,1 0 0 0 0,0 1-1 0 0,0 14 1 0 0,5-23-1283 0 0,8-10-3162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3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0 4607 0 0,'0'10'87'0'0,"0"0"0"0"0,0 0 0 0 0,-1 0 0 0 0,0 0 0 0 0,-1 0 0 0 0,0 0 0 0 0,0 0 0 0 0,-5 10-1 0 0,7-20-85 0 0,-70 210 2765 0 0,53-167-2177 0 0,-2-1 0 0 0,-44 71 0 0 0,56-102-557 0 0,-1 0 0 0 0,-1-1 0 0 0,1 0-1 0 0,-19 15 1 0 0,24-22-190 0 0,-1 0-1 0 0,0 0 1 0 0,0 0 0 0 0,0-1 0 0 0,0 0-1 0 0,0 1 1 0 0,0-2 0 0 0,0 1 0 0 0,-1 0-1 0 0,1-1 1 0 0,-1 0 0 0 0,1 0-1 0 0,-1 0 1 0 0,0 0 0 0 0,1-1 0 0 0,-8 0-1 0 0,2-12-4834 0 0,2-3 3170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8751 0 0,'1'2'208'0'0,"0"-1"0"0"0,0 0 0 0 0,0 0 0 0 0,0 1 0 0 0,0-1 1 0 0,0 0-1 0 0,0 1 0 0 0,-1-1 0 0 0,1 1 0 0 0,0-1 0 0 0,-1 1 0 0 0,0-1 0 0 0,1 1 0 0 0,-1-1 0 0 0,0 1 0 0 0,1 0 0 0 0,-1-1 0 0 0,0 3 0 0 0,-4 32 599 0 0,3-21-224 0 0,0-4-482 0 0,0-6-27 0 0,0 1 1 0 0,0 0 0 0 0,1 0-1 0 0,0 0 1 0 0,0 0-1 0 0,0-1 1 0 0,1 1 0 0 0,0 0-1 0 0,0 0 1 0 0,1-1-1 0 0,0 1 1 0 0,0 0 0 0 0,2 5-1 0 0,-3-11-76 0 0,-1 0 1 0 0,0 1-1 0 0,0-1 0 0 0,1 0 0 0 0,-1 1 0 0 0,0-1 0 0 0,1 0 0 0 0,-1 1 1 0 0,0-1-1 0 0,1 0 0 0 0,-1 0 0 0 0,0 0 0 0 0,1 1 0 0 0,-1-1 1 0 0,0 0-1 0 0,1 0 0 0 0,-1 0 0 0 0,1 0 0 0 0,-1 0 0 0 0,0 0 0 0 0,1 1 1 0 0,-1-1-1 0 0,1 0 0 0 0,-1 0 0 0 0,0 0 0 0 0,1-1 0 0 0,-1 1 1 0 0,1 0-1 0 0,0 0 0 0 0,12-9-124 0 0,6-17-99 0 0,-19 26 223 0 0,20-33-64 0 0,14-38 0 0 0,-10 22 38 0 0,-20 38-37 0 0,-5 11-53 0 0,1-1-1 0 0,-1 1 1 0 0,1 0 0 0 0,-1-1 0 0 0,1 1 0 0 0,-1 0-1 0 0,0 0 1 0 0,1 0 0 0 0,-1 0 0 0 0,1 0-1 0 0,-1 0 1 0 0,0 0 0 0 0,1 0 0 0 0,-1 0-1 0 0,0 0 1 0 0,1 0 0 0 0,-1 0 0 0 0,1 0-1 0 0,-1 0 1 0 0,0 0 0 0 0,1 1 0 0 0,-1-1-1 0 0,1 0 1 0 0,-2 1 0 0 0,-8 5-4197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1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5 128 14743 0 0,'2'15'8'0'0,"0"-1"0"0"0,-1 1 0 0 0,-1 0 0 0 0,-2 25 0 0 0,-2-22-1032 0 0,0-5-2246 0 0</inkml:trace>
  <inkml:trace contextRef="#ctx0" brushRef="#br0" timeOffset="1">64 0 13359 0 0,'0'0'1184'0'0,"-1"3"-944"0"0,1 0-240 0 0,0 1 0 0 0,0-1-824 0 0,-1 1-208 0 0,0 1-48 0 0,0-1-8 0 0,0 1-1032 0 0,0 0-216 0 0,0 0-32 0 0,0-1-16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1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 12895 0 0,'-13'16'1392'0'0,"7"-5"-1351"0"0,0-1 0 0 0,0 1 0 0 0,1 1-1 0 0,0-1 1 0 0,1 1 0 0 0,0 0 0 0 0,1 0 0 0 0,0 0-1 0 0,0 15 1 0 0,2-25-51 0 0,1 0-1 0 0,0 0 1 0 0,0-1-1 0 0,0 1 1 0 0,1 0-1 0 0,-1 0 1 0 0,0-1-1 0 0,1 1 0 0 0,-1 0 1 0 0,1-1-1 0 0,0 1 1 0 0,-1 0-1 0 0,1-1 1 0 0,0 1-1 0 0,0-1 1 0 0,0 1-1 0 0,0-1 1 0 0,0 1-1 0 0,0-1 1 0 0,0 0-1 0 0,1 0 0 0 0,-1 1 1 0 0,0-1-1 0 0,1 0 1 0 0,-1 0-1 0 0,1-1 1 0 0,-1 1-1 0 0,1 0 1 0 0,0 0-1 0 0,-1-1 1 0 0,1 1-1 0 0,0-1 1 0 0,-1 1-1 0 0,1-1 0 0 0,0 0 1 0 0,0 1-1 0 0,-1-1 1 0 0,1 0-1 0 0,0 0 1 0 0,3-1-1 0 0,1 1-28 0 0,0-1 0 0 0,1 0-1 0 0,-1-1 1 0 0,0 0 0 0 0,0 1 0 0 0,0-2-1 0 0,0 1 1 0 0,-1-1 0 0 0,1 0 0 0 0,5-4-1 0 0,-1-1 88 0 0,1 0-1 0 0,-2-1 0 0 0,1 0 1 0 0,-2 0-1 0 0,13-17 0 0 0,-19 23-32 0 0,1 0 0 0 0,-1 0 0 0 0,0 0 0 0 0,0 0-1 0 0,-1-1 1 0 0,1 1 0 0 0,-1-1 0 0 0,1 1 0 0 0,-1-1 0 0 0,0 1-1 0 0,0-1 1 0 0,-1 0 0 0 0,1 0 0 0 0,-1 1 0 0 0,0-1 0 0 0,0 0-1 0 0,0 0 1 0 0,0 1 0 0 0,-1-1 0 0 0,0 0 0 0 0,1 1 0 0 0,-1-1-1 0 0,-2-5 1 0 0,2 8 6 0 0,1 1-1 0 0,0-1 0 0 0,0 0 0 0 0,-1 0 1 0 0,1 1-1 0 0,0-1 0 0 0,-1 0 0 0 0,1 1 1 0 0,-1-1-1 0 0,1 0 0 0 0,-1 1 0 0 0,1-1 1 0 0,-1 1-1 0 0,1-1 0 0 0,-1 1 0 0 0,1-1 1 0 0,-1 1-1 0 0,0-1 0 0 0,1 1 0 0 0,-1 0 1 0 0,0-1-1 0 0,1 1 0 0 0,-1 0 0 0 0,0-1 1 0 0,0 1-1 0 0,1 0 0 0 0,-1 0 0 0 0,0 0 1 0 0,0 0-1 0 0,0 0 0 0 0,1 0 1 0 0,-1 0-1 0 0,0 0 0 0 0,0 0 0 0 0,1 0 1 0 0,-1 0-1 0 0,0 0 0 0 0,0 1 0 0 0,1-1 1 0 0,-1 0-1 0 0,0 0 0 0 0,0 1 0 0 0,1-1 1 0 0,-1 1-1 0 0,1-1 0 0 0,-1 1 0 0 0,0-1 1 0 0,1 1-1 0 0,-1-1 0 0 0,1 1 0 0 0,-1-1 1 0 0,1 1-1 0 0,-1-1 0 0 0,1 1 0 0 0,-1 0 1 0 0,0 1-1 0 0,-4 5-577 0 0,1 1-1 0 0,-1 0 1 0 0,-5 15-1 0 0,9-21 79 0 0,-7 17-4247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36 130 15663 0 0,'-4'29'1628'0'0,"4"-20"-1839"0"0,-1-1-1 0 0,0 0 1 0 0,0 0-1 0 0,-1 0 1 0 0,0 0 0 0 0,0 0-1 0 0,-1 0 1 0 0,-5 10 0 0 0,8-18 198 0 0,-1 0 1 0 0,1 0-1 0 0,0 0 1 0 0,0 1-1 0 0,0-1 1 0 0,0 0 0 0 0,0 0-1 0 0,0 0 1 0 0,0 0-1 0 0,0 0 1 0 0,0 0-1 0 0,0 0 1 0 0,0 0-1 0 0,0 0 1 0 0,0 0 0 0 0,-1 0-1 0 0,1 0 1 0 0,0 0-1 0 0,0 0 1 0 0,0 0-1 0 0,0 0 1 0 0,0 1 0 0 0,0-1-1 0 0,0 0 1 0 0,0 0-1 0 0,0 0 1 0 0,-1 0-1 0 0,1 0 1 0 0,0 0-1 0 0,0 0 1 0 0,0 0 0 0 0,0 0-1 0 0,0-1 1 0 0,0 1-1 0 0,0 0 1 0 0,0 0-1 0 0,0 0 1 0 0,-1 0 0 0 0,1 0-1 0 0,0 0 1 0 0,0 0-1 0 0,0 0 1 0 0,0 0-1 0 0,0 0 1 0 0,0 0-1 0 0,0 0 1 0 0,0 0 0 0 0,0 0-1 0 0,0 0 1 0 0,0 0-1 0 0,0-1 1 0 0,-1 1-1 0 0,1 0 1 0 0,0 0 0 0 0,-3-9-28 0 0,-1-8 552 0 0,5 9-443 0 0,0 0 1 0 0,1 0-1 0 0,0 0 0 0 0,0 0 1 0 0,1 1-1 0 0,0-1 1 0 0,0 1-1 0 0,1 0 1 0 0,0 0-1 0 0,0 0 1 0 0,1 0-1 0 0,-1 1 0 0 0,12-11 1 0 0,-5 5-67 0 0,0 2 0 0 0,1-1 0 0 0,0 1 1 0 0,1 1-1 0 0,0 0 0 0 0,16-8 0 0 0,-23 15 37 0 0,0 0-1 0 0,0 0 0 0 0,0 0 1 0 0,0 1-1 0 0,0 0 1 0 0,0 0-1 0 0,1 0 0 0 0,-1 1 1 0 0,0 0-1 0 0,10 1 0 0 0,-6 0-620 0 0,0-1 0 0 0,0 0 0 0 0,0-1-1 0 0,17-2 1 0 0,12-8-4438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139 111 919 0 0,'0'0'67'0'0,"-5"-40"65"0"0,5 39 111 0 0,0 0 0 0 0,0 0-1 0 0,0 1 1 0 0,0-1 0 0 0,0 0-1 0 0,0 0 1 0 0,0 0 0 0 0,-1 0-1 0 0,1 0 1 0 0,0 1 0 0 0,-1-1 0 0 0,1 0-1 0 0,-1 0 1 0 0,1 0 0 0 0,-1 1-1 0 0,1-1 1 0 0,-1 0 0 0 0,1 1-1 0 0,-1-1 1 0 0,0 0 0 0 0,1 1 0 0 0,-1-1-1 0 0,0 1 1 0 0,0-1 0 0 0,1 1-1 0 0,-3-1 1 0 0,2 1-116 0 0,-1 0 0 0 0,1 0 0 0 0,-1 0 0 0 0,1 0 0 0 0,0 0 0 0 0,-1 0 0 0 0,1 1 0 0 0,-1-1 0 0 0,1 0 0 0 0,-1 1 0 0 0,1 0 0 0 0,0-1 0 0 0,-1 1 0 0 0,1 0 0 0 0,-3 1 0 0 0,-3 3 3 0 0,1 1 0 0 0,0-1 0 0 0,-1 1 0 0 0,2 0 0 0 0,-1 1 0 0 0,-7 10 0 0 0,-24 45 256 0 0,36-59-362 0 0,-1-1 1 0 0,1 1-1 0 0,0 0 0 0 0,0 0 0 0 0,0-1 0 0 0,1 1 0 0 0,-1 0 1 0 0,1 0-1 0 0,-1 0 0 0 0,1 0 0 0 0,0 0 0 0 0,0 0 0 0 0,1 0 0 0 0,-1 0 1 0 0,0 0-1 0 0,1 0 0 0 0,0 0 0 0 0,0 0 0 0 0,0-1 0 0 0,0 1 0 0 0,0 0 1 0 0,3 4-1 0 0,-3-6-26 0 0,0 1-1 0 0,1-1 1 0 0,-1 1 0 0 0,1-1 0 0 0,-1 1 0 0 0,1-1 0 0 0,0 0 0 0 0,0 1-1 0 0,0-1 1 0 0,-1 0 0 0 0,1 0 0 0 0,0-1 0 0 0,0 1 0 0 0,0 0 0 0 0,0-1-1 0 0,1 1 1 0 0,-1-1 0 0 0,0 0 0 0 0,0 1 0 0 0,0-1 0 0 0,0 0-1 0 0,0 0 1 0 0,0 0 0 0 0,1-1 0 0 0,-1 1 0 0 0,0-1 0 0 0,0 1 0 0 0,0-1-1 0 0,0 1 1 0 0,0-1 0 0 0,3-2 0 0 0,8-3-13 0 0,0-1 1 0 0,0 0-1 0 0,-1-1 1 0 0,0-1-1 0 0,0 0 1 0 0,15-15-1 0 0,-21 18 33 0 0,-1 0-1 0 0,0 0 0 0 0,0 0 0 0 0,0-1 0 0 0,-1 1 0 0 0,0-1 0 0 0,0 0 0 0 0,0 0 0 0 0,-1-1 0 0 0,0 1 0 0 0,-1-1 0 0 0,0 0 0 0 0,2-11 0 0 0,-4 16 16 0 0,1-1 0 0 0,-1 0-1 0 0,0 1 1 0 0,0-1 0 0 0,-1 1-1 0 0,1-1 1 0 0,-1 1 0 0 0,0-1-1 0 0,0 1 1 0 0,0 0 0 0 0,0-1-1 0 0,-1 1 1 0 0,1 0 0 0 0,-1 0-1 0 0,0 0 1 0 0,-4-5 0 0 0,5 6-18 0 0,-1 1 1 0 0,1-1 0 0 0,-1 1-1 0 0,0 0 1 0 0,0 0-1 0 0,0 0 1 0 0,1 0 0 0 0,-1 0-1 0 0,0 0 1 0 0,0 1 0 0 0,0-1-1 0 0,-1 0 1 0 0,1 1-1 0 0,0 0 1 0 0,0 0 0 0 0,0-1-1 0 0,0 1 1 0 0,0 0 0 0 0,0 1-1 0 0,0-1 1 0 0,-1 0-1 0 0,1 0 1 0 0,0 1 0 0 0,0 0-1 0 0,0-1 1 0 0,0 1-1 0 0,0 0 1 0 0,0 0 0 0 0,-1 1-1 0 0,-2 0-96 0 0,1 1-1 0 0,0 0 1 0 0,0-1-1 0 0,0 1 1 0 0,1 1-1 0 0,-1-1 1 0 0,1 1 0 0 0,-1-1-1 0 0,1 1 1 0 0,-3 6-1 0 0,3-6-443 0 0,1 0-1 0 0,0 0 1 0 0,0 1-1 0 0,0-1 1 0 0,0 1-1 0 0,-1 5 1 0 0,2-2-2589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9671 0 0,'4'6'9'0'0,"0"0"1"0"0,0-1-1 0 0,0 1 0 0 0,0-1 0 0 0,1 0 0 0 0,0 0 0 0 0,7 5 0 0 0,20 22 1142 0 0,-19-7-459 0 0,5 9-445 0 0,-17-33-288 0 0,0 0 0 0 0,0 0 0 0 0,0 0 0 0 0,0 0 0 0 0,0 0 0 0 0,0 0 0 0 0,0 0 0 0 0,0 0 0 0 0,1 0 0 0 0,-1-1 0 0 0,0 1 0 0 0,0 0 0 0 0,1-1 0 0 0,-1 1 0 0 0,0-1 0 0 0,1 0 0 0 0,-1 1 0 0 0,0-1 0 0 0,1 0 0 0 0,-1 0 0 0 0,1 0 0 0 0,1 0 0 0 0,-1 0 33 0 0,0-1 0 0 0,-1 0-1 0 0,1 1 1 0 0,0-1 0 0 0,0 0 0 0 0,-1 0-1 0 0,1 0 1 0 0,0 0 0 0 0,-1 0-1 0 0,1 0 1 0 0,-1-1 0 0 0,0 1 0 0 0,1 0-1 0 0,-1-1 1 0 0,0 1 0 0 0,0-1-1 0 0,2-2 1 0 0,15-32 328 0 0,-13 26-199 0 0,20-49 423 0 0,10-20-21 0 0,-26 68-2966 0 0,-3 6-1181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56 101 10591 0 0,'17'-13'1360'0'0,"-14"9"-1368"0"0,0 1-1 0 0,0-1 0 0 0,0 0 1 0 0,0 0-1 0 0,0 0 1 0 0,-1 0-1 0 0,0 0 0 0 0,1 0 1 0 0,-2-1-1 0 0,1 1 1 0 0,0-1-1 0 0,0-8 0 0 0,-1 13 11 0 0,-1-1 1 0 0,0 0-1 0 0,0 0 0 0 0,0 0 0 0 0,0 0 0 0 0,1 1 0 0 0,-1-1 1 0 0,0 0-1 0 0,-1 0 0 0 0,1 0 0 0 0,0 0 0 0 0,0 0 0 0 0,0 1 1 0 0,0-1-1 0 0,-1 0 0 0 0,1 0 0 0 0,0 0 0 0 0,-1 1 0 0 0,1-1 1 0 0,-1 0-1 0 0,1 0 0 0 0,-1 1 0 0 0,1-1 0 0 0,-1 1 0 0 0,1-1 1 0 0,-1 0-1 0 0,0 1 0 0 0,1-1 0 0 0,-1 1 0 0 0,0-1 0 0 0,1 1 1 0 0,-1-1-1 0 0,0 1 0 0 0,0 0 0 0 0,0-1 0 0 0,1 1 0 0 0,-1 0 1 0 0,0 0-1 0 0,0 0 0 0 0,0-1 0 0 0,0 1 0 0 0,-1 0 0 0 0,0 1 39 0 0,0-1 0 0 0,0 0-1 0 0,0 1 1 0 0,0-1 0 0 0,0 1-1 0 0,0 0 1 0 0,0 0-1 0 0,1 0 1 0 0,-1-1 0 0 0,0 2-1 0 0,0-1 1 0 0,1 0 0 0 0,-1 0-1 0 0,-1 2 1 0 0,-3 5 32 0 0,0 0-1 0 0,1 0 1 0 0,0 1 0 0 0,0-1-1 0 0,1 1 1 0 0,0 0 0 0 0,1 1-1 0 0,-4 13 1 0 0,4-7-253 0 0,0-1 0 0 0,1 1 0 0 0,0 0-1 0 0,1 24 1 0 0,1-39 48 0 0,0-1 68 0 0,0 1 0 0 0,0-1-1 0 0,0 0 1 0 0,0 1 0 0 0,0-1-1 0 0,0 1 1 0 0,0-1-1 0 0,0 0 1 0 0,0 1 0 0 0,0-1-1 0 0,0 1 1 0 0,0-1 0 0 0,0 1-1 0 0,0-1 1 0 0,0 0 0 0 0,0 1-1 0 0,1-1 1 0 0,-1 0-1 0 0,0 1 1 0 0,0-1 0 0 0,0 1-1 0 0,1-1 1 0 0,-1 0 0 0 0,0 1-1 0 0,0-1 1 0 0,1 0 0 0 0,-1 0-1 0 0,0 1 1 0 0,1-1 0 0 0,-1 0-1 0 0,0 0 1 0 0,1 1-1 0 0,-1-1 1 0 0,1 0 0 0 0,-1 0-1 0 0,1 0 1 0 0,17-5-3551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10591 0 0,'6'10'399'0'0,"0"-1"-1"0"0,-1 1 0 0 0,5 14 0 0 0,-8-21-456 0 0,-1 0 0 0 0,0 0 0 0 0,0 0 0 0 0,-1 0 0 0 0,1 0-1 0 0,-1 0 1 0 0,1 0 0 0 0,-1 1 0 0 0,0-1 0 0 0,0 0 0 0 0,0 0 0 0 0,-1 1-1 0 0,1-1 1 0 0,-1 0 0 0 0,-1 6 0 0 0,1-9 58 0 0,1 0 0 0 0,0 0 0 0 0,0 0 0 0 0,0 0 0 0 0,0 0 0 0 0,-1 0 0 0 0,1 0 0 0 0,0 0 0 0 0,0 1 0 0 0,0-1 0 0 0,-1 0 0 0 0,1 0 0 0 0,0 0 0 0 0,0 0 0 0 0,0 0 0 0 0,-1 0 0 0 0,1 0 0 0 0,0 0 0 0 0,0 0 0 0 0,0 0 0 0 0,0 0 0 0 0,-1 0 0 0 0,1-1 0 0 0,0 1 0 0 0,0 0 0 0 0,0 0 0 0 0,-1 0 0 0 0,1 0 0 0 0,0 0 0 0 0,0 0 0 0 0,0 0 0 0 0,0 0 0 0 0,-1-1 0 0 0,1 1 0 0 0,0 0 0 0 0,0 0 0 0 0,0 0 0 0 0,0 0 0 0 0,0-1 0 0 0,0 1 0 0 0,0 0 0 0 0,-1 0 1 0 0,1 0-1 0 0,0 0 0 0 0,0-1 0 0 0,0 1 0 0 0,0 0 0 0 0,0 0 0 0 0,0 0 0 0 0,0-1 0 0 0,0 1 0 0 0,0 0 0 0 0,0 0 0 0 0,0 0 0 0 0,0-1 0 0 0,0 1 0 0 0,-6-16 4 0 0,5 14 8 0 0,1-1 68 0 0,1 0 0 0 0,-1-1 0 0 0,0 1-1 0 0,1 0 1 0 0,0 0 0 0 0,-1-1-1 0 0,1 1 1 0 0,0 0 0 0 0,1 0 0 0 0,-1 0-1 0 0,1 0 1 0 0,-1 0 0 0 0,1 0 0 0 0,0 1-1 0 0,0-1 1 0 0,5-4 0 0 0,0-1 196 0 0,0 0-1 0 0,1 0 1 0 0,17-12 0 0 0,-15 15-346 0 0,-1-1-1 0 0,1 2 1 0 0,0-1 0 0 0,0 2 0 0 0,17-5-1 0 0,28-5-3093 0 0,-24 7-1645 0 0,-24 4 3049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11975 0 0,'0'0'923'0'0,"4"23"-841"0"0,-1 0 1 0 0,-1 1-1 0 0,-2 32 0 0 0,-1-41-208 0 0,0 7-437 0 0,0 1 0 0 0,-8 33 1 0 0,8-54 434 0 0,1-1-1 0 0,-1 1 1 0 0,0 0 0 0 0,0 0 0 0 0,0 0 0 0 0,0 0 0 0 0,0-1 0 0 0,0 1 0 0 0,-1-1-1 0 0,1 1 1 0 0,-3 2 0 0 0,-7 1-2980 0 0,7-5 460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13359 0 0,'7'2'1184'0'0,"1"0"-944"0"0,2 0-240 0 0,0 0 0 0 0,1 0-264 0 0,0 1-104 0 0,-1 0-16 0 0,14 8-5168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93 209 1375 0 0,'1'31'1790'0'0,"15"-5"1532"0"0,-19 13-2424 0 0,1-8-638 0 0,-4 4-193 0 0,-2 0 1 0 0,-16 47-1 0 0,23-77-45 0 0,0-1-1 0 0,-1 0 0 0 0,0 0 0 0 0,0 1 0 0 0,0-1 1 0 0,-4 5-1 0 0,-1 2 62 0 0,6-9 137 0 0,-16 22 315 0 0,12-19-473 0 0,3-2-26 0 0,0-1 1 0 0,0 0 0 0 0,1 1 0 0 0,-1 0 0 0 0,1-1 0 0 0,0 1 0 0 0,-1 0 0 0 0,1 0 0 0 0,0 0 0 0 0,1 0 0 0 0,-1 0-1 0 0,0 6 1 0 0,0-7-37 0 0,0-1 0 0 0,1 0 0 0 0,0-1 0 0 0,0 1 0 0 0,-1 0 0 0 0,1 0 0 0 0,0 0 0 0 0,0-1 0 0 0,0 1 0 0 0,0 0 0 0 0,0 0 0 0 0,0 0 0 0 0,0-1 0 0 0,0 1 0 0 0,0 0 0 0 0,1 0 0 0 0,-1 0 0 0 0,0-1 0 0 0,0 1 0 0 0,1 0 0 0 0,-1 0 0 0 0,1-1 0 0 0,-1 1 0 0 0,0 0 0 0 0,1 0 0 0 0,0 0 0 0 0,4 5 12 0 0,-4-6-8 0 0,0 1 0 0 0,-1-1 0 0 0,1 1 0 0 0,0-1-1 0 0,0 0 1 0 0,-1 0 0 0 0,1 1 0 0 0,0-1 0 0 0,0 0-1 0 0,-1 0 1 0 0,1 0 0 0 0,0 0 0 0 0,0 0 0 0 0,0 0 0 0 0,-1 0-1 0 0,1 0 1 0 0,0 0 0 0 0,0 0 0 0 0,-1 0 0 0 0,1 0-1 0 0,0-1 1 0 0,0 1 0 0 0,-1 0 0 0 0,1 0 0 0 0,0-1-1 0 0,-1 1 1 0 0,1-1 0 0 0,0 1 0 0 0,-1-1 0 0 0,1 1 0 0 0,0-1-1 0 0,-1 1 1 0 0,1-1 0 0 0,0 0 0 0 0,1-1 40 0 0,16-12-11 0 0,-11 7 5 0 0,0 2 0 0 0,1-1 0 0 0,0 1 1 0 0,10-5-1 0 0,7-2 72 0 0,1 1-1 0 0,1 1 1 0 0,47-10 0 0 0,-38 10-11 0 0,-34 10-59 0 0,1-1 0 0 0,-1 1 0 0 0,0-1 0 0 0,1 1 0 0 0,-1 0 0 0 0,1 0 0 0 0,-1 0 0 0 0,1 0 0 0 0,-1 0 0 0 0,0 0 0 0 0,1 1 0 0 0,-1 0 0 0 0,5 1 0 0 0,-6-2 304 0 0,9 19 155 0 0,-10-19-494 0 0,0 0-1 0 0,0 1 1 0 0,0-1-1 0 0,0 0 1 0 0,0 0-1 0 0,1 0 1 0 0,-1 0-1 0 0,0 0 1 0 0,0 0-1 0 0,0 1 1 0 0,0-1-1 0 0,1 0 1 0 0,-1 0 0 0 0,0 0-1 0 0,0 0 1 0 0,0 0-1 0 0,1 0 1 0 0,-1 0-1 0 0,0 0 1 0 0,0 0-1 0 0,0 0 1 0 0,1 0-1 0 0,-1 0 1 0 0,0 0-1 0 0,0 0 1 0 0,0 0 0 0 0,1 0-1 0 0,-1 0 1 0 0,0 0-1 0 0,0 0 1 0 0,0-1-1 0 0,0 1 1 0 0,1 0-1 0 0,-1 0 5 0 0,0 0-1 0 0,0 0 1 0 0,0 0-1 0 0,1 0 1 0 0,-1 0-1 0 0,0 0 1 0 0,0 0-1 0 0,0 0 1 0 0,0 0-1 0 0,0 0 1 0 0,1 0-1 0 0,-1 0 1 0 0,0 0-1 0 0,0 0 1 0 0,0 0-1 0 0,0 0 1 0 0,0 0-1 0 0,1 0 1 0 0,-1 0-1 0 0,0 0 1 0 0,0 0-1 0 0,0 0 1 0 0,0 0-1 0 0,0 0 1 0 0,0 0-1 0 0,1 0 1 0 0,-1 0-1 0 0,0 0 1 0 0,0 0-1 0 0,0 1 1 0 0,0-1-1 0 0,0 0 1 0 0,0 0-1 0 0,0 0 1 0 0,0 0-1 0 0,1 0 1 0 0,-1 0-1 0 0,0 0 1 0 0,0 1-1 0 0,0-1 1 0 0,0 0-1 0 0,0 0 1 0 0,0 0-1 0 0,0 0 1 0 0,0 0-1 0 0,0 1 1 0 0,0-1-1 0 0,0 0 1 0 0,0 0-1 0 0,0 0 1 0 0,0 0-1 0 0,0 0 1 0 0,0 1-1 0 0,0-1 1 0 0,0 0-1 0 0,0 0 1 0 0,0 0-1 0 0,0 0 1 0 0,0 0-1 0 0,0 1 1 0 0,-1-1-1 0 0,1 0 1 0 0,0 0-1 0 0,0 0 1 0 0,0 0-1 0 0,0 0 1 0 0,0 2 120 0 0,0 0-75 0 0,1 10-44 0 0,-2-3-10 0 0,-1-8 0 0 0,-3-11 3 0 0,4 8 5 0 0,-6-42 77 0 0,5 30-77 0 0,0-1 0 0 0,1 1 0 0 0,1-16 0 0 0,1 14-27 0 0,1-1 0 0 0,1 1 0 0 0,0-1 0 0 0,1 1 0 0 0,1 0 0 0 0,12-29 0 0 0,7-18-100 0 0,8-18 108 0 0,-18 51 10 0 0,-9 18 1 0 0,1 0 0 0 0,12-17 0 0 0,-7 13 0 0 0,16-34 0 0 0,-27 50 0 0 0,1 0 0 0 0,-1 0 0 0 0,0 0 0 0 0,0-1 0 0 0,0 1 0 0 0,0 0 0 0 0,0 0 0 0 0,0 0 0 0 0,0-1 0 0 0,0 1 0 0 0,0 0 0 0 0,0 0 0 0 0,0-1 0 0 0,0 1 0 0 0,0 0 0 0 0,0 0 0 0 0,0 0 0 0 0,0-1 0 0 0,0 1 0 0 0,0 0 0 0 0,0 0 0 0 0,0-1 0 0 0,0 1 0 0 0,0 0 0 0 0,0 0 0 0 0,0 0 0 0 0,-1-1 0 0 0,1 1 0 0 0,0 0 0 0 0,0 0 0 0 0,0 0 0 0 0,0 0 0 0 0,0-1 0 0 0,-1 1 0 0 0,1 0 0 0 0,0 0 0 0 0,0 0 0 0 0,0 0 0 0 0,-1 0 0 0 0,1 0 0 0 0,0-1 0 0 0,0 1 0 0 0,0 0 0 0 0,-1 0 0 0 0,1 0 0 0 0,0 0 0 0 0,0 0 0 0 0,-1 0 0 0 0,1 0 0 0 0,0 0 0 0 0,0 0 0 0 0,-1 0 0 0 0,1 0 0 0 0,0 0 0 0 0,0 0 0 0 0,-1 0 0 0 0,-12 2 0 0 0,12-2 0 0 0,-30 4 0 0 0,1-1 0 0 0,-32 8 0 0 0,58-9 0 0 0,0 0 0 0 0,0-1 0 0 0,0 1 0 0 0,0 1 0 0 0,1-1 0 0 0,-1 1 0 0 0,1-1 0 0 0,-5 5 0 0 0,-14 9 0 0 0,-12 4 0 0 0,-2-2 0 0 0,-48 18 0 0 0,22-14 64 0 0,37-6-64 0 0,11-5-13 0 0,13-10-90 0 0,-2 6-1519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47 195 11975 0 0,'-1'3'1064'0'0,"0"3"-848"0"0,-1 2-216 0 0,-1 1 0 0 0,-1 1 96 0 0,1 0-16 0 0,0-1-8 0 0,0-1 0 0 0,0-1-888 0 0,0-1-176 0 0,0-1-40 0 0,-1-1-8 0 0,1 0-592 0 0,-1-3-128 0 0,1-2-16 0 0,0-2-8 0 0</inkml:trace>
  <inkml:trace contextRef="#ctx0" brushRef="#br0" timeOffset="1">96 0 12439 0 0,'0'0'1328'0'0,"1"6"-1704"0"0,-2-1-112 0 0,1 0-24 0 0,-11 10-4504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14743 0 0,'6'45'1303'0'0,"-3"-30"-2303"0"0,-1 1-1 0 0,0 0 1 0 0,-1-1 0 0 0,-1 17 0 0 0,0-32 1048 0 0,0 1 1 0 0,-1 0 0 0 0,1-1 0 0 0,0 1 0 0 0,0-1-1 0 0,0 1 1 0 0,0 0 0 0 0,-1-1 0 0 0,1 1-1 0 0,0-1 1 0 0,0 1 0 0 0,-1-1 0 0 0,1 1-1 0 0,0-1 1 0 0,-1 1 0 0 0,1-1 0 0 0,-1 1-1 0 0,1-1 1 0 0,-1 1 0 0 0,1-1 0 0 0,-1 0 0 0 0,1 1-1 0 0,-1-1 1 0 0,1 0 0 0 0,-1 1 0 0 0,1-1-1 0 0,-1 0 1 0 0,1 0 0 0 0,-1 0 0 0 0,0 1-1 0 0,1-1 1 0 0,-2 0 695 0 0,2-8-804 0 0,1 0 0 0 0,1 0 1 0 0,-1 0-1 0 0,1 0 1 0 0,1 1-1 0 0,-1-1 1 0 0,1 1-1 0 0,0-1 0 0 0,5-6 1 0 0,-1 2 351 0 0,0 1 0 0 0,1 0 1 0 0,0 1-1 0 0,17-18 0 0 0,-23 26-245 0 0,-1 0 0 0 0,1 1 0 0 0,0 0 1 0 0,-1-1-1 0 0,1 1 0 0 0,0 0 0 0 0,0 0 0 0 0,0 0 0 0 0,0 0 1 0 0,0 0-1 0 0,0 1 0 0 0,3-2 0 0 0,-4 2-37 0 0,0 0 0 0 0,1 0 0 0 0,-1 0 0 0 0,0 0 0 0 0,0 0 0 0 0,0 1 0 0 0,0-1-1 0 0,0 0 1 0 0,0 0 0 0 0,0 1 0 0 0,0-1 0 0 0,1 1 0 0 0,-1-1 0 0 0,0 1 0 0 0,-1-1 0 0 0,1 1 0 0 0,0-1 0 0 0,1 2-1 0 0,0 0-9 0 0,0 0 0 0 0,-1 0-1 0 0,1 1 1 0 0,-1-1-1 0 0,1 0 1 0 0,-1 1-1 0 0,0-1 1 0 0,0 1 0 0 0,0-1-1 0 0,0 1 1 0 0,-1 0-1 0 0,1-1 1 0 0,-1 1-1 0 0,0 0 1 0 0,1 0 0 0 0,-1-1-1 0 0,0 1 1 0 0,-1 3-1 0 0,1 2 17 0 0,-1 0 0 0 0,0 0 0 0 0,0 0 0 0 0,-1 0 0 0 0,0 0 0 0 0,-1 0 0 0 0,-3 8 0 0 0,17-35 91 0 0,2 0 1 0 0,-1 2-1 0 0,2-1 0 0 0,30-27 0 0 0,-43 43-77 0 0,-1 1 0 0 0,1 0 0 0 0,1 0 0 0 0,-1 0 0 0 0,0 0 0 0 0,0 0 0 0 0,0 0 0 0 0,1 1 0 0 0,-1-1-1 0 0,0 0 1 0 0,0 1 0 0 0,1-1 0 0 0,-1 1 0 0 0,1-1 0 0 0,-1 1 0 0 0,1-1 0 0 0,-1 1 0 0 0,1 0 0 0 0,-1 0 0 0 0,1 0 0 0 0,2 0 0 0 0,-3 1-2 0 0,0-1 0 0 0,0 1 0 0 0,0 0 0 0 0,0 0 0 0 0,0 0 0 0 0,0 0 0 0 0,0 0 0 0 0,-1 0 0 0 0,1 0 0 0 0,0 0 0 0 0,0 0 0 0 0,-1 0 0 0 0,1 0 0 0 0,-1 0 0 0 0,1 1 0 0 0,-1-1 0 0 0,1 0 0 0 0,-1 0 0 0 0,0 1 0 0 0,0-1 0 0 0,1 0 0 0 0,-1 1 0 0 0,0-1 0 0 0,-1 3 0 0 0,2 8-83 0 0,0 1 1 0 0,-2 0-1 0 0,0 0 0 0 0,0 0 1 0 0,-1-1-1 0 0,-7 24 0 0 0,0-31-2341 0 0,9-12-2784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3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58 102 12895 0 0,'0'0'998'0'0,"19"-14"188"0"0,-2 1-1650 0 0,-12 9 156 0 0,1 0 0 0 0,-1 0-1 0 0,-1 0 1 0 0,1-1 0 0 0,0 1-1 0 0,-1-1 1 0 0,0 0-1 0 0,0-1 1 0 0,-1 1 0 0 0,4-7-1 0 0,-7 11 381 0 0,0-3 2 0 0,-1 3-65 0 0,1 0 1 0 0,-1 1-1 0 0,1-1 1 0 0,0 0-1 0 0,-1 0 0 0 0,0 1 1 0 0,1-1-1 0 0,-1 1 1 0 0,1-1-1 0 0,-1 0 1 0 0,0 1-1 0 0,1-1 1 0 0,-1 1-1 0 0,0 0 1 0 0,0-1-1 0 0,0 1 1 0 0,1-1-1 0 0,-1 1 1 0 0,0 0-1 0 0,0 0 1 0 0,0-1-1 0 0,0 1 0 0 0,1 0 1 0 0,-1 0-1 0 0,0 0 1 0 0,0 0-1 0 0,0 0 1 0 0,0 0-1 0 0,-1 1 1 0 0,-24 2 306 0 0,21-1-209 0 0,0 0 0 0 0,0 0 1 0 0,0 0-1 0 0,1 1 0 0 0,-1 0 0 0 0,0 0 1 0 0,1 0-1 0 0,0 0 0 0 0,0 1 1 0 0,0 0-1 0 0,0 0 0 0 0,1 0 0 0 0,0 0 1 0 0,-1 0-1 0 0,-3 8 0 0 0,3-5-34 0 0,1 1 0 0 0,-1 0 0 0 0,1 0-1 0 0,0 0 1 0 0,1 0 0 0 0,0 0-1 0 0,1 1 1 0 0,-1-1 0 0 0,1 10 0 0 0,1-17-73 0 0,0 1 1 0 0,0-1 0 0 0,0 0 0 0 0,0 0-1 0 0,0 0 1 0 0,0 0 0 0 0,1 0 0 0 0,-1 0-1 0 0,0 1 1 0 0,1-1 0 0 0,-1 0 0 0 0,1 0 0 0 0,-1 0-1 0 0,1 0 1 0 0,0 0 0 0 0,-1 0 0 0 0,1-1-1 0 0,0 1 1 0 0,0 0 0 0 0,0 0 0 0 0,-1 0-1 0 0,1-1 1 0 0,0 1 0 0 0,0 0 0 0 0,0-1-1 0 0,0 1 1 0 0,0-1 0 0 0,0 1 0 0 0,0-1-1 0 0,0 1 1 0 0,1-1 0 0 0,-1 0 0 0 0,0 0 0 0 0,1 1-1 0 0,2-1-132 0 0,0 0 0 0 0,0 0 0 0 0,0 0 0 0 0,0 0 0 0 0,0-1 0 0 0,0 1-1 0 0,0-1 1 0 0,0 0 0 0 0,0 0 0 0 0,7-3 0 0 0,34-19-4535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8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8751 0 0,'-6'14'497'0'0,"1"1"0"0"0,1-1 0 0 0,1 1-1 0 0,0 1 1 0 0,0-1 0 0 0,2 0 0 0 0,0 18-1 0 0,2 13-1477 0 0,7 48 0 0 0,-8-83-3033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11975 0 0,'-1'4'1064'0'0,"0"-1"-848"0"0,0 1-216 0 0,1 1 0 0 0,1-1-376 0 0,0 1-112 0 0,1 1-24 0 0,-1-1-8 0 0,0 2-1288 0 0,0-2-256 0 0,-1 0-48 0 0,1 0-16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3 102 8751 0 0,'-1'9'156'0'0,"0"0"0"0"0,0 1-1 0 0,1-1 1 0 0,1 1 0 0 0,-1-1-1 0 0,4 15 1 0 0,-2-13-160 0 0,-1 0 0 0 0,0 1-1 0 0,0-1 1 0 0,-1 0 0 0 0,-2 15-1 0 0,0-60 907 0 0,6 13-959 0 0,1 1 0 0 0,1 0 0 0 0,1 0 1 0 0,1 0-1 0 0,0 1 0 0 0,18-29 0 0 0,-25 48 62 0 0,28-43 81 0 0,-28 42-30 0 0,0-1 1 0 0,0 1-1 0 0,1 0 1 0 0,-1-1 0 0 0,0 1-1 0 0,0 0 1 0 0,1 0-1 0 0,-1 0 1 0 0,0 0 0 0 0,1 0-1 0 0,-1 0 1 0 0,1 0 0 0 0,-1 0-1 0 0,1 1 1 0 0,0-1-1 0 0,-1 1 1 0 0,1-1 0 0 0,0 1-1 0 0,-1-1 1 0 0,1 1-1 0 0,0 0 1 0 0,0 0 0 0 0,-1 0-1 0 0,1 0 1 0 0,0 0-1 0 0,2 1 1 0 0,-2 0-41 0 0,0 1-1 0 0,0-1 1 0 0,0 0-1 0 0,-1 1 1 0 0,1 0 0 0 0,0-1-1 0 0,-1 1 1 0 0,0 0-1 0 0,1 0 1 0 0,-1 0 0 0 0,0 0-1 0 0,0 0 1 0 0,0 0-1 0 0,0 0 1 0 0,0 0 0 0 0,0 0-1 0 0,-1 1 1 0 0,1 2-1 0 0,6 47 72 0 0,-5-38-43 0 0,2 114-1707 0 0,-2-105-2232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0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2303 0 0,'0'0'454'0'0,"0"-1"-398"0"0,-1 0-30 0 0,0 1 124 0 0,1 0-1 0 0,0 0 0 0 0,-1 1 1 0 0,1-1-1 0 0,0 0 0 0 0,-1 0 0 0 0,1 1 1 0 0,0-1-1 0 0,-1 0 0 0 0,1 0 0 0 0,0 1 1 0 0,0-1-1 0 0,-1 0 0 0 0,1 1 0 0 0,0-1 1 0 0,0 0-1 0 0,0 1 0 0 0,-1-1 1 0 0,1 0-1 0 0,0 1 0 0 0,0-1 0 0 0,0 1 1 0 0,0-1-1 0 0,0 0 0 0 0,0 1 0 0 0,0-1 1 0 0,0 1-1 0 0,0-1 0 0 0,0 0 1 0 0,0 1-1 0 0,0-1 0 0 0,0 1 0 0 0,-3 17 421 0 0,1 11 392 0 0,2 0 0 0 0,6 53 0 0 0,-2-46-3051 0 0,-1 42 0 0 0,-4-69-1100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0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12895 0 0,'22'8'1430'0'0,"-16"-7"-1449"0"0,0 0-1 0 0,0 0 1 0 0,0-1 0 0 0,0 0 0 0 0,1 0 0 0 0,-1 0 0 0 0,0 0 0 0 0,0-1 0 0 0,11-3 0 0 0,5-3-594 0 0,29-12 1 0 0,-14 4-843 0 0,-12 6-2704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0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12439 0 0,'-3'16'412'0'0,"2"0"1"0"0,0 0-1 0 0,2 30 0 0 0,-1 11-381 0 0,-1-36-38 0 0,-1-2-7 0 0,2-1-1 0 0,0 1 0 0 0,0 0 1 0 0,4 19-1 0 0,27-118-1641 0 0,-25 66 1519 0 0,-1 2 0 0 0,2-1 0 0 0,0 0 0 0 0,0 1-1 0 0,1 1 1 0 0,0-1 0 0 0,1 1 0 0 0,20-18 0 0 0,-28 28 172 0 0,-1 0 1 0 0,1 0-1 0 0,0 1 0 0 0,0-1 1 0 0,0 0-1 0 0,0 1 1 0 0,-1-1-1 0 0,1 1 1 0 0,0-1-1 0 0,0 1 1 0 0,0 0-1 0 0,0-1 1 0 0,0 1-1 0 0,0 0 0 0 0,1 0 1 0 0,-1-1-1 0 0,0 1 1 0 0,0 0-1 0 0,0 0 1 0 0,0 0-1 0 0,0 0 1 0 0,0 1-1 0 0,0-1 1 0 0,2 1-1 0 0,-2-1 24 0 0,0 1-1 0 0,0 0 1 0 0,0 0 0 0 0,0 0-1 0 0,0 0 1 0 0,0 0 0 0 0,0 1-1 0 0,0-1 1 0 0,0 0 0 0 0,-1 0-1 0 0,1 0 1 0 0,0 1 0 0 0,-1-1-1 0 0,1 0 1 0 0,0 3 0 0 0,1 7 201 0 0,0-1 1 0 0,-1 1-1 0 0,0 18 1 0 0,-1-26-270 0 0,2 23 159 0 0,-2-14-355 0 0,1-1 0 0 0,-1 1 0 0 0,-2 17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50 13359 0 0,'2'-1'296'0'0,"2"1"-216"0"0,-1-1 1 0 0,1 0-1 0 0,-1 0 1 0 0,0 0-1 0 0,1 0 1 0 0,-1-1-1 0 0,0 1 1 0 0,0-1-1 0 0,0 0 1 0 0,0 0-1 0 0,0 0 1 0 0,0 0-1 0 0,0 0 0 0 0,4-6 1 0 0,-7 8-232 0 0,-1-2-142 0 0,1 1 271 0 0,-1 0-1 0 0,0 0 1 0 0,0 0-1 0 0,0-1 1 0 0,0 1-1 0 0,0 0 1 0 0,-1 0-1 0 0,1 0 1 0 0,0 1-1 0 0,0-1 1 0 0,-1 0-1 0 0,1 0 1 0 0,-3 0-1 0 0,1 0 42 0 0,1 0 0 0 0,-1 0 0 0 0,0 1 0 0 0,0-1 0 0 0,1 1 0 0 0,-1 0 0 0 0,0 0-1 0 0,0 0 1 0 0,0 0 0 0 0,0 1 0 0 0,1-1 0 0 0,-1 0 0 0 0,0 1 0 0 0,0 0 0 0 0,1 0 0 0 0,-1 0-1 0 0,0 0 1 0 0,1 0 0 0 0,-1 1 0 0 0,1-1 0 0 0,0 1 0 0 0,-1-1 0 0 0,1 1 0 0 0,0 0 0 0 0,0 0-1 0 0,0 0 1 0 0,0 0 0 0 0,0 0 0 0 0,-2 4 0 0 0,1 0 34 0 0,-1 0 0 0 0,1 0 0 0 0,0 0-1 0 0,1 1 1 0 0,-1-1 0 0 0,1 1 0 0 0,1-1 0 0 0,-1 1 0 0 0,1 0-1 0 0,-1 13 1 0 0,2-13-65 0 0,0 4 37 0 0,0-1 1 0 0,0 1 0 0 0,1 0-1 0 0,3 11 1 0 0,-4-20-45 0 0,0 0 1 0 0,1 0-1 0 0,-1-1 1 0 0,1 1-1 0 0,-1 0 1 0 0,1 0-1 0 0,0-1 1 0 0,0 1-1 0 0,0-1 1 0 0,0 1 0 0 0,0-1-1 0 0,0 1 1 0 0,0-1-1 0 0,0 1 1 0 0,1-1-1 0 0,-1 0 1 0 0,0 0-1 0 0,1 0 1 0 0,-1 0-1 0 0,1 0 1 0 0,0 0-1 0 0,-1 0 1 0 0,1 0-1 0 0,0 0 1 0 0,-1-1-1 0 0,1 1 1 0 0,0-1-1 0 0,0 1 1 0 0,-1-1-1 0 0,1 0 1 0 0,2 0-1 0 0,1 0-498 0 0,0 0-1 0 0,0-1 1 0 0,0 1 0 0 0,0-1-1 0 0,6-3 1 0 0,11-6-5259 0 0,-15 6 3440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37 317 3223 0 0,'4'-12'288'0'0,"-3"10"-321"0"0,0 1-1 0 0,0-1 0 0 0,0 0 0 0 0,0 1 1 0 0,0-1-1 0 0,0 0 0 0 0,0 1 0 0 0,0-1 0 0 0,1 1 1 0 0,-1 0-1 0 0,1-1 0 0 0,-1 1 0 0 0,1 0 0 0 0,-1 0 1 0 0,1 0-1 0 0,0 0 0 0 0,0 0 0 0 0,-1 0 1 0 0,1 1-1 0 0,0-1 0 0 0,0 1 0 0 0,0-1 0 0 0,0 1 1 0 0,3-1-1 0 0,8-2-426 0 0,-10 2 450 0 0,0 1 0 0 0,0-1-1 0 0,0 1 1 0 0,0 0-1 0 0,0 0 1 0 0,1 0 0 0 0,-1 1-1 0 0,0-1 1 0 0,0 1-1 0 0,0-1 1 0 0,0 1-1 0 0,0 0 1 0 0,0 0 0 0 0,0 0-1 0 0,4 3 1 0 0,-6-3 152 0 0,12 22 532 0 0,-11-19-485 0 0,-2 1-1 0 0,1 0 1 0 0,0-1 0 0 0,-1 1 0 0 0,0 0 0 0 0,0-1 0 0 0,-1 10-1 0 0,0-12 163 0 0,0 0 129 0 0,-9 24 1051 0 0,-9 36-1 0 0,-8 22-614 0 0,11-48-778 0 0,-8 20-60 0 0,25-53-88 0 0,-1-3 3 0 0,0 1 0 0 0,-1 0 1 0 0,1 0-1 0 0,1 0 0 0 0,-1-1 1 0 0,0 1-1 0 0,0 0 0 0 0,0 0 0 0 0,0 0 1 0 0,0-1-1 0 0,1 1 0 0 0,-1 0 1 0 0,0 0-1 0 0,1-1 0 0 0,-1 1 0 0 0,1 0 1 0 0,-1 0-1 0 0,1-1 0 0 0,-1 1 0 0 0,1-1 1 0 0,-1 1-1 0 0,1 0 0 0 0,0-1 1 0 0,-1 1-1 0 0,1-1 0 0 0,0 1 0 0 0,0 0 1 0 0,0-3 100 0 0,0 0-83 0 0,1 1-1 0 0,-1-1 0 0 0,0 1 0 0 0,1-1 1 0 0,-1 1-1 0 0,1-1 0 0 0,-1 1 1 0 0,1 0-1 0 0,0 0 0 0 0,-1 0 0 0 0,1 0 1 0 0,0 0-1 0 0,0 0 0 0 0,0 1 1 0 0,0-1-1 0 0,0 0 0 0 0,0 1 0 0 0,0 0 1 0 0,0-1-1 0 0,0 1 0 0 0,0 0 1 0 0,0 0-1 0 0,0 0 0 0 0,0 0 0 0 0,3 1 1 0 0,2 0 31 0 0,3-1-39 0 0,0 1 0 0 0,1 1 1 0 0,12 3-1 0 0,26 3-6 0 0,-37-7 18 0 0,-1-1 1 0 0,1-1-1 0 0,-1 0 0 0 0,1 0 0 0 0,14-5 0 0 0,-21 5-6 0 0,1-1 0 0 0,-1 0-1 0 0,0 0 1 0 0,0-1 0 0 0,0 1 0 0 0,-1-1-1 0 0,1 0 1 0 0,-1-1 0 0 0,1 1 0 0 0,-1-1-1 0 0,0 1 1 0 0,0-1 0 0 0,4-7 0 0 0,-5 7 19 0 0,2-3 125 0 0,0 0 0 0 0,1 0-1 0 0,-1 0 1 0 0,1 1 0 0 0,12-10 0 0 0,-16 15-81 0 0,-2 2-29 0 0,2-1-41 0 0,-1 0 1 0 0,1 0 0 0 0,-1 1-1 0 0,1-1 1 0 0,-1 1-1 0 0,1-1 1 0 0,-1 1 0 0 0,1 0-1 0 0,-1 0 1 0 0,0-1-1 0 0,1 1 1 0 0,-1 0-1 0 0,0 0 1 0 0,0 0 0 0 0,0 0-1 0 0,1 1 1 0 0,-1-1-1 0 0,1 2 1 0 0,3 9 61 0 0,-5-11 341 0 0,-2-1-325 0 0,-3-1 0 0 0,0-2 0 0 0,-4-6 0 0 0,8 8-71 0 0,0-1-1 0 0,0 1 1 0 0,0-1-1 0 0,0 1 1 0 0,0-1-1 0 0,0 0 0 0 0,0 0 1 0 0,0 0-1 0 0,1 1 1 0 0,-1-1-1 0 0,1 0 1 0 0,-1 0-1 0 0,1 0 1 0 0,0 0-1 0 0,0 0 0 0 0,-1 0 1 0 0,2 0-1 0 0,-1 0 1 0 0,0 0-1 0 0,0 0 1 0 0,1 0-1 0 0,-1 0 1 0 0,1 0-1 0 0,-1 0 0 0 0,1 1 1 0 0,1-4-1 0 0,1-3 39 0 0,1-1 0 0 0,0 1 0 0 0,8-12 0 0 0,-3 5-47 0 0,-1 1-1 0 0,-1-1 0 0 0,-1-1 0 0 0,0 1 1 0 0,6-24-1 0 0,-6 18-9 0 0,-2 9-23 0 0,1-4 26 0 0,-1 0 0 0 0,0 0 0 0 0,-2-1 1 0 0,1 1-1 0 0,-1-28 0 0 0,5-54 7 0 0,-7 94 0 0 0,0 1 0 0 0,-1 0 0 0 0,1-1 0 0 0,-1 1 0 0 0,0 0 0 0 0,0 0 0 0 0,0 0 0 0 0,0-1 0 0 0,0 1 0 0 0,-1 0 0 0 0,1 0 0 0 0,-1 1 0 0 0,0-1 0 0 0,-3-4 0 0 0,4 5 0 0 0,-1 0 0 0 0,1 0 0 0 0,-1 0 0 0 0,0 1 0 0 0,0-1 0 0 0,0 0 0 0 0,0 1 0 0 0,0-1 0 0 0,0 1 0 0 0,0 0 0 0 0,-1-1 0 0 0,1 1 0 0 0,0 0 0 0 0,-1 1 0 0 0,1-1 0 0 0,-1 0 0 0 0,1 1 0 0 0,-1-1 0 0 0,1 1 0 0 0,-5 0 0 0 0,-5 2 17 0 0,-1 1 0 0 0,1 1 0 0 0,0 0 0 0 0,0 1 0 0 0,1 0 1 0 0,0 1-1 0 0,-14 8 0 0 0,-33 16 38 0 0,14-14-55 0 0,-50 11 0 0 0,52-16 0 0 0,14-3 29 0 0,19-4-15 0 0,-2-1-1 0 0,1 0 1 0 0,0-1 0 0 0,-17 2 0 0 0,25-4-80 0 0,1 0 2 0 0,-12 2-800 0 0,-14 1-3200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13359 0 0,'-7'5'95'0'0,"-1"1"0"0"0,1 0 0 0 0,1 0 0 0 0,-1 0 0 0 0,1 1 0 0 0,0 0 0 0 0,1 0 0 0 0,0 1 0 0 0,0 0 0 0 0,0 0 0 0 0,1 0 0 0 0,0 0 0 0 0,1 1 0 0 0,0-1 0 0 0,0 1 0 0 0,1 0 0 0 0,0 0 0 0 0,0 0 0 0 0,0 11 0 0 0,0 17-10 0 0,2 0-1 0 0,1 0 1 0 0,8 49-1 0 0,-8-78-38 0 0,1 15-69 0 0,-1-13-404 0 0,0 0-1 0 0,0 1 1 0 0,1-1 0 0 0,0 0-1 0 0,0 0 1 0 0,9 18 0 0 0,-11-28 296 0 0,0 0 1 0 0,0 1-1 0 0,0-1 1 0 0,0 0-1 0 0,0 1 1 0 0,0-1-1 0 0,0 0 1 0 0,0 1-1 0 0,1-1 1 0 0,-1 0-1 0 0,0 1 1 0 0,0-1-1 0 0,0 0 1 0 0,1 0-1 0 0,-1 1 0 0 0,0-1 1 0 0,0 0-1 0 0,1 0 1 0 0,-1 1-1 0 0,0-1 1 0 0,0 0-1 0 0,1 0 1 0 0,-1 0-1 0 0,0 0 1 0 0,1 1-1 0 0,-1-1 1 0 0,0 0-1 0 0,1 0 1 0 0,-1 0-1 0 0,0 0 1 0 0,1 0-1 0 0,-1 0 1 0 0,0 0-1 0 0,1 0 1 0 0,-1 0-1 0 0,0 0 1 0 0,1 0-1 0 0,-1 0 1 0 0,0 0-1 0 0,1 0 1 0 0,-1 0-1 0 0,0 0 1 0 0,1-1-1 0 0,-1 1 1 0 0,0 0-1 0 0,1 0 1 0 0,-1 0-1 0 0,0 0 1 0 0,0-1-1 0 0,1 1 1 0 0,-1 0-1 0 0,0 0 1 0 0,0-1-1 0 0,1 1 1 0 0,-1 0-1 0 0,0 0 1 0 0,0-1-1 0 0,0 1 1 0 0,1 0-1 0 0,-1-1 1 0 0,0 1-1 0 0,0 0 1 0 0,0-1-1 0 0,0 1 0 0 0,0 0 1 0 0,0-1-1 0 0,0 1 1 0 0,0-1-1 0 0,1-4-1389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13823 0 0,'16'11'1566'0'0,"-6"-8"-1589"0"0,0-1 1 0 0,-1-1 0 0 0,1 0-1 0 0,0 0 1 0 0,0-1 0 0 0,0 0 0 0 0,19-3-1 0 0,20-6-3032 0 0,-3-4-5422 0 0,-41 12 7126 0 0,0-2-1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22 11975 0 0,'-2'6'141'0'0,"0"-1"0"0"0,0 1 0 0 0,0 0 0 0 0,1 0 0 0 0,0 0 0 0 0,0 0 0 0 0,0 0 1 0 0,1 7-1 0 0,3 48-880 0 0,-3-57 742 0 0,1 0 0 0 0,-1 0-1 0 0,1 0 1 0 0,0 0 0 0 0,0-1 0 0 0,1 1 0 0 0,-1-1-1 0 0,1 1 1 0 0,0-1 0 0 0,0 1 0 0 0,0-1 0 0 0,0 0 0 0 0,1 0-1 0 0,2 4 1 0 0,-3-6 12 0 0,-1 0 0 0 0,0 0 0 0 0,1-1 0 0 0,-1 1 0 0 0,0 0-1 0 0,1 0 1 0 0,-1-1 0 0 0,1 1 0 0 0,0-1 0 0 0,-1 1 0 0 0,1-1 0 0 0,-1 1-1 0 0,1-1 1 0 0,0 0 0 0 0,-1 0 0 0 0,1 0 0 0 0,-1 0 0 0 0,1 0 0 0 0,0 0-1 0 0,-1-1 1 0 0,1 1 0 0 0,-1 0 0 0 0,1-1 0 0 0,-1 1 0 0 0,1-1 0 0 0,-1 0 0 0 0,1 0-1 0 0,-1 1 1 0 0,1-1 0 0 0,-1 0 0 0 0,0 0 0 0 0,1 0 0 0 0,-1 0 0 0 0,0 0-1 0 0,2-2 1 0 0,6-8 0 0 0,0 0-1 0 0,0-1 0 0 0,-1 0 1 0 0,0 0-1 0 0,-1-1 0 0 0,-1 0 1 0 0,0 0-1 0 0,-1 0 0 0 0,0-1 1 0 0,-1 1-1 0 0,3-17 0 0 0,-7 3-1555 0 0,-7 31-2678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1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 7831 0 0,'0'0'603'0'0,"-8"-15"1260"0"0,3 29-1473 0 0,1 0 0 0 0,0 1 0 0 0,1-1 0 0 0,-1 21 0 0 0,-1-3-278 0 0,2-8-94 0 0,1 40 0 0 0,1-18-1663 0 0,-1-28-2258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12439 0 0,'0'0'958'0'0,"20"-1"-12"0"0,6 2-848 0 0,-17 0-461 0 0,0 0-1 0 0,0 0 1 0 0,1-1 0 0 0,-1-1-1 0 0,0 0 1 0 0,0 0-1 0 0,0-1 1 0 0,0 1 0 0 0,9-5-1 0 0,2-3-3644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11055 0 0,'-13'18'1439'0'0,"11"-9"-1440"0"0,1-1 0 0 0,0 1-1 0 0,1 0 1 0 0,-1 0 0 0 0,2-1 0 0 0,-1 1-1 0 0,1 0 1 0 0,1-1 0 0 0,0 1 0 0 0,0 0 0 0 0,4 8-1 0 0,-6-15 25 0 0,1-1 0 0 0,0 0-1 0 0,0 0 1 0 0,0 0 0 0 0,0 1-1 0 0,0-1 1 0 0,1 0 0 0 0,-1-1-1 0 0,0 1 1 0 0,0 0 0 0 0,1 0-1 0 0,-1 0 1 0 0,0-1 0 0 0,1 1-1 0 0,-1-1 1 0 0,1 1 0 0 0,-1-1-1 0 0,1 0 1 0 0,-1 1 0 0 0,1-1-1 0 0,-1 0 1 0 0,1 0 0 0 0,-1 0-1 0 0,1 0 1 0 0,-1 0 0 0 0,1 0-1 0 0,-1-1 1 0 0,1 1 0 0 0,-1 0-1 0 0,1-1 1 0 0,-1 1 0 0 0,2-2-1 0 0,0 1 36 0 0,0 0-1 0 0,1 0 1 0 0,-2-1-1 0 0,1 0 1 0 0,0 1 0 0 0,0-1-1 0 0,0 0 1 0 0,-1 0-1 0 0,1-1 1 0 0,-1 1-1 0 0,0 0 1 0 0,4-6-1 0 0,-2 0-75 0 0,-1 0 0 0 0,0 0 1 0 0,-1-1-1 0 0,0 1 0 0 0,-1 0 0 0 0,1-1 0 0 0,-1 0 0 0 0,-1-15 0 0 0,0 23-67 0 0,-1-4-467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11975 0 0,'0'16'1081'0'0,"0"-8"-1327"0"0,0 0-1 0 0,0 0 1 0 0,0 0-1 0 0,3 10 0 0 0,-3-6-125 0 0,-1-8 454 0 0,3-11 64 0 0,2-8 29 0 0,1 1 0 0 0,0-1-1 0 0,1 1 1 0 0,11-20 0 0 0,-13 28-281 0 0,0 0 0 0 0,0 1 0 0 0,0 0 0 0 0,1 0 0 0 0,6-5 0 0 0,-7 7-399 0 0,0 0 0 0 0,0 0 0 0 0,0 0 0 0 0,1 1 0 0 0,-1 0 0 0 0,1-1 0 0 0,8-1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91 12439 0 0,'18'-23'1667'0'0,"-17"21"-1702"0"0,0 1 0 0 0,0-1 0 0 0,0 0 0 0 0,-1 1 1 0 0,1-1-1 0 0,-1 0 0 0 0,1 1 0 0 0,-1-1 0 0 0,0 0 0 0 0,0 0 0 0 0,1 0 0 0 0,-1 1 0 0 0,0-1 1 0 0,-1 0-1 0 0,1 0 0 0 0,0 1 0 0 0,0-1 0 0 0,-1 0 0 0 0,1 0 0 0 0,-1 1 0 0 0,0-1 0 0 0,1 0 1 0 0,-1 1-1 0 0,0-1 0 0 0,0 1 0 0 0,0-1 0 0 0,0 1 0 0 0,0-1 0 0 0,0 1 0 0 0,-1 0 1 0 0,1-1-1 0 0,0 1 0 0 0,-1 0 0 0 0,1 0 0 0 0,-1 0 0 0 0,1 0 0 0 0,-1 0 0 0 0,1 1 0 0 0,-3-2 1 0 0,1 1 82 0 0,0 0 0 0 0,0 0 1 0 0,0 0-1 0 0,0 0 0 0 0,0 0 1 0 0,1 1-1 0 0,-2-1 0 0 0,1 1 1 0 0,0 0-1 0 0,0 0 1 0 0,0 0-1 0 0,0 0 0 0 0,0 1 1 0 0,0-1-1 0 0,0 1 0 0 0,0 0 1 0 0,0 0-1 0 0,1 0 0 0 0,-1 0 1 0 0,0 0-1 0 0,0 1 1 0 0,1-1-1 0 0,-4 3 0 0 0,3-1-4 0 0,1 0-1 0 0,-1 1 1 0 0,0 0-1 0 0,1-1 1 0 0,0 1-1 0 0,0 0 1 0 0,0 0-1 0 0,0 0 0 0 0,0 0 1 0 0,1 1-1 0 0,0-1 1 0 0,0 0-1 0 0,0 1 1 0 0,0 4-1 0 0,-1 11-30 0 0,2 35 0 0 0,0-42 5 0 0,0-9-17 0 0,0 0-1 0 0,0 0 1 0 0,1 0-1 0 0,-1 0 1 0 0,1 0-1 0 0,0 0 1 0 0,0 0-1 0 0,0 0 1 0 0,1 0-1 0 0,1 3 1 0 0,-2-6-14 0 0,0 0 0 0 0,0 0 1 0 0,0 0-1 0 0,0 0 1 0 0,0 0-1 0 0,0 0 1 0 0,0 0-1 0 0,1-1 1 0 0,-1 1-1 0 0,0-1 0 0 0,0 1 1 0 0,1-1-1 0 0,-1 1 1 0 0,0-1-1 0 0,1 1 1 0 0,-1-1-1 0 0,0 0 0 0 0,1 0 1 0 0,-1 0-1 0 0,0 0 1 0 0,1 0-1 0 0,-1 0 1 0 0,0 0-1 0 0,1 0 0 0 0,-1-1 1 0 0,0 1-1 0 0,1 0 1 0 0,-1-1-1 0 0,0 1 1 0 0,1-1-1 0 0,-1 0 1 0 0,2-1-1 0 0,8-3-912 0 0,0 0-1 0 0,-1-2 1 0 0,1 1 0 0 0,-1-1-1 0 0,9-9 1 0 0,-6 6-770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3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11519 0 0,'0'1'887'0'0,"-1"3"-854"0"0,1-1 0 0 0,-1 1 0 0 0,1 0 0 0 0,0-1 0 0 0,0 1 0 0 0,0 0 0 0 0,0 0 0 0 0,1-1 0 0 0,1 7-1 0 0,0 7-24 0 0,-1 72 24 0 0,-13 120 0 0 0,9-195-890 0 0,-4 7-3436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12439 0 0,'5'0'67'0'0,"-1"2"0"0"0,1-1 0 0 0,0 0 0 0 0,-1 1 1 0 0,1 0-1 0 0,-1 0 0 0 0,0 1 0 0 0,0-1 0 0 0,0 1 0 0 0,0 0 0 0 0,0 0 0 0 0,0 0 0 0 0,-1 0 0 0 0,0 1 0 0 0,1-1 0 0 0,-1 1 0 0 0,-1 0 0 0 0,1 0 0 0 0,0 0 0 0 0,3 9 0 0 0,8 10-148 0 0,-9-17 72 0 0,-1 0 0 0 0,0 0 0 0 0,-1 1-1 0 0,0 0 1 0 0,3 8 0 0 0,-6-15 11 0 0,0 1 1 0 0,0 0-1 0 0,0-1 0 0 0,0 1 0 0 0,0-1 0 0 0,0 1 0 0 0,-1-1 0 0 0,1 1 0 0 0,0-1 1 0 0,0 1-1 0 0,-1-1 0 0 0,1 1 0 0 0,0-1 0 0 0,-1 1 0 0 0,1-1 0 0 0,0 0 0 0 0,-1 1 1 0 0,1-1-1 0 0,-1 1 0 0 0,1-1 0 0 0,-1 0 0 0 0,1 1 0 0 0,-1-1 0 0 0,-17 10 15 0 0,11-6-21 0 0,-10 9-3 0 0,4-3-450 0 0,0-1-1 0 0,-17 8 0 0 0,17-11-4010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36 948 455 0 0,'0'0'6'0'0,"1"-1"0"0"0,-1 1 0 0 0,1-1-1 0 0,-1 1 1 0 0,1-1 0 0 0,-1 0-1 0 0,1 0 1 0 0,-1 1 0 0 0,1-1-1 0 0,-1 0 1 0 0,0 1 0 0 0,0-1-1 0 0,1 0 1 0 0,-1 0 0 0 0,0 0-1 0 0,0 1 1 0 0,0-1 0 0 0,0 0 0 0 0,0 0-1 0 0,0 0 1 0 0,0 0 0 0 0,0 1-1 0 0,0-2 1 0 0,1-7 89 0 0,1 5-3 0 0,1 1-60 0 0,-1-1-1 0 0,1 0 1 0 0,0 1-1 0 0,0-1 1 0 0,5-3 0 0 0,-4 3 22 0 0,-3 3 302 0 0,-1-79 147 0 0,-4 1 0 0 0,-20-117-1 0 0,8 112 512 0 0,4-1-1 0 0,-3-123 0 0 0,15 199-989 0 0,0 1 0 0 0,1-1 0 0 0,0 1 0 0 0,1 0 0 0 0,0-1 0 0 0,0 1 0 0 0,1 0 0 0 0,0 0 0 0 0,0 1 0 0 0,1-1 0 0 0,0 0 0 0 0,0 1 0 0 0,0 0 0 0 0,1 0 0 0 0,8-7 0 0 0,-11 11 3 0 0,1 1-1 0 0,0 0 1 0 0,1 0-1 0 0,-1 1 1 0 0,0-1-1 0 0,0 0 1 0 0,1 1-1 0 0,-1 0 0 0 0,1 0 1 0 0,-1 0-1 0 0,1 1 1 0 0,4-1-1 0 0,-2 0 35 0 0,0 0-1 0 0,0 1 1 0 0,0 0 0 0 0,0 0-1 0 0,0 0 1 0 0,8 2-1 0 0,-12-1 36 0 0,1 1 19 0 0,15 13 393 0 0,1 1 0 0 0,28 33 0 0 0,4 4 217 0 0,157 139-121 0 0,-201-186-608 0 0,16 18-86 0 0,0 15-3098 0 0,-33-51 606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42 8751 0 0,'4'11'93'0'0,"-2"1"-1"0"0,0 0 1 0 0,0-1-1 0 0,-1 1 1 0 0,0 0-1 0 0,-1 0 0 0 0,-1 0 1 0 0,0 0-1 0 0,0 0 1 0 0,-1-1-1 0 0,-6 20 1 0 0,8-30-82 0 0,0 0 0 0 0,0 0 0 0 0,0-1 0 0 0,-1 1 0 0 0,1 0 0 0 0,0 0 0 0 0,-1 0 0 0 0,1 0 0 0 0,-1 0 0 0 0,1 0 0 0 0,-1-1 0 0 0,1 1 0 0 0,-1 0 0 0 0,1 0 0 0 0,-2 0 0 0 0,2-1-3 0 0,-1 0 0 0 0,1 0 0 0 0,0 0 1 0 0,-1 0-1 0 0,1 0 0 0 0,0 0 1 0 0,0 0-1 0 0,-1 0 0 0 0,1 0 0 0 0,0 0 1 0 0,0 0-1 0 0,-1 0 0 0 0,1 0 0 0 0,0-1 1 0 0,0 1-1 0 0,-1 0 0 0 0,1 0 0 0 0,0 0 1 0 0,0-1-1 0 0,0 1 0 0 0,-1 0 1 0 0,1 0-1 0 0,0 0 0 0 0,0-1 0 0 0,0 1 1 0 0,0 0-1 0 0,0 0 0 0 0,-1-1 0 0 0,1 1 1 0 0,0 0-1 0 0,0 0 0 0 0,0-1 0 0 0,-1-2 23 0 0,0 0-1 0 0,0 0 1 0 0,0 0-1 0 0,1 0 1 0 0,-1 0-1 0 0,1 0 0 0 0,0 0 1 0 0,0-5-1 0 0,1-4 2 0 0,1-1 0 0 0,1 0 0 0 0,1 1-1 0 0,-1-1 1 0 0,2 1 0 0 0,0 0 0 0 0,6-11-1 0 0,-8 18-141 0 0,-1 0 1 0 0,1 1-1 0 0,0 0 0 0 0,0-1 0 0 0,1 1 0 0 0,-1 0 0 0 0,1 1 0 0 0,0-1 1 0 0,0 0-1 0 0,0 1 0 0 0,0 0 0 0 0,1 0 0 0 0,-1 1 0 0 0,1-1 0 0 0,0 1 0 0 0,0 0 1 0 0,0 0-1 0 0,0 0 0 0 0,0 1 0 0 0,7-2 0 0 0,9 2-3053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36 8751 0 0,'-4'5'121'0'0,"1"0"1"0"0,0 0-1 0 0,0 0 0 0 0,0 0 0 0 0,0 0 0 0 0,1 0 0 0 0,0 1 0 0 0,0-1 0 0 0,0 1 0 0 0,1 0 0 0 0,0-1 1 0 0,-1 11-1 0 0,2-9-160 0 0,-1 1 1 0 0,1-1 0 0 0,0 0 0 0 0,0 1-1 0 0,1-1 1 0 0,0 0 0 0 0,1 0 0 0 0,0 0 0 0 0,4 13-1 0 0,-6-19 43 0 0,1 0-1 0 0,-1 0 0 0 0,1 0 1 0 0,-1 1-1 0 0,1-1 0 0 0,0 0 1 0 0,-1 0-1 0 0,1 0 0 0 0,0 0 1 0 0,0 0-1 0 0,0 0 0 0 0,0-1 0 0 0,0 1 1 0 0,0 0-1 0 0,0 0 0 0 0,0-1 1 0 0,0 1-1 0 0,0 0 0 0 0,0-1 1 0 0,0 1-1 0 0,1-1 0 0 0,-1 0 1 0 0,0 1-1 0 0,0-1 0 0 0,3 1 1 0 0,-2-2 8 0 0,0 1 1 0 0,0-1 0 0 0,0 1-1 0 0,0-1 1 0 0,-1 0-1 0 0,1 0 1 0 0,0 0 0 0 0,0 0-1 0 0,0 0 1 0 0,-1 0 0 0 0,1 0-1 0 0,0 0 1 0 0,-1-1 0 0 0,2-1-1 0 0,4-4 34 0 0,-1 0 0 0 0,0-1 0 0 0,-1 1 0 0 0,0-1 0 0 0,8-17 0 0 0,-9 15-54 0 0,-1 0-1 0 0,0 0 1 0 0,0 0-1 0 0,-1 0 0 0 0,0-1 1 0 0,0-17-1 0 0,-2 25 6 0 0,0 1 0 0 0,0-1 1 0 0,-1 0-1 0 0,1 0 0 0 0,-1 1 0 0 0,1-1 0 0 0,-1 1 0 0 0,0-1 0 0 0,0 0 0 0 0,0 1 0 0 0,0 0 0 0 0,-1-1 0 0 0,-1-2 0 0 0,1 3 2 0 0,1 1 0 0 0,-1-1 0 0 0,0 1 1 0 0,1 0-1 0 0,-1 0 0 0 0,0 0 0 0 0,0 0 0 0 0,0 0 0 0 0,1 0 0 0 0,-1 1 0 0 0,0-1 0 0 0,0 1 0 0 0,0-1 1 0 0,0 1-1 0 0,0 0 0 0 0,0-1 0 0 0,0 1 0 0 0,-1 0 0 0 0,1 0 0 0 0,-3 1 0 0 0,4-1 27 0 0,0 0-61 0 0,1 0 1 0 0,-1 0 0 0 0,0 0-1 0 0,1 1 1 0 0,-1-1 0 0 0,0 0 0 0 0,1 0-1 0 0,-1 0 1 0 0,1 1 0 0 0,-1-1-1 0 0,0 0 1 0 0,1 0 0 0 0,-1 1 0 0 0,1-1-1 0 0,-1 1 1 0 0,1-1 0 0 0,-1 0 0 0 0,1 1-1 0 0,0-1 1 0 0,-1 2 0 0 0,-14 18-3440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12439 0 0,'10'14'249'0'0,"-1"0"-1"0"0,-1 1 0 0 0,0 0 1 0 0,10 28-1 0 0,-16-38-288 0 0,-1 0 0 0 0,0 0 0 0 0,0 1-1 0 0,0-1 1 0 0,-1 0 0 0 0,0 0 0 0 0,0 0-1 0 0,0 0 1 0 0,-1 1 0 0 0,1-1 0 0 0,-1 0 0 0 0,0 0-1 0 0,-1 0 1 0 0,1 0 0 0 0,-1 0 0 0 0,0-1 0 0 0,0 1-1 0 0,-1 0 1 0 0,1-1 0 0 0,-4 5 0 0 0,-4 3-101 0 0,0 0 1 0 0,-13 11-1 0 0,15-18-756 0 0,-11-6-3238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11975 0 0,'2'1'1064'0'0,"0"1"-848"0"0,0 0-216 0 0,1 0 0 0 0,0 1 0 0 0,1 2-88 0 0,0 2 8 0 0,2 22-5168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25 129 13359 0 0,'0'0'48'0'0,"0"1"-1"0"0,1-1 0 0 0,-1 1 0 0 0,1-1 1 0 0,-1 0-1 0 0,1 1 0 0 0,-1-1 1 0 0,1 0-1 0 0,0 1 0 0 0,-1-1 0 0 0,1 0 1 0 0,-1 0-1 0 0,1 0 0 0 0,0 1 1 0 0,-1-1-1 0 0,1 0 0 0 0,-1 0 0 0 0,1 0 1 0 0,0 0-1 0 0,-1 0 0 0 0,1 0 1 0 0,0 0-1 0 0,-1 0 0 0 0,1-1 0 0 0,-1 1 1 0 0,1 0-1 0 0,0 0 0 0 0,-1 0 1 0 0,1-1-1 0 0,-1 1 0 0 0,1 0 0 0 0,0-1 1 0 0,22-9-1363 0 0,-20 7 966 0 0,1 0 0 0 0,-1-1 1 0 0,0 1-1 0 0,1 0 0 0 0,-1-1 1 0 0,-1 0-1 0 0,1 0 0 0 0,0 0 1 0 0,-1 0-1 0 0,0 0 0 0 0,0 0 1 0 0,0-1-1 0 0,1-7 0 0 0,-2 8 472 0 0,0 0 0 0 0,0 0-1 0 0,0 0 1 0 0,-1 0-1 0 0,0 0 1 0 0,0 0-1 0 0,0 0 1 0 0,0 0-1 0 0,-1 0 1 0 0,0-4-1 0 0,1 8-112 0 0,0-1-1 0 0,-1 1 1 0 0,1-1-1 0 0,0 0 1 0 0,0 1-1 0 0,0-1 1 0 0,-1 1-1 0 0,1-1 1 0 0,0 1-1 0 0,-1-1 1 0 0,1 0-1 0 0,-1 1 1 0 0,1 0-1 0 0,-1-1 1 0 0,1 1-1 0 0,0-1 1 0 0,-1 1-1 0 0,0-1 1 0 0,1 1-1 0 0,-1 0 1 0 0,1 0-1 0 0,-1-1 1 0 0,1 1-1 0 0,-1 0 1 0 0,0 0-1 0 0,1-1 1 0 0,-2 1-1 0 0,1 0 25 0 0,-1 0-1 0 0,1 0 0 0 0,-1 0 0 0 0,1 1 0 0 0,-1-1 0 0 0,1 0 1 0 0,-1 1-1 0 0,1-1 0 0 0,-1 1 0 0 0,1 0 0 0 0,-2 0 0 0 0,-1 2 54 0 0,-1-1 0 0 0,1 1-1 0 0,0 1 1 0 0,-1-1 0 0 0,-5 7-1 0 0,5-2-83 0 0,-1 0 0 0 0,2 0 0 0 0,-1 1 1 0 0,1-1-1 0 0,0 1 0 0 0,1 0 0 0 0,0 0 0 0 0,0 0 0 0 0,1 0 0 0 0,1 1 0 0 0,-1-1 0 0 0,1 1 0 0 0,1-1 0 0 0,0 1 0 0 0,0-1 0 0 0,1 1 0 0 0,0-1 0 0 0,1 1 0 0 0,0-1 0 0 0,5 16 0 0 0,-6-24-26 0 0,-1 0 0 0 0,1 1 0 0 0,-1-1 1 0 0,1 0-1 0 0,0 1 0 0 0,-1-1 0 0 0,1 0 0 0 0,0 0 0 0 0,0 0 0 0 0,0 1 0 0 0,0-1 0 0 0,0 0 0 0 0,0 0 0 0 0,0-1 0 0 0,1 1 0 0 0,-1 0 0 0 0,0 0 0 0 0,0 0 0 0 0,1-1 0 0 0,-1 1 0 0 0,0-1 0 0 0,1 1 0 0 0,-1-1 0 0 0,1 0 0 0 0,-1 1 1 0 0,1-1-1 0 0,-1 0 0 0 0,1 0 0 0 0,-1 0 0 0 0,0 0 0 0 0,1 0 0 0 0,-1 0 0 0 0,1-1 0 0 0,-1 1 0 0 0,1 0 0 0 0,1-1 0 0 0,28-13-3744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83 12895 0 0,'-9'11'114'0'0,"0"-1"-1"0"0,1 1 0 0 0,0 0 0 0 0,1 1 0 0 0,0 0 1 0 0,1 0-1 0 0,0 1 0 0 0,1-1 0 0 0,1 1 1 0 0,0 0-1 0 0,-3 19 0 0 0,6-25-158 0 0,0-1-1 0 0,1 1 1 0 0,0 0 0 0 0,0-1 0 0 0,0 1-1 0 0,1-1 1 0 0,0 1 0 0 0,2 7 0 0 0,-2-13-44 0 0,-1 1-1 0 0,1-1 1 0 0,-1 0 0 0 0,1 1 0 0 0,0-1 0 0 0,-1 1-1 0 0,1-1 1 0 0,0 0 0 0 0,0 0 0 0 0,0 1 0 0 0,0-1-1 0 0,0 0 1 0 0,0 0 0 0 0,0 0 0 0 0,1 0 0 0 0,-1 0 0 0 0,0 0-1 0 0,1-1 1 0 0,-1 1 0 0 0,0 0 0 0 0,1-1 0 0 0,-1 1-1 0 0,1-1 1 0 0,-1 1 0 0 0,1-1 0 0 0,-1 0 0 0 0,1 1 0 0 0,-1-1-1 0 0,1 0 1 0 0,-1 0 0 0 0,1 0 0 0 0,-1 0 0 0 0,1-1-1 0 0,-1 1 1 0 0,1 0 0 0 0,-1-1 0 0 0,1 1 0 0 0,-1 0 0 0 0,3-2-1 0 0,-1 1-499 0 0,-1 0 0 0 0,0 0-1 0 0,1 0 1 0 0,-1 0 0 0 0,0 0-1 0 0,0-1 1 0 0,0 1 0 0 0,0-1-1 0 0,0 1 1 0 0,3-4 0 0 0,2-2-1481 0 0</inkml:trace>
  <inkml:trace contextRef="#ctx0" brushRef="#br0" timeOffset="1">237 0 14279 0 0,'0'0'1103'0'0,"-5"24"-423"0"0,11 48-890 0 0,1 36-5052 0 0,-8-98 3779 0 0,-4 4-1969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12439 0 0,'4'2'1104'0'0,"1"-2"-880"0"0,1-1-224 0 0,2-1 0 0 0,1 0 64 0 0,0-1-64 0 0,0 0 64 0 0,0-1-64 0 0,1 1-312 0 0,-2 1-104 0 0,1-1-16 0 0,-1 1-8 0 0,1 1-1568 0 0,-1-2-312 0 0,-2-2-64 0 0,1 1-16 0 0</inkml:trace>
  <inkml:trace contextRef="#ctx0" brushRef="#br0" timeOffset="1">167 66 12439 0 0,'-2'10'1104'0'0,"0"1"-880"0"0,0-2-224 0 0,-3 7-5488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12439 0 0,'0'3'1104'0'0,"0"0"-880"0"0,-1 18-5712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55 15199 0 0,'-7'8'-26'0'0,"1"-1"0"0"0,-1 2-1 0 0,1-1 1 0 0,1 1 0 0 0,-1 0-1 0 0,1 0 1 0 0,1 0-1 0 0,0 1 1 0 0,0 0 0 0 0,1 0-1 0 0,0 0 1 0 0,1 0 0 0 0,0 0-1 0 0,1 0 1 0 0,0 1 0 0 0,0 15-1 0 0,1-26 27 0 0,0 1 0 0 0,0 0 0 0 0,0 0 0 0 0,0-1 0 0 0,0 1 0 0 0,0 0 0 0 0,0-1 0 0 0,0 1 0 0 0,0 0 0 0 0,1-1 0 0 0,-1 1 0 0 0,0 0 0 0 0,0 0 0 0 0,1-1 0 0 0,-1 1 0 0 0,0-1 0 0 0,1 1 0 0 0,-1 0 0 0 0,1-1 0 0 0,-1 1 0 0 0,1-1 0 0 0,-1 1 0 0 0,1-1 0 0 0,-1 1 0 0 0,1-1 0 0 0,-1 1 0 0 0,1-1 0 0 0,-1 0 0 0 0,1 1 0 0 0,0-1 0 0 0,-1 0 0 0 0,2 1 0 0 0,0-1 0 0 0,-1-1 0 0 0,1 1 0 0 0,-1 0 0 0 0,1-1 0 0 0,0 1 0 0 0,-1-1 0 0 0,1 1 0 0 0,-1-1 0 0 0,1 0 0 0 0,-1 0 0 0 0,0 1 0 0 0,1-1 0 0 0,1-2 0 0 0,4-3 0 0 0,0 0 0 0 0,0-1 0 0 0,11-14 0 0 0,-8 6-118 0 0,0 0 0 0 0,0-1 0 0 0,10-27 0 0 0,-18 40 97 0 0,0-1-1 0 0,-1 0 1 0 0,1-1-1 0 0,-1 1 1 0 0,0 0 0 0 0,0 0-1 0 0,-1-1 1 0 0,0 1-1 0 0,1 0 1 0 0,-1 0-1 0 0,-1-1 1 0 0,1 1-1 0 0,0 0 1 0 0,-1-1-1 0 0,0 1 1 0 0,0 0 0 0 0,-1 0-1 0 0,1 0 1 0 0,-1 0-1 0 0,1 0 1 0 0,-4-5-1 0 0,4 8 3 0 0,0 0-1 0 0,0 0 0 0 0,0 0 1 0 0,0 0-1 0 0,0 0 0 0 0,0 0 1 0 0,0 1-1 0 0,0-1 0 0 0,0 0 1 0 0,0 0-1 0 0,-1 1 0 0 0,1-1 1 0 0,0 1-1 0 0,0-1 0 0 0,-1 1 1 0 0,1 0-1 0 0,0-1 0 0 0,-1 1 1 0 0,1 0-1 0 0,0 0 0 0 0,-1 0 1 0 0,1 0-1 0 0,0 0 0 0 0,-1 0 1 0 0,1 0-1 0 0,0 1 0 0 0,-1-1 1 0 0,1 0-1 0 0,0 1 0 0 0,0-1 1 0 0,-1 1-1 0 0,1-1 0 0 0,0 1 1 0 0,0 0-1 0 0,0-1 0 0 0,0 1 1 0 0,0 0-1 0 0,0 0 0 0 0,0 0 1 0 0,0 0-1 0 0,0 0 0 0 0,0 0 1 0 0,-1 2-1 0 0,-7 16-4627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17 134 15663 0 0,'-3'6'144'0'0,"0"0"-1"0"0,1 0 1 0 0,0 1-1 0 0,0-1 1 0 0,1 1-1 0 0,0-1 1 0 0,0 1-1 0 0,0 0 1 0 0,1-1-1 0 0,0 1 1 0 0,1 7-1 0 0,-3 28-1975 0 0,16-88 1647 0 0,-6 22 144 0 0,-4 13 45 0 0,1 0 0 0 0,-1-1 0 0 0,2 2 0 0 0,-1-1 0 0 0,2 0 0 0 0,-1 1 0 0 0,15-16 0 0 0,-5 9 10 0 0,1 1 0 0 0,0 0 0 0 0,21-14 0 0 0,-37 29 13 0 0,0 0 1 0 0,0 0-1 0 0,0 1 0 0 0,0-1 0 0 0,0 0 0 0 0,0 0 0 0 0,1 1 1 0 0,-1-1-1 0 0,0 0 0 0 0,1 1 0 0 0,-1-1 0 0 0,0 1 0 0 0,1 0 1 0 0,-1-1-1 0 0,1 1 0 0 0,-1 0 0 0 0,0 0 0 0 0,1 0 0 0 0,-1 0 1 0 0,1 0-1 0 0,-1 0 0 0 0,2 1 0 0 0,-2 0 2 0 0,1 0 1 0 0,-1-1-1 0 0,0 1 0 0 0,0 0 0 0 0,0 0 1 0 0,0 0-1 0 0,-1 0 0 0 0,1 1 1 0 0,0-1-1 0 0,0 0 0 0 0,-1 0 0 0 0,1 0 1 0 0,-1 1-1 0 0,1-1 0 0 0,-1 0 1 0 0,1 1-1 0 0,-1-1 0 0 0,1 2 1 0 0,0 9 78 0 0,0-1 1 0 0,0 1-1 0 0,-1 0 1 0 0,-2 11-1 0 0,2-19-113 0 0,-6 46 115 0 0,3-39-183 0 0,1 0-1 0 0,1 0 1 0 0,0 0-1 0 0,0 0 1 0 0,1 0-1 0 0,1 0 0 0 0,0 0 1 0 0,0 0-1 0 0,5 16 1 0 0,-2-24-1402 0 0,8-12-3992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4143 0 0,'0'0'1096'0'0,"2"-1"-902"0"0,121-53-146 0 0,-47 20-156 0 0,-43 19-400 0 0,-1-2 0 0 0,0-1 1 0 0,48-36-1 0 0,-55 32-196 0 0,7-17-359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69 1839 0 0,'0'0'134'0'0,"-2"-2"432"0"0,1 0-196 0 0,-1 1 0 0 0,1 0-1 0 0,-1 0 1 0 0,1-1 0 0 0,-1 1-1 0 0,0 0 1 0 0,1 0 0 0 0,-1 0-1 0 0,0 1 1 0 0,0-1 0 0 0,-1 0-1 0 0,-1 0 110 0 0,0 0-1 0 0,0 0 1 0 0,1 1-1 0 0,-1 0 0 0 0,0 0 1 0 0,0 0-1 0 0,1 0 0 0 0,-1 0 1 0 0,0 1-1 0 0,1 0 1 0 0,-6 1-1 0 0,2 0-127 0 0,1 1-1 0 0,0 0 1 0 0,0 0 0 0 0,0 0 0 0 0,-11 8 0 0 0,8-3-288 0 0,-1 1 1 0 0,1-1-1 0 0,1 2 1 0 0,0-1 0 0 0,0 1-1 0 0,-10 16 1 0 0,15-20-17 0 0,0 1 1 0 0,0-1-1 0 0,1 1 0 0 0,0 0 1 0 0,0 0-1 0 0,1 0 1 0 0,-1 0-1 0 0,1 0 0 0 0,1 0 1 0 0,0 0-1 0 0,0 12 1 0 0,1-16-26 0 0,-1-1 0 0 0,0 0 0 0 0,1 1 0 0 0,-1-1 1 0 0,1 0-1 0 0,0 0 0 0 0,0 0 0 0 0,0 1 1 0 0,0-1-1 0 0,0 0 0 0 0,1 0 0 0 0,-1 0 1 0 0,0-1-1 0 0,1 1 0 0 0,0 0 0 0 0,1 1 0 0 0,-1-1-13 0 0,0-1 0 0 0,0 0-1 0 0,1 0 1 0 0,-1 0-1 0 0,0-1 1 0 0,0 1-1 0 0,1-1 1 0 0,-1 1-1 0 0,0-1 1 0 0,1 0-1 0 0,-1 1 1 0 0,0-1-1 0 0,1 0 1 0 0,-1-1 0 0 0,0 1-1 0 0,1 0 1 0 0,-1-1-1 0 0,0 1 1 0 0,4-2-1 0 0,1-1-21 0 0,0 0 1 0 0,0 0-1 0 0,0 0 0 0 0,-1-1 0 0 0,1 0 0 0 0,-1-1 1 0 0,0 1-1 0 0,0-1 0 0 0,0 0 0 0 0,-1-1 0 0 0,0 1 1 0 0,0-1-1 0 0,7-10 0 0 0,4-10-95 0 0,27-54 1 0 0,-36 65 101 0 0,-4 9 10 0 0,0-1 0 0 0,-1 0 1 0 0,0 0-1 0 0,0 0 0 0 0,-1 0 0 0 0,0 0 0 0 0,0-8 0 0 0,0 13-2 0 0,-1 0 0 0 0,-1 0 0 0 0,1 0 1 0 0,0 0-1 0 0,0 0 0 0 0,-1-1 0 0 0,1 1 0 0 0,-1 0 0 0 0,0 1 1 0 0,0-1-1 0 0,1 0 0 0 0,-3-3 0 0 0,2 4-1 0 0,0 0 0 0 0,0 0 0 0 0,0 0 0 0 0,0 0 0 0 0,0 0 0 0 0,0 1 0 0 0,-1-1 1 0 0,1 0-1 0 0,0 1 0 0 0,0-1 0 0 0,0 1 0 0 0,-1-1 0 0 0,1 1 0 0 0,0 0 0 0 0,0-1 0 0 0,-1 1 0 0 0,1 0 0 0 0,0 0 0 0 0,-1 0 0 0 0,1 0 0 0 0,0 0 1 0 0,-3 1-1 0 0,0 0-88 0 0,0 0 0 0 0,0 1 0 0 0,-1 0 1 0 0,1 0-1 0 0,0 0 0 0 0,1 0 0 0 0,-1 1 1 0 0,0-1-1 0 0,1 1 0 0 0,-1 0 0 0 0,1 0 1 0 0,0 1-1 0 0,0-1 0 0 0,0 0 0 0 0,0 1 1 0 0,-3 6-1 0 0,-9 12-5172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8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 15663 0 0,'0'0'1207'0'0,"-6"-4"-678"0"0,-6 26-675 0 0,2-1 0 0 0,0 2 0 0 0,2-1 1 0 0,-12 46-1 0 0,20-66 123 0 0,-5 18-113 0 0,1 0 0 0 0,1 0 0 0 0,0 21 0 0 0,3 26-4109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8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12895 0 0,'0'0'1152'0'0,"2"0"-928"0"0,2 0-224 0 0,2 1 64 0 0,1 0-64 0 0,0-1 0 0 0,2-1 72 0 0,0-1-72 0 0,2-1 0 0 0,2 0 0 0 0,0-2 0 0 0,0 0-136 0 0,3-2-48 0 0,1 0-8 0 0,35-23-5384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7 10591 0 0,'0'0'819'0'0,"-8"-4"-502"0"0,5 3-289 0 0,0 0 0 0 0,1 1 0 0 0,-1-1 0 0 0,0 1 0 0 0,0 0-1 0 0,0 0 1 0 0,1 0 0 0 0,-1 1 0 0 0,0-1 0 0 0,0 1 0 0 0,0-1 0 0 0,1 1-1 0 0,-1 0 1 0 0,0 0 0 0 0,1 0 0 0 0,-1 0 0 0 0,1 0 0 0 0,-1 1-1 0 0,-3 3 1 0 0,-3 0 107 0 0,1 1-1 0 0,1 1 0 0 0,-1-1 0 0 0,-8 11 0 0 0,10-9 55 0 0,1 0 0 0 0,0 0-1 0 0,0 0 1 0 0,0 0 0 0 0,1 1-1 0 0,1 0 1 0 0,-6 18-1 0 0,8-22-179 0 0,-1 0-1 0 0,1 1 1 0 0,0-1-1 0 0,1 0 1 0 0,-1 1-1 0 0,1-1 0 0 0,0 1 1 0 0,1-1-1 0 0,-1 1 1 0 0,1-1-1 0 0,0 0 1 0 0,0 0-1 0 0,1 1 0 0 0,0-1 1 0 0,3 6-1 0 0,-4-9-131 0 0,0-1 0 0 0,0 1-1 0 0,1-1 1 0 0,-1 1 0 0 0,1-1 0 0 0,-1 0-1 0 0,1 1 1 0 0,0-1 0 0 0,-1 0-1 0 0,1 0 1 0 0,0 0 0 0 0,0 0 0 0 0,0-1-1 0 0,0 1 1 0 0,0-1 0 0 0,0 1-1 0 0,0-1 1 0 0,0 1 0 0 0,0-1 0 0 0,0 0-1 0 0,4 0 1 0 0,-4 0-619 0 0,1 0 0 0 0,-1-1 0 0 0,1 1 0 0 0,-1-1 0 0 0,1 1 0 0 0,-1-1 0 0 0,1 0 0 0 0,-1 0 0 0 0,0 0 0 0 0,4-2 0 0 0,1-2-1912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4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13823 0 0,'-1'6'1224'0'0,"0"1"-976"0"0,1 0-248 0 0,-2 1 0 0 0,1 1 96 0 0,-2-1-24 0 0,1 0-8 0 0,-2 0 0 0 0,2 1-64 0 0,-2-1 0 0 0,1-1-96 0 0,-10-2-6112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7831 0 0,'1'1'696'0'0,"0"1"-560"0"0,3 13-3592 0 0</inkml:trace>
  <inkml:trace contextRef="#ctx0" brushRef="#br0" timeOffset="1">155 154 13359 0 0,'-12'47'1633'0'0,"8"-32"-1743"0"0,0-1 0 0 0,0 0-1 0 0,-7 16 1 0 0,10-30 103 0 0,1 0-1 0 0,0 0 0 0 0,0 1 1 0 0,0-1-1 0 0,0 0 0 0 0,0 0 0 0 0,0 0 1 0 0,0 1-1 0 0,0-1 0 0 0,0 0 1 0 0,-1 0-1 0 0,1 0 0 0 0,0 0 1 0 0,0 1-1 0 0,0-1 0 0 0,0 0 1 0 0,-1 0-1 0 0,1 0 0 0 0,0 0 1 0 0,0 0-1 0 0,0 0 0 0 0,0 1 1 0 0,-1-1-1 0 0,1 0 0 0 0,0 0 0 0 0,0 0 1 0 0,-1 0-1 0 0,1 0 0 0 0,0 0 1 0 0,0 0-1 0 0,0 0 0 0 0,-1 0 1 0 0,1 0-1 0 0,0 0 0 0 0,0 0 1 0 0,-1 0-1 0 0,1 0 0 0 0,0 0 1 0 0,0 0-1 0 0,0 0 0 0 0,-1 0 0 0 0,1-1 1 0 0,0 1-1 0 0,0 0 0 0 0,0 0 1 0 0,-1 0-1 0 0,1 0 0 0 0,0 0 1 0 0,0 0-1 0 0,0-1 0 0 0,0 1 1 0 0,-1 0-1 0 0,1 0 0 0 0,0 0 1 0 0,0 0-1 0 0,0-1 0 0 0,0 1 1 0 0,0 0-1 0 0,0 0 0 0 0,0 0 0 0 0,0-1 1 0 0,0 1-1 0 0,-1 0 0 0 0,1 0 1 0 0,0-1-1 0 0,0 1 0 0 0,0 0 1 0 0,0 0-1 0 0,0-1 0 0 0,-4-14-454 0 0,3 6 432 0 0,0 1 0 0 0,1-1 0 0 0,0 0 0 0 0,1 0 0 0 0,-1 1 0 0 0,2-1 0 0 0,-1 0 0 0 0,1 1 0 0 0,1-1 0 0 0,5-13 0 0 0,-5 16-27 0 0,0 0 0 0 0,0 1 0 0 0,1-1 1 0 0,0 1-1 0 0,0-1 0 0 0,0 1 0 0 0,1 1 0 0 0,-1-1 0 0 0,1 0 0 0 0,1 1 0 0 0,-1 0 0 0 0,0 0 0 0 0,1 1 0 0 0,9-5 0 0 0,17-9-9168 0 0,-27 15 7218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12895 0 0,'-7'3'106'0'0,"1"-1"0"0"0,0 1 0 0 0,-1 0 0 0 0,1 1 0 0 0,0-1 0 0 0,0 1 0 0 0,1 1 0 0 0,-1-1 0 0 0,1 1 0 0 0,0 0 0 0 0,-8 10 0 0 0,7-8-28 0 0,0 1-1 0 0,1 0 0 0 0,0 0 1 0 0,0 1-1 0 0,1 0 0 0 0,0-1 1 0 0,1 2-1 0 0,-3 9 0 0 0,5-15-82 0 0,0-1 0 0 0,1 1 1 0 0,-1 0-1 0 0,1 0 0 0 0,0 0 0 0 0,0 0 0 0 0,0-1 0 0 0,1 1 0 0 0,-1 0 0 0 0,1 0 0 0 0,0-1 0 0 0,0 1 0 0 0,0 0 0 0 0,1-1 0 0 0,-1 1 1 0 0,4 5-1 0 0,-4-8-7 0 0,0 1 0 0 0,1-1 0 0 0,-1 1 0 0 0,1-1 0 0 0,-1 1 0 0 0,1-1 0 0 0,0 0 0 0 0,-1 0 0 0 0,1 0 0 0 0,0 0 0 0 0,0 0 0 0 0,0 0 1 0 0,0 0-1 0 0,0 0 0 0 0,0-1 0 0 0,0 1 0 0 0,0-1 0 0 0,0 0 0 0 0,0 1 0 0 0,0-1 0 0 0,0 0 0 0 0,0 0 0 0 0,0 0 0 0 0,0-1 0 0 0,0 1 1 0 0,0 0-1 0 0,0-1 0 0 0,0 1 0 0 0,0-1 0 0 0,0 0 0 0 0,2-1 0 0 0,3-1-737 0 0,-1 1 0 0 0,1-2 1 0 0,-1 1-1 0 0,0-1 0 0 0,0 0 0 0 0,-1 0 0 0 0,1-1 1 0 0,-1 1-1 0 0,7-9 0 0 0,-3 2-1226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8287 0 0,'-1'1'639'0'0,"-1"1"-373"0"0,-1 1-1 0 0,1 0 1 0 0,0 0 0 0 0,-1 0-1 0 0,2 0 1 0 0,-1 0-1 0 0,0 0 1 0 0,0 0 0 0 0,1 1-1 0 0,0-1 1 0 0,0 1 0 0 0,0-1-1 0 0,0 1 1 0 0,0 4 0 0 0,-1 2-147 0 0,2 0 0 0 0,-1 1 0 0 0,2 16 0 0 0,0-23 41 0 0,-1 0-1 0 0,1 0 1 0 0,0 1 0 0 0,0-1-1 0 0,0 0 1 0 0,1 0-1 0 0,-1 0 1 0 0,1 0-1 0 0,0 0 1 0 0,4 5 0 0 0,-5-8-139 0 0,0 1 1 0 0,0-1 0 0 0,0 0 0 0 0,1 0 0 0 0,-1 0 0 0 0,0 0 0 0 0,1 0 0 0 0,-1 0 0 0 0,0-1-1 0 0,1 1 1 0 0,-1 0 0 0 0,1-1 0 0 0,-1 1 0 0 0,1-1 0 0 0,0 1 0 0 0,-1-1 0 0 0,1 0 0 0 0,-1 0-1 0 0,1 0 1 0 0,0 0 0 0 0,-1 0 0 0 0,1 0 0 0 0,0 0 0 0 0,-1 0 0 0 0,1 0 0 0 0,-1-1 0 0 0,1 1-1 0 0,0-1 1 0 0,2-1 0 0 0,5-2-117 0 0,0-1-1 0 0,-1-1 1 0 0,0 0-1 0 0,0 0 0 0 0,0 0 1 0 0,0-1-1 0 0,-1 0 1 0 0,0-1-1 0 0,-1 1 0 0 0,1-1 1 0 0,-2-1-1 0 0,1 1 1 0 0,-1-1-1 0 0,0 0 1 0 0,-1 0-1 0 0,0 0 0 0 0,-1-1 1 0 0,4-12-1 0 0,-7 21 68 0 0,0 1-18 0 0,0-1 0 0 0,0 1 1 0 0,1 0-1 0 0,-1-1 1 0 0,0 1-1 0 0,0 0 0 0 0,0 0 1 0 0,0-1-1 0 0,0 1 1 0 0,0 0-1 0 0,0-1 0 0 0,0 1 1 0 0,0 0-1 0 0,0 0 1 0 0,0-1-1 0 0,0 1 0 0 0,0 0 1 0 0,0-1-1 0 0,0 1 1 0 0,0 0-1 0 0,0 0 0 0 0,-1-1 1 0 0,1 1-1 0 0,0 0 1 0 0,0 0-1 0 0,0-1 0 0 0,0 1 1 0 0,0 0-1 0 0,-1 0 1 0 0,1-1-1 0 0,0 1 0 0 0,0 0 1 0 0,0 0-1 0 0,-1 0 1 0 0,1 0-1 0 0,0-1 0 0 0,0 1 1 0 0,-1 0-1 0 0,1 0 1 0 0,0 0-1 0 0,-1 0 0 0 0,-8 3-4306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20271 0 0,'0'0'1560'0'0,"5"19"-875"0"0,-2-12-774 0 0,0 1-1 0 0,-1 0 0 0 0,0 0 0 0 0,-1 0 0 0 0,0 0 0 0 0,0 0 0 0 0,-1 13 0 0 0,0-11-1249 0 0,-1 0 0 0 0,0 0 0 0 0,-1 0 0 0 0,0 0 0 0 0,-5 15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10135 0 0,'0'0'1080'0'0,"-4"2"-1080"0"0</inkml:trace>
  <inkml:trace contextRef="#ctx0" brushRef="#br0" timeOffset="1">174 29 16583 0 0,'-4'6'1472'0'0,"1"4"-1176"0"0,1 4-232 0 0,0 2-64 0 0,1 1 0 0 0,0 3 0 0 0,-1 1 0 0 0,0-1 0 0 0,0-1-112 0 0,-1-1-56 0 0,1-1-16 0 0,-1-2 0 0 0,1 0-360 0 0,0 0-64 0 0,1-2-24 0 0,-10 1-5832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28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0 455 0 0,'3'8'10'0'0,"1"-1"64"0"0,-1 1 0 0 0,1 0 0 0 0,0-1 0 0 0,1 0 0 0 0,-1 0 0 0 0,1 0 0 0 0,1-1 0 0 0,-1 0 0 0 0,1 0 0 0 0,8 7 0 0 0,2 0 219 0 0,-1 1-1 0 0,0 0 0 0 0,-1 1 0 0 0,-1 1 1 0 0,0 1-1 0 0,-1 0 0 0 0,-1 0 0 0 0,-1 1 1 0 0,0 0-1 0 0,12 35 0 0 0,62 145 724 0 0,-22-54-1457 0 0,-13-26-1389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3223 0 0,'0'0'2'0'0,"-17"29"186"0"0,2 1 0 0 0,1 0-1 0 0,1 1 1 0 0,-12 46-1 0 0,18-47-184 0 0,2-1 0 0 0,1 1 0 0 0,2 0 0 0 0,1 0 0 0 0,1 0 0 0 0,1 0 0 0 0,2-1 0 0 0,1 1 0 0 0,11 40 0 0 0,-13-65-52 0 0,8 25-127 0 0,-9-29 154 0 0,-1 0 0 0 0,1 0 0 0 0,-1 1 0 0 0,1-1 0 0 0,-1 0 0 0 0,1 0 0 0 0,0 0 0 0 0,0 0 0 0 0,-1-1 0 0 0,1 1-1 0 0,0 0 1 0 0,0 0 0 0 0,0 0 0 0 0,0-1 0 0 0,0 1 0 0 0,0 0 0 0 0,0-1 0 0 0,0 1 0 0 0,0-1 0 0 0,1 1 0 0 0,-1-1 0 0 0,2 1 0 0 0,4-2-298 0 0,1 0 1 0 0,-1-1 0 0 0,15-5-1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14279 0 0,'4'-1'1272'0'0,"1"0"-1016"0"0,2 0-256 0 0,2 0 0 0 0,1-1 128 0 0,3-1-32 0 0,0-1 0 0 0,2 0 0 0 0,2-2-96 0 0,2 0-104 0 0,1-1 16 0 0,50-31-6336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2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8287 0 0,'0'0'1016'0'0,"-6"4"-144"0"0,3 7-402 0 0,1 1 0 0 0,1-1 0 0 0,0 1 0 0 0,0-1 0 0 0,1 1 0 0 0,0 0 0 0 0,3 12 0 0 0,-2-11-350 0 0,0 1 0 0 0,0 0 0 0 0,-2-1 0 0 0,-3 27 0 0 0,1-31-159 0 0,0-8-49 0 0,-2-16-173 0 0,0-27-191 0 0,6 22 524 0 0,4-35-1 0 0,-5 50-16 0 0,1 0-1 0 0,0 0 0 0 0,0 0 0 0 0,1 1 1 0 0,-1-1-1 0 0,1 0 0 0 0,0 1 0 0 0,0 0 0 0 0,1-1 1 0 0,-1 1-1 0 0,1 0 0 0 0,6-7 0 0 0,-8 10-24 0 0,0 1 0 0 0,0-1 0 0 0,0 1 0 0 0,-1-1 0 0 0,1 1 0 0 0,0-1 0 0 0,0 1 0 0 0,0-1 0 0 0,0 1 0 0 0,0 0 0 0 0,0 0 1 0 0,0 0-1 0 0,0 0 0 0 0,0-1 0 0 0,1 1 0 0 0,-1 1 0 0 0,0-1 0 0 0,0 0 0 0 0,0 0 0 0 0,0 0 0 0 0,0 0 0 0 0,0 1 0 0 0,0-1 0 0 0,0 0 0 0 0,0 1 0 0 0,0-1 0 0 0,-1 1 0 0 0,1-1 0 0 0,0 1 0 0 0,0 0 0 0 0,0-1 0 0 0,0 1 0 0 0,-1 0 0 0 0,1-1 0 0 0,0 1 0 0 0,-1 0 0 0 0,1 0 0 0 0,0 1 0 0 0,5 6-17 0 0,-1 0-1 0 0,0 0 1 0 0,6 12 0 0 0,-5-9 99 0 0,8 12-306 0 0,-6-10 374 0 0,0 0 1 0 0,-1 0-1 0 0,9 23 0 0 0,-14-32-360 0 0,-1 0-1 0 0,0 0 1 0 0,0 1-1 0 0,-1-1 1 0 0,1 0 0 0 0,-1 1-1 0 0,0-1 1 0 0,0 1-1 0 0,0-1 1 0 0,0 0 0 0 0,-1 1-1 0 0,0-1 1 0 0,0 0-1 0 0,0 1 1 0 0,0-1-1 0 0,-1 0 1 0 0,-2 4 0 0 0,-3 5-4642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40 102 4143 0 0,'1'-2'251'0'0,"0"0"0"0"0,0 1 0 0 0,1-1 0 0 0,-1 1 0 0 0,0-1 0 0 0,1 1 0 0 0,-1-1 0 0 0,1 1 0 0 0,-1 0 0 0 0,1 0 0 0 0,0-1 0 0 0,-1 1 0 0 0,1 1 0 0 0,0-1 0 0 0,0 0 0 0 0,0 0 0 0 0,0 1 0 0 0,0-1 0 0 0,0 1 0 0 0,0-1 0 0 0,0 1 0 0 0,3 0 0 0 0,-3 0-70 0 0,-1-1 1 0 0,1 1-1 0 0,0 0 0 0 0,0-1 0 0 0,0 1 1 0 0,0-1-1 0 0,0 1 0 0 0,0-1 0 0 0,0 0 0 0 0,-1 0 1 0 0,1 0-1 0 0,0 0 0 0 0,-1 0 0 0 0,1 0 1 0 0,0 0-1 0 0,-1 0 0 0 0,0-1 0 0 0,1 1 1 0 0,-1-1-1 0 0,0 1 0 0 0,2-4 0 0 0,-2 3-169 0 0,0 0 0 0 0,0 0 0 0 0,0 0 0 0 0,-1-1-1 0 0,1 1 1 0 0,-1 0 0 0 0,0-1 0 0 0,1 1 0 0 0,-1 0 0 0 0,0-1-1 0 0,0 1 1 0 0,-1 0 0 0 0,0-4 0 0 0,1 5-11 0 0,0 0 0 0 0,-1 0 1 0 0,1 0-1 0 0,-1 0 0 0 0,1 0 1 0 0,-1 0-1 0 0,0 0 0 0 0,1 0 0 0 0,-1 0 1 0 0,0 0-1 0 0,0 1 0 0 0,0-1 1 0 0,0 0-1 0 0,1 1 0 0 0,-1-1 1 0 0,0 0-1 0 0,0 1 0 0 0,0-1 0 0 0,-2 0 1 0 0,0 0-3 0 0,0 1 0 0 0,-1-1 0 0 0,1 1 0 0 0,0 0 0 0 0,0 0 0 0 0,0 0 0 0 0,0 0 0 0 0,0 0 1 0 0,0 1-1 0 0,0-1 0 0 0,0 1 0 0 0,0 0 0 0 0,0 0 0 0 0,0 0 0 0 0,0 0 0 0 0,-4 3 0 0 0,3-1 22 0 0,0 0 0 0 0,0 1 0 0 0,1-1 0 0 0,-1 1 0 0 0,1-1 0 0 0,-1 1 0 0 0,1 0 0 0 0,1 0 0 0 0,-1 1 0 0 0,0-1 0 0 0,1 1 0 0 0,0-1 0 0 0,0 1 0 0 0,1 0 0 0 0,-1 0 1 0 0,1-1-1 0 0,0 1 0 0 0,0 0 0 0 0,0 0 0 0 0,1 0 0 0 0,0 1 0 0 0,0-1 0 0 0,1 9 0 0 0,0-11-18 0 0,-1 1 1 0 0,1 0 0 0 0,-1 0 0 0 0,1 0 0 0 0,0 0 0 0 0,1-1-1 0 0,-1 1 1 0 0,1 0 0 0 0,-1-1 0 0 0,1 1 0 0 0,0-1-1 0 0,0 0 1 0 0,1 1 0 0 0,-1-1 0 0 0,1 0 0 0 0,-1-1 0 0 0,1 1-1 0 0,0 0 1 0 0,0-1 0 0 0,0 1 0 0 0,1-1 0 0 0,-1 0-1 0 0,1 0 1 0 0,-1-1 0 0 0,1 1 0 0 0,-1-1 0 0 0,1 1-1 0 0,0-1 1 0 0,0 0 0 0 0,6 1 0 0 0,7-6-1103 0 0,18-16-3793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44 117 15199 0 0,'0'0'1172'0'0,"19"-15"-1097"0"0,-13 7-450 0 0,-1 1 0 0 0,0-2 0 0 0,0 1 1 0 0,4-12-1 0 0,-8 18 345 0 0,-1 1 1 0 0,1 0 0 0 0,-1 0 0 0 0,1-1-1 0 0,-1 1 1 0 0,0 0 0 0 0,1-1-1 0 0,-1 1 1 0 0,0-1 0 0 0,0 1 0 0 0,0-1-1 0 0,0 1 1 0 0,0 0 0 0 0,0-1 0 0 0,0 1-1 0 0,0-1 1 0 0,-1 1 0 0 0,1 0-1 0 0,-1-1 1 0 0,1 1 0 0 0,-1 0 0 0 0,1-1-1 0 0,-1 1 1 0 0,0 0 0 0 0,1 0-1 0 0,-1 0 1 0 0,0 0 0 0 0,0 0 0 0 0,0 0-1 0 0,0 0 1 0 0,0 0 0 0 0,0 0 0 0 0,0 0-1 0 0,-1 0 1 0 0,1 0 0 0 0,0 1-1 0 0,0-1 1 0 0,-1 0 0 0 0,-1 0 0 0 0,1 1 77 0 0,0-1-1 0 0,1 1 1 0 0,-1 0 0 0 0,0 0 0 0 0,0 0 0 0 0,0 0 0 0 0,0 0 0 0 0,1 0 0 0 0,-1 0 0 0 0,0 1 0 0 0,0-1 0 0 0,0 1 0 0 0,1-1 0 0 0,-1 1-1 0 0,0 0 1 0 0,1-1 0 0 0,-1 1 0 0 0,0 0 0 0 0,1 0 0 0 0,-1 0 0 0 0,1 0 0 0 0,0 1 0 0 0,-1-1 0 0 0,1 0 0 0 0,0 0 0 0 0,0 1-1 0 0,0-1 1 0 0,0 1 0 0 0,0-1 0 0 0,0 1 0 0 0,0 0 0 0 0,-1 3 0 0 0,-2 3 35 0 0,1 0 0 0 0,0 0 0 0 0,0 0 0 0 0,1 0-1 0 0,-2 14 1 0 0,2-9-20 0 0,1 1 1 0 0,1 0-1 0 0,0-1 0 0 0,3 22 0 0 0,-3-32-153 0 0,1 0-1 0 0,-1 0 1 0 0,1 0-1 0 0,0-1 1 0 0,0 1 0 0 0,0 0-1 0 0,0 0 1 0 0,1-1-1 0 0,-1 1 1 0 0,1-1 0 0 0,0 1-1 0 0,2 2 1 0 0,-3-4-132 0 0,1 0 0 0 0,-1 0 0 0 0,0 0 0 0 0,1 0 0 0 0,-1-1 0 0 0,1 1 0 0 0,0 0 1 0 0,-1-1-1 0 0,1 1 0 0 0,-1-1 0 0 0,1 0 0 0 0,0 1 0 0 0,-1-1 0 0 0,1 0 0 0 0,0 0 0 0 0,-1 0 0 0 0,1 0 0 0 0,0 0 1 0 0,-1 0-1 0 0,1-1 0 0 0,0 1 0 0 0,-1-1 0 0 0,3 0 0 0 0,13-7-4417 0 0,-8 2 2271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217 173 11975 0 0,'-12'2'138'0'0,"1"0"-1"0"0,0 0 0 0 0,0 1 0 0 0,0 0 0 0 0,0 1 1 0 0,0 1-1 0 0,0-1 0 0 0,1 2 0 0 0,0-1 0 0 0,0 1 1 0 0,1 1-1 0 0,-17 14 0 0 0,20-15-126 0 0,0-1-1 0 0,1 1 1 0 0,0 1-1 0 0,0-1 1 0 0,0 1-1 0 0,1 0 1 0 0,0 0-1 0 0,0 0 1 0 0,1 0 0 0 0,-1 1-1 0 0,2-1 1 0 0,-1 1-1 0 0,1 0 1 0 0,1 0-1 0 0,-1 0 1 0 0,1 0-1 0 0,0 0 1 0 0,1 0-1 0 0,1 10 1 0 0,-1-17-9 0 0,0 1-1 0 0,0-1 1 0 0,0 1-1 0 0,0-1 1 0 0,0 0-1 0 0,0 1 1 0 0,1-1 0 0 0,-1 0-1 0 0,1 1 1 0 0,-1-1-1 0 0,1 0 1 0 0,-1 0 0 0 0,1 1-1 0 0,0-1 1 0 0,-1 0-1 0 0,1 0 1 0 0,0 0-1 0 0,0 0 1 0 0,0 0 0 0 0,0 0-1 0 0,0 0 1 0 0,0 0-1 0 0,2 1 1 0 0,-1-2 2 0 0,0 1-1 0 0,-1-1 1 0 0,1 0-1 0 0,0 0 1 0 0,-1 0-1 0 0,1 0 1 0 0,-1 0 0 0 0,1 0-1 0 0,0-1 1 0 0,-1 1-1 0 0,1 0 1 0 0,0-1 0 0 0,-1 1-1 0 0,1-1 1 0 0,-1 0-1 0 0,3-1 1 0 0,6-4 28 0 0,-1 0 0 0 0,0-1 0 0 0,0 0 0 0 0,11-11 0 0 0,-3 0-15 0 0,-1-1 0 0 0,0 0 1 0 0,-1-1-1 0 0,-2 0 0 0 0,0-1 1 0 0,-1-1-1 0 0,-1 0 0 0 0,-1 0 1 0 0,-1-1-1 0 0,-1-1 0 0 0,-1 1 1 0 0,-1-1-1 0 0,4-31 0 0 0,-7 42 137 0 0,-2 9 23 0 0,0 1 0 0 0,0-1-1 0 0,-1 0 1 0 0,1 1-1 0 0,-1-1 1 0 0,0 0-1 0 0,0-3 1 0 0,-16 24 502 0 0,10-5-644 0 0,1 1 0 0 0,0 0 0 0 0,1 1 0 0 0,0-1 1 0 0,-3 24-1 0 0,-4 71-39 0 0,10-100 1 0 0,1-3-132 0 0,-1 8-2 0 0,0-1 0 0 0,2 19 0 0 0,0-28-69 0 0,-1-1 1 0 0,0 1-1 0 0,0-1 0 0 0,1 0 0 0 0,0 1 0 0 0,-1-1 0 0 0,1 0 1 0 0,0 0-1 0 0,0 1 0 0 0,0-1 0 0 0,0 0 0 0 0,1 0 0 0 0,-1 0 1 0 0,0 0-1 0 0,1 0 0 0 0,0-1 0 0 0,-1 1 0 0 0,1 0 0 0 0,0-1 0 0 0,2 2 1 0 0,-4-2-67 0 0,1-1 0 0 0,0 0 1 0 0,-1 0-1 0 0,1 1 0 0 0,0-1 0 0 0,-1 0 1 0 0,1 0-1 0 0,0 0 0 0 0,-1 0 1 0 0,1 0-1 0 0,0 0 0 0 0,-1 0 0 0 0,1 0 1 0 0,0 0-1 0 0,0 0 0 0 0,-1 0 1 0 0,1 0-1 0 0,0-1 0 0 0,-1 1 0 0 0,1 0 1 0 0,-1 0-1 0 0,1-1 0 0 0,0 1 1 0 0,-1 0-1 0 0,1-1 0 0 0,-1 1 0 0 0,2-1 1 0 0,4-5-2495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9:5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14279 0 0,'-18'8'364'0'0,"0"-1"-1"0"0,1 2 1 0 0,0 0-1 0 0,0 1 1 0 0,-24 20 0 0 0,32-23-369 0 0,0 0 0 0 0,1 0 0 0 0,0 1 1 0 0,0 1-1 0 0,0-1 0 0 0,-6 11 1 0 0,13-17 0 0 0,-1 0 0 0 0,1 0 0 0 0,0 0 1 0 0,0 0-1 0 0,0 1 0 0 0,0-1 0 0 0,0 0 1 0 0,0 1-1 0 0,1-1 0 0 0,-1 1 0 0 0,1-1 0 0 0,-1 1 1 0 0,1 0-1 0 0,0-1 0 0 0,0 1 0 0 0,0-1 1 0 0,1 1-1 0 0,-1-1 0 0 0,1 1 0 0 0,-1-1 0 0 0,1 1 1 0 0,0-1-1 0 0,0 0 0 0 0,0 1 0 0 0,0-1 1 0 0,0 0-1 0 0,0 0 0 0 0,1 1 0 0 0,-1-1 1 0 0,1 0-1 0 0,-1 0 0 0 0,4 2 0 0 0,5 4 17 0 0,0 0-1 0 0,1 0 1 0 0,0-1-1 0 0,0-1 1 0 0,1 0 0 0 0,-1 0-1 0 0,1-1 1 0 0,1-1-1 0 0,15 4 1 0 0,-9-1-203 0 0,-19-7 187 0 0,1 0 0 0 0,-1 0 0 0 0,1 0 0 0 0,-1 0 0 0 0,0 1 1 0 0,1-1-1 0 0,-1 0 0 0 0,0 0 0 0 0,0 1 0 0 0,1-1 0 0 0,-1 0 0 0 0,0 0 0 0 0,0 1 0 0 0,1-1 0 0 0,-1 0 0 0 0,0 1 0 0 0,0-1 0 0 0,0 0 0 0 0,1 1 0 0 0,-1-1 0 0 0,0 0 0 0 0,0 1 0 0 0,0-1 0 0 0,0 0 0 0 0,0 1 0 0 0,0-1 0 0 0,0 1 0 0 0,0-1 1 0 0,0 0-1 0 0,0 1 0 0 0,0-1 0 0 0,0 0 0 0 0,0 1 0 0 0,0-1 0 0 0,0 1 0 0 0,0-1 0 0 0,0 0 0 0 0,-1 1 0 0 0,1-1 0 0 0,0 0 0 0 0,0 1 0 0 0,0-1 0 0 0,-1 0 0 0 0,1 1 0 0 0,0-1 0 0 0,-10 12-85 0 0,0-2-1012 0 0,-1 0-1 0 0,0-1 1 0 0,0-1-1 0 0,-1 0 1 0 0,0 0-1 0 0,0-1 1 0 0,-26 10-1 0 0,33-16-1963 0 0,-1-1-28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9671 0 0,'0'0'748'0'0,"23"-2"-464"0"0,-9 1-596 0 0,1-2 1 0 0,-1 0-1 0 0,0 0 0 0 0,0-1 0 0 0,19-9 0 0 0,-12 4-1677 0 0,-2-2-1 0 0,35-23 0 0 0,-42 25 718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1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12439 0 0,'135'-7'272'0'0,"-49"-6"-1916"0"0,-8 1-5844 0 0,-60 9 4772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6447 0 0,'-14'3'402'0'0,"6"-2"-208"0"0,1 0-1 0 0,0 0 0 0 0,0 1 0 0 0,0 0 1 0 0,0 1-1 0 0,0 0 0 0 0,0 0 1 0 0,1 0-1 0 0,0 1 0 0 0,-9 6 0 0 0,5-3-116 0 0,1 1 0 0 0,1 0 0 0 0,-1 1-1 0 0,1 0 1 0 0,1 0 0 0 0,0 1-1 0 0,0 0 1 0 0,1 0 0 0 0,0 1 0 0 0,1-1-1 0 0,0 1 1 0 0,0 0 0 0 0,1 1-1 0 0,1-1 1 0 0,0 1 0 0 0,1 0-1 0 0,0-1 1 0 0,1 1 0 0 0,0 0 0 0 0,0 0-1 0 0,2 0 1 0 0,-1 0 0 0 0,2 0-1 0 0,0 0 1 0 0,0 0 0 0 0,1-1 0 0 0,5 16-1 0 0,5-4-773 0 0,20 14-3018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10591 0 0,'-14'15'1400'0'0,"15"-4"-1391"0"0,0 0 0 0 0,1 0 0 0 0,0 0 0 0 0,1 0 0 0 0,0 0 0 0 0,0-1 0 0 0,1 0 0 0 0,1 1 0 0 0,0-1 0 0 0,0-1 0 0 0,1 1 0 0 0,0-1 0 0 0,1 0 0 0 0,0 0 0 0 0,9 8 0 0 0,-15-16-10 0 0,0 1-1 0 0,1-1 1 0 0,-1 0-1 0 0,1 0 1 0 0,-1 0-1 0 0,1 0 1 0 0,0 0-1 0 0,-1 0 1 0 0,1-1-1 0 0,0 1 0 0 0,0 0 1 0 0,0-1-1 0 0,-1 0 1 0 0,1 1-1 0 0,0-1 1 0 0,0 0-1 0 0,0 0 1 0 0,0 0-1 0 0,0 0 1 0 0,0 0-1 0 0,2-1 1 0 0,-2 0-4 0 0,0 0 0 0 0,1 0 0 0 0,-1 0 0 0 0,0 0 0 0 0,0-1 0 0 0,0 1 0 0 0,0-1 0 0 0,-1 0 0 0 0,1 1 0 0 0,0-1 0 0 0,-1 0 0 0 0,1 0 0 0 0,-1 0 0 0 0,2-3 0 0 0,3-6-16 0 0,-1-1-1 0 0,0 1 1 0 0,-1-1-1 0 0,6-23 0 0 0,-10 34 14 0 0,2-5-43 0 0,0 0 0 0 0,-1 0 0 0 0,0-1 1 0 0,0 1-1 0 0,0 0 0 0 0,-1-1 1 0 0,0 1-1 0 0,0 0 0 0 0,-1-1 0 0 0,1 1 1 0 0,-4-11-1 0 0,0 13-952 0 0,-9 2-2737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5063 0 0,'-7'2'39'0'0,"1"0"-1"0"0,-1 1 0 0 0,1 0 1 0 0,0 0-1 0 0,0 0 0 0 0,0 1 0 0 0,0 0 1 0 0,0 0-1 0 0,1 1 0 0 0,-8 7 0 0 0,6-4 68 0 0,-1 1 0 0 0,2 0 0 0 0,-1 1 0 0 0,1 0 0 0 0,-8 19-1 0 0,4-4 62 0 0,1 1-1 0 0,2 0 1 0 0,0 0-1 0 0,-4 45 0 0 0,8-43-286 0 0,1 0 0 0 0,1 0 0 0 0,2 0 0 0 0,0 0 0 0 0,2 0 0 0 0,2-1 0 0 0,0 1 0 0 0,2-1 0 0 0,0 0 0 0 0,21 44 0 0 0,-28-68 82 0 0,1-1 0 0 0,0 0 0 0 0,0 0 0 0 0,0-1 0 0 0,0 1 0 0 0,1 0 0 0 0,-1 0 0 0 0,0 0 0 0 0,1-1 0 0 0,-1 1 0 0 0,1-1 0 0 0,0 1 0 0 0,-1-1 0 0 0,1 0 0 0 0,0 1 0 0 0,0-1 0 0 0,0 0 0 0 0,0 0 0 0 0,0 0 0 0 0,0-1 0 0 0,0 1 0 0 0,0 0 0 0 0,0-1 0 0 0,1 1 0 0 0,-1-1 0 0 0,0 0 0 0 0,0 0 0 0 0,0 0 0 0 0,1 0 0 0 0,-1 0 0 0 0,0 0 0 0 0,4-2 0 0 0,0 0-167 0 0,0 0 0 0 0,0 0-1 0 0,0-1 1 0 0,0 0 0 0 0,-1-1 0 0 0,1 1-1 0 0,-1-1 1 0 0,0 0 0 0 0,0 0 0 0 0,5-7-1 0 0,3-4-435 0 0,0-2-6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85 15199 0 0,'-6'19'1624'0'0,"6"-13"-2099"0"0,0 1 0 0 0,1-1 0 0 0,0 0 0 0 0,0 1 0 0 0,1-1 0 0 0,0 0 1 0 0,0 1-1 0 0,4 7 0 0 0,7 27-1360 0 0,-12-40 2232 0 0,-2-28 505 0 0,1 12-885 0 0,2-1 0 0 0,0 1 0 0 0,0-1 0 0 0,2 1 1 0 0,0 0-1 0 0,0 0 0 0 0,2 0 0 0 0,12-25 0 0 0,-17 38-96 0 0,1 0 1 0 0,-1 0-1 0 0,0 1 0 0 0,1-1 0 0 0,0 1 0 0 0,-1-1 0 0 0,1 1 0 0 0,0-1 0 0 0,0 1 1 0 0,-1 0-1 0 0,1 0 0 0 0,3-1 0 0 0,3 0-3928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87 12895 0 0,'-5'10'-2'0'0,"0"1"0"0"0,1 0-1 0 0,0 0 1 0 0,1 0-1 0 0,1 0 1 0 0,-1 1 0 0 0,2-1-1 0 0,-1 1 1 0 0,2 17-1 0 0,-1-29-90 0 0,0-30 198 0 0,4 16-86 0 0,0 1-1 0 0,1 0 1 0 0,1 0 0 0 0,0 1-1 0 0,1-1 1 0 0,0 1-1 0 0,1 0 1 0 0,1 1-1 0 0,0 0 1 0 0,0 0-1 0 0,16-16 1 0 0,-22 25-130 0 0,0 0-121 0 0,1-1 0 0 0,0 1 0 0 0,-1 0 0 0 0,1 0 0 0 0,0 0 0 0 0,6-3 0 0 0,4 1-3908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33 123 9215 0 0,'0'0'707'0'0,"20"-18"833"0"0,-17 14-1497 0 0,-1-1 0 0 0,1 1 0 0 0,-1-1 0 0 0,0 0 0 0 0,-1 0 1 0 0,1 0-1 0 0,1-9 0 0 0,-2 11-55 0 0,-1 0 0 0 0,0 0 0 0 0,1 0 1 0 0,-1 0-1 0 0,0 0 0 0 0,0 1 0 0 0,0-1 0 0 0,-1 0 1 0 0,1 0-1 0 0,-1 0 0 0 0,0 0 0 0 0,1 0 0 0 0,-1 1 1 0 0,0-1-1 0 0,-2-3 0 0 0,3 6 9 0 0,-1-1 0 0 0,1 0 0 0 0,-1 1-1 0 0,1-1 1 0 0,0 1 0 0 0,-1-1 0 0 0,1 1 0 0 0,-1-1 0 0 0,0 1 0 0 0,1 0-1 0 0,-1-1 1 0 0,1 1 0 0 0,-1-1 0 0 0,0 1 0 0 0,1 0 0 0 0,-1 0 0 0 0,1-1-1 0 0,-1 1 1 0 0,0 0 0 0 0,1 0 0 0 0,-1 0 0 0 0,0 0 0 0 0,0 0 0 0 0,1 0-1 0 0,-1 0 1 0 0,0 0 0 0 0,1 0 0 0 0,-2 0 0 0 0,0 1 15 0 0,1 0 0 0 0,-1-1 0 0 0,1 1-1 0 0,0 0 1 0 0,-1 0 0 0 0,1 0 0 0 0,0 0 0 0 0,0 1 0 0 0,0-1 0 0 0,0 0-1 0 0,0 0 1 0 0,-1 2 0 0 0,-2 4 49 0 0,0-1 0 0 0,1 1 0 0 0,0-1 0 0 0,-3 11 0 0 0,3-2-52 0 0,0 0 0 0 0,1 0 0 0 0,1 0 0 0 0,0 1-1 0 0,4 29 1 0 0,0-30-814 0 0,9 9-3222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76 12895 0 0,'4'25'1376'0'0,"-3"-11"-1534"0"0,-1 0 0 0 0,0 0-1 0 0,-1-1 1 0 0,0 1 0 0 0,-1 0-1 0 0,-1-1 1 0 0,-4 15 0 0 0,6-28 88 0 0,3-13-173 0 0,0-1 0 0 0,1 1 0 0 0,1 0 0 0 0,0-1 1 0 0,0 2-1 0 0,8-16 0 0 0,0 4 301 0 0,1 1 1 0 0,19-27-1 0 0,-31 48-5 0 0,1 1 1 0 0,-1-1-1 0 0,1 0 0 0 0,-1 0 1 0 0,1 1-1 0 0,0-1 0 0 0,-1 1 1 0 0,1-1-1 0 0,0 1 0 0 0,2-1 1 0 0,-3 1 4 0 0,0 1 1 0 0,0 0 0 0 0,0-1 0 0 0,-1 1 0 0 0,1 0-1 0 0,0 0 1 0 0,0 0 0 0 0,0 0 0 0 0,0 0 0 0 0,-1 0-1 0 0,1 0 1 0 0,0 0 0 0 0,0 0 0 0 0,0 0 0 0 0,0 0-1 0 0,0 0 1 0 0,-1 1 0 0 0,1-1 0 0 0,1 1 0 0 0,0 0 29 0 0,0 1 0 0 0,-1 0 0 0 0,1-1 0 0 0,0 1 0 0 0,-1 0 0 0 0,0 0 1 0 0,1 0-1 0 0,-1 0 0 0 0,0 0 0 0 0,0 0 0 0 0,0 0 0 0 0,0 0 0 0 0,0 1 1 0 0,-1-1-1 0 0,1 0 0 0 0,-1 0 0 0 0,0 1 0 0 0,1 2 0 0 0,1 10-244 0 0,-1 0 0 0 0,-1-1-1 0 0,-1 23 1 0 0,2-30-955 0 0,4 0-3617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2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14279 0 0,'-5'14'352'0'0,"1"0"-1"0"0,1 1 0 0 0,0-1 0 0 0,-2 23 1 0 0,-5 28-2239 0 0,8-58 993 0 0,0 0 1 0 0,-1 0 0 0 0,1 0-1 0 0,-1-1 1 0 0,-1 1 0 0 0,1-1-1 0 0,-5 7 1 0 0,4-8-879 0 0,-1-2-11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9671 0 0,'24'-13'1880'0'0,"-19"12"-1843"0"0,-1-1 1 0 0,1 1-1 0 0,0 0 0 0 0,0 0 0 0 0,0 0 0 0 0,0 1 1 0 0,0 0-1 0 0,9 0 0 0 0,-9 1-1109 0 0,1 1 0 0 0,0-1 0 0 0,-1 1 1 0 0,1 1-1 0 0,-1-1 0 0 0,1 1 0 0 0,4 3 0 0 0,-5-4-432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335 385 9215 0 0,'0'0'707'0'0,"-28"-9"866"0"0,0 4-683 0 0,24 5-767 0 0,-1 0 0 0 0,1-1 0 0 0,0 0 0 0 0,-1 0 0 0 0,1 0 0 0 0,0 0-1 0 0,0-1 1 0 0,0 0 0 0 0,-5-2 0 0 0,-63-33 831 0 0,51 27-571 0 0,-37-22-1 0 0,51 28-270 0 0,1-1 0 0 0,0 0 1 0 0,0 0-1 0 0,1-1 0 0 0,-1 0 0 0 0,1 0 1 0 0,0 0-1 0 0,1 0 0 0 0,-6-11 0 0 0,7 12-56 0 0,0-1 1 0 0,1 1-1 0 0,-1-1 0 0 0,1 0 0 0 0,1 0 0 0 0,-1 1 0 0 0,1-1 0 0 0,0 0 1 0 0,0 0-1 0 0,1 0 0 0 0,0-8 0 0 0,0 9-39 0 0,1 1 0 0 0,0-1 0 0 0,1 1 0 0 0,-1 0-1 0 0,1-1 1 0 0,0 1 0 0 0,0 0 0 0 0,0 0 0 0 0,0 0 0 0 0,1 0 0 0 0,-1 0 0 0 0,1 1 0 0 0,0-1-1 0 0,1 1 1 0 0,4-5 0 0 0,1 0-14 0 0,1 0-1 0 0,0 1 1 0 0,0 0-1 0 0,1 1 1 0 0,-1 0-1 0 0,1 0 1 0 0,20-6 0 0 0,-27 11-13 0 0,0 0 1 0 0,0-1 0 0 0,0 1-1 0 0,0 1 1 0 0,0-1 0 0 0,0 1-1 0 0,0-1 1 0 0,0 1-1 0 0,0 0 1 0 0,0 1 0 0 0,0-1-1 0 0,1 1 1 0 0,-1 0 0 0 0,0 0-1 0 0,0 0 1 0 0,-1 0 0 0 0,1 1-1 0 0,0-1 1 0 0,0 1 0 0 0,-1 0-1 0 0,1 1 1 0 0,-1-1 0 0 0,1 0-1 0 0,-1 1 1 0 0,0 0 0 0 0,4 4-1 0 0,-7-7 10 0 0,1 1 0 0 0,-1 0 0 0 0,1-1 0 0 0,-1 1 0 0 0,0 0 0 0 0,1 0 0 0 0,-1-1 0 0 0,0 1 0 0 0,0 0 0 0 0,1 0 0 0 0,-1-1 0 0 0,0 1 0 0 0,0 0 0 0 0,0 0 0 0 0,0 0 0 0 0,0 0 0 0 0,0-1 0 0 0,0 1 0 0 0,0 0 0 0 0,0 0 0 0 0,0 0 0 0 0,-1-1 0 0 0,1 1 0 0 0,0 0 0 0 0,-1 0 0 0 0,1-1 0 0 0,0 1 0 0 0,-1 0 0 0 0,1 0 0 0 0,-1-1 0 0 0,1 1 0 0 0,-1 0 0 0 0,-20 17 0 0 0,18-15 0 0 0,-45 30-7 0 0,35-25 37 0 0,0 1 0 0 0,1 0 0 0 0,0 1 0 0 0,0 0 0 0 0,1 1 0 0 0,-19 23 0 0 0,18-16-1 0 0,0 1 0 0 0,2 0-1 0 0,-12 28 1 0 0,19-40-26 0 0,0 1 0 0 0,0 0 0 0 0,1 1-1 0 0,0-1 1 0 0,1 0 0 0 0,0 1 0 0 0,0-1 0 0 0,1 1 0 0 0,0-1 0 0 0,0 0-1 0 0,3 15 1 0 0,-3-22-8 0 0,1 1 0 0 0,0 0 0 0 0,-1-1 0 0 0,1 1 0 0 0,0 0 0 0 0,0-1 0 0 0,0 1 0 0 0,0-1 0 0 0,0 1 0 0 0,1-1 0 0 0,-1 0 0 0 0,0 1 0 0 0,1-1 0 0 0,-1 0 0 0 0,1 0 0 0 0,-1 0 0 0 0,1 0 0 0 0,-1 0 0 0 0,1 0 0 0 0,0 0 0 0 0,-1-1 0 0 0,1 1 0 0 0,0-1 0 0 0,0 1 0 0 0,0-1 0 0 0,-1 0 0 0 0,1 0 0 0 0,0 1 0 0 0,0-1 0 0 0,0 0 0 0 0,0-1-1 0 0,-1 1 1 0 0,4-1 0 0 0,7 0 43 0 0,-1-1 0 0 0,1-1 0 0 0,20-8 1 0 0,-28 10-37 0 0,3-2 3 0 0,-1 0 0 0 0,1 0 0 0 0,-1-1 0 0 0,0 1 0 0 0,0-1-1 0 0,0-1 1 0 0,0 1 0 0 0,-1-1 0 0 0,1 0 0 0 0,-1-1 0 0 0,-1 1 0 0 0,1-1-1 0 0,-1 0 1 0 0,0 0 0 0 0,5-10 0 0 0,2-7-404 0 0,-2-1 0 0 0,0 0 0 0 0,5-26 0 0 0,-7 24-443 0 0,-3 20-1391 0 0,-3 21-2446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20 12895 0 0,'-2'-2'60'0'0,"0"0"0"0"0,-1 0 0 0 0,0 0-1 0 0,0 1 1 0 0,1-1 0 0 0,-1 1 0 0 0,0-1 0 0 0,0 1-1 0 0,0 0 1 0 0,-1 0 0 0 0,1 0 0 0 0,0 1 0 0 0,0-1-1 0 0,0 1 1 0 0,-1-1 0 0 0,1 1 0 0 0,0 0 0 0 0,-5 1-1 0 0,3 0-40 0 0,1 1 0 0 0,0-1 0 0 0,0 1 0 0 0,0-1 0 0 0,0 1 0 0 0,0 1 0 0 0,0-1 0 0 0,1 0 0 0 0,-1 1 0 0 0,1 0 0 0 0,0 0 0 0 0,-5 4 0 0 0,1 2 76 0 0,0 0-1 0 0,0 0 1 0 0,1 1-1 0 0,0-1 1 0 0,1 2-1 0 0,0-1 1 0 0,0 0-1 0 0,1 1 1 0 0,-4 19-1 0 0,5-16-141 0 0,1-1-1 0 0,0 1 1 0 0,1 0-1 0 0,1-1 1 0 0,0 1 0 0 0,1 0-1 0 0,0 0 1 0 0,2-1-1 0 0,-1 1 1 0 0,1-1-1 0 0,6 14 1 0 0,-1-14-1142 0 0,10 2-3677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4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13823 0 0,'0'0'1062'0'0,"0"0"-693"0"0,0 1-374 0 0,-1-1-1 0 0,1 0 1 0 0,0 1-1 0 0,0-1 1 0 0,0 0-1 0 0,0 1 1 0 0,0-1 0 0 0,0 0-1 0 0,0 1 1 0 0,0-1-1 0 0,0 0 1 0 0,0 1-1 0 0,0-1 1 0 0,0 0 0 0 0,0 1-1 0 0,0-1 1 0 0,0 0-1 0 0,0 1 1 0 0,1-1-1 0 0,-1 0 1 0 0,0 1 0 0 0,0-1-1 0 0,0 0 1 0 0,0 1-1 0 0,1-1 1 0 0,-1 0-1 0 0,0 0 1 0 0,0 1 0 0 0,1-1-1 0 0,-1 0 1 0 0,0 0-1 0 0,0 1 1 0 0,1-1-1 0 0,-1 0 1 0 0,0 0 0 0 0,1 0-1 0 0,-1 0 1 0 0,0 0-1 0 0,1 1 1 0 0,-1-1-1 0 0,0 0 1 0 0,1 0 0 0 0,-1 0-1 0 0,0 0 1 0 0,1 0-1 0 0,-1 0 1 0 0,0 0-1 0 0,1 0 1 0 0,-1 0 0 0 0,18 2-39 0 0,-2-3-448 0 0,-1-1 0 0 0,24-5 0 0 0,6-6-6861 0 0,-38 11 5610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76 11519 0 0,'-9'20'1206'0'0,"10"-16"-1290"0"0,0 0 0 0 0,0 0-1 0 0,0-1 1 0 0,1 1 0 0 0,-1-1 0 0 0,1 1 0 0 0,0-1 0 0 0,0 0 0 0 0,0 0 0 0 0,1 1 0 0 0,-1-2 0 0 0,4 4 0 0 0,-2-1 63 0 0,0-1 1 0 0,0 0 0 0 0,1 0-1 0 0,-1-1 1 0 0,1 1-1 0 0,0-1 1 0 0,8 4 0 0 0,-12-6-9 0 0,1-1 0 0 0,0 1 1 0 0,0-1-1 0 0,0 1 0 0 0,0-1 0 0 0,0 1 1 0 0,0-1-1 0 0,0 0 0 0 0,0 0 1 0 0,0 0-1 0 0,0 0 0 0 0,0-1 0 0 0,0 1 1 0 0,0 0-1 0 0,0-1 0 0 0,0 1 0 0 0,0-1 1 0 0,0 0-1 0 0,0 0 0 0 0,2-1 1 0 0,-1 0 8 0 0,-1 0 0 0 0,1 0 0 0 0,0-1 0 0 0,-1 0 1 0 0,0 1-1 0 0,1-1 0 0 0,-1 0 0 0 0,0 0 0 0 0,0 0 0 0 0,2-6 1 0 0,2-6 18 0 0,-1 0 1 0 0,0-1 0 0 0,5-31 0 0 0,-9 42-8 0 0,2-35 95 0 0,-3 39-15 0 0,-11 23-889 0 0,7-14-2773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73 4607 0 0,'0'0'486'0'0,"7"-9"-366"0"0,1 0-120 0 0,-6 0-56 0 0,1 2-78 0 0,-2-2-120 0 0,-13-5 34 0 0,8 12 212 0 0,0 0-1 0 0,1 0 1 0 0,-1 0 0 0 0,0 1 0 0 0,0-1-1 0 0,0 1 1 0 0,0 0 0 0 0,0 0 0 0 0,0 0 0 0 0,0 1-1 0 0,0-1 1 0 0,0 1 0 0 0,0 0 0 0 0,-1 0-1 0 0,-7 2 1 0 0,4-1 140 0 0,-1 1 1 0 0,1 0-1 0 0,-1 0 0 0 0,1 1 1 0 0,0 0-1 0 0,-13 8 0 0 0,18-9-40 0 0,0 0-1 0 0,1 1 0 0 0,-1-1 0 0 0,0 1 0 0 0,1 0 1 0 0,0 0-1 0 0,0 0 0 0 0,0 0 0 0 0,0 0 0 0 0,0 0 1 0 0,1 1-1 0 0,-1-1 0 0 0,1 1 0 0 0,0-1 0 0 0,0 1 1 0 0,0-1-1 0 0,0 6 0 0 0,-1 5 54 0 0,0 0 1 0 0,2-1-1 0 0,0 19 0 0 0,3-7-212 0 0,1 0 0 0 0,1 0 0 0 0,1-1 0 0 0,16 40 0 0 0,-9-37-279 0 0,-12-26 301 0 0,0 1 1 0 0,0-1-1 0 0,0 0 0 0 0,0 0 0 0 0,0 0 0 0 0,0 1 0 0 0,0-1 0 0 0,1-1 1 0 0,-1 1-1 0 0,0 0 0 0 0,0 0 0 0 0,1 0 0 0 0,-1-1 0 0 0,1 1 0 0 0,-1 0 1 0 0,1-1-1 0 0,-1 0 0 0 0,1 1 0 0 0,-1-1 0 0 0,2 1 0 0 0,44-9-2131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13823 0 0,'0'0'1062'0'0,"1"25"-1133"0"0,1-16-184 0 0,0 0 1 0 0,0 0-1 0 0,-1 0 1 0 0,0 0-1 0 0,0 1 1 0 0,-2 16-1 0 0,-12 61-1197 0 0,8-60 47 0 0,1-6-2339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11519 0 0,'0'0'887'0'0,"27"2"-736"0"0,-22-2-211 0 0,0 0 1 0 0,0 1 0 0 0,1 0 0 0 0,-1 0 0 0 0,7 2-1 0 0,-8-1-162 0 0,0-1-1 0 0,1 0 0 0 0,-1 0 0 0 0,0-1 1 0 0,1 1-1 0 0,-1-1 0 0 0,1 0 0 0 0,-1 0 1 0 0,6-1-1 0 0,2-1-3400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53 12895 0 0,'-9'22'1440'0'0,"10"-17"-1559"0"0,-1 0 0 0 0,1 0 0 0 0,1 0 0 0 0,-1 0 0 0 0,1 0 0 0 0,-1 0 0 0 0,1 0 0 0 0,1 0 0 0 0,-1-1 0 0 0,1 1 0 0 0,-1-1 0 0 0,1 0 0 0 0,1 0 0 0 0,-1 0 0 0 0,0 0 0 0 0,1 0 0 0 0,0-1 0 0 0,0 1 0 0 0,0-1 0 0 0,0 0 0 0 0,1 0 0 0 0,-1-1 0 0 0,7 3 0 0 0,-10-4 149 0 0,0-1 0 0 0,0 0 0 0 0,0 0 0 0 0,0 0 0 0 0,0 0 0 0 0,0 0 0 0 0,0 0-1 0 0,0 0 1 0 0,0 0 0 0 0,0 0 0 0 0,1 0 0 0 0,-1-1 0 0 0,0 1 0 0 0,0 0 0 0 0,0-1-1 0 0,0 1 1 0 0,0-1 0 0 0,-1 1 0 0 0,1-1 0 0 0,0 1 0 0 0,0-1 0 0 0,2-1 0 0 0,-2 0-11 0 0,1 0 1 0 0,-1 0-1 0 0,1-1 1 0 0,-1 1-1 0 0,1 0 1 0 0,-1-1-1 0 0,0 1 1 0 0,0-1-1 0 0,0-2 1 0 0,2-6-4 0 0,-1 1 1 0 0,-1-1 0 0 0,1-15 0 0 0,-1 18 12 0 0,-1 0 1 0 0,0 1 0 0 0,-1-1 0 0 0,0 0 0 0 0,0 0-1 0 0,-1 1 1 0 0,0-1 0 0 0,-5-12 0 0 0,7 19-177 0 0,-1-1-1136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11055 0 0,'0'10'871'0'0,"0"-7"-831"0"0,-1 0-1 0 0,1 0 0 0 0,0 0 0 0 0,1 0 0 0 0,-1 0 0 0 0,1-1 0 0 0,-1 1 0 0 0,1 0 0 0 0,0 0 0 0 0,0 0 0 0 0,0 0 0 0 0,0 0 0 0 0,0-1 0 0 0,1 1 0 0 0,2 3 0 0 0,-3-5-27 0 0,-2-3 62 0 0,-1 0 0 0 0,1 0 1 0 0,0-1-1 0 0,0 1 0 0 0,0 0 0 0 0,1-1 0 0 0,-1 1 0 0 0,0-1 0 0 0,1 1 0 0 0,0-1 0 0 0,-1 1 0 0 0,1-1 0 0 0,0 1 0 0 0,0-1 0 0 0,1 1 0 0 0,-1-1 0 0 0,1-4 1 0 0,1-1-125 0 0,0 0 0 0 0,0 0 0 0 0,1 0 0 0 0,3-9 0 0 0,-5 15-395 0 0,1 0-1 0 0,-1 0 0 0 0,1 0 1 0 0,-1 0-1 0 0,1 0 0 0 0,-1 0 0 0 0,1 0 1 0 0,0 1-1 0 0,0-1 0 0 0,0 0 1 0 0,0 1-1 0 0,0 0 0 0 0,0 0 1 0 0,0-1-1 0 0,1 1 0 0 0,-1 0 0 0 0,0 1 1 0 0,1-1-1 0 0,-1 0 0 0 0,1 1 1 0 0,3-1-1 0 0,24 0-3063 0 0,1 4 3426 0 0,-22-2 1080 0 0,-4-1-722 0 0,0 0 0 0 0,0 1-1 0 0,0 0 1 0 0,0 0 0 0 0,0 1-1 0 0,0-1 1 0 0,7 4-1 0 0,-11-4-78 0 0,0 0-1 0 0,0 0 1 0 0,0 0-1 0 0,0-1 1 0 0,0 1-1 0 0,0 0 1 0 0,0 0 0 0 0,-1 0-1 0 0,1 0 1 0 0,0 1-1 0 0,0-1 1 0 0,-1 0-1 0 0,1 0 1 0 0,-1 0-1 0 0,1 1 1 0 0,-1-1-1 0 0,0 0 1 0 0,1 0-1 0 0,-1 1 1 0 0,0-1-1 0 0,0 0 1 0 0,0 1-1 0 0,0-1 1 0 0,0 0-1 0 0,0 1 1 0 0,0-1-1 0 0,-1 0 1 0 0,1 0-1 0 0,0 1 1 0 0,-1-1-1 0 0,1 0 1 0 0,-1 0-1 0 0,1 1 1 0 0,-2 0-1 0 0,-1 6 245 0 0,0 0 0 0 0,0 1 0 0 0,1-1 0 0 0,0 0-1 0 0,1 1 1 0 0,-1 13 0 0 0,2-22-295 0 0,0 1-82 0 0,0-1-58 0 0,0 1 0 0 0,0-1 0 0 0,1 0 0 0 0,-1 0 0 0 0,0 1 0 0 0,0-1 0 0 0,0 0 0 0 0,0 0 0 0 0,0 1 0 0 0,1-1 0 0 0,-1 0 0 0 0,0 0 0 0 0,0 0 0 0 0,0 1 0 0 0,1-1 0 0 0,-1 0 0 0 0,0 0 0 0 0,0 0 0 0 0,1 0 0 0 0,-1 0 0 0 0,0 0 0 0 0,0 1 0 0 0,1-1 0 0 0,-1 0 1 0 0,0 0-1 0 0,0 0 0 0 0,1 0 0 0 0,-1 0 0 0 0,0 0 0 0 0,1 0 0 0 0,-1 0 0 0 0,0 0 0 0 0,0 0 0 0 0,1 0 0 0 0,-1 0 0 0 0,0-1 0 0 0,0 1 0 0 0,1 0 0 0 0,-1 0 0 0 0,0 0 0 0 0,0 0 0 0 0,1 0 0 0 0,-1 0 0 0 0,0-1 0 0 0,0 1 0 0 0,1 0 0 0 0,-1 0 0 0 0,0 0 0 0 0,0 0 0 0 0,0-1 0 0 0,0 1 0 0 0,1 0 0 0 0,-1 0 0 0 0,0-1 0 0 0,0 1 0 0 0,1-2-2 0 0,0 0-1 0 0,0 1 1 0 0,0-1-1 0 0,0 0 1 0 0,0 0 0 0 0,0 0-1 0 0,-1 0 1 0 0,1 0-1 0 0,-1 0 1 0 0,1 0-1 0 0,-1 0 1 0 0,0 0-1 0 0,0 0 1 0 0,0 0-1 0 0,0 0 1 0 0,0 0 0 0 0,0 0-1 0 0,-1 0 1 0 0,1 0-1 0 0,-1 0 1 0 0,1 0-1 0 0,-1 0 1 0 0,0 0-1 0 0,0 1 1 0 0,0-1-1 0 0,0 0 1 0 0,0 0 0 0 0,0 1-1 0 0,0-1 1 0 0,-1 1-1 0 0,1-1 1 0 0,0 1-1 0 0,-1-1 1 0 0,1 1-1 0 0,-1 0 1 0 0,0 0-1 0 0,1-1 1 0 0,-1 1 0 0 0,0 0-1 0 0,0 1 1 0 0,0-1-1 0 0,0 0 1 0 0,0 1-1 0 0,1-1 1 0 0,-1 1-1 0 0,0-1 1 0 0,0 1-1 0 0,-1 0 1 0 0,1 0 0 0 0,0 0-1 0 0,0 0 1 0 0,0 0-1 0 0,0 0 1 0 0,-3 1-1 0 0,0 1 12 0 0,0 0-1 0 0,0 0 0 0 0,1 0 1 0 0,-1 0-1 0 0,0 1 1 0 0,1-1-1 0 0,-6 5 0 0 0,9-5-9 0 0,0-1-1 0 0,-1 0 1 0 0,1 0-1 0 0,0 1 0 0 0,0-1 1 0 0,0 0-1 0 0,0 1 1 0 0,0-1-1 0 0,1 1 1 0 0,-1-1-1 0 0,0 1 0 0 0,1-1 1 0 0,-1 1-1 0 0,1 0 1 0 0,-1-1-1 0 0,1 1 0 0 0,0 0 1 0 0,0-1-1 0 0,0 1 1 0 0,0 0-1 0 0,0-1 1 0 0,0 1-1 0 0,0 0 0 0 0,0-1 1 0 0,2 4-1 0 0,1 5-18 0 0,0-1-1 0 0,1 0 0 0 0,0 0 1 0 0,0 0-1 0 0,9 12 1 0 0,-10-17-1 0 0,-1 0 0 0 0,2-1 1 0 0,-1 1-1 0 0,0-1 0 0 0,1 1 0 0 0,-1-1 1 0 0,1 0-1 0 0,0 0 0 0 0,0-1 1 0 0,0 1-1 0 0,0-1 0 0 0,1 0 1 0 0,5 2-1 0 0,-9-4-40 0 0,-1 0 0 0 0,1 1-1 0 0,0-1 1 0 0,-1 0 0 0 0,1 0 0 0 0,0 0 0 0 0,-1 0-1 0 0,1 0 1 0 0,0 0 0 0 0,-1 0 0 0 0,1-1 0 0 0,0 1-1 0 0,-1 0 1 0 0,1 0 0 0 0,0 0 0 0 0,-1-1 0 0 0,1 1-1 0 0,-1 0 1 0 0,2-1 0 0 0,25-18-4547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0 10591 0 0,'-96'37'1565'0'0,"81"-31"-1410"0"0,8-3-69 0 0,0 0-1 0 0,1 1 1 0 0,0-1-1 0 0,-1 1 1 0 0,2 0-1 0 0,-1 1 1 0 0,0 0-1 0 0,1 0 1 0 0,0 0-1 0 0,0 0 1 0 0,0 1-1 0 0,1 0 1 0 0,0 0-1 0 0,0 0 1 0 0,0 0-1 0 0,1 1 1 0 0,0-1-1 0 0,0 1 1 0 0,1 0-1 0 0,0 0 1 0 0,0 0-1 0 0,1 0 1 0 0,-1 0-1 0 0,1 0 1 0 0,1 1-1 0 0,0-1 1 0 0,0 0-1 0 0,0 1 1 0 0,1-1-1 0 0,0 0 1 0 0,3 12-1 0 0,-3-16-339 0 0,1 0 0 0 0,-1 0 0 0 0,0-1 0 0 0,1 1 0 0 0,0 0 0 0 0,0-1 0 0 0,-1 0 0 0 0,1 1 0 0 0,1-1-1 0 0,-1 0 1 0 0,0 0 0 0 0,1 0 0 0 0,-1 0 0 0 0,1 0 0 0 0,-1-1 0 0 0,1 1 0 0 0,0-1 0 0 0,0 0 0 0 0,-1 0 0 0 0,1 0 0 0 0,0 0 0 0 0,0 0-1 0 0,0-1 1 0 0,0 1 0 0 0,0-1 0 0 0,0 0 0 0 0,1 0 0 0 0,-1 0 0 0 0,0 0 0 0 0,0 0 0 0 0,5-2 0 0 0,0 0-1880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21 13823 0 0,'-4'2'114'0'0,"-1"0"-1"0"0,0 0 0 0 0,1 1 0 0 0,0-1 1 0 0,-1 1-1 0 0,1 0 0 0 0,-5 5 0 0 0,7-7-96 0 0,1 1-1 0 0,-1 0 0 0 0,1 1 1 0 0,0-1-1 0 0,-1 0 0 0 0,1 0 1 0 0,1 0-1 0 0,-1 1 0 0 0,0-1 1 0 0,0 0-1 0 0,1 1 0 0 0,0-1 1 0 0,-1 1-1 0 0,1-1 0 0 0,0 1 1 0 0,0-1-1 0 0,0 4 0 0 0,1 7-20 0 0,0 1-1 0 0,1-1 0 0 0,4 14 1 0 0,-6-25 2 0 0,0 1 1 0 0,1-1 0 0 0,0 1-1 0 0,-1-1 1 0 0,1 0 0 0 0,0 0-1 0 0,0 1 1 0 0,0-1 0 0 0,1 0-1 0 0,-1 0 1 0 0,0 0 0 0 0,1 0-1 0 0,-1 0 1 0 0,1 0 0 0 0,0-1-1 0 0,0 1 1 0 0,-1 0 0 0 0,1-1-1 0 0,0 0 1 0 0,1 1 0 0 0,-1-1-1 0 0,0 0 1 0 0,0 0 0 0 0,0 0-1 0 0,4 1 1 0 0,-5-2-4 0 0,1 0 0 0 0,-1 0 0 0 0,1 0 0 0 0,0 0 0 0 0,-1 0 0 0 0,1 0 0 0 0,-1-1 0 0 0,1 1 0 0 0,-1-1 0 0 0,1 1 0 0 0,-1-1 0 0 0,1 1 0 0 0,-1-1-1 0 0,1 0 1 0 0,-1 0 0 0 0,1 1 0 0 0,-1-1 0 0 0,0 0 0 0 0,2-2 0 0 0,0 0-17 0 0,-1 0 0 0 0,0 0-1 0 0,0 0 1 0 0,0 0 0 0 0,0 0-1 0 0,-1 0 1 0 0,1 0 0 0 0,1-6 0 0 0,0-2-35 0 0,-1-1-1 0 0,0 1 1 0 0,0-1 0 0 0,0-16 0 0 0,-2 23 89 0 0,-1 0 0 0 0,1 1-1 0 0,-1-1 1 0 0,1 0 0 0 0,-2 0 0 0 0,1 1-1 0 0,0-1 1 0 0,-1 1 0 0 0,0-1-1 0 0,0 1 1 0 0,0-1 0 0 0,-1 1 0 0 0,-2-4-1 0 0,4 6-18 0 0,-1 1-1 0 0,1-1 0 0 0,0 1 1 0 0,-1 0-1 0 0,1-1 0 0 0,-1 1 1 0 0,1 0-1 0 0,-1 0 0 0 0,0 0 1 0 0,1 0-1 0 0,-1 1 0 0 0,0-1 1 0 0,1 0-1 0 0,-1 1 0 0 0,0-1 1 0 0,0 1-1 0 0,0-1 0 0 0,0 1 1 0 0,0 0-1 0 0,0 0 0 0 0,1 0 1 0 0,-1 0-1 0 0,0 0 0 0 0,0 0 1 0 0,0 1-1 0 0,0-1 0 0 0,0 1 1 0 0,1-1-1 0 0,-1 1 0 0 0,0 0 1 0 0,0-1-1 0 0,1 1 0 0 0,-1 0 1 0 0,0 0-1 0 0,-2 2 0 0 0,0 0-247 0 0,0 0 0 0 0,-1 1 0 0 0,1-1 0 0 0,0 1-1 0 0,0 0 1 0 0,1 0 0 0 0,-4 4 0 0 0,3 1-4620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21655 0 0,'-41'0'2273'0'0,"29"2"-2959"0"0,0 0 0 0 0,1 0-1 0 0,-1 2 1 0 0,1-1 0 0 0,0 1 0 0 0,-16 8 0 0 0,-15 17-2842 0 0,28-17 3526 0 0,1 1-1 0 0,0 0 0 0 0,1 1 0 0 0,-18 27 0 0 0,29-40 1 0 0,0 0-1 0 0,0 1 1 0 0,0-1 0 0 0,0 1-1 0 0,0-1 1 0 0,0 1-1 0 0,0-1 1 0 0,1 1 0 0 0,-1-1-1 0 0,1 1 1 0 0,-1-1-1 0 0,1 1 1 0 0,-1 0-1 0 0,1-1 1 0 0,0 1 0 0 0,0 0-1 0 0,0 0 1 0 0,0-1-1 0 0,0 1 1 0 0,0 0 0 0 0,1-1-1 0 0,-1 1 1 0 0,0 0-1 0 0,1-1 1 0 0,-1 1 0 0 0,1-1-1 0 0,0 1 1 0 0,0-1-1 0 0,-1 1 1 0 0,1-1-1 0 0,0 1 1 0 0,0-1 0 0 0,0 0-1 0 0,0 1 1 0 0,1-1-1 0 0,-1 0 1 0 0,0 0 0 0 0,0 0-1 0 0,1 0 1 0 0,-1 0-1 0 0,1 0 1 0 0,2 1 0 0 0,2 1-2 0 0,-1-1 0 0 0,1 0 1 0 0,0-1-1 0 0,0 1 0 0 0,0-1 1 0 0,0 0-1 0 0,0-1 0 0 0,0 1 1 0 0,0-1-1 0 0,11-2 0 0 0,-14 2 14 0 0,0-1 0 0 0,0 1-1 0 0,0 0 1 0 0,-1 0 0 0 0,1 0-1 0 0,0 0 1 0 0,0 1 0 0 0,0-1-1 0 0,4 2 1 0 0,-7-2-4 0 0,1 0 0 0 0,-1 0 0 0 0,1 1-1 0 0,-1-1 1 0 0,0 0 0 0 0,1 0 0 0 0,-1 1 0 0 0,1-1-1 0 0,-1 0 1 0 0,0 1 0 0 0,1-1 0 0 0,-1 0 0 0 0,0 1-1 0 0,1-1 1 0 0,-1 1 0 0 0,0-1 0 0 0,0 1 0 0 0,0-1 0 0 0,1 1-1 0 0,-1-1 1 0 0,0 1 0 0 0,0 0 0 0 0,0 0 17 0 0,0 0-1 0 0,0 1 1 0 0,0-1 0 0 0,0 0 0 0 0,-1 1-1 0 0,1-1 1 0 0,0 0 0 0 0,-1 0 0 0 0,1 1 0 0 0,-1-1-1 0 0,1 0 1 0 0,-2 2 0 0 0,-5 7-19 0 0,0-1 0 0 0,0 0 0 0 0,-1 0 0 0 0,-13 11 0 0 0,10-10-688 0 0,1 1 0 0 0,-11 13 0 0 0,0 12-3944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9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14279 0 0,'0'21'59'0'0,"-1"0"-1"0"0,-1-1 0 0 0,-1 1 0 0 0,0 0 1 0 0,-2-1-1 0 0,-7 21 0 0 0,6-20 72 0 0,4-12-367 0 0,-1 0-1 0 0,0 0 1 0 0,0 0-1 0 0,-7 11 1 0 0,-5 2-4650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16127 0 0,'0'0'1242'0'0,"25"2"-1932"0"0,36-3-3143 0 0,-35-2-4232 0 0,-18 2 5411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29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 7831 0 0,'-24'-3'895'0'0,"18"3"-571"0"0,0 1 1 0 0,0-1-1 0 0,0 1 0 0 0,0 0 0 0 0,0 0 1 0 0,0 1-1 0 0,0 0 0 0 0,0 0 0 0 0,0 0 1 0 0,-8 6-1 0 0,13-7-324 0 0,-1 0 0 0 0,0 0 0 0 0,0 0-1 0 0,1 1 1 0 0,-1-1 0 0 0,1 1 0 0 0,-1 0 0 0 0,1-1 0 0 0,0 1 0 0 0,-1 0-1 0 0,1 0 1 0 0,0-1 0 0 0,0 1 0 0 0,0 0 0 0 0,1 0 0 0 0,-1 0 0 0 0,0 0 0 0 0,1 1-1 0 0,-1-1 1 0 0,1 0 0 0 0,0 0 0 0 0,0 0 0 0 0,-1 0 0 0 0,1 0 0 0 0,1 1 0 0 0,-1-1-1 0 0,0 0 1 0 0,1 0 0 0 0,-1 0 0 0 0,1 0 0 0 0,-1 0 0 0 0,2 3 0 0 0,1 1-74 0 0,-1 0 0 0 0,1-1 0 0 0,1 1 0 0 0,-1-1 0 0 0,1 1 0 0 0,0-1 0 0 0,0 0 1 0 0,0 0-1 0 0,0-1 0 0 0,1 0 0 0 0,9 7 0 0 0,-13-10 141 0 0,0 0 1 0 0,0 0-1 0 0,1 1 1 0 0,-1-1-1 0 0,0 0 0 0 0,0 1 1 0 0,0-1-1 0 0,0 0 0 0 0,-1 1 1 0 0,1 0-1 0 0,0-1 1 0 0,-1 1-1 0 0,1-1 0 0 0,-1 1 1 0 0,1 0-1 0 0,-1-1 0 0 0,0 1 1 0 0,1 2-1 0 0,-1 0 1 0 0,-1-1 0 0 0,1 1 0 0 0,-1-1 0 0 0,1 1 0 0 0,-1-1 0 0 0,0 1 0 0 0,-1-1 0 0 0,-1 5 0 0 0,-4 5-236 0 0,0-2-1 0 0,-1 1 0 0 0,-14 15 1 0 0,22-26 130 0 0,-11 8-982 0 0,-18 8-3159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 2303 0 0,'-90'82'852'0'0,"59"-56"-105"0"0,0 2 0 0 0,2 1 0 0 0,-39 51 0 0 0,64-74-726 0 0,0 1 0 0 0,1-1-1 0 0,-1 1 1 0 0,2 0 0 0 0,-1 0-1 0 0,1 0 1 0 0,0 0 0 0 0,0 0-1 0 0,1 1 1 0 0,0-1 0 0 0,-1 12-1 0 0,2-18-22 0 0,0 0-1 0 0,0-1 1 0 0,0 1-1 0 0,0 0 0 0 0,0-1 1 0 0,0 1-1 0 0,0 0 0 0 0,0 0 1 0 0,0-1-1 0 0,0 1 1 0 0,1 0-1 0 0,-1 0 0 0 0,0-1 1 0 0,0 1-1 0 0,1 0 0 0 0,-1-1 1 0 0,0 1-1 0 0,1 0 1 0 0,-1-1-1 0 0,1 1 0 0 0,-1-1 1 0 0,1 1-1 0 0,-1-1 0 0 0,1 1 1 0 0,-1-1-1 0 0,1 1 1 0 0,0-1-1 0 0,-1 1 0 0 0,1-1 1 0 0,0 1-1 0 0,1-1-22 0 0,1 2-13 0 0,1 0 0 0 0,-1 0 0 0 0,0 0 0 0 0,1-1 0 0 0,-1 1 0 0 0,1-1 0 0 0,-1 0 0 0 0,1 0 0 0 0,0-1 0 0 0,-1 1 0 0 0,1-1 0 0 0,0 0 0 0 0,-1 0 0 0 0,1 0 0 0 0,0 0 0 0 0,5-1 0 0 0,8-2-12 0 0,0-1-1 0 0,20-7 1 0 0,-23 6 28 0 0,182-69 157 0 0,-80 27-65 0 0,-101 41-23 0 0,1 1-1 0 0,27-5 1 0 0,-39 9-35 0 0,1 0 0 0 0,0 1 1 0 0,1-1-1 0 0,-1 1 0 0 0,0 0 0 0 0,0 1 1 0 0,0-1-1 0 0,0 1 0 0 0,0 0 0 0 0,-1 0 1 0 0,1 1-1 0 0,9 3 0 0 0,-12-4 12 0 0,-1 0 1 0 0,1 0-1 0 0,-1 1 0 0 0,1-1 0 0 0,-1 1 1 0 0,1-1-1 0 0,-1 1 0 0 0,0-1 1 0 0,0 1-1 0 0,0-1 0 0 0,0 1 0 0 0,0 0 1 0 0,0 0-1 0 0,0 0 0 0 0,-1-1 1 0 0,1 1-1 0 0,0 0 0 0 0,-1 0 0 0 0,0 0 1 0 0,1 0-1 0 0,-1 0 0 0 0,0 0 0 0 0,0 3 1 0 0,-1 4 63 0 0,0-1 0 0 0,0 1 0 0 0,-5 16 0 0 0,4-19-87 0 0,-6 20-69 0 0,-1 0-1 0 0,-18 36 1 0 0,16-45-496 0 0,-9-6-1662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1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11519 0 0,'0'0'887'0'0,"-27"3"-310"0"0,22 0-484 0 0,0 0-1 0 0,1 1 1 0 0,-1 0 0 0 0,0 0-1 0 0,1 0 1 0 0,0 0-1 0 0,0 1 1 0 0,0 0-1 0 0,1-1 1 0 0,-5 9 0 0 0,2-2 31 0 0,0 1 0 0 0,1-1 1 0 0,0 1-1 0 0,-2 12 0 0 0,3-9-455 0 0,-14 47 459 0 0,4-23-5911 0 0,11-32 3913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2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10591 0 0,'-47'2'1039'0'0,"39"-2"-1072"0"0,-1 0 0 0 0,1 1 0 0 0,-1-1 0 0 0,1 2 0 0 0,-1-1 0 0 0,-9 4 0 0 0,15-4 68 0 0,0 1-1 0 0,0 0 0 0 0,0 0 1 0 0,0 0-1 0 0,1 1 0 0 0,-1-1 1 0 0,1 1-1 0 0,-1-1 1 0 0,1 1-1 0 0,0 0 0 0 0,0 0 1 0 0,0 0-1 0 0,0 0 0 0 0,1 0 1 0 0,-1 0-1 0 0,1 0 0 0 0,0 1 1 0 0,0-1-1 0 0,0 0 1 0 0,0 1-1 0 0,0-1 0 0 0,1 1 1 0 0,0-1-1 0 0,0 1 0 0 0,0 0 1 0 0,0-1-1 0 0,1 5 0 0 0,-1-3-21 0 0,0-1-1 0 0,1 0 1 0 0,-1 1-1 0 0,1-1 1 0 0,0 0-1 0 0,0 0 0 0 0,1 0 1 0 0,-1 0-1 0 0,1 0 1 0 0,0 0-1 0 0,0 0 1 0 0,0 0-1 0 0,1-1 0 0 0,-1 1 1 0 0,1-1-1 0 0,0 0 1 0 0,0 0-1 0 0,0 0 1 0 0,0 0-1 0 0,0 0 0 0 0,1 0 1 0 0,4 1-1 0 0,11 4 15 0 0,-12-6 114 0 0,0 0 1 0 0,0 1-1 0 0,11 6 0 0 0,-18-8-69 0 0,-2 16 362 0 0,-6-7-193 0 0,-1 0 1 0 0,0 0-1 0 0,0-1 1 0 0,0 0 0 0 0,-17 10-1 0 0,-20 20-1506 0 0,44-33-807 0 0,8-4-2258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11519 0 0,'-2'5'124'0'0,"-1"0"0"0"0,1 0-1 0 0,0 0 1 0 0,0 0-1 0 0,0 1 1 0 0,0-1 0 0 0,1 0-1 0 0,0 1 1 0 0,0-1 0 0 0,1 1-1 0 0,0-1 1 0 0,0 10 0 0 0,1 1-134 0 0,0 0 1 0 0,8 31 0 0 0,-9-46 13 0 0,0-1-1 0 0,0 1 1 0 0,0-1-1 0 0,1 1 1 0 0,-1-1 0 0 0,0 1-1 0 0,0-1 1 0 0,0 1-1 0 0,1-1 1 0 0,-1 1-1 0 0,0 0 1 0 0,0-1-1 0 0,1 0 1 0 0,-1 1-1 0 0,0-1 1 0 0,1 1 0 0 0,-1-1-1 0 0,1 1 1 0 0,-1-1-1 0 0,0 0 1 0 0,1 1-1 0 0,-1-1 1 0 0,1 0-1 0 0,-1 0 1 0 0,1 1-1 0 0,-1-1 1 0 0,1 0-1 0 0,-1 0 1 0 0,1 0 0 0 0,0 1-1 0 0,-1-1 1 0 0,1 0-1 0 0,-1 0 1 0 0,1 0-1 0 0,-1 0 1 0 0,1 0-1 0 0,0 0 1 0 0,-1 0-1 0 0,1 0 1 0 0,-1 0 0 0 0,1-1-1 0 0,-1 1 1 0 0,1 0-1 0 0,-1 0 1 0 0,1 0-1 0 0,-1-1 1 0 0,1 1-1 0 0,-1 0 1 0 0,1-1-1 0 0,-1 1 1 0 0,1 0 0 0 0,0-1-1 0 0,17-17-76 0 0,-12 12 37 0 0,-1-1 0 0 0,-1 0 1 0 0,1 0-1 0 0,-1-1 0 0 0,-1 1 0 0 0,1-1 0 0 0,-1 0 1 0 0,-1 0-1 0 0,1 0 0 0 0,-1 0 0 0 0,-1 0 0 0 0,2-14 1 0 0,-6 17-535 0 0,-3 9-622 0 0,-5 9-3758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3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12895 0 0,'-2'4'101'0'0,"1"0"1"0"0,0 1-1 0 0,0-1 0 0 0,0 0 0 0 0,1 1 0 0 0,0-1 0 0 0,-1 0 1 0 0,1 1-1 0 0,1-1 0 0 0,-1 1 0 0 0,1-1 0 0 0,0 0 0 0 0,2 8 0 0 0,2 31-597 0 0,-9-13 395 0 0,2-23 181 0 0,1 1 0 0 0,0 0 0 0 0,0-1 0 0 0,1 1 0 0 0,1 11 0 0 0,-1-19-85 0 0,0 0-1 0 0,0 0 1 0 0,0 1 0 0 0,0-1-1 0 0,0 0 1 0 0,0 0-1 0 0,0 0 1 0 0,1 0 0 0 0,-1 0-1 0 0,0 0 1 0 0,0 1 0 0 0,0-1-1 0 0,0 0 1 0 0,0 0 0 0 0,0 0-1 0 0,1 0 1 0 0,-1 0-1 0 0,0 0 1 0 0,0 0 0 0 0,0 0-1 0 0,0 0 1 0 0,0 0 0 0 0,1 1-1 0 0,-1-1 1 0 0,0 0 0 0 0,0 0-1 0 0,0 0 1 0 0,0 0-1 0 0,1 0 1 0 0,-1 0 0 0 0,0 0-1 0 0,0 0 1 0 0,0 0 0 0 0,0 0-1 0 0,1-1 1 0 0,-1 1 0 0 0,0 0-1 0 0,0 0 1 0 0,0 0-1 0 0,0 0 1 0 0,0 0 0 0 0,1 0-1 0 0,-1 0 1 0 0,0 0 0 0 0,0 0-1 0 0,0 0 1 0 0,0-1 0 0 0,0 1-1 0 0,0 0 1 0 0,1 0-1 0 0,-1 0 1 0 0,0 0 0 0 0,0 0-1 0 0,0 0 1 0 0,0-1 0 0 0,0 1-1 0 0,0 0 1 0 0,0 0 0 0 0,7-8-286 0 0,0-3 22 0 0,-1-1-1 0 0,0 1 0 0 0,-1-1 0 0 0,6-18 1 0 0,-8 20 354 0 0,0 1 1 0 0,1-1-1 0 0,0 1 0 0 0,0 0 1 0 0,1 0-1 0 0,0 1 1 0 0,1-1-1 0 0,7-8 0 0 0,-13 17-51 0 0,1-1 0 0 0,-1 1 0 0 0,0-1 0 0 0,1 1 0 0 0,-1 0 0 0 0,1-1 0 0 0,-1 1 0 0 0,0 0 0 0 0,1-1 0 0 0,-1 1 0 0 0,1 0 0 0 0,-1 0 0 0 0,1-1 0 0 0,-1 1 0 0 0,1 0 0 0 0,0 0 0 0 0,-1 0 0 0 0,1 0 0 0 0,-1 0 0 0 0,1 0 0 0 0,-1 0 0 0 0,1 0 0 0 0,-1 0 0 0 0,1 0 0 0 0,0 0 0 0 0,-1 0 0 0 0,1 0 0 0 0,-1 0 0 0 0,1 0 0 0 0,-1 1 0 0 0,2-1 0 0 0,-1 1-10 0 0,0 0-1 0 0,0 1 0 0 0,0-1 1 0 0,1 0-1 0 0,-1 0 1 0 0,0 1-1 0 0,-1-1 1 0 0,1 1-1 0 0,0-1 0 0 0,1 3 1 0 0,1 4-42 0 0,-1 0 0 0 0,1 0 1 0 0,1 12-1 0 0,-4-8-202 0 0,1 0 0 0 0,-4 24 0 0 0,2-24-1000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13359 0 0,'-2'5'221'0'0,"1"1"0"0"0,0 0 0 0 0,1 0 0 0 0,-1 0 1 0 0,1 0-1 0 0,0 0 0 0 0,2 10 0 0 0,11 42-1866 0 0,-4-22-1304 0 0,-8-28 1664 0 0,-3 1-2173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78 10591 0 0,'2'1'944'0'0,"2"-1"-752"0"0,1-1-192 0 0,2-3 0 0 0,1 0 0 0 0,1-2 0 0 0,1-1 0 0 0,0 0-96 0 0,1 0-72 0 0,-1 0-24 0 0,-1 1 0 0 0,0 0 0 0 0,-1 0-712 0 0,-2 1-152 0 0,0 0-24 0 0,-3-2-2168 0 0</inkml:trace>
  <inkml:trace contextRef="#ctx0" brushRef="#br0" timeOffset="1">0 170 9215 0 0,'5'2'816'0'0,"0"0"-656"0"0,2 0-160 0 0,0-1 0 0 0,2-1-576 0 0,1 0-160 0 0,0 0-24 0 0,0 0-8 0 0,-2 1 440 0 0,3 1 80 0 0,0-1 24 0 0,0 0 0 0 0,-2 2-656 0 0,0 1-128 0 0,-1-1-24 0 0,-1 0-8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3679 0 0,'0'0'284'0'0,"0"-1"-186"0"0,-1-1-29 0 0,0 0 214 0 0,1 1 0 0 0,0-1 0 0 0,-1 0-1 0 0,1 1 1 0 0,0-1 0 0 0,0 0 0 0 0,0 1 0 0 0,0-1-1 0 0,0 0 1 0 0,0 1 0 0 0,1-1 0 0 0,-1 0 0 0 0,0 1 0 0 0,2-3-1 0 0,-2 4-210 0 0,0 0-1 0 0,0 0 1 0 0,0 0-1 0 0,0 0 1 0 0,0-1-1 0 0,0 1 1 0 0,0 0-1 0 0,0 0 1 0 0,0 0-1 0 0,0 0 1 0 0,0 0-1 0 0,0 0 1 0 0,0-1-1 0 0,0 1 1 0 0,0 0-1 0 0,1 0 1 0 0,-1 0-1 0 0,0 0 1 0 0,0 0 0 0 0,0 0-1 0 0,0 0 1 0 0,0 0-1 0 0,0-1 1 0 0,0 1-1 0 0,1 0 1 0 0,-1 0-1 0 0,0 0 1 0 0,0 0-1 0 0,0 0 1 0 0,0 0-1 0 0,0 0 1 0 0,1 0-1 0 0,-1 0 1 0 0,0 0-1 0 0,0 0 1 0 0,0 0-1 0 0,0 0 1 0 0,1 0-1 0 0,-1 0 1 0 0,0 0-1 0 0,0 0 1 0 0,0 0-1 0 0,0 0 1 0 0,0 0-1 0 0,1 1 1 0 0,4 14 673 0 0,-3-2-682 0 0,2 1 115 0 0,-2 0 0 0 0,0 0 0 0 0,0 0 1 0 0,-2 0-1 0 0,1 1 0 0 0,-2-1 0 0 0,-3 21 0 0 0,4-34-114 0 0,-1-15-87 0 0,0 1-1 0 0,0-1 0 0 0,3-20 0 0 0,-2 27 33 0 0,1 1 0 0 0,1 0 0 0 0,-1 0 0 0 0,1-1 0 0 0,0 1 0 0 0,0 0 0 0 0,1 1 0 0 0,0-1 0 0 0,0 0 0 0 0,5-6 0 0 0,-5 8-29 0 0,24-28 116 0 0,-25 30-247 0 0,0 0 1 0 0,1 1-1 0 0,-1-1 1 0 0,0 0-1 0 0,1 1 1 0 0,-1-1-1 0 0,1 1 1 0 0,0 0-1 0 0,-1 0 1 0 0,1 0-1 0 0,0 0 1 0 0,4 0-1 0 0,6 1-4228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7831 0 0,'0'0'603'0'0,"27"-1"540"0"0,-23 1-1081 0 0,0-1 1 0 0,0 1 0 0 0,0-1 0 0 0,0 1-1 0 0,0-1 1 0 0,0-1 0 0 0,5-1 0 0 0,-8 3-60 0 0,0-1-1 0 0,0 1 1 0 0,0-1 0 0 0,0 1 0 0 0,0-1 0 0 0,0 1 0 0 0,0-1-1 0 0,-1 0 1 0 0,1 1 0 0 0,0-1 0 0 0,0 0 0 0 0,-1 0 0 0 0,1 0-1 0 0,0 0 1 0 0,-1 0 0 0 0,1 1 0 0 0,-1-1 0 0 0,1 0-1 0 0,-1 0 1 0 0,0 0 0 0 0,1 0 0 0 0,-1 0 0 0 0,0 0 0 0 0,0-1-1 0 0,1 1 1 0 0,-1 0 0 0 0,0 0 0 0 0,0 0 0 0 0,0 0 0 0 0,0 0-1 0 0,-1 0 1 0 0,1 0 0 0 0,0 0 0 0 0,0 0 0 0 0,-1 0 0 0 0,0-2-1 0 0,1 2 17 0 0,-1-1 1 0 0,0 1-1 0 0,0-1 0 0 0,1 1 0 0 0,-1 0 0 0 0,0-1 0 0 0,-1 1 0 0 0,1 0 0 0 0,0-1 0 0 0,0 1 0 0 0,0 0 0 0 0,-1 0 1 0 0,1 0-1 0 0,-1 0 0 0 0,1 0 0 0 0,0 0 0 0 0,-1 1 0 0 0,0-1 0 0 0,1 0 0 0 0,-1 1 0 0 0,1 0 0 0 0,-1-1 1 0 0,0 1-1 0 0,1 0 0 0 0,-1-1 0 0 0,0 1 0 0 0,0 0 0 0 0,1 0 0 0 0,-1 1 0 0 0,0-1 0 0 0,1 0 0 0 0,-1 0 0 0 0,0 1 1 0 0,1-1-1 0 0,-1 1 0 0 0,1-1 0 0 0,-1 1 0 0 0,1 0 0 0 0,-1 0 0 0 0,1 0 0 0 0,-1 0 0 0 0,1 0 0 0 0,0 0 0 0 0,-1 0 1 0 0,1 0-1 0 0,0 0 0 0 0,0 1 0 0 0,0-1 0 0 0,0 0 0 0 0,0 1 0 0 0,0-1 0 0 0,-1 2 0 0 0,1 2-22 0 0,0-1-1 0 0,0 1 0 0 0,0 0 0 0 0,0-1 1 0 0,1 1-1 0 0,0 0 0 0 0,0 0 1 0 0,0-1-1 0 0,0 1 0 0 0,1 0 0 0 0,-1-1 1 0 0,1 1-1 0 0,1 0 0 0 0,-1-1 1 0 0,1 1-1 0 0,-1-1 0 0 0,5 7 0 0 0,-4-8-263 0 0,-1 0-1 0 0,2 0 0 0 0,-1 0 0 0 0,0 0 0 0 0,0 0 1 0 0,1 0-1 0 0,0-1 0 0 0,-1 1 0 0 0,1-1 0 0 0,0 0 1 0 0,0 0-1 0 0,1 0 0 0 0,-1 0 0 0 0,4 2 0 0 0,-1-3-2460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12895 0 0,'-7'8'46'0'0,"0"0"0"0"0,0 0 0 0 0,1 1-1 0 0,0-1 1 0 0,0 1 0 0 0,-7 18 0 0 0,12-23-56 0 0,-1-1 0 0 0,2 0 0 0 0,-1 0 0 0 0,0 1 0 0 0,1-1 1 0 0,-1 0-1 0 0,1 1 0 0 0,0-1 0 0 0,0 0 0 0 0,1 1 0 0 0,-1-1 0 0 0,1 0 1 0 0,-1 1-1 0 0,1-1 0 0 0,0 0 0 0 0,0 0 0 0 0,1 1 0 0 0,-1-1 0 0 0,0 0 0 0 0,1 0 1 0 0,0-1-1 0 0,0 1 0 0 0,0 0 0 0 0,0-1 0 0 0,4 4 0 0 0,-5-4-13 0 0,0-1-85 0 0,0 0 1 0 0,0 0 0 0 0,0 1 0 0 0,0-1-1 0 0,0 0 1 0 0,0 0 0 0 0,0 0 0 0 0,0 0 0 0 0,1-1-1 0 0,-1 1 1 0 0,0 0 0 0 0,0 0 0 0 0,1-1-1 0 0,-1 1 1 0 0,1-1 0 0 0,-1 1 0 0 0,1-1 0 0 0,-1 0-1 0 0,1 1 1 0 0,-1-1 0 0 0,3 0 0 0 0,16-12-3783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18 13359 0 0,'-1'0'7'0'0,"0"1"-1"0"0,0-1 0 0 0,-1 0 1 0 0,1 0-1 0 0,0 1 0 0 0,0-1 1 0 0,-1 1-1 0 0,1-1 0 0 0,0 1 1 0 0,0 0-1 0 0,0-1 1 0 0,0 1-1 0 0,0 0 0 0 0,0 0 1 0 0,0 0-1 0 0,0 0 0 0 0,0 0 1 0 0,0 0-1 0 0,1 0 0 0 0,-1 0 1 0 0,0 0-1 0 0,1 0 0 0 0,-1 0 1 0 0,1 0-1 0 0,-1 0 0 0 0,1 1 1 0 0,-1-1-1 0 0,1 0 1 0 0,0 0-1 0 0,-1 1 0 0 0,1-1 1 0 0,0 0-1 0 0,0 1 0 0 0,0-1 1 0 0,0 0-1 0 0,0 0 0 0 0,1 1 1 0 0,-1-1-1 0 0,0 0 0 0 0,0 0 1 0 0,2 2-1 0 0,-2 0-62 0 0,1 0 1 0 0,1 0-1 0 0,-1-1 0 0 0,0 1 0 0 0,1-1 0 0 0,-1 1 1 0 0,1-1-1 0 0,0 1 0 0 0,0-1 0 0 0,0 0 0 0 0,0 0 1 0 0,0 0-1 0 0,1 0 0 0 0,-1 0 0 0 0,0 0 1 0 0,1-1-1 0 0,4 3 0 0 0,-4-3 49 0 0,-1 0 0 0 0,1 0 1 0 0,-1 0-1 0 0,1-1 0 0 0,-1 1 0 0 0,1-1 1 0 0,0 0-1 0 0,-1 0 0 0 0,1 1 0 0 0,0-2 1 0 0,-1 1-1 0 0,1 0 0 0 0,0-1 0 0 0,-1 1 1 0 0,1-1-1 0 0,-1 1 0 0 0,1-1 0 0 0,-1 0 1 0 0,1 0-1 0 0,-1-1 0 0 0,0 1 0 0 0,1 0 1 0 0,-1-1-1 0 0,0 1 0 0 0,0-1 0 0 0,0 0 1 0 0,0 0-1 0 0,0 0 0 0 0,-1 0 0 0 0,1 0 1 0 0,0 0-1 0 0,-1 0 0 0 0,0 0 0 0 0,1-1 0 0 0,-1 1 1 0 0,0 0-1 0 0,0-1 0 0 0,0 1 0 0 0,-1-1 1 0 0,1 0-1 0 0,-1 1 0 0 0,1-1 0 0 0,-1 1 1 0 0,0-1-1 0 0,0 0 0 0 0,0 1 0 0 0,0-1 1 0 0,0 0-1 0 0,-1 1 0 0 0,1-1 0 0 0,-1 1 1 0 0,0-1-1 0 0,0 1 0 0 0,0-1 0 0 0,0 1 1 0 0,0-1-1 0 0,0 1 0 0 0,-2-3 0 0 0,2 5-405 0 0,-16-10-7586 0 0,13 10 5760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4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6911 0 0,'-5'2'47'0'0,"0"0"0"0"0,0 0-1 0 0,1 1 1 0 0,-1-1 0 0 0,1 1-1 0 0,0 0 1 0 0,0 0 0 0 0,0 1-1 0 0,0-1 1 0 0,1 1 0 0 0,-1 0-1 0 0,1 0 1 0 0,0 0 0 0 0,0 0-1 0 0,1 1 1 0 0,-1-1 0 0 0,1 1-1 0 0,0 0 1 0 0,0 0 0 0 0,0-1-1 0 0,1 1 1 0 0,0 0 0 0 0,-1 6-1 0 0,-39 167-1206 0 0,36-161 960 0 0,-12 41-457 0 0,8-30 634 0 0,-6 32-1 0 0,14-54 50 0 0,1 0 0 0 0,-1 0 0 0 0,1 0 0 0 0,0-1 0 0 0,1 1 0 0 0,-1 0-1 0 0,1 0 1 0 0,0 0 0 0 0,3 6 0 0 0,-3-9 10 0 0,1 0 0 0 0,0 0 0 0 0,0 0 0 0 0,1-1 0 0 0,-1 1 0 0 0,0-1 0 0 0,1 0 0 0 0,-1 0 0 0 0,7 4 0 0 0,-2 0 51 0 0,-5-5-50 0 0,20 18 224 0 0,-1 0-1 0 0,31 37 1 0 0,-47-51-260 0 0,-1 1 0 0 0,1 0-1 0 0,-1 0 1 0 0,-1 1 0 0 0,1-1-1 0 0,-1 1 1 0 0,0 0 0 0 0,-1 0-1 0 0,0 0 1 0 0,0 0 0 0 0,0 0 0 0 0,-1 1-1 0 0,0-1 1 0 0,0 0 0 0 0,-1 14-1 0 0,-5 11-107 0 0,-1 0-1 0 0,-2 0 0 0 0,-1-1 1 0 0,-1 0-1 0 0,-2 0 0 0 0,-1-1 0 0 0,-1-1 1 0 0,-24 37-1 0 0,35-65-677 0 0,-6-2-1357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12895 0 0,'6'22'1359'0'0,"6"31"-1530"0"0,-12-53 239 0 0,8 4 264 0 0,-3-9-383 0 0,-1-1-1 0 0,-1 0 1 0 0,1 0-1 0 0,-1 0 1 0 0,5-12-1 0 0,-1 2-51 0 0,9-16-57 0 0,-8 13 448 0 0,21-33 0 0 0,-28 51-283 0 0,-1 0-1 0 0,0 1 0 0 0,1-1 1 0 0,-1 1-1 0 0,1-1 1 0 0,-1 0-1 0 0,1 1 0 0 0,-1-1 1 0 0,1 1-1 0 0,0 0 1 0 0,-1-1-1 0 0,1 1 0 0 0,-1-1 1 0 0,1 1-1 0 0,0 0 1 0 0,-1-1-1 0 0,1 1 0 0 0,0 0 1 0 0,0 0-1 0 0,-1 0 1 0 0,1 0-1 0 0,0-1 0 0 0,0 1 1 0 0,-1 0-1 0 0,1 0 1 0 0,0 0-1 0 0,0 0 0 0 0,-1 1 1 0 0,1-1-1 0 0,0 0 1 0 0,-1 0-1 0 0,1 0 0 0 0,1 1 1 0 0,-2-1-269 0 0,1 1 0 0 0,0-1 1 0 0,-1 1-1 0 0,1-1 0 0 0,-1 1 1 0 0,1 0-1 0 0,-1-1 0 0 0,0 1 0 0 0,1-1 1 0 0,-1 1-1 0 0,1 0 0 0 0,-1-1 1 0 0,0 1-1 0 0,0 0 0 0 0,1-1 0 0 0,-1 1 1 0 0,0 0-1 0 0,0-1 0 0 0,0 1 1 0 0,0 0-1 0 0,0 0 0 0 0,0 0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3 116 12895 0 0,'-1'2'69'0'0,"0"1"1"0"0,1 0-1 0 0,0 0 0 0 0,-1-1 0 0 0,1 1 0 0 0,0 0 1 0 0,0 0-1 0 0,1-1 0 0 0,-1 1 0 0 0,0 0 0 0 0,1-1 0 0 0,0 1 1 0 0,0 0-1 0 0,-1-1 0 0 0,2 1 0 0 0,-1-1 0 0 0,1 3 0 0 0,8 19 62 0 0,8-58-131 0 0,39-76-64 0 0,-36 81-966 0 0,-20 28 937 0 0,0 0 0 0 0,0-1 1 0 0,0 1-1 0 0,1 0 1 0 0,-1-1-1 0 0,0 1 0 0 0,1 0 1 0 0,0 0-1 0 0,-1 0 0 0 0,1 0 1 0 0,-1 1-1 0 0,1-1 0 0 0,0 0 1 0 0,0 1-1 0 0,-1-1 1 0 0,4 0-1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12 200 15199 0 0,'-3'6'1352'0'0,"-1"2"-1080"0"0,2 1-272 0 0,0 0 0 0 0,2 1-232 0 0,0-1-104 0 0,1-1-16 0 0,0-1-8 0 0,0 0 0 0 0,0-3 0 0 0</inkml:trace>
  <inkml:trace contextRef="#ctx0" brushRef="#br0" timeOffset="1">78 0 14279 0 0,'-4'0'1272'0'0,"0"1"-1016"0"0,-1 2-256 0 0,1 1 0 0 0,2 1 0 0 0,1-1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39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95 17047 0 0,'-1'-1'-12'0'0,"-1"1"-1"0"0,1 0 0 0 0,0 0 0 0 0,-1 0 1 0 0,1 0-1 0 0,0 0 0 0 0,-1 0 1 0 0,1 0-1 0 0,0 0 0 0 0,-1 1 1 0 0,1-1-1 0 0,0 0 0 0 0,-1 1 1 0 0,1-1-1 0 0,0 1 0 0 0,-1-1 1 0 0,1 1-1 0 0,0 0 0 0 0,0 0 0 0 0,0-1 1 0 0,0 1-1 0 0,0 0 0 0 0,0 0 1 0 0,0 0-1 0 0,0 0 0 0 0,0 0 1 0 0,0 0-1 0 0,1 1 0 0 0,-1-1 1 0 0,0 0-1 0 0,1 0 0 0 0,-1 1 0 0 0,1-1 1 0 0,-1 0-1 0 0,1 0 0 0 0,-1 1 1 0 0,1-1-1 0 0,0 1 0 0 0,0-1 1 0 0,0 0-1 0 0,0 1 0 0 0,0-1 1 0 0,0 0-1 0 0,0 1 0 0 0,0-1 1 0 0,1 0-1 0 0,-1 1 0 0 0,0-1 0 0 0,1 0 1 0 0,-1 1-1 0 0,1-1 0 0 0,0 0 1 0 0,-1 0-1 0 0,1 1 0 0 0,0-1 1 0 0,0 0-1 0 0,-1 0 0 0 0,1 0 1 0 0,2 1-1 0 0,-3-1-16 0 0,1-1 0 0 0,-1 0 0 0 0,1 0 1 0 0,0 0-1 0 0,-1 0 0 0 0,1 0 0 0 0,-1 0 0 0 0,1 1 0 0 0,-1-1 1 0 0,1 0-1 0 0,0 0 0 0 0,-1-1 0 0 0,1 1 0 0 0,-1 0 0 0 0,1 0 0 0 0,-1 0 1 0 0,1 0-1 0 0,0 0 0 0 0,-1-1 0 0 0,1 1 0 0 0,-1 0 0 0 0,1 0 1 0 0,-1-1-1 0 0,1 1 0 0 0,-1 0 0 0 0,0-1 0 0 0,2 0 0 0 0,11-10-1379 0 0,-2-1 225 0 0,0-2 0 0 0,-1 1 0 0 0,15-27 0 0 0,1-2 1580 0 0,-26 41-318 0 0,1 0-1 0 0,-1 0 0 0 0,0 1 0 0 0,1-1 1 0 0,0 0-1 0 0,-1 0 0 0 0,1 1 0 0 0,-1-1 0 0 0,1 0 1 0 0,0 1-1 0 0,-1-1 0 0 0,1 1 0 0 0,0-1 1 0 0,0 1-1 0 0,0-1 0 0 0,-1 1 0 0 0,1-1 1 0 0,0 1-1 0 0,0 0 0 0 0,0-1 0 0 0,0 1 0 0 0,0 0 1 0 0,1 0-1 0 0,-1 0 28 0 0,0 0-1 0 0,0 1 1 0 0,0-1 0 0 0,0 1-1 0 0,0-1 1 0 0,-1 1 0 0 0,1-1-1 0 0,0 1 1 0 0,0 0 0 0 0,-1-1-1 0 0,1 1 1 0 0,-1 0 0 0 0,1 0-1 0 0,0-1 1 0 0,-1 1 0 0 0,1 0-1 0 0,-1 0 1 0 0,1 1 0 0 0,1 4 234 0 0,0 0 0 0 0,0 0 1 0 0,0 0-1 0 0,-1 0 1 0 0,2 10-1 0 0,-3 1-280 0 0,-1-1 0 0 0,0 0 0 0 0,-3 17 0 0 0,4-32-316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4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26 14743 0 0,'-3'-1'8'0'0,"1"0"1"0"0,0 1-1 0 0,0-1 0 0 0,0 0 0 0 0,0 1 0 0 0,-1-1 0 0 0,1 1 0 0 0,0 0 1 0 0,-1 0-1 0 0,1 0 0 0 0,0 0 0 0 0,0 0 0 0 0,-1 1 0 0 0,1-1 0 0 0,0 0 1 0 0,0 1-1 0 0,0 0 0 0 0,-1-1 0 0 0,1 1 0 0 0,0 0 0 0 0,0 0 0 0 0,0 1 1 0 0,0-1-1 0 0,0 0 0 0 0,-2 3 0 0 0,1-1 16 0 0,0 0 0 0 0,1 1 0 0 0,-1-1 0 0 0,1 0 1 0 0,0 1-1 0 0,0 0 0 0 0,1-1 0 0 0,-1 1 0 0 0,1 0 0 0 0,0 0 0 0 0,0 0 0 0 0,0 0 0 0 0,-1 8 1 0 0,2-9-26 0 0,0-1 0 0 0,-1 1 0 0 0,2 0 0 0 0,-1 0 0 0 0,0 0 0 0 0,0 0 0 0 0,1-1 0 0 0,0 1 0 0 0,-1 0 0 0 0,1 0 0 0 0,0-1 0 0 0,0 1 0 0 0,1 0 0 0 0,-1-1 0 0 0,3 4 0 0 0,-3-5-16 0 0,-1 0 0 0 0,1 0 0 0 0,0-1 0 0 0,-1 1 0 0 0,1-1 0 0 0,0 1 0 0 0,0-1 0 0 0,0 1 0 0 0,0-1 0 0 0,0 1 0 0 0,-1-1 0 0 0,1 1 0 0 0,0-1 0 0 0,0 0 0 0 0,0 0 0 0 0,0 0 0 0 0,0 1 0 0 0,2-1 0 0 0,-1-1-41 0 0,-1 1 0 0 0,1 0 0 0 0,0-1 0 0 0,0 1 0 0 0,-1-1 0 0 0,1 1 0 0 0,0-1 0 0 0,-1 0 0 0 0,1 0 0 0 0,-1 0 0 0 0,1 0 0 0 0,-1 0 0 0 0,3-2 0 0 0,1-2 74 0 0,0 0 0 0 0,0-1 0 0 0,-1 1 0 0 0,1-1 0 0 0,-1 0 0 0 0,0 0 0 0 0,-1-1 0 0 0,0 1 0 0 0,0-1 0 0 0,0 1 0 0 0,-1-1 0 0 0,3-9 0 0 0,4-13 463 0 0,-1 8 1056 0 0,-13 36-513 0 0,-7 17-875 0 0,-1 0 1 0 0,-2-1 0 0 0,-1-1-1 0 0,-1-1 1 0 0,-26 34-1 0 0,37-56-192 0 0,1-1 0 0 0,-1 0 1 0 0,-1 0-1 0 0,1-1 0 0 0,-1 0 0 0 0,0 0 0 0 0,0-1 0 0 0,-1 0 0 0 0,1 0 0 0 0,-1 0 0 0 0,0-1 1 0 0,0 0-1 0 0,0-1 0 0 0,-15 3 0 0 0,9-5-1440 0 0,-8-4-4349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47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9215 0 0,'0'0'932'0'0,"3"-13"-1474"0"0,4 3 3431 0 0,0 14-1370 0 0,4 20-321 0 0,-8-15-420 0 0,-1-7-724 0 0,-1-1-1 0 0,1 0 1 0 0,0 0 0 0 0,0 0 0 0 0,0 0 0 0 0,0-1 0 0 0,0 1 0 0 0,0 0 0 0 0,0-1 0 0 0,0 0 0 0 0,0 1 0 0 0,0-1 0 0 0,4 0 0 0 0,23 7 156 0 0,-23-4-93 0 0,-1 1 0 0 0,0 0-1 0 0,0 0 1 0 0,0 0 0 0 0,0 0 0 0 0,-1 1-1 0 0,1 0 1 0 0,-1 0 0 0 0,0 0 0 0 0,-1 1 0 0 0,1-1-1 0 0,-1 1 1 0 0,0 0 0 0 0,2 6 0 0 0,15 25 422 0 0,-4-9-245 0 0,-13-23-234 0 0,1 0 0 0 0,-1 0 0 0 0,1 0 0 0 0,0-1 0 0 0,0 0 0 0 0,0 0 0 0 0,1 0 0 0 0,-1 0 0 0 0,1-1 0 0 0,0 1 0 0 0,0-1 0 0 0,0-1 0 0 0,7 4 0 0 0,0-4-53 0 0,35 7 487 0 0,-44-8-443 0 0,1 1 0 0 0,-1-1 1 0 0,0 0-1 0 0,0 1 1 0 0,1 0-1 0 0,-1 0 0 0 0,0 0 1 0 0,-1 0-1 0 0,1 0 1 0 0,0 1-1 0 0,3 3 0 0 0,-5-2 71 0 0,-1-4-134 0 0,1 1 1 0 0,-1 0 0 0 0,0 0 0 0 0,0-1 0 0 0,1 1 0 0 0,-1 0 0 0 0,1 0 0 0 0,-1-1 0 0 0,1 1 0 0 0,-1 0 0 0 0,1-1 0 0 0,-1 1 0 0 0,1-1-1 0 0,-1 1 1 0 0,1 0 0 0 0,0-1 0 0 0,-1 1 0 0 0,1-1 0 0 0,0 0 0 0 0,0 1 0 0 0,0-1 0 0 0,-9-8-7158 0 0,2 2 4963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0:50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36 8287 0 0,'0'0'1191'0'0,"9"-5"1114"0"0,-4 20-325 0 0,-4-26-1718 0 0,-2 10-193 0 0,1 1-4 0 0,-2-1 5 0 0,1 1 396 0 0,1-1-402 0 0,0 0-58 0 0,0 0 0 0 0,1 0 0 0 0,-1 0 0 0 0,0 0 0 0 0,0 0-1 0 0,1 0 1 0 0,-1 0 0 0 0,1 0 0 0 0,-1 0 0 0 0,1 0 0 0 0,-1 0 0 0 0,1 1 0 0 0,0-1-1 0 0,0-1 1 0 0,24-14 354 0 0,-27 18-292 0 0,0 0 0 0 0,0 0 0 0 0,0 1 0 0 0,0-1-1 0 0,0 1 1 0 0,0 0 0 0 0,-2 5 0 0 0,-6 7 221 0 0,-5 4-33 0 0,-20 36 0 0 0,24-36-210 0 0,-2 0 0 0 0,-19 24 1 0 0,31-42-40 0 0,-1 1 19 0 0,0-1-1 0 0,1 1 1 0 0,-1 0 0 0 0,1 0-1 0 0,0-1 1 0 0,-1 1 0 0 0,1 0 0 0 0,0 0-1 0 0,0 1 1 0 0,0-1 0 0 0,0 0 0 0 0,0 4-1 0 0,1-6-49 0 0,0 1 1 0 0,0-1-1 0 0,0 0 0 0 0,0 0 0 0 0,0 1 1 0 0,0-1-1 0 0,0 0 0 0 0,0 0 0 0 0,0 0 1 0 0,0 1-1 0 0,0-1 0 0 0,0 0 0 0 0,0 0 1 0 0,1 1-1 0 0,-1-1 0 0 0,0 0 0 0 0,0 0 1 0 0,0 0-1 0 0,0 0 0 0 0,0 1 0 0 0,1-1 0 0 0,-1 0 1 0 0,0 0-1 0 0,0 0 0 0 0,0 0 0 0 0,1 0 1 0 0,-1 0-1 0 0,0 1 0 0 0,0-1 0 0 0,1 0 1 0 0,-1 0-1 0 0,0 0 0 0 0,0 0 0 0 0,1 0 1 0 0,-1 0-1 0 0,0 0 0 0 0,0 0 0 0 0,0 0 1 0 0,1 0-1 0 0,-1 0 0 0 0,0 0 0 0 0,0 0 1 0 0,1 0-1 0 0,-1 0 0 0 0,0-1 0 0 0,0 1 0 0 0,1 0 1 0 0,-1 0-1 0 0,0 0 0 0 0,0 0 0 0 0,0 0 1 0 0,1 0-1 0 0,-1-1 0 0 0,0 1 0 0 0,0 0 1 0 0,9-12-5607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3:1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1 473 919 0 0,'0'0'4591'0'0,"12"-15"-2215"0"0,4 5-1375 0 0,-15 10-881 0 0,18-15 368 0 0,-1-4-339 0 0,36-29-1 0 0,-19 18-141 0 0,104-117 119 0 0,-130 137-124 0 0,16-18 20 0 0,1 2-1 0 0,42-34 0 0 0,-29 35-21 0 0,-26 14 189 0 0,-4-3-79 0 0,-7 5-1594 0 0,-2 3-1747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0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1002 62 143 0 0,'5'-1'21'0'0,"-3"1"-2"0"0,0-1-1 0 0,-1 1 0 0 0,1-1 0 0 0,0 1 0 0 0,0-1 0 0 0,0 0 0 0 0,-1 0 0 0 0,1 0 0 0 0,0 0 0 0 0,-1 0 0 0 0,4-3 3921 0 0,20-16-3039 0 0,7-8 1696 0 0,-31 28-2179 0 0,23 8 2718 0 0,-25-8-3080 0 0,-4 0-34 0 0,-3-1 34 0 0,-8 5-46 0 0,-100 31 613 0 0,6-1-87 0 0,85-23-505 0 0,-33 20 0 0 0,36-19-26 0 0,-31 20-4 0 0,1 3 0 0 0,-53 45 0 0 0,36-27 123 0 0,40-32-7 0 0,1 1-1 0 0,-47 48 1 0 0,35-26-79 0 0,-85 102 31 0 0,102-116-44 0 0,1 0 0 0 0,2 2 1 0 0,-17 36-1 0 0,2 27 40 0 0,27-72 36 0 0,0 0 0 0 0,2 1 0 0 0,0 0 0 0 0,2 0 0 0 0,1 1 0 0 0,0-1 0 0 0,2 41 0 0 0,8 8 50 0 0,-4-46-26 0 0,1 44 0 0 0,-5-52-83 0 0,0-6-15 0 0,0-1 0 0 0,1 0 1 0 0,0 1-1 0 0,1-1 0 0 0,0 0 0 0 0,1 0 0 0 0,1 0 0 0 0,0 0 0 0 0,0 0 1 0 0,2 0-1 0 0,-1-1 0 0 0,8 13 0 0 0,57 78 347 0 0,-65-97-341 0 0,14 24 81 0 0,0 0-1 0 0,15 35 0 0 0,9 17-9 0 0,-38-75-97 0 0,1 0 0 0 0,0 0 0 0 0,0 0 0 0 0,0-1 0 0 0,0 0 0 0 0,1 0 0 0 0,0 0 0 0 0,0-1 0 0 0,1 0 0 0 0,-1 0 0 0 0,1 0 0 0 0,0-1 0 0 0,0 0-1 0 0,8 2 1 0 0,7 5 44 0 0,32 11 6 0 0,-41-17-43 0 0,0 1-1 0 0,-1 0 1 0 0,0 0-1 0 0,0 1 1 0 0,0 1-1 0 0,0 0 1 0 0,-1 1-1 0 0,-1 0 1 0 0,15 14-1 0 0,-20-17-5 0 0,-1 0 0 0 0,0-1 1 0 0,1 1-1 0 0,0-1 0 0 0,0 0 0 0 0,1 0 0 0 0,-1 0 0 0 0,1-1 0 0 0,-1 0 0 0 0,1 0 0 0 0,0-1 1 0 0,0 1-1 0 0,1-1 0 0 0,-1 0 0 0 0,0-1 0 0 0,1 0 0 0 0,7 1 0 0 0,-12-2-6 0 0,0 1-1 0 0,0-1 0 0 0,-1 1 1 0 0,1-1-1 0 0,0 1 1 0 0,0 0-1 0 0,-1 0 0 0 0,1 0 1 0 0,0 0-1 0 0,-1 0 0 0 0,3 2 1 0 0,-4-3-35 0 0,0 0 1 0 0,0 0-1 0 0,1 0 1 0 0,-1 0-1 0 0,0 1 0 0 0,1-1 1 0 0,-1 0-1 0 0,0 0 1 0 0,0 1-1 0 0,1-1 1 0 0,-1 0-1 0 0,0 0 0 0 0,0 1 1 0 0,1-1-1 0 0,-1 0 1 0 0,0 1-1 0 0,0-1 1 0 0,0 0-1 0 0,0 1 0 0 0,0-1 1 0 0,1 0-1 0 0,-1 1 1 0 0,0-1-1 0 0,0 0 1 0 0,0 1-1 0 0,0-1 1 0 0,0 0-1 0 0,0 1 0 0 0,0-1 1 0 0,0 1-1 0 0,0-1 1 0 0,0 0-1 0 0,-1 1 1 0 0,1-1-1 0 0,0 0 0 0 0,0 1 1 0 0,0-1-1 0 0,0 0 1 0 0,0 1-1 0 0,-1-1 1 0 0,1 0-1 0 0,0 0 0 0 0,0 1 1 0 0,-1-1-1 0 0,1 0 1 0 0,0 0-1 0 0,-1 1 1 0 0,-23 8-5265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0 610 2759 0 0,'6'-29'1331'0'0,"15"-50"1622"0"0,7-31-1053 0 0,-13 45-1386 0 0,2 2 0 0 0,3 0 0 0 0,53-113 0 0 0,-71 170-375 0 0,-2 5-106 0 0,0 0 1 0 0,0 0-1 0 0,0 0 1 0 0,0 0-1 0 0,1 1 0 0 0,-1-1 1 0 0,0 0-1 0 0,1 0 0 0 0,-1 0 1 0 0,1 0-1 0 0,-1 1 1 0 0,1-1-1 0 0,-1 0 0 0 0,1 1 1 0 0,0-1-1 0 0,-1 0 1 0 0,1 1-1 0 0,0-1 0 0 0,-1 1 1 0 0,1-1-1 0 0,0 1 0 0 0,0-1 1 0 0,-1 1-1 0 0,3-1 1 0 0,-2 3-8 0 0,1 0-1 0 0,-1 1 1 0 0,0-1 0 0 0,0 0 0 0 0,0 1 0 0 0,0-1 0 0 0,0 1 0 0 0,-1 0-1 0 0,1 4 1 0 0,12 60 166 0 0,32 144 64 0 0,6-25-386 0 0,-51-186 83 0 0,0 1 1 0 0,1-1 0 0 0,-1 0 0 0 0,0 1-1 0 0,0-1 1 0 0,1 1 0 0 0,-1-1 0 0 0,0 1 0 0 0,0-1-1 0 0,0 1 1 0 0,0-1 0 0 0,0 1 0 0 0,0-1-1 0 0,0 1 1 0 0,0-1 0 0 0,0 1 0 0 0,0-1-1 0 0,0 1 1 0 0,0-1 0 0 0,0 1 0 0 0,0-1-1 0 0,0 1 1 0 0,0-1 0 0 0,-1 1 0 0 0,1-1 0 0 0,0 1-1 0 0,0-1 1 0 0,-1 1 0 0 0,1-1 0 0 0,0 1-1 0 0,-1-1 1 0 0,1 0 0 0 0,-1 1 0 0 0,-10-1-3932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5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13 4143 0 0,'0'0'4200'0'0,"-1"-12"-209"0"0,-1 12-3941 0 0,0 0-1 0 0,0 0 1 0 0,0 0 0 0 0,0 0-1 0 0,-1 0 1 0 0,1 0 0 0 0,0 0-1 0 0,0 1 1 0 0,0-1 0 0 0,0 1 0 0 0,0 0-1 0 0,0-1 1 0 0,0 1 0 0 0,0 0-1 0 0,0 0 1 0 0,0 0 0 0 0,0 1-1 0 0,1-1 1 0 0,-1 0 0 0 0,0 1-1 0 0,-2 2 1 0 0,-4 5 73 0 0,0 0-1 0 0,-12 19 1 0 0,8-10 105 0 0,6-9-119 0 0,0 0 0 0 0,1 1 0 0 0,0-1 0 0 0,1 1 0 0 0,0 0 1 0 0,0 0-1 0 0,1 0 0 0 0,0 1 0 0 0,1-1 0 0 0,-1 20 0 0 0,1 7 36 0 0,6 67-1 0 0,1-16-67 0 0,-5-46-25 0 0,-2 75 326 0 0,0-99-205 0 0,-1 0-1 0 0,0-1 0 0 0,-1 1 0 0 0,-10 26 1 0 0,0-9 185 0 0,13-34-440 0 0,-34-10-1885 0 0,26 5 1488 0 0,0 1 0 0 0,0-2 1 0 0,0 1-1 0 0,1-1 0 0 0,0-1 0 0 0,0 1 1 0 0,0-1-1 0 0,0-1 0 0 0,1 1 1 0 0,0-1-1 0 0,1-1 0 0 0,-1 1 0 0 0,1-1 1 0 0,1 0-1 0 0,-7-12 0 0 0,11 18-449 0 0,0-17-1364 0 0,0 3 1117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5527 0 0,'-1'1'67'0'0,"0"0"1"0"0,-1 1-1 0 0,1-1 0 0 0,0 0 0 0 0,0 1 0 0 0,0-1 0 0 0,0 0 0 0 0,0 1 0 0 0,0-1 0 0 0,0 1 0 0 0,1-1 0 0 0,-1 1 0 0 0,0 0 0 0 0,1-1 0 0 0,-1 1 0 0 0,1 0 1 0 0,0 0-1 0 0,0-1 0 0 0,-1 1 0 0 0,1 0 0 0 0,0-1 0 0 0,0 1 0 0 0,1 0 0 0 0,-1 3 0 0 0,1-4-53 0 0,0 0-1 0 0,-1 0 1 0 0,1 1 0 0 0,0-1-1 0 0,0 0 1 0 0,-1 0 0 0 0,1 0-1 0 0,0 0 1 0 0,0 0 0 0 0,0 0-1 0 0,0 0 1 0 0,0-1 0 0 0,0 1 0 0 0,1 0-1 0 0,-1 0 1 0 0,0-1 0 0 0,0 1-1 0 0,1-1 1 0 0,-1 1 0 0 0,0-1-1 0 0,0 0 1 0 0,1 1 0 0 0,-1-1-1 0 0,0 0 1 0 0,1 0 0 0 0,-1 0-1 0 0,1 0 1 0 0,-1 0 0 0 0,0 0-1 0 0,1 0 1 0 0,-1 0 0 0 0,2-1-1 0 0,68-17 97 0 0,-53 13-348 0 0,0 0 1 0 0,0 1-1 0 0,31-2 0 0 0,-11 3-2193 0 0,-21 1 735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2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0 4143 0 0,'-11'4'184'0'0,"-12"3"392"0"0,-27 13 0 0 0,44-16-472 0 0,0 1 0 0 0,0-1-1 0 0,0 1 1 0 0,1 0 0 0 0,0 1-1 0 0,-1-1 1 0 0,-7 13-1 0 0,-27 46 856 0 0,31-47-595 0 0,0 1-1 0 0,2-1 0 0 0,-9 26 0 0 0,14-36-254 0 0,0 0-1 0 0,1 1 0 0 0,-1-1 1 0 0,1 1-1 0 0,1-1 0 0 0,0 1 1 0 0,0-1-1 0 0,0 1 1 0 0,1-1-1 0 0,0 1 0 0 0,3 11 1 0 0,-3-17-105 0 0,0 0 0 0 0,0 1 1 0 0,0-1-1 0 0,1 0 1 0 0,-1 0-1 0 0,1 0 0 0 0,-1 0 1 0 0,1 0-1 0 0,0 0 1 0 0,0 0-1 0 0,-1-1 0 0 0,1 1 1 0 0,1-1-1 0 0,-1 1 0 0 0,0-1 1 0 0,0 0-1 0 0,0 0 1 0 0,1 0-1 0 0,-1 0 0 0 0,1 0 1 0 0,-1 0-1 0 0,1-1 0 0 0,-1 1 1 0 0,1-1-1 0 0,3 0 1 0 0,-1 1-458 0 0,0-1 1 0 0,0 0 0 0 0,0-1 0 0 0,0 1-1 0 0,0-1 1 0 0,0 0 0 0 0,0 0 0 0 0,0 0-1 0 0,0-1 1 0 0,-1 0 0 0 0,1 0 0 0 0,5-3-1 0 0,-3-1-1083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6911 0 0,'-32'38'880'0'0,"23"-29"-768"0"0,0 0-1 0 0,1 1 0 0 0,-9 15 1 0 0,0 4-93 0 0,0-3 19 0 0,2 1 0 0 0,1 0 1 0 0,1 0-1 0 0,-17 54 0 0 0,29-75-46 0 0,0 0-1 0 0,1 0 1 0 0,0 0-1 0 0,0 0 1 0 0,0 0-1 0 0,1 0 0 0 0,0 0 1 0 0,0 0-1 0 0,0 0 1 0 0,1-1-1 0 0,0 1 1 0 0,0 0-1 0 0,0-1 0 0 0,1 1 1 0 0,0-1-1 0 0,0 0 1 0 0,0 0-1 0 0,1 0 1 0 0,-1 0-1 0 0,1-1 1 0 0,0 0-1 0 0,1 1 0 0 0,-1-1 1 0 0,1-1-1 0 0,7 6 1 0 0,-12-9-17 0 0,1 0 0 0 0,-1 1 0 0 0,1-1 1 0 0,-1 0-1 0 0,1 1 0 0 0,0-1 0 0 0,-1 0 1 0 0,1 0-1 0 0,-1 0 0 0 0,1 0 0 0 0,0 1 1 0 0,-1-1-1 0 0,1 0 0 0 0,-1 0 1 0 0,1 0-1 0 0,0 0 0 0 0,-1 0 0 0 0,1 0 1 0 0,-1-1-1 0 0,1 1 0 0 0,0 0 0 0 0,-1 0 1 0 0,1 0-1 0 0,0-1 0 0 0,34-16-2710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7831 0 0,'-4'18'850'0'0,"1"1"-791"0"0,0 0 0 0 0,1 1 0 0 0,1-1 0 0 0,1 1 0 0 0,3 22 0 0 0,-1-12-300 0 0,0 0-212 0 0,-1-12-113 0 0,0 1-1 0 0,-1-1 1 0 0,-3 20-1 0 0,-6 9-1709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5063 0 0,'2'-3'118'0'0,"0"0"-1"0"0,0 1 1 0 0,0-1-1 0 0,0 0 0 0 0,1 1 1 0 0,-1-1-1 0 0,1 1 1 0 0,-1 0-1 0 0,1 0 1 0 0,0 0-1 0 0,0 0 0 0 0,0 0 1 0 0,6-2-1 0 0,49-14 1567 0 0,-24 9-1401 0 0,9-5-185 0 0,-11 3-872 0 0,44-20-1 0 0,-51 17-1889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38 455 0 0,'1'-2'320'0'0,"-1"0"-1"0"0,0 1 0 0 0,0-1 1 0 0,0 0-1 0 0,0 0 0 0 0,0 1 1 0 0,-1-1-1 0 0,1 0 0 0 0,0 0 0 0 0,-1 1 1 0 0,1-1-1 0 0,-1 0 0 0 0,0 1 1 0 0,0-1-1 0 0,1 0 0 0 0,-1 1 0 0 0,-2-3 1 0 0,1 3-113 0 0,0 1 0 0 0,0-1 0 0 0,0 0 1 0 0,0 1-1 0 0,0-1 0 0 0,0 1 0 0 0,0 0 1 0 0,0-1-1 0 0,-1 1 0 0 0,1 0 0 0 0,0 1 1 0 0,0-1-1 0 0,0 0 0 0 0,-3 1 0 0 0,-2 0-31 0 0,0 0 0 0 0,0 1-1 0 0,0 0 1 0 0,0 0-1 0 0,1 1 1 0 0,-1-1 0 0 0,1 1-1 0 0,-1 1 1 0 0,1-1-1 0 0,0 1 1 0 0,0 0 0 0 0,-8 8-1 0 0,2 1-32 0 0,0 0 0 0 0,0 0-1 0 0,2 1 1 0 0,-10 15-1 0 0,9-10 47 0 0,1 1 0 0 0,0 0 0 0 0,2 1 0 0 0,0 0 0 0 0,2 0 0 0 0,0 1 0 0 0,1 0-1 0 0,-3 42 1 0 0,7-58-164 0 0,1-1-1 0 0,0 1 1 0 0,0-1-1 0 0,0 0 1 0 0,1 1-1 0 0,-1-1 1 0 0,1 1 0 0 0,1-1-1 0 0,-1 0 1 0 0,1 0-1 0 0,0 1 1 0 0,0-1-1 0 0,0-1 1 0 0,5 8-1 0 0,-3-7 6 0 0,1-1 0 0 0,0 0 0 0 0,0 0 0 0 0,0-1 1 0 0,11 6-1 0 0,-13-8-19 0 0,0 1-3 0 0,-1 0 0 0 0,1-1 0 0 0,0 1-1 0 0,0-1 1 0 0,0 0 0 0 0,1 0 0 0 0,-1 0 0 0 0,0-1-1 0 0,0 1 1 0 0,0-1 0 0 0,1 1 0 0 0,-1-1 0 0 0,0 0-1 0 0,0-1 1 0 0,1 1 0 0 0,-1 0 0 0 0,4-2 0 0 0,2 0-58 0 0,1-2 1 0 0,0 1 0 0 0,16-10-1 0 0,-7 4-607 0 0,-16 7-642 0 0,5-4-3288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7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1839 0 0,'0'0'586'0'0,"-1"1"-460"0"0,1-1 0 0 0,0 0-1 0 0,-1 0 1 0 0,1 0 0 0 0,0 0 0 0 0,-1 0 0 0 0,1 0 0 0 0,0 0-1 0 0,-1 0 1 0 0,1 0 0 0 0,0 1 0 0 0,-1-1 0 0 0,1 0 0 0 0,0 0 0 0 0,-1 0-1 0 0,1 1 1 0 0,0-1 0 0 0,-1 0 0 0 0,1 1 0 0 0,0-1 0 0 0,0 0 0 0 0,-1 1-1 0 0,-4 32 516 0 0,4-24-444 0 0,-1 0 0 0 0,0-1-1 0 0,0 1 1 0 0,-4 10-1 0 0,-2 5 262 0 0,1 1 1 0 0,2 0-1 0 0,-6 47 0 0 0,11-67-411 0 0,-1 2 31 0 0,-1-2-25 0 0,1 1-1 0 0,1 0 1 0 0,-1 0 0 0 0,1 0 0 0 0,0 0-1 0 0,0 0 1 0 0,0 0 0 0 0,1 0 0 0 0,0 0-1 0 0,0 0 1 0 0,1 0 0 0 0,0 0 0 0 0,3 6-1 0 0,-4-10-49 0 0,1 0-1 0 0,-1-1 1 0 0,1 1-1 0 0,-1-1 1 0 0,1 1-1 0 0,0-1 1 0 0,0 0-1 0 0,0 0 1 0 0,0 0-1 0 0,0 0 0 0 0,0 0 1 0 0,0 0-1 0 0,0 0 1 0 0,0-1-1 0 0,0 1 1 0 0,1-1-1 0 0,-1 1 1 0 0,0-1-1 0 0,0 0 1 0 0,1 0-1 0 0,-1 0 1 0 0,0 0-1 0 0,0 0 0 0 0,0-1 1 0 0,3 0-1 0 0,4 0-124 0 0,-1-1 0 0 0,1 0 0 0 0,-1-1-1 0 0,0 0 1 0 0,0 0 0 0 0,0-1 0 0 0,0 0-1 0 0,0 0 1 0 0,-1-1 0 0 0,0 0 0 0 0,0 0-1 0 0,0 0 1 0 0,0-1 0 0 0,-1 0 0 0 0,0-1-1 0 0,0 1 1 0 0,-1-1 0 0 0,7-10 0 0 0,2-7-5564 0 0,-13 18 4918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48 919 0 0,'0'0'176'0'0,"5"-17"112"0"0,-3 15-166 0 0,1-1-1 0 0,-1 1 1 0 0,1 0-1 0 0,0 0 1 0 0,-1 0-1 0 0,1 0 1 0 0,0 1-1 0 0,0-1 1 0 0,0 1-1 0 0,0 0 1 0 0,1 0-1 0 0,-1 0 1 0 0,0 0-1 0 0,0 0 1 0 0,1 1-1 0 0,-1-1 1 0 0,0 1 0 0 0,1 0-1 0 0,-1 0 1 0 0,6 1-1 0 0,10-2 287 0 0,-13-1-696 0 0,3-2-1152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3679 0 0,'0'0'284'0'0,"24"8"176"0"0,-9-2-419 0 0,-11-4-205 0 0,1 1 1 0 0,-1-2 0 0 0,1 1 0 0 0,0 0-1 0 0,-1-1 1 0 0,1 0 0 0 0,0 0 0 0 0,0-1-1 0 0,0 1 1 0 0,0-1 0 0 0,0 0 0 0 0,0 0-1 0 0,6-1 1 0 0,-4-1-936 0 0,-4-1 539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4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14 4607 0 0,'0'0'354'0'0,"-19"14"263"0"0,9 2-554 0 0,0 1 1 0 0,1 1-1 0 0,1 0 0 0 0,1 0 1 0 0,0 0-1 0 0,-5 24 0 0 0,-3 6 230 0 0,12-35-262 0 0,0 1 1 0 0,-3 27-1 0 0,0-1 160 0 0,6-38-166 0 0,0-1-1 0 0,0 1 1 0 0,0 0-1 0 0,1 0 1 0 0,-1 0-1 0 0,0-1 1 0 0,1 1-1 0 0,-1 0 0 0 0,1 0 1 0 0,0-1-1 0 0,0 1 1 0 0,-1 0-1 0 0,1-1 1 0 0,0 1-1 0 0,0-1 1 0 0,1 1-1 0 0,-1-1 0 0 0,0 0 1 0 0,0 1-1 0 0,1-1 1 0 0,-1 0-1 0 0,0 0 1 0 0,1 0-1 0 0,-1 0 1 0 0,1 0-1 0 0,2 1 0 0 0,-2-1 18 0 0,1 1 0 0 0,0-1-1 0 0,0 1 1 0 0,0-1-1 0 0,0 0 1 0 0,0 0 0 0 0,0-1-1 0 0,0 1 1 0 0,0-1-1 0 0,0 1 1 0 0,0-1 0 0 0,0 0-1 0 0,0 0 1 0 0,4-1-1 0 0,-3 0-31 0 0,0-1-1 0 0,0 0 1 0 0,0 0-1 0 0,-1 0 1 0 0,1 0-1 0 0,-1-1 1 0 0,0 1-1 0 0,1-1 1 0 0,-1 0-1 0 0,-1 0 1 0 0,1 0-1 0 0,0-1 1 0 0,-1 1-1 0 0,1-1 1 0 0,-1 1-1 0 0,0-1 1 0 0,2-4-1 0 0,4-10-3 0 0,-1 0-1 0 0,6-26 0 0 0,-10 35-4 0 0,19-83-1 0 0,-20 79 0 0 0,0-1 0 0 0,-1 0 0 0 0,0 0 0 0 0,-3-25 0 0 0,2 36 9 0 0,-1 1-1 0 0,1-1 0 0 0,-1 0 1 0 0,0 1-1 0 0,0-1 0 0 0,0 1 1 0 0,-1-1-1 0 0,1 1 1 0 0,0-1-1 0 0,-1 1 0 0 0,0 0 1 0 0,1 0-1 0 0,-1 0 0 0 0,0 0 1 0 0,0 0-1 0 0,0 0 0 0 0,-1 0 1 0 0,1 1-1 0 0,0-1 0 0 0,-1 1 1 0 0,1-1-1 0 0,-3 0 0 0 0,3 2-8 0 0,0-1 0 0 0,0 1 0 0 0,0-1 0 0 0,1 1 0 0 0,-1 0 0 0 0,0 0 0 0 0,0 0 0 0 0,0 0 0 0 0,0 0 0 0 0,0 1 0 0 0,1-1 0 0 0,-1 0 0 0 0,0 1 0 0 0,0-1 0 0 0,1 1 0 0 0,-1 0 0 0 0,0 0 0 0 0,1-1 0 0 0,-1 1 0 0 0,0 0 0 0 0,1 0 0 0 0,-2 2 0 0 0,2-3 0 0 0,-8 9-556 0 0,-16 17-2224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55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82 6911 0 0,'0'0'528'0'0,"-20"6"48"0"0,11-2-560 0 0,-1-1-16 0 0,-20 5 0 0 0,18-5 0 0 0,1 0 197 0 0,0-1 0 0 0,0 0 0 0 0,0 0 0 0 0,-19-1-1 0 0,25-1-95 0 0,0 1 0 0 0,0 0 0 0 0,0 0 0 0 0,1 0 0 0 0,-1 1 0 0 0,-6 2 0 0 0,-8 3 51 0 0,9-4-73 0 0,0 1 1 0 0,0 0-1 0 0,1 1 1 0 0,0 0-1 0 0,0 0 0 0 0,0 1 1 0 0,0 0-1 0 0,1 1 1 0 0,0 0-1 0 0,1 0 0 0 0,0 1 1 0 0,0 0-1 0 0,0 0 1 0 0,1 0-1 0 0,0 1 0 0 0,1 0 1 0 0,0 0-1 0 0,0 1 0 0 0,1 0 1 0 0,0-1-1 0 0,-4 18 1 0 0,-22 111 165 0 0,15-59 304 0 0,-13 145 470 0 0,27-217-995 0 0,-7 143 307 0 0,8-134-261 0 0,0-1 0 0 0,1 1 0 0 0,0-1 1 0 0,1 1-1 0 0,1-1 0 0 0,0 0 0 0 0,1 0 0 0 0,1 0 1 0 0,1-1-1 0 0,0 1 0 0 0,10 16 0 0 0,-13-25-49 0 0,0-1 1 0 0,1 1-1 0 0,0-1 0 0 0,0 0 0 0 0,0-1 0 0 0,1 1 1 0 0,0-1-1 0 0,0 0 0 0 0,0 0 0 0 0,0 0 0 0 0,1-1 0 0 0,-1 1 1 0 0,1-1-1 0 0,0-1 0 0 0,11 5 0 0 0,-6-5 2 0 0,1 0 0 0 0,-1 0 0 0 0,1-1 0 0 0,0 0 0 0 0,-1-1 0 0 0,1-1 0 0 0,22-3 0 0 0,81-22 166 0 0,-94 21-143 0 0,-10 1-22 0 0,0 0 0 0 0,-1-1 0 0 0,1 0 0 0 0,-1-1 1 0 0,15-12-1 0 0,-12 10-12 0 0,-4 0 6 0 0,0 0 0 0 0,-1-1 0 0 0,0 0 0 0 0,0 0 0 0 0,10-17 1 0 0,-2 3 8 0 0,85-116 80 0 0,-95 129-92 0 0,0 0 1 0 0,0 0-1 0 0,-1-1 0 0 0,0 0 1 0 0,-1 0-1 0 0,0 0 1 0 0,-1 0-1 0 0,0 0 1 0 0,-1-1-1 0 0,0 0 1 0 0,-1 1-1 0 0,0-15 1 0 0,4-18 9 0 0,-2 19-21 0 0,11-113 104 0 0,-13 119-88 0 0,-1 1 0 0 0,-1-1 0 0 0,-1 0 0 0 0,-1 1 0 0 0,-6-24 0 0 0,5 33 17 0 0,0 0 0 0 0,-1 0-1 0 0,0 1 1 0 0,0 0 0 0 0,-1 0 0 0 0,0 0-1 0 0,0 1 1 0 0,-1 0 0 0 0,-13-11-1 0 0,-18-21 69 0 0,3 1-105 0 0,-5-1 0 0 0,32 33 3 0 0,1 1 0 0 0,-1 0 0 0 0,1 0 0 0 0,-1 0 0 0 0,-1 1 0 0 0,1 0 0 0 0,-10-3 0 0 0,-66-15 35 0 0,34 10-28 0 0,22 4-83 0 0,27 7-19 0 0,1 0 1 0 0,0 1-1 0 0,-1-1 0 0 0,1 0 1 0 0,0 1-1 0 0,-1-1 1 0 0,1 0-1 0 0,0 0 0 0 0,0 0 1 0 0,0 1-1 0 0,0-1 0 0 0,0 0 1 0 0,0 0-1 0 0,0 1 0 0 0,0-1 1 0 0,0 0-1 0 0,0 0 1 0 0,0 0-1 0 0,0 1 0 0 0,1-1 1 0 0,-1 0-1 0 0,0 0 0 0 0,1 1 1 0 0,-1-1-1 0 0,0 0 1 0 0,1 1-1 0 0,0-2 0 0 0,16-24-3914 0 0,-9 14 1353 0 0,1-3 239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5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5983 0 0,'0'0'640'0'0,"4"-5"-640"0"0,1 0 88 0 0,0 1-8 0 0,1 0 0 0 0,1 0 0 0 0,2 3-240 0 0,-2 0-56 0 0,0 0-8 0 0,17-4-2336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53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7367 0 0,'0'0'784'0'0,"6"1"-1136"0"0,-2-2-96 0 0,3-1-488 0 0,1-1-384 0 0,-2 1-176 0 0,-1-4-1568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2:53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6911 0 0,'0'0'608'0'0,"-5"5"-480"0"0,2-1-128 0 0,1 1 0 0 0,1 0 0 0 0,2-1 0 0 0,4-1 0 0 0,0-1-1416 0 0,0 0-232 0 0,-3-7-1744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0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22 919 0 0,'-7'-22'5256'0'0,"6"23"-5167"0"0,0 0-1 0 0,0-1 0 0 0,0 1 1 0 0,1 0-1 0 0,-1 0 0 0 0,0 0 1 0 0,0 0-1 0 0,0 0 0 0 0,1 0 1 0 0,-1 0-1 0 0,1 0 0 0 0,-1 0 0 0 0,1 1 1 0 0,-1-1-1 0 0,1 0 0 0 0,0 0 1 0 0,-1 0-1 0 0,1 3 0 0 0,-3 27 966 0 0,2-23-754 0 0,0 11-88 0 0,0 1-1 0 0,2 0 0 0 0,0-1 0 0 0,1 1 0 0 0,1-1 0 0 0,1 1 1 0 0,6 19-1 0 0,-8-31-1216 0 0,5 11-4436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04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32 3223 0 0,'1'0'512'0'0,"-23"17"1351"0"0,18-9-1664 0 0,-1 0 0 0 0,1 1 0 0 0,1 0 0 0 0,0 0 1 0 0,0 0-1 0 0,-1 10 0 0 0,3-16-140 0 0,1 0 0 0 0,-1 1 0 0 0,1-1 0 0 0,0 0 0 0 0,0 1 0 0 0,0-1 0 0 0,0 1 0 0 0,1-1 0 0 0,-1 0 0 0 0,1 1 0 0 0,0-1 0 0 0,0 0 0 0 0,0 0 0 0 0,0 0 0 0 0,1 0 0 0 0,-1 0 0 0 0,1 0 0 0 0,0 0 0 0 0,0 0 0 0 0,3 4 0 0 0,-4-7-59 0 0,0 1 0 0 0,0 0 0 0 0,-1-1 0 0 0,1 1 0 0 0,0 0 0 0 0,0-1 0 0 0,0 1 0 0 0,0-1 0 0 0,0 0 0 0 0,0 1 0 0 0,0-1 0 0 0,0 0 0 0 0,0 1 0 0 0,0-1 0 0 0,1 0 0 0 0,-1 0 0 0 0,0 0 0 0 0,0 0 0 0 0,0 0 0 0 0,0 0 0 0 0,0 0 0 0 0,0-1 0 0 0,2 1 0 0 0,0-2 0 0 0,0 1 0 0 0,-1 0 0 0 0,1-1 0 0 0,0 1 0 0 0,-1-1 0 0 0,1 0 0 0 0,-1 0 0 0 0,4-3 0 0 0,-1-1 0 0 0,1 0 0 0 0,-1 0 0 0 0,-1 0 0 0 0,1-1 0 0 0,-1 0 0 0 0,3-7 0 0 0,-3 6 46 0 0,-1-1-1 0 0,-1 0 0 0 0,0 0 1 0 0,0 0-1 0 0,-1 1 0 0 0,1-14 1 0 0,-2 19-26 0 0,0 0 0 0 0,-1 0 0 0 0,1 1 1 0 0,0-1-1 0 0,-1 0 0 0 0,0 0 0 0 0,1 0 1 0 0,-1 1-1 0 0,0-1 0 0 0,-3-4 0 0 0,3 5-14 0 0,0 1-1 0 0,0 0 0 0 0,-1-1 0 0 0,1 1 1 0 0,0 0-1 0 0,0 0 0 0 0,-1 0 1 0 0,1 0-1 0 0,0 0 0 0 0,-1 1 0 0 0,1-1 1 0 0,-1 0-1 0 0,1 1 0 0 0,-1-1 0 0 0,0 0 1 0 0,1 1-1 0 0,-1 0 0 0 0,1-1 0 0 0,-1 1 1 0 0,-2 0-1 0 0,3 0 7 0 0,1 0-47 0 0,0 0 0 0 0,0 0-1 0 0,-1 0 1 0 0,1 0 0 0 0,0 0 0 0 0,0 0 0 0 0,-1 0-1 0 0,1 0 1 0 0,0 0 0 0 0,0 0 0 0 0,0 0-1 0 0,-1 0 1 0 0,1 0 0 0 0,0 0 0 0 0,0 0 0 0 0,-1 0-1 0 0,1 0 1 0 0,0 0 0 0 0,0 0 0 0 0,-1 0-1 0 0,1 0 1 0 0,0 0 0 0 0,0 0 0 0 0,0 1 0 0 0,-1-1-1 0 0,1 0 1 0 0,0 0 0 0 0,0 0 0 0 0,0 0-1 0 0,0 1 1 0 0,0-1 0 0 0,-1 0 0 0 0,1 0 0 0 0,0 0-1 0 0,0 1 1 0 0,0-1 0 0 0,0 0 0 0 0,0 0-1 0 0,0 1 1 0 0,0-1 0 0 0,-3 12-2704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0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1 431 0 0,'0'0'0'0'0,"0"1"0"0"0,-1 2 0 0 0,1-1 0 0 0,-1 1 0 0 0,0 0 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0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22 919 0 0,'5'1'1040'0'0,"-8"7"-390"0"0,1 1 0 0 0,0-1-1 0 0,0 1 1 0 0,-1 13 0 0 0,3-19-626 0 0,0 1 0 0 0,0-1 0 0 0,0 0 0 0 0,1 0 1 0 0,-1 0-1 0 0,1 0 0 0 0,0 1 0 0 0,0-1 0 0 0,0 0 0 0 0,0 0 0 0 0,0 0 0 0 0,1-1 1 0 0,-1 1-1 0 0,1 0 0 0 0,0 0 0 0 0,2 2 0 0 0,-4-5-21 0 0,1 1 0 0 0,-1-1 0 0 0,0 1 0 0 0,1-1 0 0 0,-1 0 0 0 0,1 1 1 0 0,-1-1-1 0 0,1 0 0 0 0,-1 0 0 0 0,1 1 0 0 0,0-1 0 0 0,-1 0 0 0 0,1 0 0 0 0,-1 0 0 0 0,1 0 0 0 0,-1 1 0 0 0,1-1 0 0 0,0 0 0 0 0,-1 0 0 0 0,1 0 0 0 0,-1 0 0 0 0,1 0 1 0 0,0-1-1 0 0,-1 1 0 0 0,1 0 0 0 0,-1 0 0 0 0,1 0 0 0 0,-1 0 0 0 0,1-1 0 0 0,-1 1 0 0 0,1 0 0 0 0,-1-1 0 0 0,1 1 0 0 0,-1 0 0 0 0,1-1 0 0 0,-1 1 0 0 0,1 0 0 0 0,-1-1 0 0 0,1 1 1 0 0,-1-1-1 0 0,0 1 0 0 0,1-1 0 0 0,-1 1 0 0 0,0-1 0 0 0,0 1 0 0 0,1-1 0 0 0,-1 0 0 0 0,13-29 162 0 0,-12 28-160 0 0,1-6 91 0 0,0 0 0 0 0,0 0 0 0 0,-1 0 0 0 0,0 0 0 0 0,-1 0 0 0 0,0-9 0 0 0,13 51 1030 0 0,-12-31-1104 0 0,0 1 0 0 0,0 0-1 0 0,1-1 1 0 0,-1 0 0 0 0,1 1 0 0 0,0-1 0 0 0,0 0 0 0 0,0 0 0 0 0,0 0 0 0 0,1 0 0 0 0,-1 0 0 0 0,1 0-1 0 0,3 3 1 0 0,-5-6-11 0 0,0 0-1 0 0,-1 0 0 0 0,1 0 1 0 0,0 0-1 0 0,0 0 0 0 0,-1 1 0 0 0,1-2 1 0 0,0 1-1 0 0,0 0 0 0 0,-1 0 1 0 0,1 0-1 0 0,0 0 0 0 0,0 0 1 0 0,-1-1-1 0 0,1 1 0 0 0,0 0 0 0 0,0 0 1 0 0,-1-1-1 0 0,1 1 0 0 0,0-1 1 0 0,-1 1-1 0 0,1-1 0 0 0,0 0 1 0 0,15-15 501 0 0,-8 7-86 0 0,-4 6-372 0 0,0-1 0 0 0,0 0 1 0 0,0-1-1 0 0,0 1 0 0 0,-1-1 1 0 0,5-7-1 0 0,-6 9-366 0 0,0 0-1 0 0,-1 0 0 0 0,1-1 1 0 0,-1 1-1 0 0,0-1 1 0 0,0 1-1 0 0,1-5 1 0 0,-1-7-2322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0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2759 0 0,'5'28'1008'0'0,"-5"-25"-919"0"0,1 0-1 0 0,-1-1 0 0 0,1 1 0 0 0,-1 0 0 0 0,0 0 1 0 0,0 0-1 0 0,0 0 0 0 0,-1-1 0 0 0,1 1 0 0 0,-1 0 1 0 0,1 0-1 0 0,-1 0 0 0 0,0-1 0 0 0,0 1 0 0 0,0 0 0 0 0,0-1 1 0 0,-3 4-1 0 0,1-2 24 0 0,-2 0 1 0 0,1 0-1 0 0,0 0 0 0 0,-1-1 1 0 0,1 0-1 0 0,-1 0 1 0 0,-8 4-1 0 0,5-2-877 0 0,3-4-1229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0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2303 0 0,'0'0'192'0'0,"20"13"436"0"0,-18-6-331 0 0,1-1 1 0 0,-1 0-1 0 0,0 1 0 0 0,0-1 0 0 0,0 1 0 0 0,-1-1 0 0 0,0 1 0 0 0,0 0 0 0 0,-1-1 0 0 0,0 1 0 0 0,0 0 0 0 0,-1 0 0 0 0,-1 7 0 0 0,2-14-294 0 0,0 1 0 0 0,0-1 1 0 0,0 0-1 0 0,0 1 0 0 0,0-1 0 0 0,0 1 1 0 0,0-1-1 0 0,-1 1 0 0 0,1-1 0 0 0,0 0 0 0 0,0 1 1 0 0,0-1-1 0 0,0 0 0 0 0,-1 1 0 0 0,1-1 0 0 0,0 0 1 0 0,0 1-1 0 0,-1-1 0 0 0,1 0 0 0 0,0 1 1 0 0,-1-1-1 0 0,1 0 0 0 0,0 0 0 0 0,-1 1 0 0 0,0-1 1 0 0,-4-7 159 0 0,0-16 67 0 0,5 14-247 0 0,0 0-1 0 0,1 0 1 0 0,1 0 0 0 0,-1 1-1 0 0,2-1 1 0 0,-1 0-1 0 0,1 1 1 0 0,0 0-1 0 0,1 0 1 0 0,5-10-1 0 0,-6 13 18 0 0,10-19 0 0 0,-13 24 0 0 0,0-1 0 0 0,1 1 0 0 0,-1 0 0 0 0,0-1 0 0 0,1 1 0 0 0,-1 0 0 0 0,0-1 0 0 0,1 1 0 0 0,-1 0 0 0 0,0 0 0 0 0,1 0 0 0 0,-1-1 0 0 0,1 1 0 0 0,-1 0 0 0 0,0 0 0 0 0,1 0 0 0 0,-1 0 0 0 0,1 0 0 0 0,-1 0 0 0 0,0 0 0 0 0,1 0 0 0 0,-1 0 0 0 0,1 0 0 0 0,-1 0 0 0 0,0 0 0 0 0,1 0 0 0 0,-1 0 0 0 0,1 0 0 0 0,-1 0 0 0 0,1 0 0 0 0,-1 0 0 0 0,0 1 0 0 0,1-1 0 0 0,-1 0 0 0 0,0 0 0 0 0,1 1 0 0 0,-1-1 0 0 0,0 0 0 0 0,1 0 0 0 0,-1 1 0 0 0,0-1 0 0 0,1 0 0 0 0,-1 1 0 0 0,0-1 0 0 0,0 0 0 0 0,0 1 0 0 0,1-1 0 0 0,-1 0 0 0 0,0 1 0 0 0,0-1 0 0 0,0 1 0 0 0,0-1 0 0 0,0 0 0 0 0,1 1 0 0 0,-1-1 0 0 0,0 1 0 0 0,0 0 0 0 0,2 7 93 0 0,0 1 0 0 0,0-1-1 0 0,0 1 1 0 0,-1-1-1 0 0,0 1 1 0 0,-1 0 0 0 0,0 0-1 0 0,-2 9 1 0 0,2 11 67 0 0,-1-34-153 0 0,2 0 1 0 0,-1 0-1 0 0,0 0 1 0 0,1 0-1 0 0,0 0 1 0 0,0 0-1 0 0,1 0 1 0 0,-1 1 0 0 0,1-1-1 0 0,0 0 1 0 0,0 1-1 0 0,0-1 1 0 0,1 1-1 0 0,0 0 1 0 0,0 0-1 0 0,0 0 1 0 0,0 0-1 0 0,1 1 1 0 0,6-7-1 0 0,-10 10 0 0 0,1-1-1 0 0,0 1 1 0 0,-1 0-1 0 0,1-1 0 0 0,0 1 1 0 0,0 0-1 0 0,-1-1 1 0 0,1 1-1 0 0,0 0 0 0 0,0 0 1 0 0,-1 0-1 0 0,1-1 1 0 0,0 1-1 0 0,0 0 0 0 0,0 0 1 0 0,-1 0-1 0 0,1 0 1 0 0,0 0-1 0 0,0 1 1 0 0,0-1-1 0 0,-1 0 0 0 0,1 0 1 0 0,0 0-1 0 0,0 1 1 0 0,1 0-1 0 0,-1 0 23 0 0,0 0-1 0 0,0 0 1 0 0,0 0 0 0 0,0 0-1 0 0,0 1 1 0 0,0-1 0 0 0,-1 0-1 0 0,1 1 1 0 0,0-1 0 0 0,-1 0-1 0 0,1 1 1 0 0,0 1 0 0 0,1 5 121 0 0,0 0 0 0 0,-1 0-1 0 0,0 13 1 0 0,-1-19-145 0 0,0 15-97 0 0,-2-9-2729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07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3679 0 0,'0'0'1472'0'0,"18"1"-856"0"0,-17-1-604 0 0,0 0-1 0 0,0 1 0 0 0,0-1 1 0 0,0 0-1 0 0,0 0 0 0 0,0 0 1 0 0,0 0-1 0 0,0 0 1 0 0,0 0-1 0 0,0 0 0 0 0,0 0 1 0 0,0 0-1 0 0,0 0 0 0 0,0 0 1 0 0,0-1-1 0 0,0 1 0 0 0,0 0 1 0 0,0-1-1 0 0,0 1 0 0 0,0-1 1 0 0,0 1-1 0 0,0-1 0 0 0,0 1 1 0 0,-1-1-1 0 0,1 0 0 0 0,0 1 1 0 0,0-1-1 0 0,-1 0 0 0 0,1 0 1 0 0,0 1-1 0 0,-1-1 0 0 0,1 0 1 0 0,-1 0-1 0 0,1-1 0 0 0,2-4 34 0 0,0-1-1 0 0,0 1 0 0 0,-1 0 0 0 0,2-8 1 0 0,-2 6-109 0 0,-1 5-29 0 0,0 0 70 0 0,0 1 1 0 0,0-1-1 0 0,0 0 1 0 0,0 0-1 0 0,-1 0 0 0 0,1 1 1 0 0,-1-1-1 0 0,0 0 1 0 0,0 0-1 0 0,0 0 1 0 0,0 0-1 0 0,-1-4 0 0 0,1 7 31 0 0,0 0-1 0 0,0-1 0 0 0,0 1 1 0 0,-1 0-1 0 0,1 0 0 0 0,0 0 1 0 0,0-1-1 0 0,0 1 0 0 0,-1 0 1 0 0,1 0-1 0 0,0 0 0 0 0,0 0 1 0 0,-1 0-1 0 0,1-1 0 0 0,0 1 1 0 0,-1 0-1 0 0,1 0 0 0 0,0 0 1 0 0,0 0-1 0 0,-1 0 0 0 0,1 0 1 0 0,0 0-1 0 0,0 0 0 0 0,-1 0 1 0 0,1 0-1 0 0,0 0 0 0 0,-1 0 1 0 0,1 0-1 0 0,0 0 0 0 0,0 0 1 0 0,-1 0-1 0 0,1 1 0 0 0,0-1 1 0 0,0 0-1 0 0,-1 0 0 0 0,1 0 1 0 0,0 0-1 0 0,0 0 0 0 0,-1 1 1 0 0,1-1-1 0 0,0 0 0 0 0,0 0 1 0 0,0 0-1 0 0,-1 1 0 0 0,1-1 1 0 0,0 1-1 0 0,-11 10 376 0 0,11-11-367 0 0,-5 6 53 0 0,0 0 0 0 0,1 1-1 0 0,0-1 1 0 0,0 1-1 0 0,0 0 1 0 0,-4 15-1 0 0,7-20-50 0 0,0 1-1 0 0,0-1 0 0 0,0 1 1 0 0,1 0-1 0 0,-1-1 0 0 0,1 1 0 0 0,0 0 1 0 0,0-1-1 0 0,0 1 0 0 0,0 0 0 0 0,0 0 1 0 0,0-1-1 0 0,1 1 0 0 0,-1 0 1 0 0,1-1-1 0 0,0 1 0 0 0,0-1 0 0 0,0 1 1 0 0,0-1-1 0 0,0 1 0 0 0,1-1 1 0 0,-1 0-1 0 0,1 1 0 0 0,2 2 0 0 0,-3-4-49 0 0,0-1 1 0 0,0 1-1 0 0,0 0 0 0 0,0-1 0 0 0,0 1 0 0 0,0-1 0 0 0,0 0 0 0 0,0 1 0 0 0,0-1 0 0 0,0 0 0 0 0,0 1 0 0 0,0-1 0 0 0,0 0 0 0 0,0 0 0 0 0,0 0 0 0 0,0 0 1 0 0,1 0-1 0 0,-1 0 0 0 0,1 0 0 0 0,5-3-2466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5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5063 0 0,'0'0'390'0'0,"-1"0"-252"0"0,-6 2-259 0 0,6-1-595 0 0,0-1 652 0 0,1 0-1 0 0,0-1 1 0 0,0 1 0 0 0,-1 0-1 0 0,1 0 1 0 0,0 0 0 0 0,-1 0-1 0 0,1 0 1 0 0,0 0-1 0 0,0 0 1 0 0,-1 0 0 0 0,1 0-1 0 0,0 0 1 0 0,-1 1 0 0 0,1-1-1 0 0,0 0 1 0 0,0 0 0 0 0,-1 0-1 0 0,1 0 1 0 0,0 0-1 0 0,0 0 1 0 0,-1 1 0 0 0,1-1-1 0 0,0 0 1 0 0,0 0 0 0 0,0 0-1 0 0,-1 1 1 0 0,1-1 0 0 0,0 0-1 0 0,0 0 1 0 0,0 0-1 0 0,0 1 1 0 0,0-1 0 0 0,-1 0-1 0 0,1 1 1 0 0,0-1 0 0 0,0 0-1 0 0,0 0 1 0 0,0 1-1 0 0,0-1 1 0 0,0 0 0 0 0,0 0-1 0 0,0 1 1 0 0,0-1 0 0 0,0 0-1 0 0,0 1 1 0 0,0-1 0 0 0,0 0-1 0 0,0 0 1 0 0,0 1-1 0 0,0-1 1 0 0,2 15-970 0 0,8 1 976 0 0,3 0 88 0 0,8 26 3031 0 0,-21-40-1810 0 0,0 0-49 0 0,0 7-351 0 0,1 47 3298 0 0,2-21-3611 0 0,6 35 0 0 0,-4-35-522 0 0,-2-1 0 0 0,-2 53 0 0 0,-11 70 101 0 0,9-146-94 0 0,-4 179 1005 0 0,5-171-1004 0 0,-1-4-21 0 0,1-14-3 0 0,7 24-15 0 0,-7-24-54 0 0,2-19-1923 0 0,-1-6 1155 0 0,-1 22 385 0 0,5-13-2392 0 0,6 2-335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08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53 105 5527 0 0,'-29'6'966'0'0,"26"-3"-955"0"0,1-1 1 0 0,0 0-1 0 0,0 0 1 0 0,0 1 0 0 0,1-1-1 0 0,-1 1 1 0 0,1 0-1 0 0,-1-1 1 0 0,1 1-1 0 0,0 0 1 0 0,0 0-1 0 0,0 0 1 0 0,0 0 0 0 0,1 0-1 0 0,-1 0 1 0 0,1 0-1 0 0,-1 0 1 0 0,1 0-1 0 0,0 0 1 0 0,1 0-1 0 0,-1 0 1 0 0,0 1 0 0 0,1-1-1 0 0,0 0 1 0 0,-1 0-1 0 0,1-1 1 0 0,1 1-1 0 0,-1 0 1 0 0,0 0-1 0 0,1 0 1 0 0,-1-1 0 0 0,3 4-1 0 0,-4-6-6 0 0,1 1-1 0 0,0-1 1 0 0,0 1-1 0 0,-1-1 1 0 0,1 1 0 0 0,0-1-1 0 0,0 1 1 0 0,-1-1-1 0 0,1 0 1 0 0,0 1 0 0 0,0-1-1 0 0,0 0 1 0 0,0 0-1 0 0,0 0 1 0 0,0 0 0 0 0,-1 0-1 0 0,1 0 1 0 0,0 0-1 0 0,0 0 1 0 0,0 0 0 0 0,0 0-1 0 0,0 0 1 0 0,0 0-1 0 0,-1-1 1 0 0,1 1 0 0 0,0 0-1 0 0,0-1 1 0 0,0 1-1 0 0,-1-1 1 0 0,1 1 0 0 0,0-1-1 0 0,0 1 1 0 0,-1-1-1 0 0,1 1 1 0 0,0-1 0 0 0,-1 0-1 0 0,1 1 1 0 0,-1-1-1 0 0,1-1 1 0 0,2-1 7 0 0,0 0 0 0 0,0-1 0 0 0,-1 0 0 0 0,0 1 0 0 0,4-8 0 0 0,-3 1 115 0 0,0-1 0 0 0,0 1 0 0 0,-1 0 0 0 0,0-1 1 0 0,-1 0-1 0 0,0 1 0 0 0,-1-1 0 0 0,0 0 0 0 0,-1 1 0 0 0,0-1 0 0 0,0 1 0 0 0,-1-1 0 0 0,-1 1 1 0 0,-5-17 321 0 0,18 40-361 0 0,-6 0-70 0 0,-1 0 0 0 0,0 1 0 0 0,0-1-1 0 0,0 25 1 0 0,4 19-1172 0 0,-5-45-1885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08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2303 0 0,'7'35'2064'0'0,"-7"-31"-1671"0"0,0 0-1 0 0,-1 0 0 0 0,0 0 1 0 0,0 0-1 0 0,0 0 0 0 0,0 0 1 0 0,-1-1-1 0 0,0 1 0 0 0,1 0 1 0 0,-1-1-1 0 0,0 1 0 0 0,-4 4 1 0 0,-14 14-758 0 0,-2-5-6092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0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5527 0 0,'0'0'832'0'0,"10"26"-524"0"0,-7 11 853 0 0,-1 1 0 0 0,-1-1 0 0 0,-7 52 0 0 0,0-71-1075 0 0,5-16-399 0 0,0 0-1 0 0,0 0 1 0 0,0 0 0 0 0,0 0 0 0 0,1 0 0 0 0,-1 0-1 0 0,1 1 1 0 0,-1 3 0 0 0,-1-12-2874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1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2 455 0 0,'30'-1'4396'0'0,"2"7"-3437"0"0,-32-6-1003 0 0,0 0 0 0 0,1 0 0 0 0,-1 0 1 0 0,0 0-1 0 0,0 0 0 0 0,1 0 0 0 0,-1 0 0 0 0,0 0 0 0 0,0 0 0 0 0,1 0 0 0 0,-1 0 1 0 0,0 0-1 0 0,0 0 0 0 0,0 0 0 0 0,1 0 0 0 0,-1 1 0 0 0,0-1 0 0 0,0 0 0 0 0,1 0 1 0 0,-1 0-1 0 0,0 0 0 0 0,0 0 0 0 0,0 1 0 0 0,1-1 0 0 0,-1 0 0 0 0,0 0 0 0 0,0 0 1 0 0,0 0-1 0 0,0 1 0 0 0,0-1 0 0 0,1 1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1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3679 0 0,'0'0'398'0'0,"3"29"-20"0"0,-12 77 2117 0 0,1-30-315 0 0,6-25-3551 0 0,1-38-2174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1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6911 0 0,'6'28'1034'0'0,"2"10"-1082"0"0,-7-14-3082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1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5063 0 0,'0'0'448'0'0,"0"1"-352"0"0,1 1-96 0 0,-1 0 120 0 0,0 1 8 0 0,1 0 0 0 0,-1 0 0 0 0,1 0-256 0 0,-1 0-56 0 0,0 0-8 0 0,0 1 0 0 0,0-1-608 0 0,0 1-120 0 0,-2-1-976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1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3223 0 0,'-25'5'3748'0'0,"23"-3"-3662"0"0,-1 0 0 0 0,1 1 0 0 0,-1-1 0 0 0,1 0 0 0 0,0 1 0 0 0,0 0 0 0 0,0-1 0 0 0,0 1 0 0 0,1 0 0 0 0,-1 0 0 0 0,1 0 0 0 0,0 0 0 0 0,0 0 0 0 0,0 1-1 0 0,-1 5 1 0 0,0-5 13 0 0,2 1-1 0 0,-1-1 1 0 0,0 1-1 0 0,1-1 0 0 0,0 1 1 0 0,0-1-1 0 0,0 1 1 0 0,1-1-1 0 0,-1 1 1 0 0,1-1-1 0 0,2 7 0 0 0,-3-11-98 0 0,0 0 0 0 0,0 1 0 0 0,0-1 0 0 0,1 0 0 0 0,-1 1 0 0 0,0-1 0 0 0,0 0 0 0 0,0 0 0 0 0,0 1 0 0 0,1-1 0 0 0,-1 0 0 0 0,0 1 0 0 0,0-1 0 0 0,0 0 0 0 0,1 0 0 0 0,-1 1 0 0 0,0-1 0 0 0,0 0 0 0 0,1 0 0 0 0,-1 0 0 0 0,0 0 0 0 0,1 1 0 0 0,-1-1 0 0 0,0 0 0 0 0,1 0 0 0 0,-1 0 0 0 0,0 0 0 0 0,1 0 0 0 0,-1 0 0 0 0,0 0 0 0 0,1 0 0 0 0,-1 0 0 0 0,0 0 0 0 0,1 0 0 0 0,-1 0 0 0 0,0 0 0 0 0,1 0 0 0 0,-1 0 0 0 0,0 0 0 0 0,1 0 0 0 0,-1 0 0 0 0,0 0 0 0 0,1-1 0 0 0,-1 1 0 0 0,0 0 0 0 0,0 0 0 0 0,1 0 0 0 0,-1-1 0 0 0,0 1 0 0 0,1 0 0 0 0,-1 0 0 0 0,0-1 0 0 0,0 1 0 0 0,0 0 0 0 0,1-1 0 0 0,8-12 0 0 0,-9 12 0 0 0,2-4 140 0 0,0 0 0 0 0,0 0 0 0 0,0-1 0 0 0,-1 1 0 0 0,1-9-1 0 0,-2 9-24 0 0,1 1 0 0 0,-1-1 0 0 0,1 1 0 0 0,0 0 0 0 0,1 0 0 0 0,-1 0 0 0 0,1-1 0 0 0,-1 1-1 0 0,5-6 1 0 0,-5 9-103 0 0,1 0-1 0 0,-2 1 42 0 0,1 3 43 0 0,0-1 0 0 0,-1 1 0 0 0,1 0 0 0 0,0 0-1 0 0,-1-1 1 0 0,0 1 0 0 0,0 6 0 0 0,1-4-20 0 0,5 31 62 0 0,-2-17 110 0 0,0-1 0 0 0,0 35 0 0 0,-4-49-222 0 0,0 0-1 0 0,0 0 0 0 0,0 0 1 0 0,-1-1-1 0 0,0 1 1 0 0,1 0-1 0 0,-1 0 1 0 0,-1 0-1 0 0,1 0 0 0 0,0-1 1 0 0,-1 1-1 0 0,0-1 1 0 0,0 1-1 0 0,0-1 1 0 0,0 0-1 0 0,-1 1 0 0 0,1-1 1 0 0,-6 5-1 0 0,6-7-107 0 0,0 0 1 0 0,0 1-1 0 0,0-1 0 0 0,-1 0 0 0 0,1 0 0 0 0,0-1 0 0 0,-1 1 0 0 0,1 0 1 0 0,0-1-1 0 0,-1 1 0 0 0,1-1 0 0 0,-1 0 0 0 0,1 0 0 0 0,0 0 1 0 0,-1 0-1 0 0,1 0 0 0 0,-4-1 0 0 0,6 1-265 0 0,-2-1-413 0 0,-3-3-1756 0 0,4-6-700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1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3679 0 0,'2'2'155'0'0,"0"1"-1"0"0,-1-1 1 0 0,1 1-1 0 0,0-1 0 0 0,-1 1 1 0 0,0 0-1 0 0,0-1 1 0 0,0 1-1 0 0,0 0 0 0 0,0 0 1 0 0,0 0-1 0 0,-1 0 1 0 0,1 0-1 0 0,-1 0 0 0 0,0 3 1 0 0,-5 46 3889 0 0,4-41-3840 0 0,-6 11 158 0 0,4-19-219 0 0,5-16-95 0 0,0 7-51 0 0,-1 0-1 0 0,2 1 0 0 0,-1-1 1 0 0,1 0-1 0 0,0 1 0 0 0,0 0 0 0 0,0-1 1 0 0,7-6-1 0 0,-8 9-6 0 0,0 1 0 0 0,0 0 1 0 0,0 0-1 0 0,0 0 0 0 0,0 0 0 0 0,0 0 0 0 0,1 0 1 0 0,-1 1-1 0 0,1-1 0 0 0,-1 1 0 0 0,1-1 0 0 0,0 1 1 0 0,-1 0-1 0 0,1 0 0 0 0,0 0 0 0 0,0 1 0 0 0,0-1 1 0 0,0 1-1 0 0,5-1 0 0 0,-7 1 12 0 0,-1 0 0 0 0,1 1-1 0 0,0-1 1 0 0,-1 0 0 0 0,1 0 0 0 0,0 0 0 0 0,-1 1-1 0 0,1-1 1 0 0,-1 0 0 0 0,1 1 0 0 0,-1-1-1 0 0,1 0 1 0 0,0 1 0 0 0,-1-1 0 0 0,1 1 0 0 0,-1-1-1 0 0,0 1 1 0 0,1-1 0 0 0,-1 1 0 0 0,1-1 0 0 0,-1 1-1 0 0,0-1 1 0 0,1 1 0 0 0,-1 0 0 0 0,0-1 0 0 0,0 1-1 0 0,1-1 1 0 0,-1 1 0 0 0,0 0 0 0 0,0-1-1 0 0,0 2 1 0 0,-2 19 99 0 0,2-18-94 0 0,-1 4-98 0 0,0 0-1 0 0,0 1 0 0 0,1-1 1 0 0,0 0-1 0 0,1 0 1 0 0,2 14-1 0 0,-2-19-873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1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24 2303 0 0,'0'0'1243'0'0,"-1"6"2665"0"0,-6 17-3272 0 0,4-6-320 0 0,1 0 1 0 0,1-1-1 0 0,0 1 0 0 0,3 22 0 0 0,-2-38-252 0 0,-1-1 6 0 0,1 1 90 0 0,-1-32-21 0 0,0 21-109 0 0,1-1 1 0 0,0 1-1 0 0,3-17 0 0 0,-2 23 7 0 0,0 1 0 0 0,0-1 0 0 0,0 0 0 0 0,0 1 0 0 0,1 0 0 0 0,0-1 0 0 0,-1 1 0 0 0,1 0 0 0 0,1 0 0 0 0,-1 0 0 0 0,0 0 0 0 0,1 0 0 0 0,4-4 0 0 0,-3 4 8 0 0,-3 1-31 0 0,1 0 0 0 0,-1 1-1 0 0,1 0 1 0 0,0-1-1 0 0,-1 1 1 0 0,1 0 0 0 0,0-1-1 0 0,0 1 1 0 0,0 0 0 0 0,0 1-1 0 0,0-1 1 0 0,0 0 0 0 0,0 0-1 0 0,0 1 1 0 0,1 0-1 0 0,-1-1 1 0 0,0 1 0 0 0,3 0-1 0 0,-4 0-5 0 0,-1 0 0 0 0,1 0-1 0 0,0 1 1 0 0,-1-1 0 0 0,1 0 0 0 0,-1 1-1 0 0,1-1 1 0 0,0 1 0 0 0,-1-1-1 0 0,1 1 1 0 0,-1-1 0 0 0,1 1-1 0 0,-1-1 1 0 0,1 1 0 0 0,-1-1-1 0 0,1 1 1 0 0,-1 0 0 0 0,0-1 0 0 0,1 1-1 0 0,-1-1 1 0 0,0 1 0 0 0,1 0-1 0 0,-1 0 1 0 0,0-1 0 0 0,0 2-1 0 0,3 20 434 0 0,-3-18-334 0 0,2 19 242 0 0,-1 2-325 0 0,8 34 1 0 0,-9-59-115 0 0,1 10-1657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5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7 6447 0 0,'-2'1'499'0'0,"-7"2"-328"0"0,-9 2-158 0 0,0 0-1 0 0,0 2 1 0 0,1 0 0 0 0,0 1 0 0 0,-24 15 0 0 0,21-11-24 0 0,1-1 369 0 0,1 1-1 0 0,1 0 1 0 0,0 1 0 0 0,1 1-1 0 0,-22 24 1 0 0,37-37-279 0 0,0 1 1 0 0,0 0 0 0 0,0 0-1 0 0,0 0 1 0 0,0 1 0 0 0,0-1-1 0 0,1 0 1 0 0,-1 0 0 0 0,1 0-1 0 0,-1 1 1 0 0,1-1 0 0 0,0 0-1 0 0,0 0 1 0 0,0 1 0 0 0,0-1-1 0 0,1 0 1 0 0,-1 0-1 0 0,0 1 1 0 0,2 3 0 0 0,0-2-65 0 0,-1 0-1 0 0,1 1 1 0 0,-1-1 0 0 0,2 0 0 0 0,-1 0 0 0 0,0 0 0 0 0,1 0-1 0 0,2 3 1 0 0,-3-5-15 0 0,-1-1 1 0 0,0 1-1 0 0,0-1 0 0 0,1 1 0 0 0,-1-1 0 0 0,1 0 0 0 0,-1 0 0 0 0,1 0 0 0 0,0 0 0 0 0,-1 0 1 0 0,1 0-1 0 0,0 0 0 0 0,-1-1 0 0 0,1 1 0 0 0,0-1 0 0 0,0 1 0 0 0,2-1 0 0 0,3 2 9 0 0,2 1 7 0 0,1-1 1 0 0,0 0-1 0 0,0 0 1 0 0,0-1-1 0 0,0 0 0 0 0,0-1 1 0 0,0 0-1 0 0,0-1 1 0 0,0 0-1 0 0,16-4 0 0 0,-11 1 25 0 0,0-1-1 0 0,-1 0 0 0 0,0-1 0 0 0,0-1 0 0 0,0 0 0 0 0,15-11 0 0 0,-15 8-33 0 0,0 1-1 0 0,-1-2 0 0 0,13-12 0 0 0,-22 19-3 0 0,0-1 1 0 0,0 0-1 0 0,0 0 0 0 0,-1 0 0 0 0,0 0 1 0 0,0-1-1 0 0,0 1 0 0 0,-1-1 1 0 0,1 0-1 0 0,-1 1 0 0 0,2-13 0 0 0,-3 11-3 0 0,1-1 0 0 0,-1 1 0 0 0,-1 0 0 0 0,1 0 0 0 0,-1-1 0 0 0,-1 1 0 0 0,1 0 0 0 0,-1-1 0 0 0,0 1 0 0 0,-1 0 0 0 0,-2-8 0 0 0,4 14 1 0 0,0 1 1 0 0,0-1-1 0 0,-1 1 0 0 0,1-1 0 0 0,0 0 0 0 0,0 1 0 0 0,0-1 1 0 0,-1 1-1 0 0,1-1 0 0 0,0 0 0 0 0,-1 1 0 0 0,1-1 0 0 0,0 1 1 0 0,-1-1-1 0 0,1 1 0 0 0,-1 0 0 0 0,1-1 0 0 0,-1 1 0 0 0,1-1 1 0 0,-1 1-1 0 0,1 0 0 0 0,-1-1 0 0 0,1 1 0 0 0,-1 0 0 0 0,1-1 1 0 0,-1 1-1 0 0,0 0 0 0 0,1 0 0 0 0,-1 0 0 0 0,1 0 0 0 0,-1-1 1 0 0,0 1-1 0 0,1 0 0 0 0,-1 0 0 0 0,0 0 0 0 0,0 1 0 0 0,0-1 24 0 0,0-1 59 0 0,-7 9 166 0 0,-19 26-236 0 0,19-22-10 0 0,1 0-4 0 0,2 5 50 0 0,2-7 23 0 0,0 0 0 0 0,0 1 0 0 0,1-1 0 0 0,1 1 0 0 0,0 0 0 0 0,0 0 0 0 0,1 0 0 0 0,0-1 1 0 0,1 1-1 0 0,0 0 0 0 0,1 0 0 0 0,0-1 0 0 0,1 1 0 0 0,0-1 0 0 0,1 0 0 0 0,5 11 0 0 0,-9-20-73 0 0,1 1 0 0 0,-1-1 0 0 0,1 1 0 0 0,0-1 0 0 0,0 1-1 0 0,0-1 1 0 0,0 0 0 0 0,0 1 0 0 0,0-1 0 0 0,0 0 0 0 0,0 0 0 0 0,0 1-1 0 0,0-1 1 0 0,1 0 0 0 0,-1 0 0 0 0,3 1 0 0 0,-1-1-14 0 0,-1 0-62 0 0,23 3-344 0 0,-22-4 222 0 0,1 0 1 0 0,-1 0-1 0 0,1-1 0 0 0,-1 1 0 0 0,1-1 0 0 0,-1 0 0 0 0,1 0 1 0 0,-1 0-1 0 0,0-1 0 0 0,1 1 0 0 0,-1-1 0 0 0,6-4 0 0 0,11-10-3566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1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80 7367 0 0,'0'0'568'0'0,"32"1"-618"0"0,-31-1 73 0 0,0-1 0 0 0,1 1 1 0 0,-1 0-1 0 0,0-1 1 0 0,0 0-1 0 0,0 1 0 0 0,0-1 1 0 0,0 0-1 0 0,0 1 1 0 0,0-1-1 0 0,0 0 0 0 0,0 0 1 0 0,0 0-1 0 0,0 0 1 0 0,0 0-1 0 0,-1 0 0 0 0,1 0 1 0 0,0 0-1 0 0,-1 0 0 0 0,1 0 1 0 0,-1 0-1 0 0,1-1 1 0 0,-1 1-1 0 0,0 0 0 0 0,1 0 1 0 0,-1 0-1 0 0,0-1 1 0 0,0-1-1 0 0,1 0-33 0 0,-1 0 0 0 0,0 1 0 0 0,0-1 1 0 0,0 0-1 0 0,-1 1 0 0 0,1-1 0 0 0,0 0 0 0 0,-1 1 0 0 0,0-1 1 0 0,0 1-1 0 0,0-1 0 0 0,0 1 0 0 0,0-1 0 0 0,-2-3 0 0 0,2 5 45 0 0,0 1 1 0 0,1-1-1 0 0,-1 0 0 0 0,0 0 0 0 0,1 1 0 0 0,-1-1 0 0 0,0 1 0 0 0,0-1 0 0 0,0 1 0 0 0,0-1 1 0 0,0 1-1 0 0,0-1 0 0 0,1 1 0 0 0,-1 0 0 0 0,0-1 0 0 0,0 1 0 0 0,0 0 0 0 0,0 0 0 0 0,0 0 1 0 0,0 0-1 0 0,0 0 0 0 0,0 0 0 0 0,0 0 0 0 0,0 0 0 0 0,0 0 0 0 0,0 0 0 0 0,0 1 0 0 0,0-1 1 0 0,0 0-1 0 0,0 1 0 0 0,0-1 0 0 0,0 0 0 0 0,0 1 0 0 0,0-1 0 0 0,-1 2 0 0 0,1-1 12 0 0,-1 0-1 0 0,1 0 0 0 0,0 0 0 0 0,0 0 0 0 0,0 0 0 0 0,0 1 1 0 0,0-1-1 0 0,0 0 0 0 0,0 0 0 0 0,0 1 0 0 0,0-1 1 0 0,0 1-1 0 0,1-1 0 0 0,-1 1 0 0 0,1-1 0 0 0,-1 1 0 0 0,1-1 1 0 0,-1 1-1 0 0,1-1 0 0 0,0 1 0 0 0,0 2 0 0 0,1 3 44 0 0,1-1 0 0 0,0 1 0 0 0,1-1 0 0 0,-1 1-1 0 0,1-1 1 0 0,1 0 0 0 0,-1 0 0 0 0,1 0 0 0 0,7 8-1 0 0,11 10-3165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1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83 8287 0 0,'0'0'887'0'0,"20"-20"-7"0"0,-17 17-844 0 0,0-1 0 0 0,-1 0 0 0 0,0 0 0 0 0,1 0 0 0 0,2-9 0 0 0,-4 12-37 0 0,-1 0 0 0 0,0 1 0 0 0,1-1 0 0 0,-1 0-1 0 0,0 0 1 0 0,1 0 0 0 0,-1 1 0 0 0,0-1 0 0 0,0 0-1 0 0,0 0 1 0 0,0 0 0 0 0,0 0 0 0 0,0 1 0 0 0,0-1-1 0 0,0 0 1 0 0,0 0 0 0 0,0 0 0 0 0,0 0 0 0 0,-1 0 0 0 0,1 1-1 0 0,0-1 1 0 0,0 0 0 0 0,-1 0 0 0 0,1 1 0 0 0,-1-1-1 0 0,1 0 1 0 0,-1 0 0 0 0,1 1 0 0 0,-1-1 0 0 0,1 0-1 0 0,-1 1 1 0 0,0-1 0 0 0,1 1 0 0 0,-1-1 0 0 0,0 1-1 0 0,1-1 1 0 0,-1 1 0 0 0,0-1 0 0 0,0 1 0 0 0,1 0-1 0 0,-1-1 1 0 0,0 1 0 0 0,0 0 0 0 0,-1 0 0 0 0,1 0 17 0 0,0 0 0 0 0,-1 0 0 0 0,1 0 0 0 0,0 1 0 0 0,-1-1 0 0 0,1 0 0 0 0,0 1 0 0 0,0-1 0 0 0,-1 1 0 0 0,1 0 0 0 0,0-1 0 0 0,0 1 0 0 0,0 0 0 0 0,0 0 0 0 0,0-1 0 0 0,0 1 0 0 0,0 0 0 0 0,0 0 1 0 0,0 0-1 0 0,1 0 0 0 0,-1 0 0 0 0,0 1 0 0 0,0-1 0 0 0,1 0 0 0 0,-1 0 0 0 0,1 0 0 0 0,-1 1 0 0 0,1-1 0 0 0,0 0 0 0 0,-1 0 0 0 0,1 1 0 0 0,0 0 0 0 0,-8 48 361 0 0,8-47-253 0 0,-1-1-84 0 0,2 1 1 0 0,-1-1-1 0 0,0 0 0 0 0,0 0 0 0 0,1 0 0 0 0,-1 0 0 0 0,1 1 0 0 0,0-1 0 0 0,0 0 0 0 0,-1 0 1 0 0,1 0-1 0 0,1-1 0 0 0,1 4 0 0 0,-3-4-111 0 0,1 0 0 0 0,0 0 0 0 0,-1 0 0 0 0,1 0 1 0 0,0-1-1 0 0,0 1 0 0 0,0 0 0 0 0,0 0 0 0 0,0-1 0 0 0,0 1 0 0 0,0 0 1 0 0,0-1-1 0 0,0 1 0 0 0,1-1 0 0 0,-1 1 0 0 0,0-1 0 0 0,0 0 0 0 0,0 0 1 0 0,0 1-1 0 0,1-1 0 0 0,-1 0 0 0 0,0 0 0 0 0,0 0 0 0 0,1 0 0 0 0,-1 0 1 0 0,0-1-1 0 0,0 1 0 0 0,2 0 0 0 0,13-7-3500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24:1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97 116 7367 0 0,'-19'-5'936'0'0,"13"8"-834"0"0,0 0 0 0 0,0 1-1 0 0,0-1 1 0 0,1 1 0 0 0,0 0-1 0 0,-1 0 1 0 0,1 1 0 0 0,0 0-1 0 0,1 0 1 0 0,-5 5 0 0 0,8-8-62 0 0,-1 0 1 0 0,1-1-1 0 0,-1 1 1 0 0,1 0-1 0 0,0 0 1 0 0,0 0-1 0 0,0 1 1 0 0,0-1 0 0 0,0 0-1 0 0,1 0 1 0 0,-1 0-1 0 0,1 1 1 0 0,-1-1-1 0 0,1 0 1 0 0,0 0-1 0 0,0 1 1 0 0,0-1-1 0 0,0 0 1 0 0,0 1-1 0 0,0-1 1 0 0,1 0-1 0 0,-1 1 1 0 0,1-1 0 0 0,-1 0-1 0 0,1 0 1 0 0,0 0-1 0 0,0 0 1 0 0,0 0-1 0 0,0 0 1 0 0,1 0-1 0 0,-1 0 1 0 0,2 2-1 0 0,-2-3-40 0 0,-1 0 0 0 0,1-1 0 0 0,0 1-1 0 0,-1-1 1 0 0,1 1 0 0 0,0-1 0 0 0,-1 1-1 0 0,1-1 1 0 0,0 1 0 0 0,0-1 0 0 0,-1 0-1 0 0,1 1 1 0 0,0-1 0 0 0,0 0 0 0 0,0 0-1 0 0,0 1 1 0 0,-1-1 0 0 0,1 0-1 0 0,0 0 1 0 0,0 0 0 0 0,0 0 0 0 0,0 0-1 0 0,0 0 1 0 0,-1-1 0 0 0,2 1 0 0 0,0-1-12 0 0,0 0 1 0 0,0 0 0 0 0,0 0 0 0 0,0 0-1 0 0,0 0 1 0 0,0-1 0 0 0,0 1-1 0 0,-1-1 1 0 0,3-2 0 0 0,3-4-8 0 0,-1-1 1 0 0,0 1-1 0 0,5-11 0 0 0,-10 18 29 0 0,4-9 5 0 0,-1 1-1 0 0,0-1 0 0 0,0 0 0 0 0,-1 0 0 0 0,0 0 0 0 0,1-13 1 0 0,-3 16 16 0 0,0 0 1 0 0,-1 1 0 0 0,0-1 0 0 0,0 1-1 0 0,0-1 1 0 0,-1 1 0 0 0,0-1-1 0 0,0 1 1 0 0,-1-1 0 0 0,0 1 0 0 0,-3-8-1 0 0,5 14 17 0 0,0-1 0 0 0,0 0 0 0 0,0 1-1 0 0,-1-1 1 0 0,1 1 0 0 0,0-1 0 0 0,-1 0-1 0 0,1 1 1 0 0,0-1 0 0 0,-1 1 0 0 0,1-1 0 0 0,0 1-1 0 0,-1-1 1 0 0,1 1 0 0 0,-1 0 0 0 0,1-1-1 0 0,-1 1 1 0 0,1-1 0 0 0,-1 1 0 0 0,0 0-1 0 0,1 0 1 0 0,-1-1 0 0 0,1 1 0 0 0,-2 0-1 0 0,1 0-26 0 0,1 0-1 0 0,-1 0 1 0 0,1 1-1 0 0,-1-1 0 0 0,1 1 1 0 0,-1-1-1 0 0,1 0 1 0 0,-1 1-1 0 0,1-1 0 0 0,0 1 1 0 0,-1-1-1 0 0,1 1 1 0 0,0-1-1 0 0,-1 1 0 0 0,1-1 1 0 0,0 1-1 0 0,-1 0 1 0 0,1-1-1 0 0,0 2 0 0 0,-7 32-14 0 0,7-15 232 0 0,0 1-1 0 0,1-1 1 0 0,7 31 0 0 0,-7-42-353 0 0,1-1 1 0 0,0 1 0 0 0,0-1 0 0 0,1 0 0 0 0,0 1-1 0 0,0-1 1 0 0,1-1 0 0 0,0 1 0 0 0,0 0 0 0 0,1-1 0 0 0,9 11-1 0 0,-14-16-130 0 0,1-1-1 0 0,0 1 0 0 0,0 0 0 0 0,-1-1 1 0 0,1 1-1 0 0,0-1 0 0 0,0 1 0 0 0,0-1 1 0 0,0 1-1 0 0,0-1 0 0 0,0 1 1 0 0,0-1-1 0 0,0 0 0 0 0,0 0 0 0 0,0 1 1 0 0,0-1-1 0 0,0 0 0 0 0,0 0 0 0 0,0 0 1 0 0,0 0-1 0 0,0 0 0 0 0,0 0 1 0 0,0 0-1 0 0,0-1 0 0 0,0 1 0 0 0,0 0 1 0 0,0-1-1 0 0,0 1 0 0 0,1-1 0 0 0,1-3-1578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46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20 419 599 0 0,'0'0'1136'0'0,"15"-19"710"0"0,-14 18-1825 0 0,-1 0 426 0 0,-1 1-373 0 0,0 0 0 0 0,0 0 1 0 0,0-1-1 0 0,1 1 0 0 0,-1-1 1 0 0,0 1-1 0 0,0-1 0 0 0,0 1 1 0 0,0-1-1 0 0,1 1 0 0 0,-1-1 1 0 0,0 0-1 0 0,0 1 0 0 0,1-1 1 0 0,-1 0-1 0 0,1 1 0 0 0,-1-1 1 0 0,1 0-1 0 0,-1 0 0 0 0,1 0 0 0 0,-1 0 1 0 0,1 0-1 0 0,0 0 0 0 0,-1 0 1 0 0,1 1-1 0 0,0-3 0 0 0,-1 1-72 0 0,-2-16 492 0 0,5-18-74 0 0,-2 35-363 0 0,-1 0-44 0 0,1-1 0 0 0,0 1 0 0 0,0 0 0 0 0,0 0 0 0 0,0-1 0 0 0,0 1 0 0 0,0 0 0 0 0,0 0 0 0 0,0-1 0 0 0,1 1 0 0 0,-1 0 0 0 0,0 0 0 0 0,1-1 0 0 0,-1 1 0 0 0,1 0 0 0 0,-1 0-1 0 0,1 0 1 0 0,0 0 0 0 0,0-1 0 0 0,0 1 30 0 0,-1 0-1 0 0,1 0 0 0 0,-1 0 0 0 0,1 0 0 0 0,-1 0 0 0 0,0 0 1 0 0,0 0-1 0 0,1 0 0 0 0,-1 0 0 0 0,0 0 0 0 0,0 0 0 0 0,0 0 0 0 0,0 0 1 0 0,0 0-1 0 0,0 0 0 0 0,0-1 0 0 0,-1 1 0 0 0,1 0 0 0 0,0 0 1 0 0,0 0-1 0 0,-1 0 0 0 0,1 0 0 0 0,-1 1 0 0 0,1-1 0 0 0,-1 0 1 0 0,1 0-1 0 0,-1 0 0 0 0,0 0 0 0 0,1 0 0 0 0,-1 1 0 0 0,-1-2 1 0 0,-11-17 287 0 0,12 16-330 0 0,1 0 0 0 0,6-38 319 0 0,0 14-246 0 0,-5 26-56 0 0,1-3 88 0 0,-7-11-35 0 0,-5 2 58 0 0,9 11-128 0 0,0-2 0 0 0,1 1 0 0 0,-1 0 0 0 0,2 0 0 0 0,-1-1 0 0 0,0 1 0 0 0,0 1 0 0 0,1-1 0 0 0,-1 1 0 0 0,1 0 0 0 0,1-1 11 0 0,-2 1 32 0 0,1-1-33 0 0,0 0-10 0 0,-1 1 0 0 0,0 0 0 0 0,0-1 0 0 0,0 0 0 0 0,0 1 0 0 0,0 1 1 0 0,5-16-6 0 0,4 1 73 0 0,-8 13-68 0 0,0 3 3 0 0,-1-1 0 0 0,1 0 0 0 0,0 1 0 0 0,0-1-1 0 0,-1 1 1 0 0,1-1 0 0 0,0 1 0 0 0,0-1-1 0 0,0 1 1 0 0,-1-1 0 0 0,1 1 0 0 0,0 0 0 0 0,0 0-1 0 0,0-1 1 0 0,0 1 0 0 0,0 0 0 0 0,0 0 0 0 0,0 0-1 0 0,0 0 1 0 0,0 0 0 0 0,-1 0 0 0 0,1 0 0 0 0,0 0-1 0 0,0 0 1 0 0,0 1 0 0 0,1-1 0 0 0,20 8 589 0 0,-21-8-350 0 0,5 14 299 0 0,-5-13-514 0 0,-1 0 0 0 0,0 0 0 0 0,1 0 0 0 0,-1 0 0 0 0,0 0 0 0 0,1 0 0 0 0,0 0 0 0 0,-1 0 0 0 0,1 0 0 0 0,-1-1 0 0 0,1 1 0 0 0,0 0 0 0 0,0 0 0 0 0,-1 0 0 0 0,1-1 0 0 0,0 1 0 0 0,0 0 0 0 0,0-1 0 0 0,0 1 0 0 0,0-1 0 0 0,0 1 0 0 0,1 0 0 0 0,0-1 22 0 0,0 0-1 0 0,-1 1 1 0 0,1-1-1 0 0,-1 1 0 0 0,1 0 1 0 0,-1-1-1 0 0,1 1 1 0 0,-1 0-1 0 0,0 0 1 0 0,1 0-1 0 0,-1 0 0 0 0,0 0 1 0 0,0 0-1 0 0,0 0 1 0 0,0 1-1 0 0,0-1 1 0 0,0 0-1 0 0,0 1 0 0 0,0-1 1 0 0,0 0-1 0 0,0 1 1 0 0,-1-1-1 0 0,1 1 1 0 0,0 1-1 0 0,-3 8 116 0 0,1-4-52 0 0,1 0-1 0 0,-1 0 0 0 0,1 0 0 0 0,1 9 0 0 0,-1-15-74 0 0,0 0-20 0 0,0 0 1 0 0,0 1 0 0 0,0-1-1 0 0,0 0 1 0 0,1 1 0 0 0,-1-1 0 0 0,0 0-1 0 0,1 1 1 0 0,-1-1 0 0 0,1 0-1 0 0,-1 0 1 0 0,1 0 0 0 0,0 1 0 0 0,0-1-1 0 0,1 1 1 0 0,-1-1 25 0 0,1 0-22 0 0,-1 0 22 0 0,1 0-33 0 0,1 1 1 0 0,-2-2 32 0 0,1 1-33 0 0,0 1 9 0 0,0-1 0 0 0,0 1 0 0 0,0 0 0 0 0,0 0 0 0 0,0-1 0 0 0,0 1 0 0 0,0 0 0 0 0,1 3 0 0 0,6 5 66 0 0,3 0 51 0 0,0 1 0 0 0,-1 0 0 0 0,18 22 0 0 0,-22-25-107 0 0,-5-6-14 0 0,-1 0 1 0 0,1 0-1 0 0,-1 0 0 0 0,1 0 0 0 0,-1 0 0 0 0,0 1 0 0 0,0-1 0 0 0,0 0 0 0 0,0 1 0 0 0,0-1 0 0 0,-1 0 0 0 0,1 1 0 0 0,-1-1 0 0 0,1 1 1 0 0,-1-1-1 0 0,0 1 0 0 0,0-1 0 0 0,0 1 0 0 0,-1 3 0 0 0,3 6 49 0 0,-1 0 0 0 0,2 0 0 0 0,5 17 0 0 0,-8-29-11 0 0,0 1 1 0 0,1 1-43 0 0,-1-1-9 0 0,0-1 0 0 0,0 0 1 0 0,0 1-1 0 0,0-1 0 0 0,0 0 0 0 0,0 0 1 0 0,0 1-1 0 0,0-1 0 0 0,1 0 0 0 0,-1 1 1 0 0,0-1-1 0 0,0 0 0 0 0,0 0 0 0 0,0 1 1 0 0,1-1-1 0 0,-1 0 0 0 0,0 0 0 0 0,0 0 1 0 0,1 1-1 0 0,-1-1 0 0 0,0 0 0 0 0,0 0 1 0 0,1 0-1 0 0,-1 0 0 0 0,0 0 0 0 0,0 1 0 0 0,1-1 1 0 0,-1 0-1 0 0,0 0 0 0 0,1 0 0 0 0,-1 0 1 0 0,1 0-1 0 0,0 0 41 0 0,0-2-39 0 0,1-1 0 0 0,0 1 1 0 0,-1-1-1 0 0,1 0 1 0 0,-1 1-1 0 0,0-1 1 0 0,0 0-1 0 0,0 0 1 0 0,0 0-1 0 0,-1 1 0 0 0,1-1 1 0 0,-1 0-1 0 0,0 0 1 0 0,0-5-1 0 0,1-1 15 0 0,1-7 36 0 0,-1 11-37 0 0,-1 0 0 0 0,1 0 0 0 0,0 0 0 0 0,0-1 0 0 0,0 1 0 0 0,3-5 0 0 0,-3 7-18 0 0,-2 0 0 0 0,-3-14 69 0 0,4 16-69 0 0,-1-1 0 0 0,1 1-1 0 0,-1-1 1 0 0,1 1-1 0 0,-1-1 1 0 0,1 1 0 0 0,0-1-1 0 0,0 1 1 0 0,0-1-1 0 0,0 0 1 0 0,0 1 0 0 0,0-3-1 0 0,1-5 25 0 0,-2 0 0 0 0,1 0-1 0 0,-4-15 1 0 0,-3-19 9 0 0,6 40-33 0 0,1 0 0 0 0,0 0 0 0 0,0 0 0 0 0,0 1 0 0 0,0-1 0 0 0,1 0 0 0 0,-1 0 0 0 0,2-5 0 0 0,1-7 0 0 0,-4 12 0 0 0,2 0 0 0 0,-1 0 0 0 0,0 0 0 0 0,0 1 0 0 0,0 0 0 0 0,0 0 0 0 0,1 0 0 0 0,-1 0 0 0 0,1 0 0 0 0,-1 0 0 0 0,1 0 0 0 0,0 0 0 0 0,0 0 0 0 0,1-2 0 0 0,0 0 0 0 0,0 0 0 0 0,-1 0 0 0 0,1 0 0 0 0,-1 0 0 0 0,0-1 0 0 0,1-7 0 0 0,0 10 17 0 0,-6-14 30 0 0,4 16-47 0 0,-2-6 0 0 0,26 1-1792 0 0,-16 2-162 0 0,-8 3 1676 0 0,1-1 0 0 0,-1 1-1 0 0,1 0 1 0 0,-1 0 0 0 0,0-1 0 0 0,1 1-1 0 0,-1 0 1 0 0,0-1 0 0 0,1 1 0 0 0,-1-1 0 0 0,0 1-1 0 0,1 0 1 0 0,-1-1 0 0 0,0 1 0 0 0,0-1 0 0 0,0 1-1 0 0,1-1 1 0 0,-1 1 0 0 0,0-1 0 0 0,0 1-1 0 0,0-1 1 0 0,0 1 0 0 0,0-1 0 0 0,0 1 0 0 0,0-1-1 0 0,-1-6-2853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2.3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88 2303 0 0,'12'-2'167'0'0,"-12"1"-110"0"0,1 1-1 0 0,0 0 1 0 0,0-1-1 0 0,0 1 1 0 0,0 0 0 0 0,-1 0-1 0 0,1-1 1 0 0,0 1-1 0 0,0 0 1 0 0,0 0-1 0 0,0 0 1 0 0,0 0-1 0 0,0 0 1 0 0,0 0-1 0 0,-1 1 1 0 0,1-1-1 0 0,0 0 1 0 0,0 0-1 0 0,0 1 1 0 0,0-1-1 0 0,0 0 1 0 0,-1 1-1 0 0,1-1 1 0 0,0 1-1 0 0,0-1 1 0 0,-1 1-1 0 0,1-1 1 0 0,0 1 0 0 0,-1-1-1 0 0,1 1 1 0 0,0 0-1 0 0,-1-1 1 0 0,1 1-1 0 0,-1 0 1 0 0,1 0-1 0 0,-1-1 1 0 0,0 1-1 0 0,1 0 1 0 0,-1 0-1 0 0,0 0 1 0 0,1 0-1 0 0,-1 0 1 0 0,0-1-1 0 0,0 1 1 0 0,0 0-1 0 0,0 0 1 0 0,0 2-1 0 0,6 33 684 0 0,-1 0-1 0 0,-2 1 0 0 0,-1 0 0 0 0,-2-1 0 0 0,-5 40 0 0 0,4-74-726 0 0,1-1 0 0 0,0 1 0 0 0,-1-1 0 0 0,1 0 0 0 0,-1 1 0 0 0,0-1 0 0 0,1 0 0 0 0,-1 1 0 0 0,0-1 0 0 0,0 0 0 0 0,0 0 0 0 0,0 1 0 0 0,-1 0 0 0 0,1-2-9 0 0,1 1 0 0 0,0-1-1 0 0,-1 0 1 0 0,1 0 0 0 0,0 0 0 0 0,-1 1 0 0 0,1-1-1 0 0,-1 0 1 0 0,1 0 0 0 0,-1 0 0 0 0,1 0-1 0 0,0 0 1 0 0,-1 0 0 0 0,1 0 0 0 0,-1 0 0 0 0,1 0-1 0 0,-1 0 1 0 0,1 0 0 0 0,0 0 0 0 0,-1 0-1 0 0,1-1 1 0 0,-1 1 0 0 0,1 0 0 0 0,0 0 0 0 0,-1 0-1 0 0,1 0 1 0 0,0-1 0 0 0,-1 1 0 0 0,1 0-1 0 0,0 0 1 0 0,-1-1 0 0 0,1 1 0 0 0,0 0 0 0 0,-1-1-1 0 0,1 1 1 0 0,0 0 0 0 0,0-1 0 0 0,-1 1 0 0 0,1 0-1 0 0,0-1 1 0 0,0 1 0 0 0,0-1 0 0 0,0 1-1 0 0,-1 0 1 0 0,1-1 0 0 0,0 1 0 0 0,0-1 0 0 0,0 1-1 0 0,0-1 1 0 0,0 1 0 0 0,0-1 0 0 0,-1-5 0 0 0,0 0 1 0 0,0-1-1 0 0,0 1 0 0 0,1-1 1 0 0,0 1-1 0 0,0 0 1 0 0,0-1-1 0 0,1 1 1 0 0,0 0-1 0 0,2-8 1 0 0,4-11 12 0 0,11-25-1 0 0,-18 49-16 0 0,6-14 152 0 0,1 1-1 0 0,0 0 1 0 0,1 0-1 0 0,1 0 1 0 0,0 1-1 0 0,1 1 1 0 0,0-1-1 0 0,1 2 1 0 0,0-1-1 0 0,1 2 1 0 0,0-1-1 0 0,1 2 1 0 0,0-1-1 0 0,0 2 1 0 0,1 0-1 0 0,0 1 1 0 0,1 0-1 0 0,25-8 1 0 0,-21 11-448 0 0,-18 4 193 0 0,0 0 1 0 0,0 0-1 0 0,0-1 0 0 0,-1 1 0 0 0,1 0 0 0 0,0 0 0 0 0,0 1 0 0 0,0-1 1 0 0,0 0-1 0 0,-1 0 0 0 0,1 0 0 0 0,0 1 0 0 0,0-1 0 0 0,0 0 0 0 0,-1 1 1 0 0,1-1-1 0 0,0 0 0 0 0,0 1 0 0 0,-1-1 0 0 0,1 1 0 0 0,0 0 0 0 0,4 10-3721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2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90 2759 0 0,'25'11'558'0'0,"-20"-11"-453"0"0,-1 1 1 0 0,1 0 0 0 0,0-1 0 0 0,-1 0-1 0 0,1 0 1 0 0,0-1 0 0 0,-1 1-1 0 0,1-1 1 0 0,0 0 0 0 0,-1 0-1 0 0,1-1 1 0 0,-1 1 0 0 0,0-1-1 0 0,6-3 1 0 0,-8 4-55 0 0,0 0-1 0 0,0 0 1 0 0,0-1 0 0 0,0 1-1 0 0,0-1 1 0 0,0 1-1 0 0,0-1 1 0 0,-1 0 0 0 0,1 0-1 0 0,-1 0 1 0 0,1 0 0 0 0,-1 0-1 0 0,0 0 1 0 0,0 0-1 0 0,0 0 1 0 0,0 0 0 0 0,0 0-1 0 0,0-1 1 0 0,-1 1 0 0 0,1 0-1 0 0,-1-1 1 0 0,1 1-1 0 0,-1 0 1 0 0,0-1 0 0 0,0 1-1 0 0,0-1 1 0 0,0 1 0 0 0,0 0-1 0 0,-1-1 1 0 0,0-2-1 0 0,1 4-49 0 0,0 0-1 0 0,0 0 0 0 0,-1 0 0 0 0,1 0 1 0 0,0-1-1 0 0,-1 1 0 0 0,1 0 1 0 0,-1 0-1 0 0,1 0 0 0 0,-1 0 0 0 0,0 0 1 0 0,1 0-1 0 0,-1 0 0 0 0,0 0 0 0 0,0 0 1 0 0,1 1-1 0 0,-1-1 0 0 0,0 0 0 0 0,0 0 1 0 0,0 1-1 0 0,0-1 0 0 0,0 1 1 0 0,0-1-1 0 0,0 0 0 0 0,0 1 0 0 0,-2-1 1 0 0,2 1 0 0 0,-1 0 0 0 0,0 1 1 0 0,0-1-1 0 0,1 0 1 0 0,-1 1-1 0 0,0-1 1 0 0,0 1-1 0 0,1-1 1 0 0,-1 1-1 0 0,1 0 0 0 0,-1-1 1 0 0,0 1-1 0 0,1 0 1 0 0,-1 0-1 0 0,0 2 1 0 0,-6 3 15 0 0,2 0 1 0 0,-1 1-1 0 0,1 0 0 0 0,0 0 1 0 0,-7 10-1 0 0,8-8 207 0 0,0 0 0 0 0,0 0 0 0 0,1 0 0 0 0,1 1 0 0 0,-4 11 0 0 0,6-18-193 0 0,0 1 1 0 0,1-1-1 0 0,-1 1 0 0 0,1-1 0 0 0,-1 1 1 0 0,1-1-1 0 0,1 1 0 0 0,-1-1 0 0 0,0 1 0 0 0,1-1 1 0 0,-1 1-1 0 0,1-1 0 0 0,0 1 0 0 0,0-1 1 0 0,1 0-1 0 0,-1 1 0 0 0,1-1 0 0 0,2 4 0 0 0,-3-5-76 0 0,0-1-1 0 0,0 0 0 0 0,0 0 0 0 0,1-1 1 0 0,-1 1-1 0 0,0 0 0 0 0,0 0 0 0 0,1-1 1 0 0,-1 1-1 0 0,0 0 0 0 0,1-1 0 0 0,-1 1 1 0 0,0-1-1 0 0,1 0 0 0 0,-1 1 0 0 0,4-1 1 0 0,-4 0-190 0 0,0 0 1 0 0,0 0-1 0 0,0 0 1 0 0,0 0-1 0 0,0 0 1 0 0,0-1-1 0 0,0 1 1 0 0,0 0-1 0 0,0 0 1 0 0,0-1-1 0 0,0 1 1 0 0,0-1-1 0 0,0 1 1 0 0,0-1 0 0 0,0 0-1 0 0,3-2-956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3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6911 0 0,'0'0'732'0'0,"4"20"-312"0"0,0 45-329 0 0,-2 0 0 0 0,-10 90-1 0 0,7-145-92 0 0,1-6-126 0 0,0 0 0 0 0,0 0-1 0 0,-1 0 1 0 0,1-1-1 0 0,-1 1 1 0 0,0 0-1 0 0,-3 6 1 0 0,1-9-2523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3.6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0 5527 0 0,'0'0'423'0'0,"-21"12"1106"0"0,15-7-1516 0 0,0 1 0 0 0,0-1-1 0 0,0 2 1 0 0,1-1-1 0 0,-1 1 1 0 0,1-1-1 0 0,1 1 1 0 0,0 1-1 0 0,-4 7 1 0 0,5-9 52 0 0,0 0 0 0 0,1 1 0 0 0,-1-1 0 0 0,2 0 0 0 0,-1 1 1 0 0,1-1-1 0 0,0 1 0 0 0,0 0 0 0 0,1-1 0 0 0,-1 1 0 0 0,3 13 0 0 0,-2-19-66 0 0,0 0 0 0 0,0 0 0 0 0,0-1 0 0 0,0 1 0 0 0,0 0 0 0 0,1 0 0 0 0,-1 0 0 0 0,0 0 0 0 0,1 0 0 0 0,-1 0 0 0 0,0 0 0 0 0,1-1-1 0 0,-1 1 1 0 0,1 0 0 0 0,0 0 0 0 0,-1-1 0 0 0,1 1 0 0 0,0 0 0 0 0,-1-1 0 0 0,1 1 0 0 0,0 0 0 0 0,0-1 0 0 0,1 1 0 0 0,-1-1-25 0 0,0 0 1 0 0,-1 0-1 0 0,1 0 1 0 0,0 0-1 0 0,0 0 0 0 0,0 0 1 0 0,0-1-1 0 0,0 1 1 0 0,0 0-1 0 0,0 0 1 0 0,-1-1-1 0 0,1 1 0 0 0,0-1 1 0 0,0 1-1 0 0,0-1 1 0 0,-1 1-1 0 0,1-1 0 0 0,0 0 1 0 0,0 0-1 0 0,4-3-126 0 0,-1-1 0 0 0,0 0-1 0 0,0 0 1 0 0,-1 0 0 0 0,6-10-1 0 0,-3 1 226 0 0,0-2 0 0 0,-1 1-1 0 0,-1-1 1 0 0,0 0 0 0 0,2-20-1 0 0,3 61 1262 0 0,-6 8-665 0 0,-3-24-633 0 0,0 0 0 0 0,1 0 0 0 0,0 0 0 0 0,1 0 0 0 0,0 0 0 0 0,0-1 0 0 0,1 1 0 0 0,6 15 0 0 0,-8-24-169 0 0,-1 1 95 0 0,0-1 0 0 0,0 0 0 0 0,0 0 0 0 0,0 1 0 0 0,0-1 0 0 0,0 0 0 0 0,0 0 0 0 0,1 1 0 0 0,-1-1 0 0 0,0 0 0 0 0,0 0 0 0 0,0 0 0 0 0,0 1 0 0 0,0-1 0 0 0,1 0 0 0 0,-1 0 0 0 0,0 0 0 0 0,0 0 0 0 0,0 1 0 0 0,1-1 0 0 0,-1 0 0 0 0,0 0 0 0 0,0 0 0 0 0,0 0 1 0 0,1 0-1 0 0,-1 0 0 0 0,0 0 0 0 0,0 1 0 0 0,1-1 0 0 0,-1 0 0 0 0,0 0 0 0 0,0 0 0 0 0,1 0 0 0 0,-1 0 0 0 0,0 0 0 0 0,0 0 0 0 0,1 0 0 0 0,-1 0 0 0 0,0-1 0 0 0,0 1 0 0 0,1 0 0 0 0,-1 0 0 0 0,0 0 0 0 0,0 0 0 0 0,1 0 0 0 0,-1 0 0 0 0,0 0 0 0 0,0-1 0 0 0,0 1 1 0 0,1 0-1 0 0,-1 0 0 0 0,0 0 0 0 0,0 0 0 0 0,0-1 0 0 0,13-18-2768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4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 5983 0 0,'0'0'464'0'0,"9"14"1942"0"0,-7 9-2220 0 0,-1 0 1 0 0,-1 0-1 0 0,-1 0 1 0 0,-5 27-1 0 0,1-7-156 0 0,5-41-50 0 0,0 0-208 0 0,0 0 0 0 0,0 1 0 0 0,0-1-1 0 0,0 0 1 0 0,-1 0 0 0 0,1 1 0 0 0,-1-1 0 0 0,1 0 0 0 0,-1 0 0 0 0,0 0 0 0 0,0 0 0 0 0,-1 2 0 0 0,-8-6-2395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4.3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5983 0 0,'0'0'464'0'0,"-1"-2"-256"0"0,1 2 394 0 0,23 8 244 0 0,-18-7-852 0 0,-1 0 1 0 0,0 0-1 0 0,0-1 0 0 0,1 0 0 0 0,-1 0 0 0 0,0 0 0 0 0,0 0 0 0 0,1 0 0 0 0,-1-1 0 0 0,8-2 0 0 0,41-20-929 0 0,-39 16 346 0 0,8-3-1790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5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55 112 5527 0 0,'0'0'423'0'0,"2"25"1604"0"0,-44 137 683 0 0,39-156-2710 0 0,3-6 0 0 0,0 1 0 0 0,0-1 0 0 0,0 0 0 0 0,-1 0 0 0 0,1 0 0 0 0,0 1 0 0 0,0-1 0 0 0,0 0 0 0 0,0 0 0 0 0,0 0 0 0 0,0 0 0 0 0,-1 0 0 0 0,1 1 0 0 0,0-1 0 0 0,0 0 0 0 0,0 0 0 0 0,0 0 0 0 0,-1 0 0 0 0,1 0 0 0 0,0 0 0 0 0,0 0 0 0 0,0 1 0 0 0,-1-1 0 0 0,1 0 0 0 0,0 0 0 0 0,0 0 0 0 0,0 0 0 0 0,-1 0 0 0 0,1 0 0 0 0,0 0 0 0 0,0 0 0 0 0,0 0 0 0 0,-1 0-1 0 0,1 0 1 0 0,0 0 0 0 0,0-1 0 0 0,-1 0 1 0 0,0 0 0 0 0,1 1 0 0 0,-1-2-1 0 0,1 1 1 0 0,-1 0 0 0 0,1 0-1 0 0,0 0 1 0 0,-1 0 0 0 0,1 0 0 0 0,0 0-1 0 0,0 0 1 0 0,-1 0 0 0 0,1-1 0 0 0,0 1-1 0 0,1-2 1 0 0,-1-7 3 0 0,0 0-1 0 0,2-1 1 0 0,-1 1 0 0 0,1 0-1 0 0,0 0 1 0 0,1 0 0 0 0,1 0-1 0 0,7-16 1 0 0,-3 9-23 0 0,1 1 0 0 0,1 0 0 0 0,23-29 0 0 0,-25 37 41 0 0,0 1 0 0 0,0 0 0 0 0,1 1 0 0 0,0 0 0 0 0,0 0 0 0 0,0 1 0 0 0,1 0 0 0 0,19-6 0 0 0,10-7 104 0 0,-35 16-118 0 0,-2 1-7 0 0,1 0 1 0 0,0 0 0 0 0,-1 0-1 0 0,1 0 1 0 0,0 1 0 0 0,0-1 0 0 0,0 1-1 0 0,4 0 1 0 0,-5-1 55 0 0,0 3-13 0 0,0-1-1 0 0,0 0 1 0 0,0 1 0 0 0,0-1-1 0 0,-1 1 1 0 0,1-1-1 0 0,-1 1 1 0 0,3 3-1 0 0,0 1 72 0 0,0 0-1 0 0,-1 1 0 0 0,1-1 0 0 0,-1 1 0 0 0,-1 0 1 0 0,0 0-1 0 0,3 10 0 0 0,6 53 316 0 0,-10-61-426 0 0,-1-9-4 0 0,1 6-7 0 0,0 0 0 0 0,-1 1-1 0 0,0-1 1 0 0,0 0 0 0 0,0 1 0 0 0,-2 7 0 0 0,1-13-256 0 0,-6-4-1064 0 0,6 3 1076 0 0,-1-1 1 0 0,1 1 0 0 0,0-1 0 0 0,0 0 0 0 0,0 1 0 0 0,-1-1-1 0 0,1 0 1 0 0,0 0 0 0 0,0 0 0 0 0,0 0 0 0 0,-1-1 0 0 0,-5-10-2860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4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52 1375 0 0,'2'1'99'0'0,"0"0"0"0"0,0 0 0 0 0,1 0-1 0 0,-1-1 1 0 0,0 1 0 0 0,0-1 0 0 0,1 1-1 0 0,-1-1 1 0 0,0 0 0 0 0,0 0-1 0 0,1 0 1 0 0,-1-1 0 0 0,0 1 0 0 0,1 0-1 0 0,-1-1 1 0 0,0 1 0 0 0,0-1-1 0 0,1 0 1 0 0,1-1 0 0 0,-2 2-63 0 0,-1-1 0 0 0,0 1 1 0 0,0-1-1 0 0,0 1 0 0 0,0-1 0 0 0,0 0 0 0 0,0 1 1 0 0,0-1-1 0 0,0 0 0 0 0,0 0 0 0 0,0 0 1 0 0,0 1-1 0 0,0-1 0 0 0,0 0 0 0 0,-1 0 0 0 0,1 0 1 0 0,0 0-1 0 0,-1-1 0 0 0,1 1 0 0 0,-1 0 1 0 0,1 0-1 0 0,-1 0 0 0 0,0 0 0 0 0,1-1 0 0 0,-1 1 1 0 0,0 0-1 0 0,0 0 0 0 0,0-1 0 0 0,0 1 1 0 0,0 0-1 0 0,0 0 0 0 0,0 0 0 0 0,0-1 0 0 0,-1 1 1 0 0,1 0-1 0 0,-1-2 0 0 0,1 2-34 0 0,-1 0 0 0 0,1 0 0 0 0,-1 1 0 0 0,1-1 0 0 0,-1 0 0 0 0,0 0 0 0 0,1 0 0 0 0,-1 1 0 0 0,0-1 0 0 0,1 0 0 0 0,-1 1 0 0 0,0-1 1 0 0,0 1-1 0 0,0-1 0 0 0,0 1 0 0 0,0-1 0 0 0,1 1 0 0 0,-1 0 0 0 0,0-1 0 0 0,0 1 0 0 0,0 0 0 0 0,0 0 0 0 0,0-1 0 0 0,0 1 0 0 0,0 0 0 0 0,0 0 0 0 0,0 0 0 0 0,0 0 0 0 0,0 1 0 0 0,0-1 0 0 0,0 0 0 0 0,0 0 0 0 0,-2 1 0 0 0,0 0 12 0 0,0 0 1 0 0,0 0-1 0 0,0 1 0 0 0,0-1 0 0 0,1 1 1 0 0,-1-1-1 0 0,0 1 0 0 0,-2 2 0 0 0,-2 4 35 0 0,0-1 0 0 0,0 1-1 0 0,1 1 1 0 0,0-1 0 0 0,-7 14-1 0 0,10-17-23 0 0,0 1-1 0 0,1-1 1 0 0,0 1-1 0 0,0 0 0 0 0,0 0 1 0 0,0 0-1 0 0,1 0 0 0 0,0 0 1 0 0,1 0-1 0 0,-1 9 0 0 0,1-15-13 0 0,0 1-19 0 0,0-1-1 0 0,0 0 1 0 0,0 0 0 0 0,0 1 0 0 0,0-1-1 0 0,0 0 1 0 0,0 0 0 0 0,0 1 0 0 0,0-1 0 0 0,0 0-1 0 0,0 0 1 0 0,0 0 0 0 0,0 1 0 0 0,0-1-1 0 0,0 0 1 0 0,0 0 0 0 0,0 1 0 0 0,0-1 0 0 0,0 0-1 0 0,1 0 1 0 0,-1 0 0 0 0,0 1 0 0 0,0-1-1 0 0,0 0 1 0 0,0 0 0 0 0,0 0 0 0 0,1 0-1 0 0,-1 1 1 0 0,0-1 0 0 0,0 0 0 0 0,0 0 0 0 0,1 0-1 0 0,-1 0 1 0 0,0 0 0 0 0,0 0 0 0 0,0 0-1 0 0,1 1 1 0 0,-1-1 0 0 0,0 0 0 0 0,0 0 0 0 0,1 0-1 0 0,-1 0 1 0 0,0 0 0 0 0,0 0 0 0 0,1 0-1 0 0,14-7-1831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5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100 121 5063 0 0,'-1'0'60'0'0,"1"-1"0"0"0,-1 1-1 0 0,0-1 1 0 0,0 1-1 0 0,1-1 1 0 0,-1 1 0 0 0,0 0-1 0 0,0-1 1 0 0,0 1-1 0 0,1 0 1 0 0,-1 0-1 0 0,0-1 1 0 0,0 1 0 0 0,0 0-1 0 0,0 0 1 0 0,0 0-1 0 0,1 0 1 0 0,-1 0 0 0 0,0 0-1 0 0,0 0 1 0 0,0 0-1 0 0,0 1 1 0 0,0-1-1 0 0,1 0 1 0 0,-1 0 0 0 0,0 1-1 0 0,0-1 1 0 0,1 1-1 0 0,-1-1 1 0 0,0 0 0 0 0,0 1-1 0 0,1 0 1 0 0,-1-1-1 0 0,0 1 1 0 0,1-1-1 0 0,-1 1 1 0 0,0 1 0 0 0,-24 23 587 0 0,18-15-647 0 0,0 0 0 0 0,0 1 0 0 0,-7 16 0 0 0,13-23 0 0 0,-1 0 0 0 0,1 0 0 0 0,-1 0 0 0 0,1 0 0 0 0,0 0 0 0 0,1 0 0 0 0,-1 0 0 0 0,1 0 0 0 0,0 0 0 0 0,0 0 0 0 0,0 1 0 0 0,0-1 0 0 0,1 0 0 0 0,1 4 0 0 0,-2-7 0 0 0,0 0 0 0 0,0-1 0 0 0,0 1 0 0 0,1-1 0 0 0,-1 1 0 0 0,0 0 0 0 0,0-1 0 0 0,1 1 0 0 0,-1-1 0 0 0,0 1 0 0 0,1-1 0 0 0,-1 1 0 0 0,1-1 0 0 0,-1 1 0 0 0,1-1 0 0 0,-1 0 0 0 0,0 1 0 0 0,1-1 0 0 0,0 1 0 0 0,-1-1 0 0 0,1 0 0 0 0,-1 0 0 0 0,1 1 0 0 0,-1-1 0 0 0,1 0 0 0 0,0 0 0 0 0,-1 0 0 0 0,1 1 0 0 0,-1-1 0 0 0,2 0 0 0 0,0-1 0 0 0,0 1 0 0 0,-1 0 0 0 0,1-1 0 0 0,0 1 0 0 0,-1-1 0 0 0,1 0 0 0 0,0 1 0 0 0,-1-1 0 0 0,1 0 0 0 0,2-2 0 0 0,3-3 0 0 0,0 0 0 0 0,0 0 0 0 0,6-9 0 0 0,-4 4 148 0 0,0-1 0 0 0,-1-1 0 0 0,0 0-1 0 0,-1 0 1 0 0,-1 0 0 0 0,0-1 0 0 0,-1 1-1 0 0,0-1 1 0 0,-1-1 0 0 0,-1 1 0 0 0,0-1-1 0 0,-1 1 1 0 0,-1-1 0 0 0,0 0 0 0 0,-2-20-1 0 0,1 35-141 0 0,0 0 0 0 0,0 0-1 0 0,0 0 1 0 0,0 0-1 0 0,0 0 1 0 0,0 0 0 0 0,-1 0-1 0 0,1 0 1 0 0,0 0-1 0 0,0 0 1 0 0,0 0 0 0 0,0 0-1 0 0,0 0 1 0 0,0 0 0 0 0,0 0-1 0 0,0 0 1 0 0,-1 0-1 0 0,1 0 1 0 0,0 0 0 0 0,0 0-1 0 0,0 0 1 0 0,0 0-1 0 0,0 0 1 0 0,0 0 0 0 0,0 0-1 0 0,0 0 1 0 0,0 0-1 0 0,-1 0 1 0 0,1 0 0 0 0,0 0-1 0 0,0 0 1 0 0,0-1 0 0 0,0 1-1 0 0,0 0 1 0 0,0 0-1 0 0,0 0 1 0 0,0 0 0 0 0,0 0-1 0 0,0 0 1 0 0,0 0-1 0 0,0 0 1 0 0,0 0 0 0 0,0 0-1 0 0,-1-1 1 0 0,1 1-1 0 0,0 0 1 0 0,0 0 0 0 0,0 0-1 0 0,0 0 1 0 0,0 0 0 0 0,0 0-1 0 0,0 0 1 0 0,0 0-1 0 0,0-1 1 0 0,0 1 0 0 0,0 0-1 0 0,0 0 1 0 0,0 0-1 0 0,0 0 1 0 0,1 0 0 0 0,-1 0-1 0 0,0 0 1 0 0,0 0-1 0 0,0 0 1 0 0,0-1 0 0 0,0 1-1 0 0,0 0 1 0 0,0 0 0 0 0,0 0-1 0 0,-5 10 617 0 0,-5 16 207 0 0,2 9-964 0 0,-7 57-1 0 0,13-73 54 0 0,1 0-1 0 0,1 1 1 0 0,1-1-1 0 0,5 33 0 0 0,-1-33-768 0 0,-4-18 745 0 0,-1 0 1 0 0,0-1-1 0 0,0 1 0 0 0,0 0 1 0 0,1-1-1 0 0,-1 1 1 0 0,0 0-1 0 0,1-1 0 0 0,-1 1 1 0 0,0-1-1 0 0,1 1 0 0 0,-1 0 1 0 0,1-1-1 0 0,-1 1 1 0 0,1-1-1 0 0,-1 1 0 0 0,1-1 1 0 0,-1 0-1 0 0,1 1 0 0 0,0-1 1 0 0,-1 1-1 0 0,1-1 1 0 0,0 0-1 0 0,0 1 0 0 0,8-4-2870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5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6911 0 0,'0'0'528'0'0,"5"26"-2552"0"0,-2 10 2625 0 0,-2-1 0 0 0,-4 46 0 0 0,1 41 542 0 0,1-121-2326 0 0,0-10-1460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6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5983 0 0,'4'0'115'0'0,"-1"0"0"0"0,0 0 0 0 0,0 0 0 0 0,0 0 0 0 0,0 1 0 0 0,0-1 0 0 0,0 1 0 0 0,0 0 0 0 0,0 0 0 0 0,4 2 0 0 0,11 3-30 0 0,-14-6-102 0 0,0 1-123 0 0,0 0 1 0 0,0-1 0 0 0,0 0-1 0 0,0 0 1 0 0,0 0-1 0 0,0 0 1 0 0,7-2 0 0 0,5-3-2119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6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19 5527 0 0,'-6'5'193'0'0,"-1"0"-1"0"0,0 1 0 0 0,1-1 0 0 0,0 1 1 0 0,1 1-1 0 0,-1-1 0 0 0,1 1 0 0 0,-6 10 1 0 0,8-12-180 0 0,1-1 0 0 0,0 1 0 0 0,0 0 0 0 0,0 0 1 0 0,0 0-1 0 0,1 0 0 0 0,0 0 0 0 0,0 0 0 0 0,0 0 0 0 0,0 0 1 0 0,1 1-1 0 0,0-1 0 0 0,0 0 0 0 0,2 10 0 0 0,-2-14-13 0 0,0-1 0 0 0,0 1 0 0 0,1 0 0 0 0,-1-1 0 0 0,0 1 0 0 0,0 0 0 0 0,1-1 0 0 0,-1 1 0 0 0,0-1 0 0 0,1 1 0 0 0,-1-1 0 0 0,0 1 0 0 0,1-1 0 0 0,-1 1 0 0 0,1-1 0 0 0,-1 1 0 0 0,1-1 0 0 0,-1 1 0 0 0,1-1 0 0 0,-1 0 0 0 0,1 1 0 0 0,-1-1 0 0 0,1 0 0 0 0,0 1 0 0 0,-1-1 0 0 0,1 0 0 0 0,0 0 0 0 0,-1 0 0 0 0,2 1 0 0 0,0-1 0 0 0,0-1 0 0 0,0 1 0 0 0,0 0 0 0 0,1 0 0 0 0,-1-1 0 0 0,0 0 0 0 0,0 1 0 0 0,0-1 0 0 0,3-1 0 0 0,3-3 0 0 0,1 0 0 0 0,15-12 0 0 0,-13 8 9 0 0,-1-1 0 0 0,0 0 0 0 0,14-19-1 0 0,-20 25 10 0 0,-1-1 0 0 0,1-1 0 0 0,-1 1 0 0 0,0-1-1 0 0,-1 1 1 0 0,1-1 0 0 0,-1 0 0 0 0,0 0-1 0 0,0 0 1 0 0,1-10 0 0 0,-3 15 24 0 0,0 0 0 0 0,0 1 1 0 0,0-1-1 0 0,0 0 0 0 0,0 1 0 0 0,0-1 0 0 0,0 0 0 0 0,0 1 1 0 0,0-1-1 0 0,-1 0 0 0 0,1 1 0 0 0,0-1 0 0 0,0 0 0 0 0,-1 1 1 0 0,1-1-1 0 0,0 0 0 0 0,-1 1 0 0 0,1-1 0 0 0,0 1 0 0 0,-1-1 1 0 0,1 1-1 0 0,-1-1 0 0 0,1 1 0 0 0,-1-1 0 0 0,1 1 0 0 0,-1-1 1 0 0,0 1-1 0 0,1 0 0 0 0,-1-1 0 0 0,1 1 0 0 0,-1 0 1 0 0,0-1-1 0 0,1 1 0 0 0,-1 0 0 0 0,0 0 0 0 0,1 0 0 0 0,-1 0 1 0 0,0-1-1 0 0,0 1 0 0 0,1 0 0 0 0,-1 0 0 0 0,0 1 0 0 0,1-1 1 0 0,-1 0-1 0 0,0 0 0 0 0,1 0 0 0 0,-1 0 0 0 0,0 0 0 0 0,1 1 1 0 0,-1-1-1 0 0,-1 1 0 0 0,-1 0-102 0 0,-1 0 1 0 0,1 1-1 0 0,0-1 1 0 0,0 1-1 0 0,0 0 1 0 0,-1 0-1 0 0,2 0 0 0 0,-1 0 1 0 0,-5 5-1 0 0,-1 4-3288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7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13 3223 0 0,'-24'12'3788'0'0,"19"-7"-3632"0"0,0 0 0 0 0,0 0 0 0 0,1 0-1 0 0,0 0 1 0 0,0 1 0 0 0,0 0-1 0 0,1 0 1 0 0,0 0 0 0 0,0 0 0 0 0,1 0-1 0 0,-1 1 1 0 0,1-1 0 0 0,1 1-1 0 0,-1 0 1 0 0,1-1 0 0 0,0 1 0 0 0,1 0-1 0 0,0 0 1 0 0,0 0 0 0 0,0-1 0 0 0,1 1-1 0 0,0 0 1 0 0,2 8 0 0 0,-3-15-165 0 0,0 1-1 0 0,0 0 1 0 0,1-1 0 0 0,-1 1 0 0 0,0-1 0 0 0,0 1 0 0 0,1 0 0 0 0,-1-1-1 0 0,1 1 1 0 0,-1-1 0 0 0,1 1 0 0 0,-1-1 0 0 0,0 1 0 0 0,1-1 0 0 0,0 1 0 0 0,-1-1-1 0 0,1 0 1 0 0,-1 1 0 0 0,1-1 0 0 0,-1 0 0 0 0,1 1 0 0 0,0-1 0 0 0,-1 0-1 0 0,1 0 1 0 0,0 0 0 0 0,-1 1 0 0 0,2-1 0 0 0,0 0-9 0 0,0-1 0 0 0,-1 1 0 0 0,1 0 0 0 0,0-1 0 0 0,-1 1 0 0 0,1-1 0 0 0,0 1 0 0 0,-1-1 0 0 0,1 0 0 0 0,2-1 0 0 0,4-4 9 0 0,0 0 1 0 0,-1 0 0 0 0,8-8 0 0 0,-13 12 44 0 0,6-6 14 0 0,0-1 0 0 0,0 0 0 0 0,10-17 0 0 0,-16 23-41 0 0,0 0 1 0 0,0 0-1 0 0,0 0 0 0 0,-1 0 0 0 0,0-1 0 0 0,1 1 0 0 0,-1 0 1 0 0,0-1-1 0 0,-1 1 0 0 0,1 0 0 0 0,-1-1 0 0 0,1 1 0 0 0,-1-1 1 0 0,0 1-1 0 0,0-1 0 0 0,-1 1 0 0 0,0-5 0 0 0,0 6 21 0 0,0 0 0 0 0,0-1-1 0 0,-1 1 1 0 0,1 0 0 0 0,-1 0 0 0 0,1 0-1 0 0,-1 0 1 0 0,0 0 0 0 0,0 1-1 0 0,0-1 1 0 0,0 0 0 0 0,0 1-1 0 0,0 0 1 0 0,0-1 0 0 0,0 1 0 0 0,-1 0-1 0 0,1 0 1 0 0,0 0 0 0 0,-1 0-1 0 0,1 1 1 0 0,-1-1 0 0 0,-2 0-1 0 0,3 1-107 0 0,0-1 0 0 0,0 1 0 0 0,0 0-1 0 0,1 0 1 0 0,-1 0 0 0 0,0 0 0 0 0,0 0-1 0 0,0 0 1 0 0,0 1 0 0 0,0-1-1 0 0,0 1 1 0 0,0-1 0 0 0,0 1 0 0 0,1-1-1 0 0,-1 1 1 0 0,0 0 0 0 0,0 0-1 0 0,1 0 1 0 0,-1 0 0 0 0,1 0 0 0 0,-1 1-1 0 0,1-1 1 0 0,-1 0 0 0 0,1 1-1 0 0,0-1 1 0 0,-1 1 0 0 0,1-1 0 0 0,0 1-1 0 0,-1 2 1 0 0,3 0-1734 0 0,7 2-895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7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42 2303 0 0,'0'-1'99'0'0,"1"1"0"0"0,-1 0 0 0 0,1 0 0 0 0,-1-1 0 0 0,1 1 0 0 0,0 0 0 0 0,-1 0 0 0 0,1 0 0 0 0,-1-1 0 0 0,1 1 0 0 0,0 0 0 0 0,-1 0 0 0 0,1 0 0 0 0,0 0 0 0 0,-1 0-1 0 0,1 0 1 0 0,0 0 0 0 0,-1 1 0 0 0,1-1 0 0 0,-1 0 0 0 0,1 0 0 0 0,0 0 0 0 0,-1 1 0 0 0,1-1 0 0 0,-1 0 0 0 0,1 1 0 0 0,-1-1 0 0 0,1 0 0 0 0,-1 1 0 0 0,1-1 0 0 0,-1 1-1 0 0,1-1 1 0 0,0 1 0 0 0,-1 2 125 0 0,1-1 0 0 0,-1 0-1 0 0,0 0 1 0 0,0 0-1 0 0,0 1 1 0 0,0-1 0 0 0,0 0-1 0 0,-1 0 1 0 0,0 3-1 0 0,-1 9-75 0 0,1-6-38 0 0,0-1 0 0 0,0 1 0 0 0,0-1 0 0 0,-1 1 0 0 0,-1-1 0 0 0,1 0 0 0 0,-1 1 0 0 0,0-1 0 0 0,-5 7 0 0 0,6-12-110 0 0,2-2 0 0 0,-1 0 0 0 0,1 0 0 0 0,0 0 0 0 0,0 1 0 0 0,0-1 0 0 0,-1 0 0 0 0,1 0 0 0 0,0 0 0 0 0,0 0 0 0 0,-1 0 0 0 0,1 0 0 0 0,0 0 0 0 0,0 0 0 0 0,0 0 0 0 0,-1 0 0 0 0,1 0 0 0 0,0-1 0 0 0,0 1 0 0 0,0 0 0 0 0,-1 0 0 0 0,1 0 0 0 0,0 0 0 0 0,0 0 0 0 0,0 0 0 0 0,0 0 0 0 0,-1 0 0 0 0,1-1 0 0 0,0 1 0 0 0,0 0 0 0 0,0 0 0 0 0,0 0 0 0 0,0 0 0 0 0,-1-1 0 0 0,1 1 0 0 0,0 0 0 0 0,0 0 0 0 0,0 0 0 0 0,0-1 0 0 0,-2-4 0 0 0,1 0 5 0 0,0 1-1 0 0,0-1 1 0 0,1 0-1 0 0,0 0 0 0 0,0 0 1 0 0,0 0-1 0 0,0 0 1 0 0,1 0-1 0 0,0 0 1 0 0,0 0-1 0 0,0 0 0 0 0,1 0 1 0 0,0 0-1 0 0,0 1 1 0 0,0-1-1 0 0,0 1 1 0 0,1-1-1 0 0,-1 1 0 0 0,1 0 1 0 0,0 0-1 0 0,1 0 1 0 0,-1 1-1 0 0,1-1 1 0 0,4-3-1 0 0,-3 2-12 0 0,0 1 1 0 0,1 0-1 0 0,-1 0 1 0 0,1 1-1 0 0,0-1 0 0 0,0 1 1 0 0,0 1-1 0 0,1-1 0 0 0,-1 1 1 0 0,1 0-1 0 0,-1 0 0 0 0,1 1 1 0 0,0 0-1 0 0,-1 0 1 0 0,1 1-1 0 0,0 0 0 0 0,9 0 1 0 0,-9 2-995 0 0,5 6-2002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8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14 2759 0 0,'-19'-13'2790'0'0,"15"13"-2732"0"0,0 0 1 0 0,0 0 0 0 0,-1 0 0 0 0,1 1-1 0 0,0 0 1 0 0,0 0 0 0 0,0 0-1 0 0,-1 0 1 0 0,1 1 0 0 0,0-1 0 0 0,1 1-1 0 0,-1 0 1 0 0,0 0 0 0 0,0 1 0 0 0,1-1-1 0 0,0 1 1 0 0,-1 0 0 0 0,1-1-1 0 0,0 1 1 0 0,0 1 0 0 0,-4 5 0 0 0,5-7-45 0 0,0 1 0 0 0,0-1 1 0 0,0 1-1 0 0,0 0 0 0 0,1-1 1 0 0,-1 1-1 0 0,1 0 0 0 0,0 0 1 0 0,0 0-1 0 0,0 0 1 0 0,0 0-1 0 0,0 0 0 0 0,1 1 1 0 0,-1-1-1 0 0,1 0 0 0 0,0 0 1 0 0,0 0-1 0 0,0 1 0 0 0,0-1 1 0 0,1 0-1 0 0,-1 0 0 0 0,1 0 1 0 0,0 0-1 0 0,0 0 1 0 0,0 0-1 0 0,0 0 0 0 0,0 0 1 0 0,1 0-1 0 0,2 3 0 0 0,-3-4 5 0 0,0-1 0 0 0,0 0-1 0 0,1 0 1 0 0,-1 0-1 0 0,0 1 1 0 0,1-2 0 0 0,-1 1-1 0 0,1 0 1 0 0,-1 0-1 0 0,1 0 1 0 0,0-1 0 0 0,-1 1-1 0 0,1-1 1 0 0,-1 1-1 0 0,1-1 1 0 0,0 1 0 0 0,0-1-1 0 0,1 0 1 0 0,1 0-3 0 0,0 0 1 0 0,0-1 0 0 0,0 1-1 0 0,0-1 1 0 0,0 0 0 0 0,0 0-1 0 0,6-3 1 0 0,-2 0 28 0 0,0 0 0 0 0,0 0-1 0 0,-1-1 1 0 0,1 0 0 0 0,-1 0 0 0 0,9-9-1 0 0,-12 10 134 0 0,0 0-1 0 0,0 0 0 0 0,0 0 0 0 0,-1 0 1 0 0,0-1-1 0 0,0 1 0 0 0,0-1 0 0 0,0 0 1 0 0,-1 0-1 0 0,0 0 0 0 0,0 0 1 0 0,0 0-1 0 0,0-1 0 0 0,-1 1 0 0 0,0 0 1 0 0,0-1-1 0 0,-1 1 0 0 0,1-7 0 0 0,-2 21-58 0 0,0 0-1 0 0,-1-1 1 0 0,0 1-1 0 0,0-1 1 0 0,-1 0-1 0 0,-4 9 1 0 0,-2 9 83 0 0,-1 7-182 0 0,4-9 23 0 0,-2-1-1 0 0,0 0 1 0 0,-1 0-1 0 0,-22 37 0 0 0,26-54-67 0 0,0-1-1 0 0,0 0 1 0 0,-1 0-1 0 0,1 0 1 0 0,-1-1-1 0 0,0 0 1 0 0,-1 0-1 0 0,1 0 1 0 0,-1-1-1 0 0,0 0 1 0 0,1 0-1 0 0,-1-1 1 0 0,0 0-1 0 0,-1 0 1 0 0,1-1-1 0 0,0 1 1 0 0,0-2-1 0 0,-1 1 1 0 0,1-1-1 0 0,0 0 0 0 0,-8-1 1 0 0,1-4-789 0 0,14 5 739 0 0,0 0-1 0 0,0 0 1 0 0,-1 0 0 0 0,1-1 0 0 0,0 1 0 0 0,0 0-1 0 0,-1 0 1 0 0,1 0 0 0 0,0 0 0 0 0,0 0 0 0 0,0 0-1 0 0,0-1 1 0 0,-1 1 0 0 0,1 0 0 0 0,0 0 0 0 0,0 0-1 0 0,0-1 1 0 0,0 1 0 0 0,-1 0 0 0 0,1 0 0 0 0,0 0-1 0 0,0-1 1 0 0,0 1 0 0 0,0 0 0 0 0,0 0 0 0 0,0-1-1 0 0,0 1 1 0 0,0 0 0 0 0,0 0 0 0 0,0-1-1 0 0,0 1 1 0 0,0 0 0 0 0,0 0 0 0 0,0-1 0 0 0,0 1-1 0 0,0 0 1 0 0,0 0 0 0 0,0-1 0 0 0,0 1 0 0 0,0 0-1 0 0,0 0 1 0 0,1 0 0 0 0,-1-1 0 0 0,0 1 0 0 0,0 0-1 0 0,0 0 1 0 0,0 0 0 0 0,0-1 0 0 0,1 1 0 0 0,-1 0-1 0 0,0 0 1 0 0,0 0 0 0 0,0 0 0 0 0,1-1 0 0 0,-1 1-1 0 0,0 0 1 0 0,0 0 0 0 0,1 0 0 0 0,-1 0 0 0 0,0 0-1 0 0,0 0 1 0 0,1 0 0 0 0,20-11-2460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29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4 919 0 0,'-29'3'1326'0'0,"25"-3"-993"0"0,-1 0-1 0 0,1 0 1 0 0,-1 0-1 0 0,1 1 1 0 0,-1 0 0 0 0,1 0-1 0 0,0 0 1 0 0,-1 1-1 0 0,1-1 1 0 0,0 1 0 0 0,0 0-1 0 0,0 0 1 0 0,0 0-1 0 0,-7 6 1 0 0,7-4-168 0 0,0 0 1 0 0,0 1-1 0 0,0 0 1 0 0,0-1-1 0 0,1 1 0 0 0,0 1 1 0 0,-4 8-1 0 0,6-12-122 0 0,0-1 0 0 0,0 1 0 0 0,0 0 0 0 0,1 0 0 0 0,-1 0 0 0 0,0 0 1 0 0,1 0-1 0 0,0 0 0 0 0,-1 0 0 0 0,1 0 0 0 0,0 0 0 0 0,0 0 0 0 0,0 0 0 0 0,1 0 0 0 0,-1 0 0 0 0,0 0 0 0 0,1 0 0 0 0,-1 0 0 0 0,1-1 0 0 0,0 1 0 0 0,-1 0 0 0 0,1 0 0 0 0,0 0 0 0 0,0-1 0 0 0,0 1 0 0 0,2 2 0 0 0,-1-3-45 0 0,0 0 0 0 0,-1 0 0 0 0,1-1 1 0 0,-1 1-1 0 0,1-1 0 0 0,0 1 0 0 0,-1-1 0 0 0,1 0 0 0 0,0 0 0 0 0,0 0 0 0 0,-1 0 0 0 0,1 0 0 0 0,0 0 0 0 0,-1 0 0 0 0,1 0 0 0 0,0-1 0 0 0,-1 1 0 0 0,1 0 0 0 0,0-1 0 0 0,-1 0 0 0 0,1 1 0 0 0,-1-1 0 0 0,1 0 0 0 0,-1 0 0 0 0,1 0 0 0 0,1-1 0 0 0,6-4-4 0 0,-1 0 0 0 0,16-14-1 0 0,13-20-55 0 0,-34 36 184 0 0,0 0 1 0 0,0 0 0 0 0,-1 0 0 0 0,0 0 0 0 0,0 0-1 0 0,0 0 1 0 0,0-1 0 0 0,-1 1 0 0 0,2-7 0 0 0,-3 10 119 0 0,-7-4 1226 0 0,5 7-1444 0 0,0 0-1 0 0,0 0 0 0 0,0 0 0 0 0,0 0 1 0 0,0 0-1 0 0,1 0 0 0 0,-1 0 1 0 0,1 0-1 0 0,0 1 0 0 0,0-1 1 0 0,-1 1-1 0 0,2-1 0 0 0,-3 5 0 0 0,-6 40 411 0 0,6-29-366 0 0,-7 22-1 0 0,-2 0 0 0 0,-26 61-1 0 0,37-99-98 0 0,0 1-1 0 0,0-1 1 0 0,0 1-1 0 0,-1-1 1 0 0,1 0-1 0 0,-1 0 0 0 0,1 1 1 0 0,-1-1-1 0 0,0 0 1 0 0,0 0-1 0 0,0-1 1 0 0,0 1-1 0 0,0 0 1 0 0,0-1-1 0 0,-1 1 0 0 0,1-1 1 0 0,0 0-1 0 0,-1 0 1 0 0,1 0-1 0 0,-1 0 1 0 0,1 0-1 0 0,-1 0 1 0 0,0-1-1 0 0,1 1 1 0 0,-6 0-1 0 0,3-2-43 0 0,0 1 0 0 0,0-1 0 0 0,0 1 0 0 0,0-2 0 0 0,0 1 0 0 0,0 0 0 0 0,1-1 0 0 0,-1 0 0 0 0,0 0 0 0 0,1 0 0 0 0,-1-1 0 0 0,1 0 0 0 0,-4-3 0 0 0,7 6-464 0 0,0 0-535 0 0,3-6 320 0 0,8-9-2685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30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15 3679 0 0,'2'-11'2423'0'0,"-5"8"-983"0"0,-15 11-578 0 0,-17 24-683 0 0,30-26 8 0 0,1 0 1 0 0,-1 0-1 0 0,1 1 0 0 0,1-1 0 0 0,0 1 0 0 0,-4 8 0 0 0,6-13-152 0 0,1 0 0 0 0,-1-1 0 0 0,0 1 0 0 0,1-1 0 0 0,0 1 0 0 0,-1 0 0 0 0,1 0 0 0 0,0-1 0 0 0,0 1 0 0 0,-1 0 0 0 0,1 0 0 0 0,1-1 0 0 0,-1 1 0 0 0,0 0 0 0 0,0-1 0 0 0,1 1 0 0 0,-1 0 0 0 0,1-1 0 0 0,-1 1 0 0 0,1 0 0 0 0,0-1 0 0 0,0 1-1 0 0,-1-1 1 0 0,1 1 0 0 0,0-1 0 0 0,1 1 0 0 0,-1-1 0 0 0,0 0 0 0 0,0 0 0 0 0,0 0 0 0 0,1 1 0 0 0,2 0 0 0 0,-2-1-60 0 0,-1 0 0 0 0,1-1 0 0 0,0 1-1 0 0,0-1 1 0 0,0 1 0 0 0,-1-1-1 0 0,1 0 1 0 0,0 0 0 0 0,0 0 0 0 0,0 0-1 0 0,0 0 1 0 0,0 0 0 0 0,-1-1 0 0 0,1 1-1 0 0,0 0 1 0 0,0-1 0 0 0,0 0-1 0 0,-1 1 1 0 0,1-1 0 0 0,0 0 0 0 0,-1 0-1 0 0,1 0 1 0 0,-1 0 0 0 0,1 0 0 0 0,-1 0-1 0 0,1-1 1 0 0,-1 1 0 0 0,2-2-1 0 0,4-5-123 0 0,0 0 0 0 0,0-1 0 0 0,9-15-1 0 0,-10 14 224 0 0,13-23-107 0 0,-18 32 81 0 0,-1-1 0 0 0,1 1 0 0 0,0-1 0 0 0,-1 1 0 0 0,1 0 0 0 0,-1-1 1 0 0,0 1-1 0 0,1-1 0 0 0,-1 1 0 0 0,0-1 0 0 0,0 1 0 0 0,0-1 0 0 0,0 1 0 0 0,0-1 0 0 0,0 1 0 0 0,0-1 0 0 0,-1 1 0 0 0,1-1 0 0 0,0 1 0 0 0,-1 0 0 0 0,1-1 0 0 0,-2-1 0 0 0,2 3-25 0 0,-1-1-1 0 0,0 1 1 0 0,1-1-1 0 0,-1 1 1 0 0,0-1-1 0 0,1 1 1 0 0,-1 0-1 0 0,0-1 1 0 0,0 1-1 0 0,1 0 1 0 0,-1 0-1 0 0,0-1 1 0 0,0 1-1 0 0,0 0 1 0 0,1 0-1 0 0,-1 0 1 0 0,0 0-1 0 0,0 0 1 0 0,1 0-1 0 0,-1 0 1 0 0,0 0-1 0 0,0 1 1 0 0,0-1-1 0 0,1 0 1 0 0,-1 0-1 0 0,0 1 1 0 0,0-1-1 0 0,1 0 1 0 0,-2 2-1 0 0,-18 11-1928 0 0,19-12 1692 0 0,2 9-6756 0 0,-1-10 6956 0 0,1 1 0 0 0,-1-1 0 0 0,1 1 1 0 0,-1-1-1 0 0,0 1 0 0 0,1-1 0 0 0,-1 1 0 0 0,1-1 0 0 0,-1 1 1 0 0,1-1-1 0 0,0 0 0 0 0,-1 1 0 0 0,1-1 0 0 0,-1 0 0 0 0,1 1 1 0 0,0-1-1 0 0,-1 0 0 0 0,1 0 0 0 0,0 0 0 0 0,-1 0 0 0 0,1 1 1 0 0,0-1-1 0 0,-1 0 0 0 0,1 0 0 0 0,0 0 0 0 0,-1 0 0 0 0,1 0 1 0 0,0-1-1 0 0,-1 1 0 0 0,1 0 0 0 0,0 0 0 0 0,0-1 0 0 0,4 0 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3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5063 0 0,'3'-3'33'0'0,"-1"0"-1"0"0,1 0 1 0 0,-1 1-1 0 0,1-1 1 0 0,0 1 0 0 0,0-1-1 0 0,0 1 1 0 0,1 0-1 0 0,-1 0 1 0 0,1 0-1 0 0,-1 1 1 0 0,1-1-1 0 0,-1 1 1 0 0,1 0-1 0 0,0 0 1 0 0,-1 0-1 0 0,1 0 1 0 0,0 1-1 0 0,0-1 1 0 0,0 1-1 0 0,0 0 1 0 0,0 0-1 0 0,-1 1 1 0 0,1-1-1 0 0,0 1 1 0 0,0 0-1 0 0,0 0 1 0 0,6 2-1 0 0,-5-1-46 0 0,0 0-1 0 0,0 1 0 0 0,-1-1 0 0 0,1 1 1 0 0,0 0-1 0 0,-1 1 0 0 0,0-1 0 0 0,1 1 1 0 0,-1 0-1 0 0,-1-1 0 0 0,1 2 0 0 0,-1-1 1 0 0,1 0-1 0 0,-1 1 0 0 0,0 0 0 0 0,-1-1 1 0 0,1 1-1 0 0,-1 0 0 0 0,3 11 0 0 0,76 272 69 0 0,-65-221-26 0 0,-14-53-22 0 0,1 1 0 0 0,0-1 0 0 0,1 0-1 0 0,1 0 1 0 0,1-1 0 0 0,-1 1 0 0 0,11 15-1 0 0,-11-22 23 0 0,-3-3-88 0 0,1 1 1 0 0,0-1-1 0 0,0 0 1 0 0,1-1-1 0 0,-1 1 1 0 0,7 4-1 0 0,31 22-1887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0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32 249 1375 0 0,'-1'-2'107'0'0,"-2"-5"-22"0"0,3 5 243 0 0,-8-11 1191 0 0,2 6-1464 0 0,-1 3-19 0 0,5 3 338 0 0,-2 25 804 0 0,5 2-607 0 0,-2-18-398 0 0,1 0 0 0 0,1 1 0 0 0,0-1-1 0 0,0 0 1 0 0,1 1 0 0 0,4 14 0 0 0,-3-12-44 0 0,-3-9-124 0 0,0 0 0 0 0,0 0 1 0 0,1 0-1 0 0,-1 0 1 0 0,1 0-1 0 0,0 0 0 0 0,-1 0 1 0 0,1 0-1 0 0,0 0 1 0 0,0 0-1 0 0,0 0 0 0 0,2 2 1 0 0,12 35 84 0 0,-5-9 294 0 0,0 1 0 0 0,-2 0 0 0 0,7 60 0 0 0,-8-48-232 0 0,15 56 0 0 0,-9-51-83 0 0,-8-26-43 0 0,1-1 0 0 0,10 23 0 0 0,-12-34-9 0 0,-1 0 0 0 0,0 0 0 0 0,-1 0 0 0 0,0 0 0 0 0,-1 0 0 0 0,0 1 0 0 0,0-1 1 0 0,-1 1-1 0 0,-2 17 0 0 0,1-13 43 0 0,1 0 1 0 0,0 1-1 0 0,2-1 1 0 0,4 25-1 0 0,-3-24-60 0 0,-1-8 15 0 0,0 1 0 0 0,1 0-1 0 0,1 0 1 0 0,-1-1 0 0 0,1 0-1 0 0,1 0 1 0 0,10 15 0 0 0,13 26 55 0 0,-18-26 28 0 0,-2 0 0 0 0,0 1 0 0 0,6 36 0 0 0,-3-19-42 0 0,-7-29-49 0 0,-1 1-1 0 0,0-1 1 0 0,-1 1-1 0 0,1 14 0 0 0,-1-11-3 0 0,-3-3 0 0 0,-2 1 45 0 0,-1-1-38 0 0,2-6 17 0 0,-1 1 0 0 0,1-1 0 0 0,1 1 0 0 0,-1-1 0 0 0,2 1 0 0 0,-1 0 0 0 0,1 14 0 0 0,4-11-27 0 0,-4-10 0 0 0,1 0 0 0 0,-1 0 0 0 0,1 0 0 0 0,-1 0 0 0 0,1 0 0 0 0,0 0 0 0 0,-1 0 0 0 0,1 0 0 0 0,0 0 0 0 0,0 0 0 0 0,-1 0 0 0 0,1-1 0 0 0,0 1 0 0 0,0 0 0 0 0,0-1 0 0 0,0 1 0 0 0,0-1 0 0 0,0 1 0 0 0,0-1 0 0 0,0 1 0 0 0,1-1 0 0 0,-1 1 0 0 0,0-1 0 0 0,0 0 0 0 0,0 0 0 0 0,0 0 0 0 0,0 0 0 0 0,1 0 0 0 0,-1 0 0 0 0,0 0 0 0 0,0 0 0 0 0,0 0 0 0 0,0 0 0 0 0,0-1 0 0 0,2 0 0 0 0,4 0 0 0 0,37-3 56 0 0,-33 2 4 0 0,-1 1 0 0 0,0 0 0 0 0,17 1 0 0 0,-3 2-28 0 0,0-2 0 0 0,-1 0 0 0 0,1-2 1 0 0,0-1-1 0 0,-1 0 0 0 0,27-8 0 0 0,-7 2-41 0 0,47-18 73 0 0,-66 22-77 0 0,-3 1 90 0 0,0 0 1 0 0,1 1-1 0 0,37-1 0 0 0,32 15 327 0 0,-23-1-240 0 0,-45-10-140 0 0,0-1 0 0 0,0-1 0 0 0,0-1 0 0 0,25-6 0 0 0,-23 4-16 0 0,7-1 24 0 0,58-3 0 0 0,-70 7 3 0 0,-1-1-1 0 0,0 0 0 0 0,0-1 0 0 0,22-8 1 0 0,-12 3 47 0 0,47-8 0 0 0,-72 17-47 0 0,-2 1-20 0 0,0-1 1 0 0,0 0-1 0 0,1 0 1 0 0,-1 0-1 0 0,0 0 0 0 0,0-1 1 0 0,0 1-1 0 0,1 0 1 0 0,-1-1-1 0 0,0 0 1 0 0,0 1-1 0 0,0-1 1 0 0,3-2-1 0 0,0 3 39 0 0,-5 0-53 0 0,1 0-1 0 0,-1 0 0 0 0,0 0 0 0 0,0 0 1 0 0,1 0-1 0 0,-1 0 0 0 0,0 0 1 0 0,1 0-1 0 0,-1 0 0 0 0,0 0 0 0 0,1 0 1 0 0,-1 0-1 0 0,0-1 0 0 0,1 1 0 0 0,-1 0 1 0 0,0 0-1 0 0,1 0 0 0 0,-1 0 0 0 0,0 0 1 0 0,0-1-1 0 0,1 1 0 0 0,-1 0 1 0 0,0 0-1 0 0,0 0 0 0 0,1-1 0 0 0,-1 1 1 0 0,0 0-1 0 0,0 0 0 0 0,0-1 0 0 0,1 1 1 0 0,-1 0-1 0 0,0 0 0 0 0,0-1 0 0 0,0 1 1 0 0,0-1-1 0 0,2-1 9 0 0,-1 0-1 0 0,1 0 1 0 0,-1 0 0 0 0,0 0 0 0 0,0 0-1 0 0,0 0 1 0 0,0-1 0 0 0,0 1 0 0 0,0 0-1 0 0,-1-1 1 0 0,1 1 0 0 0,-1-1 0 0 0,1-3-1 0 0,0-2-5 0 0,1-6 17 0 0,0 1-1 0 0,0-19 0 0 0,1-14-13 0 0,7-24-23 0 0,2 1-1 0 0,40-120 0 0 0,-21 111-1 0 0,-19 53 8 0 0,-2-1 0 0 0,-1 0 0 0 0,-1 0 0 0 0,8-45-1 0 0,10-80 16 0 0,-14 92 32 0 0,7-94 0 0 0,-19 146-22 0 0,-1-1-1 0 0,0 0 0 0 0,0 1 0 0 0,-1-1 0 0 0,0 1 1 0 0,0 0-1 0 0,-1 0 0 0 0,-6-12 0 0 0,-3-11 3 0 0,10 26-6 0 0,1 1 1 0 0,-1 1-1 0 0,0-1 1 0 0,0 0-1 0 0,0 0 1 0 0,0 1-1 0 0,-1-1 1 0 0,1 1-1 0 0,-1 0 1 0 0,1 0-1 0 0,-1 0 1 0 0,0 0-1 0 0,0 0 1 0 0,0 0-1 0 0,0 1 1 0 0,0 0-1 0 0,-4-2 1 0 0,-6-1 56 0 0,0 0 0 0 0,-25-4-1 0 0,-19 4 37 0 0,46 4-81 0 0,-1-1-1 0 0,1 0 1 0 0,-1 0-1 0 0,1-1 1 0 0,-17-5-1 0 0,-195-62-12 0 0,215 67-7 0 0,-32-8 11 0 0,0 3 1 0 0,0 1-1 0 0,-48 0 0 0 0,32 0-13 0 0,37 3 0 0 0,0 1 0 0 0,-24 0 0 0 0,-89 2 33 0 0,0-1-2 0 0,104 2-12 0 0,0-1-1 0 0,0-1 0 0 0,0-1 0 0 0,1-2 1 0 0,-1-1-1 0 0,-43-13 0 0 0,50 12-7 0 0,0 0 0 0 0,0 1-1 0 0,0 2 1 0 0,-1 0 0 0 0,-30 0-1 0 0,-108 10 54 0 0,84 0 0 0 0,69-6-64 0 0,1-5-10 0 0,6 4-7 0 0,0 0 0 0 0,0-1 0 0 0,0 1 1 0 0,-1 0-1 0 0,1-1 0 0 0,0 1 0 0 0,0 0 1 0 0,0-1-1 0 0,0 1 0 0 0,0 0 0 0 0,0-1 1 0 0,0 1-1 0 0,0 0 0 0 0,0-1 0 0 0,0 1 1 0 0,0 0-1 0 0,0-1 0 0 0,0 1 0 0 0,0 0 1 0 0,0-1-1 0 0,0 1 0 0 0,0 0 0 0 0,0-1 1 0 0,1 1-1 0 0,-1 0 0 0 0,0 0 0 0 0,0-1 1 0 0,0 1-1 0 0,0 0 0 0 0,1-1 0 0 0,-1 1 1 0 0,0 0-1 0 0,0 0 0 0 0,1-1 0 0 0,-1 1 1 0 0,0 0-1 0 0,1 0 0 0 0,-1 0 0 0 0,0 0 1 0 0,0-1-1 0 0,1 1 0 0 0,-1 0 0 0 0,0 0 1 0 0,1 0-1 0 0,-1 0 0 0 0,0 0 0 0 0,1 0 1 0 0,-1 0-1 0 0,2-1 22 0 0,16-11-1180 0 0,34-21-3240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30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0 8751 0 0,'0'0'936'0'0,"-23"12"-242"0"0,15-6-693 0 0,0 0 1 0 0,0 1-1 0 0,1-1 1 0 0,0 1-1 0 0,-11 15 1 0 0,16-20 9 0 0,0 0 0 0 0,1 1 1 0 0,-1-1-1 0 0,0 1 1 0 0,1-1-1 0 0,0 1 0 0 0,-1-1 1 0 0,1 1-1 0 0,0 0 1 0 0,0 0-1 0 0,1 0 1 0 0,-1 0-1 0 0,1 0 0 0 0,-1-1 1 0 0,1 1-1 0 0,0 0 1 0 0,0 0-1 0 0,0 0 0 0 0,0 0 1 0 0,1 0-1 0 0,-1 0 1 0 0,1 0-1 0 0,2 5 0 0 0,-3-8-14 0 0,0 1 1 0 0,0-1-1 0 0,0 0 0 0 0,1 1 0 0 0,-1-1 0 0 0,0 0 0 0 0,1 1 0 0 0,-1-1 0 0 0,0 0 1 0 0,1 0-1 0 0,-1 1 0 0 0,0-1 0 0 0,1 0 0 0 0,-1 0 0 0 0,1 1 0 0 0,-1-1 0 0 0,0 0 1 0 0,1 0-1 0 0,-1 0 0 0 0,1 0 0 0 0,-1 0 0 0 0,1 0 0 0 0,-1 0 0 0 0,0 0 0 0 0,1 0 0 0 0,-1 0 1 0 0,1 0-1 0 0,-1 0 0 0 0,1 0 0 0 0,-1 0 0 0 0,0 0 0 0 0,1 0 0 0 0,-1 0 0 0 0,1-1 1 0 0,-1 1-1 0 0,0 0 0 0 0,1 0 0 0 0,-1 0 0 0 0,1-1 0 0 0,-1 1 0 0 0,0 0 0 0 0,1 0 1 0 0,-1-1-1 0 0,0 1 0 0 0,0 0 0 0 0,1-1 0 0 0,-1 1 0 0 0,0-1 0 0 0,1 0 0 0 0,11-16-141 0 0,-9 11 258 0 0,0 0-1 0 0,-1 0 1 0 0,0 0-1 0 0,0 0 1 0 0,1-9-1 0 0,-1 6 48 0 0,0 1-1 0 0,0 0 1 0 0,6-14-1 0 0,-11 37 211 0 0,0-1-1 0 0,-1 22 1 0 0,4-32-435 0 0,0 29 252 0 0,0-32-268 0 0,0 0 0 0 0,0 0 0 0 0,0 0 1 0 0,0 0-1 0 0,0 0 0 0 0,0 0 0 0 0,1 0 0 0 0,-1 0 1 0 0,0 0-1 0 0,1 0 0 0 0,-1-1 0 0 0,0 1 0 0 0,1 0 1 0 0,-1 0-1 0 0,1 0 0 0 0,-1 0 0 0 0,1-1 0 0 0,0 1 1 0 0,-1 0-1 0 0,1-1 0 0 0,0 1 0 0 0,-1 0 0 0 0,1-1 1 0 0,0 1-1 0 0,0-1 0 0 0,0 1 0 0 0,1 0 0 0 0,-1-1-49 0 0,5-5-1255 0 0,5-15-1995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31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0 5983 0 0,'0'0'464'0'0,"-3"25"355"0"0,-7 37-54 0 0,5-38-399 0 0,1 1 0 0 0,1-1 0 0 0,1 47 0 0 0,6-55-1846 0 0,-2-13-3848 0 0,0-5 4144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4:31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1 7831 0 0,'-16'9'1152'0'0,"-22"18"-778"0"0,20-14-277 0 0,-31 27-1 0 0,49-40-86 0 0,0 0 1 0 0,-1 0-1 0 0,1 1 1 0 0,0-1-1 0 0,0 0 1 0 0,-1 1-1 0 0,1-1 1 0 0,0 0-1 0 0,0 0 1 0 0,0 1-1 0 0,0-1 1 0 0,0 0-1 0 0,-1 1 1 0 0,1-1-1 0 0,0 0 1 0 0,0 1-1 0 0,0-1 1 0 0,0 0-1 0 0,0 1 0 0 0,0-1 1 0 0,0 0-1 0 0,0 1 1 0 0,0-1-1 0 0,0 0 1 0 0,0 1-1 0 0,0-1 1 0 0,0 0-1 0 0,1 1 1 0 0,-1-1-1 0 0,0 0 1 0 0,0 1-1 0 0,0-1 1 0 0,0 0-1 0 0,1 1 1 0 0,12 9 157 0 0,20 2-124 0 0,-31-12-43 0 0,15 4-159 0 0,-13-4 162 0 0,-1 1-1 0 0,0-1 1 0 0,0 1-1 0 0,1-1 1 0 0,-1 1 0 0 0,0 0-1 0 0,0 0 1 0 0,0 1-1 0 0,0-1 1 0 0,0 0 0 0 0,-1 1-1 0 0,1 0 1 0 0,0 0-1 0 0,2 2 1 0 0,-5-4 65 0 0,0 1-35 0 0,0 0 0 0 0,0 0 0 0 0,0 0 1 0 0,-1 0-1 0 0,1-1 0 0 0,0 1 0 0 0,-1 0 0 0 0,1 0 0 0 0,0 0 0 0 0,-1-1 0 0 0,1 1 0 0 0,-1 0 0 0 0,1 0 0 0 0,-1-1 0 0 0,0 1 0 0 0,1-1 0 0 0,-1 1 0 0 0,1 0 0 0 0,-1-1 0 0 0,0 1 0 0 0,0-1 0 0 0,1 1 0 0 0,-2-1 1 0 0,-23 11 228 0 0,13-6-192 0 0,-8 8 27 0 0,17-10-259 0 0,-1-1 1 0 0,1 1-1 0 0,-1-1 0 0 0,0 0 0 0 0,0 0 0 0 0,0 0 1 0 0,0 0-1 0 0,-5 1 0 0 0,0-4-3434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29.0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1839 0 0,'0'0'552'0'0,"0"10"456"0"0,0-10-1004 0 0,0 1-15 0 0,1-1 1 0 0,-1 1-1 0 0,1 0 0 0 0,-1-1 1 0 0,1 1-1 0 0,-1-1 1 0 0,1 0-1 0 0,0 1 0 0 0,-1-1 1 0 0,1 1-1 0 0,0-1 1 0 0,-1 0-1 0 0,1 0 0 0 0,0 1 1 0 0,-1-1-1 0 0,1 0 1 0 0,0 0-1 0 0,-1 0 0 0 0,1 0 1 0 0,0 0-1 0 0,0 0 1 0 0,-1 0-1 0 0,1 0 0 0 0,0 0 1 0 0,0 0-1 0 0,-1 0 1 0 0,1 0-1 0 0,1-1 0 0 0,0 0 11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30.0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1375 0 0,'3'1'125'0'0,"0"0"0"0"0,0-1 0 0 0,0 1-1 0 0,0-1 1 0 0,0 0 0 0 0,0 0 0 0 0,0 0-1 0 0,0-1 1 0 0,0 1 0 0 0,0-1 0 0 0,4-1-1 0 0,8 0 183 0 0,43-6-1367 0 0,-52 7 612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33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25 455 0 0,'-1'6'161'0'0,"0"1"0"0"0,0 0-1 0 0,1-1 1 0 0,0 1 0 0 0,0-1-1 0 0,0 1 1 0 0,2 6-1 0 0,-1-9-86 0 0,0-1 0 0 0,0 0-1 0 0,0 0 1 0 0,0 0 0 0 0,0 1-1 0 0,1-1 1 0 0,-1 0 0 0 0,1 0 0 0 0,0-1-1 0 0,0 1 1 0 0,0 0 0 0 0,0-1-1 0 0,0 1 1 0 0,1-1 0 0 0,4 4-1 0 0,-6-5-70 0 0,0-1 0 0 0,0 0 0 0 0,0 1 0 0 0,0-1 0 0 0,0 0 0 0 0,0 1 0 0 0,0-1 0 0 0,0 0 0 0 0,0 0-1 0 0,0 0 1 0 0,0 0 0 0 0,0 0 0 0 0,0 0 0 0 0,0 0 0 0 0,0 0 0 0 0,0-1 0 0 0,0 1 0 0 0,0 0-1 0 0,0-1 1 0 0,0 1 0 0 0,0 0 0 0 0,0-1 0 0 0,0 1 0 0 0,0-1 0 0 0,1-1 0 0 0,22-18 44 0 0,-18 14-31 0 0,-1 2 7 0 0,0-1-1 0 0,0 1 1 0 0,-1-1 0 0 0,0 0-1 0 0,0 0 1 0 0,0 0 0 0 0,5-11-1 0 0,-9 16 44 0 0,0 11 98 0 0,0 0 1 0 0,1 0-1 0 0,0 0 0 0 0,0 0 1 0 0,1-1-1 0 0,6 17 0 0 0,-8-26-163 0 0,0 0-1 0 0,1 0 1 0 0,-1 0 0 0 0,0 0-1 0 0,1 0 1 0 0,-1-1-1 0 0,1 1 1 0 0,0 0-1 0 0,-1 0 1 0 0,1 0-1 0 0,0-1 1 0 0,-1 1-1 0 0,1 0 1 0 0,0-1-1 0 0,0 1 1 0 0,0-1-1 0 0,-1 1 1 0 0,1-1-1 0 0,0 1 1 0 0,0-1 0 0 0,0 1-1 0 0,0-1 1 0 0,0 0-1 0 0,0 0 1 0 0,0 1-1 0 0,0-1 1 0 0,0 0-1 0 0,0 0 1 0 0,0 0-1 0 0,0 0 1 0 0,0 0-1 0 0,0 0 1 0 0,0 0-1 0 0,0-1 1 0 0,0 1 0 0 0,0 0-1 0 0,0-1 1 0 0,0 1-1 0 0,0 0 1 0 0,0-1-1 0 0,-1 1 1 0 0,1-1-1 0 0,0 1 1 0 0,0-1-1 0 0,0 0 1 0 0,-1 1-1 0 0,1-1 1 0 0,1-1-1 0 0,5-5 7 0 0,0 0 0 0 0,0 0 1 0 0,-1-1-1 0 0,6-9 0 0 0,-5 7-5 0 0,-4 5 60 0 0,0 0-1 0 0,0 0 1 0 0,-1 0-1 0 0,0 0 1 0 0,0-1-1 0 0,0 1 1 0 0,0-1-1 0 0,-1 0 1 0 0,0 1-1 0 0,0-1 1 0 0,-1 0-1 0 0,0 1 1 0 0,0-1-1 0 0,0 0 1 0 0,-2-9-1 0 0,1 13 79 0 0,1 1-13 0 0,-1 2-480 0 0,0 0 169 0 0,1 0 0 0 0,-1 0 0 0 0,0 0 0 0 0,1 0 0 0 0,-1 0 0 0 0,1 0 1 0 0,-1 0-1 0 0,1 0 0 0 0,0 0 0 0 0,-1 0 0 0 0,1 1 0 0 0,0 1 0 0 0,-2 2-1404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33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1839 0 0,'0'1'134'0'0,"6"38"460"0"0,-4-33-507 0 0,-1-1 0 0 0,0 1 0 0 0,0-1 0 0 0,-1 1 0 0 0,1 0 0 0 0,-1 6-1 0 0,-3 12 343 0 0,1 2 111 0 0,-7 30 1 0 0,7-55 204 0 0,0-6-479 0 0,0-8-152 0 0,4 5-104 0 0,0 1 0 0 0,1 0-1 0 0,0 0 1 0 0,0 0 0 0 0,0 0 0 0 0,1 1 0 0 0,0-1-1 0 0,0 1 1 0 0,1 0 0 0 0,0 0 0 0 0,10-10-1 0 0,-14 16-9 0 0,-1 0 0 0 0,1-1 0 0 0,0 1 0 0 0,-1-1 0 0 0,1 1 0 0 0,0 0 0 0 0,-1-1 0 0 0,1 1 0 0 0,0 0 0 0 0,-1 0 0 0 0,1-1 0 0 0,0 1 0 0 0,0 0 0 0 0,-1 0 0 0 0,1 0 0 0 0,0 0 0 0 0,0 0 0 0 0,-1 0 0 0 0,1 0 0 0 0,0 0 0 0 0,0 0 0 0 0,-1 1 0 0 0,1-1 0 0 0,0 0 0 0 0,0 0 0 0 0,0 1 0 0 0,0 0 0 0 0,0 0 0 0 0,0 0 0 0 0,0 0 0 0 0,0 0 0 0 0,0 1 1 0 0,-1-1-1 0 0,1 0 0 0 0,0 0 0 0 0,-1 0 0 0 0,1 1 0 0 0,-1-1 0 0 0,1 0 0 0 0,-1 2 1 0 0,2 4 63 0 0,-2 0 0 0 0,1 0 0 0 0,-1 0 0 0 0,0 8 0 0 0,0-12-59 0 0,-2 47 263 0 0,2-45-244 0 0,0 0 0 0 0,1-1-1 0 0,-1 1 1 0 0,1 0 0 0 0,0-1-1 0 0,0 1 1 0 0,1-1 0 0 0,2 7-1 0 0,-3-10-41 0 0,-1-1-1 0 0,0 1 0 0 0,0-1 1 0 0,0 0-1 0 0,0 1 0 0 0,1-1 1 0 0,-1 1-1 0 0,0-1 0 0 0,0 0 1 0 0,1 1-1 0 0,-1-1 0 0 0,0 0 1 0 0,0 0-1 0 0,1 1 0 0 0,-1-1 1 0 0,0 0-1 0 0,1 0 0 0 0,-1 1 1 0 0,1-1-1 0 0,-1 0 0 0 0,0 0 1 0 0,1 0-1 0 0,-1 0 0 0 0,1 1 1 0 0,-1-1-1 0 0,0 0 0 0 0,1 0 1 0 0,-1 0-1 0 0,1 0 0 0 0,-1 0 1 0 0,0 0-1 0 0,1 0 0 0 0,-1 0 1 0 0,1 0-1 0 0,-1-1 0 0 0,1 1 1 0 0,-1 0-1 0 0,0 0 0 0 0,1 0 1 0 0,0-1-1 0 0,10-13-2144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34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14 3223 0 0,'-21'-5'1256'0'0,"15"8"-1188"0"0,0 1-1 0 0,0-1 0 0 0,0 1 0 0 0,1 1 0 0 0,0-1 0 0 0,0 1 0 0 0,0 0 0 0 0,0 0 0 0 0,1 0 1 0 0,0 1-1 0 0,0 0 0 0 0,0 0 0 0 0,0 0 0 0 0,-3 10 0 0 0,6-15-57 0 0,1 1 1 0 0,-1-1-1 0 0,1 1 0 0 0,0-1 1 0 0,-1 0-1 0 0,1 1 0 0 0,0-1 1 0 0,0 1-1 0 0,0-1 0 0 0,0 1 1 0 0,0-1-1 0 0,0 1 0 0 0,1-1 1 0 0,-1 1-1 0 0,0-1 0 0 0,1 1 1 0 0,-1-1-1 0 0,1 1 0 0 0,0-1 1 0 0,-1 0-1 0 0,1 1 0 0 0,0-1 1 0 0,0 0-1 0 0,0 0 0 0 0,0 0 1 0 0,0 0-1 0 0,0 1 0 0 0,0-1 1 0 0,0 0-1 0 0,0-1 0 0 0,2 3 1 0 0,0-2-6 0 0,-1-1 0 0 0,1 1 0 0 0,-1 0 1 0 0,0-1-1 0 0,1 0 0 0 0,-1 1 0 0 0,1-1 1 0 0,-1 0-1 0 0,1 0 0 0 0,-1-1 1 0 0,1 1-1 0 0,-1 0 0 0 0,1-1 0 0 0,-1 1 1 0 0,1-1-1 0 0,-1 0 0 0 0,0 0 0 0 0,3-1 1 0 0,4-3 7 0 0,-1 1 0 0 0,0-1-1 0 0,0-1 1 0 0,0 0 0 0 0,7-7 0 0 0,-12 11-10 0 0,-1 0 0 0 0,0 0-1 0 0,0 0 1 0 0,0 0 0 0 0,0 0 0 0 0,-1-1 0 0 0,1 1-1 0 0,-1-1 1 0 0,1 1 0 0 0,-1-1 0 0 0,0 0 0 0 0,0 1-1 0 0,0-1 1 0 0,0 0 0 0 0,-1 0 0 0 0,1 0-1 0 0,-1 1 1 0 0,0-1 0 0 0,1 0 0 0 0,-1 0 0 0 0,-1-4-1 0 0,1 5-12 0 0,-1 1-1 0 0,1 0 0 0 0,-1-1 0 0 0,1 1 1 0 0,-1-1-1 0 0,1 1 0 0 0,-1 0 0 0 0,0 0 1 0 0,0-1-1 0 0,0 1 0 0 0,0 0 0 0 0,0 0 0 0 0,0 0 1 0 0,0 0-1 0 0,0 0 0 0 0,0 0 0 0 0,0 0 1 0 0,0 1-1 0 0,-1-1 0 0 0,-1-1 0 0 0,-28-5-347 0 0,29 7 342 0 0,1 0-326 0 0,-5-1-2268 0 0,4 1 1650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35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4 919 0 0,'0'0'308'0'0,"-22"4"1102"0"0,17-2-1240 0 0,-1 1 1 0 0,1 0 0 0 0,0 0-1 0 0,0 1 1 0 0,0-1-1 0 0,1 1 1 0 0,-1 0 0 0 0,-5 8-1 0 0,8-10-114 0 0,0-1 0 0 0,1 1 0 0 0,-1 0 1 0 0,1 0-1 0 0,0-1 0 0 0,0 1 0 0 0,0 0 0 0 0,0 0 0 0 0,0 0 0 0 0,0 1 1 0 0,0-1-1 0 0,0 0 0 0 0,1 0 0 0 0,-1 0 0 0 0,1 0 0 0 0,0 1 0 0 0,0-1 0 0 0,0 0 1 0 0,0 0-1 0 0,0 1 0 0 0,0-1 0 0 0,0 0 0 0 0,1 0 0 0 0,-1 1 0 0 0,2 2 0 0 0,-1-4-59 0 0,-1 0 1 0 0,1 0-1 0 0,-1-1 0 0 0,1 1 0 0 0,0 0 0 0 0,0-1 0 0 0,-1 1 0 0 0,1 0 0 0 0,0-1 0 0 0,0 1 0 0 0,0-1 0 0 0,0 0 0 0 0,-1 1 0 0 0,1-1 0 0 0,0 0 0 0 0,0 1 0 0 0,0-1 0 0 0,0 0 0 0 0,0 0 0 0 0,0 0 1 0 0,0 0-1 0 0,0 0 0 0 0,0 0 0 0 0,0 0 0 0 0,0 0 0 0 0,0 0 0 0 0,0 0 0 0 0,0-1 0 0 0,0 1 0 0 0,-1 0 0 0 0,1-1 0 0 0,0 1 0 0 0,0 0 0 0 0,0-1 0 0 0,0 1 0 0 0,-1-1 0 0 0,1 0 0 0 0,0 1 0 0 0,0-1 1 0 0,0-1-1 0 0,7-3-32 0 0,-1-1 0 0 0,-1 0 0 0 0,8-9 0 0 0,-10 11 34 0 0,-2 3 12 0 0,-1-1 0 0 0,1 0 0 0 0,-1 0 0 0 0,1 1 0 0 0,-1-1 0 0 0,1 0 0 0 0,-1 0 0 0 0,0 0-1 0 0,0-1 1 0 0,0 1 0 0 0,0 0 0 0 0,-1 0 0 0 0,1 0 0 0 0,-1-1 0 0 0,1 1 0 0 0,-1 0 0 0 0,0-1 0 0 0,0 1 0 0 0,1 0 0 0 0,-2-1 0 0 0,1 1 0 0 0,0 0 0 0 0,0-1-1 0 0,-1 1 1 0 0,0 0 0 0 0,1-1 0 0 0,-1 1 0 0 0,0 0 0 0 0,-2-3 0 0 0,3 4 32 0 0,-2 0-13 0 0,1 1-9 0 0,1 1-1 0 0,-1-1 0 0 0,1 0 1 0 0,-1 0-1 0 0,1 0 0 0 0,-1 0 0 0 0,1 1 1 0 0,-1-1-1 0 0,1 0 0 0 0,-1 1 1 0 0,1-1-1 0 0,-1 0 0 0 0,1 1 0 0 0,-1-1 1 0 0,1 1-1 0 0,-1-1 0 0 0,1 0 1 0 0,0 1-1 0 0,-1-1 0 0 0,1 1 0 0 0,0-1 1 0 0,-1 1-1 0 0,1-1 0 0 0,0 1 1 0 0,0 0-1 0 0,0-1 0 0 0,-1 1 0 0 0,1-1 1 0 0,0 2-1 0 0,-5 16 287 0 0,3-10-251 0 0,-1 3-47 0 0,1 1 0 0 0,0 0 0 0 0,1 0 0 0 0,0-1 0 0 0,1 1-1 0 0,1 0 1 0 0,3 23 0 0 0,-4-34-96 0 0,0 0 1 0 0,0-1-1 0 0,0 1 0 0 0,1 0 0 0 0,-1-1 1 0 0,0 1-1 0 0,1 0 0 0 0,-1-1 1 0 0,0 1-1 0 0,1-1 0 0 0,-1 1 0 0 0,1 0 1 0 0,-1-1-1 0 0,1 1 0 0 0,-1-1 1 0 0,1 0-1 0 0,-1 1 0 0 0,1-1 0 0 0,-1 1 1 0 0,1-1-1 0 0,0 0 0 0 0,-1 1 1 0 0,1-1-1 0 0,0 0 0 0 0,-1 0 0 0 0,1 0 1 0 0,0 1-1 0 0,-1-1 0 0 0,1 0 1 0 0,0 0-1 0 0,0 0 0 0 0,-1 0 0 0 0,1 0 1 0 0,0 0-1 0 0,-1 0 0 0 0,1-1 0 0 0,0 1 1 0 0,-1 0-1 0 0,1 0 0 0 0,0 0 1 0 0,-1-1-1 0 0,1 1 0 0 0,0 0 0 0 0,-1-1 1 0 0,1 1-1 0 0,-1 0 0 0 0,1-1 1 0 0,0 1-1 0 0,0-2 0 0 0,3-2-1104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35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85 2759 0 0,'0'-1'207'0'0,"-1"-1"1282"0"0,2 2-1435 0 0,-1 0 0 0 0,0 0 0 0 0,1 0 0 0 0,-1 0 0 0 0,1 0 0 0 0,-1 1 0 0 0,1-1 0 0 0,-1 0 0 0 0,1 0 0 0 0,-1 0 0 0 0,0 1 0 0 0,1-1 0 0 0,-1 0 0 0 0,1 0 0 0 0,-1 1-1 0 0,0-1 1 0 0,1 0 0 0 0,-1 1 0 0 0,0-1 0 0 0,0 0 0 0 0,1 1 0 0 0,-1-1 0 0 0,0 0 0 0 0,0 1 0 0 0,1-1 0 0 0,-1 1 0 0 0,5 16 296 0 0,-5-14-340 0 0,1 1 0 0 0,-1-1 0 0 0,1 0 1 0 0,0 0-1 0 0,1 0 0 0 0,-1 0 1 0 0,0 0-1 0 0,3 3 0 0 0,-4-5 43 0 0,1-5-41 0 0,0 0 0 0 0,1 0 0 0 0,-1 0-1 0 0,1 0 1 0 0,0 1 0 0 0,0-1 0 0 0,0 1-1 0 0,5-7 1 0 0,4-6 10 0 0,-1-7 63 0 0,-8 17-48 0 0,0 1 1 0 0,1 0-1 0 0,-1-1 1 0 0,1 1-1 0 0,0 0 0 0 0,0 1 1 0 0,1-1-1 0 0,-1 1 1 0 0,8-8-1 0 0,-11 12-67 0 0,0 0 0 0 0,1 0 0 0 0,-1 0 0 0 0,0-1 0 0 0,0 1 0 0 0,1 0 0 0 0,-1 0 0 0 0,0 0 0 0 0,0 0 0 0 0,1 0 0 0 0,-1-1 0 0 0,0 1 0 0 0,0 0 0 0 0,1 0 0 0 0,-1 0 0 0 0,0 0-1 0 0,0 0 1 0 0,1 0 0 0 0,-1 0 0 0 0,0 0 0 0 0,1 0 0 0 0,-1 0 0 0 0,0 0 0 0 0,0 0 0 0 0,1 0 0 0 0,-1 0 0 0 0,0 1 0 0 0,0-1 0 0 0,1 0 0 0 0,-1 0 0 0 0,0 0 0 0 0,0 0 0 0 0,1 0 0 0 0,-1 1 0 0 0,0-1 0 0 0,0 0 0 0 0,0 0 0 0 0,1 0 0 0 0,-1 1 0 0 0,2 7-2100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1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2 255 0 0,'0'0'2186'0'0,"-14"1"-1630"0"0,-6 14 108 0 0,13-10-364 0 0,1 0-1 0 0,-1 0 1 0 0,1 0 0 0 0,-7 9-1 0 0,12-13-163 0 0,-4 27 344 0 0,3-4-78 0 0,-1 0 0 0 0,-1 0-1 0 0,-1 0 1 0 0,-2 0-1 0 0,-15 41 1 0 0,16-50-260 0 0,4-9-116 0 0,0 0 0 0 0,0 1 0 0 0,1-1 0 0 0,0 1 0 0 0,-1 9 0 0 0,0 3 41 0 0,-3 3 162 0 0,-13 34 0 0 0,11-39-148 0 0,1 1 1 0 0,1 0-1 0 0,1 1 1 0 0,-5 36-1 0 0,0-23-6 0 0,0 44 226 0 0,8-72-268 0 0,1 1 0 0 0,-1 0-1 0 0,1 0 1 0 0,0 0 0 0 0,1 0-1 0 0,-1-1 1 0 0,3 8 0 0 0,0 11 41 0 0,-2-15-63 0 0,16 26 602 0 0,-16-33 171 0 0,0-6-720 0 0,3 3-57 0 0,-1-1 1 0 0,0 0-1 0 0,0 0 0 0 0,-1 0 0 0 0,1-1 0 0 0,0 1 0 0 0,-1-1 0 0 0,2-3 0 0 0,3-1-7 0 0,-5 5 5 0 0,0 1 0 0 0,0 0-1 0 0,0 0 1 0 0,0 0-1 0 0,0 1 1 0 0,0-1-1 0 0,0 0 1 0 0,1 1 0 0 0,2-2-1 0 0,15-7 14 0 0,-7 2-13 0 0,-1-1-1 0 0,0 0 1 0 0,0 0-1 0 0,-1-1 1 0 0,0-1 0 0 0,12-15-1 0 0,49-77 28 0 0,-71 102-32 0 0,6-8 12 0 0,10-14 30 0 0,0-16 32 0 0,-9-10-20 0 0,-6 41-45 0 0,0-28-8 0 0,1-3-1 0 0,-2 24 16 0 0,0-1 0 0 0,-1 0 0 0 0,-2-22 0 0 0,0 23 79 0 0,-1 0-1 0 0,0 0 0 0 0,-6-18 1 0 0,8 31-9 0 0,1-1-61 0 0,-1 1 1 0 0,0-1-1 0 0,0 1 0 0 0,0-1 0 0 0,0 1 0 0 0,-1 0 0 0 0,1 0 0 0 0,-1 0 0 0 0,1-1 1 0 0,-1 1-1 0 0,0 1 0 0 0,1-1 0 0 0,-1 0 0 0 0,0 0 0 0 0,-1 1 0 0 0,1-1 0 0 0,0 1 1 0 0,-4-3-1 0 0,5 4-25 0 0,-7-5 13 0 0,0-1-1 0 0,0 0 0 0 0,1-1 1 0 0,0 1-1 0 0,-8-11 0 0 0,-10-21-12 0 0,20 30-16 0 0,4 5-241 0 0,1 3 215 0 0,-1 0 1 0 0,1 0-1 0 0,0 0 1 0 0,0 0-1 0 0,0 0 0 0 0,0 0 1 0 0,0 0-1 0 0,0 0 0 0 0,0 0 1 0 0,-1-1-1 0 0,1 1 1 0 0,0 0-1 0 0,0 0 0 0 0,0 0 1 0 0,0 0-1 0 0,0 0 1 0 0,0 0-1 0 0,0 0 0 0 0,0 0 1 0 0,0-1-1 0 0,0 1 0 0 0,0 0 1 0 0,0 0-1 0 0,0 0 1 0 0,0 0-1 0 0,0 0 0 0 0,-1 0 1 0 0,1-1-1 0 0,0 1 0 0 0,0 0 1 0 0,0 0-1 0 0,1 0 1 0 0,-1 0-1 0 0,0 0 0 0 0,0-1 1 0 0,0 1-1 0 0,0 0 0 0 0,0 0 1 0 0,0 0-1 0 0,0 0 1 0 0,0 0-1 0 0,0 0 0 0 0,0 0 1 0 0,0-1-1 0 0,0 1 1 0 0,0 0-1 0 0,0 0 0 0 0,0 0 1 0 0,1 0-1 0 0,-1 0 0 0 0,0 0 1 0 0,0 0-1 0 0,0 0 1 0 0,0 0-1 0 0,0-1 0 0 0,16 1-3818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36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82 3223 0 0,'0'0'939'0'0,"19"-19"1906"0"0,9-2-2749 0 0,-27 20-92 0 0,0 1 0 0 0,0-1 0 0 0,0 0 0 0 0,0-1 0 0 0,0 1-1 0 0,0 0 1 0 0,0 0 0 0 0,-1 0 0 0 0,1 0 0 0 0,0-1 0 0 0,-1 1-1 0 0,1 0 1 0 0,-1-1 0 0 0,1 1 0 0 0,-1 0 0 0 0,0-1 0 0 0,0 1 0 0 0,1-1-1 0 0,-1 1 1 0 0,0 0 0 0 0,0-1 0 0 0,0 1 0 0 0,-1-1 0 0 0,0-2-1 0 0,1 4-2 0 0,0-1 0 0 0,0 1 0 0 0,0 0 0 0 0,0-1 0 0 0,0 1-1 0 0,0-1 1 0 0,-1 1 0 0 0,1 0 0 0 0,0-1 0 0 0,0 1 0 0 0,0 0 0 0 0,-1-1-1 0 0,1 1 1 0 0,0 0 0 0 0,-1 0 0 0 0,1-1 0 0 0,0 1 0 0 0,-1 0-1 0 0,1 0 1 0 0,0-1 0 0 0,-1 1 0 0 0,1 0 0 0 0,0 0 0 0 0,-1 0 0 0 0,1 0-1 0 0,0 0 1 0 0,-1-1 0 0 0,1 1 0 0 0,-1 0 0 0 0,1 0 0 0 0,-1 0-1 0 0,1 0 1 0 0,0 0 0 0 0,-1 0 0 0 0,1 0 0 0 0,-1 0 0 0 0,1 1 0 0 0,0-1-1 0 0,-1 0 1 0 0,1 0 0 0 0,0 0 0 0 0,-1 0 0 0 0,1 0 0 0 0,-1 1-1 0 0,1-1 1 0 0,0 0 0 0 0,-1 1 0 0 0,-10 9 208 0 0,11-10-203 0 0,-5 8 240 0 0,0-1 1 0 0,1 1-1 0 0,-6 13 0 0 0,9-19-215 0 0,0 0 0 0 0,0 0 0 0 0,0 1 1 0 0,0-1-1 0 0,1 0 0 0 0,-1 1 0 0 0,1-1 1 0 0,-1 0-1 0 0,1 1 0 0 0,0-1 0 0 0,0 1 1 0 0,0-1-1 0 0,0 1 0 0 0,0-1 0 0 0,1 0 1 0 0,-1 1-1 0 0,2 3 0 0 0,0-4-20 0 0,-1-1-1 0 0,1 0 1 0 0,-1 0 0 0 0,1 0 0 0 0,-1 0-1 0 0,1 0 1 0 0,0 0 0 0 0,0-1 0 0 0,-1 1-1 0 0,1-1 1 0 0,0 1 0 0 0,0-1-1 0 0,0 1 1 0 0,-1-1 0 0 0,1 0 0 0 0,0 0-1 0 0,0 0 1 0 0,3 0 0 0 0,36-4-3422 0 0,-37 3 2262 0 0,0-1-10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36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1839 0 0,'-5'28'1808'0'0,"-3"16"-36"0"0,-3 20-198 0 0,11-60-1615 0 0,-1 1 0 0 0,1 0 0 0 0,1 0 0 0 0,-1 0 0 0 0,1 0 0 0 0,-1 0 0 0 0,1-1 0 0 0,1 1 0 0 0,-1 0 0 0 0,3 5 0 0 0,-4-10-166 0 0,1 2-1467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37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6447 0 0,'0'0'499'0'0,"26"13"-2555"0"0,-21-11 2050 0 0,0 0 0 0 0,0-1 0 0 0,1 0 0 0 0,-1 0 0 0 0,1 0 0 0 0,-1 0-1 0 0,0-1 1 0 0,1 0 0 0 0,-1 0 0 0 0,1-1 0 0 0,-1 1 0 0 0,1-1 0 0 0,7-3 0 0 0,0-2-1728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0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2303 0 0,'0'0'167'0'0,"0"6"110"0"0,0 0 0 0 0,0-1 0 0 0,1 1 0 0 0,0 0 1 0 0,0 0-1 0 0,1-1 0 0 0,-1 1 0 0 0,5 8 0 0 0,-5-12-251 0 0,0-1 1 0 0,-1 1-1 0 0,1-1 0 0 0,0 0 0 0 0,0 1 1 0 0,0-1-1 0 0,1 0 0 0 0,-1 0 1 0 0,0 0-1 0 0,0 0 0 0 0,1 0 1 0 0,-1 0-1 0 0,0 0 0 0 0,1 0 1 0 0,-1 0-1 0 0,1-1 0 0 0,-1 1 0 0 0,1-1 1 0 0,0 1-1 0 0,-1-1 0 0 0,1 1 1 0 0,-1-1-1 0 0,1 0 0 0 0,0 0 1 0 0,-1 0-1 0 0,1 0 0 0 0,0 0 1 0 0,-1 0-1 0 0,1 0 0 0 0,0-1 1 0 0,-1 1-1 0 0,1-1 0 0 0,-1 1 0 0 0,3-2 1 0 0,-2 2 2 0 0,0-1 0 0 0,0 0 0 0 0,0 0 0 0 0,0 0 0 0 0,0 0 0 0 0,0 0 0 0 0,0 0 0 0 0,-1-1 0 0 0,1 1 0 0 0,0-1 0 0 0,-1 1-1 0 0,1-1 1 0 0,-1 1 0 0 0,0-1 0 0 0,1 0 0 0 0,-1 0 0 0 0,1-2 0 0 0,-1 1-17 0 0,0 0 0 0 0,0 0-1 0 0,-1-1 1 0 0,1 1-1 0 0,-1 0 1 0 0,0 0 0 0 0,0 0-1 0 0,0-1 1 0 0,0 1 0 0 0,-1 0-1 0 0,1 0 1 0 0,-1 0-1 0 0,0 0 1 0 0,-2-5 0 0 0,3 7-103 0 0,-4 9-4201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1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9 2759 0 0,'0'-1'207'0'0,"0"0"-115"0"0,0 0 164 0 0,-1 1-221 0 0,1-1-1 0 0,0 1 0 0 0,-1 0 1 0 0,1-1-1 0 0,-1 1 1 0 0,1-1-1 0 0,0 1 1 0 0,-1 0-1 0 0,1-1 0 0 0,-1 1 1 0 0,1 0-1 0 0,-1-1 1 0 0,1 1-1 0 0,-1 0 0 0 0,1 0 1 0 0,-1 0-1 0 0,0-1 1 0 0,1 1-1 0 0,-1 0 1 0 0,1 0-1 0 0,-1 0 0 0 0,1 0 1 0 0,-1 0-1 0 0,0 0 1 0 0,1 0-1 0 0,-1 0 1 0 0,1 0-1 0 0,-1 1 0 0 0,1-1 1 0 0,-1 0-1 0 0,0 0 1 0 0,1 0-1 0 0,-1 1 1 0 0,0-1-1 0 0,-21 7-130 0 0,20-7 107 0 0,0 1 0 0 0,1-1-1 0 0,-1 1 1 0 0,1-1 0 0 0,-1 1 0 0 0,1 0-1 0 0,0 0 1 0 0,-1 0 0 0 0,1 0-1 0 0,0 0 1 0 0,-1 0 0 0 0,1 0-1 0 0,0 1 1 0 0,0-1 0 0 0,0 0-1 0 0,0 1 1 0 0,0-1 0 0 0,0 0-1 0 0,1 1 1 0 0,-1-1 0 0 0,0 1-1 0 0,1-1 1 0 0,-1 3 0 0 0,1-3-6 0 0,0 1-1 0 0,0-1 1 0 0,0 1 0 0 0,1-1-1 0 0,-1 0 1 0 0,0 1 0 0 0,1-1 0 0 0,-1 0-1 0 0,1 1 1 0 0,-1-1 0 0 0,1 0 0 0 0,0 0-1 0 0,0 1 1 0 0,-1-1 0 0 0,1 0-1 0 0,0 0 1 0 0,0 0 0 0 0,0 0 0 0 0,0 0-1 0 0,0 0 1 0 0,1 0 0 0 0,-1-1 0 0 0,0 1-1 0 0,0 0 1 0 0,0-1 0 0 0,3 2-1 0 0,5 1-4 0 0,11 6 0 0 0,-19-9 13 0 0,-1 1 0 0 0,0-1 0 0 0,1 0 0 0 0,-1 1 0 0 0,0-1 0 0 0,0 1 0 0 0,0-1 0 0 0,0 0-1 0 0,1 1 1 0 0,-1-1 0 0 0,0 1 0 0 0,0-1 0 0 0,0 0 0 0 0,0 1 0 0 0,0-1 0 0 0,0 1 0 0 0,0-1 0 0 0,0 0-1 0 0,0 1 1 0 0,0-1 0 0 0,0 1 0 0 0,0-1 0 0 0,-1 1 0 0 0,1-1 0 0 0,0 0 0 0 0,0 1 0 0 0,0-1 0 0 0,0 0-1 0 0,-1 1 1 0 0,1-1 0 0 0,0 1 0 0 0,0-1 0 0 0,-1 0 0 0 0,1 0 0 0 0,0 1 0 0 0,-1-1 0 0 0,1 0-1 0 0,0 1 1 0 0,-1-1 0 0 0,1 0 0 0 0,-1 0 0 0 0,-16 14 262 0 0,16-14-276 0 0,-10 8 101 0 0,7-6-189 0 0,0 1 0 0 0,0 0 0 0 0,0 0 0 0 0,1 0 0 0 0,-6 6 0 0 0,9-9-285 0 0,-3-1-2914 0 0,3-1 2264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1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46 4143 0 0,'0'0'1080'0'0,"7"7"-728"0"0,-5-8-345 0 0,0 1-1 0 0,0-1 0 0 0,0 0 0 0 0,0 0 1 0 0,0 1-1 0 0,-1-2 0 0 0,1 1 0 0 0,0 0 1 0 0,-1 0-1 0 0,1 0 0 0 0,0-1 0 0 0,-1 1 1 0 0,0-1-1 0 0,1 1 0 0 0,-1-1 0 0 0,0 0 1 0 0,0 1-1 0 0,0-1 0 0 0,0 0 0 0 0,0 0 1 0 0,0 0-1 0 0,0 0 0 0 0,-1 1 0 0 0,1-1 1 0 0,-1 0-1 0 0,1 0 0 0 0,-1-1 0 0 0,0-2 1 0 0,0 5-7 0 0,0 0 0 0 0,0-1 1 0 0,0 1-1 0 0,0 0 0 0 0,0-1 1 0 0,0 1-1 0 0,0 0 0 0 0,-1 0 1 0 0,1-1-1 0 0,0 1 0 0 0,0 0 1 0 0,0-1-1 0 0,-1 1 0 0 0,1 0 1 0 0,0 0-1 0 0,0-1 0 0 0,-1 1 1 0 0,1 0-1 0 0,0 0 0 0 0,-1 0 1 0 0,1 0-1 0 0,0-1 0 0 0,0 1 1 0 0,-1 0-1 0 0,1 0 0 0 0,0 0 0 0 0,-1 0 1 0 0,1 0-1 0 0,0 0 0 0 0,-1 0 1 0 0,1 0-1 0 0,-1 0 0 0 0,-14 3 0 0 0,-6 8 11 0 0,18-8 40 0 0,0 0-1 0 0,0 1 1 0 0,1-1 0 0 0,0 1-1 0 0,-1-1 1 0 0,1 1-1 0 0,0 0 1 0 0,1 0 0 0 0,-1 0-1 0 0,1 0 1 0 0,0 0-1 0 0,0 0 1 0 0,0 0 0 0 0,0 0-1 0 0,1 0 1 0 0,-1 1-1 0 0,1-1 1 0 0,0 0 0 0 0,0 0-1 0 0,1 0 1 0 0,0 1-1 0 0,0 3 1 0 0,4-5-690 0 0,8-8-1665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2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51 1839 0 0,'0'0'1792'0'0,"-6"30"760"0"0,0 17-2124 0 0,5-28-507 0 0,2-16-71 0 0,2-8-89 0 0,-2 3 266 0 0,12-27 510 0 0,0 1 0 0 0,26-39 0 0 0,-24 54-152 0 0,-2 8-5689 0 0,-10 5 4161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2.4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14 3223 0 0,'-1'-2'92'0'0,"0"1"0"0"0,-1 0-1 0 0,1 0 1 0 0,0 0 0 0 0,-1 0-1 0 0,1 0 1 0 0,-1 0-1 0 0,1 0 1 0 0,-1 1 0 0 0,1-1-1 0 0,-1 1 1 0 0,0-1-1 0 0,1 1 1 0 0,-1-1 0 0 0,0 1-1 0 0,0 0 1 0 0,1 0 0 0 0,-1 0-1 0 0,0 0 1 0 0,-3 0-1 0 0,4 0-29 0 0,1 1-1 0 0,-1-1 1 0 0,0 1-1 0 0,1-1 0 0 0,-1 1 1 0 0,0-1-1 0 0,1 1 1 0 0,-1-1-1 0 0,0 1 1 0 0,1-1-1 0 0,-1 1 0 0 0,1 0 1 0 0,-1-1-1 0 0,1 1 1 0 0,-1 0-1 0 0,1-1 0 0 0,0 1 1 0 0,-1 0-1 0 0,1 0 1 0 0,-1 2-1 0 0,1-1 0 0 0,-1 1 1 0 0,1 0-1 0 0,0-1 0 0 0,0 1 0 0 0,0-1 1 0 0,0 1-1 0 0,1 4 0 0 0,11 51-2 0 0,2 8 10 0 0,-16-59-541 0 0,-9 7-1888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3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67 5527 0 0,'-7'-3'488'0'0,"-1"-1"-392"0"0,0-1-96 0 0,-1 0 0 0 0,1 0-80 0 0,-1 0-40 0 0,0 0-8 0 0,-4-3 0 0 0,0 0 128 0 0,4 3 0 0 0,-3-1 0 0 0,0-1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4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7367 0 0,'0'0'656'0'0,"3"1"-528"0"0,0 1-128 0 0,0-1 0 0 0,1 1 128 0 0,-1-1 0 0 0,1 1 0 0 0,1-1 0 0 0,0 0-128 0 0,0 0 64 0 0,0-1-64 0 0,0 0 0 0 0,1 0 0 0 0,0-1 0 0 0,-1 0 0 0 0,15 2-3496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1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0 919 0 0,'-2'12'65'0'0,"1"-10"-56"0"0,1-1 0 0 0,0 0-1 0 0,-1 1 1 0 0,1-1-1 0 0,0 1 1 0 0,0-1-1 0 0,0 1 1 0 0,0-1-1 0 0,0 0 1 0 0,0 1-1 0 0,0-1 1 0 0,1 3-1 0 0,-7 15 206 0 0,1-10-140 0 0,-5 41 13 0 0,7-29 4 0 0,-1 0-1 0 0,-1-1 0 0 0,-13 34 0 0 0,16-49-155 0 0,1 0 0 0 0,0 0 0 0 0,0 0 0 0 0,0 0 0 0 0,0 1 0 0 0,1-1-1 0 0,0 0 1 0 0,0 0 0 0 0,1 1 0 0 0,-1-1 0 0 0,1 0 0 0 0,0 0 0 0 0,2 6-1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5.6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14 4143 0 0,'0'0'872'0'0,"0"1"-810"0"0,0 0-25 0 0,0 9 822 0 0,-1 0-502 0 0,1 0 0 0 0,0 0-1 0 0,1 0 1 0 0,0-1 0 0 0,0 1-1 0 0,1 0 1 0 0,0-1 0 0 0,7 16-1 0 0,-9-24-350 0 0,0 0 0 0 0,1 0 0 0 0,-1 0 0 0 0,1 0-1 0 0,0 0 1 0 0,-1 0 0 0 0,1-1 0 0 0,0 1 0 0 0,-1 0 0 0 0,1 0-1 0 0,0-1 1 0 0,0 1 0 0 0,0 0 0 0 0,0-1 0 0 0,0 1 0 0 0,0-1-1 0 0,0 1 1 0 0,0-1 0 0 0,0 1 0 0 0,0-1 0 0 0,0 0 0 0 0,0 0-1 0 0,0 1 1 0 0,0-1 0 0 0,0 0 0 0 0,2 0 0 0 0,-1-1-6 0 0,0 1 1 0 0,1-1-1 0 0,-1 0 1 0 0,0 1-1 0 0,0-1 1 0 0,0 0-1 0 0,0-1 1 0 0,1 1-1 0 0,-1 0 1 0 0,-1-1-1 0 0,4-2 1 0 0,2-2-26 0 0,0-1 1 0 0,-1 0-1 0 0,0 0 1 0 0,-1 0-1 0 0,6-10 0 0 0,5-10 281 0 0,-15 29-138 0 0,0-1-1 0 0,1 1 0 0 0,-1-1 1 0 0,0 1-1 0 0,0-1 0 0 0,0 1 1 0 0,0 0-1 0 0,0 0 1 0 0,0-1-1 0 0,-1 1 0 0 0,1 0 1 0 0,-1 0-1 0 0,1 3 0 0 0,3 5 99 0 0,-4-9-199 0 0,0-1 0 0 0,1 1 1 0 0,-1 0-1 0 0,1 0 0 0 0,-1 0 0 0 0,1 0 1 0 0,-1-1-1 0 0,1 1 0 0 0,0 0 0 0 0,-1-1 1 0 0,1 1-1 0 0,0 0 0 0 0,0-1 0 0 0,-1 1 0 0 0,1-1 1 0 0,0 1-1 0 0,0-1 0 0 0,0 1 0 0 0,0-1 1 0 0,0 0-1 0 0,-1 1 0 0 0,1-1 0 0 0,0 0 0 0 0,0 0 1 0 0,0 0-1 0 0,0 1 0 0 0,0-1 0 0 0,0 0 1 0 0,0 0-1 0 0,0-1 0 0 0,0 1 0 0 0,0 0 1 0 0,0 0-1 0 0,0 0 0 0 0,0-1 0 0 0,0 1 0 0 0,0 0 1 0 0,-1-1-1 0 0,1 1 0 0 0,0-1 0 0 0,0 1 1 0 0,0-1-1 0 0,0 1 0 0 0,-1-1 0 0 0,1 0 1 0 0,0 1-1 0 0,-1-1 0 0 0,2-1 0 0 0,0 0 5 0 0,1-1 0 0 0,-1 1 1 0 0,0-1-1 0 0,1 0 0 0 0,-1 0 0 0 0,0 0 0 0 0,-1 0 0 0 0,1 0 0 0 0,-1-1 0 0 0,1 1 0 0 0,0-5 0 0 0,6-42-2891 0 0,-8 49 2466 0 0,0-2-3541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6.1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5527 0 0,'0'0'423'0'0,"3"26"749"0"0,-5 0-295 0 0,1-11-786 0 0,0 0 0 0 0,3 29-1 0 0,-2-44-89 0 0,0 0-1 0 0,0 0 0 0 0,0 0 0 0 0,0 0 1 0 0,0 0-1 0 0,0-1 0 0 0,0 1 0 0 0,0 0 0 0 0,0 0 1 0 0,0 0-1 0 0,0 0 0 0 0,1 0 0 0 0,-1 0 1 0 0,0 0-1 0 0,0 0 0 0 0,0 0 0 0 0,0 0 1 0 0,0 0-1 0 0,0 0 0 0 0,0 0 0 0 0,0 0 0 0 0,0 0 1 0 0,0 0-1 0 0,0 0 0 0 0,0 0 0 0 0,0 0 1 0 0,0 0-1 0 0,0 0 0 0 0,0 0 0 0 0,1 0 0 0 0,-1 0 1 0 0,0 0-1 0 0,0 0 0 0 0,0 0 0 0 0,0 0 1 0 0,0 0-1 0 0,0 0 0 0 0,0 0 0 0 0,0 0 1 0 0,0 0-1 0 0,0 0 0 0 0,0 0 0 0 0,0 0 0 0 0,0 0 1 0 0,0 0-1 0 0,1 0 0 0 0,-1 0 0 0 0,0 0 1 0 0,0 0-1 0 0,0 0 0 0 0,0 0 0 0 0,0 0 1 0 0,0 0-1 0 0,0 0 0 0 0,0 0 0 0 0,0 0 0 0 0,0 0 1 0 0,0 0-1 0 0,0 0 0 0 0,0 1 0 0 0,0-1 1 0 0,0 0-1 0 0,0 0 0 0 0,0 0 0 0 0,0 0 1 0 0,0 0-1 0 0,0 0 0 0 0,0 0 0 0 0,6-8 30 0 0,3-10-34 0 0,-7 13-51 0 0,15-33-527 0 0,-15 36 650 0 0,-1-1 0 0 0,1 0-1 0 0,0 1 1 0 0,0-1 0 0 0,0 1-1 0 0,0 0 1 0 0,0 0 0 0 0,0 0-1 0 0,0 0 1 0 0,6-3 0 0 0,-8 4 246 0 0,10 16 990 0 0,-9-11-1434 0 0,-1-1-239 0 0,1 0 0 0 0,-1-1 0 0 0,1 1 1 0 0,0 0-1 0 0,0-1 0 0 0,0 1 0 0 0,0-1 0 0 0,0 1 0 0 0,0-1 1 0 0,1 1-1 0 0,-1-1 0 0 0,1 0 0 0 0,0 0 0 0 0,0 0 1 0 0,0 0-1 0 0,0 0 0 0 0,2 2 0 0 0,-1-3-1102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6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 7831 0 0,'0'0'603'0'0,"-26"11"-310"0"0,24-9-290 0 0,-1 1-1 0 0,0-1 1 0 0,1 1-1 0 0,-1 0 1 0 0,1 0-1 0 0,0 0 1 0 0,0 0-1 0 0,0 0 1 0 0,0 0-1 0 0,0 1 0 0 0,1-1 1 0 0,-2 6-1 0 0,2-7 0 0 0,0 0-1 0 0,1 0 1 0 0,-1 0-1 0 0,1 0 0 0 0,0 0 1 0 0,0 1-1 0 0,-1-1 0 0 0,1 0 1 0 0,1 0-1 0 0,-1 0 1 0 0,0 0-1 0 0,0 0 0 0 0,1 1 1 0 0,-1-1-1 0 0,1 0 1 0 0,0 0-1 0 0,0 0 0 0 0,-1 0 1 0 0,1 0-1 0 0,1-1 1 0 0,-1 1-1 0 0,3 3 0 0 0,-4-4-1 0 0,0-1 0 0 0,1 1 0 0 0,-1-1 0 0 0,0 0 0 0 0,1 0 0 0 0,-1 1 0 0 0,1-1 0 0 0,-1 0 0 0 0,1 0 0 0 0,-1 1 0 0 0,1-1 0 0 0,-1 0 0 0 0,1 0 0 0 0,-1 0 0 0 0,1 0 0 0 0,-1 0 0 0 0,1 0 0 0 0,-1 1 0 0 0,1-1 0 0 0,-1-1 0 0 0,1 1 0 0 0,0 0 0 0 0,-1 0 0 0 0,1 0 0 0 0,-1 0 0 0 0,1 0 0 0 0,-1 0 0 0 0,1-1 0 0 0,0 1 0 0 0,14-14 0 0 0,4-21 0 0 0,-6 12-2 0 0,6-13 68 0 0,-19 35 350 0 0,-8 31-176 0 0,5-23-382 0 0,2 0 1 0 0,-1 0-1 0 0,1 0 0 0 0,0 0 0 0 0,0 0 0 0 0,0 10 0 0 0,3-15-882 0 0,6-4-1767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6.9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 6447 0 0,'0'0'499'0'0,"-5"24"162"0"0,-8 27-126 0 0,1-3-3811 0 0,10-44 2040 0 0,1-1-11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7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8751 0 0,'41'-1'1647'0'0,"-1"0"-2604"0"0,-15-7-5597 0 0,-22 6 4474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7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5527 0 0,'0'0'423'0'0,"3"5"-355"0"0,-1 1 0 0 0,1-1-1 0 0,-1 0 1 0 0,-1 1 0 0 0,1-1 0 0 0,-1 1 0 0 0,0 0 0 0 0,0-1-1 0 0,0 1 1 0 0,-1 0 0 0 0,-1 10 0 0 0,-1 4-69 0 0,-1 0 0 0 0,-5 19 0 0 0,5-27-291 0 0,1-7-2571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8.1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9215 0 0,'0'0'707'0'0,"27"10"-11"0"0,-22-9-806 0 0,1-1 1 0 0,-1 0-1 0 0,1 0 1 0 0,-1 0-1 0 0,1-1 0 0 0,-1 0 1 0 0,1 0-1 0 0,-1 0 1 0 0,8-3-1 0 0,-7 1-1090 0 0,-1 1-1 0 0,0 0 1 0 0,0-1-1 0 0,-1 0 1 0 0,8-5-1 0 0,-8 4-95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8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 7831 0 0,'-22'48'1006'0'0,"13"-27"-844"0"0,5-12-46 0 0,1-4-68 0 0,1 0 0 0 0,0 0 0 0 0,0 0 1 0 0,0 0-1 0 0,1 0 0 0 0,0 0 0 0 0,0 0 0 0 0,-1 9 1 0 0,3-12-39 0 0,0-2-10 0 0,1-1 0 0 0,0 1 0 0 0,-1-1 0 0 0,1 1 0 0 0,0-1 0 0 0,-1 0 0 0 0,1 0 0 0 0,-1 0 0 0 0,1 0 0 0 0,-1 0 0 0 0,1 0 0 0 0,-1-1 0 0 0,3-1 0 0 0,-3 2 0 0 0,12-11-5 0 0,-9 8 0 0 0,0 0 1 0 0,0 1-1 0 0,0-1 1 0 0,1 1-1 0 0,-1 0 1 0 0,1 0-1 0 0,0 0 1 0 0,0 1-1 0 0,0-1 1 0 0,0 1-1 0 0,0 1 1 0 0,9-3-1 0 0,-14 4 13 0 0,1 0 0 0 0,-1 0 0 0 0,1 0 0 0 0,-1 0 0 0 0,0 0 0 0 0,1 0 0 0 0,-1 1 0 0 0,1-1 0 0 0,-1 0 0 0 0,0 0 0 0 0,1 0 0 0 0,-1 1 0 0 0,0-1 0 0 0,1 0 0 0 0,-1 0 0 0 0,0 1 0 0 0,1-1 0 0 0,-1 0 0 0 0,0 1 0 0 0,1-1 0 0 0,-1 0 0 0 0,0 1 0 0 0,0-1 0 0 0,0 0 0 0 0,1 1 0 0 0,-1-1 0 0 0,0 1 0 0 0,0-1 0 0 0,0 0 0 0 0,0 1 0 0 0,0-1 0 0 0,0 1 0 0 0,0-1 0 0 0,0 1 0 0 0,0-1 0 0 0,0 0 0 0 0,0 1 0 0 0,0-1 0 0 0,0 1 0 0 0,0 0 0 0 0,-3 13 466 0 0,-16 29-1002 0 0,20-49-6979 0 0,0 2 5900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8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63 8751 0 0,'17'2'385'0'0,"-14"-2"-306"0"0,-1 0 1 0 0,1 1-1 0 0,-1-1 0 0 0,1 0 0 0 0,-1 0 0 0 0,1-1 1 0 0,4 0-1 0 0,-6 1-66 0 0,0-1-1 0 0,0 1 1 0 0,0-1 0 0 0,0 0 0 0 0,-1 1-1 0 0,1-1 1 0 0,0 0 0 0 0,0 0 0 0 0,0 1 0 0 0,-1-1-1 0 0,1 0 1 0 0,0 0 0 0 0,-1 0 0 0 0,1 0-1 0 0,-1 0 1 0 0,1 0 0 0 0,-1 0 0 0 0,1 0-1 0 0,-1 0 1 0 0,0 0 0 0 0,0 0 0 0 0,1-1-1 0 0,-1 0 0 0 0,0 0 0 0 0,1 0 0 0 0,-1 0 0 0 0,0 0 0 0 0,0 0 0 0 0,0 0 0 0 0,0 0 0 0 0,-1 0 0 0 0,1 0 0 0 0,-1 0 0 0 0,1 0 0 0 0,-1 0 0 0 0,1 0 0 0 0,-3-3 0 0 0,3 4-8 0 0,-1 0 0 0 0,1 0 0 0 0,-1 1 0 0 0,1-1 0 0 0,-1 1 0 0 0,0-1 0 0 0,1 0 0 0 0,-1 1 0 0 0,0-1 1 0 0,1 1-1 0 0,-1 0 0 0 0,0-1 0 0 0,0 1 0 0 0,1-1 0 0 0,-1 1 0 0 0,0 0 0 0 0,0 0 0 0 0,0-1 0 0 0,1 1 0 0 0,-1 0 0 0 0,0 0 1 0 0,0 0-1 0 0,0 0 0 0 0,0 0 0 0 0,1 0 0 0 0,-1 0 0 0 0,0 0 0 0 0,0 0 0 0 0,0 1 0 0 0,0-1 0 0 0,1 0 0 0 0,-1 0 1 0 0,0 1-1 0 0,0-1 0 0 0,1 1 0 0 0,-1-1 0 0 0,0 0 0 0 0,0 2 0 0 0,-3 2 5 0 0,0 0 0 0 0,1 0 0 0 0,0 1 0 0 0,0-1 0 0 0,0 1 1 0 0,0 0-1 0 0,1 0 0 0 0,0 0 0 0 0,0 0 0 0 0,-2 11 0 0 0,0-6 143 0 0,3-6-165 0 0,-1 1 1 0 0,1 0-1 0 0,0 0 0 0 0,0 0 1 0 0,1 0-1 0 0,0-1 0 0 0,-1 1 1 0 0,2 0-1 0 0,-1 0 0 0 0,0 0 1 0 0,3 7-1 0 0,-3-11-6 0 0,0-1 1 0 0,0 0-1 0 0,0 0 1 0 0,0 1-1 0 0,0-1 0 0 0,1 0 1 0 0,-1 0-1 0 0,0 1 1 0 0,0-1-1 0 0,0 0 0 0 0,1 0 1 0 0,-1 1-1 0 0,0-1 1 0 0,0 0-1 0 0,1 0 0 0 0,-1 0 1 0 0,0 0-1 0 0,1 0 0 0 0,-1 1 1 0 0,0-1-1 0 0,0 0 1 0 0,1 0-1 0 0,-1 0 0 0 0,0 0 1 0 0,1 0-1 0 0,-1 0 1 0 0,0 0-1 0 0,1 0 0 0 0,-1 0 1 0 0,0 0-1 0 0,1 0 1 0 0,-1 0-1 0 0,0 0 0 0 0,0 0 1 0 0,1-1-1 0 0,-1 1 1 0 0,0 0-1 0 0,1 0 0 0 0,-1 0 1 0 0,0 0-1 0 0,1-1 1 0 0,11-7-2634 0 0,-8 5-58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9.2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9671 0 0,'1'8'1086'0'0,"0"-4"-1222"0"0,0-1 0 0 0,0 1 1 0 0,0-1-1 0 0,0 1 0 0 0,1-1 0 0 0,-1 0 1 0 0,1 0-1 0 0,2 4 0 0 0,-4-6-80 0 0,1-1-137 0 0,0 0-1 0 0,-1 0 0 0 0,1 1 1 0 0,-1-1-1 0 0,1 0 0 0 0,-1 0 1 0 0,1 0-1 0 0,0 1 0 0 0,-1-1 1 0 0,1 0-1 0 0,0 0 0 0 0,-1 0 1 0 0,1 0-1 0 0,-1 0 0 0 0,1 0 1 0 0,0 0-1 0 0,-1 0 0 0 0,1-1 1 0 0,0 1-1 0 0,1-1-1189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1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 4143 0 0,'0'0'440'0'0,"-9"2"-152"0"0,21-14-2576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49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0 9671 0 0,'-7'5'195'0'0,"1"0"0"0"0,-1 1-1 0 0,1-1 1 0 0,1 1 0 0 0,-1 0-1 0 0,1 0 1 0 0,-7 12 0 0 0,-3 1-17 0 0,-66 80-259 0 0,77-94-798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0.2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5983 0 0,'0'0'464'0'0,"14"19"1306"0"0,-12-13-1690 0 0,-1-3 18 0 0,0 0 0 0 0,0 1 0 0 0,0-1 1 0 0,0 0-1 0 0,-1 1 0 0 0,1-1 0 0 0,-1 0 0 0 0,0 1 0 0 0,0-1 1 0 0,0 1-1 0 0,-1-1 0 0 0,1 1 0 0 0,-2 5 0 0 0,-4-15-34 0 0,5 2-36 0 0,1 0 0 0 0,0 0 0 0 0,0 0-1 0 0,0 0 1 0 0,0 0 0 0 0,0 0-1 0 0,1 0 1 0 0,0 0 0 0 0,0 0 0 0 0,0 0-1 0 0,0 0 1 0 0,1 0 0 0 0,-1 0 0 0 0,1 1-1 0 0,0-1 1 0 0,0 1 0 0 0,1-1 0 0 0,-1 1-1 0 0,0 0 1 0 0,1 0 0 0 0,0 0-1 0 0,0 0 1 0 0,0 0 0 0 0,0 1 0 0 0,1-1-1 0 0,-1 1 1 0 0,0 0 0 0 0,1 0 0 0 0,5-3-1 0 0,-8 5-21 0 0,-1 0-1 0 0,1 0 1 0 0,-1 0-1 0 0,1-1 1 0 0,-1 1-1 0 0,1 0 0 0 0,-1 0 1 0 0,0 0-1 0 0,1 0 1 0 0,-1 0-1 0 0,1 0 1 0 0,-1 0-1 0 0,1 0 1 0 0,-1 0-1 0 0,1 0 0 0 0,-1 0 1 0 0,1 0-1 0 0,-1 0 1 0 0,1 1-1 0 0,-1-1 1 0 0,0 0-1 0 0,1 0 0 0 0,-1 0 1 0 0,1 1-1 0 0,-1-1 1 0 0,0 0-1 0 0,1 0 1 0 0,-1 1-1 0 0,1-1 1 0 0,-1 0-1 0 0,0 1 0 0 0,1-1 1 0 0,-1 1-1 0 0,3 19 402 0 0,-10 19 185 0 0,6-34-535 0 0,0-3-150 0 0,1-1-1 0 0,0 1 0 0 0,-1-1 0 0 0,1 1 0 0 0,-1-1 0 0 0,1 1 0 0 0,-1-1 0 0 0,0 0 0 0 0,0 1 0 0 0,-2 2 0 0 0,0-4-3778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0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56 9671 0 0,'0'1'748'0'0,"0"-1"-763"0"0,1 1 0 0 0,-1-1-1 0 0,0 0 1 0 0,0 1-1 0 0,0-1 1 0 0,0 1-1 0 0,1-1 1 0 0,-1 0 0 0 0,0 1-1 0 0,0-1 1 0 0,1 0-1 0 0,-1 1 1 0 0,0-1-1 0 0,1 0 1 0 0,-1 1 0 0 0,0-1-1 0 0,1 0 1 0 0,-1 0-1 0 0,0 0 1 0 0,1 1 0 0 0,-1-1-1 0 0,1 0 1 0 0,-1 0-1 0 0,1 0 1 0 0,-1 0-1 0 0,0 0 1 0 0,1 1 0 0 0,-1-1-1 0 0,1 0 1 0 0,-1 0-1 0 0,1 0 1 0 0,-1 0 0 0 0,1 0-1 0 0,-1-1 1 0 0,0 1-1 0 0,1 0 1 0 0,-1 0-1 0 0,1 0 1 0 0,-1 0 0 0 0,0 0-1 0 0,1-1 1 0 0,-1 1-1 0 0,1 0 1 0 0,-1 0-1 0 0,0 0 1 0 0,1-1 0 0 0,-1 1-1 0 0,0 0 1 0 0,1-1-1 0 0,-1 1 1 0 0,0 0 0 0 0,0-1-1 0 0,1 1 1 0 0,-1 0-1 0 0,0-1 1 0 0,0 1-1 0 0,1-1 1 0 0,-1 1 0 0 0,0 0-1 0 0,0-1 1 0 0,0 0-1 0 0,11-26 88 0 0,-11 26-88 0 0,0 0-1 0 0,1 1 0 0 0,-1-1 0 0 0,0 0 0 0 0,0 0 1 0 0,0 0-1 0 0,0 0 0 0 0,0 0 0 0 0,0 0 0 0 0,0 0 0 0 0,0 0 1 0 0,0 0-1 0 0,0 0 0 0 0,-1 0 0 0 0,1 0 0 0 0,0 0 1 0 0,-1 0-1 0 0,1 1 0 0 0,-1-1 0 0 0,1 0 0 0 0,-1 0 1 0 0,1 0-1 0 0,-1 1 0 0 0,1-1 0 0 0,-1 0 0 0 0,0 0 1 0 0,0 1-1 0 0,1-1 0 0 0,-1 1 0 0 0,0-1 0 0 0,0 1 1 0 0,1-1-1 0 0,-1 1 0 0 0,0-1 0 0 0,0 1 0 0 0,0 0 1 0 0,-1-1-1 0 0,1 1 6 0 0,-1 0 0 0 0,1 1-1 0 0,-1-1 1 0 0,1 0 0 0 0,0 1 0 0 0,-1-1 0 0 0,1 1 0 0 0,0 0 0 0 0,-1-1 0 0 0,1 1 0 0 0,0 0 0 0 0,0 0 0 0 0,0 0-1 0 0,0-1 1 0 0,0 1 0 0 0,0 0 0 0 0,0 1 0 0 0,0-1 0 0 0,0 0 0 0 0,0 0 0 0 0,0 0 0 0 0,1 0 0 0 0,-1 1-1 0 0,0 1 1 0 0,-1 1 76 0 0,0 0-1 0 0,1 0 0 0 0,-1 0 0 0 0,1 1 0 0 0,0-1 0 0 0,1 0 0 0 0,-1 1 1 0 0,1-1-1 0 0,0 8 0 0 0,0-11-54 0 0,0 0 0 0 0,0 0-1 0 0,0 0 1 0 0,0 0 0 0 0,1-1 0 0 0,-1 1 0 0 0,0 0-1 0 0,1 0 1 0 0,-1 0 0 0 0,1 0 0 0 0,-1-1 0 0 0,1 1 0 0 0,-1 0-1 0 0,1 0 1 0 0,-1-1 0 0 0,1 1 0 0 0,0-1 0 0 0,0 1 0 0 0,1 1-1 0 0,-1-2-113 0 0,1 1-1 0 0,-1-1 1 0 0,1 0-1 0 0,-1 1 0 0 0,1-1 1 0 0,0 0-1 0 0,-1 0 0 0 0,1 0 1 0 0,-1 0-1 0 0,1 0 1 0 0,-1 0-1 0 0,1 0 0 0 0,0-1 1 0 0,-1 1-1 0 0,3-2 0 0 0,16-6-5008 0 0,-13 4 3226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1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74 5063 0 0,'4'-1'70'0'0,"-1"0"-1"0"0,1-1 0 0 0,-1 1 1 0 0,1-1-1 0 0,-1 0 0 0 0,0 0 1 0 0,0 0-1 0 0,0 0 0 0 0,0-1 1 0 0,0 1-1 0 0,0-1 0 0 0,-1 0 1 0 0,1 0-1 0 0,-1 0 0 0 0,0 0 1 0 0,0 0-1 0 0,0 0 0 0 0,0-1 1 0 0,-1 1-1 0 0,1-1 0 0 0,1-6 1 0 0,-3 10-69 0 0,0 0 0 0 0,0-1 0 0 0,1 1-1 0 0,-1 0 1 0 0,0-1 0 0 0,0 1 0 0 0,0-1 0 0 0,0 1 0 0 0,0 0 0 0 0,0-1 0 0 0,0 1 0 0 0,-1 0 0 0 0,1-1 0 0 0,0 1 0 0 0,0-1 0 0 0,0 1-1 0 0,0 0 1 0 0,0-1 0 0 0,-1 1 0 0 0,1 0 0 0 0,0-1 0 0 0,0 1 0 0 0,0 0 0 0 0,-1 0 0 0 0,1-1 0 0 0,0 1 0 0 0,-1 0 0 0 0,1-1 0 0 0,0 1-1 0 0,0 0 1 0 0,-1 0 0 0 0,1 0 0 0 0,0-1 0 0 0,-1 1 0 0 0,1 0 0 0 0,-1 0 0 0 0,1 0 0 0 0,0 0 0 0 0,-1 0 0 0 0,1 0 0 0 0,0 0 0 0 0,-1 0 0 0 0,1 0-1 0 0,-1 0 1 0 0,1 0 0 0 0,0 0 0 0 0,-1 0 0 0 0,0 0 0 0 0,-12 4 28 0 0,6 1-19 0 0,1 1 0 0 0,0-1 0 0 0,0 1 0 0 0,1 1 0 0 0,-1-1-1 0 0,1 1 1 0 0,1 0 0 0 0,-1 0 0 0 0,1 0 0 0 0,1 1 0 0 0,-1-1 0 0 0,-2 11-1 0 0,6-18-91 0 0,-1 1-1 0 0,1-1 0 0 0,0 0 0 0 0,0 1 1 0 0,-1-1-1 0 0,1 0 0 0 0,0 1 0 0 0,0-1 1 0 0,0 0-1 0 0,0 1 0 0 0,0-1 0 0 0,-1 1 0 0 0,1-1 1 0 0,0 0-1 0 0,0 1 0 0 0,0-1 0 0 0,0 1 1 0 0,0-1-1 0 0,0 0 0 0 0,0 1 0 0 0,0-1 1 0 0,1 1-1 0 0,-1-1 0 0 0,0 0 0 0 0,0 1 1 0 0,0-1-1 0 0,0 1 0 0 0,0-1 0 0 0,1 0 1 0 0,-1 1-1 0 0,0-1 0 0 0,0 0 0 0 0,1 1 0 0 0,-1-1 1 0 0,0 0-1 0 0,0 0 0 0 0,1 1 0 0 0,-1-1 1 0 0,0 0-1 0 0,1 1 0 0 0,2-3-820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1.6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59 9671 0 0,'-13'8'302'0'0,"1"0"-1"0"0,-16 15 1 0 0,24-19-374 0 0,0 0 1 0 0,-1 0 0 0 0,2 0 0 0 0,-1 1 0 0 0,0 0 0 0 0,1 0 0 0 0,0 0-1 0 0,-5 10 1 0 0,8-14 73 0 0,-1-1 1 0 0,1 1-1 0 0,0-1 0 0 0,0 1 0 0 0,0-1 0 0 0,-1 1 0 0 0,1 0 0 0 0,0-1 0 0 0,0 1 1 0 0,0-1-1 0 0,0 1 0 0 0,0 0 0 0 0,0-1 0 0 0,0 1 0 0 0,0-1 0 0 0,0 1 0 0 0,0-1 1 0 0,0 1-1 0 0,0 0 0 0 0,1-1 0 0 0,-1 1 0 0 0,0-1 0 0 0,0 1 0 0 0,1-1 0 0 0,-1 1 0 0 0,0-1 1 0 0,1 1-1 0 0,-1-1 0 0 0,0 1 0 0 0,1-1 0 0 0,-1 1 0 0 0,1-1 0 0 0,0 1 9 0 0,1-1 0 0 0,-1 1 0 0 0,0-1 0 0 0,1 0 0 0 0,-1 0 0 0 0,0 0 0 0 0,1 0 0 0 0,-1 0 0 0 0,1 0 0 0 0,-1 0 0 0 0,0 0 0 0 0,1 0 0 0 0,1-1 0 0 0,4-1 45 0 0,0-1 0 0 0,1 0 0 0 0,11-6 0 0 0,-14 6-2 0 0,0-1-1 0 0,0 0 0 0 0,0 0 0 0 0,0 0 0 0 0,-1 0 1 0 0,0-1-1 0 0,0 0 0 0 0,0 0 0 0 0,0 0 1 0 0,-1 0-1 0 0,0-1 0 0 0,0 1 0 0 0,-1-1 1 0 0,1 0-1 0 0,-1 0 0 0 0,0 0 0 0 0,-1 0 0 0 0,1 0 1 0 0,-1 0-1 0 0,0 0 0 0 0,-1 0 0 0 0,0-1 1 0 0,0 1-1 0 0,0 0 0 0 0,-2-13 0 0 0,-10 42 62 0 0,7 3-146 0 0,0 0 0 0 0,-1 46 0 0 0,7-65-928 0 0,3-3-2952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2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9671 0 0,'0'0'748'0'0,"5"24"-134"0"0,-5 36-552 0 0,0-27-1142 0 0,-3-25-1376 0 0,-3-1-360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2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9671 0 0,'10'-2'-42'0'0,"0"1"0"0"0,0 0 0 0 0,19 1 0 0 0,-5 0-1102 0 0,-15-4-1880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2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13 9671 0 0,'-17'14'1107'0'0,"13"-8"-1154"0"0,-22 34-454 0 0,25-37 490 0 0,-1 0 0 0 0,1-1 0 0 0,0 1 1 0 0,0 0-1 0 0,0 0 0 0 0,0 0 0 0 0,1 0 1 0 0,-1 0-1 0 0,1 0 0 0 0,0 0 0 0 0,0 1 1 0 0,0 5-1 0 0,0-9 16 0 0,1 1 1 0 0,-1-1-1 0 0,0 0 0 0 0,0 1 0 0 0,0-1 1 0 0,1 0-1 0 0,-1 1 0 0 0,0-1 0 0 0,1 0 1 0 0,-1 1-1 0 0,0-1 0 0 0,1 0 0 0 0,-1 1 1 0 0,0-1-1 0 0,1 0 0 0 0,-1 0 0 0 0,0 0 1 0 0,1 1-1 0 0,-1-1 0 0 0,1 0 0 0 0,-1 0 1 0 0,0 0-1 0 0,1 0 0 0 0,-1 0 0 0 0,1 0 1 0 0,-1 0-1 0 0,1 0 0 0 0,-1 0 1 0 0,0 0-1 0 0,1 0 0 0 0,-1 0 0 0 0,1 0 1 0 0,-1 0-1 0 0,1 0 0 0 0,-1 0 0 0 0,0 0 1 0 0,1-1-1 0 0,-1 1 0 0 0,1 0 0 0 0,-1 0 1 0 0,0 0-1 0 0,1-1 0 0 0,-1 1 0 0 0,1-1 1 0 0,16-10 78 0 0,-11 5-91 0 0,0 0 0 0 0,-1 0-1 0 0,1-1 1 0 0,8-15 0 0 0,-12 19-5 0 0,1-1 0 0 0,-1 0 0 0 0,-1 0 0 0 0,1-1 0 0 0,0 1 0 0 0,-1 0 0 0 0,0-1 0 0 0,0 1 0 0 0,0 0 0 0 0,-1-1 0 0 0,1-5 0 0 0,-1 10 119 0 0,-9-4 334 0 0,8 4-436 0 0,1 0-1 0 0,0 0 1 0 0,-1-1-1 0 0,1 1 1 0 0,-1 0-1 0 0,1 0 1 0 0,0-1 0 0 0,-1 1-1 0 0,1 0 1 0 0,-1 0-1 0 0,1 0 1 0 0,-1 0-1 0 0,1 0 1 0 0,-1 0-1 0 0,1 0 1 0 0,0 0 0 0 0,-1 0-1 0 0,1 0 1 0 0,-1 0-1 0 0,1 0 1 0 0,-1 0-1 0 0,1 0 1 0 0,-1 0 0 0 0,1 0-1 0 0,-1 0 1 0 0,1 1-1 0 0,0-1 1 0 0,-1 0-1 0 0,1 0 1 0 0,-1 1 0 0 0,1-1-1 0 0,0 0 1 0 0,-1 1-1 0 0,1-1 1 0 0,-1 1-1 0 0,-16 13 97 0 0,7-6-1652 0 0,-1 0-4808 0 0,9-6 4408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4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9671 0 0,'7'123'-34'0'0,"-8"-122"-1145"0"0,-3-3-1976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5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6911 0 0,'0'0'756'0'0,"30"11"1486"0"0,-28-11-2300 0 0,0 0 0 0 0,0 0 1 0 0,0 0-1 0 0,0-1 0 0 0,0 1 1 0 0,0-1-1 0 0,0 1 0 0 0,0-1 1 0 0,0 1-1 0 0,0-1 0 0 0,0 0 0 0 0,0 0 1 0 0,-1 0-1 0 0,1 0 0 0 0,0 0 1 0 0,-1-1-1 0 0,1 1 0 0 0,1-2 1 0 0,2-5-3117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1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1 455 0 0,'-33'3'135'0'0,"16"-2"482"0"0,1 1 0 0 0,0 0 1 0 0,-1 1-1 0 0,1 1 0 0 0,1 0 0 0 0,-31 13 0 0 0,30-9-306 0 0,7-4-274 0 0,0 0-1 0 0,1 1 0 0 0,-1 0 0 0 0,1 0 1 0 0,1 1-1 0 0,-1 0 0 0 0,-8 9 0 0 0,10-9-33 0 0,3-3 5 0 0,1-1 0 0 0,0 0 0 0 0,0 1 0 0 0,-1-1 0 0 0,2 1 0 0 0,-1-1 0 0 0,0 1-1 0 0,-1 3 1 0 0,-5 9 54 0 0,5-9-25 0 0,0-2 12 0 0,1 0-1 0 0,-1 1 0 0 0,1 0 1 0 0,1-1-1 0 0,-1 1 0 0 0,1 0 1 0 0,-1 0-1 0 0,0 8 0 0 0,3-9-35 0 0,0 0-1 0 0,0 0 1 0 0,0 0-1 0 0,0-1 1 0 0,1 1-1 0 0,0 0 1 0 0,-1-1-1 0 0,1 1 0 0 0,0-1 1 0 0,1 1-1 0 0,2 3 1 0 0,15 12 8 0 0,-18-16-8 0 0,14 8 43 0 0,-13-10-10 0 0,0 1-1 0 0,-1 0 0 0 0,1-1 0 0 0,-1 1 0 0 0,1 0 1 0 0,-1 0-1 0 0,0 1 0 0 0,0-1 0 0 0,0 0 0 0 0,0 1 0 0 0,0-1 1 0 0,-1 1-1 0 0,1 0 0 0 0,-1 0 0 0 0,0-1 0 0 0,0 1 1 0 0,0 0-1 0 0,1 4 0 0 0,-1-2-31 0 0,0 0 1 0 0,-1 0-1 0 0,0 0 0 0 0,0 1 1 0 0,0-1-1 0 0,0 0 0 0 0,-1 0 0 0 0,0 0 1 0 0,0 0-1 0 0,-2 6 0 0 0,-11 20 50 0 0,14-29-64 0 0,-1-1 0 0 0,0 1 0 0 0,0 0 0 0 0,0 0 0 0 0,0 0 0 0 0,0-1 0 0 0,0 1 0 0 0,0-1 0 0 0,0 1 0 0 0,-1-1 0 0 0,1 1 0 0 0,0-1 0 0 0,-1 1 0 0 0,-2 0 0 0 0,-2 3 11 0 0,-4 5 110 0 0,0 0 1 0 0,-1-1-1 0 0,-23 14 0 0 0,15-8-49 0 0,12-11-72 0 0,-7 1-449 0 0,34-11-3094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5.4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10135 0 0,'0'1'778'0'0,"-2"6"-655"0"0,0 1 0 0 0,1-1 0 0 0,-1 15 1 0 0,2-15-114 0 0,-1-1 0 0 0,0 1 0 0 0,0 0 0 0 0,0-1 0 0 0,-1 0 1 0 0,-2 7-1 0 0,3-12 655 0 0,17-25-512 0 0,-7 8-550 0 0,-7 12 372 0 0,0 0-1 0 0,1 0 0 0 0,-1 1 1 0 0,1-1-1 0 0,0 1 1 0 0,-1-1-1 0 0,2 1 0 0 0,-1 0 1 0 0,5-5-1 0 0,-7 8 183 0 0,8 15 598 0 0,-8-10-756 0 0,0 1 0 0 0,-1-1-1 0 0,0 0 1 0 0,-1 1 0 0 0,1-1 0 0 0,-1 1-1 0 0,0-1 1 0 0,0 0 0 0 0,-1 0 0 0 0,-2 7 0 0 0,4-12-213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5.8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27 7831 0 0,'0'0'603'0'0,"1"1"-555"0"0,-1 0-1 0 0,1-1 1 0 0,-1 1-1 0 0,1-1 1 0 0,0 1 0 0 0,-1-1-1 0 0,1 1 1 0 0,-1-1-1 0 0,1 1 1 0 0,0-1 0 0 0,-1 0-1 0 0,1 1 1 0 0,0-1 0 0 0,0 0-1 0 0,-1 0 1 0 0,1 0-1 0 0,0 1 1 0 0,0-1 0 0 0,0 0-1 0 0,-1 0 1 0 0,1 0-1 0 0,0 0 1 0 0,0 0 0 0 0,1-1-1 0 0,-2 1-27 0 0,0 0 0 0 0,1 0 0 0 0,-1-1 0 0 0,0 1 0 0 0,1 0 0 0 0,-1-1 1 0 0,0 1-1 0 0,1 0 0 0 0,-1-1 0 0 0,0 1 0 0 0,1-1 0 0 0,-1 1 0 0 0,0 0 0 0 0,0-1 0 0 0,0 1 0 0 0,0-1 0 0 0,1 1 0 0 0,-1-1 0 0 0,0 1 0 0 0,0-1 0 0 0,0 1 0 0 0,0 0 0 0 0,0-1 0 0 0,0 1 1 0 0,0-1-1 0 0,0 1 0 0 0,0-1 0 0 0,0 1 0 0 0,0-1 0 0 0,0 1 0 0 0,-1-1 0 0 0,1 1 0 0 0,0-1 0 0 0,-1 0-14 0 0,1-1-1 0 0,-1 1 1 0 0,0 0-1 0 0,1 0 1 0 0,-1 0 0 0 0,0 0-1 0 0,0 0 1 0 0,1 0-1 0 0,-1 0 1 0 0,0 0-1 0 0,0 1 1 0 0,0-1 0 0 0,0 0-1 0 0,0 0 1 0 0,-1 1-1 0 0,1-1 1 0 0,0 1 0 0 0,0-1-1 0 0,0 1 1 0 0,0-1-1 0 0,-1 1 1 0 0,1 0-1 0 0,0 0 1 0 0,-2-1 0 0 0,2 1 29 0 0,0 0 0 0 0,0 0 0 0 0,0 0 0 0 0,0 0 0 0 0,0 0 0 0 0,0 0 0 0 0,0 0 0 0 0,0 0 1 0 0,0 1-1 0 0,0-1 0 0 0,1 0 0 0 0,-1 1 0 0 0,0-1 0 0 0,0 0 0 0 0,0 1 0 0 0,0-1 0 0 0,0 1 1 0 0,1-1-1 0 0,-1 1 0 0 0,0 0 0 0 0,1-1 0 0 0,-1 1 0 0 0,0 0 0 0 0,1 0 0 0 0,-1-1 0 0 0,1 1 1 0 0,-1 0-1 0 0,1 0 0 0 0,-1 0 0 0 0,0 1 0 0 0,0 2 54 0 0,0 0 0 0 0,1 0-1 0 0,-1 0 1 0 0,1 0 0 0 0,0 0 0 0 0,0 0-1 0 0,1 0 1 0 0,-1 0 0 0 0,2 5 0 0 0,-2-8-138 0 0,0 1 0 0 0,1-1 0 0 0,-1 0-1 0 0,1 1 1 0 0,-1-1 0 0 0,1 0 0 0 0,-1 0 0 0 0,1 0 0 0 0,0 1 0 0 0,-1-1 0 0 0,1 0 0 0 0,0 0 0 0 0,0 0 0 0 0,0 0 0 0 0,0 0 0 0 0,0 0 0 0 0,0-1 0 0 0,0 1-1 0 0,0 0 1 0 0,0 0 0 0 0,1-1 0 0 0,-1 1 0 0 0,0-1 0 0 0,0 1 0 0 0,1-1 0 0 0,-1 1 0 0 0,0-1 0 0 0,1 0 0 0 0,-1 0 0 0 0,2 0 0 0 0,2-1-1065 0 0,5-8-2482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6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11519 0 0,'1'3'-77'0'0,"0"0"-1"0"0,-1 0 1 0 0,1 0-1 0 0,-1 0 1 0 0,0 0-1 0 0,0 0 1 0 0,0 0-1 0 0,-1 1 0 0 0,1-1 1 0 0,-1 0-1 0 0,0 0 1 0 0,0 3-1 0 0,0-6-338 0 0,1-2-1949 0 0,-4-10-534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6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7367 0 0,'2'0'656'0'0,"0"0"-528"0"0,0 1-216 0 0,-1 1-536 0 0,-2 4-2952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6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20 11519 0 0,'-5'23'1415'0'0,"4"-20"-1472"0"0,1-1-1 0 0,0 1 1 0 0,-1-1 0 0 0,1 0-1 0 0,-1 1 1 0 0,0-1 0 0 0,1 0-1 0 0,-1 1 1 0 0,-1-1 0 0 0,1 0-1 0 0,-2 3 1 0 0,3-5 41 0 0,-1 0-1 0 0,1-1 1 0 0,-1 1-1 0 0,1 0 1 0 0,-1 0 0 0 0,1 0-1 0 0,-1 0 1 0 0,1 0-1 0 0,-1 0 1 0 0,1-1-1 0 0,0 1 1 0 0,-1 0 0 0 0,1 0-1 0 0,-1-1 1 0 0,1 1-1 0 0,-1 0 1 0 0,1-1 0 0 0,0 1-1 0 0,-1 0 1 0 0,1-1-1 0 0,0 1 1 0 0,-1-1 0 0 0,0 0 48 0 0,0 0-30 0 0,0 0-1 0 0,1-1 1 0 0,-1 1 0 0 0,1 0 0 0 0,-1-1 0 0 0,1 1 0 0 0,0 0 0 0 0,0-1 0 0 0,-1 1-1 0 0,1-1 1 0 0,0 1 0 0 0,0 0 0 0 0,1-1 0 0 0,-1 1 0 0 0,0-1 0 0 0,0 1 0 0 0,0 0 0 0 0,1-1-1 0 0,-1 1 1 0 0,1 0 0 0 0,-1-1 0 0 0,1 1 0 0 0,0 0 0 0 0,-1 0 0 0 0,1 0 0 0 0,0-1 0 0 0,0 1-1 0 0,0 0 1 0 0,1-1 0 0 0,0 0-42 0 0,0 0 0 0 0,0 1 1 0 0,0-1-1 0 0,1 1 0 0 0,-1-1 0 0 0,0 1 0 0 0,1 0 0 0 0,-1-1 1 0 0,1 1-1 0 0,-1 1 0 0 0,1-1 0 0 0,0 0 0 0 0,4 0 0 0 0,31-5-2529 0 0,-24 3-662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7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 11519 0 0,'0'0'887'0'0,"14"24"-1839"0"0,-13-21 1048 0 0,1-1-1 0 0,-1 1 1 0 0,1 0 0 0 0,-1 0 0 0 0,0 0-1 0 0,0 0 1 0 0,-1 1 0 0 0,1-1-1 0 0,-1 0 1 0 0,1 0 0 0 0,-1 0-1 0 0,0 1 1 0 0,0-1 0 0 0,-1 0 0 0 0,1 0-1 0 0,-1 0 1 0 0,1 0 0 0 0,-1 1-1 0 0,-1 2 1 0 0,1-3-110 0 0,-1-1-1 0 0,1 0 0 0 0,0 0 1 0 0,0 0-1 0 0,-1-1 1 0 0,1 1-1 0 0,-1 0 0 0 0,0 0 1 0 0,0-1-1 0 0,1 1 1 0 0,-1-1-1 0 0,0 0 0 0 0,0 1 1 0 0,0-1-1 0 0,-1 0 1 0 0,1 0-1 0 0,0 0 0 0 0,0-1 1 0 0,0 1-1 0 0,-1 0 1 0 0,1-1-1 0 0,0 0 0 0 0,-1 1 1 0 0,1-1-1 0 0,0 0 1 0 0,-4 0-1 0 0,-1-3-1132 0 0,-7-9-3153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7.6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12439 0 0,'1'2'1104'0'0,"0"0"-880"0"0,0 0-224 0 0,-1 4-5488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8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18 7831 0 0,'0'0'603'0'0,"0"0"-396"0"0,-2 1-210 0 0,1-1 1 0 0,0 1 0 0 0,-1 0-1 0 0,1 0 1 0 0,0 0 0 0 0,0 0-1 0 0,0 0 1 0 0,0 0 0 0 0,0 0-1 0 0,0 0 1 0 0,0 0 0 0 0,0 0-1 0 0,0 0 1 0 0,1 1 0 0 0,-1-1-1 0 0,0 0 1 0 0,0 2 0 0 0,0-1 26 0 0,-1 2 281 0 0,1-1 0 0 0,-1 1 0 0 0,1-1-1 0 0,0 1 1 0 0,0 0 0 0 0,0 0 0 0 0,1 0 0 0 0,-1-1-1 0 0,1 7 1 0 0,0-9-291 0 0,0 0 0 0 0,0 0 0 0 0,0 0 0 0 0,0 0 1 0 0,0-1-1 0 0,0 1 0 0 0,0 0 0 0 0,1 0 0 0 0,-1 0 0 0 0,0 0 0 0 0,0-1 0 0 0,1 1 0 0 0,-1 0 0 0 0,1 0 0 0 0,-1-1 0 0 0,1 1 0 0 0,-1 0 0 0 0,1-1 0 0 0,-1 1 1 0 0,1-1-1 0 0,-1 1 0 0 0,1-1 0 0 0,0 1 0 0 0,0-1 0 0 0,-1 1 0 0 0,1-1 0 0 0,0 1 0 0 0,-1-1 0 0 0,1 0 0 0 0,0 1 0 0 0,0-1 0 0 0,0 0 0 0 0,-1 0 1 0 0,1 0-1 0 0,0 0 0 0 0,0 1 0 0 0,0-1 0 0 0,0 0 0 0 0,0 0 0 0 0,-1-1 0 0 0,1 1 0 0 0,0 0 0 0 0,0 0 0 0 0,0 0 0 0 0,-1-1 0 0 0,1 1 0 0 0,0 0 0 0 0,0-1 1 0 0,0 1-1 0 0,0-1 0 0 0,3-1-14 0 0,0 0 1 0 0,-1 0 0 0 0,1-1-1 0 0,-1 1 1 0 0,1-1 0 0 0,-1 0-1 0 0,0 0 1 0 0,0 0 0 0 0,0-1 0 0 0,-1 1-1 0 0,1-1 1 0 0,-1 1 0 0 0,4-8-1 0 0,-5 9 7 0 0,0 1-1 0 0,-1 0 0 0 0,1 0 0 0 0,0-1 0 0 0,-1 1 1 0 0,1 0-1 0 0,-1-1 0 0 0,0 1 0 0 0,1 0 1 0 0,-1-1-1 0 0,0 1 0 0 0,0-1 0 0 0,0 1 1 0 0,0-1-1 0 0,0 1 0 0 0,0 0 0 0 0,0-1 1 0 0,0 1-1 0 0,0-1 0 0 0,-1 1 0 0 0,1 0 1 0 0,-1-1-1 0 0,1 1 0 0 0,-1 0 0 0 0,0-1 1 0 0,1 1-1 0 0,-1 0 0 0 0,0 0 0 0 0,0 0 1 0 0,0-1-1 0 0,0 1 0 0 0,0 0 0 0 0,0 0 1 0 0,0 0-1 0 0,0 1 0 0 0,0-1 0 0 0,0 0 1 0 0,-1 0-1 0 0,1 1 0 0 0,0-1 0 0 0,0 0 1 0 0,-1 1-1 0 0,1-1 0 0 0,-2 1 0 0 0,2 0-21 0 0,0-1-1 0 0,0 1 1 0 0,0 0-1 0 0,0 0 1 0 0,0 1-1 0 0,0-1 0 0 0,0 0 1 0 0,0 0-1 0 0,0 0 1 0 0,0 1-1 0 0,0-1 1 0 0,0 0-1 0 0,0 1 1 0 0,0-1-1 0 0,0 1 0 0 0,-2 0 1 0 0,-1 5-4721 0 0,4-1-192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5:58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 11975 0 0,'-30'46'-461'0'0,"-3"3"854"0"0,31-45-257 0 0,0 0 0 0 0,0 0-1 0 0,1 0 1 0 0,-1 0 0 0 0,1 1 0 0 0,0-1-1 0 0,0 0 1 0 0,0 1 0 0 0,0 8 0 0 0,1-12-129 0 0,0-1 0 0 0,0 1 1 0 0,0 0-1 0 0,0 0 1 0 0,0-1-1 0 0,0 1 1 0 0,0 0-1 0 0,0 0 0 0 0,0-1 1 0 0,0 1-1 0 0,1 0 1 0 0,-1 0-1 0 0,0-1 0 0 0,1 1 1 0 0,-1 0-1 0 0,0-1 1 0 0,1 1-1 0 0,-1 0 1 0 0,1-1-1 0 0,-1 1 0 0 0,1 0 1 0 0,-1-1-1 0 0,1 1 1 0 0,-1-1-1 0 0,1 1 0 0 0,-1-1 1 0 0,1 0-1 0 0,0 1 1 0 0,-1-1-1 0 0,1 1 1 0 0,0-1-1 0 0,1 0 0 0 0,0 0 3 0 0,0 0 0 0 0,0 0 0 0 0,0 0 0 0 0,0 0 0 0 0,0-1 0 0 0,-1 1 0 0 0,1-1-1 0 0,0 0 1 0 0,0 1 0 0 0,0-1 0 0 0,0 0 0 0 0,2-2 0 0 0,6-3 12 0 0,0-1 1 0 0,-1-1-1 0 0,11-8 0 0 0,-18 13-22 0 0,0 2 0 0 0,-1 0 0 0 0,1-1 0 0 0,-1 1 0 0 0,1-1 0 0 0,-1 1 0 0 0,0-1 0 0 0,0 1 0 0 0,1-1 0 0 0,-1 0 0 0 0,0 0 0 0 0,-1 1 0 0 0,1-1 0 0 0,0 0 0 0 0,0 0 0 0 0,-1 0 0 0 0,1 0 0 0 0,-1 0 0 0 0,0 0 0 0 0,1-3 0 0 0,-1 4 10 0 0,0 1 0 0 0,0-1 0 0 0,0 1 0 0 0,0-1 0 0 0,-1 1 0 0 0,1 0 0 0 0,0-1 0 0 0,0 1 0 0 0,0-1 0 0 0,0 1 0 0 0,-1-1 0 0 0,1 1 0 0 0,0-1 0 0 0,0 1 0 0 0,-1 0 0 0 0,1-1 0 0 0,0 1 0 0 0,0 0 0 0 0,-1-1 0 0 0,1 1 0 0 0,0 0 0 0 0,-1-1 0 0 0,1 1 0 0 0,-1 0 0 0 0,1 0 0 0 0,-1-1 0 0 0,1 1 0 0 0,0 0 0 0 0,-1 0 0 0 0,1 0 0 0 0,-1 0 0 0 0,1-1 0 0 0,-1 1 0 0 0,1 0 0 0 0,-1 0 0 0 0,1 0 0 0 0,-1 0 0 0 0,1 0 0 0 0,-1 0 0 0 0,-20 6-251 0 0,15-3-570 0 0,-8 0-3873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07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50 1839 0 0,'0'0'150'0'0,"-25"-4"4434"0"0,22 6-4495 0 0,0-1-1 0 0,0 0 1 0 0,1 1 0 0 0,-1-1 0 0 0,0 1 0 0 0,1 0-1 0 0,0 0 1 0 0,-1 0 0 0 0,1 0 0 0 0,0 0 0 0 0,0 1 0 0 0,0-1-1 0 0,0 0 1 0 0,1 1 0 0 0,-1 0 0 0 0,1-1 0 0 0,-1 1-1 0 0,1 0 1 0 0,0 0 0 0 0,0 0 0 0 0,0 0 0 0 0,1 0 0 0 0,-1 0-1 0 0,1 0 1 0 0,-1 4 0 0 0,1-6-77 0 0,0-1 0 0 0,0 1 0 0 0,0 0 0 0 0,0 0 0 0 0,0 0 0 0 0,0 0 0 0 0,0 0 0 0 0,0 0 0 0 0,0 0 0 0 0,1-1 0 0 0,-1 1 0 0 0,0 0 0 0 0,0 0-1 0 0,1 0 1 0 0,-1 0 0 0 0,1-1 0 0 0,-1 1 0 0 0,1 0 0 0 0,-1 0 0 0 0,1-1 0 0 0,-1 1 0 0 0,1 0 0 0 0,0-1 0 0 0,-1 1 0 0 0,1-1 0 0 0,0 1 0 0 0,-1-1 0 0 0,1 1 0 0 0,0-1 0 0 0,0 1 0 0 0,0-1 0 0 0,-1 0 0 0 0,1 1 0 0 0,0-1 0 0 0,0 0 0 0 0,1 0 0 0 0,0 0 69 0 0,-1 0 0 0 0,1-1 1 0 0,0 1-1 0 0,0-1 1 0 0,-1 1-1 0 0,1-1 1 0 0,0 0-1 0 0,-1 1 0 0 0,1-1 1 0 0,-1 0-1 0 0,1 0 1 0 0,-1 0-1 0 0,0 0 0 0 0,1-1 1 0 0,0-1-1 0 0,2 0 26 0 0,0-1 0 0 0,-1 0-1 0 0,0 0 1 0 0,1 0-1 0 0,-2 0 1 0 0,1 0-1 0 0,3-8 1 0 0,-5 8-20 0 0,0 0 0 0 0,0 0 1 0 0,-1 0-1 0 0,0 0 0 0 0,0 0 0 0 0,0 1 0 0 0,0-1 1 0 0,0 0-1 0 0,-1 0 0 0 0,0 0 0 0 0,0 0 0 0 0,0 0 0 0 0,-2-5 1 0 0,2 7-77 0 0,1 1 23 0 0,0 0 0 0 0,0 0 0 0 0,0 0 0 0 0,0 0 1 0 0,0 0-1 0 0,0 0 0 0 0,-1 0 0 0 0,1 1 0 0 0,0-1 0 0 0,-1 0 1 0 0,1 0-1 0 0,0 0 0 0 0,-1 0 0 0 0,1 1 0 0 0,-1-1 0 0 0,0 0 0 0 0,1 1 1 0 0,-1-1-1 0 0,0 0 0 0 0,1 1 0 0 0,-2-2 0 0 0,-1 2-18 0 0,3 0-14 0 0,-1 0-1 0 0,1 0 0 0 0,0 0 0 0 0,-1 0 1 0 0,1 0-1 0 0,-1 0 0 0 0,1 1 0 0 0,-1-1 1 0 0,1 0-1 0 0,0 0 0 0 0,-1 1 0 0 0,1-1 1 0 0,0 0-1 0 0,-1 0 0 0 0,1 1 0 0 0,0-1 1 0 0,-1 1-1 0 0,1-1 0 0 0,0 0 0 0 0,-1 1 1 0 0,1-1-1 0 0,0 0 0 0 0,0 1 0 0 0,0-1 1 0 0,-1 1-1 0 0,1-1 0 0 0,0 1 0 0 0,0-1 1 0 0,0 1-1 0 0,0-1 0 0 0,0 0 0 0 0,0 1 1 0 0,0-1-1 0 0,0 1 0 0 0,0-1 0 0 0,0 1 1 0 0,0-1-1 0 0,0 1 0 0 0,0-1 0 0 0,0 1 1 0 0,1 0-1 0 0,4 13 70 0 0,-5-14-71 0 0,47 69 276 0 0,-45-67-466 0 0,-1 0-1 0 0,0 1 0 0 0,1-1 0 0 0,-1 0 0 0 0,0 1 1 0 0,0-1-1 0 0,-1 1 0 0 0,1 0 0 0 0,-1-1 1 0 0,1 1-1 0 0,-1 3 0 0 0,-1-2-4032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1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14 1375 0 0,'0'0'904'0'0,"10"-2"-749"0"0,43-9 2130 0 0,-52 11-2216 0 0,0 0-1 0 0,0 0 1 0 0,1 0-1 0 0,-1 0 1 0 0,0 0-1 0 0,0 0 1 0 0,0 0-1 0 0,1 0 1 0 0,-1 1-1 0 0,0-1 1 0 0,0 0-1 0 0,0 1 0 0 0,0-1 1 0 0,0 1-1 0 0,0-1 1 0 0,0 1-1 0 0,0 0 1 0 0,0-1-1 0 0,0 1 1 0 0,0 0-1 0 0,0 0 1 0 0,0 0-1 0 0,-1-1 1 0 0,1 1-1 0 0,0 0 1 0 0,1 2-1 0 0,0 0 13 0 0,-1 0-1 0 0,1 1 1 0 0,0-1 0 0 0,-1 0 0 0 0,0 1 0 0 0,0-1-1 0 0,1 5 1 0 0,-1 1 1 0 0,0 0 0 0 0,-1 0-1 0 0,0 0 1 0 0,-1 0 0 0 0,1 0 0 0 0,-4 11 0 0 0,-17 55 497 0 0,11-41-144 0 0,-73 223-40 0 0,50-161-760 0 0,29-72-2423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08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18 2759 0 0,'-10'3'1110'0'0,"8"-2"-1100"0"0,0 0 1 0 0,1-1 84 0 0,1 0 0 0 0,-1 1 0 0 0,1-1 0 0 0,0 1 0 0 0,-1-1 0 0 0,1 0 0 0 0,-1 1 0 0 0,1-1 0 0 0,0 1 0 0 0,-1-1 0 0 0,1 1 0 0 0,0-1 0 0 0,0 1 0 0 0,-1 0 0 0 0,1-1 0 0 0,0 1 0 0 0,0-1 0 0 0,0 1 0 0 0,0-1 0 0 0,0 1 0 0 0,0 0 0 0 0,0-1 0 0 0,0 1 0 0 0,0-1 0 0 0,0 1 0 0 0,0 0 0 0 0,0-1 0 0 0,0 1 0 0 0,0-1 1 0 0,0 1-1 0 0,1 0 0 0 0,-1-1 0 0 0,0 1 0 0 0,0-1 0 0 0,1 1 0 0 0,-1-1 0 0 0,0 1 0 0 0,1-1 0 0 0,-1 1 0 0 0,1-1 0 0 0,0 1 0 0 0,-1 0-77 0 0,1 0 1 0 0,0 1-1 0 0,0-1 1 0 0,0 0 0 0 0,1 0-1 0 0,-1 0 1 0 0,0 0-1 0 0,0 0 1 0 0,1 0 0 0 0,-1 0-1 0 0,0 0 1 0 0,1-1-1 0 0,-1 1 1 0 0,1 0-1 0 0,1 0 1 0 0,0-1-8 0 0,-1 0 1 0 0,1 0-1 0 0,-1-1 1 0 0,1 1-1 0 0,-1 0 1 0 0,1-1-1 0 0,-1 0 0 0 0,0 0 1 0 0,1 1-1 0 0,-1-1 1 0 0,0-1-1 0 0,0 1 1 0 0,1 0-1 0 0,-1 0 0 0 0,0-1 1 0 0,0 0-1 0 0,-1 1 1 0 0,1-1-1 0 0,0 0 1 0 0,0 0-1 0 0,-1 0 0 0 0,1 0 1 0 0,-1 0-1 0 0,0 0 1 0 0,1 0-1 0 0,-1 0 1 0 0,1-3-1 0 0,-2 4 3 0 0,0 1-1 0 0,0-1 1 0 0,0 0-1 0 0,0 0 1 0 0,0 1-1 0 0,0-1 1 0 0,0 0-1 0 0,0 1 1 0 0,-1-1-1 0 0,1 0 1 0 0,0 1 0 0 0,0-1-1 0 0,0 0 1 0 0,-1 1-1 0 0,1-1 1 0 0,0 0-1 0 0,-1 1 1 0 0,1-1-1 0 0,-1 1 1 0 0,1-1-1 0 0,-1 1 1 0 0,1-1-1 0 0,-1 1 1 0 0,1-1 0 0 0,-1 1-1 0 0,1-1 1 0 0,-1 1-1 0 0,0 0 1 0 0,1-1-1 0 0,-1 1 1 0 0,0 0-1 0 0,1-1 1 0 0,-1 1-1 0 0,0 0 1 0 0,1 0 0 0 0,-2 0-1 0 0,1-1-68 0 0,-1 1 0 0 0,0-1 0 0 0,0 1 0 0 0,0-1 0 0 0,1 1 0 0 0,-1 0 0 0 0,0 0 0 0 0,0 0 0 0 0,0 0 0 0 0,0 0-1 0 0,0 0 1 0 0,-2 1 0 0 0,-1 2-2925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13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11 919 0 0,'0'0'267'0'0,"0"-10"5430"0"0,1 12-5537 0 0,-1 0-1 0 0,1 1 1 0 0,0-1-1 0 0,-1 1 0 0 0,1-1 1 0 0,-1 1-1 0 0,0-1 1 0 0,0 1-1 0 0,0-1 0 0 0,0 1 1 0 0,0-1-1 0 0,-1 1 1 0 0,1-1-1 0 0,-2 5 0 0 0,0 9 757 0 0,2-7-507 0 0,0 6-73 0 0,-1 0 0 0 0,0-1 0 0 0,0 1 0 0 0,-5 16 0 0 0,6-30-261 0 0,-1 7 69 0 0,17-32-27 0 0,-8 6-84 0 0,-7 13-1 0 0,1 1 1 0 0,-1 0 0 0 0,1 0 0 0 0,0 0-1 0 0,0 0 1 0 0,1 1 0 0 0,-1-1 0 0 0,1 1-1 0 0,-1-1 1 0 0,1 1 0 0 0,0 0-1 0 0,1 0 1 0 0,-1 0 0 0 0,0 0 0 0 0,5-2-1 0 0,-8 5-21 0 0,1 0 0 0 0,-1 0-1 0 0,1 0 1 0 0,-1 0 0 0 0,1 0 0 0 0,-1 0-1 0 0,0 0 1 0 0,1 0 0 0 0,-1 0-1 0 0,1 0 1 0 0,-1 1 0 0 0,0-1-1 0 0,1 0 1 0 0,-1 0 0 0 0,1 0 0 0 0,-1 1-1 0 0,0-1 1 0 0,1 0 0 0 0,-1 0-1 0 0,0 1 1 0 0,1-1 0 0 0,-1 0 0 0 0,0 1-1 0 0,0-1 1 0 0,1 1 0 0 0,-1-1-1 0 0,0 0 1 0 0,0 1 0 0 0,0-1-1 0 0,1 0 1 0 0,-1 1 0 0 0,0-1 0 0 0,0 1-1 0 0,0-1 1 0 0,0 1 0 0 0,0-1-1 0 0,0 0 1 0 0,0 1 0 0 0,0-1 0 0 0,0 1-1 0 0,0 0 1 0 0,1 18 207 0 0,-3-1-125 0 0,-1 0-1 0 0,-7 20 1 0 0,5-18-108 0 0,5-19-72 0 0,-1-19-11026 0 0,0 14 9170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14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72 5063 0 0,'0'0'390'0'0,"25"-1"954"0"0,-21-1-1307 0 0,1 0 0 0 0,-1-1 0 0 0,1 1 0 0 0,-1-1 1 0 0,0 1-1 0 0,0-1 0 0 0,4-4 0 0 0,-6 5 66 0 0,0 0 1 0 0,0 1-1 0 0,0-1 0 0 0,0 0 1 0 0,-1 0-1 0 0,1 0 0 0 0,-1 0 1 0 0,1 0-1 0 0,-1-1 0 0 0,0 1 1 0 0,0 0-1 0 0,0-1 0 0 0,0 1 1 0 0,0-1-1 0 0,0-3 0 0 0,-1 5-92 0 0,0 1 0 0 0,-1-1-1 0 0,1 1 1 0 0,0-1-1 0 0,-1 1 1 0 0,1-1-1 0 0,0 1 1 0 0,-1-1 0 0 0,1 1-1 0 0,-1 0 1 0 0,1-1-1 0 0,-1 1 1 0 0,1 0 0 0 0,-1-1-1 0 0,1 1 1 0 0,-1 0-1 0 0,1-1 1 0 0,-1 1 0 0 0,1 0-1 0 0,-1 0 1 0 0,1 0-1 0 0,-1 0 1 0 0,1 0-1 0 0,-1-1 1 0 0,0 1 0 0 0,1 0-1 0 0,-1 0 1 0 0,1 0-1 0 0,-1 0 1 0 0,1 1 0 0 0,-1-1-1 0 0,0 0 1 0 0,1 0-1 0 0,-1 0 1 0 0,1 0 0 0 0,-2 1-1 0 0,-20 6 200 0 0,16-3-98 0 0,1 1 1 0 0,0-1-1 0 0,0 1 1 0 0,0 0-1 0 0,1 0 1 0 0,-5 7-1 0 0,7-9-40 0 0,1-1 0 0 0,-1 1 0 0 0,0 0 0 0 0,1 0 0 0 0,-1 0 0 0 0,1 0 0 0 0,0 0 0 0 0,0 0 0 0 0,1 0 0 0 0,-1 0 0 0 0,0 1-1 0 0,1-1 1 0 0,0 0 0 0 0,0 0 0 0 0,0 4 0 0 0,1-5-40 0 0,-1-1 0 0 0,1 0-1 0 0,0 1 1 0 0,-1-1 0 0 0,1 0 0 0 0,0 1-1 0 0,0-1 1 0 0,0 0 0 0 0,0 0-1 0 0,0 0 1 0 0,0 0 0 0 0,0 0 0 0 0,1 0-1 0 0,-1 0 1 0 0,0 0 0 0 0,0 0-1 0 0,1-1 1 0 0,-1 1 0 0 0,1-1-1 0 0,-1 1 1 0 0,0-1 0 0 0,1 1 0 0 0,-1-1-1 0 0,1 0 1 0 0,2 1 0 0 0,-1-1-130 0 0,-1 1 0 0 0,1-1 0 0 0,0 0-1 0 0,0 0 1 0 0,-1 0 0 0 0,1 0 0 0 0,0-1 0 0 0,-1 1 0 0 0,1-1 0 0 0,0 1 0 0 0,-1-1 0 0 0,1 0 0 0 0,-1 0 0 0 0,5-2 0 0 0,3-7-3752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29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0 5527 0 0,'0'0'2784'0'0,"-14"22"343"0"0,4 17-1440 0 0,-8 77 0 0 0,1-1-1148 0 0,16-113-537 0 0,0-1 7 0 0,1 0 0 0 0,-1 1 0 0 0,1-1 0 0 0,0 1 0 0 0,-1-1 0 0 0,1 1 0 0 0,0-1 0 0 0,0 1 0 0 0,0-1 0 0 0,0 1 0 0 0,0-1 0 0 0,0 1 0 0 0,1 1 0 0 0,-1-2-7 0 0,0 0-1 0 0,1-1 1 0 0,-1 1 0 0 0,0-1-1 0 0,1 1 1 0 0,-1-1 0 0 0,0 1-1 0 0,1-1 1 0 0,-1 1-1 0 0,1-1 1 0 0,-1 1 0 0 0,1-1-1 0 0,-1 1 1 0 0,1-1-1 0 0,0 0 1 0 0,-1 1 0 0 0,1-1-1 0 0,-1 0 1 0 0,1 0-1 0 0,0 1 1 0 0,-1-1 0 0 0,1 0-1 0 0,0 0 1 0 0,-1 0 0 0 0,1 0-1 0 0,0 0 1 0 0,-1 0-1 0 0,1 0 1 0 0,0 0 0 0 0,-1 0-1 0 0,1 0 1 0 0,-1 0-1 0 0,1 0 1 0 0,0 0 0 0 0,-1-1-1 0 0,2 1 1 0 0,20-7 65 0 0,-21 7-66 0 0,29-11 21 0 0,1 1-1 0 0,59-9 0 0 0,-85 18 18 0 0,-2 1-201 0 0,-1 0-1 0 0,1 0 1 0 0,-1 0-1 0 0,1-1 0 0 0,-1 1 1 0 0,0-1-1 0 0,1 1 1 0 0,-1-1-1 0 0,4-2 1 0 0,-1-5-4916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31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0 269 455 0 0,'0'0'11400'0'0,"9"-30"-10008"0"0,16-38-54 0 0,-16 40-970 0 0,1 0-1 0 0,25-44 0 0 0,-28 59-304 0 0,-6 10-31 0 0,0 0 0 0 0,1 0 1 0 0,-1 0-1 0 0,1 0 0 0 0,0 1 1 0 0,0-1-1 0 0,0 0 0 0 0,3-2 1 0 0,-3 4 36 0 0,-1 1-67 0 0,-1 0 0 0 0,0 0 0 0 0,1 0 0 0 0,-1 0 0 0 0,1 0 0 0 0,-1 0 1 0 0,0 1-1 0 0,1-1 0 0 0,-1 0 0 0 0,0 0 0 0 0,1 0 0 0 0,-1 1 0 0 0,0-1 0 0 0,0 0 0 0 0,1 0 0 0 0,-1 1 0 0 0,0-1 1 0 0,0 0-1 0 0,1 1 0 0 0,-1-1 0 0 0,0 0 0 0 0,0 1 0 0 0,0-1 0 0 0,0 0 0 0 0,1 1 0 0 0,-1-1 0 0 0,0 1 0 0 0,0-1 1 0 0,0 0-1 0 0,0 1 0 0 0,0-1 0 0 0,0 0 0 0 0,0 2 0 0 0,2 14-9 0 0,-2-14 19 0 0,7 52 36 0 0,5 29 78 0 0,-10-73-116 0 0,0-1 0 0 0,1 1 0 0 0,0-1 1 0 0,1 0-1 0 0,0 0 0 0 0,6 10 0 0 0,2-6-3840 0 0,-14-19-756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32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7367 0 0,'0'0'568'0'0,"21"2"-32"0"0,21-2 488 0 0,-1-1-5420 0 0,-40 1 3143 0 0,1-1-10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33.4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16 290 2303 0 0,'0'0'842'0'0,"-16"-13"6492"0"0,16 7-7126 0 0,1 0-1 0 0,-1 0 1 0 0,1 0-1 0 0,0 0 0 0 0,0 0 1 0 0,1 0-1 0 0,-1 1 0 0 0,1-1 1 0 0,5-8-1 0 0,1-8 343 0 0,28-133 1050 0 0,-31 144-1555 0 0,0 19 24 0 0,0 16 25 0 0,-5-24-94 0 0,4 22 0 0 0,-2 3 0 0 0,3 0 0 0 0,0-1 0 0 0,1 1 0 0 0,1-1 0 0 0,14 30 0 0 0,-21-53 7 0 0,1-1-1 0 0,-1 1 0 0 0,0 0 0 0 0,0-1 1 0 0,1 1-1 0 0,-1-1 0 0 0,0 1 0 0 0,1-1 1 0 0,-1 1-1 0 0,0-1 0 0 0,1 1 0 0 0,-1-1 1 0 0,1 1-1 0 0,-1-1 0 0 0,1 1 0 0 0,-1-1 1 0 0,1 0-1 0 0,-1 1 0 0 0,1-1 0 0 0,0 0 1 0 0,-1 0-1 0 0,1 1 0 0 0,-1-1 0 0 0,1 0 1 0 0,0 0-1 0 0,0 0 0 0 0,0 0 15 0 0,0 0 0 0 0,-1-1 0 0 0,1 1 0 0 0,0 0-1 0 0,-1-1 1 0 0,1 1 0 0 0,0-1 0 0 0,-1 1 0 0 0,1-1 0 0 0,-1 1-1 0 0,1-1 1 0 0,-1 0 0 0 0,1 1 0 0 0,-1-1 0 0 0,1 0 0 0 0,-1 1-1 0 0,1-2 1 0 0,9-27 555 0 0,-3-6-302 0 0,2-48 0 0 0,3-19 285 0 0,-11 100-530 0 0,0 0-115 0 0,2 2-1738 0 0,0 2-3682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36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5 4143 0 0,'0'0'1074'0'0,"-19"-4"2739"0"0,5 8-3394 0 0,0 2 0 0 0,0-1 1 0 0,1 2-1 0 0,-1 0 0 0 0,1 0 0 0 0,1 1 0 0 0,-15 12 0 0 0,20-12-317 0 0,0-1-1 0 0,0 1 1 0 0,1 0-1 0 0,0 1 1 0 0,0 0 0 0 0,1 0-1 0 0,0 0 1 0 0,1 0-1 0 0,0 1 1 0 0,1 0-1 0 0,0 0 1 0 0,0 0-1 0 0,1 0 1 0 0,0 0-1 0 0,1 0 1 0 0,0 0-1 0 0,0 1 1 0 0,1-1 0 0 0,1 1-1 0 0,0-1 1 0 0,0 0-1 0 0,1 0 1 0 0,0 0-1 0 0,1 0 1 0 0,4 11-1 0 0,-5-18-114 0 0,-1 0 0 0 0,1 0 0 0 0,0 0 0 0 0,0 0 0 0 0,1 0 0 0 0,-1 0-1 0 0,0 0 1 0 0,1-1 0 0 0,0 1 0 0 0,-1-1 0 0 0,1 0 0 0 0,0 0 0 0 0,0 0 0 0 0,1 0 0 0 0,-1 0-1 0 0,0-1 1 0 0,5 2 0 0 0,3 0-85 0 0,-1-1 1 0 0,1 0-1 0 0,0-1 0 0 0,14 1 0 0 0,2 0-90 0 0,-20-2-1177 0 0,3-3-3293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38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 1375 0 0,'0'-10'7960'0'0,"-2"18"-7699"0"0,0-1 0 0 0,1 1 0 0 0,0 0 0 0 0,0 0 0 0 0,1-1 0 0 0,0 1 0 0 0,0 0 0 0 0,1 0 0 0 0,0 0 0 0 0,0-1-1 0 0,1 1 1 0 0,4 12 0 0 0,-6-19-249 0 0,1 1-1 0 0,-1-1 1 0 0,1 1 0 0 0,-1-1-1 0 0,1 0 1 0 0,-1 1-1 0 0,1-1 1 0 0,0 0 0 0 0,0 1-1 0 0,0-1 1 0 0,0 0-1 0 0,0 0 1 0 0,0 0-1 0 0,0 0 1 0 0,0 0 0 0 0,0 0-1 0 0,0 0 1 0 0,0 0-1 0 0,1 0 1 0 0,-1 0 0 0 0,2 0-1 0 0,-2-1-1 0 0,1 0 1 0 0,-1 0-1 0 0,1 0 1 0 0,-1 0-1 0 0,0 0 1 0 0,1 0-1 0 0,-1-1 0 0 0,0 1 1 0 0,1 0-1 0 0,-1-1 1 0 0,0 1-1 0 0,1-1 0 0 0,-1 0 1 0 0,0 1-1 0 0,0-1 1 0 0,0 0-1 0 0,0 0 0 0 0,2-1 1 0 0,6-7 47 0 0,-1 0 0 0 0,0 0 0 0 0,0 0 0 0 0,7-14 0 0 0,-9 14-3 0 0,-1 0 42 0 0,-4 7-14 0 0,0 1 0 0 0,0-1-1 0 0,0 0 1 0 0,1 0 0 0 0,-1 0 0 0 0,0 0 0 0 0,1 1-1 0 0,-1-1 1 0 0,4-2 0 0 0,-5 4-81 0 0,1 0-1 0 0,-1 0 1 0 0,0 0 0 0 0,1 0-1 0 0,-1 0 1 0 0,0 0 0 0 0,1 0-1 0 0,-1 1 1 0 0,0-1 0 0 0,1 0-1 0 0,-1 0 1 0 0,0 0-1 0 0,0 0 1 0 0,1 0 0 0 0,-1 0-1 0 0,0 1 1 0 0,0-1 0 0 0,1 0-1 0 0,-1 0 1 0 0,0 1 0 0 0,0-1-1 0 0,1 0 1 0 0,-1 0 0 0 0,0 1-1 0 0,0-1 1 0 0,0 0 0 0 0,0 0-1 0 0,1 1 1 0 0,-1-1 0 0 0,0 0-1 0 0,0 1 1 0 0,0-1 0 0 0,0 0-1 0 0,0 1 1 0 0,3 8-7 0 0,2 16 30 0 0,-4-20-15 0 0,-1 0-1 0 0,1 0 0 0 0,0 0 1 0 0,1 0-1 0 0,-1 0 0 0 0,1 0 1 0 0,0 0-1 0 0,0 0 1 0 0,1-1-1 0 0,4 9 0 0 0,-6-13-7 0 0,-1 0 0 0 0,1 0 0 0 0,-1 1 0 0 0,0-1 0 0 0,1 0 0 0 0,-1 0 0 0 0,1 0 0 0 0,-1 0 0 0 0,0 1 0 0 0,1-1 0 0 0,-1 0 0 0 0,1 0 0 0 0,-1 0 0 0 0,1 0 0 0 0,-1 0 0 0 0,1 0 0 0 0,-1 0 0 0 0,1 0 0 0 0,-1 0 0 0 0,0 0 0 0 0,1-1 0 0 0,-1 1 0 0 0,1 0 0 0 0,-1 0 0 0 0,1 0 0 0 0,-1 0 0 0 0,0-1 0 0 0,1 1 0 0 0,-1 0 0 0 0,1 0 0 0 0,-1-1 0 0 0,0 1 0 0 0,1 0 0 0 0,-1-1 0 0 0,0 1 0 0 0,0 0 0 0 0,1-1 0 0 0,-1 1 0 0 0,0-1 0 0 0,0 1 0 0 0,1 0 0 0 0,-1-1 0 0 0,10-19 102 0 0,-9 19-102 0 0,5-15 190 0 0,0 0 0 0 0,-1-1 0 0 0,5-33 0 0 0,-9 45 178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39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3679 0 0,'0'0'2224'0'0,"-8"26"600"0"0,3 11-588 0 0,-14 49 0 0 0,3-17-1276 0 0,17-69-950 0 0,-1 1 0 0 0,0-1 0 0 0,1 0 0 0 0,-1 0 0 0 0,0 1 0 0 0,1-1 0 0 0,-1 0 0 0 0,0 0 0 0 0,1 0 0 0 0,-1 0 0 0 0,0 0 0 0 0,1 0 0 0 0,-1 0 0 0 0,0 1 0 0 0,1-1 0 0 0,-1 0 0 0 0,1 0 0 0 0,-1 0 0 0 0,0-1-1 0 0,1 1 1 0 0,-1 0 0 0 0,0 0 0 0 0,1 0 0 0 0,-1 0 0 0 0,0 0 0 0 0,1 0 0 0 0,-1 0 0 0 0,0-1 0 0 0,1 1 0 0 0,-1 0 0 0 0,0 0 0 0 0,1 0 0 0 0,-1-1 0 0 0,0 1 0 0 0,1 0 0 0 0,-1-1 0 0 0,17-8 383 0 0,-16 9-387 0 0,0 0 31 0 0,1 0 0 0 0,-1-1 0 0 0,0 1 0 0 0,1 0 0 0 0,-1 0 1 0 0,1 0-1 0 0,-1 0 0 0 0,1 1 0 0 0,-1-1 0 0 0,0 0 0 0 0,1 1 0 0 0,-1-1 0 0 0,0 0 0 0 0,1 1 0 0 0,-1 0 0 0 0,0-1 0 0 0,1 1 0 0 0,-1 0 0 0 0,0 0 0 0 0,0-1 0 0 0,2 3 0 0 0,-1-2-38 0 0,-1 0-117 0 0,0 0 505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3223 0 0,'0'0'776'0'0,"4"8"-560"0"0,3 13 933 0 0,-5-19-998 0 0,-2-1 549 0 0,23 8 298 0 0,-12-8-912 0 0,1 0 1 0 0,-1-1-1 0 0,0 0 0 0 0,1-1 1 0 0,20-4-1 0 0,55-20 45 0 0,-63 17-139 0 0,-19 7-126 0 0,0 0 0 0 0,-1 1 1 0 0,1-1-1 0 0,0 1 0 0 0,7 0 0 0 0,-10 0-852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0.3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0 166 5063 0 0,'0'0'390'0'0,"15"-18"3376"0"0,-3-20-1459 0 0,-10 29-1981 0 0,1-1 0 0 0,0 1 1 0 0,1 0-1 0 0,-1 0 0 0 0,2 1 1 0 0,9-17-1 0 0,-8 17-274 0 0,13-14 145 0 0,-19 22-195 0 0,1 0 1 0 0,-1 0-1 0 0,0 0 0 0 0,1 0 0 0 0,-1 0 0 0 0,0-1 1 0 0,1 1-1 0 0,-1 0 0 0 0,0 0 0 0 0,1 0 0 0 0,-1 0 0 0 0,0 0 1 0 0,1 0-1 0 0,-1 0 0 0 0,1 0 0 0 0,-1 0 0 0 0,0 0 1 0 0,1 0-1 0 0,-1 0 0 0 0,0 0 0 0 0,1 1 0 0 0,-1-1 0 0 0,0 0 1 0 0,1 0-1 0 0,-1 0 0 0 0,0 0 0 0 0,1 1 0 0 0,-1-1 1 0 0,0 0-1 0 0,0 0 0 0 0,1 1 0 0 0,-1-1 0 0 0,0 0 0 0 0,1 1 1 0 0,6 9 73 0 0,-7-10-73 0 0,4 4 12 0 0,-1 1 0 0 0,0-1 0 0 0,0 0-1 0 0,-1 1 1 0 0,1 0 0 0 0,-1 0 0 0 0,0-1 0 0 0,-1 1-1 0 0,1 0 1 0 0,-1 0 0 0 0,0 1 0 0 0,0-1 0 0 0,0 0-1 0 0,-1 0 1 0 0,0 0 0 0 0,0 1 0 0 0,0-1 0 0 0,-1 0-1 0 0,-1 8 1 0 0,2-13-79 0 0,-4 19-4026 0 0,2-18 284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0.7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10135 0 0,'0'0'31'0'0,"0"1"-1"0"0,0-1 1 0 0,0 0-1 0 0,0 0 1 0 0,0 1-1 0 0,0-1 1 0 0,0 0-1 0 0,0 0 1 0 0,-1 1-1 0 0,1-1 1 0 0,0 0-1 0 0,1 0 1 0 0,-1 1-1 0 0,0-1 1 0 0,0 0-1 0 0,0 0 0 0 0,0 1 1 0 0,0-1-1 0 0,0 0 1 0 0,0 0-1 0 0,0 1 1 0 0,0-1-1 0 0,0 0 1 0 0,1 0-1 0 0,-1 1 1 0 0,0-1-1 0 0,0 0 1 0 0,0 0-1 0 0,0 0 1 0 0,1 0-1 0 0,-1 1 1 0 0,0-1-1 0 0,0 0 1 0 0,0 0-1 0 0,1 0 1 0 0,-1 0-1 0 0,0 0 1 0 0,0 1-1 0 0,1-1 0 0 0,-1 0 1 0 0,0 0-1 0 0,0 0 1 0 0,1 0-1 0 0,-1 0 1 0 0,0 0-1 0 0,1 0 1 0 0,11 6-424 0 0,-9-5 324 0 0,0 0-1 0 0,0-1 1 0 0,1 0-1 0 0,-1 1 1 0 0,0-1-1 0 0,1 0 1 0 0,-1-1-1 0 0,0 1 1 0 0,0 0-1 0 0,0-1 1 0 0,1 0-1 0 0,4-1 1 0 0,19-13-5157 0 0,-25 13 3171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1.6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0 179 7831 0 0,'0'0'24'0'0,"0"0"-1"0"0,0 0 1 0 0,0 0-1 0 0,0 0 1 0 0,0 0-1 0 0,0-1 1 0 0,0 1 0 0 0,0 0-1 0 0,0 0 1 0 0,0 0-1 0 0,0 0 1 0 0,0 0-1 0 0,0 0 1 0 0,1 0-1 0 0,-1 0 1 0 0,0 0-1 0 0,0 0 1 0 0,0 0-1 0 0,0 0 1 0 0,0 0-1 0 0,0 0 1 0 0,0 0-1 0 0,0 0 1 0 0,0 0-1 0 0,0 0 1 0 0,0 0-1 0 0,0 0 1 0 0,0 0-1 0 0,0 0 1 0 0,0 0-1 0 0,0 0 1 0 0,0 0-1 0 0,0 0 1 0 0,0 0-1 0 0,0 0 1 0 0,0 0-1 0 0,1 0 1 0 0,-1 0-1 0 0,0 0 1 0 0,0 0 0 0 0,0 0-1 0 0,0 0 1 0 0,0 0-1 0 0,0 0 1 0 0,0 0-1 0 0,0 0 1 0 0,0 0-1 0 0,0 0 1 0 0,0 0-1 0 0,0 0 1 0 0,0 0-1 0 0,0 0 1 0 0,0 1-1 0 0,3-11 1095 0 0,4-24 784 0 0,-2 9-449 0 0,-2 11-1302 0 0,0 1 0 0 0,1 0 0 0 0,1 0 0 0 0,0 0 0 0 0,0 0 0 0 0,10-14 0 0 0,-15 27-150 0 0,0 0 0 0 0,0-1 0 0 0,1 1 0 0 0,-1 0 0 0 0,0 0 0 0 0,0-1 0 0 0,0 1 0 0 0,0 0 0 0 0,0 0 0 0 0,1 0 0 0 0,-1 0 0 0 0,0 0 0 0 0,0-1 0 0 0,0 1 0 0 0,1 0 0 0 0,-1 0-1 0 0,0 0 1 0 0,0 0 0 0 0,1 0 0 0 0,-1 0 0 0 0,0 0 0 0 0,0 0 0 0 0,1 0 0 0 0,-1 0 0 0 0,0 0 0 0 0,0-1 0 0 0,0 1 0 0 0,1 1 0 0 0,-1-1 0 0 0,0 0 0 0 0,0 0 0 0 0,1 0 0 0 0,-1 0 0 0 0,0 0 0 0 0,0 0 0 0 0,1 0 0 0 0,-1 0-1 0 0,0 0 1 0 0,0 0 0 0 0,0 0 0 0 0,1 1 0 0 0,6 11 87 0 0,0 16 40 0 0,-6-24-127 0 0,3 26 63 0 0,13 50-1 0 0,-17-80-55 0 0,0 0-1 0 0,1 0 1 0 0,-1 0-1 0 0,0-1 0 0 0,0 1 1 0 0,0 0-1 0 0,0 0 1 0 0,0 0-1 0 0,0-1 1 0 0,0 1-1 0 0,0 0 1 0 0,1 0-1 0 0,-1 0 0 0 0,0 0 1 0 0,0 0-1 0 0,0-1 1 0 0,0 1-1 0 0,1 0 1 0 0,-1 0-1 0 0,0 0 1 0 0,0 0-1 0 0,0 0 0 0 0,1 0 1 0 0,-1 0-1 0 0,0 0 1 0 0,0 0-1 0 0,0 0 1 0 0,1-1-1 0 0,-1 1 1 0 0,0 0-1 0 0,0 0 0 0 0,0 0 1 0 0,1 0-1 0 0,-1 0 1 0 0,0 1-1 0 0,0-1 1 0 0,0 0-1 0 0,1 0 1 0 0,-1 0-1 0 0,0 0 0 0 0,0 0 1 0 0,0 0-1 0 0,1 0 1 0 0,-1 0-1 0 0,0 0 1 0 0,0 0-1 0 0,0 1 1 0 0,0-1-1 0 0,1 0 0 0 0,-1 0 1 0 0,0 0-1 0 0,0 0 1 0 0,0 1-1 0 0,0-1 1 0 0,0 0-1 0 0,0 0 1 0 0,1 0-1 0 0,-1 0 0 0 0,0 1 1 0 0,0-1-1 0 0,0 0 1 0 0,0 1-1 0 0,6-19 578 0 0,-5 17-563 0 0,14-48 128 0 0,8-23 96 0 0,-23 69-504 0 0,5-2-84 0 0,-1 10-2114 0 0,-2 0-2440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2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4 5527 0 0,'0'0'423'0'0,"75"-3"5538"0"0,-70 3-5842 0 0,0 1-1 0 0,1 0 1 0 0,-1 1-1 0 0,0-1 1 0 0,0 1-1 0 0,-1 0 0 0 0,1 0 1 0 0,0 0-1 0 0,0 0 1 0 0,-1 1-1 0 0,0 0 1 0 0,1 0-1 0 0,-1 0 1 0 0,0 1-1 0 0,-1-1 0 0 0,1 1 1 0 0,-1 0-1 0 0,6 7 1 0 0,-7-8-57 0 0,-1 1-1 0 0,1-1 1 0 0,-1 1 0 0 0,1-1 0 0 0,-1 1 0 0 0,0 0 0 0 0,0-1-1 0 0,-1 1 1 0 0,1 0 0 0 0,-1 0 0 0 0,0-1 0 0 0,0 1 0 0 0,0 0-1 0 0,0 0 1 0 0,-1 0 0 0 0,0-1 0 0 0,1 1 0 0 0,-1 0 0 0 0,0-1-1 0 0,-1 1 1 0 0,1-1 0 0 0,-1 1 0 0 0,0-1 0 0 0,0 0 0 0 0,0 1-1 0 0,-2 2 1 0 0,-16 18 395 0 0,-32 33 1 0 0,23-27-85 0 0,17-20-213 0 0,1 1-1 0 0,-2-2 1 0 0,-16 11-1 0 0,15-11-1211 0 0,1 0 1 0 0,-19 18-1 0 0,32-29-1920 0 0,0-2 1445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 8287 0 0,'20'20'1256'0'0,"-17"-17"-1135"0"0,1 0-1 0 0,-1 0 0 0 0,1 0 0 0 0,-1 1 0 0 0,0 0 0 0 0,-1 0 1 0 0,1 0-1 0 0,-1 0 0 0 0,1 0 0 0 0,-1 0 0 0 0,2 5 0 0 0,-4-6-54 0 0,0-1 0 0 0,1 1-1 0 0,-1 0 1 0 0,0-1 0 0 0,0 1-1 0 0,0-1 1 0 0,0 1 0 0 0,-1-1-1 0 0,1 1 1 0 0,-1-1-1 0 0,0 1 1 0 0,1-1 0 0 0,-1 1-1 0 0,0-1 1 0 0,0 0 0 0 0,-1 1-1 0 0,1-1 1 0 0,0 0 0 0 0,-1 0-1 0 0,0 0 1 0 0,1 0 0 0 0,-3 2-1 0 0,-15 18 439 0 0,1-1-214 0 0,-31 27 0 0 0,45-47-1306 0 0,-2-6-3500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7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136 130 8287 0 0,'0'0'639'0'0,"-30"1"-176"0"0,22 0-190 0 0,1 1 1 0 0,-1 1 0 0 0,1-1 0 0 0,0 1-1 0 0,-1 1 1 0 0,1-1 0 0 0,1 1 0 0 0,-12 9-1 0 0,15-12-241 0 0,1 1-1 0 0,0 0 0 0 0,-1 0 0 0 0,1 1 1 0 0,0-1-1 0 0,1 0 0 0 0,-1 1 0 0 0,0-1 0 0 0,1 1 1 0 0,-1-1-1 0 0,1 1 0 0 0,0 0 0 0 0,0-1 0 0 0,0 1 1 0 0,0 0-1 0 0,0 0 0 0 0,1 0 0 0 0,-1 0 1 0 0,1 0-1 0 0,0 0 0 0 0,0 0 0 0 0,0 0 0 0 0,0 0 1 0 0,0 0-1 0 0,1 0 0 0 0,0 4 0 0 0,0-6-27 0 0,-1 0-1 0 0,0 1 1 0 0,1-1-1 0 0,-1 0 0 0 0,0 0 1 0 0,1 1-1 0 0,0-1 1 0 0,-1 0-1 0 0,1 0 1 0 0,0 0-1 0 0,-1 0 0 0 0,1 0 1 0 0,0 0-1 0 0,0 0 1 0 0,0 0-1 0 0,0 0 1 0 0,0 0-1 0 0,0-1 0 0 0,0 1 1 0 0,0 0-1 0 0,0-1 1 0 0,0 1-1 0 0,3 0 1 0 0,-2 0 5 0 0,0-1 0 0 0,-1-1 1 0 0,1 1-1 0 0,0 0 0 0 0,0 0 1 0 0,-1 0-1 0 0,1-1 0 0 0,0 1 1 0 0,-1-1-1 0 0,1 0 1 0 0,0 1-1 0 0,-1-1 0 0 0,1 0 1 0 0,-1 0-1 0 0,2-1 0 0 0,5-3 26 0 0,-2-1 0 0 0,1 0-1 0 0,-1 0 1 0 0,0-1 0 0 0,8-11-1 0 0,-6 7-27 0 0,10-15 142 0 0,21-39 1 0 0,-35 57-120 0 0,0 0 0 0 0,0-1 0 0 0,-1 1 1 0 0,-1-1-1 0 0,1 0 0 0 0,-1 0 0 0 0,-1 0 1 0 0,0 0-1 0 0,0-15 0 0 0,-1 20 17 0 0,-2 4 34 0 0,-1 12 133 0 0,-2 18 76 0 0,4 16-247 0 0,2 0 0 0 0,10 63-1 0 0,-11-107-112 0 0,1 0 0 0 0,-1 0-1 0 0,1 0 1 0 0,-1 0 0 0 0,1 0 0 0 0,0 0-1 0 0,0 0 1 0 0,0 0 0 0 0,0-1 0 0 0,0 1-1 0 0,0 0 1 0 0,0-1 0 0 0,1 1-1 0 0,-1 0 1 0 0,1-1 0 0 0,2 2 0 0 0,-3-4-1185 0 0,4-4-3144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8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22 166 13823 0 0,'-3'5'134'0'0,"0"0"0"0"0,0 0 0 0 0,1 0 0 0 0,0 1-1 0 0,0-1 1 0 0,0 0 0 0 0,1 1 0 0 0,0 0 0 0 0,0-1-1 0 0,0 7 1 0 0,1-6-939 0 0,-1 0 1 0 0,1 0-1 0 0,1 0 0 0 0,-1 0 0 0 0,2 7 0 0 0,-3-18-6455 0 0,1-1 5509 0 0</inkml:trace>
  <inkml:trace contextRef="#ctx0" brushRef="#br0" timeOffset="1">88 1 6447 0 0,'0'0'688'0'0,"1"1"-848"0"0,0 1-64 0 0,-1 1-1184 0 0,1-1 320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8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1 11975 0 0,'-7'3'328'0'0,"-1"1"-1"0"0,1 1 0 0 0,0-1 0 0 0,-8 8 1 0 0,13-11-397 0 0,0 1 0 0 0,0 0 0 0 0,1-1 0 0 0,-1 1 0 0 0,0 0 0 0 0,1 0 1 0 0,-1 0-1 0 0,1 1 0 0 0,-1-1 0 0 0,1 0 0 0 0,0 0 0 0 0,0 1 0 0 0,0-1 1 0 0,1 1-1 0 0,-1-1 0 0 0,0 1 0 0 0,1-1 0 0 0,-1 4 0 0 0,2-5-10 0 0,-1 0-1 0 0,0 1 0 0 0,1-1 1 0 0,-1 0-1 0 0,1 0 0 0 0,-1 0 0 0 0,1 1 1 0 0,0-1-1 0 0,0 0 0 0 0,-1 0 1 0 0,1 0-1 0 0,0 0 0 0 0,0 0 1 0 0,0 0-1 0 0,0 0 0 0 0,0-1 1 0 0,0 1-1 0 0,0 0 0 0 0,0 0 0 0 0,1-1 1 0 0,1 2-1 0 0,35 12-130 0 0,-17-7 349 0 0,4 4 67 0 0,-16-8-180 0 0,1 2 1 0 0,-1-1 0 0 0,16 11-1 0 0,-25-14-6 0 0,0-1 0 0 0,1 0-1 0 0,-1 1 1 0 0,0-1 0 0 0,1 1 0 0 0,-1-1-1 0 0,0 1 1 0 0,0-1 0 0 0,0 1-1 0 0,1-1 1 0 0,-1 1 0 0 0,0 0 0 0 0,0-1-1 0 0,0 1 1 0 0,0-1 0 0 0,0 1-1 0 0,0-1 1 0 0,0 1 0 0 0,0-1-1 0 0,0 1 1 0 0,0-1 0 0 0,-1 1 0 0 0,1-1-1 0 0,0 1 1 0 0,0 0 0 0 0,0-1-1 0 0,-1 1 1 0 0,1-1 0 0 0,0 0-1 0 0,0 1 1 0 0,-1-1 0 0 0,1 1 0 0 0,-1-1-1 0 0,1 1 1 0 0,0-1 0 0 0,-1 0-1 0 0,1 1 1 0 0,-1-1 0 0 0,-17 15 829 0 0,17-14-803 0 0,-16 12 392 0 0,10-7-578 0 0,0-1 0 0 0,0 0 0 0 0,-1 0 0 0 0,1 0 0 0 0,-11 3 0 0 0,9-5-4202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9.0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0 12895 0 0,'-12'17'1450'0'0,"-1"25"-1377"0"0,-11 53 0 0 0,2-5-1295 0 0,22-90 1111 0 0,0 0 1 0 0,0 1-1 0 0,0-1 1 0 0,0 0-1 0 0,0 1 1 0 0,0-1-1 0 0,0 0 1 0 0,0 1-1 0 0,0-1 1 0 0,0 0-1 0 0,-1 0 1 0 0,1 1-1 0 0,0-1 1 0 0,0 0-1 0 0,0 0 1 0 0,0 1-1 0 0,-1-1 1 0 0,1 0-1 0 0,0 0 1 0 0,0 1-1 0 0,-1-1 1 0 0,1 0-1 0 0,0 0 1 0 0,-1 0-1 0 0,1 1 0 0 0,0-1 1 0 0,0 0-1 0 0,-1 0 1 0 0,-6-8-4468 0 0,6 4 3075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9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13359 0 0,'6'2'283'0'0,"0"0"1"0"0,1 0-1 0 0,-1-1 0 0 0,1 0 0 0 0,11 0 0 0 0,1-1-799 0 0,0-1 0 0 0,20-4 0 0 0,-28 2-735 0 0,9-7-3217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1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8 131 919 0 0,'0'0'244'0'0,"-3"-28"2448"0"0,-1 12-1140 0 0,3 15-1142 0 0,4-12-214 0 0,9 0-183 0 0,4-1-16 0 0,-6 7 3 0 0,-2 1 2 0 0,0 0-1 0 0,1 1 1 0 0,0 0 0 0 0,0 0 0 0 0,0 1 0 0 0,11-4-1 0 0,-17 8 24 0 0,0 0-1 0 0,0 1 1 0 0,0-1-1 0 0,0 1 1 0 0,0 0-1 0 0,-1 0 0 0 0,1-1 1 0 0,0 2-1 0 0,-1-1 1 0 0,1 0-1 0 0,0 1 1 0 0,-1-1-1 0 0,5 4 0 0 0,0-1 38 0 0,17 12 140 0 0,37 29 0 0 0,-4-1-98 0 0,-51-40-90 0 0,0 0-1 0 0,1 0 0 0 0,-2 1 1 0 0,1 0-1 0 0,0 0 0 0 0,-1 0 1 0 0,0 1-1 0 0,0 0 0 0 0,-1 0 1 0 0,0 0-1 0 0,0 0 0 0 0,0 1 1 0 0,-1 0-1 0 0,1 0 0 0 0,-2 0 1 0 0,1 0-1 0 0,-1 0 0 0 0,0 0 1 0 0,-1 1-1 0 0,1-1 0 0 0,-2 1 1 0 0,1 13-1 0 0,0 5 35 0 0,-2 1 0 0 0,-1-1 1 0 0,-1 0-1 0 0,-1 0 0 0 0,-1 0 0 0 0,-9 25 0 0 0,4-28-28 0 0,0-1-1 0 0,-1 0 1 0 0,-2-1-1 0 0,0-1 1 0 0,-1 0-1 0 0,-21 24 0 0 0,23-32-5 0 0,-1 1-1 0 0,0-1 0 0 0,-23 16 1 0 0,29-22-4 0 0,6-6-10 0 0,1 1 0 0 0,-1-1 0 0 0,0 1 0 0 0,1-1 0 0 0,-1 0 0 0 0,1 1 0 0 0,-1-1 0 0 0,0 0 0 0 0,0 1 0 0 0,1-1 0 0 0,-1 0 0 0 0,0 0 0 0 0,0 0 0 0 0,1 1 0 0 0,-1-1 0 0 0,0 0 0 0 0,0 0 0 0 0,1 0 0 0 0,-1 0 0 0 0,0 0 0 0 0,0-1 0 0 0,1 1 0 0 0,-1 0 0 0 0,0 0 0 0 0,0 0 0 0 0,1-1 0 0 0,-1 1 0 0 0,0 0 0 0 0,0-1 0 0 0,-1 0 6 0 0,0-1-1 0 0,0 1 0 0 0,0 0 1 0 0,0-1-1 0 0,0 1 0 0 0,1-1 1 0 0,-1 0-1 0 0,0 0 0 0 0,1 0 1 0 0,0 1-1 0 0,-3-5 0 0 0,3 2-4 0 0,-1 1 4 0 0,0-2 0 0 0,0 1 0 0 0,0 0 0 0 0,1 0 0 0 0,0 0-1 0 0,0-1 1 0 0,0 1 0 0 0,0-1 0 0 0,1 1 0 0 0,0-1 0 0 0,0 1 0 0 0,0 0 0 0 0,0-1 0 0 0,2-4 0 0 0,6-26 48 0 0,-5 10-53 0 0,-3 24 0 0 0,0 0 0 0 0,0 0 0 0 0,0 0 0 0 0,0 0 0 0 0,0 0 0 0 0,0 0 0 0 0,1 0 0 0 0,-1 0 0 0 0,0 0 0 0 0,1 0 0 0 0,-1 1 0 0 0,0-1 0 0 0,1 0 0 0 0,-1 0 0 0 0,1 0 0 0 0,0 1 0 0 0,-1-1 0 0 0,1 0 0 0 0,0 0 0 0 0,-1 1 0 0 0,1-1 0 0 0,0 1 0 0 0,-1-1 0 0 0,1 1 0 0 0,0-1 0 0 0,0 1 0 0 0,0-1 0 0 0,0 1 0 0 0,0 0 0 0 0,-1-1 0 0 0,2 1 0 0 0,-1 0 0 0 0,-1 0 0 0 0,1 0 0 0 0,-1 0 0 0 0,1-1 0 0 0,-1 1 0 0 0,0 0 0 0 0,1 0 0 0 0,-1 0 0 0 0,1 0 0 0 0,-1 0 0 0 0,0-1 0 0 0,1 1 0 0 0,-1 0 0 0 0,0 0 0 0 0,1-1 0 0 0,-1 1 0 0 0,0 0 0 0 0,1-1 0 0 0,-1 1 0 0 0,0 0 0 0 0,0-1 0 0 0,1 1 0 0 0,-1 0 0 0 0,0-1 0 0 0,0 1 0 0 0,0 0 0 0 0,1-1 0 0 0,-1 1 0 0 0,0-1 0 0 0,0 0 0 0 0,-1-1 0 0 0,1 1 0 0 0,0 1 0 0 0,0-1 0 0 0,0 0 0 0 0,0 1 0 0 0,0-1 0 0 0,0 1 0 0 0,0-1 0 0 0,0 1 0 0 0,0-1 0 0 0,0 0 0 0 0,0 1 0 0 0,0-1 0 0 0,0 1 0 0 0,0-1 0 0 0,0 1 0 0 0,1-1 0 0 0,-1 1 0 0 0,0-1 0 0 0,0 1 0 0 0,1-1 0 0 0,-1 1 0 0 0,0-1 0 0 0,1 1 0 0 0,0-1 0 0 0,5-6 0 0 0,4 7 0 0 0,-8 0 0 0 0,-1 0 0 0 0,0 0 0 0 0,0 0 0 0 0,0 0 0 0 0,0 0 0 0 0,0 0 0 0 0,-1 1 0 0 0,1-1 0 0 0,0 0 0 0 0,0 1 0 0 0,0-1 0 0 0,0 1 0 0 0,0-1 0 0 0,-1 1 0 0 0,1-1 0 0 0,0 1 0 0 0,0 0 0 0 0,-1-1 0 0 0,1 1 0 0 0,-1 0 0 0 0,1 0 0 0 0,0-1 0 0 0,-1 1 0 0 0,1 1 0 0 0,3 4 0 0 0,0 0-1 0 0,0 0 0 0 0,-1 0 1 0 0,0 0-1 0 0,0 1 0 0 0,3 10 0 0 0,10 20 60 0 0,-11-28-46 0 0,-1-1 3 0 0,1 0 1 0 0,1 0-1 0 0,-1-1 1 0 0,1 0-1 0 0,1 0 0 0 0,7 7 1 0 0,2 2-134 0 0,2-1-1 0 0,-1-1 1 0 0,2 0 0 0 0,0-2 0 0 0,30 16 0 0 0,-43-31-630 0 0,20-18-1713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49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0 11519 0 0,'-6'11'285'0'0,"1"0"1"0"0,-2-1-1 0 0,0 0 0 0 0,-9 11 0 0 0,12-17-581 0 0,0 0 0 0 0,0 0 1 0 0,0-1-1 0 0,0 1 0 0 0,-1-1 1 0 0,1 0-1 0 0,-1 0 0 0 0,0-1 1 0 0,0 0-1 0 0,0 1 0 0 0,-8 1 1 0 0,10-7-2759 0 0,2 0 1486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50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 8751 0 0,'-4'0'132'0'0,"-1"0"0"0"0,1 1 1 0 0,0-1-1 0 0,0 1 0 0 0,-1 0 0 0 0,1 0 0 0 0,0 1 0 0 0,0-1 0 0 0,0 1 0 0 0,0 0 0 0 0,0 0 0 0 0,1 0 0 0 0,-1 1 0 0 0,1-1 0 0 0,-6 6 0 0 0,-7 6 921 0 0,-24 29 0 0 0,37-39-784 0 0,-4 4-55 0 0,0 1-1 0 0,1 0 0 0 0,0 0 1 0 0,0 0-1 0 0,-5 13 0 0 0,10-19-153 0 0,-1 1-1 0 0,1 0 1 0 0,0 0-1 0 0,0 0 1 0 0,0-1 0 0 0,0 1-1 0 0,1 0 1 0 0,-1 0-1 0 0,1 0 1 0 0,0 0-1 0 0,1 0 1 0 0,-1 0-1 0 0,1 0 1 0 0,-1 0 0 0 0,1 0-1 0 0,0 0 1 0 0,3 6-1 0 0,-3-9-242 0 0,0 1 1 0 0,1 0-1 0 0,-1-1 0 0 0,1 1 0 0 0,0-1 1 0 0,-1 0-1 0 0,1 1 0 0 0,0-1 0 0 0,0 0 1 0 0,0 0-1 0 0,-1 0 0 0 0,1 0 0 0 0,0-1 1 0 0,0 1-1 0 0,1-1 0 0 0,-1 1 0 0 0,0-1 0 0 0,0 1 1 0 0,0-1-1 0 0,0 0 0 0 0,0 0 0 0 0,0 0 1 0 0,1 0-1 0 0,-1-1 0 0 0,3 0 0 0 0,0 1-471 0 0,1-1 0 0 0,0 0 0 0 0,0-1-1 0 0,-1 1 1 0 0,1-1 0 0 0,-1 0 0 0 0,1-1 0 0 0,6-3-1 0 0,-5 1-1617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50.7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1 10591 0 0,'-5'1'154'0'0,"0"0"0"0"0,1 1 0 0 0,-1 0 0 0 0,1 0 0 0 0,-1 0-1 0 0,1 1 1 0 0,0-1 0 0 0,0 1 0 0 0,0 0 0 0 0,-4 4 0 0 0,2-2-12 0 0,1 0 0 0 0,-1 1 1 0 0,1 0-1 0 0,0 0 1 0 0,-7 11-1 0 0,11-14-81 0 0,0 0 0 0 0,0 0 0 0 0,0 0 0 0 0,0 1 0 0 0,1-1 0 0 0,-1 0 0 0 0,1 1 0 0 0,0-1 0 0 0,0 0 1 0 0,0 0-1 0 0,0 1 0 0 0,1-1 0 0 0,0 0 0 0 0,-1 0 0 0 0,1 1 0 0 0,0-1 0 0 0,0 0 0 0 0,2 3 0 0 0,-2-4-61 0 0,0-1 0 0 0,-1 1 0 0 0,1-1 0 0 0,0 0 0 0 0,-1 0 0 0 0,1 1 0 0 0,0-1 0 0 0,0 0-1 0 0,0 0 1 0 0,0 0 0 0 0,0 0 0 0 0,0 0 0 0 0,1 0 0 0 0,-1 0 0 0 0,0-1 0 0 0,0 1 0 0 0,1 0 0 0 0,-1-1 0 0 0,0 1 0 0 0,1 0 0 0 0,-1-1 0 0 0,1 0 0 0 0,-1 1-1 0 0,1-1 1 0 0,-1 0 0 0 0,1 0 0 0 0,-1 0 0 0 0,0 0 0 0 0,1 0 0 0 0,-1 0 0 0 0,1 0 0 0 0,-1 0 0 0 0,1-1 0 0 0,-1 1 0 0 0,1-1 0 0 0,-1 1 0 0 0,0-1 0 0 0,1 1-1 0 0,-1-1 1 0 0,0 0 0 0 0,2-1 0 0 0,5-3-29 0 0,1-2 0 0 0,-2 1 0 0 0,1-1 0 0 0,-1 0 1 0 0,7-9-1 0 0,-11 13 29 0 0,0 0 1 0 0,-1 0 0 0 0,1-1 0 0 0,-1 1 0 0 0,0-1 0 0 0,0 0 0 0 0,0 0 0 0 0,-1 0 0 0 0,1 1 0 0 0,-1-1 0 0 0,0-1 0 0 0,0 1-1 0 0,0 0 1 0 0,0-8 0 0 0,-1 10 15 0 0,0 0 0 0 0,-1 1-1 0 0,1-1 1 0 0,0 0 0 0 0,-1 1-1 0 0,1-1 1 0 0,-1 0 0 0 0,0 1-1 0 0,0-1 1 0 0,1 1-1 0 0,-1-1 1 0 0,0 1 0 0 0,0-1-1 0 0,0 1 1 0 0,0 0 0 0 0,-1-1-1 0 0,1 1 1 0 0,0 0 0 0 0,-1 0-1 0 0,1 0 1 0 0,0 0 0 0 0,-1 0-1 0 0,1 0 1 0 0,-1 0 0 0 0,1 1-1 0 0,-1-1 1 0 0,0 0 0 0 0,1 1-1 0 0,-1-1 1 0 0,0 1 0 0 0,1 0-1 0 0,-1 0 1 0 0,0 0 0 0 0,-3 0-1 0 0,2 0-146 0 0,0 0 0 0 0,0 0 0 0 0,0 1 1 0 0,0-1-1 0 0,1 1 0 0 0,-1 0 0 0 0,0 0 0 0 0,0 0 0 0 0,1 0 0 0 0,-1 0 0 0 0,0 1 0 0 0,1-1 0 0 0,0 1 0 0 0,-1 0 0 0 0,1 0 1 0 0,0-1-1 0 0,0 2 0 0 0,0-1 0 0 0,0 0 0 0 0,-2 3 0 0 0,2 0-1241 0 0,4 7-2551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51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75 11055 0 0,'1'3'186'0'0,"1"1"-1"0"0,-1-1 1 0 0,0 1-1 0 0,0-1 1 0 0,0 1-1 0 0,0 0 1 0 0,-1-1-1 0 0,1 1 1 0 0,-1 0-1 0 0,0 0 1 0 0,-1 6-1 0 0,0-2-139 0 0,0 0-1 0 0,0 0 1 0 0,-1 0-1 0 0,-3 9 1 0 0,4-17 7 0 0,0 2-28 0 0,1-2 37 0 0,0-10 90 0 0,0 4-97 0 0,0 0 0 0 0,0 0 0 0 0,0 0 0 0 0,1 0 0 0 0,0 0 0 0 0,0 0 0 0 0,1 0 0 0 0,-1 0 0 0 0,5-9 0 0 0,-3 8-30 0 0,23-43 330 0 0,-23 46-466 0 0,-1 0-1 0 0,1 1 0 0 0,0-1 0 0 0,0 0 0 0 0,0 1 0 0 0,0 0 0 0 0,1 0 0 0 0,-1 0 1 0 0,7-4-1 0 0,-10 7 3 0 0,0 0 0 0 0,1 0 0 0 0,-1 0 0 0 0,0-1 0 0 0,0 1 0 0 0,1 0 0 0 0,-1 0 0 0 0,0 0 0 0 0,0 0 0 0 0,1 0 1 0 0,-1 0-1 0 0,0 0 0 0 0,0 0 0 0 0,1 0 0 0 0,-1 0 0 0 0,0 0 0 0 0,0 0 0 0 0,1 0 0 0 0,-1 0 0 0 0,0 0 0 0 0,1 0 0 0 0,-1 0 1 0 0,0 0-1 0 0,0 0 0 0 0,1 1 0 0 0,-1-1 0 0 0,0 0 0 0 0,0 0 0 0 0,0 0 0 0 0,1 0 0 0 0,-1 1 0 0 0,2 0-505 0 0,12 6-2980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51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84 9215 0 0,'0'0'1944'0'0,"18"-11"646"0"0,5-22-2437 0 0,-22 32-152 0 0,-1 0 0 0 0,1 0 0 0 0,0-1 0 0 0,-1 1 0 0 0,1 0 0 0 0,-1 0 0 0 0,1 0 0 0 0,-1-1-1 0 0,1 1 1 0 0,-1 0 0 0 0,0-1 0 0 0,0 1 0 0 0,0 0 0 0 0,0-1 0 0 0,0 1 0 0 0,0 0 0 0 0,0-1-1 0 0,0 1 1 0 0,0 0 0 0 0,0-1 0 0 0,-1 1 0 0 0,1 0 0 0 0,-1 0 0 0 0,1-1 0 0 0,-1 1 0 0 0,1 0-1 0 0,-2-2 1 0 0,1 3 15 0 0,0 0-1 0 0,0-1 0 0 0,1 1 1 0 0,-1 0-1 0 0,0-1 1 0 0,0 1-1 0 0,0 0 0 0 0,0 0 1 0 0,0 0-1 0 0,0 0 1 0 0,0 0-1 0 0,0 0 0 0 0,0 0 1 0 0,0 0-1 0 0,0 0 1 0 0,0 0-1 0 0,1 1 0 0 0,-1-1 1 0 0,0 0-1 0 0,0 1 1 0 0,0-1-1 0 0,0 1 0 0 0,0-1 1 0 0,1 1-1 0 0,-1-1 1 0 0,0 1-1 0 0,0-1 0 0 0,1 1 1 0 0,-1 0-1 0 0,0-1 1 0 0,1 1-1 0 0,-1 0 0 0 0,0 1 1 0 0,-21 26 446 0 0,22-28-456 0 0,-6 10 60 0 0,0 1-1 0 0,0-1 1 0 0,1 1-1 0 0,1 0 1 0 0,-5 18-1 0 0,8-26-58 0 0,0 0-1 0 0,1-1 1 0 0,0 1 0 0 0,-1 0 0 0 0,1-1-1 0 0,0 1 1 0 0,0 0 0 0 0,1 0-1 0 0,-1-1 1 0 0,0 1 0 0 0,1 0-1 0 0,0-1 1 0 0,1 4 0 0 0,-1-4-2 0 0,0-1 0 0 0,0 0 0 0 0,0 1 0 0 0,0-1 0 0 0,0 0 0 0 0,1 0 0 0 0,-1 1 0 0 0,0-1 0 0 0,1 0 0 0 0,-1 0 0 0 0,1-1 0 0 0,-1 1 1 0 0,1 0-1 0 0,-1 0 0 0 0,1-1 0 0 0,0 1 0 0 0,-1-1 0 0 0,1 1 0 0 0,0-1 0 0 0,0 0 0 0 0,-1 0 0 0 0,1 0 0 0 0,2 0 0 0 0,-4 0-16 0 0,4 1-155 0 0,0-1-1 0 0,-1 0 1 0 0,1 0 0 0 0,-1 0-1 0 0,1-1 1 0 0,-1 1-1 0 0,1-1 1 0 0,-1 0 0 0 0,1 0-1 0 0,5-3 1 0 0,14-9-4793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51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0 12895 0 0,'-1'14'338'0'0,"-1"-1"-1"0"0,-8 25 0 0 0,9-33-303 0 0,-1-1-1 0 0,1 0 1 0 0,-1 0-1 0 0,0 1 1 0 0,0-1 0 0 0,-1 0-1 0 0,1-1 1 0 0,-1 1-1 0 0,0 0 1 0 0,0-1-1 0 0,0 0 1 0 0,-5 5-1 0 0,8-8-330 0 0,-1 1 0 0 0,1-1 0 0 0,-1 0 0 0 0,1 1 0 0 0,-1-1 0 0 0,1 0 0 0 0,-1 1 0 0 0,0-1 0 0 0,1 0 0 0 0,-1 1 0 0 0,1-1 0 0 0,-1 0 0 0 0,0 0 0 0 0,1 0 0 0 0,-1 0 0 0 0,0 0 0 0 0,1 0 0 0 0,-1 0 0 0 0,0 0 0 0 0,1 0 0 0 0,-1 0 0 0 0,0 0 0 0 0,1 0 0 0 0,-1 0 0 0 0,0-1 0 0 0,1 1 0 0 0,-1 0 0 0 0,1 0 0 0 0,-1-1 0 0 0,0 1 0 0 0,1 0 0 0 0,-2-1 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53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3679 0 0,'0'0'284'0'0,"10"-6"4959"0"0,-9 7-5128 0 0,1 0 0 0 0,-1 0 0 0 0,1 0 0 0 0,-1 1 0 0 0,0-1 1 0 0,0 0-1 0 0,0 1 0 0 0,0-1 0 0 0,0 1 0 0 0,0-1 0 0 0,0 1 0 0 0,0 0 0 0 0,0-1 0 0 0,-1 1 0 0 0,1 0 1 0 0,0 1-1 0 0,7 35 580 0 0,-6-25-291 0 0,3 23 8 0 0,-5-29-379 0 0,1 1-1 0 0,0-1 1 0 0,0 1 0 0 0,1-1-1 0 0,-1 0 1 0 0,2 0 0 0 0,3 9-1 0 0,-6-16-29 0 0,0 0 0 0 0,1 0-1 0 0,-1 0 1 0 0,0 0 0 0 0,0 0-1 0 0,1 0 1 0 0,-1 0 0 0 0,0 0-1 0 0,0 0 1 0 0,1 0 0 0 0,-1 0-1 0 0,0 0 1 0 0,1 0 0 0 0,-1 0-1 0 0,0 0 1 0 0,0 0 0 0 0,1 0 0 0 0,-1-1-1 0 0,0 1 1 0 0,0 0 0 0 0,1 0-1 0 0,-1 0 1 0 0,0 0 0 0 0,0 0-1 0 0,0-1 1 0 0,1 1 0 0 0,-1 0-1 0 0,0 0 1 0 0,0 0 0 0 0,0-1-1 0 0,0 1 1 0 0,1 0 0 0 0,-1 0-1 0 0,0-1 1 0 0,0 1 0 0 0,0 0-1 0 0,0 0 1 0 0,0-1 0 0 0,0 1-1 0 0,0 0 1 0 0,0 0 0 0 0,0-1 0 0 0,0 1-1 0 0,0-1 1 0 0,7-13 131 0 0,-7 14-133 0 0,5-12 63 0 0,-2 5 109 0 0,0-1 0 0 0,0 1 1 0 0,1 0-1 0 0,0 0 0 0 0,8-11 0 0 0,-11 17-143 0 0,0 0-1 0 0,0 0 0 0 0,0 1 0 0 0,0-1 0 0 0,0 0 0 0 0,0 0 0 0 0,0 1 0 0 0,0-1 0 0 0,0 1 0 0 0,0-1 1 0 0,0 1-1 0 0,0-1 0 0 0,0 1 0 0 0,0 0 0 0 0,0-1 0 0 0,1 1 0 0 0,-1 0 0 0 0,2 0 0 0 0,-1 0-14 0 0,-1 1 0 0 0,1-1 0 0 0,0 1 0 0 0,0 0 0 0 0,-1-1 0 0 0,1 1 0 0 0,0 0 0 0 0,-1 0 0 0 0,1 0 0 0 0,-1 0 0 0 0,0 0 0 0 0,1 1 0 0 0,-1-1 0 0 0,0 0 0 0 0,3 3 0 0 0,33 50 49 0 0,-37-54-57 0 0,0 0-1 0 0,1 0 0 0 0,-1 0 0 0 0,1 0 1 0 0,-1 1-1 0 0,0-1 0 0 0,1 0 0 0 0,-1 0 1 0 0,1 0-1 0 0,-1 0 0 0 0,0 0 1 0 0,1 0-1 0 0,-1 0 0 0 0,1 0 0 0 0,-1 0 1 0 0,0 0-1 0 0,1 0 0 0 0,-1-1 0 0 0,0 1 1 0 0,1 0-1 0 0,-1 0 0 0 0,1 0 1 0 0,-1 0-1 0 0,0-1 0 0 0,1 1 0 0 0,-1 0 1 0 0,0 0-1 0 0,0-1 0 0 0,1 1 0 0 0,-1 0 1 0 0,0-1-1 0 0,1 1 0 0 0,-1 0 1 0 0,0-1-1 0 0,0 1 0 0 0,0 0 0 0 0,1-1 1 0 0,-1 1-1 0 0,0 0 0 0 0,0-1 0 0 0,0 1 1 0 0,0-1-1 0 0,0 1 0 0 0,0-1 1 0 0,9-17 278 0 0,-9 18-285 0 0,9-19-1 0 0,-5 10-36 0 0,0 0 0 0 0,0 0-1 0 0,-1-1 1 0 0,0 1 0 0 0,-1-1 0 0 0,0 1 0 0 0,1-14 0 0 0,-4 24-1359 0 0,-5 0-3710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53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0 187 5527 0 0,'0'0'423'0'0,"17"-20"5272"0"0,-8 1-4735 0 0,2 0 0 0 0,1 1 1 0 0,0 1-1 0 0,27-30 0 0 0,-1 3 145 0 0,-38 44-1102 0 0,0 0 1 0 0,0-1-1 0 0,0 1 0 0 0,0 0 0 0 0,0 0 1 0 0,0 0-1 0 0,0 0 0 0 0,0 0 0 0 0,0-1 1 0 0,1 1-1 0 0,-1 0 0 0 0,0 0 0 0 0,0 0 1 0 0,0 0-1 0 0,0 0 0 0 0,0 0 0 0 0,1 0 1 0 0,-1 0-1 0 0,0 0 0 0 0,0 0 0 0 0,0-1 1 0 0,0 1-1 0 0,0 0 0 0 0,1 0 0 0 0,-1 0 1 0 0,0 0-1 0 0,0 0 0 0 0,0 0 0 0 0,0 0 1 0 0,1 0-1 0 0,-1 0 0 0 0,0 0 0 0 0,0 0 0 0 0,0 0 1 0 0,0 1-1 0 0,1-1 0 0 0,-1 0 0 0 0,0 0 1 0 0,0 0-1 0 0,0 0 0 0 0,0 0 0 0 0,0 0 1 0 0,1 0-1 0 0,-1 0 0 0 0,4 10 12 0 0,-1 9 30 0 0,-1 97 71 0 0,-3-62-274 0 0,1-54 76 0 0,-8-26-5661 0 0,-4 14-2253 0 0,9 11 6133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54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11975 0 0,'0'0'923'0'0,"25"6"-670"0"0,-17-5-580 0 0,0-1-1 0 0,0 0 0 0 0,16-3 1 0 0,-5-2-4699 0 0,-17 3 1297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6:54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0 219 8751 0 0,'0'0'1432'0'0,"11"4"-582"0"0,-10-5-698 0 0,1-1 0 0 0,-1 1 1 0 0,0 0-1 0 0,0 0 0 0 0,1-1 1 0 0,-1 1-1 0 0,0-1 0 0 0,0 1 0 0 0,-1-1 1 0 0,1 0-1 0 0,0 1 0 0 0,0-1 1 0 0,0-3-1 0 0,7-30 1294 0 0,-3 15-699 0 0,2-7-258 0 0,-5 15-443 0 0,1 1 0 0 0,0 0-1 0 0,1 0 1 0 0,0 1 0 0 0,1-1 0 0 0,9-16-1 0 0,-13 27-43 0 0,-1-1 1 0 0,0 1-1 0 0,1-1 0 0 0,-1 1 0 0 0,0-1 1 0 0,1 1-1 0 0,-1 0 0 0 0,0-1 0 0 0,1 1 1 0 0,-1 0-1 0 0,1-1 0 0 0,-1 1 0 0 0,1 0 0 0 0,-1-1 1 0 0,1 1-1 0 0,-1 0 0 0 0,1 0 0 0 0,-1-1 1 0 0,1 1-1 0 0,-1 0 0 0 0,1 0 0 0 0,-1 0 0 0 0,1 0 1 0 0,0 0-1 0 0,-1 0 0 0 0,1 0 0 0 0,-1 0 1 0 0,1 0-1 0 0,-1 0 0 0 0,1 0 0 0 0,0 1 1 0 0,0-1 0 0 0,0 1 0 0 0,0 0 0 0 0,0 0 0 0 0,0 0 1 0 0,0-1-1 0 0,0 1 0 0 0,-1 0 0 0 0,1 0 0 0 0,0 0 1 0 0,-1 1-1 0 0,1-1 0 0 0,0 0 0 0 0,0 1 1 0 0,1 4-2 0 0,0 0 0 0 0,0-1 1 0 0,-1 1-1 0 0,2 10 0 0 0,-3-9 43 0 0,0 3-12 0 0,1 0 1 0 0,-1 0-1 0 0,2 0 0 0 0,-1 0 0 0 0,1-1 1 0 0,1 1-1 0 0,0-1 0 0 0,5 12 0 0 0,-8-21 63 0 0,0 0-79 0 0,0 0 0 0 0,1 0-1 0 0,-1 0 1 0 0,0 0 0 0 0,0 1 0 0 0,0-1-1 0 0,1 0 1 0 0,-1 0 0 0 0,0 0 0 0 0,0 0-1 0 0,0 0 1 0 0,1 0 0 0 0,-1 0 0 0 0,0 0-1 0 0,0 0 1 0 0,1 0 0 0 0,-1 0 0 0 0,0 0-1 0 0,0 0 1 0 0,0 0 0 0 0,1 0-1 0 0,-1 0 1 0 0,0-1 0 0 0,0 1 0 0 0,0 0-1 0 0,1 0 1 0 0,-1 0 0 0 0,0 0 0 0 0,0 0-1 0 0,0 0 1 0 0,0-1 0 0 0,1 1 0 0 0,-1 0-1 0 0,0 0 1 0 0,0 0 0 0 0,0 0 0 0 0,0-1-1 0 0,0 1 1 0 0,0 0 0 0 0,0 0-1 0 0,1 0 1 0 0,-1-1 0 0 0,0 1 0 0 0,0 0-1 0 0,0 0 1 0 0,8-10 163 0 0,-2-6-36 0 0,-1-1 1 0 0,5-29-1 0 0,-7 26 17 0 0,12-34-1 0 0,-15 53-214 0 0,0 1-1 0 0,1-1 1 0 0,-1 1-1 0 0,0-1 0 0 0,1 1 1 0 0,-1-1-1 0 0,0 1 1 0 0,1-1-1 0 0,-1 1 1 0 0,0-1-1 0 0,1 1 1 0 0,-1-1-1 0 0,1 1 1 0 0,-1 0-1 0 0,1-1 0 0 0,-1 1 1 0 0,1 0-1 0 0,-1 0 1 0 0,1-1-1 0 0,-1 1 1 0 0,1 0-1 0 0,0 0 1 0 0,-1 0-1 0 0,1-1 1 0 0,0 1-1 0 0,6 0-8929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1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62 919 0 0,'-24'-4'466'0'0,"18"3"-362"0"0,1-1 0 0 0,-1 0 0 0 0,1 0 1 0 0,0-1-1 0 0,-8-4 0 0 0,11 6 67 0 0,0-4 11 0 0,-1 0 1 0 0,0 1-1 0 0,0 0 1 0 0,0-1-1 0 0,-6-4 0 0 0,8 8 0 0 0,-11-2 298 0 0,12 2-456 0 0,-1 1 1 0 0,0 0 0 0 0,1-1 0 0 0,-1 1-1 0 0,0 0 1 0 0,0 0 0 0 0,1-1 0 0 0,-1 1-1 0 0,0 0 1 0 0,0 0 0 0 0,1 0 0 0 0,-1 0-1 0 0,0 0 1 0 0,0 0 0 0 0,1 0-1 0 0,-1 0 1 0 0,0 0 0 0 0,0 0 0 0 0,-1 1-1 0 0,-3 1 54 0 0,-1 0-1 0 0,1 0 0 0 0,0 1 0 0 0,0 0 0 0 0,0 0 0 0 0,0 0 0 0 0,1 0 0 0 0,-1 1 0 0 0,1 0 0 0 0,0 0 0 0 0,0 0 0 0 0,0 1 0 0 0,-6 8 1 0 0,1 4-10 0 0,1 0 0 0 0,0 1 0 0 0,-6 23 0 0 0,10-31-62 0 0,-10 40 222 0 0,2 0 1 0 0,2 1 0 0 0,-4 61 0 0 0,4-28-78 0 0,-19 93 1737 0 0,25-149-1727 0 0,2-1 0 0 0,2 1 0 0 0,0 0 0 0 0,8 48 0 0 0,-3-21-82 0 0,-4-41-62 0 0,0 9 67 0 0,1-1 1 0 0,1 1 0 0 0,1-1-1 0 0,1 0 1 0 0,14 39-1 0 0,-9-30-65 0 0,-8-23-13 0 0,1 0-1 0 0,-1-1 1 0 0,2 1 0 0 0,-1 0-1 0 0,1-1 1 0 0,0 0 0 0 0,8 11-1 0 0,-5-8 15 0 0,21 25 35 0 0,-25-32-42 0 0,17 14 38 0 0,-12-12-27 0 0,1 1-1 0 0,1-1 1 0 0,-1-1 0 0 0,1 0-1 0 0,0 0 1 0 0,0-1 0 0 0,0 0 0 0 0,0-1-1 0 0,1 0 1 0 0,-1 0 0 0 0,0-1-1 0 0,1-1 1 0 0,13 0 0 0 0,18-3 41 0 0,-1-2 1 0 0,43-11-1 0 0,-41 8-41 0 0,-8-1 36 0 0,0 0-1 0 0,0-3 1 0 0,-1-1 0 0 0,42-22 0 0 0,28-17 14 0 0,-62 30-55 0 0,-25 14 14 0 0,29-18 1 0 0,-42 22-29 0 0,1 1 0 0 0,0-1 1 0 0,-1 0-1 0 0,0 0 0 0 0,0-1 1 0 0,0 1-1 0 0,0-1 0 0 0,-1 0 1 0 0,6-10-1 0 0,1-10 7 0 0,-2 0-1 0 0,0-1 1 0 0,-2 0 0 0 0,-1 0 0 0 0,-1 0-1 0 0,-1-1 1 0 0,-1 1 0 0 0,-2-1 0 0 0,-3-39-1 0 0,0 44 1 0 0,-1 1 0 0 0,0 0 0 0 0,-2 1-1 0 0,0-1 1 0 0,-17-35 0 0 0,-58-93 113 0 0,60 114-37 0 0,9 14-1 0 0,-1 2 1 0 0,-1 0-1 0 0,-1 0 0 0 0,0 2 0 0 0,-2-1 0 0 0,0 2 1 0 0,0 0-1 0 0,-2 2 0 0 0,0 0 0 0 0,0 1 0 0 0,-2 0 0 0 0,-23-10 1 0 0,11 8 159 0 0,-123-49 440 0 0,25 16-188 0 0,43 14-102 0 0,81 31-389 0 0,-1 1-1 0 0,1 0 0 0 0,-1 1 1 0 0,1 0-1 0 0,-1 0 1 0 0,1 0-1 0 0,-1 1 0 0 0,1 0 1 0 0,-1 1-1 0 0,0-1 1 0 0,1 2-1 0 0,-1-1 0 0 0,1 1 1 0 0,0 0-1 0 0,-1 0 0 0 0,1 1 1 0 0,0 0-1 0 0,1 1 1 0 0,-1-1-1 0 0,0 1 0 0 0,1 0 1 0 0,0 1-1 0 0,0 0 1 0 0,0 0-1 0 0,-8 9 0 0 0,12-11-144 0 0,-1 1 0 0 0,1-1 0 0 0,0 1 0 0 0,-1-1 0 0 0,2 1-1 0 0,-3 6 1 0 0,3-9-216 0 0,2 0 41 0 0,-1-1 0 0 0,0 1 0 0 0,1 0 0 0 0,-1-1 0 0 0,1 1 0 0 0,0 0 0 0 0,-1-1 0 0 0,1 1 0 0 0,-1-1 0 0 0,1 1 0 0 0,0-1 0 0 0,-1 1 0 0 0,1-1 0 0 0,1 1 0 0 0,0-6-1223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01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 8287 0 0,'0'0'999'0'0,"10"-3"-675"0"0,-9 3-184 0 0,-1 0-1 0 0,0 0 1 0 0,0-1 0 0 0,1 1 0 0 0,-1 0-1 0 0,0 0 1 0 0,1 0 0 0 0,-1 0 0 0 0,0 0-1 0 0,1-1 1 0 0,-1 1 0 0 0,0 0 0 0 0,1 0-1 0 0,-1 0 1 0 0,1 0 0 0 0,-1 0-1 0 0,0 0 1 0 0,1 0 0 0 0,-1 0 0 0 0,0 0-1 0 0,1 1 1 0 0,-1-1 0 0 0,0 0 0 0 0,1 0-1 0 0,-1 0 1 0 0,0 0 0 0 0,1 0 0 0 0,-1 1-1 0 0,0-1 1 0 0,0 0 0 0 0,1 0-1 0 0,-1 0 1 0 0,0 1 0 0 0,1-1 0 0 0,-1 0-1 0 0,0 0 1 0 0,1 1 0 0 0,-3 12 363 0 0,2-10 41 0 0,0-3-432 0 0,0 1-50 0 0,1-1 0 0 0,-1 1 0 0 0,0-1-1 0 0,1 1 1 0 0,-1-1 0 0 0,1 0 0 0 0,-1 1-1 0 0,1-1 1 0 0,0 0 0 0 0,-1 1 0 0 0,1-1 0 0 0,-1 0-1 0 0,1 0 1 0 0,0 1 0 0 0,-1-1 0 0 0,1 0-1 0 0,1 0 1 0 0,42-5 412 0 0,71-16-1 0 0,11-1 40 0 0,-112 20-406 0 0,1 2-1 0 0,-1-1 1 0 0,1 2-1 0 0,-1 0 1 0 0,1 0-1 0 0,-1 1 1 0 0,0 1-1 0 0,1 1 1 0 0,19 7 0 0 0,-26-8-51 0 0,-3-1 10 0 0,0 0 0 0 0,0 0 0 0 0,0-1 0 0 0,10 2 0 0 0,-15-3-183 0 0,-1 0-1309 0 0,0 1 826 0 0,0 0 0 0 0,0-1 0 0 0,0 1 0 0 0,0-1 0 0 0,-1 0 0 0 0,1 1-1 0 0,0-1 1 0 0,0 0 0 0 0,0 0 0 0 0,-1 0 0 0 0,1 0 0 0 0,0 0-1 0 0,0 0 1 0 0,-1 0 0 0 0,0 0 0 0 0,-4-3-2319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03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94 10135 0 0,'0'0'1384'0'0,"-1"0"-1304"0"0,-2-2 58 0 0,1 1-1 0 0,-1-1 0 0 0,0 1 1 0 0,0 0-1 0 0,0 0 1 0 0,0 0-1 0 0,0 0 0 0 0,0 1 1 0 0,0 0-1 0 0,-1-1 1 0 0,1 1-1 0 0,0 0 0 0 0,0 0 1 0 0,0 1-1 0 0,0-1 1 0 0,0 1-1 0 0,0-1 0 0 0,0 1 1 0 0,0 0-1 0 0,0 0 0 0 0,0 0 1 0 0,0 1-1 0 0,-5 2 1 0 0,8-4 12 0 0,-9-2 2330 0 0,9 1-2466 0 0,0 0 0 0 0,1 0 0 0 0,-1-1 0 0 0,1 1-1 0 0,0 0 1 0 0,-1 0 0 0 0,1 0 0 0 0,0 0 0 0 0,0 0-1 0 0,0 1 1 0 0,0-1 0 0 0,-1 0 0 0 0,1 0 0 0 0,0 0-1 0 0,0 1 1 0 0,1-1 0 0 0,-1 0 0 0 0,0 1 0 0 0,2-1 0 0 0,24-8-12 0 0,-23 8 10 0 0,17-3 107 0 0,34-4 0 0 0,-2 2 27 0 0,0-1-2 0 0,87-1-1 0 0,18-1 5 0 0,-22-13-10 0 0,-126 24-3338 0 0,-10-2 3120 0 0,0 0-1 0 0,0 0 0 0 0,0 0 1 0 0,0 0-1 0 0,0 0 1 0 0,0 1-1 0 0,-1-1-1451 0 0,1 0 1451 0 0,0 0 1 0 0,0 1-1 0 0,0-1 0 0 0,0 0 1 0 0,0 0-1 0 0,0 0 1 0 0,0 0-1 0 0,0 0 0 0 0,0 0 1 0 0,0 0-1 0 0,0 0 0 0 0,0 0 1 0 0,0 0-1 0 0,0 0 1 0 0,0 0-1 0 0,0 0 0 0 0,0 0 1 0 0,1 1-485 0 0,-5-3-1259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07.9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3223 0 0,'0'-1'240'0'0,"-1"-1"-110"0"0,1 2 814 0 0,1 0-740 0 0,-1 0 1 0 0,1 0 0 0 0,-1 0-1 0 0,1 0 1 0 0,-1 1 0 0 0,1-1-1 0 0,-1 0 1 0 0,0 1-1 0 0,1-1 1 0 0,-1 0 0 0 0,1 1-1 0 0,-1-1 1 0 0,0 0 0 0 0,1 1-1 0 0,-1-1 1 0 0,0 0-1 0 0,1 1 1 0 0,-1-1 0 0 0,0 1-1 0 0,0-1 1 0 0,1 1-1 0 0,-1-1 1 0 0,0 1 0 0 0,0-1-1 0 0,0 1 1 0 0,5 22 1266 0 0,-2 28-1543 0 0,-3-48 390 0 0,0 23-416 0 0,1 0-1 0 0,2 1 1 0 0,8 40 0 0 0,-10-62-3916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08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65 3679 0 0,'0'0'462'0'0,"1"0"-377"0"0,-1 0-80 0 0,0 0 1 0 0,0-1-1 0 0,0 1 0 0 0,1 0 1 0 0,-1 0-1 0 0,0 0 0 0 0,0 0 1 0 0,0-1-1 0 0,1 1 0 0 0,-1 0 1 0 0,0 0-1 0 0,0 0 0 0 0,1 0 1 0 0,-1 0-1 0 0,0 0 0 0 0,0 0 1 0 0,1 0-1 0 0,-1 0 0 0 0,0 0 1 0 0,0 0-1 0 0,1 0 0 0 0,-1 0 1 0 0,0 0-1 0 0,0 0 0 0 0,1 0 0 0 0,-1 0 1 0 0,0 0-1 0 0,0 0 0 0 0,1 0 1 0 0,-1 0-1 0 0,0 0 0 0 0,0 0 1 0 0,1 1-1 0 0,-1-1 0 0 0,0 0 1 0 0,0 0-1 0 0,0 0 0 0 0,1 0 1 0 0,-1 1-1 0 0,0-1 0 0 0,0 0 1 0 0,0 0-1 0 0,0 0 0 0 0,1 1 1 0 0,-1-1-1 0 0,0 0 0 0 0,0 0 1 0 0,0 1-1 0 0,0-1 0 0 0,0 0 1 0 0,0 0-1 0 0,0 1 0 0 0,8 11 510 0 0,-6-4 328 0 0,0 0 0 0 0,0 0-1 0 0,-1 0 1 0 0,0 0 0 0 0,-1 17-1 0 0,0-25-746 0 0,16-17 731 0 0,0-14-815 0 0,-12 22-12 0 0,0 0 1 0 0,1 0-1 0 0,0 0 0 0 0,0 1 0 0 0,1 0 0 0 0,0 0 0 0 0,0 1 0 0 0,1-1 0 0 0,13-10 0 0 0,-19 17 13 0 0,-1 1 0 0 0,1 0 0 0 0,-1-1 0 0 0,1 1-1 0 0,-1 0 1 0 0,1 0 0 0 0,-1 0 0 0 0,1-1-1 0 0,-1 1 1 0 0,1 0 0 0 0,-1 0 0 0 0,1 0 0 0 0,-1 0-1 0 0,1 0 1 0 0,-1 0 0 0 0,1 0 0 0 0,-1 0 0 0 0,1 0-1 0 0,-1 0 1 0 0,1 0 0 0 0,-1 0 0 0 0,1 1 0 0 0,-1-1-1 0 0,1 0 1 0 0,-1 0 0 0 0,1 0 0 0 0,-1 1 0 0 0,1-1-1 0 0,-1 0 1 0 0,1 1 0 0 0,-1-1 0 0 0,0 0-1 0 0,1 1 1 0 0,-1-1 0 0 0,0 0 0 0 0,1 1 0 0 0,-1-1-1 0 0,0 1 1 0 0,1-1 0 0 0,-1 1 0 0 0,0-1 0 0 0,0 1-1 0 0,0-1 1 0 0,1 1 0 0 0,-1-1 0 0 0,0 1 0 0 0,0-1-1 0 0,0 1 1 0 0,0-1 0 0 0,0 2 0 0 0,3 27 638 0 0,-3-27-603 0 0,0 20 173 0 0,1 5-678 0 0,-3 31 1 0 0,3-61-3780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09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10591 0 0,'-5'83'2367'0'0,"-9"13"-4372"0"0,11-86 1323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09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8751 0 0,'0'0'674'0'0,"7"-13"224"0"0,25 11-777 0 0,-22 2-657 0 0,0 0 0 0 0,1-1 0 0 0,11-3-1 0 0,-8 0-2523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09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38 7831 0 0,'0'0'603'0'0,"26"-12"794"0"0,-25 10-1405 0 0,0 2 2 0 0,-1 0 0 0 0,1-1 0 0 0,-1 1 1 0 0,1-1-1 0 0,-1 1 0 0 0,0-1 0 0 0,1 1 0 0 0,-1-1 1 0 0,1 1-1 0 0,-1-1 0 0 0,0 1 0 0 0,1-1 1 0 0,-1 0-1 0 0,0 1 0 0 0,0-1 0 0 0,1 1 1 0 0,-1-1-1 0 0,0 0 0 0 0,0 1 0 0 0,0-1 1 0 0,0 0-1 0 0,0-1 0 0 0,0 2 6 0 0,-1-1-1 0 0,1 0 1 0 0,-1 1 0 0 0,1-1-1 0 0,-1 1 1 0 0,1-1-1 0 0,-1 0 1 0 0,1 1 0 0 0,-1-1-1 0 0,0 1 1 0 0,1 0 0 0 0,-1-1-1 0 0,0 1 1 0 0,1-1 0 0 0,-1 1-1 0 0,0 0 1 0 0,1-1 0 0 0,-1 1-1 0 0,0 0 1 0 0,0 0-1 0 0,1 0 1 0 0,-1 0 0 0 0,0 0-1 0 0,0 0 1 0 0,0 0 0 0 0,1 0-1 0 0,-1 0 1 0 0,-1 0 0 0 0,2 0-1 0 0,-3 1 47 0 0,0 0-1 0 0,0 0 1 0 0,0 0-1 0 0,0 1 0 0 0,0-1 1 0 0,1 1-1 0 0,-1-1 1 0 0,1 1-1 0 0,-1 0 0 0 0,1 0 1 0 0,0 0-1 0 0,-1 0 1 0 0,1 1-1 0 0,0-1 0 0 0,1 1 1 0 0,-1-1-1 0 0,0 1 1 0 0,1-1-1 0 0,-1 1 0 0 0,1 0 1 0 0,0 0-1 0 0,0 0 1 0 0,0 0-1 0 0,-1 4 0 0 0,1-4-52 0 0,0 1-1 0 0,0-1 1 0 0,0 0-1 0 0,1 0 1 0 0,-1 1-1 0 0,1-1 1 0 0,0 0-1 0 0,0 1 1 0 0,0-1-1 0 0,0 0 1 0 0,1 1-1 0 0,-1-1 1 0 0,1 0-1 0 0,0 1 1 0 0,0-1-1 0 0,0 0 1 0 0,0 0-1 0 0,1 0 1 0 0,-1 0-1 0 0,1 0 1 0 0,0 0-1 0 0,3 3 1 0 0,-5-5-34 0 0,0-1-14 0 0,0 0-1 0 0,1 0 1 0 0,-1 1 0 0 0,0-1-1 0 0,1 0 1 0 0,-1 0-1 0 0,0 0 1 0 0,0 1-1 0 0,1-1 1 0 0,-1 0 0 0 0,0 0-1 0 0,1 0 1 0 0,-1 0-1 0 0,0 0 1 0 0,1 1-1 0 0,-1-1 1 0 0,0 0 0 0 0,1 0-1 0 0,-1 0 1 0 0,1 0-1 0 0,-1 0 1 0 0,0 0 0 0 0,1 0-1 0 0,-1 0 1 0 0,0 0-1 0 0,1-1 1 0 0,-1 1-1 0 0,1 0 1 0 0,7-7-3236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0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 9671 0 0,'4'24'1231'0'0,"0"33"-1078"0"0,-3-62-129 0 0,-1-1-1 0 0,1 1 1 0 0,0-1-1 0 0,1 1 0 0 0,1-6 1 0 0,4-11 35 0 0,-7 18-86 0 0,1-1-1 0 0,0 1 0 0 0,1-1 0 0 0,-1 1 0 0 0,1-1 1 0 0,0 1-1 0 0,3-6 0 0 0,-3 8-10 0 0,0 0 0 0 0,-1 0 0 0 0,1 0 0 0 0,1 0 1 0 0,-1 0-1 0 0,0 1 0 0 0,0-1 0 0 0,1 1 0 0 0,-1-1 0 0 0,1 1 0 0 0,-1 0 0 0 0,1 0 0 0 0,-1 0 1 0 0,6-1-1 0 0,-4 0-1917 0 0,1-2-1236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0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11 8751 0 0,'-1'1'674'0'0,"-2"10"-437"0"0,1 0 0 0 0,0 1 1 0 0,-1 21-1 0 0,-2 12 16 0 0,8-59 11 0 0,1 1 0 0 0,8-18 0 0 0,-10 24-247 0 0,1 1 1 0 0,0 0-1 0 0,1 0 0 0 0,-1 0 0 0 0,1 1 0 0 0,0-1 1 0 0,1 1-1 0 0,8-8 0 0 0,-13 12-7 0 0,1 1 1 0 0,-1-1-1 0 0,1 1 1 0 0,-1-1-1 0 0,1 1 1 0 0,-1 0-1 0 0,1-1 1 0 0,0 1-1 0 0,-1 0 0 0 0,1-1 1 0 0,-1 1-1 0 0,1 0 1 0 0,0 0-1 0 0,-1 0 1 0 0,1-1-1 0 0,0 1 1 0 0,-1 0-1 0 0,1 0 1 0 0,0 0-1 0 0,-1 0 0 0 0,1 0 1 0 0,0 0-1 0 0,-1 0 1 0 0,1 1-1 0 0,0-1 1 0 0,0 0-1 0 0,0 1 29 0 0,0 0-1 0 0,-1 0 1 0 0,1-1 0 0 0,0 1 0 0 0,-1 0-1 0 0,1 0 1 0 0,-1 0 0 0 0,1 0-1 0 0,-1 0 1 0 0,1 0 0 0 0,-1 0-1 0 0,0 0 1 0 0,1 0 0 0 0,-1 0-1 0 0,0 1 1 0 0,1 9 372 0 0,0-1-1 0 0,-2 21 1 0 0,0-19-279 0 0,1-5-145 0 0,0-2-33 0 0,0 0 1 0 0,0 0-1 0 0,1 1 0 0 0,0-1 0 0 0,2 8 0 0 0,-3-12-106 0 0,-1 5-1343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0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85 6911 0 0,'0'0'528'0'0,"16"-21"1992"0"0,-16 20-2474 0 0,8-27 728 0 0,-7 26-763 0 0,-1 1-1 0 0,0-1 1 0 0,0 1-1 0 0,0-1 1 0 0,0 1-1 0 0,0-1 1 0 0,-1 1 0 0 0,1-1-1 0 0,0 1 1 0 0,-1 0-1 0 0,1-1 1 0 0,-1 1-1 0 0,1-1 1 0 0,-1 1 0 0 0,0 0-1 0 0,0-1 1 0 0,1 1-1 0 0,-1 0 1 0 0,0 0-1 0 0,0 0 1 0 0,0 0 0 0 0,0 0-1 0 0,0 0 1 0 0,-3-2-1 0 0,4 3 15 0 0,-1 0-1 0 0,1 0 0 0 0,-1 0 0 0 0,0 0 0 0 0,1 0 1 0 0,-1 1-1 0 0,1-1 0 0 0,-1 0 0 0 0,1 0 0 0 0,-1 0 1 0 0,1 0-1 0 0,0 1 0 0 0,-1-1 0 0 0,1 0 1 0 0,-1 1-1 0 0,1-1 0 0 0,-1 0 0 0 0,1 1 0 0 0,0-1 1 0 0,-1 0-1 0 0,1 1 0 0 0,0-1 0 0 0,-1 1 0 0 0,1-1 1 0 0,0 1-1 0 0,0-1 0 0 0,-1 0 0 0 0,1 1 1 0 0,0-1-1 0 0,0 1 0 0 0,0-1 0 0 0,0 1 0 0 0,0 0 1 0 0,-7 17 213 0 0,5-8-37 0 0,0 0 0 0 0,0 0 0 0 0,1 0 0 0 0,1 15 0 0 0,0-23-194 0 0,-1 1 1 0 0,2 0 0 0 0,-1-1-1 0 0,0 1 1 0 0,0-1-1 0 0,1 1 1 0 0,-1 0-1 0 0,1-1 1 0 0,0 1-1 0 0,0-1 1 0 0,0 1-1 0 0,0-1 1 0 0,0 0-1 0 0,1 1 1 0 0,-1-1-1 0 0,1 0 1 0 0,-1 0-1 0 0,1 0 1 0 0,0 0-1 0 0,0 0 1 0 0,4 2-1 0 0,-5-3-285 0 0,0-1 0 0 0,1 0 0 0 0,-1 1-1 0 0,1-1 1 0 0,-1 0 0 0 0,1 0 0 0 0,-1 0-1 0 0,0-1 1 0 0,1 1 0 0 0,-1 0 0 0 0,1 0-1 0 0,-1-1 1 0 0,0 1 0 0 0,1-1 0 0 0,-1 1-1 0 0,0-1 1 0 0,1 0 0 0 0,-1 1 0 0 0,0-1-1 0 0,0 0 1 0 0,0 0 0 0 0,1 0 0 0 0,-1 0-1 0 0,0 0 1 0 0,0 0 0 0 0,0 0 0 0 0,-1 0-1 0 0,2-2 1 0 0,3-3-1305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2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78 455 0 0,'0'0'250'0'0,"-5"-12"827"0"0,-10-31-250 0 0,15 41-725 0 0,-1-6 696 0 0,0-2 2585 0 0,1 10-3363 0 0,0-1 0 0 0,0 1 0 0 0,0 0 0 0 0,-1 0 1 0 0,1 0-1 0 0,0 0 0 0 0,0 0 0 0 0,0-1 0 0 0,-1 1 0 0 0,1 0 1 0 0,0 0-1 0 0,0 0 0 0 0,0 0 0 0 0,-1 0 0 0 0,1 0 0 0 0,0 0 1 0 0,0 0-1 0 0,0 0 0 0 0,-1 0 0 0 0,1 0 0 0 0,0 0 0 0 0,0 0 1 0 0,-1 0-1 0 0,1 0 0 0 0,0 0 0 0 0,0 0 0 0 0,0 0 0 0 0,-1 0 1 0 0,1 0-1 0 0,0 0 0 0 0,0 0 0 0 0,0 1 0 0 0,-1-1 1 0 0,1 0-1 0 0,0 0 0 0 0,0 0 0 0 0,0 0 0 0 0,-1 0 0 0 0,1 1 1 0 0,0-1-1 0 0,0 0 0 0 0,0 0 0 0 0,0 0 0 0 0,0 1 0 0 0,-2 0 62 0 0,1 1-1 0 0,-1-1 1 0 0,1 1-1 0 0,0-1 0 0 0,-1 1 1 0 0,1 0-1 0 0,0 0 0 0 0,0 0 1 0 0,0-1-1 0 0,1 1 1 0 0,-1 0-1 0 0,0 0 0 0 0,0 3 1 0 0,-1 1 74 0 0,2-4-4 0 0,-1-1-118 0 0,1-1 0 0 0,0 1 0 0 0,0 0 0 0 0,0 0 0 0 0,0 0 0 0 0,0 0 0 0 0,0 0 0 0 0,0 0-1 0 0,0-1 1 0 0,0 1 0 0 0,0 0 0 0 0,0 0 0 0 0,1 1 0 0 0,0 1-19 0 0,-1-3-9 0 0,0 1 0 0 0,1 0 1 0 0,-1 0-1 0 0,1-1 0 0 0,-1 1 1 0 0,1 0-1 0 0,-1-1 0 0 0,1 1 1 0 0,-1-1-1 0 0,1 1 0 0 0,0 0 1 0 0,-1-1-1 0 0,1 1 0 0 0,0-1 1 0 0,0 0-1 0 0,-1 1 0 0 0,1-1 0 0 0,0 1 1 0 0,0-1-1 0 0,-1 0 0 0 0,1 0 1 0 0,2 1-1 0 0,-2 1 2 0 0,3 0-3 0 0,15 0-5 0 0,19 0 101 0 0,-28-2-36 0 0,0 0 1 0 0,-1 1-1 0 0,1 0 1 0 0,0 0-1 0 0,0 1 1 0 0,15 6-1 0 0,-23-8 24 0 0,27 10 95 0 0,4 2-77 0 0,-7 0-43 0 0,-23-9-11 0 0,0 1-31 0 0,0 0 1 0 0,0 0-1 0 0,-1 1 0 0 0,1-1 0 0 0,-1 1 0 0 0,0-1 0 0 0,-1 1 1 0 0,1 0-1 0 0,-1 0 0 0 0,0 0 0 0 0,0 0 0 0 0,0 0 0 0 0,-1 0 0 0 0,1 0 1 0 0,-1 0-1 0 0,-1 0 0 0 0,1 0 0 0 0,-2 8 0 0 0,0 7 13 0 0,1-3-11 0 0,-1 1 0 0 0,-1-1-1 0 0,-1 0 1 0 0,-1 0 0 0 0,0 0 0 0 0,-1 0-1 0 0,0-1 1 0 0,-2 0 0 0 0,0 0-1 0 0,-1-1 1 0 0,0 0 0 0 0,-1 0 0 0 0,-14 14-1 0 0,19-23-11 0 0,3-4-11 0 0,-9 4 46 0 0,-1-4-31 0 0,1 3-4 0 0,9-5-4 0 0,-1 0 0 0 0,1 0 0 0 0,-1 0 1 0 0,1 0-1 0 0,-1-1 0 0 0,0 1 0 0 0,1 0 0 0 0,-1-1 0 0 0,1 0 0 0 0,-1 0 0 0 0,1 0 1 0 0,-4-2-1 0 0,1 1 13 0 0,4 1 32 0 0,14 2 11 0 0,25 6-64 0 0,-33-6 7 0 0,-1 0-1 0 0,0 1 0 0 0,0-1 1 0 0,0 1-1 0 0,0 0 0 0 0,0 0 1 0 0,0 1-1 0 0,0-1 1 0 0,4 5-1 0 0,-8-7-6 0 0,2 1 3 0 0,0 0 0 0 0,0 1 0 0 0,0-1 0 0 0,0 1 0 0 0,0-1 0 0 0,0 1 0 0 0,0 0 0 0 0,0 0 0 0 0,-1 0 0 0 0,1 0 0 0 0,-1 0 0 0 0,0 0 0 0 0,1 0 0 0 0,-1 1 0 0 0,1 3 0 0 0,12 24 13 0 0,-1-2-16 0 0,-10-24-2 0 0,4 19 15 0 0,-5-19 1 0 0,-1-3-8 0 0,-1 0-1 0 0,0 0 1 0 0,1 1 0 0 0,-1-1 0 0 0,0 0 0 0 0,0 0-1 0 0,0 1 1 0 0,0-1 0 0 0,0 0 0 0 0,0 1 0 0 0,0-1-1 0 0,0 0 1 0 0,-1 0 0 0 0,1 1 0 0 0,-1 1 0 0 0,0 3 24 0 0,0-1 0 0 0,0 1 0 0 0,0 0 0 0 0,-1-1 0 0 0,-3 9 0 0 0,-1-2 50 0 0,-1-1 0 0 0,0 0 1 0 0,-10 12-1 0 0,15-20-68 0 0,-20 22 101 0 0,7-12-59 0 0,-3 0-50 0 0,2-4 77 0 0,14-7-38 0 0,-4 0-59 0 0,5-1-118 0 0,5-2-575 0 0,10-14-747 0 0,19-35-2475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1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0 11519 0 0,'-27'138'1486'0'0,"5"-34"-3712"0"0,17-80-476 0 0,1-23-336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1.6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9671 0 0,'0'0'748'0'0,"24"8"120"0"0,-19-6-939 0 0,1-1-1 0 0,0 1 1 0 0,0-1-1 0 0,0-1 1 0 0,0 1-1 0 0,1-1 1 0 0,-1 0-1 0 0,0 0 1 0 0,0-1-1 0 0,0 0 1 0 0,0 0-1 0 0,0 0 1 0 0,0-1-1 0 0,-1 0 1 0 0,12-5-1 0 0,-2-2-3592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2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21 6447 0 0,'0'0'499'0'0,"-27"-2"1330"0"0,23 2-1706 0 0,1 0 0 0 0,-1 1 0 0 0,1 0 0 0 0,0-1 0 0 0,-1 1 0 0 0,1 0 0 0 0,0 0 0 0 0,-1 1 0 0 0,1-1 0 0 0,0 1 0 0 0,0 0 0 0 0,0 0 0 0 0,0 0 0 0 0,0 0 0 0 0,1 0 0 0 0,-1 0 0 0 0,1 1 0 0 0,-1-1-1 0 0,1 1 1 0 0,0 0 0 0 0,0 0 0 0 0,0 0 0 0 0,0 0 0 0 0,1 0 0 0 0,-1 0 0 0 0,1 0 0 0 0,0 0 0 0 0,0 1 0 0 0,0-1 0 0 0,0 1 0 0 0,0-1 0 0 0,1 0 0 0 0,0 1 0 0 0,0-1 0 0 0,0 1 0 0 0,0-1 0 0 0,0 1 0 0 0,1-1 0 0 0,-1 1 0 0 0,1-1-1 0 0,0 1 1 0 0,0-1 0 0 0,0 0 0 0 0,0 0 0 0 0,3 5 0 0 0,-3-7-121 0 0,-1 0-1 0 0,1 0 1 0 0,-1-1-1 0 0,1 1 1 0 0,-1 0-1 0 0,1-1 1 0 0,-1 1-1 0 0,1-1 1 0 0,-1 1-1 0 0,1 0 1 0 0,0-1-1 0 0,-1 1 1 0 0,1-1-1 0 0,0 0 1 0 0,0 1-1 0 0,-1-1 1 0 0,1 0-1 0 0,0 1 1 0 0,0-1-1 0 0,0 0 1 0 0,0 0-1 0 0,-1 1 1 0 0,1-1-1 0 0,0 0 0 0 0,0 0 1 0 0,0 0-1 0 0,0 0 1 0 0,0 0-1 0 0,-1-1 1 0 0,1 1-1 0 0,0 0 1 0 0,0 0-1 0 0,0 0 1 0 0,-1-1-1 0 0,1 1 1 0 0,0 0-1 0 0,0-1 1 0 0,-1 1-1 0 0,1-1 1 0 0,0 1-1 0 0,0-1 1 0 0,0 0-1 0 0,3-1 7 0 0,-1-1 0 0 0,0 1 0 0 0,0-1 0 0 0,0 0 0 0 0,0 0 0 0 0,0 0 0 0 0,3-5 0 0 0,-1 0 5 0 0,-1 0-1 0 0,0 0 1 0 0,-1-1-1 0 0,1 1 0 0 0,-2-1 1 0 0,1 1-1 0 0,-1-1 1 0 0,0 0-1 0 0,-1 0 1 0 0,0 0-1 0 0,-1-14 1 0 0,0 22 741 0 0,-4 16-213 0 0,2-11-513 0 0,1 1-1 0 0,0 0 0 0 0,0-1 0 0 0,0 1 0 0 0,0 8 0 0 0,1-11-37 0 0,-1 10-319 0 0,1 0 0 0 0,1 0-1 0 0,0 1 1 0 0,1-1 0 0 0,5 18 0 0 0,-5-28-966 0 0,4-6-3393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2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11519 0 0,'-4'2'79'0'0,"0"0"-1"0"0,1 0 0 0 0,-1 1 0 0 0,0 0 1 0 0,1-1-1 0 0,0 1 0 0 0,-1 0 0 0 0,1 1 1 0 0,0-1-1 0 0,1 0 0 0 0,-1 1 0 0 0,1 0 1 0 0,-1-1-1 0 0,1 1 0 0 0,0 0 0 0 0,1 0 1 0 0,-1 0-1 0 0,-1 6 0 0 0,2-6-130 0 0,-1 1-1 0 0,1 0 1 0 0,0 0-1 0 0,0 0 1 0 0,1 0-1 0 0,0 0 1 0 0,-1 0-1 0 0,2 0 1 0 0,-1 0-1 0 0,0 0 1 0 0,1 0-1 0 0,0 0 1 0 0,0 0-1 0 0,1-1 0 0 0,3 9 1 0 0,-5-12-63 0 0,0-1 0 0 0,1 1 0 0 0,-1 0-1 0 0,1-1 1 0 0,-1 1 0 0 0,1-1 0 0 0,-1 1 0 0 0,1-1 0 0 0,-1 1 0 0 0,1-1-1 0 0,-1 1 1 0 0,1-1 0 0 0,0 0 0 0 0,-1 1 0 0 0,1-1 0 0 0,0 0 0 0 0,-1 1-1 0 0,1-1 1 0 0,0 0 0 0 0,0 0 0 0 0,-1 0 0 0 0,1 0 0 0 0,0 0 0 0 0,1 0-1 0 0,6-3-3324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3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4 8287 0 0,'-1'0'59'0'0,"1"-1"-1"0"0,-1 1 0 0 0,0-1 0 0 0,1 1 1 0 0,-1 0-1 0 0,0 0 0 0 0,1-1 1 0 0,-1 1-1 0 0,0 0 0 0 0,0 0 0 0 0,1 0 1 0 0,-1-1-1 0 0,0 1 0 0 0,0 0 1 0 0,1 0-1 0 0,-1 0 0 0 0,0 0 0 0 0,0 1 1 0 0,1-1-1 0 0,-1 0 0 0 0,0 0 1 0 0,0 0-1 0 0,1 1 0 0 0,-1-1 0 0 0,0 0 1 0 0,1 1-1 0 0,-1-1 0 0 0,0 0 1 0 0,1 1-1 0 0,-1-1 0 0 0,1 1 0 0 0,-1-1 1 0 0,0 1-1 0 0,-25 23 638 0 0,19-16-567 0 0,0-2 46 0 0,0 0 0 0 0,1 1-1 0 0,0 0 1 0 0,1 1 0 0 0,-1-1 0 0 0,-5 12 0 0 0,9-16-113 0 0,1 1 0 0 0,-1-1 0 0 0,1 0 0 0 0,0 1 0 0 0,-1 0 0 0 0,2-1 0 0 0,-1 1-1 0 0,0 0 1 0 0,1-1 0 0 0,-1 1 0 0 0,1 0 0 0 0,0 0 0 0 0,1-1 0 0 0,-1 1 0 0 0,1 0 0 0 0,-1 0 0 0 0,1-1 0 0 0,2 6 0 0 0,-2-8-146 0 0,-1 0 0 0 0,1 1 1 0 0,-1-1-1 0 0,1 0 0 0 0,0 0 0 0 0,0 0 0 0 0,0 0 0 0 0,0-1 0 0 0,0 1 0 0 0,0 0 0 0 0,0 0 0 0 0,0 0 0 0 0,0-1 0 0 0,0 1 0 0 0,0-1 1 0 0,0 1-1 0 0,0-1 0 0 0,1 1 0 0 0,-1-1 0 0 0,0 0 0 0 0,0 1 0 0 0,1-1 0 0 0,-1 0 0 0 0,0 0 0 0 0,0 0 0 0 0,1 0 0 0 0,-1 0 1 0 0,0 0-1 0 0,1 0 0 0 0,-1-1 0 0 0,0 1 0 0 0,0 0 0 0 0,0-1 0 0 0,1 1 0 0 0,-1-1 0 0 0,0 1 0 0 0,1-2 0 0 0,6-1-723 0 0,-2-1-1 0 0,1 1 0 0 0,0-2 0 0 0,9-6 0 0 0,-10 6-1572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3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67 11975 0 0,'0'0'923'0'0,"12"-8"-646"0"0,-11 6-269 0 0,1-1-1 0 0,-1 0 0 0 0,0 1 0 0 0,0-1 0 0 0,0 0 1 0 0,0 0-1 0 0,-1 0 0 0 0,1 0 0 0 0,-1 1 0 0 0,0-1 1 0 0,1 0-1 0 0,-1 0 0 0 0,-1 0 0 0 0,1 0 1 0 0,0 0-1 0 0,-1-3 0 0 0,1 6 1 0 0,-1-1 0 0 0,1 1-1 0 0,0 0 1 0 0,0-1 0 0 0,0 1 0 0 0,0 0-1 0 0,0-1 1 0 0,0 1 0 0 0,0 0 0 0 0,-1-1 0 0 0,1 1-1 0 0,0 0 1 0 0,0 0 0 0 0,0-1 0 0 0,-1 1-1 0 0,1 0 1 0 0,0 0 0 0 0,0-1 0 0 0,-1 1 0 0 0,1 0-1 0 0,0 0 1 0 0,0 0 0 0 0,-1-1 0 0 0,1 1 0 0 0,0 0-1 0 0,-1 0 1 0 0,1 0 0 0 0,0 0 0 0 0,-1 0-1 0 0,1 0 1 0 0,0 0 0 0 0,-1 0 0 0 0,-11 5 102 0 0,-6 14 167 0 0,12-9-164 0 0,0 0 0 0 0,1 0 0 0 0,-6 16 0 0 0,9-23-88 0 0,1 1 0 0 0,0-1 1 0 0,0 1-1 0 0,0-1 0 0 0,1 1 1 0 0,-1 0-1 0 0,1-1 0 0 0,0 1 1 0 0,0 0-1 0 0,0-1 1 0 0,0 1-1 0 0,1-1 0 0 0,-1 1 1 0 0,1 0-1 0 0,1 3 0 0 0,-1-6-153 0 0,0 0-1 0 0,-1 0 0 0 0,1 0 0 0 0,0 0 1 0 0,0-1-1 0 0,0 1 0 0 0,-1 0 1 0 0,1-1-1 0 0,0 1 0 0 0,0 0 0 0 0,0-1 1 0 0,0 1-1 0 0,0-1 0 0 0,0 1 1 0 0,0-1-1 0 0,0 0 0 0 0,0 1 0 0 0,1-1 1 0 0,-1 0-1 0 0,0 0 0 0 0,0 0 0 0 0,0 0 1 0 0,0 0-1 0 0,0 0 0 0 0,0 0 1 0 0,0 0-1 0 0,1 0 0 0 0,-1-1 0 0 0,0 1 1 0 0,0 0-1 0 0,0-1 0 0 0,0 1 1 0 0,0 0-1 0 0,0-1 0 0 0,0 0 0 0 0,0 1 1 0 0,1-2-1 0 0,4-1-1064 0 0,0 0-1 0 0,-1-1 1 0 0,1 0-1 0 0,8-8 1 0 0,-8 7-965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3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1 9215 0 0,'0'0'707'0'0,"-22"9"153"0"0,18-7-816 0 0,1 1 0 0 0,-1 0 0 0 0,1-1-1 0 0,-1 1 1 0 0,1 0 0 0 0,0 1 0 0 0,0-1 0 0 0,0 1 0 0 0,1-1-1 0 0,-1 1 1 0 0,1 0 0 0 0,0 0 0 0 0,0 0 0 0 0,0 0 0 0 0,1 0-1 0 0,-2 6 1 0 0,3-8-25 0 0,1 1-1 0 0,-1 0 0 0 0,1-1 1 0 0,0 0-1 0 0,0 1 0 0 0,0-1 1 0 0,0 1-1 0 0,0-1 0 0 0,1 0 1 0 0,-1 0-1 0 0,1 1 0 0 0,-1-1 1 0 0,1 0-1 0 0,0-1 0 0 0,0 1 1 0 0,3 3-1 0 0,7 7 326 0 0,-12-11-272 0 0,0-1-54 0 0,1 0 0 0 0,-1 0 1 0 0,0 0-1 0 0,1 1 0 0 0,-1-1 0 0 0,0 0 0 0 0,0 0 0 0 0,1 1 0 0 0,-1-1 0 0 0,0 0 0 0 0,0 1 0 0 0,0-1 0 0 0,1 0 0 0 0,-1 1 0 0 0,0-1 0 0 0,0 0 0 0 0,0 1 0 0 0,0-1 1 0 0,0 0-1 0 0,0 1 0 0 0,0-1 0 0 0,1 1 0 0 0,-1-1 0 0 0,0 0 0 0 0,0 1 0 0 0,-1-1 0 0 0,1 0 0 0 0,0 1 0 0 0,0-1 0 0 0,0 1 0 0 0,0-1 0 0 0,0 0 0 0 0,0 1 0 0 0,0-1 1 0 0,-1 0-1 0 0,1 1 0 0 0,0-1 0 0 0,0 0 0 0 0,0 0 0 0 0,-1 1 0 0 0,-7 15 351 0 0,-26 13-433 0 0,14-7-3058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4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 11975 0 0,'-2'0'116'0'0,"0"0"0"0"0,0 0 0 0 0,0 0 0 0 0,0 0 0 0 0,-1 0-1 0 0,1 0 1 0 0,0 1 0 0 0,0-1 0 0 0,0 1 0 0 0,0 0 0 0 0,1 0 0 0 0,-1-1-1 0 0,0 1 1 0 0,0 0 0 0 0,0 0 0 0 0,-1 2 0 0 0,-30 25-705 0 0,18-15 16 0 0,13-11 571 0 0,-1 0 0 0 0,0 0 0 0 0,1 1 0 0 0,0-1 0 0 0,0 1 0 0 0,0 0 0 0 0,0 0 0 0 0,-2 3 0 0 0,3-5 9 0 0,1 0 0 0 0,0 0 1 0 0,-1-1-1 0 0,1 1 1 0 0,0 0-1 0 0,0 0 1 0 0,0 0-1 0 0,0 0 0 0 0,0-1 1 0 0,0 1-1 0 0,0 0 1 0 0,0 0-1 0 0,0 0 0 0 0,0 0 1 0 0,0 0-1 0 0,1-1 1 0 0,-1 1-1 0 0,0 0 1 0 0,0 0-1 0 0,1 0 0 0 0,-1-1 1 0 0,1 1-1 0 0,-1 0 1 0 0,1-1-1 0 0,-1 1 1 0 0,1 0-1 0 0,-1-1 0 0 0,1 1 1 0 0,0 0-1 0 0,-1-1 1 0 0,1 1-1 0 0,0-1 1 0 0,-1 1-1 0 0,1-1 0 0 0,0 0 1 0 0,1 1-1 0 0,9 5 173 0 0,-7-4-43 0 0,0-1 0 0 0,0 1 0 0 0,0 1 0 0 0,0-1 0 0 0,0 1 0 0 0,-1-1 0 0 0,1 1 0 0 0,-1 0 0 0 0,0 0 0 0 0,0 0 0 0 0,4 6 0 0 0,-6-8 23 0 0,-1 1-74 0 0,-1-1 0 0 0,1 1 0 0 0,0 0 0 0 0,-1 0-1 0 0,0-1 1 0 0,1 1 0 0 0,-1 0 0 0 0,0-1 0 0 0,1 1-1 0 0,-1-1 1 0 0,0 1 0 0 0,0-1 0 0 0,-1 1 0 0 0,1-1-1 0 0,-1 1 1 0 0,-26 22-2 0 0,0 2-390 0 0,17-9-631 0 0,7-6-3981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6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23 4607 0 0,'0'0'354'0'0,"1"-18"269"0"0,-1 13 5616 0 0,-1 7-6239 0 0,1 0 0 0 0,0-1 0 0 0,-1 1 0 0 0,1 0 0 0 0,0-1 0 0 0,0 1 0 0 0,0 0 0 0 0,0-1 0 0 0,0 1 0 0 0,0 0 0 0 0,0-1 0 0 0,1 1 0 0 0,0 3 0 0 0,-1-5 0 0 0,8 27 277 0 0,-6-22-113 0 0,0 1-1 0 0,0-1 0 0 0,0 0 0 0 0,-1 1 0 0 0,0 0 0 0 0,0-1 1 0 0,-1 1-1 0 0,1 0 0 0 0,-1-1 0 0 0,-1 10 0 0 0,0-13-80 0 0,0-1-1 0 0,-1 1 1 0 0,1 0 0 0 0,0 0-1 0 0,-1-1 1 0 0,1 1-1 0 0,-1-1 1 0 0,0 1-1 0 0,0-1 1 0 0,1 0 0 0 0,-1 0-1 0 0,0 0 1 0 0,0 0-1 0 0,0 0 1 0 0,-4 1-1 0 0,-32 11 91 0 0,9-4-1003 0 0,27-7-932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8.2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93 4607 0 0,'0'0'2960'0'0,"29"5"363"0"0,-25-5-3288 0 0,0-1 0 0 0,-1 0 0 0 0,1 1 0 0 0,-1-1 0 0 0,1 0 1 0 0,-1-1-1 0 0,0 1 0 0 0,1-1 0 0 0,-1 1 0 0 0,0-1 0 0 0,0 0 0 0 0,0 0 0 0 0,0 0 0 0 0,0-1 0 0 0,0 1 1 0 0,3-5-1 0 0,-4 5-31 0 0,0 0 1 0 0,0-1-1 0 0,0 1 1 0 0,-1 0 0 0 0,1-1-1 0 0,-1 1 1 0 0,1-1 0 0 0,-1 0-1 0 0,2-5 1 0 0,-3 7 8 0 0,0 0 0 0 0,0 0 0 0 0,0-1 0 0 0,0 1 0 0 0,0 0 0 0 0,0 0 0 0 0,0 0 0 0 0,0-1 0 0 0,0 1 0 0 0,0 0 0 0 0,-1 0 0 0 0,1 0 0 0 0,0-1 0 0 0,-1 1 1 0 0,1 0-1 0 0,-1 0 0 0 0,1 0 0 0 0,-1 0 0 0 0,0 0 0 0 0,1 0 0 0 0,-1 0 0 0 0,0 0 0 0 0,-1-1 0 0 0,1 1 23 0 0,0 0-1 0 0,0 0 1 0 0,-1 0 0 0 0,1 1 0 0 0,0-1-1 0 0,0 0 1 0 0,-1 0 0 0 0,1 1 0 0 0,0-1-1 0 0,-1 1 1 0 0,1-1 0 0 0,-1 1-1 0 0,1 0 1 0 0,-1-1 0 0 0,1 1 0 0 0,-1 0-1 0 0,1 0 1 0 0,-1 0 0 0 0,1 0 0 0 0,-1 0-1 0 0,1 1 1 0 0,-1-1 0 0 0,1 0-1 0 0,0 1 1 0 0,-1-1 0 0 0,1 1 0 0 0,-1-1-1 0 0,1 1 1 0 0,0 0 0 0 0,0 0 0 0 0,-3 1-1 0 0,1 0 9 0 0,1 0 0 0 0,-1 1-1 0 0,1-1 1 0 0,-1 1-1 0 0,1-1 1 0 0,0 1 0 0 0,0 0-1 0 0,0 0 1 0 0,0 0 0 0 0,0 0-1 0 0,1 0 1 0 0,-2 5 0 0 0,0 1 49 0 0,1 0 1 0 0,0 0-1 0 0,1 0 1 0 0,0 1-1 0 0,1 10 1 0 0,-1-17-58 0 0,1 1 1 0 0,1 0-1 0 0,-1 0 0 0 0,1 0 1 0 0,-1 0-1 0 0,1 0 0 0 0,0 0 1 0 0,1-1-1 0 0,-1 1 1 0 0,1 0-1 0 0,-1-1 0 0 0,1 1 1 0 0,0-1-1 0 0,5 6 0 0 0,-6-8-157 0 0,1 0 0 0 0,0 0-1 0 0,-1-1 1 0 0,1 1-1 0 0,0-1 1 0 0,-1 1 0 0 0,1-1-1 0 0,0 0 1 0 0,0 1-1 0 0,0-1 1 0 0,-1 0 0 0 0,1 0-1 0 0,0 0 1 0 0,0-1 0 0 0,0 1-1 0 0,-1 0 1 0 0,1-1-1 0 0,0 1 1 0 0,0-1 0 0 0,-1 0-1 0 0,1 1 1 0 0,0-1-1 0 0,-1 0 1 0 0,1 0 0 0 0,2-2-1 0 0,10-7-4090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3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4143 0 0,'0'0'319'0'0,"-14"11"-118"0"0,6 1-74 0 0,1 0 0 0 0,1 0 0 0 0,-7 18 0 0 0,-12 22 268 0 0,-123 209 1068 0 0,139-245-1707 0 0,-2 0 1 0 0,1 0 0 0 0,-21 22-1 0 0,31-38 219 0 0,-1 1 0 0 0,1-1 0 0 0,0 0 0 0 0,-1 1-1 0 0,1-1 1 0 0,0 0 0 0 0,-1 1 0 0 0,1-1 0 0 0,0 0 0 0 0,-1 0-1 0 0,1 1 1 0 0,-1-1 0 0 0,1 0 0 0 0,-1 0 0 0 0,1 0-1 0 0,0 1 1 0 0,-1-1 0 0 0,1 0 0 0 0,-1 0 0 0 0,1 0-1 0 0,-1 0 1 0 0,1 0 0 0 0,-1 0 0 0 0,1 0 0 0 0,-1 0-1 0 0,1 0 1 0 0,-1 0 0 0 0,-17-17-1966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2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948 44 1375 0 0,'0'0'126'0'0,"-24"1"470"0"0,20-1-426 0 0,0 0 0 0 0,-1 0 0 0 0,1-1 1 0 0,0 0-1 0 0,0 0 0 0 0,0 0 0 0 0,0 0 1 0 0,-7-3-1 0 0,9 2-62 0 0,-26-10 700 0 0,23 11-704 0 0,-1 0 1 0 0,1 0 0 0 0,-1 1-1 0 0,1 0 1 0 0,0 0 0 0 0,-1 0-1 0 0,1 1 1 0 0,-1-1 0 0 0,-9 4-1 0 0,13-3-73 0 0,1 0 0 0 0,0 0 0 0 0,-1 0 0 0 0,1 0-1 0 0,-1 0 1 0 0,1 0 0 0 0,0 0 0 0 0,0 1 0 0 0,0-1-1 0 0,-1 2 1 0 0,-10 10 118 0 0,10-12-138 0 0,-6 4 45 0 0,-1 0 0 0 0,1 1 1 0 0,1 0-1 0 0,-1 1 0 0 0,1 0 0 0 0,-7 9 0 0 0,-30 28 43 0 0,23-23-63 0 0,-71 69 1301 0 0,67-65-1147 0 0,-33 44 0 0 0,13-14-48 0 0,34-42-98 0 0,-139 169 818 0 0,145-175-802 0 0,2-1-1 0 0,-1 1 1 0 0,-4 13-1 0 0,-10 16 79 0 0,-96 180 109 0 0,94-174-194 0 0,5-7 147 0 0,2 0 0 0 0,-16 70 0 0 0,23-77-139 0 0,0 1 0 0 0,2 0 0 0 0,1 0 0 0 0,2 1 0 0 0,0-1 0 0 0,2 0 0 0 0,2 0-1 0 0,10 54 1 0 0,-10-75-45 0 0,0-1 0 0 0,0 1 0 0 0,1-1 0 0 0,0 0 0 0 0,0 0 0 0 0,1 0 0 0 0,0 0 0 0 0,0-1 0 0 0,1 0 0 0 0,0 0 0 0 0,6 5 0 0 0,-7-6-8 0 0,0-1 1 0 0,0 1-1 0 0,1-1 0 0 0,-1 0 0 0 0,1 0 0 0 0,0-1 0 0 0,0 0 0 0 0,0 0 0 0 0,0 0 0 0 0,1-1 0 0 0,-1 0 0 0 0,1 0 1 0 0,0 0-1 0 0,10 0 0 0 0,-2 1-2 0 0,13 0 3 0 0,-1-1 1 0 0,1-2-1 0 0,-1-1 0 0 0,1-1 0 0 0,-1-1 0 0 0,48-12 0 0 0,-62 13 0 0 0,0 1-1 0 0,0 0 1 0 0,25 2-1 0 0,-30 0 1 0 0,0-1 0 0 0,1 1 0 0 0,-1-1-1 0 0,1-1 1 0 0,-1 0 0 0 0,0 0-1 0 0,1-1 1 0 0,-1 0 0 0 0,0 0 0 0 0,0-1-1 0 0,13-5 1 0 0,-4-2 13 0 0,-1-1 0 0 0,0 0 0 0 0,-1-1 1 0 0,0-1-1 0 0,-1 0 0 0 0,0-1 0 0 0,22-30 0 0 0,-19 24 13 0 0,0 0 0 0 0,27-24 0 0 0,12-14 8 0 0,-26 22-27 0 0,-1-1 0 0 0,-2-1 0 0 0,32-62 0 0 0,-45 71-5 0 0,-1 0 0 0 0,-1-2-1 0 0,-2 0 1 0 0,-1 0 0 0 0,10-61-1 0 0,-14 51 62 0 0,0-76 0 0 0,-6 97-44 0 0,-1 0-1 0 0,0 1 1 0 0,-2-1-1 0 0,0 1 0 0 0,-2 0 1 0 0,-7-19-1 0 0,-17-41 327 0 0,-24-102-1 0 0,49 159-324 0 0,-1 1-1 0 0,-1 0 1 0 0,-1 1-1 0 0,0-1 1 0 0,-2 1-1 0 0,-18-28 1 0 0,25 43 1 0 0,-1 1 0 0 0,0-1 1 0 0,0 1-1 0 0,-1 0 0 0 0,1 0 0 0 0,-1 1 0 0 0,0-1 1 0 0,0 1-1 0 0,0 0 0 0 0,0 0 0 0 0,0 1 0 0 0,-1 0 0 0 0,1 0 1 0 0,-1 0-1 0 0,0 0 0 0 0,-5 0 0 0 0,-5 0 3 0 0,1 1 0 0 0,-1 0 0 0 0,0 1-1 0 0,-27 4 1 0 0,38-3-34 0 0,-34 3 27 0 0,-47-1 1 0 0,86-3-51 0 0,-1 0-1 0 0,0 0 0 0 0,0 0 0 0 0,0 0 0 0 0,1 0 1 0 0,-1 0-1 0 0,0 0 0 0 0,1 1 0 0 0,-1-1 1 0 0,0 0-1 0 0,0 1 0 0 0,1-1 0 0 0,-1 0 0 0 0,1 1 1 0 0,-1-1-1 0 0,0 1 0 0 0,1-1 0 0 0,-1 1 1 0 0,1-1-1 0 0,-1 1 0 0 0,1 0 0 0 0,-1-1 1 0 0,1 1-1 0 0,0 0 0 0 0,-1 0 0 0 0,-1 3-1405 0 0,10-14-2964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8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0 10135 0 0,'0'0'778'0'0,"-24"17"-44"0"0,21-12-549 0 0,0 1 0 0 0,1-1 0 0 0,-1 1 0 0 0,1 0 0 0 0,1-1-1 0 0,-1 1 1 0 0,1 0 0 0 0,-1 12 0 0 0,1-15-178 0 0,1 1 0 0 0,-1 0 0 0 0,1 0 0 0 0,1 0 0 0 0,-1 0 0 0 0,0 0 0 0 0,1-1-1 0 0,0 1 1 0 0,0 0 0 0 0,0 0 0 0 0,0-1 0 0 0,1 1 0 0 0,-1-1 0 0 0,1 1 0 0 0,2 3 0 0 0,-3-6-221 0 0,0 0 1 0 0,0 0-1 0 0,0-1 1 0 0,1 1-1 0 0,-1 0 0 0 0,0 0 1 0 0,0 0-1 0 0,1-1 1 0 0,-1 1-1 0 0,0-1 1 0 0,1 1-1 0 0,1 0 0 0 0,-1-1-304 0 0,-1 0-1 0 0,0 0 0 0 0,1 1 0 0 0,-1-1 0 0 0,1 0 1 0 0,-1-1-1 0 0,0 1 0 0 0,1 0 0 0 0,-1 0 0 0 0,0 0 1 0 0,1-1-1 0 0,-1 1 0 0 0,2-1 0 0 0,1-2-1424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9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5 11055 0 0,'-5'3'64'0'0,"0"1"0"0"0,0-1 0 0 0,1 1 0 0 0,-1 0 0 0 0,1 0 0 0 0,0 1 0 0 0,0-1 0 0 0,1 1 0 0 0,0-1 0 0 0,-1 1 0 0 0,1 0 0 0 0,1 1 0 0 0,-1-1 0 0 0,1 0 0 0 0,0 1 0 0 0,0-1 0 0 0,-1 9 0 0 0,3-13-65 0 0,0 1-1 0 0,-1-1 1 0 0,1 0-1 0 0,0 1 0 0 0,1-1 1 0 0,-1 1-1 0 0,0-1 1 0 0,0 1-1 0 0,0-1 1 0 0,1 1-1 0 0,-1-1 0 0 0,1 0 1 0 0,-1 1-1 0 0,1-1 1 0 0,0 0-1 0 0,1 3 1 0 0,-2-4-3 0 0,1 1 1 0 0,0-1 0 0 0,0 1 0 0 0,-1-1-1 0 0,1 1 1 0 0,0-1 0 0 0,0 1-1 0 0,0-1 1 0 0,0 0 0 0 0,-1 1 0 0 0,1-1-1 0 0,0 0 1 0 0,0 0 0 0 0,0 1 0 0 0,0-1-1 0 0,0 0 1 0 0,0 0 0 0 0,0 0 0 0 0,1 0-1 0 0,2-1-9 0 0,-1 0 0 0 0,1 0 0 0 0,-1 0 0 0 0,1 0 0 0 0,-1-1 0 0 0,1 1 0 0 0,-1-1 0 0 0,0 0 0 0 0,0 0 0 0 0,0 0 0 0 0,3-3 0 0 0,1 0-154 0 0,-1-2 0 0 0,-1 1 1 0 0,1 0-1 0 0,-1-1 0 0 0,7-11 0 0 0,-11 16 137 0 0,0 0-1 0 0,0-1 1 0 0,0 1 0 0 0,0 0-1 0 0,-1-1 1 0 0,1 1 0 0 0,0 0-1 0 0,-1-1 1 0 0,0 1 0 0 0,1-5-1 0 0,-2 6 36 0 0,1-1 1 0 0,0 1-1 0 0,0 0 0 0 0,-1 0 1 0 0,1-1-1 0 0,-1 1 0 0 0,1 0 1 0 0,-1 0-1 0 0,1 0 0 0 0,-1 0 0 0 0,0 0 1 0 0,0 0-1 0 0,1 0 0 0 0,-1 0 1 0 0,0 0-1 0 0,0 0 0 0 0,0 0 0 0 0,0 0 1 0 0,0 1-1 0 0,0-1 0 0 0,-2-1 1 0 0,2 2-43 0 0,0-1 0 0 0,-1 1 0 0 0,1-1 0 0 0,0 1 0 0 0,0-1 0 0 0,0 1 0 0 0,0 0 0 0 0,0 0 0 0 0,0 0 1 0 0,-1 0-1 0 0,1 0 0 0 0,0 0 0 0 0,0 0 0 0 0,0 0 0 0 0,0 0 0 0 0,0 0 0 0 0,0 1 0 0 0,-1-1 0 0 0,1 0 1 0 0,0 1-1 0 0,0-1 0 0 0,0 1 0 0 0,0-1 0 0 0,0 1 0 0 0,0 0 0 0 0,0-1 0 0 0,0 1 0 0 0,1 0 0 0 0,-1 0 0 0 0,0-1 1 0 0,0 1-1 0 0,1 0 0 0 0,-1 0 0 0 0,0 1 0 0 0,-11 9-6415 0 0,9-10 4230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19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36 10135 0 0,'-2'10'103'0'0,"0"0"0"0"0,1-1 0 0 0,0 1 0 0 0,1 0 0 0 0,0-1 0 0 0,0 1 0 0 0,3 15 0 0 0,-2-23-103 0 0,8-18 64 0 0,4-13-602 0 0,-10 19 689 0 0,1 1 0 0 0,0 0 0 0 0,1 0 0 0 0,0 0 1 0 0,0 1-1 0 0,1-1 0 0 0,8-8 0 0 0,-14 16-116 0 0,1 1 1 0 0,-1 0-1 0 0,0-1 1 0 0,0 1-1 0 0,1-1 1 0 0,-1 1-1 0 0,1 0 1 0 0,-1 0-1 0 0,0-1 1 0 0,1 1-1 0 0,-1 0 1 0 0,1-1-1 0 0,-1 1 1 0 0,0 0-1 0 0,1 0 1 0 0,-1 0-1 0 0,1 0 1 0 0,-1 0-1 0 0,1-1 1 0 0,-1 1-1 0 0,1 0 1 0 0,-1 0-1 0 0,1 0 1 0 0,-1 0-1 0 0,1 0 1 0 0,-1 0-1 0 0,1 0 1 0 0,-1 1-1 0 0,1-1 1 0 0,-1 0-1 0 0,1 0 1 0 0,-1 0-1 0 0,1 1 1 0 0,0 0-15 0 0,0 0 1 0 0,0 0 0 0 0,-1 0-1 0 0,1 0 1 0 0,0 0-1 0 0,-1 0 1 0 0,1 0 0 0 0,-1 1-1 0 0,0-1 1 0 0,1 0-1 0 0,-1 0 1 0 0,0 3 0 0 0,2 36 115 0 0,-11-6 17 0 0,3-12-81 0 0,7-21-17 0 0,3-10 29 0 0,-2 3-85 0 0,0 0 0 0 0,1 0 0 0 0,0 1 0 0 0,0-1 0 0 0,1 1 0 0 0,-1-1 0 0 0,1 1 0 0 0,0 0 0 0 0,1 0 0 0 0,4-4 0 0 0,-9 9 5 0 0,1 0-1 0 0,-1 0 1 0 0,0 0-1 0 0,0 0 0 0 0,0 0 1 0 0,1 0-1 0 0,-1-1 1 0 0,0 1-1 0 0,0 0 1 0 0,0 0-1 0 0,1 0 0 0 0,-1 0 1 0 0,0 0-1 0 0,0 0 1 0 0,1 0-1 0 0,-1 0 1 0 0,0 0-1 0 0,0 1 0 0 0,0-1 1 0 0,1 0-1 0 0,-1 0 1 0 0,0 0-1 0 0,0 0 0 0 0,0 0 1 0 0,0 0-1 0 0,1 0 1 0 0,-1 0-1 0 0,0 1 1 0 0,0-1-1 0 0,0 0 0 0 0,0 0 1 0 0,1 0-1 0 0,-1 0 1 0 0,0 0-1 0 0,0 1 1 0 0,0-1-1 0 0,0 0 0 0 0,0 0 1 0 0,0 0-1 0 0,0 1 1 0 0,1-1-1 0 0,4 16 213 0 0,-4-10-247 0 0,0 0 0 0 0,-1-1 0 0 0,0 1 0 0 0,0 0 0 0 0,0-1-1 0 0,-1 8 1 0 0,0-6-685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0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 3679 0 0,'0'0'284'0'0,"3"29"6540"0"0,-3-20-6579 0 0,3 2 1056 0 0,6-25-467 0 0,-7 9-836 0 0,5-8-42 0 0,0 0 0 0 0,0 0 0 0 0,1 1 0 0 0,13-15 0 0 0,-21 27 51 0 0,0 0 0 0 0,0 0 0 0 0,0 0 1 0 0,1-1-1 0 0,-1 1 0 0 0,0 0 0 0 0,0 0 1 0 0,0 0-1 0 0,0 0 0 0 0,0 0 0 0 0,0 0 1 0 0,0 0-1 0 0,1 0 0 0 0,-1-1 1 0 0,0 1-1 0 0,0 0 0 0 0,0 0 0 0 0,0 0 1 0 0,0 0-1 0 0,1 0 0 0 0,-1 0 0 0 0,0 0 1 0 0,0 0-1 0 0,0 0 0 0 0,0 0 0 0 0,0 0 1 0 0,1 0-1 0 0,-1 0 0 0 0,0 0 0 0 0,0 0 1 0 0,0 0-1 0 0,0 0 0 0 0,0 0 0 0 0,1 0 1 0 0,-1 0-1 0 0,0 0 0 0 0,0 1 0 0 0,0-1 1 0 0,0 0-1 0 0,0 0 0 0 0,1 0 0 0 0,-1 0 1 0 0,0 0-1 0 0,0 0 0 0 0,0 0 0 0 0,0 0 1 0 0,0 1-1 0 0,0-1 0 0 0,3 10 183 0 0,-3 12 87 0 0,-18 53 363 0 0,23-86-738 0 0,-1 1 0 0 0,2 0 0 0 0,0 1 0 0 0,10-14-1 0 0,-11 15 78 0 0,-3 6 49 0 0,-1 0 0 0 0,1 0-1 0 0,-1 0 1 0 0,1 0-1 0 0,0 0 1 0 0,0 0 0 0 0,0 0-1 0 0,0 1 1 0 0,1-1 0 0 0,2-1-1 0 0,-5 3-20 0 0,0 0 0 0 0,1 0 0 0 0,-1-1 0 0 0,0 1-1 0 0,1 0 1 0 0,-1 0 0 0 0,0 0 0 0 0,0 0 0 0 0,1 0-1 0 0,-1 0 1 0 0,0 0 0 0 0,1 0 0 0 0,-1 0 0 0 0,0 0-1 0 0,1 0 1 0 0,-1 1 0 0 0,0-1 0 0 0,0 0 0 0 0,1 0 0 0 0,-1 0-1 0 0,0 0 1 0 0,0 0 0 0 0,1 1 0 0 0,-1-1 0 0 0,0 0-1 0 0,0 0 1 0 0,1 0 0 0 0,-1 1 0 0 0,0-1 0 0 0,0 0-1 0 0,1 1 1 0 0,2 18 111 0 0,-5-8-33 0 0,1 1-1 0 0,-2-1 1 0 0,1 0-1 0 0,-2 0 1 0 0,-6 16 0 0 0,9-24-137 0 0,1-3-109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0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49 9671 0 0,'0'0'748'0'0,"23"-4"-444"0"0,-22 3-313 0 0,1 1-1 0 0,-1-1 1 0 0,0 0-1 0 0,0 1 1 0 0,0-1-1 0 0,0 0 1 0 0,0 0-1 0 0,0 0 1 0 0,0 0-1 0 0,-1 1 1 0 0,1-1-1 0 0,0 0 1 0 0,0 0-1 0 0,-1-1 1 0 0,1 1-1 0 0,-1 0 1 0 0,1 0-1 0 0,-1 0 1 0 0,1 0-1 0 0,-1 0 1 0 0,0-1-1 0 0,1 1 1 0 0,-1 0-1 0 0,0 0 1 0 0,0-1-1 0 0,0 1 1 0 0,0 0-1 0 0,0 0 1 0 0,0-1-1 0 0,0 1 1 0 0,-1 0-1 0 0,1 0 1 0 0,0-1-1 0 0,-1 1 1 0 0,1 0-1 0 0,-1 0 1 0 0,1 0-1 0 0,-1 0 1 0 0,0-2-1 0 0,0 3 162 0 0,0 0-101 0 0,-1 0-1 0 0,0 1 1 0 0,0-1 0 0 0,1 0-1 0 0,-1 1 1 0 0,1 0-1 0 0,-1-1 1 0 0,0 1-1 0 0,1 0 1 0 0,-1 0 0 0 0,1 0-1 0 0,0 0 1 0 0,-1 0-1 0 0,1 0 1 0 0,0 0-1 0 0,-1 0 1 0 0,1 1-1 0 0,0-1 1 0 0,0 0 0 0 0,0 1-1 0 0,0-1 1 0 0,1 1-1 0 0,-1-1 1 0 0,0 1-1 0 0,0 0 1 0 0,0 2-1 0 0,-1 3 64 0 0,0-1 0 0 0,1 0 0 0 0,0 0-1 0 0,0 0 1 0 0,0 0 0 0 0,1 10 0 0 0,2-12-1010 0 0,4-2-3322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1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77 10591 0 0,'-1'5'602'0'0,"0"-2"-630"0"0,0 0 1 0 0,0 0-1 0 0,1 0 1 0 0,0 0-1 0 0,0 0 0 0 0,-1 0 1 0 0,2 0-1 0 0,-1 0 1 0 0,0 0-1 0 0,1 0 1 0 0,0 4-1 0 0,-1-7-323 0 0,13-25-27 0 0,-9 16 492 0 0,0 1-1 0 0,1-1 1 0 0,0 1 0 0 0,0 1 0 0 0,1-1 0 0 0,0 1 0 0 0,0-1 0 0 0,0 2-1 0 0,14-11 1 0 0,-7 11-1112 0 0,-8 2-2692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1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9215 0 0,'-6'3'108'0'0,"0"0"0"0"0,0 0 1 0 0,0 1-1 0 0,0 0 0 0 0,1 0 0 0 0,-1 0 0 0 0,1 1 0 0 0,0 0 0 0 0,-8 10 0 0 0,11-13-151 0 0,0 0 1 0 0,1 0-1 0 0,-1 1 1 0 0,0-1-1 0 0,1 1 1 0 0,0-1-1 0 0,0 1 1 0 0,-1 0-1 0 0,1 0 1 0 0,1-1-1 0 0,-1 1 0 0 0,0 0 1 0 0,1 0-1 0 0,-1 0 1 0 0,1 0-1 0 0,0 0 1 0 0,0 0-1 0 0,0-1 1 0 0,1 1-1 0 0,-1 0 1 0 0,1 0-1 0 0,-1 0 1 0 0,1 0-1 0 0,0 0 1 0 0,1 2-1 0 0,-1-4-61 0 0,-1-1-1 0 0,1 1 1 0 0,-1-1 0 0 0,1 1-1 0 0,0-1 1 0 0,-1 1-1 0 0,1-1 1 0 0,-1 0 0 0 0,1 1-1 0 0,0-1 1 0 0,-1 0 0 0 0,1 1-1 0 0,0-1 1 0 0,0 0-1 0 0,-1 0 1 0 0,1 0 0 0 0,0 0-1 0 0,0 0 1 0 0,-1 0 0 0 0,1 0-1 0 0,0 0 1 0 0,-1 0-1 0 0,1 0 1 0 0,1 0 0 0 0,16-7-2374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1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40 8287 0 0,'0'0'639'0'0,"-1"-22"-1767"0"0,1 21 1159 0 0,0 1 1 0 0,0-1-1 0 0,0 0 1 0 0,0 1-1 0 0,0-1 0 0 0,0 1 1 0 0,0-1-1 0 0,0 0 0 0 0,0 1 1 0 0,0-1-1 0 0,0 1 1 0 0,0-1-1 0 0,-1 0 0 0 0,1 1 1 0 0,0-1-1 0 0,-1 1 0 0 0,1-1 1 0 0,0 1-1 0 0,-1-1 1 0 0,1 1-1 0 0,0-1 0 0 0,-1 1 1 0 0,1-1-1 0 0,-1 1 0 0 0,1 0 1 0 0,-1-1-1 0 0,1 1 1 0 0,-1 0-1 0 0,1-1 0 0 0,-1 1 1 0 0,1 0-1 0 0,-1 0 0 0 0,0-1 1 0 0,1 1-1 0 0,-1 0 1 0 0,1 0-1 0 0,-1 0 0 0 0,0 0 1 0 0,1 0-1 0 0,-1 0 1 0 0,1 0-1 0 0,-1 0 0 0 0,-1 0 1 0 0,1 0 110 0 0,0 1 0 0 0,0-1 0 0 0,0 1 0 0 0,0-1 0 0 0,0 1 0 0 0,0 0 0 0 0,0-1 0 0 0,0 1 0 0 0,0 0 0 0 0,0 0 0 0 0,0 0 0 0 0,1-1 1 0 0,-1 1-1 0 0,0 0 0 0 0,0 0 0 0 0,1 0 0 0 0,-1 0 0 0 0,0 3 0 0 0,-1 4-40 0 0,0 1 1 0 0,1-1-1 0 0,-1 17 1 0 0,2-21-85 0 0,0 1 0 0 0,0-1 0 0 0,0 0 0 0 0,1 0 0 0 0,-1 0 1 0 0,1 0-1 0 0,0 0 0 0 0,0 0 0 0 0,1 0 0 0 0,1 4 0 0 0,-2-7-32 0 0,0 0 0 0 0,0 0 0 0 0,0-1 0 0 0,0 1 0 0 0,0 0 0 0 0,0-1 0 0 0,0 1-1 0 0,0-1 1 0 0,0 1 0 0 0,0-1 0 0 0,0 0 0 0 0,0 1 0 0 0,0-1 0 0 0,0 0 0 0 0,0 0 0 0 0,0 0-1 0 0,1 0 1 0 0,-1 0 0 0 0,0 0 0 0 0,0 0 0 0 0,0 0 0 0 0,0 0 0 0 0,0-1 0 0 0,0 1 0 0 0,0 0-1 0 0,0-1 1 0 0,1 1 0 0 0,-1-1 0 0 0,0 1 0 0 0,0-1 0 0 0,-1 1 0 0 0,1-1 0 0 0,0 0 0 0 0,1 0-1 0 0,4-3-574 0 0,-1 0 1 0 0,1 0-1 0 0,-1 0 0 0 0,7-8 0 0 0,-7 6-1099 0 0,-1 0-1218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2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 7367 0 0,'0'0'568'0'0,"3"15"490"0"0,-11-2-513 0 0,0 0-1 0 0,0 0 1 0 0,-2-1 0 0 0,1 0 0 0 0,-15 13 0 0 0,13-14-1177 0 0,8-8-814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3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87 129 6447 0 0,'-25'-17'814'0'0,"23"16"-678"0"0,0 1 1 0 0,0 0-1 0 0,0 0 1 0 0,0 0 0 0 0,0 0-1 0 0,0 0 1 0 0,0 0-1 0 0,1 0 1 0 0,-1 0 0 0 0,0 1-1 0 0,0-1 1 0 0,0 1-1 0 0,0-1 1 0 0,1 1 0 0 0,-1 0-1 0 0,0 0 1 0 0,0 0-1 0 0,1 0 1 0 0,-1 0-1 0 0,1 0 1 0 0,-1 0 0 0 0,1 1-1 0 0,0-1 1 0 0,-1 0-1 0 0,1 1 1 0 0,0-1 0 0 0,0 1-1 0 0,-2 2 1 0 0,2-1-105 0 0,-1-1 1 0 0,1 1-1 0 0,0-1 1 0 0,-1 1-1 0 0,1 0 1 0 0,1 0-1 0 0,-1-1 1 0 0,0 1-1 0 0,1 0 1 0 0,-1 0-1 0 0,1 0 1 0 0,0 0-1 0 0,0 0 1 0 0,0-1-1 0 0,0 1 1 0 0,0 0-1 0 0,1 0 1 0 0,1 5-1 0 0,-2-7-34 0 0,1 0-1 0 0,-1-1 1 0 0,0 1-1 0 0,0 0 0 0 0,1-1 1 0 0,-1 1-1 0 0,1-1 1 0 0,-1 1-1 0 0,1 0 0 0 0,-1-1 1 0 0,0 1-1 0 0,1-1 1 0 0,0 1-1 0 0,-1-1 0 0 0,1 0 1 0 0,-1 1-1 0 0,1-1 1 0 0,0 1-1 0 0,-1-1 0 0 0,1 0 1 0 0,-1 0-1 0 0,1 1 1 0 0,0-1-1 0 0,0 0 0 0 0,-1 0 1 0 0,1 0-1 0 0,1 0 1 0 0,-1 0 9 0 0,1 0 1 0 0,0-1 0 0 0,0 1 0 0 0,-1 0-1 0 0,1-1 1 0 0,0 0 0 0 0,-1 1 0 0 0,1-1 0 0 0,-1 0-1 0 0,3-2 1 0 0,3-1 32 0 0,-1-1-1 0 0,-1 0 1 0 0,1 0-1 0 0,4-7 1 0 0,0 1 22 0 0,-2-2 1 0 0,1 1-1 0 0,-2-1 0 0 0,1-1 0 0 0,-2 1 1 0 0,0-1-1 0 0,-1 0 0 0 0,0-1 1 0 0,-1 1-1 0 0,3-17 0 0 0,-7 30 380 0 0,-1 8-377 0 0,0-1 0 0 0,-1 0 0 0 0,1 1 0 0 0,-1-1 0 0 0,-1 0 0 0 0,-2 6 0 0 0,-3 8 54 0 0,-1 6-567 0 0,1 1 0 0 0,-6 36 0 0 0,13-55-730 0 0,5-5-2924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2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68 2303 0 0,'-7'-18'656'0'0,"8"15"-562"0"0,0-22 358 0 0,-1 25-442 0 0,0-1 1 0 0,0 0-1 0 0,0 0 0 0 0,-1 0 1 0 0,1 0-1 0 0,0 1 0 0 0,0-1 1 0 0,0 0-1 0 0,-1 0 0 0 0,1 0 1 0 0,0 1-1 0 0,-1-1 0 0 0,1 0 1 0 0,-1 0-1 0 0,1 1 0 0 0,-1-1 1 0 0,1 0-1 0 0,-1 1 0 0 0,1-1 0 0 0,-1 1 1 0 0,0-1-1 0 0,1 1 0 0 0,-2-2 1 0 0,1 2 195 0 0,0 0-177 0 0,1-1 0 0 0,-1 1 0 0 0,1 0-1 0 0,-1-1 1 0 0,1 1 0 0 0,-1 0-1 0 0,0 0 1 0 0,1-1 0 0 0,-1 1-1 0 0,1 0 1 0 0,-1 0 0 0 0,1 0-1 0 0,-1 0 1 0 0,0 0 0 0 0,1 0-1 0 0,-1 0 1 0 0,1 0 0 0 0,-1 0 0 0 0,1 0-1 0 0,-1 0 1 0 0,0 0 0 0 0,1 0-1 0 0,-1 0 1 0 0,1 1 0 0 0,-1-1-1 0 0,-15 5 716 0 0,8-1-544 0 0,0 1 1 0 0,1 1 0 0 0,0 0-1 0 0,0 0 1 0 0,0 0 0 0 0,0 1-1 0 0,1-1 1 0 0,0 2 0 0 0,1-1-1 0 0,-7 11 1 0 0,-20 24-30 0 0,-41 49 1827 0 0,56-67-1741 0 0,-20 39 1 0 0,31-52-219 0 0,1 1 0 0 0,0-1 0 0 0,1 1 0 0 0,0 0 0 0 0,1 0 0 0 0,-2 14 0 0 0,4-21-39 0 0,1 0 1 0 0,0 0 0 0 0,0 0 0 0 0,0 0-1 0 0,0 0 1 0 0,1-1 0 0 0,0 1 0 0 0,0 0 0 0 0,0 0-1 0 0,0-1 1 0 0,1 1 0 0 0,0-1 0 0 0,3 7-1 0 0,-4-7 0 0 0,-1-3 0 0 0,0 0 0 0 0,0 0 0 0 0,0 0 0 0 0,1 0 0 0 0,-1 0 0 0 0,1 0 0 0 0,-1-1 0 0 0,1 1 0 0 0,-1 0 0 0 0,1 0 0 0 0,-1 0 0 0 0,1 0 0 0 0,0 0 0 0 0,-1-1 0 0 0,1 1 0 0 0,0 0 0 0 0,0-1 0 0 0,0 1 0 0 0,1 0 0 0 0,20 16 0 0 0,-18-14 0 0 0,9 6 0 0 0,0-1 0 0 0,16 8 0 0 0,-20-9-8 0 0,-3-3 14 0 0,0 0 0 0 0,0 0-1 0 0,0-1 1 0 0,1 0 0 0 0,-1 0-1 0 0,1 0 1 0 0,7 2 0 0 0,29 9-1350 0 0,-39-14 386 0 0,7-3-2114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3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6 12439 0 0,'-1'-1'42'0'0,"-1"0"-1"0"0,0 1 1 0 0,1-1 0 0 0,-1 0-1 0 0,0 1 1 0 0,1-1-1 0 0,-1 1 1 0 0,0 0-1 0 0,0-1 1 0 0,1 1-1 0 0,-1 0 1 0 0,0 0 0 0 0,0 0-1 0 0,0 0 1 0 0,1 1-1 0 0,-1-1 1 0 0,0 0-1 0 0,0 1 1 0 0,1-1-1 0 0,-1 1 1 0 0,0 0 0 0 0,1-1-1 0 0,-1 1 1 0 0,1 0-1 0 0,-1 0 1 0 0,1 0-1 0 0,-1 0 1 0 0,1 0 0 0 0,-1 1-1 0 0,1-1 1 0 0,0 0-1 0 0,0 1 1 0 0,0-1-1 0 0,-2 3 1 0 0,0 1-39 0 0,0-1 1 0 0,0 1-1 0 0,0 0 0 0 0,1-1 1 0 0,0 1-1 0 0,0 0 1 0 0,0 0-1 0 0,1 0 0 0 0,0 1 1 0 0,-2 7-1 0 0,3-12 2 0 0,0 0 0 0 0,0 1 0 0 0,0-1 0 0 0,-1 0 0 0 0,1 0 0 0 0,0 0 1 0 0,1 0-1 0 0,-1 0 0 0 0,0 1 0 0 0,0-1 0 0 0,0 0 0 0 0,1 0 0 0 0,-1 0 0 0 0,0 0 0 0 0,1 0 0 0 0,-1 0 0 0 0,1 0 0 0 0,0 0 0 0 0,-1 0 0 0 0,1 0 0 0 0,0 0 0 0 0,-1 0 0 0 0,1 0 0 0 0,0 0 0 0 0,0-1 0 0 0,0 1 0 0 0,0 0 0 0 0,0-1 0 0 0,0 1 0 0 0,0 0 0 0 0,0-1 0 0 0,1 1 0 0 0,0-1-24 0 0,0 0 0 0 0,0 0-1 0 0,0 0 1 0 0,-1 0 0 0 0,1 0 0 0 0,0-1-1 0 0,0 1 1 0 0,0-1 0 0 0,0 1-1 0 0,-1-1 1 0 0,1 0 0 0 0,0 0-1 0 0,0 0 1 0 0,-1 0 0 0 0,1 0 0 0 0,-1 0-1 0 0,1 0 1 0 0,-1 0 0 0 0,2-2-1 0 0,5-4-34 0 0,-1-1 0 0 0,1 0 1 0 0,-2 0-1 0 0,1 0 0 0 0,-1-1 0 0 0,-1 0 0 0 0,1 0 0 0 0,7-18 0 0 0,-13 22 564 0 0,-2 7-179 0 0,-9 16-87 0 0,-11 30-562 0 0,14-19-1756 0 0,8-26-2262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4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 11055 0 0,'0'0'852'0'0,"0"25"96"0"0,-27 64-2348 0 0,22-74-905 0 0,1-14-1086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4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10591 0 0,'0'0'819'0'0,"25"-2"-190"0"0,9-1-3582 0 0,6 0 1442 0 0,-15 7 901 0 0,-29-2 3648 0 0,-13 7-1730 0 0,16-8-1280 0 0,0 1 0 0 0,0-1 0 0 0,0 1 0 0 0,0-1-1 0 0,0 1 1 0 0,0-1 0 0 0,0 1 0 0 0,0 0 0 0 0,1 0 0 0 0,-1-1-1 0 0,1 1 1 0 0,-1 0 0 0 0,1 0 0 0 0,0 0 0 0 0,-1-1 0 0 0,1 1-1 0 0,0 0 1 0 0,0 0 0 0 0,1 0 0 0 0,-1 0 0 0 0,0 0 0 0 0,1-1-1 0 0,-1 1 1 0 0,1 0 0 0 0,-1 0 0 0 0,1-1 0 0 0,0 1 0 0 0,1 3-1 0 0,-1-4-31 0 0,0 0-1 0 0,-1 1 0 0 0,1-1 0 0 0,0 0 0 0 0,0 0 1 0 0,0 0-1 0 0,0 0 0 0 0,0 0 0 0 0,0 0 1 0 0,0-1-1 0 0,0 1 0 0 0,1 0 0 0 0,-1 0 1 0 0,0-1-1 0 0,0 1 0 0 0,1-1 0 0 0,-1 1 0 0 0,0-1 1 0 0,1 0-1 0 0,-1 1 0 0 0,0-1 0 0 0,1 0 1 0 0,-1 0-1 0 0,0 0 0 0 0,1 0 0 0 0,-1 0 0 0 0,1 0 1 0 0,-1 0-1 0 0,0-1 0 0 0,1 1 0 0 0,-1 0 1 0 0,0-1-1 0 0,1 1 0 0 0,-1-1 0 0 0,0 1 0 0 0,0-1 1 0 0,1 0-1 0 0,-1 1 0 0 0,1-2 0 0 0,2-1 116 0 0,-1 0-1 0 0,0-1 0 0 0,0 1 1 0 0,0 0-1 0 0,0-1 0 0 0,0 0 1 0 0,-1 0-1 0 0,1 0 0 0 0,-1 0 0 0 0,0 0 1 0 0,-1 0-1 0 0,1 0 0 0 0,-1 0 1 0 0,1-1-1 0 0,-1 1 0 0 0,-1-1 1 0 0,1 1-1 0 0,0-6 0 0 0,-1 28-16 0 0,-1-6-156 0 0,1 0 0 0 0,0 1 0 0 0,2-1 0 0 0,2 13 0 0 0,-4-24 19 0 0,0-1-41 0 0,0 1 0 0 0,0-1-1 0 0,0 1 1 0 0,0-1 0 0 0,0 1 0 0 0,0-1-1 0 0,0 1 1 0 0,1-1 0 0 0,-1 1 0 0 0,0-1-1 0 0,0 0 1 0 0,1 1 0 0 0,-1-1 0 0 0,0 1-1 0 0,0-1 1 0 0,1 0 0 0 0,-1 1 0 0 0,0-1-1 0 0,1 0 1 0 0,-1 1 0 0 0,1-1 0 0 0,-1 0-1 0 0,0 1 1 0 0,1-1 0 0 0,-1 0 0 0 0,1 0-1 0 0,-1 0 1 0 0,1 1 0 0 0,0-1 0 0 0,12-6-4050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5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12 10591 0 0,'0'-1'42'0'0,"0"1"0"0"0,0-1 0 0 0,0 1 0 0 0,0 0 0 0 0,0-1 0 0 0,0 1 0 0 0,0-1 0 0 0,0 1-1 0 0,0-1 1 0 0,0 1 0 0 0,0 0 0 0 0,-1-1 0 0 0,1 1 0 0 0,0-1 0 0 0,0 1 0 0 0,0 0 0 0 0,-1-1 0 0 0,1 1-1 0 0,0 0 1 0 0,-1-1 0 0 0,1 1 0 0 0,0 0 0 0 0,-1-1 0 0 0,1 1 0 0 0,0 0 0 0 0,-1 0 0 0 0,1 0-1 0 0,0-1 1 0 0,-1 1 0 0 0,1 0 0 0 0,-1 0 0 0 0,1 0 0 0 0,0 0 0 0 0,-1 0 0 0 0,1-1 0 0 0,-1 1 0 0 0,-18 8-77 0 0,-14 19-258 0 0,32-27 332 0 0,-2 4 98 0 0,0 0 1 0 0,0-1-1 0 0,1 1 1 0 0,-1 1-1 0 0,1-1 1 0 0,0 0 0 0 0,0 0-1 0 0,0 1 1 0 0,0-1-1 0 0,1 1 1 0 0,0 0-1 0 0,0-1 1 0 0,-1 6-1 0 0,2-8-271 0 0,-1 1 0 0 0,1-1 0 0 0,0 1 0 0 0,0-1 0 0 0,0 1 0 0 0,0-1 0 0 0,1 0 0 0 0,-1 1 0 0 0,1-1 0 0 0,-1 1 0 0 0,1-1 0 0 0,0 0 0 0 0,0 1 0 0 0,0-1 0 0 0,0 0 0 0 0,0 0 0 0 0,1 0 0 0 0,-1 1 0 0 0,1-2 0 0 0,-1 1 0 0 0,1 0 0 0 0,0 0 0 0 0,-1 0-1 0 0,1-1 1 0 0,0 1 0 0 0,4 2 0 0 0,-5-4 34 0 0,0 0-1 0 0,-1 1 0 0 0,1-1 1 0 0,-1 0-1 0 0,1 0 0 0 0,0 0 1 0 0,-1 1-1 0 0,1-1 0 0 0,0 0 1 0 0,-1 0-1 0 0,1 0 0 0 0,0 0 1 0 0,-1 0-1 0 0,1 0 0 0 0,0 0 1 0 0,-1-1-1 0 0,1 1 0 0 0,0 0 1 0 0,-1 0-1 0 0,1 0 0 0 0,0-1 1 0 0,-1 1-1 0 0,1 0 0 0 0,-1-1 1 0 0,2 0-1 0 0,14-10-2698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5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41 10135 0 0,'0'0'778'0'0,"12"-17"-412"0"0,-12 16-355 0 0,1 0 0 0 0,-1 0-1 0 0,0 0 1 0 0,0 0 0 0 0,0 0 0 0 0,-1 0-1 0 0,1 0 1 0 0,0 0 0 0 0,0 0-1 0 0,0 0 1 0 0,-1 0 0 0 0,1 0-1 0 0,-1 0 1 0 0,1 0 0 0 0,0 0 0 0 0,-1 0-1 0 0,1 0 1 0 0,-1 0 0 0 0,0 0-1 0 0,0 1 13 0 0,0-1-1 0 0,1 1 1 0 0,-1-1-1 0 0,0 1 1 0 0,1 0-1 0 0,-1 0 1 0 0,0 0-1 0 0,1-1 1 0 0,-1 1-1 0 0,0 0 1 0 0,1 0-1 0 0,-1 0 1 0 0,0 0-1 0 0,1 0 1 0 0,-1 0-1 0 0,0 0 1 0 0,0 0-1 0 0,1 0 1 0 0,-1 1-1 0 0,0-1 1 0 0,-2 1 31 0 0,1-1 0 0 0,0 1 0 0 0,0 0 0 0 0,0 1 0 0 0,0-1 0 0 0,0 0 0 0 0,0 0 0 0 0,0 1 0 0 0,0-1 0 0 0,1 1 1 0 0,-1 0-1 0 0,-2 2 0 0 0,0 5 87 0 0,1 1 0 0 0,0-1 0 0 0,0 1 0 0 0,1 0 0 0 0,0 0 0 0 0,1 0 0 0 0,0 0 0 0 0,1 0 0 0 0,0 10 0 0 0,0-19-221 0 0,0 0 0 0 0,1 0-1 0 0,-1 0 1 0 0,0 0 0 0 0,0 0-1 0 0,1 0 1 0 0,-1 0-1 0 0,1-1 1 0 0,-1 1 0 0 0,1 0-1 0 0,-1 0 1 0 0,1 0 0 0 0,-1 0-1 0 0,1-1 1 0 0,0 1 0 0 0,0 0-1 0 0,0 0-36 0 0,-1-1 0 0 0,1 0-1 0 0,-1 0 1 0 0,1 0 0 0 0,-1 1-1 0 0,1-1 1 0 0,-1 0 0 0 0,1 0-1 0 0,-1 0 1 0 0,1 0 0 0 0,-1 0 0 0 0,1 0-1 0 0,-1 0 1 0 0,1 0 0 0 0,-1 0-1 0 0,1 0 1 0 0,-1 0 0 0 0,1-1-1 0 0,-1 1 1 0 0,1 0 0 0 0,-1 0-1 0 0,1 0 1 0 0,-1-1 0 0 0,1 1-1 0 0,-1 0 1 0 0,1-1 0 0 0,-1 1-1 0 0,0 0 1 0 0,1-1 0 0 0,-1 1 0 0 0,1 0-1 0 0,-1-1 1 0 0,0 1 0 0 0,0-1-1 0 0,1 1 1 0 0,-1-1 0 0 0,0 1-1 0 0,0-1 1 0 0,1 0 0 0 0,12-22-2977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5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 5983 0 0,'0'0'464'0'0,"0"0"-305"0"0,1 0-7 0 0,0 0-1 0 0,0 1 1 0 0,-1-1 0 0 0,1 0-1 0 0,0 1 1 0 0,-1-1-1 0 0,1 0 1 0 0,0 1 0 0 0,-1-1-1 0 0,1 1 1 0 0,-1-1 0 0 0,1 1-1 0 0,-1-1 1 0 0,1 1 0 0 0,-1 0-1 0 0,1-1 1 0 0,-1 1-1 0 0,0-1 1 0 0,1 1 0 0 0,-1 0-1 0 0,0 0 1 0 0,1-1 0 0 0,-1 1-1 0 0,0 0 1 0 0,0-1 0 0 0,0 1-1 0 0,0 1 1 0 0,-3 23 2114 0 0,2-23-2199 0 0,1 1-1 0 0,-1-1 1 0 0,0 1-1 0 0,1 0 1 0 0,0-1-1 0 0,0 1 1 0 0,0-1-1 0 0,0 1 1 0 0,0 2-1 0 0,1-4-70 0 0,-1-1 1 0 0,1 0-1 0 0,-1 0 0 0 0,0 0 0 0 0,1 0 0 0 0,-1 0 0 0 0,0 0 0 0 0,1 0 1 0 0,-1 1-1 0 0,1-1 0 0 0,-1 0 0 0 0,0 0 0 0 0,1-1 0 0 0,-1 1 0 0 0,1 0 1 0 0,-1 0-1 0 0,0 0 0 0 0,1 0 0 0 0,-1 0 0 0 0,0 0 0 0 0,1 0 0 0 0,-1-1 1 0 0,0 1-1 0 0,1 0 0 0 0,-1 0 0 0 0,0 0 0 0 0,1-1 0 0 0,-1 1 0 0 0,0 0 1 0 0,1-1-1 0 0,-1 1 0 0 0,0 0 0 0 0,0-1 0 0 0,0 1 0 0 0,1 0 0 0 0,-1-1 0 0 0,0 1 1 0 0,0-1-1 0 0,12-12-254 0 0,-2 1 231 0 0,20-25-135 0 0,-28 34 214 0 0,1 0 0 0 0,-1 1 0 0 0,1-1 0 0 0,0 1-1 0 0,0 0 1 0 0,0 0 0 0 0,0 0 0 0 0,0 0 0 0 0,6-2 0 0 0,-9 4-23 0 0,1 0 1 0 0,-1 0 0 0 0,0 1-1 0 0,1-1 1 0 0,-1 0 0 0 0,1 0 0 0 0,-1 0-1 0 0,0 0 1 0 0,1 0 0 0 0,-1 0-1 0 0,0 1 1 0 0,0-1 0 0 0,1 0 0 0 0,-1 0-1 0 0,0 1 1 0 0,1-1 0 0 0,-1 0 0 0 0,0 0-1 0 0,0 1 1 0 0,1-1 0 0 0,-1 0-1 0 0,0 1 1 0 0,0-1 0 0 0,0 0 0 0 0,0 1-1 0 0,1-1 1 0 0,-1 0 0 0 0,0 1-1 0 0,0-1 1 0 0,0 0 0 0 0,0 1 0 0 0,0-1-1 0 0,0 0 1 0 0,0 1 0 0 0,0-1-1 0 0,0 1 1 0 0,0-1 0 0 0,0 0 0 0 0,0 1-1 0 0,0-1 1 0 0,0 0 0 0 0,0 1-1 0 0,0-1 1 0 0,-1 0 0 0 0,1 1 0 0 0,0-1-1 0 0,-1 1 1 0 0,-4 21 203 0 0,5-21-166 0 0,-15 44 64 0 0,9-28-2858 0 0,9-26-1965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6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3 11055 0 0,'0'0'852'0'0,"0"-1"-560"0"0,0 0-206 0 0,0 0 518 0 0,-1 7-531 0 0,0 0 1 0 0,-1 0 0 0 0,1 0-1 0 0,-2-1 1 0 0,1 1 0 0 0,0-1 0 0 0,-1 1-1 0 0,0-1 1 0 0,-6 7 0 0 0,-7 15 99 0 0,-1 14-3567 0 0,16-43 2207 0 0,-1-4-2232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6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9215 0 0,'0'0'1272'0'0,"21"7"-1288"0"0,25-12-724 0 0,-17-2-6737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7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46 10135 0 0,'0'0'1208'0'0,"14"1"-840"0"0,-13-2-352 0 0,1 0 0 0 0,-1-1 0 0 0,0 1 0 0 0,0 0 0 0 0,0-1 0 0 0,0 1 0 0 0,0 0 0 0 0,-1-1-1 0 0,1 0 1 0 0,0 1 0 0 0,-1-1 0 0 0,1 1 0 0 0,-1-1 0 0 0,0 0 0 0 0,1 1 0 0 0,-1-1 0 0 0,0 0 0 0 0,0 1 0 0 0,0-1-1 0 0,0 0 1 0 0,0 1 0 0 0,0-1 0 0 0,-1 0 0 0 0,1 1 0 0 0,-1-1 0 0 0,1 1 0 0 0,-1-1 0 0 0,0-1 0 0 0,1 2 85 0 0,-13 5 438 0 0,10 3-429 0 0,0-1 1 0 0,0 1 0 0 0,0 0-1 0 0,-2 9 1 0 0,4-13-127 0 0,0 0 1 0 0,1 0-1 0 0,-1 0 0 0 0,1 1 1 0 0,-1-1-1 0 0,1 0 0 0 0,0 0 0 0 0,0 0 1 0 0,0 0-1 0 0,1 0 0 0 0,-1 0 1 0 0,2 5-1 0 0,-2-8-28 0 0,1 0-1 0 0,-1 1 1 0 0,0-1-1 0 0,0 0 1 0 0,0 0-1 0 0,0 0 1 0 0,0 1-1 0 0,1-1 1 0 0,-1 0-1 0 0,0 0 1 0 0,0 0-1 0 0,0 0 1 0 0,1 1-1 0 0,-1-1 1 0 0,0 0-1 0 0,0 0 1 0 0,1 0 0 0 0,-1 0-1 0 0,0 0 1 0 0,0 0-1 0 0,1 0 1 0 0,-1 0-1 0 0,0 0 1 0 0,0 0-1 0 0,1 0 1 0 0,-1 0-1 0 0,0 0 1 0 0,0 0-1 0 0,1 0 1 0 0,-1 0-1 0 0,0 0 1 0 0,0 0-1 0 0,1 0 1 0 0,-1 0 0 0 0,0 0-1 0 0,0 0 1 0 0,1-1-1 0 0,-1 1 1 0 0,0 0-1 0 0,0 0 1 0 0,0 0-1 0 0,1 0 1 0 0,-1-1-1 0 0,0 1 1 0 0,0 0-1 0 0,0 0 1 0 0,0 0-1 0 0,1-1 1 0 0,-1 1-1 0 0,0 0 1 0 0,8-13-3923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7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35 10135 0 0,'-3'18'435'0'0,"1"-9"-237"0"0,1-1-1 0 0,-1 0 0 0 0,-6 16 0 0 0,12-35-3 0 0,1 1-1 0 0,0 1 1 0 0,1-1-1 0 0,10-14 0 0 0,-14 21-152 0 0,0 1-1 0 0,1 0 0 0 0,-1-1 0 0 0,0 1 0 0 0,1 0 1 0 0,-1 0-1 0 0,1 0 0 0 0,0 1 0 0 0,-1-1 0 0 0,1 1 1 0 0,0-1-1 0 0,0 1 0 0 0,0 0 0 0 0,0 0 1 0 0,0 0-1 0 0,0 1 0 0 0,0-1 0 0 0,0 1 0 0 0,1 0 1 0 0,-1 0-1 0 0,0 0 0 0 0,5 0 0 0 0,12 1-1940 0 0,0-8-5717 0 0,-18 5 6058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2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19 1375 0 0,'0'0'224'0'0,"-10"-5"-32"0"0,6 3-121 0 0,0 0-1 0 0,0 0 1 0 0,-1 0-1 0 0,1 1 1 0 0,-1 0-1 0 0,1 0 0 0 0,-1 0 1 0 0,1 0-1 0 0,-1 1 1 0 0,1 0-1 0 0,-1 0 1 0 0,0 0-1 0 0,1 0 0 0 0,-1 1 1 0 0,1 0-1 0 0,-1 0 1 0 0,1 0-1 0 0,-1 1 1 0 0,-5 2-1 0 0,1-1 299 0 0,1 0 15 0 0,0 0 0 0 0,1 0 0 0 0,-1 1 0 0 0,-7 5 0 0 0,14-9-192 0 0,0 0-165 0 0,-6 5 233 0 0,-1 5-213 0 0,4-6-41 0 0,2-1 6 0 0,0-1 0 0 0,0 1 0 0 0,0-1 0 0 0,0 1 0 0 0,1 0 0 0 0,-1-1 0 0 0,1 1 0 0 0,-1 0 0 0 0,1 0 0 0 0,0 0 0 0 0,0 0 0 0 0,1 0 0 0 0,-2 4 0 0 0,1-1 57 0 0,1 10 179 0 0,2-12-214 0 0,-1-1 0 0 0,1 0 1 0 0,0 1-1 0 0,0-1 0 0 0,0 0 1 0 0,3 4-1 0 0,38 44 51 0 0,-17-21-31 0 0,6 3-44 0 0,-3-16-74 0 0,-27-16 56 0 0,0 0 0 0 0,0 1 0 0 0,1-1 0 0 0,-1-1-1 0 0,0 1 1 0 0,0 0 0 0 0,1 0 0 0 0,-1-1 0 0 0,1 0-1 0 0,-1 1 1 0 0,1-1 0 0 0,-1 0 0 0 0,4 0 0 0 0,1-1-52 0 0,-5 1-14 0 0,21-9 2 0 0,-19 6 80 0 0,-1 1 0 0 0,0-1 0 0 0,0 0 0 0 0,0 1 0 0 0,0-1 0 0 0,0-1 0 0 0,-1 1 0 0 0,1 0-1 0 0,-1-1 1 0 0,0 1 0 0 0,3-7 0 0 0,-1 2 14 0 0,-1-1 0 0 0,0 1 0 0 0,-1-1 1 0 0,3-11-1 0 0,-2 2-9 0 0,-2 17-10 0 0,-1 0 0 0 0,0 0 1 0 0,0 0-1 0 0,0 0 0 0 0,0-1 1 0 0,0 1-1 0 0,0 0 0 0 0,0 0 1 0 0,0 0-1 0 0,0 0 0 0 0,0-1 1 0 0,-1-1-1 0 0,-1-4 15 0 0,1 1 12 0 0,-1 0 0 0 0,0 1-1 0 0,0-1 1 0 0,0 1-1 0 0,0-1 1 0 0,-5-5 0 0 0,-14-31 205 0 0,20 41-311 0 0,16-11-4051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29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10 1839 0 0,'0'0'204'0'0,"6"-10"5719"0"0,-5 11-5884 0 0,0-1 0 0 0,1 1 1 0 0,-1 0-1 0 0,0-1 0 0 0,0 1 0 0 0,0 0 0 0 0,0 0 1 0 0,0 0-1 0 0,0 0 0 0 0,0 0 0 0 0,0 0 1 0 0,0 0-1 0 0,0 0 0 0 0,0 1 0 0 0,-1-1 0 0 0,1 0 1 0 0,-1 0-1 0 0,1 1 0 0 0,-1-1 0 0 0,1 0 0 0 0,-1 1 1 0 0,1-1-1 0 0,-1 0 0 0 0,0 1 0 0 0,0 1 0 0 0,0 0 129 0 0,-1-1 0 0 0,1 1 0 0 0,-1 0 0 0 0,0-1 0 0 0,0 1 1 0 0,0 0-1 0 0,0-1 0 0 0,-1 0 0 0 0,1 1 0 0 0,-1-1 0 0 0,-3 5 0 0 0,-2 1 309 0 0,-1 0 0 0 0,0 0-1 0 0,-1 0 1 0 0,0-1 0 0 0,-11 7 0 0 0,11-10-1417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49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3 3223 0 0,'-1'0'240'0'0,"0"-2"-104"0"0,0 2 312 0 0,-1 0-268 0 0,0 0 0 0 0,-1 1 0 0 0,1-1 0 0 0,0 1 0 0 0,0 0 0 0 0,-1 0 0 0 0,1 0 0 0 0,0 0 0 0 0,0 0 0 0 0,0 0 0 0 0,0 0 0 0 0,0 1 0 0 0,-2 2 0 0 0,-25 26-235 0 0,13-14 366 0 0,-3 3 85 0 0,-21 24-1 0 0,35-37-191 0 0,1 0-1 0 0,-1 1 1 0 0,1-1-1 0 0,0 1 1 0 0,1 0-1 0 0,-1 0 1 0 0,2 0-1 0 0,-5 14 1 0 0,7-19-177 0 0,-1 0 0 0 0,0 1 0 0 0,1-1 0 0 0,0 0 0 0 0,-1 0 0 0 0,1 0 1 0 0,0 0-1 0 0,0 0 0 0 0,1 1 0 0 0,-1-1 0 0 0,0 0 0 0 0,1 0 0 0 0,-1 0 0 0 0,1 0 0 0 0,-1 0 0 0 0,1 0 0 0 0,0 0 0 0 0,0 0 0 0 0,0 0 1 0 0,0 0-1 0 0,1 0 0 0 0,-1 0 0 0 0,0-1 0 0 0,1 1 0 0 0,-1-1 0 0 0,1 1 0 0 0,-1-1 0 0 0,1 1 0 0 0,0-1 0 0 0,3 2 0 0 0,2 0-112 0 0,-1-1 0 0 0,0 0-1 0 0,1-1 1 0 0,-1 0-1 0 0,1 0 1 0 0,-1 0 0 0 0,1-1-1 0 0,11 0 1 0 0,7 2-2514 0 0,-15-1-816 0 0,-6-1 1815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0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23 4143 0 0,'0'0'319'0'0,"0"0"-210"0"0,-3-2-63 0 0,3 1 124 0 0,-12 2 514 0 0,9 0-642 0 0,1 0 0 0 0,0 0-1 0 0,0 0 1 0 0,0 0 0 0 0,1 1-1 0 0,-1-1 1 0 0,0 1 0 0 0,0 0-1 0 0,1-1 1 0 0,-1 1 0 0 0,1 0-1 0 0,-1 0 1 0 0,1 0 0 0 0,0 0-1 0 0,0 0 1 0 0,0 0-1 0 0,0 1 1 0 0,0-1 0 0 0,0 0-1 0 0,1 0 1 0 0,-1 1 0 0 0,1 2-1 0 0,-1 1 77 0 0,0-1 0 0 0,1 0-1 0 0,0 1 1 0 0,0-1-1 0 0,1 0 1 0 0,-1 0-1 0 0,1 1 1 0 0,2 5-1 0 0,-3-10-100 0 0,0 1 0 0 0,1-1 0 0 0,-1 0 0 0 0,1 1 0 0 0,-1-1 0 0 0,1 0 0 0 0,-1 1 0 0 0,1-1 0 0 0,0 0 0 0 0,0 0 0 0 0,-1 0 0 0 0,1 0 0 0 0,0 0 0 0 0,0 0 0 0 0,0 0 0 0 0,0 0 0 0 0,0 0 0 0 0,0 0 0 0 0,1 0 0 0 0,-1-1-1 0 0,0 1 1 0 0,3 1 0 0 0,-3-2-17 0 0,1 0 0 0 0,-1 0 0 0 0,1-1-1 0 0,-1 1 1 0 0,1 0 0 0 0,-1 0 0 0 0,0-1-1 0 0,1 1 1 0 0,-1-1 0 0 0,1 1 0 0 0,-1-1 0 0 0,0 0-1 0 0,1 1 1 0 0,-1-1 0 0 0,0 0 0 0 0,0 0-1 0 0,2-1 1 0 0,3-4-34 0 0,-1 1-1 0 0,0-1 1 0 0,0 0-1 0 0,0 0 0 0 0,0-1 1 0 0,6-12-1 0 0,-9 14 87 0 0,0-1-1 0 0,0 1 0 0 0,-1-1 0 0 0,1 1 0 0 0,-1-1 0 0 0,0 0 0 0 0,0-9 0 0 0,-1 13-13 0 0,0 1-1 0 0,0 0 0 0 0,-1 0 0 0 0,1 0 1 0 0,0-1-1 0 0,0 1 0 0 0,-1 0 0 0 0,1 0 1 0 0,0 0-1 0 0,-1 0 0 0 0,1 0 0 0 0,-1-1 1 0 0,0 1-1 0 0,1 0 0 0 0,-1 0 0 0 0,0 0 1 0 0,-1-1-1 0 0,1 1-6 0 0,0 1 1 0 0,-1-1 0 0 0,1 1-1 0 0,0-1 1 0 0,0 1 0 0 0,0 0-1 0 0,-1 0 1 0 0,1-1 0 0 0,0 1-1 0 0,-1 0 1 0 0,1 0 0 0 0,0 0-1 0 0,0 0 1 0 0,-1 0 0 0 0,1 1-1 0 0,0-1 1 0 0,0 0 0 0 0,-1 1-1 0 0,1-1 1 0 0,0 1 0 0 0,-2 0-1 0 0,1 0-178 0 0,-1 0 0 0 0,1 0 0 0 0,0 1-1 0 0,-1-1 1 0 0,1 1 0 0 0,0 0-1 0 0,0 0 1 0 0,0 0 0 0 0,0 0 0 0 0,-2 3-1 0 0,-4 5-2720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1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16 3223 0 0,'-6'25'792'0'0,"6"-14"-596"0"0,-1 0-1 0 0,0 0 1 0 0,0 0-1 0 0,-1 0 1 0 0,-1-1-1 0 0,0 1 1 0 0,0-1-1 0 0,-1 0 1 0 0,-7 13-1 0 0,8-47-315 0 0,4 13 218 0 0,2 0 0 0 0,-1 1 0 0 0,1-1 0 0 0,8-16 0 0 0,-9 21-18 0 0,1 1-1 0 0,-1 0 1 0 0,1 0-1 0 0,0 0 1 0 0,1 1 0 0 0,-1-1-1 0 0,1 1 1 0 0,0 0-1 0 0,0 0 1 0 0,8-6-1 0 0,-11 9-53 0 0,0 0 0 0 0,0 0 0 0 0,0 0 1 0 0,1 0-1 0 0,-1 1 0 0 0,0-1 0 0 0,1 1 0 0 0,-1-1 0 0 0,0 1 0 0 0,1-1 0 0 0,-1 1 0 0 0,1 0 0 0 0,-1-1 0 0 0,1 1 0 0 0,-1 0 0 0 0,0 0 0 0 0,1 0 0 0 0,-1 0 0 0 0,1 1 0 0 0,-1-1 0 0 0,1 0 0 0 0,-1 1 0 0 0,1-1 0 0 0,-1 0 0 0 0,0 1 0 0 0,1 0 0 0 0,-1-1 0 0 0,0 1 0 0 0,0 0 0 0 0,1 0 0 0 0,-1 0 0 0 0,0 0 0 0 0,0 0 0 0 0,0 0 0 0 0,0 0 0 0 0,0 0 0 0 0,0 0 0 0 0,0 0 1 0 0,0 0-1 0 0,-1 1 0 0 0,1-1 0 0 0,0 0 0 0 0,-1 1 0 0 0,1-1 0 0 0,-1 0 0 0 0,1 2 0 0 0,1 4 161 0 0,0-1 1 0 0,0 1 0 0 0,-1 0-1 0 0,0-1 1 0 0,-1 1-1 0 0,1 0 1 0 0,-1 0 0 0 0,-1 10-1 0 0,0-13-59 0 0,0 9 264 0 0,2-12-285 0 0,3-7-110 0 0,8-22 3 0 0,-10 24 0 0 0,-1-1 0 0 0,1 0 0 0 0,0 1 0 0 0,0 0 0 0 0,0-1 0 0 0,0 1 0 0 0,1 0 0 0 0,0 0 0 0 0,0 0 0 0 0,0 1 0 0 0,0-1 0 0 0,6-4 0 0 0,-8 7 2 0 0,0 1 0 0 0,0-1 0 0 0,-1 1 0 0 0,1 0 0 0 0,0-1 0 0 0,0 1 0 0 0,0 0 0 0 0,0 0 0 0 0,0-1 0 0 0,-1 1 0 0 0,1 0 0 0 0,0 0 0 0 0,0 0 0 0 0,0 0 0 0 0,0 0 0 0 0,0 0 0 0 0,0 0 0 0 0,0 1 0 0 0,-1-1 0 0 0,1 0 0 0 0,0 0 0 0 0,0 1 0 0 0,0-1 0 0 0,0 0 0 0 0,-1 1 0 0 0,1-1 0 0 0,0 1 0 0 0,0-1 0 0 0,-1 1 0 0 0,1 0 0 0 0,0 0 0 0 0,10 17 62 0 0,-9-12 52 0 0,-1 0-1 0 0,0 0 1 0 0,0 1-1 0 0,0-1 0 0 0,-1 8 1 0 0,1 18-811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1.9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45 5063 0 0,'0'0'1600'0'0,"0"28"-786"0"0,-2-13-697 0 0,2-10-100 0 0,-1 0 0 0 0,0 1 0 0 0,0-1-1 0 0,0 0 1 0 0,-1 1 0 0 0,0-1 0 0 0,0 0-1 0 0,0 0 1 0 0,-5 7 0 0 0,7-11 42 0 0,11-22 127 0 0,4-9-159 0 0,-9 18 16 0 0,0 0 1 0 0,1 1-1 0 0,0-1 0 0 0,1 1 1 0 0,14-15-1 0 0,-22 26-14 0 0,0-1 0 0 0,0 1 0 0 0,0 0 0 0 0,1-1 0 0 0,-1 1 0 0 0,0 0 0 0 0,0 0-1 0 0,1 0 1 0 0,-1-1 0 0 0,0 1 0 0 0,1 0 0 0 0,-1 0 0 0 0,0 0 0 0 0,1 0 0 0 0,-1-1 0 0 0,0 1 0 0 0,1 0 0 0 0,-1 0 0 0 0,0 0 0 0 0,1 0-1 0 0,-1 0 1 0 0,0 0 0 0 0,1 0 0 0 0,-1 0 0 0 0,1 0 0 0 0,-1 0 0 0 0,0 0 0 0 0,1 0 0 0 0,-1 1 0 0 0,0-1 0 0 0,1 0 0 0 0,-1 0 0 0 0,6 12 559 0 0,-3 15-178 0 0,-5-13-303 0 0,1-11-85 0 0,0 1 1 0 0,1-1-1 0 0,0 1 1 0 0,-1-1-1 0 0,1 1 1 0 0,0-1 0 0 0,0 1-1 0 0,2 6 1 0 0,-1-11-19 0 0,1 0 0 0 0,-1 0 0 0 0,1 0 0 0 0,-1 0 0 0 0,0 0 0 0 0,1 0 0 0 0,-1 0 1 0 0,0-1-1 0 0,0 1 0 0 0,0 0 0 0 0,2-3 0 0 0,37-56-1411 0 0,-36 54 1357 0 0,-3 5 59 0 0,-1-1 0 0 0,1 1 0 0 0,0 0 0 0 0,0 0 0 0 0,0-1 0 0 0,0 1 0 0 0,0 0-1 0 0,0 0 1 0 0,0 0 0 0 0,1 0 0 0 0,-1 0 0 0 0,0 1 0 0 0,0-1 0 0 0,1 0 0 0 0,-1 1 0 0 0,1-1 0 0 0,-1 1 0 0 0,0-1-1 0 0,3 0 1 0 0,-4 2 7 0 0,0-1 0 0 0,1 1 0 0 0,-1-1 0 0 0,1 0 0 0 0,-1 1-1 0 0,0-1 1 0 0,1 1 0 0 0,-1-1 0 0 0,0 1 0 0 0,0-1 0 0 0,1 1 0 0 0,-1 0-1 0 0,0-1 1 0 0,0 1 0 0 0,0-1 0 0 0,0 1 0 0 0,0-1 0 0 0,0 1 0 0 0,0 0-1 0 0,0-1 1 0 0,0 1 0 0 0,0-1 0 0 0,0 1 0 0 0,0 0 0 0 0,0-1 0 0 0,0 1-1 0 0,-1 0 1 0 0,-1 17 220 0 0,-31 104-804 0 0,31-114-2856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2.4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17 8751 0 0,'-16'19'1112'0'0,"-39"75"-1376"0"0,54-92 293 0 0,0 0 0 0 0,1-1 0 0 0,-1 1 0 0 0,1 0 0 0 0,-1-1 0 0 0,1 1-1 0 0,-1 0 1 0 0,1 0 0 0 0,0 0 0 0 0,0-1 0 0 0,0 1 0 0 0,0 0 0 0 0,0 0 0 0 0,0 0 0 0 0,1-1-1 0 0,-1 1 1 0 0,1 0 0 0 0,-1 0 0 0 0,1-1 0 0 0,-1 1 0 0 0,1 0 0 0 0,1 1 0 0 0,-1-2-30 0 0,-1 0 1 0 0,1 0 0 0 0,0 0 0 0 0,0-1 0 0 0,-1 1-1 0 0,1 0 1 0 0,0-1 0 0 0,0 1 0 0 0,0-1 0 0 0,0 1 0 0 0,0-1-1 0 0,0 1 1 0 0,0-1 0 0 0,0 1 0 0 0,0-1 0 0 0,0 0-1 0 0,0 0 1 0 0,0 1 0 0 0,0-1 0 0 0,0 0 0 0 0,0 0 0 0 0,0 0-1 0 0,1 0 1 0 0,-1 0 0 0 0,0-1 0 0 0,0 1 0 0 0,0 0-1 0 0,0 0 1 0 0,0-1 0 0 0,0 1 0 0 0,0-1 0 0 0,0 1 0 0 0,0-1-1 0 0,0 1 1 0 0,0-1 0 0 0,-1 1 0 0 0,2-2 0 0 0,7-4-133 0 0,0-1 0 0 0,-1 0 0 0 0,0-1 0 0 0,0 1 0 0 0,12-18 0 0 0,-16 20 129 0 0,-1 1 0 0 0,0-1 0 0 0,0 0 0 0 0,-1 0 1 0 0,0 0-1 0 0,0 0 0 0 0,0-1 0 0 0,0 1 0 0 0,-1 0 0 0 0,0-1 0 0 0,0 1 0 0 0,0-1 1 0 0,0-7-1 0 0,-1 11 26 0 0,0 1 1 0 0,-1-1 0 0 0,1 0-1 0 0,0 1 1 0 0,0-1-1 0 0,-1 0 1 0 0,1 1 0 0 0,-1-1-1 0 0,1 1 1 0 0,-1-1-1 0 0,0 1 1 0 0,1-1 0 0 0,-1 1-1 0 0,0-1 1 0 0,0 1-1 0 0,0 0 1 0 0,0-1 0 0 0,-2-1-1 0 0,2 3 22 0 0,0-1 0 0 0,-1 1 0 0 0,1-1 0 0 0,0 1-1 0 0,0-1 1 0 0,-1 1 0 0 0,1-1 0 0 0,0 1 0 0 0,0 0-1 0 0,-1 0 1 0 0,1 0 0 0 0,0 0 0 0 0,-1 0 0 0 0,1 0-1 0 0,0 0 1 0 0,-1 0 0 0 0,1 0 0 0 0,-2 1 0 0 0,0 0-121 0 0,-1 0 0 0 0,1 1 0 0 0,0-1 0 0 0,0 1 0 0 0,0 0 0 0 0,0-1 0 0 0,0 1 1 0 0,1 0-1 0 0,-1 1 0 0 0,1-1 0 0 0,-1 0 0 0 0,1 1 0 0 0,0 0 0 0 0,0-1 0 0 0,0 1 0 0 0,-3 5 0 0 0,-1 11-5492 0 0,5-16 3786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2.9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37 4143 0 0,'0'0'319'0'0,"1"1"-186"0"0,0 0 0 0 0,1 0 0 0 0,-2 0 0 0 0,1 1 0 0 0,0-1-1 0 0,0 0 1 0 0,0 1 0 0 0,0-1 0 0 0,-1 1 0 0 0,1-1 0 0 0,-1 1 0 0 0,1-1 0 0 0,-1 1-1 0 0,0-1 1 0 0,1 1 0 0 0,-1-1 0 0 0,0 1 0 0 0,0-1 0 0 0,0 1 0 0 0,0-1 0 0 0,0 1 0 0 0,-1 2-1 0 0,-7 32 509 0 0,-5-3 103 0 0,13-33-680 0 0,0 1-10 0 0,-2 1-33 0 0,2-2 112 0 0,3-21-53 0 0,0 10-98 0 0,1 1 0 0 0,0 0 0 0 0,1 0 1 0 0,11-17-1 0 0,-13 22 26 0 0,0-1 0 0 0,1 2 0 0 0,0-1 0 0 0,0 0 0 0 0,1 1 1 0 0,-1-1-1 0 0,1 1 0 0 0,0 1 0 0 0,0-1 0 0 0,6-3 0 0 0,-11 7 27 0 0,1-1 1 0 0,0 1-1 0 0,-1 0 0 0 0,1-1 0 0 0,0 1 0 0 0,0 0 0 0 0,0 0 0 0 0,-1 0 0 0 0,1-1 0 0 0,0 1 0 0 0,0 0 0 0 0,0 0 0 0 0,-1 0 1 0 0,1 0-1 0 0,0 0 0 0 0,0 0 0 0 0,0 1 0 0 0,0-1 0 0 0,-1 0 0 0 0,1 0 0 0 0,0 0 0 0 0,0 1 0 0 0,-1-1 0 0 0,1 0 0 0 0,0 1 0 0 0,-1-1 1 0 0,2 2-1 0 0,-1-1-12 0 0,0 0 1 0 0,0 1 0 0 0,0-1 0 0 0,0 1 0 0 0,0-1 0 0 0,-1 1 0 0 0,1-1-1 0 0,-1 1 1 0 0,1-1 0 0 0,-1 1 0 0 0,1 0 0 0 0,-1 2 0 0 0,1 4 6 0 0,-1 0 1 0 0,0 0 0 0 0,-1 0 0 0 0,-2 12 0 0 0,-6 18 263 0 0,6-26-504 0 0,0-1-1 0 0,0 2 1 0 0,1-1-1 0 0,1 0 0 0 0,0 25 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3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0 7831 0 0,'-2'22'1160'0'0,"0"36"-1580"0"0,-16 100-1 0 0,16-152-528 0 0,-4-1-1725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3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4143 0 0,'17'-5'1672'0'0,"5"13"-949"0"0,-19-6-880 0 0,-1-1 0 0 0,0 0 0 0 0,1 0 0 0 0,-1 0 0 0 0,1 0 0 0 0,-1-1 0 0 0,1 1 0 0 0,-1 0 0 0 0,1-1 0 0 0,-1 0 0 0 0,1 0 0 0 0,4 0 0 0 0,7-2-1549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4.0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46 7831 0 0,'-4'4'8'0'0,"0"0"0"0"0,1 0 0 0 0,0 0 0 0 0,0 0 0 0 0,0 1 0 0 0,1 0 0 0 0,-1-1 0 0 0,1 1 0 0 0,0 0 0 0 0,0 0 0 0 0,1 0 0 0 0,-1 0 0 0 0,1 1 0 0 0,0-1 0 0 0,1 0 0 0 0,-1 0 0 0 0,1 1 0 0 0,0-1 0 0 0,0 0 0 0 0,1 1 0 0 0,0-1 0 0 0,1 6 0 0 0,-2-10-9 0 0,0-1 0 0 0,1 0 0 0 0,-1 1 0 0 0,0-1-1 0 0,0 0 1 0 0,1 1 0 0 0,-1-1 0 0 0,0 0-1 0 0,0 1 1 0 0,1-1 0 0 0,-1 0 0 0 0,0 0 0 0 0,1 1-1 0 0,-1-1 1 0 0,0 0 0 0 0,1 0 0 0 0,-1 0 0 0 0,0 1-1 0 0,1-1 1 0 0,-1 0 0 0 0,1 0 0 0 0,-1 0 0 0 0,0 0-1 0 0,1 0 1 0 0,-1 0 0 0 0,1 0 0 0 0,-1 0-1 0 0,0 0 1 0 0,1 0 0 0 0,15-6-77 0 0,9-13-21 0 0,-24 18 109 0 0,9-9 39 0 0,0 0 1 0 0,-1-1-1 0 0,13-18 0 0 0,-20 26-35 0 0,-1 1-1 0 0,1-1 0 0 0,-1 0 1 0 0,1 0-1 0 0,-1 0 0 0 0,0 1 1 0 0,0-1-1 0 0,0 0 0 0 0,0 0 1 0 0,-1-1-1 0 0,0 1 1 0 0,1 0-1 0 0,-1 0 0 0 0,0 0 1 0 0,0 0-1 0 0,0 0 0 0 0,-1 0 1 0 0,1 0-1 0 0,-1 0 1 0 0,0 0-1 0 0,0 0 0 0 0,-2-6 1 0 0,3 9 12 0 0,-1-1 1 0 0,1 1 0 0 0,0-1-1 0 0,-1 0 1 0 0,1 1 0 0 0,0-1-1 0 0,-1 1 1 0 0,1-1 0 0 0,-1 1-1 0 0,1 0 1 0 0,-1-1 0 0 0,1 1-1 0 0,-1-1 1 0 0,1 1-1 0 0,-1 0 1 0 0,0-1 0 0 0,1 1-1 0 0,-1 0 1 0 0,1 0 0 0 0,-1 0-1 0 0,0-1 1 0 0,1 1 0 0 0,-1 0-1 0 0,1 0 1 0 0,-1 0 0 0 0,0 0-1 0 0,1 0 1 0 0,-1 0 0 0 0,0 0-1 0 0,1 0 1 0 0,-1 0 0 0 0,0 0-1 0 0,1 1 1 0 0,-1-1-1 0 0,1 0 1 0 0,-1 0 0 0 0,0 0-1 0 0,1 1 1 0 0,-1-1 0 0 0,1 0-1 0 0,-1 1 1 0 0,0 0 0 0 0,-2 1-90 0 0,0 0 0 0 0,1 1 0 0 0,0-1 0 0 0,-1 1 0 0 0,1-1 0 0 0,0 1 0 0 0,-3 5 0 0 0,-4 7-3137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2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92 1839 0 0,'-5'8'535'0'0,"3"2"-322"0"0,0 1 0 0 0,1 0 0 0 0,1 0 0 0 0,-1 0 0 0 0,2 0-1 0 0,0-1 1 0 0,0 1 0 0 0,3 11 0 0 0,0 7 120 0 0,0 34-1 0 0,-4-42-58 0 0,-3-15 229 0 0,-4-22-302 0 0,5 11-181 0 0,1 0 1 0 0,0 1-1 0 0,0-1 1 0 0,1 0-1 0 0,-1 1 1 0 0,1-1-1 0 0,0 0 1 0 0,1 0-1 0 0,-1 1 1 0 0,1-1-1 0 0,0 0 1 0 0,0 0-1 0 0,0 1 1 0 0,1-1-1 0 0,-1 1 1 0 0,1 0-1 0 0,0-1 1 0 0,5-6-1 0 0,-2 3 6 0 0,0-1 0 0 0,-1 1 0 0 0,-1-1-1 0 0,5-12 1 0 0,-3 5 22 0 0,5-9-10 0 0,9-29 110 0 0,-19 51-73 0 0,1-1 1 0 0,0 1 0 0 0,0 0-1 0 0,0 0 1 0 0,0-1 0 0 0,1 1 0 0 0,-1 0-1 0 0,1 0 1 0 0,0 0 0 0 0,0 0-1 0 0,0 1 1 0 0,4-6 0 0 0,-4 7 54 0 0,0-1-99 0 0,0 0-1 0 0,1 0 1 0 0,-1 1-1 0 0,1-1 0 0 0,0 0 1 0 0,0 1-1 0 0,-1 0 1 0 0,1-1-1 0 0,0 1 0 0 0,0 0 1 0 0,0 1-1 0 0,0-1 1 0 0,1 0-1 0 0,2 1 0 0 0,57 14-1078 0 0,-48-11-2217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4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48 5527 0 0,'1'5'134'0'0,"-1"1"-1"0"0,1-1 0 0 0,-1 1 0 0 0,0 0 0 0 0,-1 8 1 0 0,0 8 66 0 0,-3 16-60 0 0,4-38-81 0 0,5-22 70 0 0,0 10 123 0 0,0 0-1 0 0,0 0 0 0 0,1 1 0 0 0,1 0 0 0 0,0 0 1 0 0,0 0-1 0 0,1 1 0 0 0,1 0 0 0 0,14-13 0 0 0,-23 22-217 0 0,0 1 0 0 0,0 0 0 0 0,1-1-1 0 0,-1 1 1 0 0,0 0 0 0 0,0 0 0 0 0,0-1-1 0 0,1 1 1 0 0,-1 0 0 0 0,0 0 0 0 0,1 0-1 0 0,-1 0 1 0 0,0-1 0 0 0,0 1 0 0 0,1 0-1 0 0,-1 0 1 0 0,0 0 0 0 0,1 0 0 0 0,-1 0-1 0 0,0 0 1 0 0,1 0 0 0 0,-1 0 0 0 0,0 0-1 0 0,1 0 1 0 0,-1 0 0 0 0,0 0 0 0 0,1 0 0 0 0,-1 0-1 0 0,0 0 1 0 0,1 0 0 0 0,-1 0 0 0 0,0 0-1 0 0,1 0 1 0 0,-1 0 0 0 0,0 1 0 0 0,0-1-1 0 0,1 0 1 0 0,-1 0 0 0 0,0 0 0 0 0,1 1-1 0 0,-1-1 1 0 0,6 18 650 0 0,-4 22-178 0 0,-3-10-359 0 0,19-52-350 0 0,-10 11-12 0 0,-7 8 184 0 0,1 1 0 0 0,-1-1-1 0 0,1 1 1 0 0,0 0 0 0 0,0-1 0 0 0,0 1-1 0 0,0 0 1 0 0,0 0 0 0 0,0 0 0 0 0,1 1-1 0 0,-1-1 1 0 0,6-2 0 0 0,-8 4 42 0 0,0-1 0 0 0,0 1 0 0 0,1 0 0 0 0,-1 0 1 0 0,0 0-1 0 0,0 0 0 0 0,1 0 0 0 0,-1 0 0 0 0,0 0 0 0 0,1 0 0 0 0,-1 0 0 0 0,0 0 0 0 0,0 0 0 0 0,1 0 1 0 0,-1 0-1 0 0,0 0 0 0 0,0 0 0 0 0,1 0 0 0 0,-1 0 0 0 0,0 1 0 0 0,0-1 0 0 0,1 0 0 0 0,-1 0 1 0 0,0 0-1 0 0,0 0 0 0 0,0 0 0 0 0,1 1 0 0 0,-1-1 0 0 0,0 0 0 0 0,0 0 0 0 0,0 0 0 0 0,1 1 0 0 0,-1-1 1 0 0,0 0-1 0 0,0 0 0 0 0,0 1 0 0 0,2 12 270 0 0,-7 14 128 0 0,-23 70-890 0 0,26-92-3806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45 9671 0 0,'0'0'748'0'0,"-18"3"654"0"0,11 1-1406 0 0,1 1 1 0 0,-1 0-1 0 0,1 0 1 0 0,1 1 0 0 0,-1-1-1 0 0,1 1 1 0 0,0 0-1 0 0,-7 12 1 0 0,10-14 0 0 0,-1 0 1 0 0,2-1-1 0 0,-1 1 1 0 0,0 0-1 0 0,1 0 0 0 0,0 0 1 0 0,0 1-1 0 0,0-1 1 0 0,0 0-1 0 0,1 0 0 0 0,0 0 1 0 0,-1 1-1 0 0,2-1 1 0 0,-1 0-1 0 0,0 0 1 0 0,1 1-1 0 0,2 6 0 0 0,-3-10 1 0 0,0-1 0 0 0,0 1-1 0 0,0 0 1 0 0,1-1 0 0 0,-1 1-1 0 0,0-1 1 0 0,1 1 0 0 0,-1-1-1 0 0,0 1 1 0 0,1-1 0 0 0,-1 1-1 0 0,0-1 1 0 0,1 1 0 0 0,-1-1-1 0 0,1 1 1 0 0,-1-1 0 0 0,1 0-1 0 0,0 1 1 0 0,-1-1 0 0 0,1 0-1 0 0,-1 1 1 0 0,1-1 0 0 0,-1 0-1 0 0,1 0 1 0 0,0 0 0 0 0,0 1-1 0 0,1-1-8 0 0,0 0-1 0 0,-1-1 1 0 0,1 1-1 0 0,-1 0 0 0 0,1-1 1 0 0,-1 1-1 0 0,0 0 0 0 0,1-1 1 0 0,-1 0-1 0 0,1 1 0 0 0,0-2 1 0 0,3-1-26 0 0,-1 1 1 0 0,0-2-1 0 0,0 1 1 0 0,0 0-1 0 0,6-8 1 0 0,4-7-12 0 0,18-35 1 0 0,-28 47 54 0 0,-1 0 0 0 0,-1 0-1 0 0,1 0 1 0 0,-1 0 0 0 0,0 0 0 0 0,-1 0 0 0 0,1-1 0 0 0,-1 1 0 0 0,0-1 0 0 0,-1-11 0 0 0,0 17-1 0 0,0 0 0 0 0,0 0-1 0 0,0 0 1 0 0,0 1 0 0 0,0-1-1 0 0,0 0 1 0 0,0 0 0 0 0,0 1 0 0 0,-1-1-1 0 0,1 0 1 0 0,0 0 0 0 0,-1 1-1 0 0,1-1 1 0 0,0 0 0 0 0,-1 0-1 0 0,1 1 1 0 0,-1-1 0 0 0,1 1-1 0 0,-1-1 1 0 0,0 0 0 0 0,1 1 0 0 0,-1-1-1 0 0,0 0 1 0 0,0 1 5 0 0,0 0-1 0 0,1 0 1 0 0,-1 0 0 0 0,0 0-1 0 0,1 0 1 0 0,-1 0 0 0 0,0 0-1 0 0,0 1 1 0 0,1-1 0 0 0,-1 0-1 0 0,0 0 1 0 0,1 0 0 0 0,-1 1-1 0 0,0-1 1 0 0,1 0 0 0 0,-1 1-1 0 0,0-1 1 0 0,1 0 0 0 0,-2 2-1 0 0,-1 0-249 0 0,0 1 1 0 0,0 0-1 0 0,0 0 0 0 0,1 0 0 0 0,-1 0 0 0 0,1 0 0 0 0,-3 5 0 0 0,-1 4-3320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5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6 7367 0 0,'0'0'568'0'0,"-17"-6"804"0"0,10 7-1326 0 0,0 0 0 0 0,0 0 0 0 0,0 1 0 0 0,0 0 0 0 0,0 1 0 0 0,1-1 0 0 0,-1 1-1 0 0,-6 4 1 0 0,9-5-21 0 0,0 0 0 0 0,0 1 1 0 0,0 0-1 0 0,1-1 0 0 0,-1 2 0 0 0,1-1 0 0 0,-1 0 0 0 0,1 0 0 0 0,0 1 0 0 0,0 0 0 0 0,0 0 0 0 0,1 0 0 0 0,-3 4 0 0 0,5-6-19 0 0,-1-1-1 0 0,1 1 1 0 0,0 0-1 0 0,0 0 1 0 0,0-1-1 0 0,-1 1 1 0 0,2 0-1 0 0,-1 0 1 0 0,0-1-1 0 0,0 1 0 0 0,0 0 1 0 0,1 0-1 0 0,-1-1 1 0 0,1 1-1 0 0,0 0 1 0 0,0 1-1 0 0,17 26 151 0 0,-8-14-109 0 0,-9-13-44 0 0,-1-1-1 0 0,1 0 0 0 0,-1 0 0 0 0,1 0 0 0 0,0 0 1 0 0,0 0-1 0 0,-1 0 0 0 0,1 0 0 0 0,0 0 0 0 0,0 0 1 0 0,0 0-1 0 0,0 0 0 0 0,0-1 0 0 0,0 1 0 0 0,0 0 1 0 0,0-1-1 0 0,1 1 0 0 0,-1-1 0 0 0,0 1 0 0 0,0-1 1 0 0,1 1-1 0 0,-1-1 0 0 0,0 0 0 0 0,0 0 1 0 0,1 0-1 0 0,-1 0 0 0 0,0 0 0 0 0,2 0 0 0 0,-3 0-2 0 0,0 0 0 0 0,1 0 0 0 0,-1 0 0 0 0,0 0 0 0 0,0 0 0 0 0,0 0 0 0 0,0 0 0 0 0,1 0 0 0 0,-1 0 0 0 0,0 0 0 0 0,0 1 0 0 0,0-1 0 0 0,0 0 0 0 0,1 0 0 0 0,-1 0 0 0 0,0 0 0 0 0,0 0 0 0 0,0 0 0 0 0,0 0 0 0 0,0 0 0 0 0,1 0 0 0 0,-1 1 0 0 0,0-1 0 0 0,0 0 0 0 0,0 0 0 0 0,0 0 0 0 0,0 0 0 0 0,0 0 0 0 0,0 1 0 0 0,0-1 0 0 0,1 0 0 0 0,-1 0 0 0 0,0 0 0 0 0,0 1 0 0 0,0-1 0 0 0,0 0 0 0 0,0 0 0 0 0,0 0 0 0 0,0 0 0 0 0,0 1 0 0 0,0-1 0 0 0,0 0 0 0 0,0 0 0 0 0,0 0 0 0 0,0 0 0 0 0,0 1 0 0 0,0-1 0 0 0,-1 0 0 0 0,1 0 0 0 0,0 0 0 0 0,0 1 0 0 0,-3 7 0 0 0,3-8 0 0 0,-3 4-299 0 0,0 1 1 0 0,-1 0-1 0 0,1-1 0 0 0,-1 0 0 0 0,1 1 0 0 0,-1-1 0 0 0,-1-1 0 0 0,1 1 0 0 0,0-1 0 0 0,-10 6 0 0 0,10-9-527 0 0,-1-7-1516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6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7367 0 0,'0'0'926'0'0,"-6"26"-582"0"0,-8 28 39 0 0,9-38-445 0 0,0 1 0 0 0,2-1 0 0 0,0 1 0 0 0,-1 20 0 0 0,4-36-719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6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5063 0 0,'0'0'390'0'0,"33"-5"2194"0"0,-28 5-2458 0 0,0-1-1 0 0,0 1 1 0 0,0-1 0 0 0,0 0 0 0 0,7-2 0 0 0,11-3-1885 0 0,-13 4-835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6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0 9215 0 0,'-9'19'412'0'0,"0"0"-1"0"0,-17 22 0 0 0,-3 6-426 0 0,19-31 236 0 0,-23 29 1 0 0,26-37-212 0 0,-1 1 1 0 0,1 1-1 0 0,1-1 1 0 0,0 1-1 0 0,0 0 1 0 0,1 1-1 0 0,0 0 1 0 0,-6 19-1 0 0,12-26-1007 0 0,5-6-2634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7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2 6911 0 0,'-23'13'1311'0'0,"-1"0"-1495"0"0,16-9 340 0 0,-1 0 1 0 0,1 1 0 0 0,0 0 0 0 0,0 1-1 0 0,-7 6 1 0 0,14-10-118 0 0,-1-1 0 0 0,1 1 0 0 0,0-1 0 0 0,-1 1 0 0 0,1-1 1 0 0,0 1-1 0 0,0 0 0 0 0,0 0 0 0 0,0 0 0 0 0,1-1 0 0 0,-1 1 0 0 0,0 0 0 0 0,1 0 0 0 0,0 0 1 0 0,-1 0-1 0 0,1 0 0 0 0,0 0 0 0 0,0 0 0 0 0,0 0 0 0 0,0 0 0 0 0,0 0 0 0 0,0 0 1 0 0,1 0-1 0 0,-1 0 0 0 0,1 0 0 0 0,-1 0 0 0 0,1 0 0 0 0,0 0 0 0 0,1 2 0 0 0,-2-4-42 0 0,0 1 0 0 0,1 0 0 0 0,-1-1 0 0 0,0 1 0 0 0,1-1 0 0 0,-1 1 0 0 0,1-1 0 0 0,-1 1 0 0 0,0-1 0 0 0,1 1 0 0 0,-1-1 0 0 0,1 1 0 0 0,-1-1-1 0 0,1 0 1 0 0,0 1 0 0 0,-1-1 0 0 0,1 0 0 0 0,-1 1 0 0 0,1-1 0 0 0,0 0 0 0 0,-1 0 0 0 0,1 0 0 0 0,-1 1 0 0 0,1-1 0 0 0,0 0 0 0 0,-1 0 0 0 0,1 0 0 0 0,0 0-1 0 0,-1 0 1 0 0,1 0 0 0 0,0 0 0 0 0,-1-1 0 0 0,1 1 0 0 0,0 0 0 0 0,-1 0 0 0 0,1 0 0 0 0,0-1 0 0 0,-1 1 0 0 0,1 0 0 0 0,-1-1 0 0 0,1 1 0 0 0,-1 0 0 0 0,1-1 0 0 0,0 0-1 0 0,23-23-215 0 0,-21 20 162 0 0,17-20 19 0 0,28-43 0 0 0,-43 60 154 0 0,-5 7 132 0 0,1 0-218 0 0,-1 0 0 0 0,1 0 0 0 0,-1 0-1 0 0,1 1 1 0 0,-1-1 0 0 0,1 0 0 0 0,-1 0 0 0 0,1 1 0 0 0,-1-1 0 0 0,1 0 0 0 0,-1 0 0 0 0,1 1 0 0 0,-1-1 0 0 0,0 1 0 0 0,1-1 0 0 0,-1 0 0 0 0,0 1 0 0 0,1-1 0 0 0,-1 1 0 0 0,0-1 0 0 0,1 1 0 0 0,-1-1 0 0 0,0 1-1 0 0,0-1 1 0 0,0 1 0 0 0,1 0 0 0 0,-1-1 0 0 0,0 1 0 0 0,0-1 0 0 0,0 1 0 0 0,0-1 0 0 0,0 2 0 0 0,1 29 302 0 0,1-2-794 0 0,-2-29 348 0 0,0 0-1 0 0,0 1 0 0 0,1-1 0 0 0,-1 0 0 0 0,0 0 0 0 0,0 1 1 0 0,0-1-1 0 0,0 0 0 0 0,0 1 0 0 0,0-1 0 0 0,1 0 0 0 0,-1 0 1 0 0,0 1-1 0 0,0-1 0 0 0,0 0 0 0 0,1 0 0 0 0,-1 0 0 0 0,0 1 1 0 0,0-1-1 0 0,1 0 0 0 0,-1 0 0 0 0,0 0 0 0 0,0 1 0 0 0,1-1 1 0 0,-1 0-1 0 0,0 0 0 0 0,0 0 0 0 0,1 0 0 0 0,-1 0 0 0 0,0 0 1 0 0,1 0-1 0 0,-1 0 0 0 0,0 0 0 0 0,1 0 0 0 0,-1 0 0 0 0,0 0 1 0 0,1 0-1 0 0,-1 0 0 0 0,0 0 0 0 0,0 0 0 0 0,1 0 0 0 0,-1 0 1 0 0,0 0-1 0 0,1-1 0 0 0,-1 1 0 0 0,0 0 0 0 0,0 0 0 0 0,1 0 1 0 0,-1 0-1 0 0,0-1 0 0 0,0 1 0 0 0,1 0 0 0 0,-1 0 0 0 0,0-1 1 0 0,0 1-1 0 0,0 0 0 0 0,0 0 0 0 0,1-1 0 0 0,-1 1 0 0 0,0 0 1 0 0,0 0-1 0 0,0-1 0 0 0,0 1 0 0 0,2-4-1308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7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4 4143 0 0,'0'0'319'0'0,"-2"-3"3020"0"0,-5 22-3006 0 0,2 0 0 0 0,0 0 0 0 0,1 0 0 0 0,0 1 0 0 0,2-1 0 0 0,0 21 0 0 0,0-9-1227 0 0,1-22-2441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7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 8751 0 0,'0'0'674'0'0,"0"20"-252"0"0,-6 4-280 0 0,-1-1-1 0 0,-15 36 0 0 0,12-35-65 0 0,-12 47 0 0 0,17-47-1618 0 0,4-18-1708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7:58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0 3679 0 0,'0'0'688'0'0,"1"5"3034"0"0,5 16-1884 0 0,-7-17-1638 0 0,1 1-1 0 0,-1-1 0 0 0,0 0 0 0 0,0 0 1 0 0,0 0-1 0 0,0 1 0 0 0,-1-1 1 0 0,0 0-1 0 0,0 0 0 0 0,0-1 0 0 0,0 1 1 0 0,-1 0-1 0 0,1-1 0 0 0,-4 4 0 0 0,1-3-92 0 0,1-1-1 0 0,-1 1 1 0 0,0-1-1 0 0,0 0 1 0 0,0 0-1 0 0,0-1 1 0 0,0 0-1 0 0,0 1 0 0 0,-1-2 1 0 0,-6 2-1 0 0,11-2-668 0 0,-15 3 977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2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1 218 919 0 0,'0'0'648'0'0,"23"-11"106"0"0,11 4 1604 0 0,-32 7-2006 0 0,28-6 1084 0 0,-21 1-1392 0 0,0 0 0 0 0,0-1 0 0 0,-1 0 0 0 0,0 0 0 0 0,0-1 0 0 0,-1 0 0 0 0,1 0 0 0 0,-1 0 0 0 0,-1-1 0 0 0,11-16 0 0 0,-15 20-16 0 0,1-1 0 0 0,0 1-1 0 0,-1-1 1 0 0,0 0-1 0 0,0 0 1 0 0,0 0-1 0 0,-1 0 1 0 0,1 0-1 0 0,-1 0 1 0 0,-1 0 0 0 0,1 0-1 0 0,-1 0 1 0 0,0-1-1 0 0,0-7 1 0 0,-3 5 37 0 0,3 7-63 0 0,0 0 0 0 0,-1 1 1 0 0,1-1-1 0 0,-1 1 0 0 0,1-1 0 0 0,0 0 1 0 0,-1 1-1 0 0,1-1 0 0 0,-1 1 0 0 0,1-1 0 0 0,-1 1 1 0 0,1 0-1 0 0,-1-1 0 0 0,0 1 0 0 0,1 0 0 0 0,-1-1 1 0 0,0 1-1 0 0,1 0 0 0 0,-1-1 0 0 0,1 1 0 0 0,-1 0 1 0 0,0 0-1 0 0,0 0 0 0 0,1 0 0 0 0,-1 0 0 0 0,0 0 1 0 0,0 0-1 0 0,-1 0-1 0 0,-10-4-17 0 0,12 4 15 0 0,-1 0-1 0 0,1-1 1 0 0,-1 1-1 0 0,0 0 1 0 0,1 0 0 0 0,-1 0-1 0 0,1 0 1 0 0,-1 0-1 0 0,1 0 1 0 0,-1 0 0 0 0,1 0-1 0 0,-1 0 1 0 0,1 0-1 0 0,-1 0 1 0 0,1 0-1 0 0,-1 0 1 0 0,0 0 0 0 0,1 0-1 0 0,-1 0 1 0 0,1 1-1 0 0,-1-1 1 0 0,0 1 0 0 0,-13 3-5 0 0,-39 20 214 0 0,48-20-180 0 0,0 0 0 0 0,1-1 0 0 0,-1 2 0 0 0,1-1 0 0 0,0 1 0 0 0,0-1-1 0 0,0 1 1 0 0,1 0 0 0 0,0 0 0 0 0,0 1 0 0 0,0-1 0 0 0,0 1 0 0 0,1-1 0 0 0,0 1-1 0 0,0 0 1 0 0,1 0 0 0 0,-1 0 0 0 0,1 0 0 0 0,1 0 0 0 0,-1 10 0 0 0,1-6 78 0 0,1 0 1 0 0,0 0-1 0 0,1 0 1 0 0,0-1-1 0 0,1 1 1 0 0,0-1-1 0 0,0 1 1 0 0,6 10-1 0 0,-8-18-42 0 0,6 12 0 0 0,16 19 19 0 0,-21-31-79 0 0,0 0 0 0 0,1 0-1 0 0,-1 0 1 0 0,1 0 0 0 0,0-1 0 0 0,-1 1 0 0 0,1-1 0 0 0,0 0-1 0 0,0 0 1 0 0,0 0 0 0 0,0 0 0 0 0,0-1 0 0 0,3 1-1 0 0,2 2-19 0 0,-1 1-159 0 0,-7-4 149 0 0,1 1-1 0 0,-1-1 1 0 0,1 1-1 0 0,-1-1 1 0 0,1 1-1 0 0,-1-1 1 0 0,1 0-1 0 0,0 1 1 0 0,-1-1-1 0 0,1 0 0 0 0,0 1 1 0 0,0-1-1 0 0,-1 0 1 0 0,1 0-1 0 0,0 0 1 0 0,-1 1-1 0 0,1-1 1 0 0,0 0-1 0 0,0 0 1 0 0,-1 0-1 0 0,1 0 1 0 0,0 0-1 0 0,0-1 1 0 0,-1 1-1 0 0,1 0 0 0 0,0 0 1 0 0,-1 0-1 0 0,1-1 1 0 0,0 1-1 0 0,-1 0 1 0 0,1-1-1 0 0,1 0 1 0 0,23-22-3004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5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82 1375 0 0,'-9'-21'2448'0'0,"9"18"-2190"0"0,1 0 0 0 0,0 0 0 0 0,0 0 0 0 0,0 1 0 0 0,0-1 0 0 0,0 0 0 0 0,1 1 0 0 0,-1-1 0 0 0,1 1 0 0 0,-1-1 0 0 0,1 1 0 0 0,0 0 0 0 0,0-1 0 0 0,0 1 0 0 0,0 0 0 0 0,1 1 0 0 0,-1-1 0 0 0,0 0 0 0 0,5-2 0 0 0,-6 4 14 0 0,0 1-212 0 0,0 0 1 0 0,0 0-1 0 0,0 0 0 0 0,0 0 0 0 0,0 0 0 0 0,0 0 0 0 0,-1 0 0 0 0,1 0 0 0 0,0 0 0 0 0,-1 1 1 0 0,2 1-1 0 0,-1 3 254 0 0,-1 1 1 0 0,1-1 0 0 0,-1 0 0 0 0,-1 0 0 0 0,1 0-1 0 0,-2 7 1 0 0,1-7-231 0 0,0 0-1 0 0,0 0 1 0 0,1 0 0 0 0,0 0-1 0 0,1 7 1 0 0,-1-11-76 0 0,1 1 0 0 0,0 0 0 0 0,-1-1 0 0 0,1 1 0 0 0,0-1 0 0 0,1 0 1 0 0,-1 1-1 0 0,0-1 0 0 0,1 0 0 0 0,-1 0 0 0 0,1 1 0 0 0,0-1 0 0 0,0-1 0 0 0,0 1 0 0 0,3 3 0 0 0,-4-5-1 0 0,0 1 0 0 0,1 0 0 0 0,-1-1-1 0 0,0 1 1 0 0,1-1 0 0 0,-1 0 0 0 0,1 1 0 0 0,-1-1-1 0 0,0 0 1 0 0,1 0 0 0 0,-1 0 0 0 0,1 0 0 0 0,-1 0-1 0 0,0 0 1 0 0,1 0 0 0 0,-1-1 0 0 0,1 1 0 0 0,-1 0-1 0 0,0-1 1 0 0,1 1 0 0 0,-1-1 0 0 0,0 1 0 0 0,1-1-1 0 0,-1 0 1 0 0,0 0 0 0 0,0 1 0 0 0,0-1-1 0 0,2-1 1 0 0,1-2 2 0 0,1 1 1 0 0,-1-1-1 0 0,0 0 0 0 0,0-1 0 0 0,4-5 0 0 0,6-17-9 0 0,-11 24 0 0 0,-3 4 2 0 0,0-1-1 0 0,1 0 0 0 0,-1 0 0 0 0,0 0 1 0 0,0 0-1 0 0,1 0 0 0 0,-1 0 0 0 0,0 0 1 0 0,1 0-1 0 0,-1 1 0 0 0,0-1 1 0 0,1 0-1 0 0,-1 0 0 0 0,0 0 0 0 0,0 1 1 0 0,1-1-1 0 0,-1 0 0 0 0,0 0 0 0 0,0 1 1 0 0,0-1-1 0 0,1 0 0 0 0,-1 1 1 0 0,0-1-1 0 0,0 0 0 0 0,0 1 0 0 0,0-1 1 0 0,0 0-1 0 0,0 0 0 0 0,0 1 0 0 0,1-1 1 0 0,-1 0-1 0 0,0 1 0 0 0,0-1 0 0 0,0 0 1 0 0,0 1-1 0 0,-1 0 0 0 0,4 10 91 0 0,-3-9-84 0 0,0 0 0 0 0,0 0 0 0 0,0 0 0 0 0,1 0 1 0 0,-1 0-1 0 0,1 0 0 0 0,-1-1 0 0 0,1 1 0 0 0,0 0 0 0 0,0 0 0 0 0,-1-1 1 0 0,1 1-1 0 0,1 0 0 0 0,-1-1 0 0 0,0 1 0 0 0,0-1 0 0 0,0 1 0 0 0,1-1 1 0 0,-1 0-1 0 0,3 2 0 0 0,-2-2-6 0 0,0-1 1 0 0,0 1 0 0 0,0-1-1 0 0,0 0 1 0 0,0 0 0 0 0,0 0-1 0 0,0 0 1 0 0,0 0 0 0 0,0 0-1 0 0,0-1 1 0 0,0 1 0 0 0,0-1-1 0 0,0 1 1 0 0,0-1 0 0 0,0 0-1 0 0,0 1 1 0 0,0-1 0 0 0,-1 0-1 0 0,4-3 1 0 0,8-5-1 0 0,0-2 1 0 0,0 1-1 0 0,-2-2 1 0 0,1 1-1 0 0,-1-2 0 0 0,-1 1 1 0 0,0-2-1 0 0,-1 1 1 0 0,9-18-1 0 0,-16 24-1545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5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0 8751 0 0,'0'0'674'0'0,"-6"20"-120"0"0,8-10-483 0 0,-1 0 0 0 0,0 0 0 0 0,0 0 0 0 0,-1 0 0 0 0,0 0 0 0 0,0 0 0 0 0,-2 0 0 0 0,1 0 0 0 0,-1 0-1 0 0,-4 13 1 0 0,1-10 64 0 0,-19 68 1090 0 0,32-101-1225 0 0,17-32 0 0 0,-24 50 0 0 0,0 1 0 0 0,-1-1 0 0 0,1 1 0 0 0,0 0 0 0 0,0-1 0 0 0,0 1 0 0 0,0 0 0 0 0,1 0 0 0 0,-1 0 0 0 0,0-1 0 0 0,0 1 0 0 0,1 0 0 0 0,-1 1 0 0 0,0-1 0 0 0,1 0 0 0 0,-1 0 0 0 0,1 1 0 0 0,-1-1 0 0 0,1 0 0 0 0,0 1 0 0 0,-1 0 0 0 0,1-1 0 0 0,3 1 0 0 0,-4 0 0 0 0,0 1 0 0 0,1 0 0 0 0,-1-1 0 0 0,0 1 0 0 0,0 0 0 0 0,0 0 0 0 0,1 0 0 0 0,-1 0 0 0 0,0 0 0 0 0,0 0 0 0 0,0 0 0 0 0,0 0 0 0 0,-1 0 0 0 0,1 0 0 0 0,0 0 0 0 0,0 1 0 0 0,-1-1 0 0 0,1 0 0 0 0,-1 1 0 0 0,1-1 0 0 0,-1 0 0 0 0,1 1 0 0 0,-1-1 0 0 0,0 1 0 0 0,0-1 0 0 0,0 2 0 0 0,0 35 0 0 0,-1-31 38 0 0,1-1-188 0 0,-1-1-1 0 0,1 1 0 0 0,-1 0 0 0 0,-1 0 0 0 0,-3 10 1 0 0,2-12-3888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6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3 7831 0 0,'-1'0'603'0'0,"0"-2"-382"0"0,-1 3-234 0 0,0-1 0 0 0,1 1 0 0 0,-1 0-1 0 0,0 0 1 0 0,1 0 0 0 0,-1 0-1 0 0,1 0 1 0 0,-1 0 0 0 0,1 0 0 0 0,-1 0-1 0 0,1 1 1 0 0,-2 1 0 0 0,0 0-15 0 0,-3 1 151 0 0,1 1 0 0 0,0-1-1 0 0,1 1 1 0 0,-1 0-1 0 0,1 1 1 0 0,-4 6-1 0 0,6-10-77 0 0,1 0 0 0 0,-1 0-1 0 0,1 0 1 0 0,0 0 0 0 0,0 0 0 0 0,0 0-1 0 0,0 1 1 0 0,1-1 0 0 0,-1 0-1 0 0,1 1 1 0 0,-1-1 0 0 0,1 1-1 0 0,0-1 1 0 0,0 1 0 0 0,0-1 0 0 0,0 0-1 0 0,0 1 1 0 0,0-1 0 0 0,2 5-1 0 0,-2-6-57 0 0,1 0 1 0 0,-1 0-1 0 0,1 0 0 0 0,0 0 0 0 0,-1-1 0 0 0,1 1 0 0 0,0 0 0 0 0,0 0 1 0 0,-1-1-1 0 0,1 1 0 0 0,0-1 0 0 0,0 1 0 0 0,0 0 0 0 0,0-1 1 0 0,0 0-1 0 0,0 1 0 0 0,0-1 0 0 0,0 1 0 0 0,0-1 0 0 0,0 0 0 0 0,0 0 1 0 0,0 0-1 0 0,0 0 0 0 0,0 0 0 0 0,0 0 0 0 0,0 0 0 0 0,0 0 0 0 0,0 0 1 0 0,0 0-1 0 0,0 0 0 0 0,0-1 0 0 0,0 1 0 0 0,0 0 0 0 0,0-1 0 0 0,0 1 1 0 0,0-1-1 0 0,0 1 0 0 0,1-2 0 0 0,4-1-135 0 0,0 0 1 0 0,0-1-1 0 0,-1 0 0 0 0,8-5 0 0 0,-10 6 212 0 0,0 0 0 0 0,-1 0-1 0 0,1 0 1 0 0,0-1-1 0 0,-1 1 1 0 0,0-1-1 0 0,1 1 1 0 0,-1-1 0 0 0,-1 0-1 0 0,1 0 1 0 0,-1 0-1 0 0,1 0 1 0 0,-1 0-1 0 0,0 0 1 0 0,0 0 0 0 0,-1 0-1 0 0,0 0 1 0 0,1-6-1 0 0,-14 43 201 0 0,10-26-273 0 0,1 0-1 0 0,0 0 1 0 0,0 0-1 0 0,1 0 1 0 0,0 1-1 0 0,0 13 1 0 0,2-20-770 0 0,6 2-2672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6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8287 0 0,'0'1'639'0'0,"2"4"-502"0"0,-1 1-1 0 0,-1 0 1 0 0,1-1 0 0 0,-1 1 0 0 0,0 0-1 0 0,0 0 1 0 0,0 0 0 0 0,-1-1 0 0 0,-3 12-1 0 0,1 5 98 0 0,1 11-632 0 0,2-22 87 0 0,0-1 0 0 0,-1 1 0 0 0,-4 16 0 0 0,4-27-680 0 0,-4 1-1928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7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7367 0 0,'0'0'568'0'0,"20"-12"674"0"0,0 3-1036 0 0,-14 6-434 0 0,0 0 1 0 0,0 1-1 0 0,0-1 0 0 0,0 1 0 0 0,11-2 1 0 0,-3 3-2695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7.6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0 4607 0 0,'0'0'907'0'0,"-25"7"2208"0"0,18-3-2839 0 0,0 0 0 0 0,0 1 0 0 0,0 0 0 0 0,1 0 0 0 0,-1 1 0 0 0,1 0 1 0 0,1 0-1 0 0,-1 0 0 0 0,-7 12 0 0 0,11-14-185 0 0,-1 0 0 0 0,0 0 0 0 0,1 0 1 0 0,0 1-1 0 0,0-1 0 0 0,0 1 0 0 0,1 0 0 0 0,0-1 1 0 0,-1 1-1 0 0,2 0 0 0 0,-1 0 0 0 0,0 0 0 0 0,1 0 1 0 0,0-1-1 0 0,0 1 0 0 0,1 0 0 0 0,1 8 0 0 0,-2-12-93 0 0,0-1-1 0 0,0 1 1 0 0,0 0 0 0 0,0-1-1 0 0,1 1 1 0 0,-1 0-1 0 0,0-1 1 0 0,0 1 0 0 0,1-1-1 0 0,-1 1 1 0 0,0-1-1 0 0,1 1 1 0 0,-1 0 0 0 0,0-1-1 0 0,1 1 1 0 0,-1-1-1 0 0,1 0 1 0 0,-1 1-1 0 0,1-1 1 0 0,-1 1 0 0 0,1-1-1 0 0,-1 0 1 0 0,1 1-1 0 0,0-1 1 0 0,-1 0 0 0 0,1 1-1 0 0,-1-1 1 0 0,1 0-1 0 0,0 0 1 0 0,-1 0-1 0 0,1 0 1 0 0,0 0 0 0 0,0 0-1 0 0,1 0-3 0 0,0-1 0 0 0,-1 1 0 0 0,1-1 0 0 0,0 0 0 0 0,-1 0 1 0 0,1 0-1 0 0,-1 1 0 0 0,1-2 0 0 0,-1 1 0 0 0,1 0 0 0 0,1-3 0 0 0,4-2-26 0 0,-1-1 1 0 0,0-1-1 0 0,8-13 0 0 0,-9 12 22 0 0,0 0 1 0 0,-1 0-1 0 0,0 0 0 0 0,-1 0 0 0 0,0-1 0 0 0,0 1 0 0 0,2-17 1 0 0,-5 26 165 0 0,-3 6-31 0 0,1 1 0 0 0,0 0 1 0 0,-2 14-1 0 0,-1 3 80 0 0,-2 15-5405 0 0,11-45 2032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8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 7367 0 0,'1'1'118'0'0,"1"-1"0"0"0,-1 1 0 0 0,0 0 0 0 0,0 0 0 0 0,0 0 0 0 0,0 0 0 0 0,0 0 0 0 0,-1 0 0 0 0,1 0 0 0 0,0 0 0 0 0,0 1 0 0 0,-1-1 0 0 0,1 0 0 0 0,-1 0 0 0 0,1 1 0 0 0,-1-1 0 0 0,1 0 0 0 0,-1 1 0 0 0,0 0 0 0 0,3 32 1164 0 0,-2-9-812 0 0,0-22-456 0 0,-1-1 50 0 0,0-2 162 0 0,5-24-98 0 0,-2 12-131 0 0,1-1 1 0 0,1 1-1 0 0,-1 0 0 0 0,2 0 0 0 0,0 0 0 0 0,0 1 0 0 0,11-14 1 0 0,-17 24-84 0 0,1 0 0 0 0,0 0 0 0 0,0 1 1 0 0,0-1-1 0 0,-1 0 0 0 0,1 1 0 0 0,0-1 0 0 0,0 0 1 0 0,0 1-1 0 0,0-1 0 0 0,0 1 0 0 0,0-1 0 0 0,2 1 1 0 0,7 1-5096 0 0,-7 3 625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8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67 2303 0 0,'1'1'323'0'0,"1"-1"0"0"0,-1 1-1 0 0,0-1 1 0 0,1 1-1 0 0,-1-1 1 0 0,1 1 0 0 0,0-1-1 0 0,-1 0 1 0 0,1 0-1 0 0,-1 0 1 0 0,1 0 0 0 0,-1 0-1 0 0,1 0 1 0 0,2-1-1 0 0,-2 1-237 0 0,-1-1 0 0 0,0 1-1 0 0,1-1 1 0 0,-1 1 0 0 0,0-1-1 0 0,1 0 1 0 0,-1 0-1 0 0,0 0 1 0 0,0 0 0 0 0,0 0-1 0 0,0 0 1 0 0,0 0-1 0 0,2-2 1 0 0,-2 2-74 0 0,0-1 1 0 0,0 0-1 0 0,0 0 0 0 0,0 0 0 0 0,0 0 1 0 0,-1 0-1 0 0,1 0 0 0 0,-1 0 1 0 0,1 0-1 0 0,-1 0 0 0 0,0 0 0 0 0,1 0 1 0 0,-1-1-1 0 0,0 1 0 0 0,-1 0 1 0 0,1 0-1 0 0,0 0 0 0 0,0 0 0 0 0,-1 0 1 0 0,0 0-1 0 0,0-3 0 0 0,1 5 7 0 0,0-1 0 0 0,-1 1 0 0 0,1-1-1 0 0,0 1 1 0 0,0-1 0 0 0,-1 1 0 0 0,1-1-1 0 0,0 1 1 0 0,-1-1 0 0 0,1 1 0 0 0,0 0 0 0 0,-1-1-1 0 0,1 1 1 0 0,-1-1 0 0 0,1 1 0 0 0,-1 0-1 0 0,1-1 1 0 0,-1 1 0 0 0,1 0 0 0 0,-1 0-1 0 0,1 0 1 0 0,-1-1 0 0 0,1 1 0 0 0,-1 0-1 0 0,1 0 1 0 0,-1 0 0 0 0,-1 0 0 0 0,1 0 37 0 0,0 0 0 0 0,0 1 0 0 0,-1-1 1 0 0,1 0-1 0 0,0 1 0 0 0,0-1 0 0 0,0 1 1 0 0,0 0-1 0 0,0-1 0 0 0,0 1 0 0 0,-2 1 1 0 0,-1 2 129 0 0,0-1 0 0 0,1 1 0 0 0,0-1 1 0 0,0 1-1 0 0,-4 6 0 0 0,3-1-54 0 0,1 0-1 0 0,-1-1 0 0 0,2 1 0 0 0,-1 0 1 0 0,-1 11-1 0 0,3-15-123 0 0,1 0-1 0 0,-1 1 1 0 0,1-1 0 0 0,0 0 0 0 0,0 0-1 0 0,0 1 1 0 0,1-1 0 0 0,0 0 0 0 0,0 0 0 0 0,3 9-1 0 0,-3-13-84 0 0,-1-1 55 0 0,0 1 0 0 0,0-1 1 0 0,0 1-1 0 0,0-1 0 0 0,0 0 1 0 0,0 1-1 0 0,0-1 0 0 0,0 0 0 0 0,1 1 1 0 0,-1-1-1 0 0,0 0 0 0 0,0 1 1 0 0,1-1-1 0 0,-1 0 0 0 0,0 0 1 0 0,0 1-1 0 0,1-1 0 0 0,-1 0 0 0 0,0 0 1 0 0,0 1-1 0 0,1-1 0 0 0,-1 0 1 0 0,0 0-1 0 0,1 0 0 0 0,-1 0 1 0 0,0 1-1 0 0,1-1 0 0 0,-1 0 1 0 0,1 0-1 0 0,-1 0 0 0 0,0 0 0 0 0,1 0 1 0 0,-1 0-1 0 0,0 0 0 0 0,1 0 1 0 0,-1 0-1 0 0,1 0 0 0 0,-1 0 1 0 0,0 0-1 0 0,1 0 0 0 0,-1-1 0 0 0,0 1 1 0 0,1 0-1 0 0,-1 0 0 0 0,1-1 1 0 0,19-12-3792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8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0 5527 0 0,'0'0'423'0'0,"-24"8"325"0"0,22-7-667 0 0,-1 0-1 0 0,1 0 1 0 0,0 1-1 0 0,-1-1 1 0 0,1 1 0 0 0,0 0-1 0 0,0 0 1 0 0,0 0-1 0 0,0 0 1 0 0,0 0 0 0 0,1 0-1 0 0,-1 0 1 0 0,0 0-1 0 0,1 1 1 0 0,0-1 0 0 0,0 1-1 0 0,-2 4 1 0 0,2-5-36 0 0,1 0 0 0 0,0 0 0 0 0,0 0 0 0 0,0-1 0 0 0,0 1 0 0 0,1 0 0 0 0,-1 0 0 0 0,0 0 0 0 0,1 0 0 0 0,-1-1 0 0 0,1 1 0 0 0,0 0 0 0 0,-1-1 0 0 0,1 1 0 0 0,0 0 0 0 0,0-1 0 0 0,0 1 0 0 0,0-1-1 0 0,0 1 1 0 0,1-1 0 0 0,-1 0 0 0 0,0 0 0 0 0,1 1 0 0 0,-1-1 0 0 0,1 0 0 0 0,-1 0 0 0 0,1 0 0 0 0,-1 0 0 0 0,1-1 0 0 0,2 2 0 0 0,-2-1-19 0 0,-1 0-1 0 0,1 0 1 0 0,0 0-1 0 0,-1 1 1 0 0,1-1-1 0 0,-1 0 1 0 0,1 1-1 0 0,-1-1 1 0 0,0 1-1 0 0,0 0 1 0 0,0-1 0 0 0,2 4-1 0 0,-3-4-9 0 0,1 0 0 0 0,-1 0 0 0 0,1 0 0 0 0,-1-1 0 0 0,0 1-1 0 0,0 0 1 0 0,0 0 0 0 0,1 0 0 0 0,-1 0 0 0 0,0 0 0 0 0,0 0 0 0 0,0 0 0 0 0,0 0 0 0 0,0 0 0 0 0,-1 0 0 0 0,1 0-1 0 0,0 0 1 0 0,0 0 0 0 0,-1 0 0 0 0,1-1 0 0 0,0 1 0 0 0,-1 0 0 0 0,1 0 0 0 0,-2 1 0 0 0,-55 58 1283 0 0,23-34-2496 0 0,-2-8-5460 0 0,32-17 4674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9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11975 0 0,'-3'4'115'0'0,"0"0"0"0"0,0 0 0 0 0,0 1 0 0 0,1-1 0 0 0,0 1 0 0 0,0-1 0 0 0,-3 10 0 0 0,-1 2-312 0 0,-8 14 91 0 0,2-1-1 0 0,1 2 1 0 0,-11 46 0 0 0,19-60 173 0 0,1-7-2251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3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36 919 0 0,'1'-1'21'0'0,"1"1"-1"0"0,-1-1 0 0 0,0 1 0 0 0,0-1 0 0 0,1 0 1 0 0,-1 1-1 0 0,0-1 0 0 0,0 0 0 0 0,0 0 0 0 0,0 0 0 0 0,0 0 1 0 0,0 0-1 0 0,0 0 0 0 0,0 0 0 0 0,-1 0 0 0 0,2-2 0 0 0,5-5 69 0 0,-7 8-55 0 0,0 0-1 0 0,0 0 0 0 0,0 0 0 0 0,1 0 0 0 0,-1-1 0 0 0,0 1 0 0 0,0 0 0 0 0,1 0 1 0 0,-1 0-1 0 0,0 0 0 0 0,0-1 0 0 0,0 1 0 0 0,0 0 0 0 0,0 0 0 0 0,1 0 0 0 0,-1-1 1 0 0,0 1-1 0 0,0 0 0 0 0,0 0 0 0 0,0-1 0 0 0,0 1 0 0 0,0 0 0 0 0,0 0 0 0 0,0-1 1 0 0,0 1-1 0 0,0 0 0 0 0,0 0 0 0 0,0-1 0 0 0,0 1 0 0 0,0 0 0 0 0,0 0 0 0 0,0-1 1 0 0,0 1-1 0 0,0 0 0 0 0,0 0 0 0 0,0-1 0 0 0,0 1 0 0 0,0 0 0 0 0,-1 0 0 0 0,1-1 1 0 0,0 1-1 0 0,0 0 0 0 0,0 0 0 0 0,0 0 0 0 0,-1-1 0 0 0,1 1 0 0 0,0 0 0 0 0,0 0 1 0 0,0 0-1 0 0,-1 0 0 0 0,1-1 0 0 0,0 1 0 0 0,0 0 0 0 0,0 0 0 0 0,-1 0 0 0 0,1 0 1 0 0,0 0-1 0 0,0 0 0 0 0,-1 0 0 0 0,1 0 0 0 0,0 0 0 0 0,0 0 0 0 0,-1 0 0 0 0,0 0 283 0 0,-11 4 576 0 0,8-2-676 0 0,-1-1-1 0 0,0 1 0 0 0,1 0 0 0 0,0 1 0 0 0,0-1 0 0 0,-1 1 0 0 0,-5 4 0 0 0,9-5-200 0 0,-14 9 256 0 0,1 1 0 0 0,0 1 0 0 0,1 0 0 0 0,0 1 0 0 0,1 0 0 0 0,-11 19-1 0 0,6-9-166 0 0,-73 110 760 0 0,75-109-725 0 0,0 2 1 0 0,2 0-1 0 0,-12 38 1 0 0,14-37-133 0 0,-1 0-1 0 0,-19 30 1 0 0,16-30 47 0 0,9-16-34 0 0,-4 5 2 0 0,1 0 0 0 0,0 1-1 0 0,1 0 1 0 0,1 1 0 0 0,1-1 0 0 0,1 1 0 0 0,-4 28 0 0 0,5 4 19 0 0,-19 189 286 0 0,0-79 402 0 0,3-56 50 0 0,-8 122 0 0 0,35 19-554 0 0,-2-176-228 0 0,-3-21 22 0 0,0-7 2 0 0,6 44 1 0 0,-6-74-22 0 0,0 0 1 0 0,1-1-1 0 0,1 1 0 0 0,0-1 0 0 0,0 0 1 0 0,1 0-1 0 0,0 0 0 0 0,11 14 0 0 0,10 24 38 0 0,-6-11-12 0 0,131 232 242 0 0,-29-22-74 0 0,-38-52 400 0 0,-82-190-576 0 0,-1-3-18 0 0,0-1 0 0 0,-1 0 0 0 0,2 1 0 0 0,-1-1-1 0 0,0 0 1 0 0,0 0 0 0 0,1 0 0 0 0,-1 0 0 0 0,1 0 0 0 0,-1 0-1 0 0,3 2 1 0 0,6 7-184 0 0,1 1 0 0 0,0-2 0 0 0,0 1 0 0 0,1-1 0 0 0,0-1 0 0 0,26 15 0 0 0,-1-1-4456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09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20 8287 0 0,'24'-15'1208'0'0,"-23"14"-1199"0"0,0 1 0 0 0,0-1-1 0 0,0 0 1 0 0,1 1 0 0 0,-1-1-1 0 0,0 1 1 0 0,1 0 0 0 0,-1-1-1 0 0,0 1 1 0 0,1 0 0 0 0,-1 0-1 0 0,0 0 1 0 0,1 0 0 0 0,-1 0-1 0 0,0 0 1 0 0,1 0 0 0 0,-1 1-1 0 0,0-1 1 0 0,1 0-1 0 0,1 2 1 0 0,-2-2 47 0 0,-1 1 0 0 0,1 0 0 0 0,0 0-1 0 0,-1-1 1 0 0,1 1 0 0 0,-1 0 0 0 0,1 0-1 0 0,-1 0 1 0 0,1 0 0 0 0,-1 0 0 0 0,0 0 0 0 0,1 0-1 0 0,-1 0 1 0 0,0 0 0 0 0,0-1 0 0 0,0 1 0 0 0,0 0-1 0 0,0 0 1 0 0,0 0 0 0 0,0 2 0 0 0,-1 2 151 0 0,1-1 0 0 0,-1 1 0 0 0,0-1 0 0 0,-1 0 0 0 0,1 0 0 0 0,-1 1 0 0 0,0-1 0 0 0,0 0 0 0 0,-4 6 0 0 0,-7 7-129 0 0,-14 15 75 0 0,26-30-193 0 0,-1-1 0 0 0,0 1 0 0 0,0 0 0 0 0,0-1 0 0 0,0 0 0 0 0,0 1 1 0 0,-1-1-1 0 0,1 0 0 0 0,0 0 0 0 0,0 0 0 0 0,-1 0 0 0 0,1-1 0 0 0,-4 1 0 0 0,5-1-3 0 0,1 0-1 0 0,0 0 1 0 0,0 0 0 0 0,0 0-1 0 0,0 0 1 0 0,0 0-1 0 0,0 0 1 0 0,0 0 0 0 0,0 0-1 0 0,-1 0 1 0 0,1 0-1 0 0,0 0 1 0 0,0 0-1 0 0,0 0 1 0 0,0 0 0 0 0,0 0-1 0 0,0 0 1 0 0,0 0-1 0 0,0 0 1 0 0,-1 0 0 0 0,1 0-1 0 0,0 0 1 0 0,0 0-1 0 0,0 0 1 0 0,0 0-1 0 0,0 0 1 0 0,0-1 0 0 0,0 1-1 0 0,0 0 1 0 0,0 0-1 0 0,0 0 1 0 0,0 0 0 0 0,0 0-1 0 0,0 0 1 0 0,0 0-1 0 0,-1 0 1 0 0,1-1 0 0 0,0 1-1 0 0,0 0 1 0 0,0 0-1 0 0,0 0 1 0 0,0 0-1 0 0,0 0 1 0 0,0 0 0 0 0,0 0-1 0 0,0 0 1 0 0,1-1-1 0 0,-1 1 1 0 0,0 0 0 0 0,0 0-1 0 0,0 0 1 0 0,0 0-1 0 0,0 0 1 0 0,0 0-1 0 0,0 0 1 0 0,0 0 0 0 0,0-1-1 0 0,0 1 1 0 0,0 0-1 0 0,0 0 1 0 0,0 0 0 0 0,0 0-1 0 0,1 0 1 0 0,6-11-3603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10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29 6911 0 0,'1'0'74'0'0,"-1"0"0"0"0,1 0-1 0 0,-1 1 1 0 0,1-1-1 0 0,-1 0 1 0 0,1 0 0 0 0,-1 0-1 0 0,1 0 1 0 0,-1 0-1 0 0,1 0 1 0 0,-1 0 0 0 0,1 0-1 0 0,-1 0 1 0 0,1 0-1 0 0,-1 0 1 0 0,1 0 0 0 0,-1 0-1 0 0,1 0 1 0 0,-1 0 0 0 0,1-1-1 0 0,-1 1 1 0 0,1 0-1 0 0,-1 0 1 0 0,0-1 0 0 0,1 1-1 0 0,-1 0 1 0 0,1-1-1 0 0,-1 1 1 0 0,0 0 0 0 0,1-1-1 0 0,-1 1 1 0 0,0 0-1 0 0,1-1 1 0 0,-1 0-323 0 0,-11-11-853 0 0,10 11 1131 0 0,0 0-1 0 0,0 0 1 0 0,0 0-1 0 0,0 0 0 0 0,0 1 1 0 0,0-1-1 0 0,0 0 1 0 0,0 0-1 0 0,0 1 0 0 0,0-1 1 0 0,0 1-1 0 0,0-1 1 0 0,-1 1-1 0 0,1-1 0 0 0,0 1 1 0 0,0 0-1 0 0,0-1 1 0 0,-1 1-1 0 0,1 0 1 0 0,0 0-1 0 0,-1 0 0 0 0,1 0 1 0 0,0 0-1 0 0,0 0 1 0 0,-1 1-1 0 0,1-1 0 0 0,0 0 1 0 0,0 0-1 0 0,-1 1 1 0 0,1-1-1 0 0,0 1 0 0 0,0-1 1 0 0,0 1-1 0 0,0 0 1 0 0,0 0-1 0 0,0-1 0 0 0,0 1 1 0 0,0 0-1 0 0,0 0 1 0 0,0 0-1 0 0,0 0 0 0 0,0 0 1 0 0,0 0-1 0 0,1 0 1 0 0,-1 0-1 0 0,0 0 1 0 0,1 0-1 0 0,-1 0 0 0 0,1 1 1 0 0,0-1-1 0 0,-1 2 1 0 0,-1 1 121 0 0,1 0 0 0 0,-1 1 1 0 0,1-1-1 0 0,0 1 0 0 0,1-1 1 0 0,-1 1-1 0 0,1 0 0 0 0,0-1 1 0 0,0 1-1 0 0,0 0 1 0 0,1-1-1 0 0,0 6 0 0 0,0-8-140 0 0,0-1-1 0 0,0 1 1 0 0,0-1-1 0 0,0 0 0 0 0,0 1 1 0 0,0-1-1 0 0,0 0 1 0 0,0 0-1 0 0,1 1 0 0 0,-1-1 1 0 0,0 0-1 0 0,1-1 1 0 0,-1 1-1 0 0,1 0 0 0 0,-1 0 1 0 0,1 0-1 0 0,0-1 1 0 0,-1 1-1 0 0,1-1 1 0 0,-1 0-1 0 0,1 1 0 0 0,0-1 1 0 0,-1 0-1 0 0,1 0 1 0 0,2 0-1 0 0,20-3-1761 0 0,-5-9-3621 0 0,-16 8 3677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10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10135 0 0,'0'0'778'0'0,"-7"5"-797"0"0,1 1 0 0 0,0-1 1 0 0,0 2-1 0 0,0-1 0 0 0,-9 14 1 0 0,13-17 54 0 0,0 0 71 0 0,0 1 1 0 0,0 0 0 0 0,1 0-1 0 0,0-1 1 0 0,-1 1 0 0 0,1 0-1 0 0,1 0 1 0 0,-1 0 0 0 0,1 0 0 0 0,-1 7-1 0 0,1-8-212 0 0,0-1 0 0 0,0 0 0 0 0,1 0 0 0 0,-1 0 0 0 0,1 0 0 0 0,-1 0-1 0 0,1 0 1 0 0,-1 0 0 0 0,3 4 0 0 0,-2-5-165 0 0,-1 0 0 0 0,1-1 1 0 0,-1 1-1 0 0,1 0 0 0 0,-1 0 0 0 0,1-1 0 0 0,0 1 0 0 0,0-1 0 0 0,-1 1 1 0 0,1-1-1 0 0,0 1 0 0 0,0-1 0 0 0,0 1 0 0 0,-1-1 0 0 0,1 0 0 0 0,0 1 1 0 0,0-1-1 0 0,0 0 0 0 0,0 0 0 0 0,0 1 0 0 0,0-1 0 0 0,1 0 0 0 0,-1-1-1303 0 0,2 0-10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10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90 4607 0 0,'5'-5'3618'0'0,"-5"8"-3432"0"0,0 0 0 0 0,0 1 1 0 0,0-1-1 0 0,0 0 1 0 0,-1 1-1 0 0,1-1 0 0 0,-1 0 1 0 0,0 0-1 0 0,-1 5 0 0 0,0-2-148 0 0,-3 11-971 0 0,0-5-2381 0 0</inkml:trace>
  <inkml:trace contextRef="#ctx0" brushRef="#br0" timeOffset="1">62 1 5063 0 0,'0'0'544'0'0,"-2"1"-544"0"0,2 2-2256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11.1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4 7367 0 0,'0'0'568'0'0,"-18"-3"947"0"0,16 4-1454 0 0,-1 1-1 0 0,1-1 1 0 0,0 1-1 0 0,0 0 1 0 0,0 0-1 0 0,0 0 1 0 0,0 0 0 0 0,0 0-1 0 0,0 0 1 0 0,1 1-1 0 0,-1-1 1 0 0,1 0-1 0 0,0 1 1 0 0,0-1-1 0 0,0 1 1 0 0,0 0 0 0 0,-1 3-1 0 0,-1 8 70 0 0,0-1 0 0 0,-1 17 0 0 0,3-23-109 0 0,0-2-248 0 0,1 0-1 0 0,0 0 0 0 0,0 0 0 0 0,0 0 0 0 0,1 0 0 0 0,0 6 1 0 0,0-12-815 0 0,2-5-2034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11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9671 0 0,'47'10'899'0'0,"-41"-10"-1147"0"0,-3 1 45 0 0,-1-1 0 0 0,1 0 1 0 0,0 0-1 0 0,0 0 0 0 0,-1-1 1 0 0,1 1-1 0 0,0 0 1 0 0,-1-1-1 0 0,1 0 0 0 0,3-1 1 0 0,8-6-2780 0 0</inkml:trace>
  <inkml:trace contextRef="#ctx0" brushRef="#br0" timeOffset="1">152 0 11519 0 0,'-2'4'1024'0'0,"0"1"-824"0"0,-1 1-200 0 0,0 1 0 0 0,1 1 120 0 0,0 1-24 0 0,0-1 0 0 0,0 0 0 0 0,1-2-640 0 0,0-1-136 0 0,0 1-24 0 0,-1-1-8 0 0,1-1-1224 0 0,1-1-240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11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3 7367 0 0,'0'0'784'0'0,"1"-3"152"0"0,-3 11-4544 0 0</inkml:trace>
  <inkml:trace contextRef="#ctx0" brushRef="#br0" timeOffset="1">92 68 11519 0 0,'-3'0'89'0'0,"0"0"1"0"0,0 0-1 0 0,0 0 0 0 0,0 0 0 0 0,0 1 0 0 0,0-1 0 0 0,0 1 0 0 0,0 0 0 0 0,0-1 0 0 0,0 1 0 0 0,0 1 0 0 0,1-1 1 0 0,-1 0-1 0 0,0 1 0 0 0,1-1 0 0 0,-1 1 0 0 0,1 0 0 0 0,0 0 0 0 0,0 0 0 0 0,-1 0 0 0 0,1 0 0 0 0,0 0 1 0 0,1 1-1 0 0,-4 3 0 0 0,2-2-98 0 0,0 1 0 0 0,1-1 0 0 0,-1 1 0 0 0,1 0 1 0 0,0 0-1 0 0,0 0 0 0 0,0 0 0 0 0,1 0 0 0 0,0 0 1 0 0,0 0-1 0 0,0 0 0 0 0,1 0 0 0 0,-1 7 0 0 0,1-11-33 0 0,1 1 0 0 0,-1-1-1 0 0,0 1 1 0 0,1-1-1 0 0,-1 0 1 0 0,1 1 0 0 0,-1-1-1 0 0,1 0 1 0 0,0 1-1 0 0,-1-1 1 0 0,1 0 0 0 0,0 0-1 0 0,0 0 1 0 0,0 1-1 0 0,0-1 1 0 0,0 0 0 0 0,0 0-1 0 0,0 0 1 0 0,0-1 0 0 0,1 1-1 0 0,-1 0 1 0 0,0 0-1 0 0,0-1 1 0 0,1 1 0 0 0,-1-1-1 0 0,1 1 1 0 0,-1-1-1 0 0,0 1 1 0 0,1-1 0 0 0,-1 0-1 0 0,1 0 1 0 0,-1 0 0 0 0,1 0-1 0 0,-1 0 1 0 0,0 0-1 0 0,1 0 1 0 0,-1 0 0 0 0,1 0-1 0 0,-1-1 1 0 0,1 1-1 0 0,-1-1 1 0 0,2 0 0 0 0,21-14-4232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18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2303 0 0,'11'-11'2532'0'0,"-9"12"-2402"0"0,0 0-1 0 0,0 1 1 0 0,-1-1-1 0 0,1 1 0 0 0,-1 0 1 0 0,1-1-1 0 0,-1 1 1 0 0,1 0-1 0 0,-1 0 0 0 0,0 0 1 0 0,0 0-1 0 0,0 0 1 0 0,0 0-1 0 0,0 0 0 0 0,-1 0 1 0 0,1 1-1 0 0,-1-1 0 0 0,1 4 1 0 0,3 50 303 0 0,-3-34-433 0 0,3 8 40 0 0,1 6-3572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19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5527 0 0,'1'1'17'0'0,"-1"-1"-1"0"0,0 1 0 0 0,1-1 0 0 0,-1 0 0 0 0,0 1 0 0 0,1-1 0 0 0,-1 1 0 0 0,0-1 0 0 0,1 0 0 0 0,-1 1 1 0 0,1-1-1 0 0,-1 0 0 0 0,1 0 0 0 0,-1 1 0 0 0,1-1 0 0 0,-1 0 0 0 0,1 0 0 0 0,-1 0 0 0 0,1 0 0 0 0,-1 1 1 0 0,1-1-1 0 0,-1 0 0 0 0,1 0 0 0 0,-1 0 0 0 0,1 0 0 0 0,-1 0 0 0 0,1 0 0 0 0,-1 0 0 0 0,1-1 0 0 0,0 1 1 0 0,-1 0-1 0 0,1 0 0 0 0,0 0 0 0 0,18-4 59 0 0,17-5 1704 0 0,-34 9-2241 0 0,1 0 0 0 0,-1 0 1 0 0,0 0-1 0 0,1 1 1 0 0,-1-1-1 0 0,0 0 0 0 0,1 1 1 0 0,3 1-1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19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21 6911 0 0,'0'0'528'0'0,"-13"-6"344"0"0,11 6-856 0 0,0 1-1 0 0,1-1 0 0 0,-1 1 0 0 0,0 0 1 0 0,1 0-1 0 0,-1 0 0 0 0,1 0 1 0 0,-1 0-1 0 0,1 0 0 0 0,-1 0 0 0 0,1 1 1 0 0,0-1-1 0 0,-1 1 0 0 0,1-1 0 0 0,0 0 1 0 0,0 1-1 0 0,0 0 0 0 0,0-1 0 0 0,1 1 1 0 0,-1 0-1 0 0,0-1 0 0 0,1 1 1 0 0,-1 0-1 0 0,1 0 0 0 0,-1 0 0 0 0,1-1 1 0 0,0 1-1 0 0,0 0 0 0 0,0 0 0 0 0,0 0 1 0 0,0 0-1 0 0,0 0 0 0 0,0-1 1 0 0,1 1-1 0 0,-1 0 0 0 0,1 0 0 0 0,-1-1 1 0 0,1 1-1 0 0,0 0 0 0 0,0 0 0 0 0,0-1 1 0 0,-1 1-1 0 0,2-1 0 0 0,-1 1 0 0 0,0-1 1 0 0,0 1-1 0 0,0-1 0 0 0,1 0 1 0 0,-1 0-1 0 0,1 1 0 0 0,-1-1 0 0 0,1 0 1 0 0,-1 0-1 0 0,1 0 0 0 0,-1-1 0 0 0,1 1 1 0 0,0 0-1 0 0,0-1 0 0 0,-1 1 1 0 0,1-1-1 0 0,2 1 0 0 0,-2-1-37 0 0,1 0-1 0 0,-1 0 1 0 0,1 0-1 0 0,-1 0 1 0 0,1-1-1 0 0,-1 1 1 0 0,1-1 0 0 0,-1 0-1 0 0,0 1 1 0 0,1-1-1 0 0,-1 0 1 0 0,0 0-1 0 0,0-1 1 0 0,0 1-1 0 0,0 0 1 0 0,0-1 0 0 0,0 1-1 0 0,0-1 1 0 0,0 0-1 0 0,0 1 1 0 0,-1-1-1 0 0,1 0 1 0 0,1-3 0 0 0,-1 3 35 0 0,-1 0 0 0 0,1 0 0 0 0,-1-1 0 0 0,1 1 1 0 0,-1-1-1 0 0,0 1 0 0 0,0-1 0 0 0,0 1 0 0 0,0-1 1 0 0,-1 1-1 0 0,1-1 0 0 0,-1 0 0 0 0,0 1 0 0 0,1-1 1 0 0,-1 0-1 0 0,0 0 0 0 0,-1 1 0 0 0,1-1 0 0 0,0 0 1 0 0,-1 1-1 0 0,0-4 0 0 0,0 5 1 0 0,1 1 0 0 0,-1-1-1 0 0,1 0 1 0 0,-1 0 0 0 0,0 1 0 0 0,1-1 0 0 0,-1 0-1 0 0,0 1 1 0 0,1-1 0 0 0,-1 0 0 0 0,0 1 0 0 0,0-1-1 0 0,1 1 1 0 0,-1 0 0 0 0,0-1 0 0 0,0 1 0 0 0,0 0-1 0 0,0-1 1 0 0,0 1 0 0 0,0 0 0 0 0,0 0 0 0 0,0 0-1 0 0,1 0 1 0 0,-1 0 0 0 0,0 0 0 0 0,0 0 0 0 0,0 0-1 0 0,0 0 1 0 0,0 0 0 0 0,0 0 0 0 0,0 1 0 0 0,0-1-1 0 0,0 0 1 0 0,1 1 0 0 0,-1-1 0 0 0,-1 1 0 0 0,-1 0-71 0 0,0 1 0 0 0,0-1 0 0 0,1 1 0 0 0,-1-1 0 0 0,1 1 0 0 0,-1 0 0 0 0,1 0 0 0 0,0 0 0 0 0,0 0 0 0 0,-3 5 0 0 0,-3 5-3150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3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133 124 3223 0 0,'-2'-1'240'0'0,"-2"0"-225"0"0,0 0-1 0 0,0 0 1 0 0,1-1-1 0 0,-1 0 1 0 0,0 1-1 0 0,1-1 1 0 0,-1 0-1 0 0,-4-4 1 0 0,-22-30 111 0 0,11 13-107 0 0,15 18 242 0 0,-1 1-1 0 0,1 0 1 0 0,-1-1-1 0 0,0 2 1 0 0,-9-6-1 0 0,13 8 233 0 0,-2-1 1077 0 0,1 0-204 0 0,10 0-1456 0 0,171-4 768 0 0,-158 5-652 0 0,13 0 230 0 0,0 0-1 0 0,56 8 0 0 0,-73-4-100 0 0,0 0 0 0 0,-1 1-1 0 0,0 0 1 0 0,0 2 0 0 0,0 0-1 0 0,-1 1 1 0 0,0 0 0 0 0,0 1-1 0 0,0 1 1 0 0,-1 0 0 0 0,-1 1-1 0 0,0 1 1 0 0,17 16 0 0 0,-7-2 9 0 0,-1 2 0 0 0,-1 0 0 0 0,-2 1 0 0 0,19 35 0 0 0,-28-43-90 0 0,-1 0 0 0 0,-1 1 0 0 0,0 0 0 0 0,-2 1 0 0 0,-1-1 0 0 0,0 1 0 0 0,2 32 0 0 0,1 126 341 0 0,7 69 176 0 0,16 334-463 0 0,-25-461-29 0 0,-2-55 37 0 0,-6 92 0 0 0,-9-55 127 0 0,-38 165-1 0 0,29-173 90 0 0,-15 175 0 0 0,21-145-288 0 0,-8-20 8 0 0,18-79-72 0 0,-3-2-1458 0 0,4-35-3964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0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35 5983 0 0,'0'0'464'0'0,"-16"-28"1304"0"0,16 27-1716 0 0,-1 1-1 0 0,1-1 0 0 0,-1 1 1 0 0,0-1-1 0 0,1 1 0 0 0,-1-1 1 0 0,0 1-1 0 0,0-1 0 0 0,1 1 1 0 0,-1 0-1 0 0,0 0 0 0 0,0-1 0 0 0,1 1 1 0 0,-1 0-1 0 0,0 0 0 0 0,0 0 1 0 0,0 0-1 0 0,1 0 0 0 0,-1 0 1 0 0,0 0-1 0 0,0 0 0 0 0,0 0 1 0 0,1 0-1 0 0,-1 1 0 0 0,-1-1 1 0 0,-1 1 24 0 0,1 0 0 0 0,0 1 0 0 0,0-1 0 0 0,0 1 0 0 0,-1-1 0 0 0,1 1 0 0 0,1-1 0 0 0,-4 4 1 0 0,1-1 8 0 0,1 0-1 0 0,0 0 1 0 0,0 0 0 0 0,0 1 0 0 0,1-1 0 0 0,-1 1 0 0 0,1-1 0 0 0,-2 7 0 0 0,3-9-82 0 0,1 0-1 0 0,0-1 0 0 0,-1 1 0 0 0,1 0 0 0 0,0-1 1 0 0,0 1-1 0 0,0 0 0 0 0,0-1 0 0 0,0 1 1 0 0,1-1-1 0 0,-1 1 0 0 0,0 0 0 0 0,1-1 0 0 0,-1 1 1 0 0,1-1-1 0 0,0 1 0 0 0,-1-1 0 0 0,2 3 1 0 0,-1-4-13 0 0,0 1 0 0 0,0-1 1 0 0,-1 1-1 0 0,1-1 1 0 0,0 1-1 0 0,0-1 1 0 0,0 1-1 0 0,0-1 0 0 0,0 0 1 0 0,-1 0-1 0 0,1 1 1 0 0,0-1-1 0 0,0 0 1 0 0,0 0-1 0 0,0 0 0 0 0,0 0 1 0 0,0 0-1 0 0,0 0 1 0 0,0 0-1 0 0,0 0 1 0 0,0 0-1 0 0,0-1 0 0 0,0 1 1 0 0,0 0-1 0 0,0-1 1 0 0,-1 1-1 0 0,1 0 1 0 0,0-1-1 0 0,0 1 0 0 0,0-1 1 0 0,0 0-1 0 0,5-2 18 0 0,-1 0 1 0 0,1 0-1 0 0,-1-1 0 0 0,0 0 0 0 0,6-6 0 0 0,-10 9 20 0 0,0 0 1 0 0,0 0-1 0 0,0 0 0 0 0,0 0 1 0 0,-1-1-1 0 0,1 1 0 0 0,0 0 1 0 0,-1-1-1 0 0,1 1 0 0 0,0 0 0 0 0,-1-1 1 0 0,0 1-1 0 0,1 0 0 0 0,-1-1 1 0 0,0 1-1 0 0,0-1 0 0 0,0 1 1 0 0,0-1-1 0 0,0 1 0 0 0,0-1 1 0 0,0 1-1 0 0,0 0 0 0 0,-1-1 1 0 0,1 1-1 0 0,0-1 0 0 0,-1 1 1 0 0,1 0-1 0 0,-1-1 0 0 0,0 1 1 0 0,0-2-1 0 0,0 3 316 0 0,4 29-63 0 0,-1-22-249 0 0,-1 1 1 0 0,0-1-1 0 0,-1 1 0 0 0,0-1 0 0 0,0 1 0 0 0,0-1 0 0 0,-1 1 0 0 0,-2 9 0 0 0,1-12 14 0 0,1-1 1 0 0,-1 1-1 0 0,0-1 0 0 0,0 0 0 0 0,-1 0 0 0 0,1 0 0 0 0,-1 0 1 0 0,0 0-1 0 0,0 0 0 0 0,0-1 0 0 0,-1 1 0 0 0,1-1 0 0 0,-1 0 0 0 0,-4 3 1 0 0,7-5-85 0 0,0 0 0 0 0,-1 0 0 0 0,1 0 1 0 0,0-1-1 0 0,-1 1 0 0 0,1 0 0 0 0,-1-1 0 0 0,1 1 1 0 0,-1-1-1 0 0,1 1 0 0 0,-1-1 0 0 0,1 1 0 0 0,-1-1 1 0 0,0 0-1 0 0,1 0 0 0 0,-1 0 0 0 0,-2 0 1 0 0,2-1-285 0 0,1 1 1 0 0,0-1 0 0 0,1 0 0 0 0,-1 1 0 0 0,0-1 0 0 0,0 0 0 0 0,0 1 0 0 0,0-1-1 0 0,0 0 1 0 0,1 0 0 0 0,-1 0 0 0 0,0 0 0 0 0,1 0 0 0 0,-1 0 0 0 0,0 0 0 0 0,1 0 0 0 0,0 0-1 0 0,-1 0 1 0 0,1 0 0 0 0,-1 0 0 0 0,1 0 0 0 0,0 0 0 0 0,0 0 0 0 0,0 0 0 0 0,0-3-1 0 0,-1 1-1310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0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18 10135 0 0,'-2'6'55'0'0,"1"1"0"0"0,0-1-1 0 0,0 0 1 0 0,0 13-1 0 0,-3 13-636 0 0,-3-15 1417 0 0,5-17-85 0 0,4-10-674 0 0,1 2-65 0 0,0 0-1 0 0,0 0 1 0 0,1 1-1 0 0,0-1 1 0 0,0 1-1 0 0,1 0 0 0 0,0 0 1 0 0,0 0-1 0 0,1 1 1 0 0,0 0-1 0 0,12-11 1 0 0,-17 17-154 0 0,0-1 100 0 0,-1 1 0 0 0,1-1 0 0 0,-1 1 0 0 0,1 0-1 0 0,-1-1 1 0 0,1 1 0 0 0,-1 0 0 0 0,1-1 0 0 0,0 1-1 0 0,-1 0 1 0 0,1 0 0 0 0,-1 0 0 0 0,1 0 0 0 0,0-1-1 0 0,-1 1 1 0 0,1 0 0 0 0,0 0 0 0 0,-1 0 0 0 0,1 0-1 0 0,-1 1 1 0 0,1-1 0 0 0,0 0 0 0 0,-1 0 0 0 0,1 0-1 0 0,0 0 1 0 0,-1 1 0 0 0,1-1 0 0 0,-1 0 0 0 0,1 0-1 0 0,-1 1 1 0 0,1-1 0 0 0,0 1 0 0 0,-1-1 0 0 0,0 0-1 0 0,1 1 1 0 0,-1-1 0 0 0,1 1 0 0 0,7 7-3547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1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14 5063 0 0,'0'0'558'0'0,"-28"10"1876"0"0,25-8-2352 0 0,0 0 0 0 0,1 1 0 0 0,-1-1 0 0 0,0 1 0 0 0,1-1 0 0 0,-1 1 0 0 0,1 0 0 0 0,0 0 0 0 0,0 0 0 0 0,0 0 0 0 0,1 0 0 0 0,-3 7 0 0 0,3-9-61 0 0,1 0 0 0 0,-1 0-1 0 0,1 0 1 0 0,-1 0 0 0 0,1 0-1 0 0,0 0 1 0 0,-1 0 0 0 0,1 0-1 0 0,0 0 1 0 0,0 0 0 0 0,0 0-1 0 0,0 0 1 0 0,0 0-1 0 0,0 0 1 0 0,0 0 0 0 0,0 1-1 0 0,0-1 1 0 0,0 0 0 0 0,1 0-1 0 0,-1 0 1 0 0,0 0 0 0 0,1 0-1 0 0,-1 0 1 0 0,1 0 0 0 0,-1 0-1 0 0,1 0 1 0 0,0 0 0 0 0,-1-1-1 0 0,1 1 1 0 0,0 0 0 0 0,0 0-1 0 0,-1 0 1 0 0,1-1 0 0 0,0 1-1 0 0,0 0 1 0 0,0-1-1 0 0,0 1 1 0 0,0-1 0 0 0,0 1-1 0 0,0-1 1 0 0,0 0 0 0 0,0 1-1 0 0,0-1 1 0 0,0 0 0 0 0,1 1-1 0 0,2-1-24 0 0,0 0 0 0 0,0-1 0 0 0,0 1-1 0 0,0-1 1 0 0,0 1 0 0 0,0-1 0 0 0,0 0-1 0 0,0-1 1 0 0,0 1 0 0 0,-1-1 0 0 0,1 0-1 0 0,-1 1 1 0 0,1-1 0 0 0,-1-1 0 0 0,5-2-1 0 0,-6 3 2 0 0,1 0-1 0 0,0-1 0 0 0,0 1 0 0 0,-1 0 0 0 0,0-1 1 0 0,1 0-1 0 0,-1 1 0 0 0,0-1 0 0 0,0 0 1 0 0,0 0-1 0 0,-1 0 0 0 0,1 0 0 0 0,-1 0 0 0 0,0-1 1 0 0,0 1-1 0 0,0 0 0 0 0,1-7 0 0 0,-2 9 17 0 0,0-1 0 0 0,0 1 0 0 0,-1 0 0 0 0,1 0-1 0 0,0 0 1 0 0,-1 0 0 0 0,1-1 0 0 0,-1 1 0 0 0,1 0 0 0 0,-1 0-1 0 0,0 0 1 0 0,1 0 0 0 0,-1 0 0 0 0,0 0 0 0 0,0 0 0 0 0,0 1-1 0 0,0-1 1 0 0,0 0 0 0 0,0 0 0 0 0,0 1 0 0 0,0-1 0 0 0,0 0-1 0 0,-2 0 1 0 0,3 1-96 0 0,-1 0-1 0 0,0-1 1 0 0,1 1-1 0 0,-1 0 1 0 0,0 0-1 0 0,1-1 1 0 0,-1 1 0 0 0,0 0-1 0 0,1 0 1 0 0,-1 0-1 0 0,0 0 1 0 0,0 0-1 0 0,1 0 1 0 0,-1 0-1 0 0,0 0 1 0 0,1 0-1 0 0,-1 1 1 0 0,0-1-1 0 0,1 0 1 0 0,-1 0 0 0 0,0 1-1 0 0,1-1 1 0 0,-1 0-1 0 0,0 1 1 0 0,1-1-1 0 0,-1 1 1 0 0,1-1-1 0 0,-1 0 1 0 0,1 1-1 0 0,-1 0 1 0 0,1-1-1 0 0,-1 1 1 0 0,1-1-1 0 0,-1 1 1 0 0,1-1 0 0 0,0 1-1 0 0,-1 0 1 0 0,1-1-1 0 0,-1 2 1 0 0,0 5-2495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1.8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 9671 0 0,'-3'21'692'0'0,"0"15"-2099"0"0,3-35 1418 0 0,0 0 0 0 0,0 0 0 0 0,1 0 0 0 0,-1 1 0 0 0,0-1 0 0 0,1 0 0 0 0,-1 0 0 0 0,0 0 0 0 0,1 0 0 0 0,0 1 0 0 0,-1-1 1 0 0,1 0-1 0 0,0 0 0 0 0,-1 0 0 0 0,1 0 0 0 0,0-1 0 0 0,0 1 0 0 0,0 0 0 0 0,0 0 0 0 0,0 0 0 0 0,0-1 0 0 0,0 1 1 0 0,0 0-1 0 0,2 0 0 0 0,-2 0 16 0 0,0-1 1 0 0,1 0 0 0 0,-1 1 0 0 0,0-1-1 0 0,0 0 1 0 0,0 0 0 0 0,1 0 0 0 0,-1 1-1 0 0,0-1 1 0 0,0 0 0 0 0,1-1 0 0 0,-1 1-1 0 0,0 0 1 0 0,0 0 0 0 0,1 0 0 0 0,-1-1-1 0 0,0 1 1 0 0,0-1 0 0 0,0 1-1 0 0,0-1 1 0 0,0 1 0 0 0,2-2 0 0 0,-1 0-16 0 0,0 0 1 0 0,0 0-1 0 0,0 0 1 0 0,0 0-1 0 0,0 0 0 0 0,-1-1 1 0 0,1 1-1 0 0,-1 0 1 0 0,2-5-1 0 0,1-1-8 0 0,-1 0 0 0 0,-1 0 0 0 0,0 0 0 0 0,0-1 0 0 0,1-13 0 0 0,-3 20 19 0 0,0 1-2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2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9215 0 0,'0'45'619'0'0,"-7"50"0"0"0,4-43-94 0 0,1-21-4314 0 0,4-35 726 0 0,-1-1 1496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2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9671 0 0,'0'0'748'0'0,"27"2"-2257"0"0,-4 9 1124 0 0,17 10 1542 0 0,-40-21-1149 0 0,1 1 0 0 0,-1-1 0 0 0,0 0 0 0 0,0 1 0 0 0,0-1 0 0 0,1 0 0 0 0,-1 0 0 0 0,0 1 0 0 0,0-1 0 0 0,0 0 0 0 0,0 1 0 0 0,0-1 0 0 0,0 0 0 0 0,0 1 0 0 0,0-1 0 0 0,0 0 0 0 0,0 1 0 0 0,0-1 0 0 0,0 0 0 0 0,0 1 0 0 0,0-1 0 0 0,0 0 1 0 0,0 1-1 0 0,0-1 0 0 0,0 0 0 0 0,0 1 0 0 0,0-1 0 0 0,-1 0 0 0 0,1 1 0 0 0,0-1 0 0 0,0 0 0 0 0,0 1 0 0 0,0-1 0 0 0,-1 0 0 0 0,1 0 0 0 0,0 1 0 0 0,0-1 0 0 0,-1 0 0 0 0,-10 10 260 0 0,10-9-226 0 0,-6 5 104 0 0,0 1 0 0 0,-1-1 0 0 0,0-1 1 0 0,0 1-1 0 0,0-2 0 0 0,-1 1 1 0 0,0-1-1 0 0,0 0 0 0 0,-10 3 0 0 0,19-7-391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2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 6911 0 0,'-28'9'950'0'0,"-13"7"-332"0"0,38-15-508 0 0,1 1 0 0 0,-1-1 1 0 0,1 1-1 0 0,0 0 0 0 0,0 0 0 0 0,0 0 0 0 0,0 0 0 0 0,0 0 1 0 0,0 0-1 0 0,0 0 0 0 0,1 0 0 0 0,-4 6 0 0 0,5-7-97 0 0,0 0 0 0 0,0 0-1 0 0,0 1 1 0 0,0-1 0 0 0,0 0-1 0 0,0 0 1 0 0,1 1 0 0 0,-1-1-1 0 0,0 0 1 0 0,1 0-1 0 0,-1 0 1 0 0,1 1 0 0 0,-1-1-1 0 0,1 0 1 0 0,0 0 0 0 0,-1 0-1 0 0,1 0 1 0 0,0 0 0 0 0,0 0-1 0 0,-1 0 1 0 0,1 0 0 0 0,0-1-1 0 0,1 2 1 0 0,24 19-2 0 0,-13-13-197 0 0,27 21-735 0 0,-40-29 923 0 0,0 1-1 0 0,0-1 1 0 0,1 0-1 0 0,-1 1 0 0 0,0-1 1 0 0,0 0-1 0 0,0 1 1 0 0,1-1-1 0 0,-1 0 1 0 0,0 1-1 0 0,0-1 0 0 0,0 0 1 0 0,0 1-1 0 0,0-1 1 0 0,0 1-1 0 0,0-1 1 0 0,0 0-1 0 0,0 1 0 0 0,0-1 1 0 0,0 1-1 0 0,0-1 1 0 0,0 0-1 0 0,0 1 1 0 0,0-1-1 0 0,0 0 0 0 0,0 1 1 0 0,-1-1-1 0 0,1 1 1 0 0,0-1-1 0 0,0 0 0 0 0,0 1 1 0 0,-1-1-1 0 0,1 0 1 0 0,0 1-1 0 0,0-1 1 0 0,-1 0-1 0 0,1 0 0 0 0,0 1 1 0 0,0-1-1 0 0,-1 0 1 0 0,-13 10 72 0 0,13-10-71 0 0,-13 8-621 0 0,-9-1-2476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6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220 13 1839 0 0,'-23'-13'2747'0'0,"16"14"-2330"0"0,1-1 0 0 0,-1 2 0 0 0,1-1 0 0 0,-1 1 0 0 0,1 0 0 0 0,-1 0 0 0 0,1 1-1 0 0,0-1 1 0 0,0 1 0 0 0,0 1 0 0 0,1-1 0 0 0,-1 1 0 0 0,-8 8 0 0 0,4-3-192 0 0,0 0 0 0 0,1 1 1 0 0,1 0-1 0 0,0 0 0 0 0,0 1 0 0 0,-7 13 0 0 0,9-13-96 0 0,1-1-1 0 0,1 1 0 0 0,0 0 1 0 0,0 1-1 0 0,1-1 0 0 0,0 1 1 0 0,1-1-1 0 0,1 1 0 0 0,0 0 1 0 0,0 0-1 0 0,2 19 0 0 0,0-23-222 0 0,0 0 0 0 0,1 0 0 0 0,0 0 0 0 0,0 0-1 0 0,1 0 1 0 0,0-1 0 0 0,0 1 0 0 0,1-1-1 0 0,-1 1 1 0 0,2-1 0 0 0,-1 0 0 0 0,1-1-1 0 0,0 1 1 0 0,0-1 0 0 0,1 0 0 0 0,0 0 0 0 0,11 7-1 0 0,-6-4-4189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6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3223 0 0,'0'0'616'0'0,"7"17"-509"0"0,-4-8 424 0 0,-1 1 0 0 0,0 0 0 0 0,-1 0 0 0 0,1 20 0 0 0,-5 6-313 0 0,2-32-780 0 0,0 1-1 0 0,0-1 1 0 0,-1 0 0 0 0,1 0-1 0 0,-4 6 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7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59 2759 0 0,'7'-23'1232'0'0,"-4"20"-1107"0"0,0-1-1 0 0,0 1 0 0 0,1 1 0 0 0,-1-1 0 0 0,1 0 0 0 0,-1 1 1 0 0,1 0-1 0 0,0-1 0 0 0,0 2 0 0 0,0-1 0 0 0,0 0 1 0 0,0 1-1 0 0,0 0 0 0 0,0 0 0 0 0,1 0 0 0 0,-1 0 0 0 0,0 1 1 0 0,1-1-1 0 0,-1 1 0 0 0,0 0 0 0 0,1 1 0 0 0,5 0 0 0 0,-9-1-71 0 0,0 1-1 0 0,-1-1 0 0 0,1 0 1 0 0,0 1-1 0 0,-1-1 1 0 0,1 0-1 0 0,0 1 0 0 0,-1-1 1 0 0,1 1-1 0 0,-1-1 0 0 0,1 1 1 0 0,-1 0-1 0 0,1-1 0 0 0,-1 1 1 0 0,1-1-1 0 0,-1 1 1 0 0,1 0-1 0 0,-1 0 0 0 0,0-1 1 0 0,1 1-1 0 0,-1 0 0 0 0,0-1 1 0 0,0 1-1 0 0,0 0 0 0 0,1 1 1 0 0,-2-1 1 0 0,1 1 1 0 0,0 0 0 0 0,0-1-1 0 0,-1 1 1 0 0,1 0-1 0 0,0-1 1 0 0,-1 1 0 0 0,0 0-1 0 0,1-1 1 0 0,-1 1-1 0 0,-1 1 1 0 0,-1 1 22 0 0,0 0 1 0 0,0 0-1 0 0,0 0 0 0 0,-1 0 0 0 0,1 0 0 0 0,-7 4 1 0 0,-20 9-1716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3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7 167 1839 0 0,'-2'-12'160'0'0,"2"11"-161"0"0,0 0 0 0 0,-1 0-1 0 0,1 1 1 0 0,0-1 0 0 0,0 0-1 0 0,0 0 1 0 0,0 0 0 0 0,-1 0-1 0 0,1 1 1 0 0,0-1 0 0 0,1 0-1 0 0,-1 0 1 0 0,0 0 0 0 0,0 0-1 0 0,0 1 1 0 0,0-1 0 0 0,1 0-1 0 0,-1 0 1 0 0,0 0 0 0 0,1 0-1 0 0,-1 0 19 0 0,1 0 0 0 0,-1 1-1 0 0,0-1 1 0 0,1 0 0 0 0,-1 0-1 0 0,0 0 1 0 0,0 1-1 0 0,0-1 1 0 0,0 0 0 0 0,0 0-1 0 0,0 0 1 0 0,0 0 0 0 0,0 1-1 0 0,0-1 1 0 0,0 0 0 0 0,0 0-1 0 0,0 0 1 0 0,-1 1 0 0 0,1-1-1 0 0,-1-1 1 0 0,0-4 1107 0 0,1 6-1081 0 0,0 0 0 0 0,0 0 0 0 0,0 0 0 0 0,0 0 1 0 0,-1 0-1 0 0,1 0 0 0 0,0 0 0 0 0,0 0 0 0 0,0 0 1 0 0,0 0-1 0 0,0-1 0 0 0,0 1 0 0 0,0 0 0 0 0,0 0 1 0 0,-1 0-1 0 0,1 0 0 0 0,0 0 0 0 0,0 0 0 0 0,0 0 1 0 0,0 0-1 0 0,0 0 0 0 0,0 0 0 0 0,0 1 0 0 0,0-1 1 0 0,-1 0-1 0 0,1 0 0 0 0,0 0 0 0 0,0 0 0 0 0,0 0 1 0 0,0 0-1 0 0,0 0 0 0 0,0 0 0 0 0,0 0 0 0 0,0 0 1 0 0,0 0-1 0 0,0 0 0 0 0,-1 0 0 0 0,1 0 0 0 0,0 0 1 0 0,0 1-1 0 0,0-1 0 0 0,0 0 0 0 0,0 0 0 0 0,0 0 1 0 0,0 0-1 0 0,0 0 0 0 0,0 0 0 0 0,0 0 0 0 0,0 0 0 0 0,0 1 1 0 0,0-1-1 0 0,0 0 0 0 0,0 0 0 0 0,0 0 0 0 0,0 0 1 0 0,0 0-1 0 0,0 0 0 0 0,0 0 0 0 0,0 0 0 0 0,0 1 1 0 0,0-1-1 0 0,0 0 0 0 0,0 0 0 0 0,0 0 0 0 0,0 0 1 0 0,0 0-1 0 0,1 0 0 0 0,-2 1 78 0 0,3 18 223 0 0,3 72 767 0 0,0-20-366 0 0,-3-24-493 0 0,10 52 1 0 0,-7-57-198 0 0,-3 5 180 0 0,0 0 45 0 0,-2-46-227 0 0,1 0 1 0 0,4 3-32 0 0,-3-4 6 0 0,0 0 0 0 0,-1 0 0 0 0,1 0 0 0 0,0 0-1 0 0,0-1 1 0 0,0 1 0 0 0,0 0 0 0 0,0-1 0 0 0,0 0-1 0 0,-1 1 1 0 0,1-1 0 0 0,0 0 0 0 0,1-1 0 0 0,1 0-24 0 0,32-6 246 0 0,-27 7-199 0 0,2-1 43 0 0,0 0 0 0 0,0-1 0 0 0,13-4 0 0 0,133-57 498 0 0,-156 64-537 0 0,-1-2 17 0 0,8-16-26 0 0,-1-1 1 0 0,-1 0-1 0 0,-1 0 1 0 0,4-32-1 0 0,-4-72-53 0 0,-5 110 51 0 0,0 0 0 0 0,-1 0-1 0 0,-1 0 1 0 0,0 0 0 0 0,-1 0 0 0 0,-7-21 0 0 0,6 27 25 0 0,-11-35 131 0 0,14 38-187 0 0,0 0 0 0 0,-1 0-1 0 0,1 0 1 0 0,-1 0 0 0 0,0 0 0 0 0,0 0-1 0 0,0 0 1 0 0,0 1 0 0 0,-1-1 0 0 0,1 1 0 0 0,-1 0-1 0 0,-4-5 1 0 0,3 5 16 0 0,-20-17 469 0 0,24 20-497 0 0,-1 0 1 0 0,1 0-1 0 0,0-1 0 0 0,-1 1 0 0 0,1 0 0 0 0,0 0 0 0 0,0 0 0 0 0,-1 0 0 0 0,1 0 1 0 0,0 0-1 0 0,-1 0 0 0 0,1 0 0 0 0,0 0 0 0 0,-1 0 0 0 0,1 0 0 0 0,0 0 0 0 0,-1 0 1 0 0,1 0-1 0 0,0 0 0 0 0,-1 0 0 0 0,1 0 0 0 0,0 0 0 0 0,-1 0 0 0 0,1 1 0 0 0,0-1 1 0 0,0 0-1 0 0,-1 0 0 0 0,1 0 0 0 0,0 1 0 0 0,0-1 0 0 0,-1 0 0 0 0,1 0 0 0 0,0 0 1 0 0,0 1-1 0 0,-1-1 0 0 0,1 0 0 0 0,0 1 0 0 0,0-1 0 0 0,0 0 0 0 0,0 0 0 0 0,0 1 1 0 0,-1-1-1 0 0,1 0 0 0 0,0 1 0 0 0,0-1 0 0 0,0 0 0 0 0,0 1 0 0 0,-4 16 17 0 0,0 59 14 0 0,9 139 0 0 0,-4-123-32 0 0,-2-50 0 0 0,1-32 13 0 0,-1 1-1 0 0,-5 18 1 0 0,-1 11 13 0 0,4-8-26 0 0,0-4 0 0 0,1 1 0 0 0,1 0 0 0 0,5 43 0 0 0,4-10 13 0 0,-4-24 4 0 0,1-1 0 0 0,13 43 0 0 0,-16-70-14 0 0,-2-8-4 0 0,0 0 0 0 0,0 0-1 0 0,1 0 1 0 0,-1-1 0 0 0,1 1 0 0 0,-1 0 0 0 0,1 0-1 0 0,0 0 1 0 0,0-1 0 0 0,0 1 0 0 0,0 0 0 0 0,0-1 0 0 0,0 1-1 0 0,0-1 1 0 0,1 1 0 0 0,-1-1 0 0 0,2 2 0 0 0,-1-2-77 0 0,0 1 1 0 0,1 0-1 0 0,-1-1 0 0 0,1 0 1 0 0,-1 1-1 0 0,1-1 1 0 0,-1 0-1 0 0,1 0 1 0 0,0-1-1 0 0,-1 1 1 0 0,1 0-1 0 0,0-1 1 0 0,0 0-1 0 0,-1 0 0 0 0,1 0 1 0 0,0 0-1 0 0,0 0 1 0 0,4-1-1 0 0,-3 1-413 0 0,-1-1-1 0 0,1 0 0 0 0,0 0 0 0 0,-1 0 1 0 0,1 0-1 0 0,-1-1 0 0 0,1 1 1 0 0,-1-1-1 0 0,0 0 0 0 0,0 0 1 0 0,0 0-1 0 0,0 0 0 0 0,4-4 0 0 0,2-6-1652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7.8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1375 0 0,'0'0'107'0'0,"4"5"77"0"0,0-1-1 0 0,0 1 0 0 0,-1 0 1 0 0,0-1-1 0 0,0 2 1 0 0,0-1-1 0 0,-1 0 1 0 0,0 0-1 0 0,0 1 1 0 0,0-1-1 0 0,0 1 0 0 0,-1 0 1 0 0,0 0-1 0 0,0-1 1 0 0,-1 1-1 0 0,0 0 1 0 0,0 0-1 0 0,-1 11 0 0 0,1-16-185 0 0,0 0-4 0 0,0 0 0 0 0,0 1 1 0 0,0-1-1 0 0,0 1 0 0 0,0-1 1 0 0,-1 0-1 0 0,1 1 1 0 0,0-1-1 0 0,-1 1 0 0 0,1-1 1 0 0,-1 0-1 0 0,0 0 1 0 0,1 1-1 0 0,-1-1 0 0 0,0 0 1 0 0,0 0-1 0 0,-1 2 0 0 0,1-3-2 0 0,1 0 0 0 0,0 0 0 0 0,0 0-1 0 0,-1 0 1 0 0,1 0 0 0 0,0 0-1 0 0,0-1 1 0 0,-1 1 0 0 0,1 0-1 0 0,0 0 1 0 0,0 0 0 0 0,0-1 0 0 0,0 1-1 0 0,-1 0 1 0 0,1 0 0 0 0,0 0-1 0 0,0-1 1 0 0,0 1 0 0 0,0 0 0 0 0,0 0-1 0 0,0-1 1 0 0,-1 1 0 0 0,1 0-1 0 0,0-1 1 0 0,0 1 0 0 0,0 0-1 0 0,0 0 1 0 0,0-1 0 0 0,0 1 0 0 0,0 0-1 0 0,0 0 1 0 0,0-1 0 0 0,0-1 12 0 0,1-1 17 0 0,-1 0-1 0 0,1 0 1 0 0,0 1-1 0 0,0-1 1 0 0,0 0-1 0 0,0 0 1 0 0,1 1-1 0 0,2-5 1 0 0,-3 6-14 0 0,-1 0 0 0 0,1 0 0 0 0,0 0 0 0 0,-1 0 0 0 0,1 0 0 0 0,0 0 0 0 0,-1 0 0 0 0,1 1 0 0 0,0-1 0 0 0,0 0 0 0 0,0 0 0 0 0,0 1 1 0 0,0-1-1 0 0,0 1 0 0 0,0-1 0 0 0,0 1 0 0 0,0-1 0 0 0,0 1 0 0 0,0 0 0 0 0,0-1 0 0 0,0 1 0 0 0,0 0 0 0 0,0 0 0 0 0,0 0 0 0 0,0 0 0 0 0,0 0 0 0 0,0 0 0 0 0,3 0 0 0 0,-4 1 42 0 0,1-1 0 0 0,0 0 0 0 0,-1 1 0 0 0,1-1 0 0 0,0 1 0 0 0,-1-1 0 0 0,1 1 0 0 0,0-1-1 0 0,-1 1 1 0 0,1 0 0 0 0,-1-1 0 0 0,1 1 0 0 0,-1-1 0 0 0,0 1 0 0 0,1 0 0 0 0,-1 0 0 0 0,0-1-1 0 0,1 1 1 0 0,-1 0 0 0 0,0 0 0 0 0,0-1 0 0 0,0 1 0 0 0,1 0 0 0 0,-1 0 0 0 0,0 1 0 0 0,-2 17 1652 0 0,1-17-1582 0 0,-5 26-721 0 0,9-29-2104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8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 2759 0 0,'-21'2'3622'0'0,"19"-1"-3565"0"0,-1 1 0 0 0,1 0 0 0 0,0 1 0 0 0,0-1 0 0 0,0 0 0 0 0,0 1 0 0 0,0-1 0 0 0,0 1 0 0 0,1 0 0 0 0,-1-1 0 0 0,1 1 0 0 0,-1 0 0 0 0,1 0 0 0 0,0 0 0 0 0,1 0 0 0 0,-1 0 0 0 0,0 0 0 0 0,1 0 0 0 0,-1 0 0 0 0,1 0 0 0 0,0 4 0 0 0,0-6-55 0 0,0-1 0 0 0,1 0-1 0 0,-1 1 1 0 0,0-1-1 0 0,0 1 1 0 0,0-1 0 0 0,0 1-1 0 0,0-1 1 0 0,1 0-1 0 0,-1 1 1 0 0,0-1-1 0 0,0 1 1 0 0,1-1 0 0 0,-1 0-1 0 0,0 1 1 0 0,1-1-1 0 0,-1 0 1 0 0,0 1 0 0 0,1-1-1 0 0,-1 0 1 0 0,0 0-1 0 0,1 1 1 0 0,-1-1 0 0 0,1 0-1 0 0,-1 0 1 0 0,0 0-1 0 0,1 0 1 0 0,-1 1 0 0 0,1-1-1 0 0,-1 0 1 0 0,1 0-1 0 0,-1 0 1 0 0,1 0 0 0 0,-1 0-1 0 0,1 0 1 0 0,-1 0-1 0 0,0 0 1 0 0,1 0-1 0 0,-1 0 1 0 0,1-1 0 0 0,13-3-8 0 0,-12 3 7 0 0,-1-1-1 0 0,1 1 0 0 0,-1 0 0 0 0,1-1 0 0 0,-1 1 0 0 0,0-1 1 0 0,1 1-1 0 0,-1-1 0 0 0,0 0 0 0 0,0 1 0 0 0,0-1 0 0 0,-1 0 1 0 0,1 0-1 0 0,0 0 0 0 0,-1 0 0 0 0,1 0 0 0 0,0-2 0 0 0,-1 3-38 0 0,0 1-1 0 0,0-1 0 0 0,1 0 1 0 0,-1 0-1 0 0,0 0 1 0 0,0 0-1 0 0,0 0 0 0 0,0 0 1 0 0,0 1-1 0 0,0-1 0 0 0,0 0 1 0 0,0 0-1 0 0,-1 0 0 0 0,1 0 1 0 0,0 0-1 0 0,0 1 0 0 0,-1-1 1 0 0,1 0-1 0 0,0 0 1 0 0,-1 0-1 0 0,1 1 0 0 0,-1-1 1 0 0,1 0-1 0 0,-1 1 0 0 0,0-1 1 0 0,1 0-1 0 0,-1 1 0 0 0,0-1 1 0 0,1 1-1 0 0,-1-1 1 0 0,0 1-1 0 0,1-1 0 0 0,-1 1 1 0 0,0-1-1 0 0,0 1 0 0 0,0 0 1 0 0,0-1-1 0 0,-1 1 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8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4607 0 0,'0'0'523'0'0,"-10"18"984"0"0,2 13-1694 0 0,-7 20 396 0 0,3-19-4694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8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5527 0 0,'0'0'488'0'0,"0"3"-392"0"0,3 0-96 0 0,0-2 0 0 0,0 1 64 0 0,-1 0-64 0 0,1 0-192 0 0,-1 0-64 0 0,2 0-16 0 0,8 4-1936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15 5063 0 0,'-3'1'105'0'0,"0"1"0"0"0,0-1 0 0 0,0 1 0 0 0,0 0 0 0 0,1 0 0 0 0,-1 0 0 0 0,1 0 0 0 0,0 0-1 0 0,-1 0 1 0 0,-2 5 0 0 0,4-6-103 0 0,0 1-1 0 0,0-1 1 0 0,0 0-1 0 0,0 1 0 0 0,0 0 1 0 0,0-1-1 0 0,0 1 1 0 0,1 0-1 0 0,-1-1 1 0 0,1 1-1 0 0,-1 0 0 0 0,1-1 1 0 0,0 1-1 0 0,0 0 1 0 0,0 0-1 0 0,0 0 1 0 0,0-1-1 0 0,0 1 0 0 0,0 0 1 0 0,0 0-1 0 0,1-1 1 0 0,0 3-1 0 0,-1-3-4 0 0,1 0 0 0 0,0-1-1 0 0,-1 1 1 0 0,1-1 0 0 0,0 1 0 0 0,0-1-1 0 0,-1 1 1 0 0,1-1 0 0 0,0 1 0 0 0,0-1-1 0 0,0 0 1 0 0,0 0 0 0 0,0 1 0 0 0,-1-1-1 0 0,1 0 1 0 0,0 0 0 0 0,0 0 0 0 0,0 0-1 0 0,0 0 1 0 0,0 0 0 0 0,0 0 0 0 0,0 0-1 0 0,0 0 1 0 0,-1 0 0 0 0,1-1 0 0 0,0 1-1 0 0,0 0 1 0 0,0-1 0 0 0,1 0 0 0 0,25-11-55 0 0,-25 10 42 0 0,1 0-1 0 0,-1-1 0 0 0,0 1 1 0 0,1-1-1 0 0,-1 0 1 0 0,0 0-1 0 0,-1 1 0 0 0,1-1 1 0 0,0-1-1 0 0,-1 1 0 0 0,0 0 1 0 0,2-5-1 0 0,-3 7 14 0 0,1 1-1 0 0,-1-1 0 0 0,0 0 1 0 0,0 0-1 0 0,0 0 1 0 0,1 0-1 0 0,-1 0 1 0 0,0 0-1 0 0,0 0 0 0 0,0 0 1 0 0,-1 0-1 0 0,1 0 1 0 0,0 0-1 0 0,0 0 1 0 0,0 0-1 0 0,-1 0 1 0 0,1 0-1 0 0,0 0 0 0 0,-1 0 1 0 0,1 1-1 0 0,-1-1 1 0 0,1 0-1 0 0,-1 0 1 0 0,0 0-1 0 0,1 1 1 0 0,-1-1-1 0 0,0 0 0 0 0,1 1 1 0 0,-1-1-1 0 0,0 0 1 0 0,0 1-1 0 0,1-1 1 0 0,-1 1-1 0 0,0-1 1 0 0,0 1-1 0 0,0 0 0 0 0,0-1 1 0 0,0 1-1 0 0,0 0 1 0 0,0 0-1 0 0,0 0 1 0 0,0-1-1 0 0,0 1 1 0 0,0 0-1 0 0,0 0 0 0 0,0 0 1 0 0,0 1-1 0 0,-1-1 1 0 0,1 0-1 0 0,0 0 1 0 0,-1 0-1 0 0,1 1 0 0 0,0-1 1 0 0,0 0-1 0 0,-1 1 1 0 0,1-1-1 0 0,0 1 0 0 0,0 0 1 0 0,0-1-1 0 0,-1 1 1 0 0,1 0-1 0 0,0 0 1 0 0,0-1-1 0 0,0 1 0 0 0,0 0 1 0 0,0 0-1 0 0,0 0 1 0 0,1 0-1 0 0,-1 0 0 0 0,0 0 1 0 0,1 1-1 0 0,-1-1 1 0 0,0 0-1 0 0,1 0 1 0 0,-1 1-1 0 0,1-1 0 0 0,0 0 1 0 0,-1 0-1 0 0,1 1 1 0 0,0-1-1 0 0,0 2 0 0 0,-8 16-3904 0 0,7-16 2789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29.7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6 3679 0 0,'0'0'284'0'0,"-24"-5"656"0"0,22 5-910 0 0,0 0 0 0 0,1 1 0 0 0,-1-1-1 0 0,1 0 1 0 0,-1 1 0 0 0,1-1-1 0 0,0 1 1 0 0,-1-1 0 0 0,1 1 0 0 0,-1 0-1 0 0,1 0 1 0 0,0 0 0 0 0,0 0-1 0 0,-1 0 1 0 0,1 0 0 0 0,0 0 0 0 0,0 0-1 0 0,0 0 1 0 0,0 0 0 0 0,0 0-1 0 0,0 1 1 0 0,1-1 0 0 0,-1 0-1 0 0,0 1 1 0 0,1-1 0 0 0,-1 1 0 0 0,1-1-1 0 0,-1 1 1 0 0,1-1 0 0 0,0 1-1 0 0,-1 1 1 0 0,1-1-18 0 0,0 0 1 0 0,1 0-1 0 0,-1-1 0 0 0,0 1 0 0 0,1 0 0 0 0,-1 0 1 0 0,1-1-1 0 0,0 1 0 0 0,-1 0 0 0 0,1-1 0 0 0,0 1 1 0 0,0-1-1 0 0,0 1 0 0 0,0-1 0 0 0,1 1 1 0 0,-1-1-1 0 0,0 0 0 0 0,0 0 0 0 0,1 1 0 0 0,-1-1 1 0 0,1 0-1 0 0,-1 0 0 0 0,1 0 0 0 0,3 1 0 0 0,-4-2 21 0 0,1 1-1 0 0,-1 0 0 0 0,0-1 0 0 0,1 1 0 0 0,-1 0 0 0 0,0 0 0 0 0,1 0 0 0 0,-1 0 0 0 0,0 0 1 0 0,0 0-1 0 0,2 2 0 0 0,-3-3-23 0 0,1 1 0 0 0,-1-1 1 0 0,0 1-1 0 0,0-1 1 0 0,0 0-1 0 0,0 1 0 0 0,0-1 1 0 0,0 1-1 0 0,0-1 0 0 0,0 1 1 0 0,0-1-1 0 0,0 0 0 0 0,0 1 1 0 0,0-1-1 0 0,0 1 0 0 0,0-1 1 0 0,0 1-1 0 0,0-1 0 0 0,0 0 1 0 0,0 1-1 0 0,0-1 1 0 0,-1 1-1 0 0,1-1 0 0 0,0 0 1 0 0,0 1-1 0 0,-1 0 0 0 0,-2 2 24 0 0,0 0 0 0 0,-1-1-1 0 0,1 1 1 0 0,-1-1 0 0 0,1 0 0 0 0,-8 4-1 0 0,3-2-11 0 0,4-2-495 0 0,-4-3-1900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0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0 7367 0 0,'-3'5'134'0'0,"1"0"-1"0"0,-1 0 1 0 0,1 0-1 0 0,0 0 0 0 0,1 1 1 0 0,-3 9-1 0 0,-4 16-211 0 0,5-26 146 0 0,1 0-1 0 0,0 0 0 0 0,1 0 1 0 0,-1 0-1 0 0,1 0 0 0 0,0 0 1 0 0,0 0-1 0 0,0 0 0 0 0,1 0 1 0 0,0 1-1 0 0,1 8 0 0 0,-1-14-77 0 0,0 1-1 0 0,1-1 0 0 0,-1 0 1 0 0,0 0-1 0 0,1 0 0 0 0,-1 0 0 0 0,0 0 1 0 0,1 0-1 0 0,-1 0 0 0 0,0 0 1 0 0,1 0-1 0 0,-1 0 0 0 0,1 0 1 0 0,-1 0-1 0 0,0 0 0 0 0,1 0 0 0 0,-1 0 1 0 0,0 0-1 0 0,1-1 0 0 0,-1 1 1 0 0,0 0-1 0 0,1 0 0 0 0,-1 0 1 0 0,0 0-1 0 0,0-1 0 0 0,1 1 0 0 0,-1 0 1 0 0,0 0-1 0 0,0-1 0 0 0,1 1 1 0 0,-1 0-1 0 0,0-1 0 0 0,0 1 1 0 0,0 0-1 0 0,1 0 0 0 0,-1-1 0 0 0,0 1 1 0 0,0 0-1 0 0,0-1 0 0 0,11-13-165 0 0,-9 9 231 0 0,0 1-1 0 0,1-1 0 0 0,-1 1 0 0 0,1 0 0 0 0,0 0 0 0 0,0 0 1 0 0,0 0-1 0 0,1 0 0 0 0,-1 1 0 0 0,7-6 0 0 0,-9 9-33 0 0,-1 0 0 0 0,1 0 0 0 0,-1 0 0 0 0,1 0 0 0 0,-1 0 0 0 0,1 0 0 0 0,-1 0 0 0 0,1 0-1 0 0,-1 0 1 0 0,1 0 0 0 0,-1 0 0 0 0,1 0 0 0 0,-1 0 0 0 0,1 0 0 0 0,-1 0 0 0 0,1 1 0 0 0,-1-1-1 0 0,1 0 1 0 0,-1 0 0 0 0,0 1 0 0 0,1-1 0 0 0,-1 0 0 0 0,1 1 0 0 0,-1-1 0 0 0,0 0 0 0 0,1 1-1 0 0,-1-1 1 0 0,0 0 0 0 0,1 1 0 0 0,-1-1 0 0 0,0 1 0 0 0,1-1 0 0 0,-1 1 0 0 0,0-1 0 0 0,0 1 0 0 0,0-1-1 0 0,1 1 1 0 0,-1-1 0 0 0,0 1 0 0 0,0-1 0 0 0,0 1 0 0 0,0 0 0 0 0,4 21 696 0 0,-5 4 245 0 0,1-1-3621 0 0,1-26 1436 0 0,3-2-1697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0.4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36 1407 0 0,'3'-6'124'0'0,"-2"3"-37"0"0,-1 2 300 0 0,0 1-348 0 0,0-1 0 0 0,0 1 0 0 0,-1 0 0 0 0,1-1 0 0 0,0 1 0 0 0,0 0 0 0 0,0-1 0 0 0,0 1 0 0 0,-1 0 0 0 0,1-1 0 0 0,0 1 0 0 0,0 0-1 0 0,-1 0 1 0 0,1-1 0 0 0,0 1 0 0 0,-1 0 0 0 0,1 0 0 0 0,0 0 0 0 0,0-1 0 0 0,-1 1 0 0 0,1 0 0 0 0,0 0 0 0 0,-1 0 0 0 0,1 0 0 0 0,-1 0 0 0 0,1 0 0 0 0,0-1 0 0 0,-1 1 0 0 0,1 0 0 0 0,0 0 0 0 0,-1 0 0 0 0,1 0 0 0 0,-1 1 0 0 0,-9 9 2559 0 0,9-8-2335 0 0,0 0 0 0 0,0 1-1 0 0,0-1 1 0 0,0 0 0 0 0,1 1 0 0 0,-1-1 0 0 0,1 0 0 0 0,-1 1-1 0 0,1-1 1 0 0,0 1 0 0 0,0-1 0 0 0,0 1 0 0 0,1 4-1 0 0,-1-7-261 0 0,0 1 0 0 0,0-1 0 0 0,1 1-1 0 0,-1-1 1 0 0,0 1 0 0 0,0-1 0 0 0,1 1-1 0 0,-1-1 1 0 0,0 1 0 0 0,1-1 0 0 0,-1 1-1 0 0,0-1 1 0 0,1 1 0 0 0,-1-1-1 0 0,1 0 1 0 0,-1 1 0 0 0,1-1 0 0 0,-1 0-1 0 0,1 1 1 0 0,-1-1 0 0 0,1 0 0 0 0,-1 1-1 0 0,1-1 1 0 0,-1 0 0 0 0,1 0 0 0 0,-1 0-1 0 0,1 0 1 0 0,0 0 0 0 0,-1 0 0 0 0,1 0-1 0 0,-1 0 1 0 0,1 0 0 0 0,-1 0 0 0 0,1 0-1 0 0,0 0 1 0 0,-1 0 0 0 0,1 0 0 0 0,-1 0-1 0 0,1 0 1 0 0,-1-1 0 0 0,1 1-1 0 0,-1 0 1 0 0,1 0 0 0 0,0-1 0 0 0,18-13 48 0 0,-17 12-41 0 0,0-1 1 0 0,1 0-1 0 0,-1 0 0 0 0,0 0 0 0 0,-1 0 1 0 0,3-5-1 0 0,-3 7-8 0 0,-1 0 0 0 0,1 0-1 0 0,-1-1 1 0 0,0 1 0 0 0,0 0 0 0 0,1 0 0 0 0,-1 0 0 0 0,0-1-1 0 0,0 1 1 0 0,0 0 0 0 0,0 0 0 0 0,0 0 0 0 0,0-1 0 0 0,-1 1-1 0 0,1 0 1 0 0,0 0 0 0 0,-1 0 0 0 0,1-1 0 0 0,-1 1-1 0 0,1 0 1 0 0,-1 0 0 0 0,1 0 0 0 0,-1 0 0 0 0,0 0 0 0 0,-1-1-1 0 0,1 1 4 0 0,1 0 1 0 0,-1 1-1 0 0,1-1 0 0 0,-1 1 0 0 0,0 0 0 0 0,1-1 0 0 0,-1 1 0 0 0,0 0 1 0 0,0-1-1 0 0,1 1 0 0 0,-1 0 0 0 0,0 0 0 0 0,0-1 0 0 0,1 1 0 0 0,-1 0 0 0 0,0 0 1 0 0,0 0-1 0 0,0 0 0 0 0,1 0 0 0 0,-1 0 0 0 0,0 0 0 0 0,0 0 0 0 0,1 1 0 0 0,-1-1 1 0 0,0 0-1 0 0,0 0 0 0 0,1 1 0 0 0,-1-1 0 0 0,0 0 0 0 0,0 1 0 0 0,1-1 1 0 0,-1 1-1 0 0,1-1 0 0 0,-1 1 0 0 0,0-1 0 0 0,1 1 0 0 0,-1-1 0 0 0,1 1 0 0 0,-1 0 1 0 0,0 1-1 0 0,-1 0-276 0 0,0 1 0 0 0,-1 0 0 0 0,2 1 0 0 0,-1-1 0 0 0,0 0 0 0 0,-2 6 0 0 0,3-4-2657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0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0 6447 0 0,'0'0'499'0'0,"-9"22"522"0"0,4-3-626 0 0,0 0-1 0 0,1 1 0 0 0,-1 20 0 0 0,4-31-443 0 0,2-4-1599 0 0,-2-12-1232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1.1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33 4143 0 0,'3'-3'173'0'0,"1"0"0"0"0,-1 0 0 0 0,1 0 0 0 0,-1 0 0 0 0,1 0 0 0 0,6-3-1 0 0,-8 5-79 0 0,0 0 0 0 0,-1 0-1 0 0,1 0 1 0 0,0 0 0 0 0,0 0-1 0 0,0 0 1 0 0,0 1 0 0 0,0-1-1 0 0,0 1 1 0 0,1 0 0 0 0,-1-1-1 0 0,0 1 1 0 0,0 0 0 0 0,0 0-1 0 0,0 0 1 0 0,3 1 0 0 0,-5 0-26 0 0,1-1 0 0 0,0 1 0 0 0,-1 0 0 0 0,1 0 0 0 0,-1-1 0 0 0,1 1 0 0 0,-1 0 0 0 0,0 0 0 0 0,1 0 0 0 0,-1 0-1 0 0,0-1 1 0 0,0 1 0 0 0,1 0 0 0 0,-1 0 0 0 0,0 0 0 0 0,0 0 0 0 0,0 0 0 0 0,0 0 0 0 0,0 0 0 0 0,0 0 0 0 0,0 0 0 0 0,0-1 0 0 0,-1 1 0 0 0,1 1 0 0 0,-6 22 731 0 0,4-19-755 0 0,0-1 1 0 0,-1 1-1 0 0,1-1 1 0 0,-1 0-1 0 0,0 0 1 0 0,0 0-1 0 0,-1-1 1 0 0,1 1-1 0 0,-1-1 1 0 0,0 0 0 0 0,0 0-1 0 0,0 0 1 0 0,0 0-1 0 0,0-1 1 0 0,-1 1-1 0 0,1-1 1 0 0,-1 0-1 0 0,1-1 1 0 0,-7 3-1 0 0,10-4-229 0 0,-3 0-743 0 0,12-6-6501 0 0,-2 2 6071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3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905 48 975 0 0,'-23'6'88'0'0,"2"-5"-64"0"0,20-1 99 0 0,-2 0 34 0 0,1 0-154 0 0,-18 0 837 0 0,1 1 0 0 0,-30 4 0 0 0,31 0-391 0 0,0 0 0 0 0,0 1-1 0 0,1 1 1 0 0,0 1 0 0 0,0 0 0 0 0,-25 18-1 0 0,34-21-329 0 0,-1-1-1 0 0,0 0 0 0 0,0 0 1 0 0,0 0-1 0 0,-10 1 0 0 0,-24 11 202 0 0,33-12-270 0 0,0 0 73 0 0,0 1 0 0 0,0 0-1 0 0,1 1 1 0 0,0 0 0 0 0,-17 13-1 0 0,16-9-30 0 0,1 1 0 0 0,-1 0 0 0 0,2 0 0 0 0,0 0 0 0 0,0 1 0 0 0,-5 13 0 0 0,-31 80 6 0 0,25-62 289 0 0,-1 0-1 0 0,-35 51 1 0 0,21-37-9 0 0,5-2-149 0 0,-22 62-1 0 0,0 1 35 0 0,44-102-171 0 0,2-1 0 0 0,0 1 0 0 0,-4 26 0 0 0,-1 4 83 0 0,3-24-98 0 0,2 0 1 0 0,0 0-1 0 0,2 1 0 0 0,0-1 1 0 0,1 1-1 0 0,2 27 0 0 0,2 6-63 0 0,-3-42-8 0 0,1-1 1 0 0,0 1-1 0 0,1-1 1 0 0,1 1-1 0 0,0-1 1 0 0,1 1-1 0 0,5 13 1 0 0,-5-19-5 0 0,-1 0 0 0 0,0 1 0 0 0,0-1 0 0 0,1 13 1 0 0,-3-13-2 0 0,1-1 1 0 0,1 1-1 0 0,0 0 0 0 0,0-1 1 0 0,0 1-1 0 0,4 8 1 0 0,19 26 107 0 0,1-1 0 0 0,63 73-1 0 0,-75-97-101 0 0,-10-11-3 0 0,1-1 0 0 0,0 0 0 0 0,0 0 0 0 0,0-1 0 0 0,0 0 0 0 0,1 1 0 0 0,7 3 0 0 0,0-2 4 0 0,1 0 0 0 0,0-1 0 0 0,17 4 0 0 0,-6 1 57 0 0,11 7-12 0 0,-30-13-41 0 0,0-2 0 0 0,0 1 1 0 0,1-1-1 0 0,-1 0 1 0 0,0 0-1 0 0,1 0 0 0 0,0-1 1 0 0,-1 0-1 0 0,1 0 1 0 0,-1-1-1 0 0,1 0 0 0 0,0 0 1 0 0,-1-1-1 0 0,1 0 1 0 0,0 0-1 0 0,7-2 0 0 0,1-2-8 0 0,-3 1 10 0 0,-1 0 0 0 0,1-1 1 0 0,-1 0-1 0 0,14-8 0 0 0,18-18 182 0 0,2 2 1 0 0,66-32-1 0 0,-85 47-185 0 0,-1-2 0 0 0,0 0-1 0 0,-1-2 1 0 0,0-1 0 0 0,30-31-1 0 0,-45 39-1 0 0,0 1 0 0 0,-1-1-1 0 0,0 0 1 0 0,-1-1 0 0 0,0 0-1 0 0,-1 0 1 0 0,0 0 0 0 0,4-15-1 0 0,26-110 103 0 0,-26 92-100 0 0,-2 3 35 0 0,-3 0 0 0 0,-1 0 0 0 0,-2-1-1 0 0,-2 1 1 0 0,-7-63 0 0 0,0 15-13 0 0,4 35-5 0 0,-2 0 0 0 0,-14-57 0 0 0,6 64 288 0 0,-30-67 0 0 0,29 82-244 0 0,2-2 27 0 0,6 15-52 0 0,-1 0 0 0 0,-10-18 0 0 0,-45-102-47 0 0,57 131 11 0 0,0 0 0 0 0,0 1-1 0 0,-1-1 1 0 0,0 1 0 0 0,0 0-1 0 0,-1 1 1 0 0,0-1 0 0 0,-1 1-1 0 0,1 1 1 0 0,-1-1 0 0 0,-1 1-1 0 0,1 1 1 0 0,-1 0 0 0 0,0 0-1 0 0,0 0 1 0 0,0 1 0 0 0,-13-3-1 0 0,15 5-9 0 0,5 1 5 0 0,-1 0 0 0 0,1 0 0 0 0,-1 0 0 0 0,1 0 0 0 0,-1 0 0 0 0,1 0 0 0 0,0-1 0 0 0,0 0-1 0 0,-1 1 1 0 0,1-1 0 0 0,-3-3 0 0 0,3 3 1 0 0,0 0 0 0 0,0-1 1 0 0,0 1-1 0 0,0-1 0 0 0,0 1 0 0 0,1-1 0 0 0,-1 0 0 0 0,-2-5 0 0 0,4 7-100 0 0,0 0 0 0 0,1 0 0 0 0,-1 0-1 0 0,0 0 1 0 0,0 0 0 0 0,0 0 0 0 0,1 0 0 0 0,-1 0-1 0 0,0 0 1 0 0,1 0 0 0 0,-1 0 0 0 0,1 0 0 0 0,-1 0-1 0 0,1 1 1 0 0,-1-1 0 0 0,1 0 0 0 0,0 0 0 0 0,-1 1-1 0 0,2-2 1 0 0,14-16-5139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1.5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0 3679 0 0,'-16'20'1824'0'0,"-23"24"-464"0"0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5.1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18 1375 0 0,'9'-16'3240'0'0,"-11"15"-3141"0"0,1 1-1 0 0,-1 0 0 0 0,1 0 0 0 0,-1 0 0 0 0,1 0 0 0 0,-1 0 0 0 0,1 0 0 0 0,-1 0 0 0 0,1 1 1 0 0,-1-1-1 0 0,1 0 0 0 0,-1 1 0 0 0,1-1 0 0 0,-2 2 0 0 0,-28 12 683 0 0,17-7 278 0 0,6-5-567 0 0,6-1-435 0 0,0-1 1 0 0,0 0-1 0 0,0 1 0 0 0,0-1 1 0 0,1 1-1 0 0,-1 0 1 0 0,0 0-1 0 0,0-1 0 0 0,1 1 1 0 0,-1 0-1 0 0,1 1 0 0 0,-1-1 1 0 0,1 0-1 0 0,-1 0 0 0 0,1 1 1 0 0,-2 1-1 0 0,2-1-4 0 0,1-1 1 0 0,0 2-45 0 0,0 1 1 0 0,0-1 0 0 0,1 0-1 0 0,-1 0 1 0 0,1 1 0 0 0,0-1-1 0 0,0 0 1 0 0,0 0 0 0 0,1 0-1 0 0,-1 0 1 0 0,4 5 0 0 0,-2-4 6 0 0,-1 0 0 0 0,0 0 0 0 0,0 0 0 0 0,0 1 0 0 0,-1-1 0 0 0,0 0 1 0 0,0 1-1 0 0,0-1 0 0 0,1 7 0 0 0,-2-9 20 0 0,-1 0 1 0 0,1-1-1 0 0,0 1 0 0 0,-1 0 0 0 0,1-1 1 0 0,-1 1-1 0 0,0-1 0 0 0,1 1 1 0 0,-1-1-1 0 0,0 1 0 0 0,0-1 0 0 0,0 1 1 0 0,0-1-1 0 0,0 0 0 0 0,-3 3 0 0 0,-23 17 673 0 0,17-13-561 0 0,-1 2-115 0 0,8-5-648 0 0,6-4-1256 0 0,6-4-1356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5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1 180 4607 0 0,'0'0'354'0'0,"27"-14"2068"0"0,-23 9-2136 0 0,-1 1 1 0 0,1-1-1 0 0,-1 0 0 0 0,0 0 0 0 0,0 0 0 0 0,-1 0 0 0 0,1-1 0 0 0,-1 1 0 0 0,0-1 0 0 0,2-11 0 0 0,4-8-185 0 0,-5 16 28 0 0,1 1-1 0 0,-1 0 1 0 0,10-13-1 0 0,-12 19-107 0 0,1 0-1 0 0,-1 0 1 0 0,0 0 0 0 0,1 0-1 0 0,0 1 1 0 0,-1-1-1 0 0,1 1 1 0 0,0-1 0 0 0,0 1-1 0 0,0-1 1 0 0,0 1-1 0 0,0 0 1 0 0,0 0 0 0 0,0 0-1 0 0,1 0 1 0 0,-1 1 0 0 0,0-1-1 0 0,0 0 1 0 0,1 1-1 0 0,1-1 1 0 0,-3 1 1 0 0,0 1 0 0 0,0-1 0 0 0,0 0-1 0 0,0 0 1 0 0,-1 0 0 0 0,1 1 0 0 0,0-1 0 0 0,0 1 0 0 0,0-1 0 0 0,-1 0 0 0 0,1 1-1 0 0,0-1 1 0 0,-1 1 0 0 0,1 0 0 0 0,0-1 0 0 0,-1 1 0 0 0,1-1 0 0 0,-1 1-1 0 0,1 0 1 0 0,-1-1 0 0 0,1 1 0 0 0,-1 0 0 0 0,0 0 0 0 0,1 0 0 0 0,-1-1 0 0 0,0 1-1 0 0,1 0 1 0 0,-1 0 0 0 0,0 1 0 0 0,4 26 325 0 0,-4-22-329 0 0,1 1-110 0 0,0 0-1 0 0,-1 1 1 0 0,1-1-1 0 0,-2 0 1 0 0,1 1-1 0 0,-1-1 1 0 0,0 0-1 0 0,0 0 1 0 0,-1 1-1 0 0,0-1 1 0 0,-1 0-1 0 0,-3 7 1 0 0,6-13-410 0 0,-4 0-1906 0 0,-6 2-2646 0 0,1-6 3604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6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4607 0 0,'0'0'354'0'0,"28"-9"1076"0"0,-13 2-282 0 0,-12 5-1132 0 0,-1 1 1 0 0,1-1-1 0 0,0 1 0 0 0,0 0 1 0 0,0 0-1 0 0,0 0 0 0 0,1 0 0 0 0,-1 0 1 0 0,0 1-1 0 0,0 0 0 0 0,0-1 1 0 0,1 1-1 0 0,-1 0 0 0 0,4 1 0 0 0,-3 0-2832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6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5983 0 0,'0'0'635'0'0,"9"14"-542"0"0,-9-5 3 0 0,-1-1 0 0 0,0 0 0 0 0,-1 0 0 0 0,0 0 0 0 0,0 0 0 0 0,-1 0 0 0 0,-5 10 0 0 0,-7 27 272 0 0,2 3-1510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7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32 4607 0 0,'0'0'354'0'0,"19"-15"1095"0"0,-10 12-1400 0 0,0 0 0 0 0,-1 1 0 0 0,1-1 0 0 0,0 1 0 0 0,18-1 0 0 0,-25 3 13 0 0,1 0 0 0 0,-1 0 0 0 0,0 0 1 0 0,0 0-1 0 0,0 0 0 0 0,0 0 0 0 0,0 0 1 0 0,0 1-1 0 0,1-1 0 0 0,-1 1 0 0 0,0-1 1 0 0,0 1-1 0 0,0 0 0 0 0,0 0 0 0 0,-1 0 1 0 0,1 0-1 0 0,0 0 0 0 0,0 0 0 0 0,-1 1 1 0 0,1-1-1 0 0,0 0 0 0 0,-1 1 0 0 0,1 0 0 0 0,-1-1 1 0 0,0 1-1 0 0,0 0 0 0 0,1-1 0 0 0,-1 1 1 0 0,0 0-1 0 0,-1 0 0 0 0,2 3 0 0 0,-1-4-46 0 0,-1 1 0 0 0,0-1-1 0 0,0 0 1 0 0,0 1-1 0 0,0-1 1 0 0,0 0 0 0 0,0 0-1 0 0,0 1 1 0 0,-1-1-1 0 0,1 0 1 0 0,0 1 0 0 0,-1-1-1 0 0,1 0 1 0 0,-1 0-1 0 0,1 1 1 0 0,-1-1 0 0 0,0 0-1 0 0,1 0 1 0 0,-2 2-1 0 0,-1-1 2 0 0,1 1-1 0 0,0-1 0 0 0,-1 0 0 0 0,0 0 0 0 0,0 0 0 0 0,1 0 0 0 0,-6 2 0 0 0,-1 0-103 0 0,0 0 1 0 0,0 0-1 0 0,0-1 1 0 0,-14 2-1 0 0,8-2-1079 0 0,0 0 0 0 0,-15 6 0 0 0,30-9 198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38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4143 0 0,'0'0'451'0'0,"-12"25"1098"0"0,10-23-1112 0 0,-27 25 2675 0 0,27-25-3593 0 0,0 0 0 0 0,0 0-1 0 0,-1-1 1 0 0,1 1 0 0 0,-1 0 0 0 0,0-1-1 0 0,1 1 1 0 0,-1-1 0 0 0,0 0-1 0 0,-5 1 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56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13 5063 0 0,'0'0'608'0'0,"-6"-3"-405"0"0,5 3-133 0 0,-1 0-1 0 0,1 0 1 0 0,0 0 0 0 0,-1 0-1 0 0,1 0 1 0 0,0 0 0 0 0,0 0-1 0 0,-1 1 1 0 0,1-1-1 0 0,0 0 1 0 0,0 1 0 0 0,0-1-1 0 0,-1 1 1 0 0,1-1 0 0 0,0 1-1 0 0,0 0 1 0 0,0-1 0 0 0,0 1-1 0 0,0 0 1 0 0,0 0-1 0 0,0 0 1 0 0,0 0 0 0 0,-1 1-1 0 0,-18 26 341 0 0,18-25-315 0 0,0 0-47 0 0,1-1-1 0 0,0 1 1 0 0,0 0-1 0 0,0 0 1 0 0,0 0-1 0 0,1-1 1 0 0,-1 1-1 0 0,1 0 1 0 0,-1 0-1 0 0,1 0 1 0 0,0 0-1 0 0,0 0 1 0 0,0 0-1 0 0,1 0 1 0 0,-1 0-1 0 0,2 5 1 0 0,-1-7-45 0 0,-1 0 1 0 0,0 0 0 0 0,1 0 0 0 0,-1 0-1 0 0,1 0 1 0 0,-1-1 0 0 0,1 1 0 0 0,-1 0 0 0 0,1 0-1 0 0,0 0 1 0 0,-1 0 0 0 0,1-1 0 0 0,0 1-1 0 0,0 0 1 0 0,0-1 0 0 0,0 1 0 0 0,-1-1-1 0 0,1 1 1 0 0,2 0 0 0 0,-2-1 17 0 0,1 1 0 0 0,-1-1 0 0 0,0 0 0 0 0,1 0 0 0 0,-1 0 0 0 0,0-1 0 0 0,1 1 0 0 0,-1 0 0 0 0,0 0 0 0 0,1-1 0 0 0,-1 1 0 0 0,0-1 0 0 0,1 1 0 0 0,-1-1 0 0 0,0 1 0 0 0,0-1 0 0 0,0 0 0 0 0,0 0 0 0 0,2-1 0 0 0,1-1 44 0 0,-1 0 1 0 0,1 0 0 0 0,-1-1 0 0 0,0 1-1 0 0,0-1 1 0 0,-1 0 0 0 0,1 0-1 0 0,-1 0 1 0 0,1 0 0 0 0,-1-1 0 0 0,2-6-1 0 0,-3 8 40 0 0,0 1 0 0 0,0 0-1 0 0,-1-1 1 0 0,1 1 0 0 0,-1-1 0 0 0,0 1-1 0 0,1-1 1 0 0,-1 1 0 0 0,0-1 0 0 0,-1 1 0 0 0,1-1-1 0 0,0 1 1 0 0,-1-1 0 0 0,1 1 0 0 0,-1-1-1 0 0,0 1 1 0 0,0-1 0 0 0,0 1 0 0 0,0 0-1 0 0,0 0 1 0 0,0 0 0 0 0,-1-1 0 0 0,-2-2-1 0 0,2 4-50 0 0,0 0-65 0 0,1 1-90 0 0,-9 9-1111 0 0,8-3-3335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56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5 9215 0 0,'0'0'707'0'0,"-17"-3"-294"0"0,16 3-411 0 0,0 0-1 0 0,0 0 1 0 0,1-1-1 0 0,-1 1 0 0 0,0 0 1 0 0,0 0-1 0 0,0 0 1 0 0,0 0-1 0 0,0 0 0 0 0,0 0 1 0 0,0 0-1 0 0,0 0 1 0 0,0 1-1 0 0,1-1 0 0 0,-1 0 1 0 0,0 0-1 0 0,0 1 1 0 0,0-1-1 0 0,0 0 0 0 0,1 1 1 0 0,-1-1-1 0 0,0 1 1 0 0,0 0-1 0 0,1-1 0 0 0,-1 1 1 0 0,0-1-1 0 0,1 1 1 0 0,-1 0-1 0 0,0-1 1 0 0,1 1-1 0 0,-1 1 0 0 0,0 0 18 0 0,1 0 1 0 0,0 1-1 0 0,0-1 0 0 0,0 0 0 0 0,0 0 0 0 0,0 0 1 0 0,0 0-1 0 0,1 1 0 0 0,-1-1 0 0 0,1 2 0 0 0,4 20-115 0 0,5 19-858 0 0,0-18-4017 0 0,-8-23 3664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56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6447 0 0,'0'0'499'0'0,"3"0"-434"0"0,0-1 0 0 0,0 1-1 0 0,0-1 1 0 0,0 1 0 0 0,0 0 0 0 0,-1 0-1 0 0,1 0 1 0 0,0 0 0 0 0,0 1 0 0 0,6 1-1 0 0,-6-1-251 0 0,0-1-1 0 0,0 1 0 0 0,1-1 0 0 0,-1 0 1 0 0,0 1-1 0 0,0-2 0 0 0,1 1 0 0 0,4-1 1 0 0,8-3-2007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0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12 919 0 0,'0'0'522'0'0,"1"-2"-865"0"0,9-8 3752 0 0,-13 22-2650 0 0,-12 22-642 0 0,5-13 117 0 0,0 2-1 0 0,2-1 0 0 0,-8 33 0 0 0,12-44-110 0 0,-5 47 429 0 0,8 0 368 0 0,0-44-625 0 0,2 1 0 0 0,0-1 0 0 0,4 22-1 0 0,2 13 86 0 0,-5-28-243 0 0,8 31-1 0 0,-2-13-53 0 0,-2-13-46 0 0,2 0 0 0 0,16 38 0 0 0,-12-33-2 0 0,9 34 0 0 0,-8-19-13 0 0,1 0-1 0 0,30 61 0 0 0,-37-87 7 0 0,4 1 8 0 0,-7-14-321 0 0,-1 0 0 0 0,1 0 0 0 0,-1 1 0 0 0,0-1 0 0 0,2 14 0 0 0,-7-4-6030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57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 7367 0 0,'-1'0'568'0'0,"-1"0"-565"0"0,0 0 0 0 0,0 0 0 0 0,0 1 0 0 0,0-1 0 0 0,0 0 0 0 0,0 1 0 0 0,0 0-1 0 0,0 0 1 0 0,0-1 0 0 0,0 1 0 0 0,0 0 0 0 0,1 0 0 0 0,-1 1 0 0 0,0-1 0 0 0,1 0 0 0 0,-1 1-1 0 0,1-1 1 0 0,-1 1 0 0 0,1-1 0 0 0,0 1 0 0 0,-2 2 0 0 0,0 0-19 0 0,1 0 0 0 0,0 0 0 0 0,0 0 0 0 0,0 1 0 0 0,1-1 0 0 0,-2 7 0 0 0,2-10-143 0 0,1 1-1 0 0,-1 0 0 0 0,1-1 0 0 0,0 1 0 0 0,0-1 0 0 0,0 1 0 0 0,0 0 1 0 0,0-1-1 0 0,0 1 0 0 0,0 0 0 0 0,0-1 0 0 0,0 1 0 0 0,1-1 0 0 0,-1 1 1 0 0,1 0-1 0 0,-1-1 0 0 0,2 2 0 0 0,3 4-1739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57.6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9215 0 0,'0'0'976'0'0,"2"3"-976"0"0,0-2 0 0 0,1 3 0 0 0,-2-3 0 0 0,1 1-64 0 0,1 1-120 0 0,-1-2-16 0 0,5 4-3848 0 0</inkml:trace>
  <inkml:trace contextRef="#ctx0" brushRef="#br0" timeOffset="1">136 62 10591 0 0,'0'0'944'0'0,"0"3"-752"0"0,0 1-192 0 0,-1-1 0 0 0,0 1-224 0 0,0-1-72 0 0,0 0-24 0 0,0 0 0 0 0,0 0-216 0 0,0-1-40 0 0,1 1-16 0 0,-1 0-1064 0 0,0-1 496 0 0,3-13-2088 0 0</inkml:trace>
  <inkml:trace contextRef="#ctx0" brushRef="#br0" timeOffset="2">161 0 6911 0 0,'0'0'1160'0'0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58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8287 0 0,'-6'1'145'0'0,"1"1"-1"0"0,0 0 1 0 0,0 0-1 0 0,1 0 1 0 0,-1 0-1 0 0,0 1 1 0 0,1-1-1 0 0,-1 1 1 0 0,1 0-1 0 0,-7 8 1 0 0,9-9-170 0 0,0 1 1 0 0,0-1-1 0 0,1 1 0 0 0,0 0 1 0 0,-1-1-1 0 0,1 1 0 0 0,0 0 1 0 0,0 0-1 0 0,1 0 0 0 0,-1 0 1 0 0,1 0-1 0 0,-1 0 0 0 0,1 0 1 0 0,0 0-1 0 0,0 0 1 0 0,0 0-1 0 0,0 0 0 0 0,1 0 1 0 0,-1 0-1 0 0,2 3 0 0 0,-2-5-68 0 0,0-1 30 0 0,0 1 0 0 0,0-1 0 0 0,0 0 0 0 0,0 1 0 0 0,0-1 0 0 0,0 1 0 0 0,0-1 0 0 0,0 0 0 0 0,0 1 0 0 0,1-1 0 0 0,-1 0 0 0 0,0 1 0 0 0,0-1 0 0 0,0 0 0 0 0,1 1 1 0 0,-1-1-1 0 0,0 0 0 0 0,0 1 0 0 0,0-1 0 0 0,1 0 0 0 0,-1 1 0 0 0,0-1 0 0 0,1 0 0 0 0,-1 0 0 0 0,0 1 0 0 0,1-1 0 0 0,-1 0 0 0 0,0 0 0 0 0,1 1 0 0 0,11-5-2675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58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38 7367 0 0,'0'0'568'0'0,"0"0"-373"0"0,2-1-163 0 0,-2 0 2 0 0,1 0 1 0 0,-1 0-1 0 0,1 0 1 0 0,-1 0-1 0 0,1 0 0 0 0,-1 0 1 0 0,0 0-1 0 0,0 0 1 0 0,1 0-1 0 0,-1 0 0 0 0,0 0 1 0 0,0 0-1 0 0,0 0 1 0 0,0 0-1 0 0,0 0 0 0 0,0 0 1 0 0,0 0-1 0 0,-1 0 1 0 0,1 0-1 0 0,0 0 0 0 0,-1 0 1 0 0,1 0-1 0 0,0 0 1 0 0,-1 0-1 0 0,1 1 0 0 0,-1-1 1 0 0,0 0-1 0 0,1 0 1 0 0,-1 0-1 0 0,1 0 0 0 0,-1 1 1 0 0,0-1-1 0 0,0 0 1 0 0,0 1-1 0 0,1-1 0 0 0,-1 1 1 0 0,0-1-1 0 0,0 1 1 0 0,0-1-1 0 0,0 1 0 0 0,0-1 1 0 0,0 1-1 0 0,0 0 1 0 0,-1-1-1 0 0,0 2 31 0 0,0 0 1 0 0,0 1-1 0 0,0-1 0 0 0,1 0 0 0 0,-1 1 1 0 0,0-1-1 0 0,1 1 0 0 0,-1-1 0 0 0,1 1 1 0 0,0 0-1 0 0,-1-1 0 0 0,1 1 0 0 0,0 0 1 0 0,0 0-1 0 0,0 0 0 0 0,1 0 0 0 0,-1 0 1 0 0,0 0-1 0 0,1 0 0 0 0,-1 3 0 0 0,-1 0-92 0 0,1 0 1 0 0,0-1-1 0 0,0 1 0 0 0,1 0 0 0 0,-1 0 1 0 0,1 0-1 0 0,0-1 0 0 0,1 8 0 0 0,-1-12-3 0 0,0 1-1 0 0,0-1 1 0 0,1 0-1 0 0,-1 1 0 0 0,0-1 1 0 0,0 1-1 0 0,0-1 1 0 0,0 0-1 0 0,0 1 0 0 0,1-1 1 0 0,-1 0-1 0 0,0 1 1 0 0,0-1-1 0 0,0 0 0 0 0,1 1 1 0 0,-1-1-1 0 0,0 0 1 0 0,1 1-1 0 0,-1-1 0 0 0,0 0 1 0 0,1 0-1 0 0,-1 1 1 0 0,0-1-1 0 0,1 0 1 0 0,-1 0-1 0 0,0 0 0 0 0,1 1 1 0 0,-1-1-1 0 0,1 0 1 0 0,-1 0-1 0 0,0 0 0 0 0,1 0 1 0 0,-1 0-1 0 0,1 0 1 0 0,0 0-1 0 0,11-5-3476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59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9 6447 0 0,'0'0'499'0'0,"24"-9"-86"0"0,-19 9-239 0 0,0 1 0 0 0,0 0 0 0 0,0-1-1 0 0,0 2 1 0 0,0-1 0 0 0,-1 0 0 0 0,1 1-1 0 0,0 0 1 0 0,-1 0 0 0 0,1 0 0 0 0,-1 1-1 0 0,7 5 1 0 0,-11-7-158 0 0,-1 0 1 0 0,1-1-1 0 0,-1 1 1 0 0,1 0-1 0 0,-1 0 1 0 0,1 0-1 0 0,-1 0 0 0 0,1-1 1 0 0,-1 1-1 0 0,0 0 1 0 0,1-1-1 0 0,-1 1 1 0 0,0 0-1 0 0,1-1 0 0 0,-2 1 1 0 0,1 0-35 0 0,-40 17 97 0 0,40-18-84 0 0,1 0 0 0 0,0 0 1 0 0,-1 0-1 0 0,1 0 0 0 0,0 0 0 0 0,0 0 0 0 0,-1 1 0 0 0,1-1 1 0 0,0 0-1 0 0,-1 0 0 0 0,1 0 0 0 0,0 1 0 0 0,0-1 1 0 0,-1 0-1 0 0,1 0 0 0 0,0 1 0 0 0,0-1 0 0 0,0 0 1 0 0,-1 0-1 0 0,1 1 0 0 0,0-1 0 0 0,0 0 0 0 0,0 1 0 0 0,0-1 1 0 0,0 0-1 0 0,0 1 0 0 0,-1-1 0 0 0,1 0 0 0 0,0 1 1 0 0,0-1-1 0 0,0 0 0 0 0,0 1 0 0 0,0-1 0 0 0,0 0 0 0 0,0 1 1 0 0,1-1-1 0 0,-1 0 0 0 0,0 1 0 0 0,0-1 0 0 0,0 0 1 0 0,0 0-1 0 0,0 1 0 0 0,0-1 0 0 0,1 0 0 0 0,-1 1 1 0 0,0-1-1 0 0,0 0 0 0 0,0 0 0 0 0,1 1 0 0 0,-1-1 0 0 0,1 0 1 0 0,10 8-1018 0 0,48 6 751 0 0,-59-14 279 0 0,0 0 0 0 0,1 0-1 0 0,-1 1 1 0 0,0-1 0 0 0,0 0 0 0 0,1 0-1 0 0,-1 0 1 0 0,0 0 0 0 0,1 1-1 0 0,-1-1 1 0 0,0 0 0 0 0,0 0 0 0 0,1 1-1 0 0,-1-1 1 0 0,0 0 0 0 0,0 1-1 0 0,0-1 1 0 0,0 0 0 0 0,1 0-1 0 0,-1 1 1 0 0,0-1 0 0 0,0 0 0 0 0,0 1-1 0 0,0-1 1 0 0,0 0 0 0 0,0 1-1 0 0,0-1 1 0 0,0 0 0 0 0,0 1-1 0 0,0-1 1 0 0,0 0 0 0 0,0 1 0 0 0,0-1-1 0 0,0 0 1 0 0,0 1 0 0 0,0-1-1 0 0,0 0 1 0 0,0 1 0 0 0,-1-1-1 0 0,1 0 1 0 0,0 1 0 0 0,0-1 0 0 0,0 0-1 0 0,-1 1 1 0 0,1-1 0 0 0,-8 11 361 0 0,2-5 19 0 0,0-1 0 0 0,-1 1 0 0 0,0-1 0 0 0,0 0 0 0 0,-15 7-1 0 0,-19 5-2439 0 0,35-17 882 0 0,2 0-3227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8:59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0 10591 0 0,'-5'6'87'0'0,"-1"0"-1"0"0,1 0 0 0 0,0 0 0 0 0,1 1 1 0 0,-1-1-1 0 0,-5 14 0 0 0,8-16-77 0 0,1 0 0 0 0,-1 0 0 0 0,1 0 0 0 0,0 0-1 0 0,1 0 1 0 0,-1 0 0 0 0,1 0 0 0 0,0 1 0 0 0,0-1-1 0 0,0 0 1 0 0,0 0 0 0 0,1 0 0 0 0,-1 0 0 0 0,3 7-1 0 0,8 10-176 0 0,-3-19 53 0 0,2-13 62 0 0,-9 10 84 0 0,0-1 0 0 0,0 1-1 0 0,-1-1 1 0 0,1 1 0 0 0,-1-1 0 0 0,1 0-1 0 0,-1 1 1 0 0,0-1 0 0 0,1 0-1 0 0,-1 1 1 0 0,0-1 0 0 0,0 0-1 0 0,0 1 1 0 0,0-1 0 0 0,0 0-1 0 0,-1 1 1 0 0,1-1 0 0 0,-1 0 0 0 0,1 1-1 0 0,-1-1 1 0 0,1 1 0 0 0,-1-1-1 0 0,0 1 1 0 0,1-1 0 0 0,-1 1-1 0 0,0-1 1 0 0,0 1 0 0 0,0 0-1 0 0,-1-1 1 0 0,1 1 0 0 0,0 0 0 0 0,0 0-1 0 0,-1 0 1 0 0,1 0 0 0 0,0 0-1 0 0,-1 0 1 0 0,1 0 0 0 0,-1 1-1 0 0,1-1 1 0 0,-1 0 0 0 0,0 1-1 0 0,1-1 1 0 0,-1 1 0 0 0,0 0 0 0 0,1-1-1 0 0,-1 1 1 0 0,-3 0 0 0 0,5 0-149 0 0,-6 2-1163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9:00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6 6911 0 0,'0'0'528'0'0,"-1"0"-341"0"0,0 1-155 0 0,0-1 11 0 0,-3 0-22 0 0,-9-3 506 0 0,12 2-401 0 0,-1 1 0 0 0,0-1 0 0 0,1 1 0 0 0,-1 0 0 0 0,0-1 0 0 0,1 1 0 0 0,-1 0 0 0 0,0 0 0 0 0,1 0 0 0 0,-1 0 0 0 0,0 0 0 0 0,-2 1 0 0 0,2-1-123 0 0,1 1 0 0 0,-1 0 0 0 0,1 0 0 0 0,-1-1 1 0 0,1 1-1 0 0,-1 0 0 0 0,1 0 0 0 0,-1 1 0 0 0,1-1 0 0 0,0 0 0 0 0,0 0 0 0 0,0 1 0 0 0,0-1 0 0 0,-2 3 0 0 0,-11 19 438 0 0,13-21-264 0 0,-4 5 101 0 0,3-6-213 0 0,1 1-1 0 0,0 0 1 0 0,-1-1-1 0 0,1 1 1 0 0,0 0 0 0 0,0 0-1 0 0,0 0 1 0 0,0 0 0 0 0,0 0-1 0 0,1 0 1 0 0,-1 0 0 0 0,0 0-1 0 0,1 0 1 0 0,0 0 0 0 0,-1 4-1 0 0,2-4-64 0 0,-1-2 2 0 0,0 0 1 0 0,1 1-1 0 0,-1-1 0 0 0,0 0 0 0 0,0 0 0 0 0,0 0 0 0 0,1 0 0 0 0,-1 0 0 0 0,0 0 1 0 0,0 0-1 0 0,0 1 0 0 0,1-1 0 0 0,-1 0 0 0 0,0 0 0 0 0,0 0 0 0 0,0 0 0 0 0,1 0 1 0 0,-1 0-1 0 0,0 0 0 0 0,0 0 0 0 0,1 0 0 0 0,-1 0 0 0 0,0 0 0 0 0,0 0 0 0 0,0 0 1 0 0,1 0-1 0 0,-1 0 0 0 0,0-1 0 0 0,0 1 0 0 0,0 0 0 0 0,1 0 0 0 0,-1 0 0 0 0,0 0 1 0 0,0 0-1 0 0,0 0 0 0 0,1-1 0 0 0,-1 1 0 0 0,18-7 61 0 0,-15 6-58 0 0,-1 0 0 0 0,1 0-1 0 0,0 1 1 0 0,-1-1 0 0 0,1 1-1 0 0,0 0 1 0 0,-1 0 0 0 0,1 0-1 0 0,0 0 1 0 0,-1 0 0 0 0,1 0-1 0 0,0 1 1 0 0,-1-1 0 0 0,1 1-1 0 0,3 2 1 0 0,-5-3 10 0 0,-1 0 0 0 0,1 1 0 0 0,-1-1 1 0 0,0 0-1 0 0,1 1 0 0 0,-1-1 0 0 0,0 1 0 0 0,1-1 0 0 0,-1 1 1 0 0,0-1-1 0 0,1 1 0 0 0,-1-1 0 0 0,0 1 0 0 0,0-1 0 0 0,0 1 1 0 0,0-1-1 0 0,0 1 0 0 0,1-1 0 0 0,-1 1 0 0 0,0-1 0 0 0,0 1 1 0 0,0-1-1 0 0,0 1 0 0 0,0-1 0 0 0,-1 1 0 0 0,1-1 0 0 0,0 1 1 0 0,0-1-1 0 0,0 1 0 0 0,0-1 0 0 0,0 1 0 0 0,-1-1 0 0 0,1 1 1 0 0,0-1-1 0 0,-1 1 0 0 0,1-1 0 0 0,0 1 0 0 0,-1-1 0 0 0,1 0 1 0 0,0 1-1 0 0,-1-1 0 0 0,1 0 0 0 0,-1 1 0 0 0,0-1 0 0 0,-19 20 338 0 0,18-19-300 0 0,-2 2-4 0 0,-1 0 0 0 0,1 0 0 0 0,-1 0 0 0 0,0-1 0 0 0,0 0 0 0 0,0 0 1 0 0,0 0-1 0 0,-9 1 0 0 0,7-1-294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39:01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8287 0 0,'6'3'169'0'0,"0"0"0"0"0,0-1 0 0 0,0 1 0 0 0,1-1 0 0 0,9 2 0 0 0,19 7-87 0 0,-30-9-9 0 0,0 0 0 0 0,0 1 0 0 0,0 0 0 0 0,-1 0 0 0 0,1 0 0 0 0,-1 1 0 0 0,0-1 0 0 0,0 1 0 0 0,0 0 0 0 0,-1 0 0 0 0,1 1 0 0 0,-1-1 0 0 0,0 1 1 0 0,0 0-1 0 0,0-1 0 0 0,-1 1 0 0 0,0 1 0 0 0,0-1 0 0 0,0 0 0 0 0,0 0 0 0 0,-1 1 0 0 0,0-1 0 0 0,0 1 0 0 0,-1-1 0 0 0,1 1 0 0 0,-1-1 0 0 0,0 1 0 0 0,-2 8 0 0 0,1-8 10 0 0,0 0 0 0 0,0 0 0 0 0,-1 0 1 0 0,0 0-1 0 0,0 0 0 0 0,-1-1 1 0 0,1 1-1 0 0,-1-1 0 0 0,-1 1 0 0 0,1-1 1 0 0,-1 0-1 0 0,0 0 0 0 0,-8 8 0 0 0,-6 4 423 0 0,-1-1 1 0 0,-24 16-1 0 0,22-16-388 0 0,7-7-1072 0 0,-10 2-3820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2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1839 0 0,'0'0'1190'0'0,"27"4"635"0"0,-12 2-1145 0 0,23 11 270 0 0,-36-16-861 0 0,0 1 1 0 0,1-1 0 0 0,-1 1-1 0 0,0-1 1 0 0,0 1 0 0 0,1 0-1 0 0,-2 0 1 0 0,1 0-1 0 0,0 0 1 0 0,0 0 0 0 0,2 4-1 0 0,-4-5-65 0 0,0 0-1 0 0,0 0 1 0 0,0 1 0 0 0,0-1-1 0 0,0 0 1 0 0,0 0-1 0 0,0 0 1 0 0,0 0-1 0 0,0 1 1 0 0,-1-1-1 0 0,1 0 1 0 0,0 0-1 0 0,-1 0 1 0 0,1 0-1 0 0,-1 0 1 0 0,1 0-1 0 0,-1 0 1 0 0,0 0-1 0 0,1 0 1 0 0,-1 0 0 0 0,0 0-1 0 0,0 0 1 0 0,0-1-1 0 0,0 1 1 0 0,1 0-1 0 0,-3 1 1 0 0,-31 21 797 0 0,26-18-750 0 0,-45 24-533 0 0,53-29 114 0 0,0-1-490 0 0,4-6-1890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2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81 2759 0 0,'13'-1'165'0'0,"-1"0"-1"0"0,0-2 0 0 0,1 1 0 0 0,-1-2 0 0 0,-1 0 0 0 0,1 0 0 0 0,0-1 0 0 0,-1 0 0 0 0,21-13 1 0 0,0 0 60 0 0,-1 8-190 0 0,-16 6-2786 0 0,-12 3 1784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3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106 252 455 0 0,'-10'17'1344'0'0,"13"-13"-1136"0"0,0 0-1 0 0,1 0 0 0 0,-1-1 0 0 0,1 1 0 0 0,0-1 0 0 0,0 0 0 0 0,8 5 0 0 0,-8-5-56 0 0,1 0-1 0 0,-1 0 0 0 0,0 0 1 0 0,0 1-1 0 0,0-1 0 0 0,0 1 1 0 0,-1 0-1 0 0,1 0 0 0 0,4 9 0 0 0,7 16 406 0 0,-2-5-258 0 0,9 26 0 0 0,-16-38-218 0 0,1 1 0 0 0,1-1 0 0 0,0-1 0 0 0,0 1 0 0 0,1-1 0 0 0,14 13 0 0 0,-6-5 30 0 0,-12-13-64 0 0,0 0 0 0 0,1-1 1 0 0,-1 1-1 0 0,2-1 0 0 0,-1 0 0 0 0,0-1 1 0 0,1 1-1 0 0,0-1 0 0 0,0-1 1 0 0,0 1-1 0 0,1-1 0 0 0,-1 0 0 0 0,10 1 1 0 0,16 10 163 0 0,-29-12-183 0 0,0 0-1 0 0,0 0 0 0 0,0 0 0 0 0,1 0 0 0 0,-1-1 1 0 0,1 0-1 0 0,-1 0 0 0 0,1 0 0 0 0,0 0 0 0 0,6-1 0 0 0,14-1 89 0 0,41-8 0 0 0,-49 5-97 0 0,0 0 0 0 0,0-1 1 0 0,-1-1-1 0 0,0-1 0 0 0,0 0 1 0 0,-1-1-1 0 0,28-19 0 0 0,6-20 4 0 0,-8 6 10 0 0,24-15 292 0 0,91-60 0 0 0,-147 109-318 0 0,0 1-1 0 0,0-2 1 0 0,0 1 0 0 0,-1-1 0 0 0,-1-1 0 0 0,1 1-1 0 0,-1-1 1 0 0,-1-1 0 0 0,0 1 0 0 0,8-17 0 0 0,-13 23 3 0 0,-1-1 0 0 0,1 1 0 0 0,-1 0 1 0 0,0-1-1 0 0,1 1 0 0 0,-2-1 0 0 0,1 1 0 0 0,0 0 1 0 0,-1-1-1 0 0,1 1 0 0 0,-1 0 0 0 0,0 0 0 0 0,0-1 1 0 0,-1 1-1 0 0,1 0 0 0 0,-3-3 0 0 0,2-1 1 0 0,1 4 0 0 0,0 0-1 0 0,0 0 1 0 0,-1 0-1 0 0,1 0 1 0 0,-1 0-1 0 0,1 0 1 0 0,-1 1-1 0 0,0-1 1 0 0,0 0-1 0 0,-1 1 1 0 0,1 0-1 0 0,0-1 1 0 0,-1 1-1 0 0,1 0 1 0 0,-1 0 0 0 0,-3-1-1 0 0,-1-2 23 0 0,-10-6-16 0 0,1 2 0 0 0,-2 0 0 0 0,1 1 0 0 0,-1 1 0 0 0,0 0 0 0 0,-38-7 0 0 0,-118-11 97 0 0,152 23-74 0 0,1 1-15 0 0,1 0 0 0 0,-1 2 0 0 0,-39 5 0 0 0,-60 20 14 0 0,72-15-9 0 0,-58 8 0 0 0,-7-1 62 0 0,22-2-36 0 0,76-13-43 0 0,0 0-1 0 0,-18 7 1 0 0,20-5 4 0 0,0-1 0 0 0,-18 2 0 0 0,27-5 27 0 0,-4 4-33 0 0,0-1-40 0 0,6-3-130 0 0,8-5-884 0 0,26-16-2194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67 919 0 0,'2'-13'578'0'0,"-1"11"-557"0"0,0 0 1 0 0,0 0-1 0 0,0 0 0 0 0,0 0 1 0 0,0 0-1 0 0,0 0 0 0 0,1 0 1 0 0,-1 0-1 0 0,1 0 1 0 0,-1 1-1 0 0,1-1 0 0 0,0 1 1 0 0,0-1-1 0 0,0 1 0 0 0,2-2 1 0 0,4 0 56 0 0,-1 0 0 0 0,1 0 1 0 0,13-3-1 0 0,-1 1-47 0 0,-17 4 15 0 0,-1 0 0 0 0,1 1 0 0 0,-1-1 0 0 0,1 1 0 0 0,-1 0 0 0 0,1 0 0 0 0,-1 0 0 0 0,1 0 0 0 0,0 0 0 0 0,-1 0 0 0 0,1 1 0 0 0,-1-1 0 0 0,1 1 0 0 0,-1 0 0 0 0,1 0 0 0 0,-1 0 0 0 0,0 0 0 0 0,1 0 0 0 0,-1 0 0 0 0,0 1 0 0 0,0-1-1 0 0,0 1 1 0 0,0-1 0 0 0,2 4 0 0 0,2 2 259 0 0,0 0 0 0 0,-1 0-1 0 0,0 1 1 0 0,0 0 0 0 0,4 10-1 0 0,6 10 111 0 0,-9-19-357 0 0,1 0-1 0 0,-2 0 1 0 0,0 0-1 0 0,0 1 1 0 0,0 0-1 0 0,-2 0 1 0 0,1 1-1 0 0,-1-1 1 0 0,0 1-1 0 0,-1-1 1 0 0,-1 1-1 0 0,0 0 1 0 0,0 0-1 0 0,-1 0 1 0 0,-2 21-1 0 0,1-25 9 0 0,0 0 0 0 0,0 0-1 0 0,-1 0 1 0 0,0 0-1 0 0,0-1 1 0 0,-1 1 0 0 0,0 0-1 0 0,0-1 1 0 0,0 0 0 0 0,-9 12-1 0 0,7-10-24 0 0,-10 11-4 0 0,0-1 1 0 0,-2 0-1 0 0,0-1 0 0 0,0-1 1 0 0,-35 24-1 0 0,7-5 312 0 0,21-7 39 0 0,20-19-376 0 0,3-2-37 0 0,1-5-96 0 0,11-6-261 0 0,1 1 20 0 0,13 0-1461 0 0,-23 3 886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3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4 919 0 0,'-23'13'488'0'0,"18"-9"-249"0"0,1 0 0 0 0,-1 1 0 0 0,1 0 0 0 0,0-1 0 0 0,0 1 0 0 0,-4 8 0 0 0,7-12-205 0 0,0 0-1 0 0,0 1 0 0 0,0-1 0 0 0,0 1 0 0 0,1-1 0 0 0,-1 1 1 0 0,1-1-1 0 0,-1 1 0 0 0,1-1 0 0 0,-1 1 0 0 0,1-1 0 0 0,0 1 1 0 0,0 0-1 0 0,0-1 0 0 0,0 1 0 0 0,0-1 0 0 0,0 1 0 0 0,0 0 1 0 0,1-1-1 0 0,-1 1 0 0 0,1-1 0 0 0,-1 1 0 0 0,1-1 1 0 0,-1 1-1 0 0,1-1 0 0 0,0 1 0 0 0,0-1 0 0 0,-1 1 0 0 0,1-1 1 0 0,2 2-1 0 0,-2-3-24 0 0,0 1 0 0 0,0-1 0 0 0,0 1 0 0 0,0-1 1 0 0,0 0-1 0 0,0 1 0 0 0,0-1 0 0 0,0 0 0 0 0,0 0 1 0 0,0 0-1 0 0,1 0 0 0 0,-1 0 0 0 0,0 0 0 0 0,0 0 0 0 0,0 0 1 0 0,0 0-1 0 0,0-1 0 0 0,0 1 0 0 0,0 0 0 0 0,0-1 1 0 0,0 1-1 0 0,0-1 0 0 0,0 1 0 0 0,0-1 0 0 0,0 1 0 0 0,0-1 1 0 0,0 0-1 0 0,-1 1 0 0 0,2-2 0 0 0,27-24 51 0 0,-25 23-37 0 0,5-6 33 0 0,14-14 12 0 0,-22 22-24 0 0,0 0-1 0 0,-1 0 0 0 0,1 0 1 0 0,0 0-1 0 0,-1-1 1 0 0,1 1-1 0 0,-1 0 0 0 0,1 0 1 0 0,-1 0-1 0 0,1-1 1 0 0,-1 1-1 0 0,0 0 1 0 0,0 0-1 0 0,0-1 0 0 0,1 1 1 0 0,-1 0-1 0 0,0-1 1 0 0,-1 1-1 0 0,1-2 0 0 0,-1 2-25 0 0,1 0-1 0 0,-1 0 1 0 0,1 0-1 0 0,-1 1 1 0 0,1-1-1 0 0,-1 0 1 0 0,1 1-1 0 0,-1-1 1 0 0,0 0 0 0 0,0 1-1 0 0,1-1 1 0 0,-1 1-1 0 0,0-1 1 0 0,0 1-1 0 0,0 0 1 0 0,1-1-1 0 0,-1 1 1 0 0,0 0-1 0 0,0-1 1 0 0,0 1-1 0 0,0 0 1 0 0,0 0-1 0 0,0 0 1 0 0,0 0-1 0 0,0 0 1 0 0,1 0-1 0 0,-1 0 1 0 0,0 0-1 0 0,0 0 1 0 0,0 0-1 0 0,0 1 1 0 0,0-1-1 0 0,-1 1 1 0 0,-1-1-86 0 0,0 1 1 0 0,0 0-1 0 0,0 0 1 0 0,0 0-1 0 0,0 0 1 0 0,1 1-1 0 0,-1-1 1 0 0,-4 4-1 0 0,-1 3-1892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3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0 455 0 0,'-3'1'205'0'0,"1"0"0"0"0,-1 1-1 0 0,1-1 1 0 0,-1 1 0 0 0,1 0-1 0 0,-1 0 1 0 0,1-1 0 0 0,0 2-1 0 0,0-1 1 0 0,0 0 0 0 0,0 0-1 0 0,0 1 1 0 0,0-1 0 0 0,1 0-1 0 0,-1 1 1 0 0,0 2 0 0 0,-2 2-117 0 0,1 0 0 0 0,0 0 0 0 0,1 0 0 0 0,-1 0 0 0 0,0 10 0 0 0,2-13 155 0 0,0 2-90 0 0,0 0 1 0 0,0 1 0 0 0,0-1 0 0 0,1 1 0 0 0,1 12 0 0 0,-1-19-151 0 0,1 1 0 0 0,-1 0 0 0 0,0-1-1 0 0,0 1 1 0 0,0 0 0 0 0,1-1 0 0 0,-1 1 0 0 0,0 0 0 0 0,1-1 0 0 0,-1 1 0 0 0,1 0 0 0 0,-1-1 0 0 0,1 1 0 0 0,-1-1 0 0 0,1 1 0 0 0,-1-1-1 0 0,1 1 1 0 0,-1-1 0 0 0,1 1 0 0 0,0-1 0 0 0,-1 0 0 0 0,1 1 0 0 0,0-1 0 0 0,-1 0 0 0 0,1 1 0 0 0,0-1 0 0 0,0 0 0 0 0,1 0 7 0 0,0 0 0 0 0,0 0 0 0 0,0 0 0 0 0,0 0 0 0 0,0-1 0 0 0,-1 1 0 0 0,1 0 0 0 0,0-1 0 0 0,0 0 0 0 0,2-1-1 0 0,2-1 4 0 0,0 0-1 0 0,-1 0 1 0 0,0-1-1 0 0,1 1 1 0 0,6-8-1 0 0,9-17 52 0 0,-20 28-61 0 0,0-1-1 0 0,-1 0 0 0 0,1 0 0 0 0,-1 0 0 0 0,1 0 1 0 0,0 0-1 0 0,-1 0 0 0 0,0 0 0 0 0,1 0 0 0 0,-1 0 1 0 0,0 0-1 0 0,1 0 0 0 0,-1 0 0 0 0,0 0 1 0 0,0 0-1 0 0,0 0 0 0 0,0-1 0 0 0,0 1 0 0 0,0 0 1 0 0,0 0-1 0 0,0 0 0 0 0,0 0 0 0 0,-1 0 0 0 0,1 0 1 0 0,0 0-1 0 0,-1 0 0 0 0,1 0 0 0 0,-1-1 0 0 0,-1 1-2 0 0,1 1 0 0 0,0-1 0 0 0,0 1 0 0 0,-1-1 0 0 0,1 1 0 0 0,0-1 0 0 0,-1 1 0 0 0,1 0 0 0 0,-1 0 0 0 0,1 0 0 0 0,0 0 0 0 0,-1 0 0 0 0,1 0 0 0 0,-1 0 0 0 0,1 0 0 0 0,0 1 0 0 0,-1-1 0 0 0,1 0 0 0 0,-3 2 0 0 0,-30 12 0 0 0,28-11 0 0 0,-1 0-400 0 0,1 0 0 0 0,0 0 0 0 0,0 1 0 0 0,1 0 0 0 0,-1 0 0 0 0,1 0 0 0 0,0 1-1 0 0,0-1 1 0 0,0 1 0 0 0,-5 8 0 0 0,8-11-671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4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3 455 0 0,'-2'-1'125'0'0,"1"1"0"0"0,-1-1 0 0 0,0 1 0 0 0,0 0-1 0 0,0 0 1 0 0,0 0 0 0 0,0 0 0 0 0,0 0-1 0 0,0 1 1 0 0,0-1 0 0 0,0 0 0 0 0,0 1-1 0 0,0 0 1 0 0,0-1 0 0 0,0 1 0 0 0,1 0-1 0 0,-1 0 1 0 0,0 0 0 0 0,1 0 0 0 0,-1 0-1 0 0,0 0 1 0 0,1 1 0 0 0,0-1 0 0 0,-1 0 0 0 0,1 1-1 0 0,0-1 1 0 0,-1 1 0 0 0,0 2 0 0 0,0 0-13 0 0,-1 0 1 0 0,1 1 0 0 0,1-1 0 0 0,-1 1 0 0 0,1 0 0 0 0,0-1 0 0 0,0 1 0 0 0,0 0 0 0 0,0 0 0 0 0,1 6-1 0 0,0-1-97 0 0,1 1-1 0 0,0-1 0 0 0,3 11 0 0 0,2 0-2733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4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7367 0 0,'3'-1'656'0'0,"1"-1"-528"0"0,-1 1-128 0 0,2-1 0 0 0,0 1 128 0 0,0 1-8 0 0,1-1 0 0 0,0 0 0 0 0,0 0-120 0 0,-1 0 0 0 0,1 1 0 0 0,-1 0 0 0 0,0 0-152 0 0,0 0 24 0 0,-1 1 8 0 0,12-4-3192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5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27 6447 0 0,'-1'4'41'0'0,"1"-1"-1"0"0,0 0 0 0 0,-1 0 1 0 0,1 0-1 0 0,1 1 0 0 0,-1-1 0 0 0,0 0 1 0 0,1 0-1 0 0,-1 0 0 0 0,1 0 1 0 0,0 1-1 0 0,2 2 0 0 0,-3-5-94 0 0,0-1 0 0 0,0 1-1 0 0,1 0 1 0 0,-1 0-1 0 0,1 0 1 0 0,-1-1 0 0 0,1 1-1 0 0,-1 0 1 0 0,1-1 0 0 0,-1 1-1 0 0,1 0 1 0 0,0-1 0 0 0,-1 1-1 0 0,1-1 1 0 0,0 1 0 0 0,0-1-1 0 0,-1 0 1 0 0,1 1 0 0 0,1 0-1 0 0,-1-1 54 0 0,0 0 0 0 0,0-1 1 0 0,0 1-1 0 0,-1 0 0 0 0,1 0 0 0 0,0 0 0 0 0,0-1 0 0 0,0 1 0 0 0,0 0 1 0 0,-1-1-1 0 0,1 1 0 0 0,0-1 0 0 0,0 1 0 0 0,-1-1 0 0 0,1 1 0 0 0,0-1 0 0 0,-1 1 1 0 0,1-1-1 0 0,0 0 0 0 0,-1 1 0 0 0,1-1 0 0 0,-1 0 0 0 0,1-1 0 0 0,8-8-4 0 0,-6 7 14 0 0,0 0 1 0 0,-1 0 0 0 0,1 0-1 0 0,-1 0 1 0 0,0-1-1 0 0,0 1 1 0 0,0 0 0 0 0,0-1-1 0 0,0 0 1 0 0,-1 1 0 0 0,0-1-1 0 0,1 0 1 0 0,-2 0-1 0 0,2-7 1 0 0,-2 10 33 0 0,-4-1-297 0 0,4 2 116 0 0,-5 4-1876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5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22 6911 0 0,'-1'31'1196'0'0,"-6"-12"-1214"0"0,2-5-29 0 0,10-24 20 0 0,1 2-56 0 0,0 0-1 0 0,1 1 1 0 0,0-1-1 0 0,0 1 1 0 0,1 1-1 0 0,0-1 0 0 0,0 1 1 0 0,11-6-1 0 0,-18 11 86 0 0,0 1-1 0 0,0-1 0 0 0,0 0 1 0 0,0 1-1 0 0,0-1 0 0 0,0 1 0 0 0,0-1 1 0 0,0 1-1 0 0,0-1 0 0 0,0 1 1 0 0,0 0-1 0 0,0 0 0 0 0,0-1 1 0 0,1 1-1 0 0,-1 0 0 0 0,0 0 0 0 0,0 0 1 0 0,0 0-1 0 0,0 0 0 0 0,2 1 1 0 0,-2-1 41 0 0,-1 1 0 0 0,1-1 1 0 0,-1 1-1 0 0,1 0 0 0 0,-1-1 1 0 0,1 1-1 0 0,-1-1 0 0 0,1 1 1 0 0,-1 0-1 0 0,0-1 0 0 0,1 1 1 0 0,-1 0-1 0 0,0 0 1 0 0,0-1-1 0 0,1 1 0 0 0,-1 0 1 0 0,0-1-1 0 0,0 1 0 0 0,0 0 1 0 0,0 0-1 0 0,0 0 0 0 0,0 0 1 0 0,-1 5-269 0 0,1 0 0 0 0,-1 0 1 0 0,0 0-1 0 0,-1 0 1 0 0,1-1-1 0 0,-4 8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5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0 7831 0 0,'-21'12'1120'0'0,"14"-6"-1078"0"0,0 0 0 0 0,1 1-1 0 0,0 0 1 0 0,-7 10 0 0 0,11-14-66 0 0,1-1 0 0 0,0 0 0 0 0,-1 1 0 0 0,1-1 0 0 0,0 1 0 0 0,0 0 0 0 0,1-1 0 0 0,-2 6 0 0 0,2-7 24 0 0,0 0 0 0 0,0 0 0 0 0,0 0 0 0 0,0 1 0 0 0,0-1 0 0 0,1 0 0 0 0,-1 0 0 0 0,0 0 0 0 0,0 0 0 0 0,1 0 0 0 0,-1 0 0 0 0,1 0 0 0 0,-1 0 0 0 0,1 0 0 0 0,0 0 0 0 0,-1 0-1 0 0,1 0 1 0 0,0 0 0 0 0,-1 0 0 0 0,1 0 0 0 0,2 1 0 0 0,-1-1-42 0 0,0 0 0 0 0,0 0 0 0 0,1-1 0 0 0,-1 1 0 0 0,0 0 0 0 0,1-1 0 0 0,-1 1 0 0 0,0-1 0 0 0,1 0 0 0 0,-1 0 0 0 0,1 0 0 0 0,-1 0 0 0 0,1 0 0 0 0,-1 0 0 0 0,0-1 0 0 0,1 1 0 0 0,-1-1 0 0 0,1 0 0 0 0,-1 1 0 0 0,3-3 0 0 0,18-11-2876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6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 3679 0 0,'-9'22'856'0'0,"-11"27"-525"0"0,14-35-962 0 0,0 0 0 0 0,0 0 0 0 0,-5 24 0 0 0,11-33-224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6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6911 0 0,'0'0'736'0'0,"1"-2"-736"0"0,2 2 168 0 0,0 0 16 0 0,-1 1 0 0 0,-1-1 0 0 0,1 1-184 0 0,1 0 0 0 0,0 2 0 0 0,0-2 0 0 0,-1 0-176 0 0,1 1-48 0 0,1 0 0 0 0,10-1-2904 0 0</inkml:trace>
  <inkml:trace contextRef="#ctx0" brushRef="#br0" timeOffset="1">146 30 7367 0 0,'-2'1'111'0'0,"1"1"0"0"0,0-1 0 0 0,0 0 0 0 0,0 0 0 0 0,1 1 0 0 0,-1-1 0 0 0,0 0 0 0 0,0 1 0 0 0,1-1 0 0 0,-1 1 0 0 0,1-1 0 0 0,-1 3 0 0 0,-1 0-1983 0 0,3-11-4003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6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6911 0 0,'0'0'608'0'0,"-3"0"-480"0"0,1 2-128 0 0,0-1 0 0 0,-1 1 192 0 0,1 1 8 0 0,-1 0 8 0 0,1 1 0 0 0,-1 0-408 0 0,0 1-88 0 0,0-1-8 0 0,0 1-8 0 0,0-1-1080 0 0,-1-1-216 0 0,1-1-48 0 0,1 0-8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48 831 0 0,'-1'0'60'0'0,"-17"2"-28"0"0,16-2 892 0 0,1 0-848 0 0,-5 3 19 0 0,5-2 173 0 0,-16 8 159 0 0,14-6-380 0 0,0 1 1 0 0,0-1-1 0 0,1 1 1 0 0,-1 0 0 0 0,1 0-1 0 0,0-1 1 0 0,0 2-1 0 0,1-1 1 0 0,-1 0-1 0 0,1 0 1 0 0,0 0 0 0 0,-2 9-1 0 0,-3 56 530 0 0,6-66-574 0 0,1 149 179 0 0,3-119-163 0 0,3 7 1908 0 0,-4-47-1872 0 0,0 1-1 0 0,0-1 1 0 0,0 0-1 0 0,2-10 0 0 0,0-10-43 0 0,-1 12 2 0 0,2-11 116 0 0,1 1 1 0 0,2 0 0 0 0,0 0-1 0 0,2 0 1 0 0,17-30 0 0 0,-14 32-1 0 0,-12 18-115 0 0,1 0 1 0 0,0 1-1 0 0,-1 0 0 0 0,1-1 1 0 0,1 1-1 0 0,-1 0 0 0 0,0 1 0 0 0,1-1 1 0 0,0 1-1 0 0,5-5 0 0 0,18-10 0 0 0,-16 9 0 0 0,1 1 0 0 0,0 0 1 0 0,1 1-1 0 0,-1 0 0 0 0,1 1 1 0 0,1 0-1 0 0,14-4 0 0 0,1 10 40 0 0,-25 0-52 0 0,-3 0-2 0 0,-1 0 0 0 0,1 0 1 0 0,-1 0-1 0 0,1 0 0 0 0,-1 0 1 0 0,1 0-1 0 0,-1 0 0 0 0,1 0 1 0 0,-1 0-1 0 0,1 0 0 0 0,-1 0 0 0 0,0 0 1 0 0,1 0-1 0 0,-1 0 0 0 0,1 0 1 0 0,-1 0-1 0 0,1 1 0 0 0,-1-1 1 0 0,1 0-1 0 0,-1 0 0 0 0,1 1 1 0 0,-1-1-1 0 0,0 0 0 0 0,1 1 1 0 0,-1-1-1 0 0,0 0 0 0 0,1 1 0 0 0,8 9-36 0 0,-8-10-26 0 0,6 7 20 0 0,-6-7 14 0 0,-1 1 1 0 0,0-1-1 0 0,0 0 0 0 0,0 0 1 0 0,1 1-1 0 0,-1-1 1 0 0,0 0-1 0 0,0 0 1 0 0,0 1-1 0 0,0-1 1 0 0,0 0-1 0 0,0 1 1 0 0,1-1-1 0 0,-1 0 1 0 0,0 1-1 0 0,0-1 1 0 0,0 0-1 0 0,0 0 1 0 0,0 1-1 0 0,0-1 1 0 0,0 0-1 0 0,0 1 1 0 0,0-1-1 0 0,-1 0 1 0 0,1 1-1 0 0,0-1 0 0 0,0 0 1 0 0,0 0-1 0 0,0 1 1 0 0,0-1-1 0 0,0 0 1 0 0,-1 0-1 0 0,1 1 1 0 0,0-1-1 0 0,0 0 1 0 0,0 0-1 0 0,-1 1 1 0 0,-21 17-2315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7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56 5527 0 0,'0'0'423'0'0,"-13"23"2178"0"0,12-21-2531 0 0,1-1 0 0 0,-1 1 0 0 0,0-1 0 0 0,1 1 0 0 0,-1-1 0 0 0,1 1 0 0 0,0-1 0 0 0,-1 1 0 0 0,1 0 0 0 0,0-1-1 0 0,0 1 1 0 0,0 1 0 0 0,0-2-62 0 0,0-1 0 0 0,1 1-1 0 0,-1 0 1 0 0,0-1-1 0 0,0 1 1 0 0,0-1 0 0 0,1 1-1 0 0,-1-1 1 0 0,0 1 0 0 0,1-1-1 0 0,-1 1 1 0 0,0-1 0 0 0,1 1-1 0 0,-1-1 1 0 0,0 0 0 0 0,1 1-1 0 0,-1-1 1 0 0,1 0 0 0 0,-1 1-1 0 0,1-1 1 0 0,-1 0 0 0 0,1 1-1 0 0,0-1 1 0 0,1 0-72 0 0,-1 0 0 0 0,1 1 0 0 0,-1-1 0 0 0,1 0 0 0 0,0 0 0 0 0,-1 0 1 0 0,1-1-1 0 0,0 1 0 0 0,-1 0 0 0 0,1-1 0 0 0,-1 1 0 0 0,1-1 0 0 0,-1 1 0 0 0,1-1 0 0 0,-1 0 0 0 0,1 0 1 0 0,-1 1-1 0 0,1-1 0 0 0,-1 0 0 0 0,0 0 0 0 0,2-2 0 0 0,37-37-562 0 0,-36 36 566 0 0,0-1 1 0 0,-1 0-1 0 0,1 1 1 0 0,-1-1-1 0 0,0-1 0 0 0,0 1 1 0 0,2-7-1 0 0,-5 11 68 0 0,1 1 0 0 0,-1-1-1 0 0,0 1 1 0 0,0 0 0 0 0,0-1-1 0 0,0 1 1 0 0,0-1 0 0 0,0 1-1 0 0,0-1 1 0 0,0 1-1 0 0,0 0 1 0 0,0-1 0 0 0,0 1-1 0 0,0-1 1 0 0,0 1 0 0 0,0 0-1 0 0,0-1 1 0 0,0 1 0 0 0,0-1-1 0 0,0 1 1 0 0,0 0 0 0 0,-1-1-1 0 0,1 1 1 0 0,0-1 0 0 0,0 1-1 0 0,-1 0 1 0 0,1-1-1 0 0,0 1 1 0 0,0 0 0 0 0,-1 0-1 0 0,1-1 1 0 0,-1 1 0 0 0,-15-1 549 0 0,-15 13 275 0 0,0 10-819 0 0,14-4-3282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07.6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11 8287 0 0,'-3'6'331'0'0,"-1"4"-297"0"0,0 1 0 0 0,-1-1-1 0 0,-1 0 1 0 0,0-1 0 0 0,0 0-1 0 0,-8 9 1 0 0,14-18-94 0 0,-1-1 66 0 0,1 0-1 0 0,0-1 1 0 0,0 1 0 0 0,0 0 0 0 0,0-1-1 0 0,0 1 1 0 0,0 0 0 0 0,1 0 0 0 0,-1-1-1 0 0,0 1 1 0 0,1 0 0 0 0,-1 0-1 0 0,1 0 1 0 0,-1 0 0 0 0,1-1 0 0 0,-1 1-1 0 0,1 0 1 0 0,0 0 0 0 0,0-1 0 0 0,16-18-4 0 0,-17 19-2 0 0,3-1 1 0 0,27-27-3 0 0,-28 27 3 0 0,0 0 0 0 0,0 1 0 0 0,0-1 0 0 0,0 1 0 0 0,0 0-1 0 0,0 0 1 0 0,1 0 0 0 0,-1 0 0 0 0,1 0 0 0 0,-1 0 0 0 0,0 0-1 0 0,1 1 1 0 0,4-1 0 0 0,-6 1 38 0 0,0 1 0 0 0,-1-1 0 0 0,1 0 0 0 0,0 1 0 0 0,0-1 0 0 0,-1 1 0 0 0,1-1 0 0 0,-1 1 0 0 0,1 0 0 0 0,0-1 0 0 0,-1 1 1 0 0,1 0-1 0 0,-1-1 0 0 0,1 1 0 0 0,-1 0 0 0 0,0-1 0 0 0,1 1 0 0 0,-1 0 0 0 0,0 0 0 0 0,1 0 0 0 0,-1-1 0 0 0,0 1 0 0 0,0 0 0 0 0,0 0 0 0 0,0 0 0 0 0,0 0 0 0 0,0 0 0 0 0,0-1 0 0 0,0 1 0 0 0,0 1 0 0 0,-2 28 1372 0 0,2-29-1373 0 0,-5 69-1521 0 0,4-64-2208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1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5527 0 0,'0'0'1162'0'0,"1"25"-133"0"0,-2 2-32 0 0,-2 0 0 0 0,-8 37-1 0 0,6-42-1020 0 0,1 0 1 0 0,1 1-1 0 0,1-1 0 0 0,1 29 0 0 0,2-48-994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2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24 8751 0 0,'-17'12'1007'0'0,"7"6"-953"0"0,-14 32 1 0 0,8-15-83 0 0,13-29 27 0 0,1-1-1 0 0,1 1 1 0 0,-1 0-1 0 0,1 0 1 0 0,0 0-1 0 0,0 1 1 0 0,1-1-1 0 0,0 7 1 0 0,0-11-3 0 0,0 0 0 0 0,0 0 0 0 0,0-1 0 0 0,1 1 0 0 0,-1 0 0 0 0,0-1-1 0 0,1 1 1 0 0,0-1 0 0 0,-1 1 0 0 0,1-1 0 0 0,0 1 0 0 0,0-1 0 0 0,0 1 0 0 0,2 2 0 0 0,-3-4-3 0 0,1 1-1 0 0,0 0 1 0 0,1-1-1 0 0,-1 1 1 0 0,0-1 0 0 0,0 0-1 0 0,0 1 1 0 0,0-1 0 0 0,0 0-1 0 0,0 1 1 0 0,0-1-1 0 0,1 0 1 0 0,-1 0 0 0 0,0 0-1 0 0,0 0 1 0 0,0 0 0 0 0,0 0-1 0 0,1-1 1 0 0,-1 1 0 0 0,0 0-1 0 0,0 0 1 0 0,0-1-1 0 0,0 1 1 0 0,2-2 0 0 0,1 0-60 0 0,1-1 1 0 0,-1 0-1 0 0,0 0 1 0 0,1 0 0 0 0,-2-1-1 0 0,1 1 1 0 0,0-1-1 0 0,-1 0 1 0 0,1 0 0 0 0,-1 0-1 0 0,0 0 1 0 0,2-6-1 0 0,4-5 31 0 0,-1-1-1 0 0,7-22 0 0 0,-13 31 74 0 0,0 0 0 0 0,0 0 0 0 0,-1 0 0 0 0,0 0 0 0 0,0 0 0 0 0,-1-11 0 0 0,0 16 36 0 0,0 0-1 0 0,0 0 0 0 0,0 0 1 0 0,0 0-1 0 0,0 0 1 0 0,-1 1-1 0 0,1-1 0 0 0,-1 0 1 0 0,1 0-1 0 0,-1 0 1 0 0,0 0-1 0 0,1 0 0 0 0,-1 1 1 0 0,0-1-1 0 0,0 0 1 0 0,0 1-1 0 0,-1-1 1 0 0,1 1-1 0 0,0-1 0 0 0,-1 1 1 0 0,1-1-1 0 0,-1 1 1 0 0,1 0-1 0 0,-1 0 0 0 0,1 0 1 0 0,-1 0-1 0 0,0 0 1 0 0,-2-1-1 0 0,2 2-44 0 0,1 0 0 0 0,0-1 0 0 0,0 1-1 0 0,0 0 1 0 0,-1 0 0 0 0,1 0 0 0 0,0 0 0 0 0,0 1 0 0 0,0-1 0 0 0,-1 0 0 0 0,1 0-1 0 0,0 1 1 0 0,0-1 0 0 0,0 1 0 0 0,0-1 0 0 0,0 1 0 0 0,0-1 0 0 0,0 1 0 0 0,-2 1-1 0 0,-16 19-1009 0 0,15-17 472 0 0,-9 13-3138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2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73 2759 0 0,'-8'27'1776'0'0,"5"-7"-1168"0"0,2-12 2 0 0,0 1-1 0 0,0-1 1 0 0,1 12 0 0 0,0-18-554 0 0,0-1-1 0 0,0 1 1 0 0,0-1 0 0 0,0 0 0 0 0,1 1-1 0 0,-1-1 1 0 0,0 1 0 0 0,1-1 0 0 0,-1 0-1 0 0,1 1 1 0 0,0-1 0 0 0,-1 0 0 0 0,1 0-1 0 0,0 0 1 0 0,0 1 0 0 0,0-1 0 0 0,-1 0 0 0 0,1 0-1 0 0,0 0 1 0 0,1 0 0 0 0,-1-1 0 0 0,0 1-1 0 0,0 0 1 0 0,0 0 0 0 0,0-1 0 0 0,2 2-1 0 0,-2-2-51 0 0,1 0-1 0 0,-1 0 0 0 0,0 0 0 0 0,0 0 0 0 0,1 0 0 0 0,-1 0 0 0 0,0 0 0 0 0,0 0 1 0 0,0-1-1 0 0,1 1 0 0 0,-1 0 0 0 0,0-1 0 0 0,0 1 0 0 0,0-1 0 0 0,0 1 1 0 0,0-1-1 0 0,0 0 0 0 0,0 1 0 0 0,0-1 0 0 0,0 0 0 0 0,0 0 0 0 0,1-1 1 0 0,22-26 117 0 0,-15 16-85 0 0,4-3 30 0 0,-11 12-66 0 0,1-1 0 0 0,-1 1 0 0 0,1-1 0 0 0,0 1 0 0 0,0 0 0 0 0,1 0 0 0 0,-1 0 0 0 0,1 1 0 0 0,5-4 0 0 0,-9 6 15 0 0,1 0 0 0 0,-1 0 0 0 0,1 0 0 0 0,-1 0-1 0 0,0 0 1 0 0,1 0 0 0 0,-1 0 0 0 0,1 0 0 0 0,-1 1-1 0 0,1-1 1 0 0,-1 0 0 0 0,0 0 0 0 0,1 0 0 0 0,-1 1-1 0 0,0-1 1 0 0,1 0 0 0 0,-1 0 0 0 0,0 1-1 0 0,1-1 1 0 0,-1 0 0 0 0,0 1 0 0 0,1-1 0 0 0,-1 0-1 0 0,0 1 1 0 0,0-1 0 0 0,1 0 0 0 0,-1 1 0 0 0,0-1-1 0 0,0 1 1 0 0,0-1 0 0 0,0 1 0 0 0,0-1 0 0 0,1 0-1 0 0,-1 2 1 0 0,5 18 1015 0 0,-4-17-718 0 0,0 3 144 0 0,3 6 94 0 0,-1 0 1 0 0,10 18-1 0 0,-13-28-565 0 0,1 0 0 0 0,0 0 1 0 0,0 0-1 0 0,0-1 0 0 0,0 1 1 0 0,0 0-1 0 0,0-1 0 0 0,0 1 1 0 0,1-1-1 0 0,-1 0 0 0 0,1 1 1 0 0,-1-1-1 0 0,1 0 1 0 0,-1 0-1 0 0,1 0 0 0 0,0 0 1 0 0,0 0-1 0 0,-1 0 0 0 0,1 0 1 0 0,0 0-1 0 0,0-1 0 0 0,0 1 1 0 0,0-1-1 0 0,3 1 0 0 0,-3-2-69 0 0,0 1-1 0 0,-1-1 0 0 0,1 1 1 0 0,0-1-1 0 0,0 0 0 0 0,-1 0 0 0 0,1 0 1 0 0,-1 0-1 0 0,1 0 0 0 0,-1 0 1 0 0,1-1-1 0 0,-1 1 0 0 0,1 0 1 0 0,-1-1-1 0 0,0 1 0 0 0,0-1 0 0 0,0 1 1 0 0,0-1-1 0 0,1-2 0 0 0,18-38-518 0 0,-15 30 500 0 0,2-7 93 0 0,0-1 0 0 0,6-29-1 0 0,-7 23 50 0 0,2 6-173 0 0,3 11-3117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3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1 7831 0 0,'-4'4'203'0'0,"1"-1"-1"0"0,-1 1 1 0 0,1 1-1 0 0,0-1 1 0 0,0 0-1 0 0,-3 6 1 0 0,3-5-227 0 0,1-1 1 0 0,-1 1 0 0 0,-1-1 0 0 0,1 0 0 0 0,-1 0 0 0 0,-7 7 0 0 0,-33 15 31 0 0,40-25-616 0 0,-4-3-2432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4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 6447 0 0,'0'0'499'0'0,"14"19"224"0"0,-11-10-539 0 0,-1 0 0 0 0,-1 0 1 0 0,1 0-1 0 0,-1 0 0 0 0,-1 0 0 0 0,0 0 1 0 0,0 0-1 0 0,-2 14 0 0 0,4-43-95 0 0,2 1 0 0 0,7-26 0 0 0,-9 39 45 0 0,0 0 0 0 0,0 0 0 0 0,0 1 0 0 0,1-1 0 0 0,0 1 0 0 0,0 0 0 0 0,1-1 0 0 0,-1 2 0 0 0,1-1 0 0 0,0 0-1 0 0,0 1 1 0 0,6-5 0 0 0,-10 9-109 0 0,0-1 0 0 0,1 1 0 0 0,-1 0 0 0 0,1-1-1 0 0,-1 1 1 0 0,1 0 0 0 0,-1-1 0 0 0,1 1 0 0 0,-1 0-1 0 0,1 0 1 0 0,-1 0 0 0 0,1-1 0 0 0,0 1 0 0 0,-1 0 0 0 0,1 0-1 0 0,-1 0 1 0 0,1 0 0 0 0,0 0 0 0 0,-1 0 0 0 0,1 0-1 0 0,-1 0 1 0 0,1 0 0 0 0,-1 0 0 0 0,1 1 0 0 0,0-1 0 0 0,-1 0-1 0 0,1 0 1 0 0,-1 0 0 0 0,1 1 0 0 0,-1-1 0 0 0,2 1-1 0 0,-1 0 24 0 0,0 0-1 0 0,0 1 0 0 0,0-1 0 0 0,0 1 1 0 0,0-1-1 0 0,-1 1 0 0 0,1-1 0 0 0,0 1 0 0 0,-1 0 1 0 0,2 2-1 0 0,3 42 577 0 0,-4-16-322 0 0,2-40-376 0 0,1 1-1 0 0,0 0 0 0 0,1 0 1 0 0,0 0-1 0 0,0 0 0 0 0,13-15 1 0 0,-8 11 28 0 0,-10 12 54 0 0,0 1 0 0 0,0-1-1 0 0,0 1 1 0 0,1-1 0 0 0,-1 0-1 0 0,0 1 1 0 0,1-1 0 0 0,-1 1 0 0 0,0 0-1 0 0,1-1 1 0 0,-1 1 0 0 0,0-1-1 0 0,1 1 1 0 0,-1-1 0 0 0,1 1-1 0 0,-1 0 1 0 0,1-1 0 0 0,-1 1-1 0 0,1 0 1 0 0,-1 0 0 0 0,1-1-1 0 0,-1 1 1 0 0,1 0 0 0 0,-1 0 0 0 0,1 0-1 0 0,0 0 1 0 0,-1 0 0 0 0,1 0-1 0 0,-1 0 1 0 0,1 0 0 0 0,0 0-1 0 0,0 0 1 0 0,0 1 29 0 0,0 0 0 0 0,-1 0 1 0 0,1 0-1 0 0,-1 0 0 0 0,1 0 0 0 0,-1 0 1 0 0,1 0-1 0 0,-1 0 0 0 0,1 0 0 0 0,-1 0 0 0 0,0 0 1 0 0,0 1-1 0 0,1-1 0 0 0,-1 2 0 0 0,0 44 775 0 0,-1-42-1035 0 0,0-1-1 0 0,0 0 0 0 0,1 0 1 0 0,0 1-1 0 0,0-1 0 0 0,0 0 1 0 0,1 1-1 0 0,-1-1 0 0 0,1 0 1 0 0,0 0-1 0 0,2 5 0 0 0,-2-9-1189 0 0,5-3-2506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4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68 5527 0 0,'0'0'423'0'0,"28"-7"5780"0"0,-26 6-6194 0 0,0 1-1 0 0,1-1 1 0 0,-1 1 0 0 0,0-1 0 0 0,0 0 0 0 0,0 0 0 0 0,0 0 0 0 0,0 0 0 0 0,0 0 0 0 0,0 0 0 0 0,0 0 0 0 0,-1-1-1 0 0,1 1 1 0 0,2-4 0 0 0,-3 5-17 0 0,0-1 0 0 0,-1 0 1 0 0,1 0-1 0 0,-1 0 0 0 0,1 0 0 0 0,-1 0 0 0 0,1 0 0 0 0,-1 0 0 0 0,1 0 0 0 0,-1 0 0 0 0,0 0 0 0 0,0 0 1 0 0,1 0-1 0 0,-1 0 0 0 0,0 0 0 0 0,0 0 0 0 0,0 0 0 0 0,0 0 0 0 0,0 0 0 0 0,-1 0 0 0 0,1-1 0 0 0,0 1 1 0 0,0 0-1 0 0,-1 0 0 0 0,1 0 0 0 0,-1 0 0 0 0,1 0 0 0 0,-1 0 0 0 0,1 1 0 0 0,-1-1 0 0 0,1 0 0 0 0,-1 0 1 0 0,0 0-1 0 0,1 0 0 0 0,-1 1 0 0 0,0-1 0 0 0,-1 0 0 0 0,1 0 25 0 0,0 0 0 0 0,0 1-1 0 0,0-1 1 0 0,0 0 0 0 0,0 1 0 0 0,0-1-1 0 0,0 1 1 0 0,0 0 0 0 0,0-1 0 0 0,0 1 0 0 0,-1 0-1 0 0,1 0 1 0 0,0 0 0 0 0,0-1 0 0 0,0 1 0 0 0,-1 1-1 0 0,1-1 1 0 0,0 0 0 0 0,0 0 0 0 0,0 0-1 0 0,0 1 1 0 0,-1-1 0 0 0,1 0 0 0 0,0 1 0 0 0,0-1-1 0 0,0 1 1 0 0,0-1 0 0 0,0 1 0 0 0,0 0-1 0 0,0-1 1 0 0,0 1 0 0 0,0 0 0 0 0,1 0 0 0 0,-1 0-1 0 0,0-1 1 0 0,0 1 0 0 0,1 0 0 0 0,-2 2-1 0 0,-1 0 43 0 0,1 0-1 0 0,-1 1 0 0 0,1 0 1 0 0,0-1-1 0 0,0 1 0 0 0,0 0 0 0 0,0 0 1 0 0,1 0-1 0 0,-3 6 0 0 0,4-5 1 0 0,-1 0 0 0 0,1 0 1 0 0,0 0-1 0 0,0 0 0 0 0,1 0 0 0 0,-1-1 0 0 0,1 1 0 0 0,2 5 0 0 0,-3-8-100 0 0,1 0 0 0 0,0 0 0 0 0,0 0-1 0 0,0 0 1 0 0,0 1 0 0 0,1-2 0 0 0,-1 1 0 0 0,0 0 0 0 0,1 0-1 0 0,-1 0 1 0 0,1-1 0 0 0,0 1 0 0 0,0 0 0 0 0,-1-1-1 0 0,1 0 1 0 0,0 1 0 0 0,0-1 0 0 0,4 1 0 0 0,1-2-1142 0 0,12-8-3112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4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105 129 10135 0 0,'-21'-4'1760'0'0,"17"5"-1717"0"0,-1 0-1 0 0,1 1 1 0 0,0-1-1 0 0,0 1 1 0 0,0-1-1 0 0,0 1 0 0 0,0 1 1 0 0,0-1-1 0 0,0 0 1 0 0,1 1-1 0 0,-1 0 1 0 0,1 0-1 0 0,0 0 1 0 0,0 0-1 0 0,0 0 0 0 0,0 1 1 0 0,1-1-1 0 0,-1 1 1 0 0,1 0-1 0 0,0 0 1 0 0,0 0-1 0 0,0 0 1 0 0,0 0-1 0 0,1 0 0 0 0,0 0 1 0 0,0 1-1 0 0,0-1 1 0 0,0 0-1 0 0,1 1 1 0 0,0-1-1 0 0,-1 0 1 0 0,2 1-1 0 0,-1-1 0 0 0,0 1 1 0 0,1-1-1 0 0,0 0 1 0 0,0 1-1 0 0,0-1 1 0 0,1 0-1 0 0,-1 0 1 0 0,4 6-1 0 0,-4-9-40 0 0,-1 0 0 0 0,1 0 1 0 0,-1 0-1 0 0,1 0 0 0 0,0 0 1 0 0,-1 0-1 0 0,1-1 0 0 0,0 1 0 0 0,0 0 1 0 0,0-1-1 0 0,0 1 0 0 0,-1 0 0 0 0,1-1 1 0 0,0 1-1 0 0,0-1 0 0 0,0 0 0 0 0,0 1 1 0 0,0-1-1 0 0,0 0 0 0 0,0 1 0 0 0,0-1 1 0 0,0 0-1 0 0,0 0 0 0 0,1 0 1 0 0,0 0-1 0 0,0 0 2 0 0,0-1-1 0 0,0 0 1 0 0,0 1 0 0 0,0-1 0 0 0,0 0-1 0 0,0 0 1 0 0,-1 0 0 0 0,1 0 0 0 0,0 0-1 0 0,0-1 1 0 0,-1 1 0 0 0,2-2 0 0 0,3-3 3 0 0,-1-1 1 0 0,1 1-1 0 0,-2-1 1 0 0,1 0 0 0 0,5-11-1 0 0,-3 5 62 0 0,-2 0 0 0 0,1 0 0 0 0,-2-1 0 0 0,1 0 0 0 0,-2 0-1 0 0,0 0 1 0 0,-1 0 0 0 0,0-1 0 0 0,-1 1 0 0 0,-1-1 0 0 0,0 1 0 0 0,-1-1-1 0 0,-5-25 1 0 0,5 41 26 0 0,1 0 0 0 0,-1 1-1 0 0,1-1 1 0 0,-1 0-1 0 0,1 1 1 0 0,-1-1 0 0 0,1 0-1 0 0,0 1 1 0 0,0-1 0 0 0,-1 1-1 0 0,1-1 1 0 0,0 1 0 0 0,0-1-1 0 0,1 2 1 0 0,-1 28-111 0 0,1-19-7 0 0,1 31-62 0 0,2-1 1 0 0,10 47-1 0 0,-14-86-41 0 0,7 12-1443 0 0,1-11-3587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5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 9215 0 0,'-18'42'2274'0'0,"14"-33"-1821"0"0,0 1-1 0 0,0-1 1 0 0,-1 0 0 0 0,-5 9-1 0 0,7-15-486 0 0,1 0-1 0 0,0-1 1 0 0,-1 1-1 0 0,1-1 0 0 0,-1 1 1 0 0,0-1-1 0 0,0 0 1 0 0,0 0-1 0 0,0 0 1 0 0,0-1-1 0 0,-1 1 1 0 0,1-1-1 0 0,0 1 0 0 0,-1-1 1 0 0,-4 1-1 0 0,3-2-1121 0 0,-4-3-3216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2759 0 0,'0'0'672'0'0,"7"9"-290"0"0,2 3-401 0 0,0 1 0 0 0,-2 1 1 0 0,0 0-1 0 0,0 0 0 0 0,-1 0 1 0 0,-1 1-1 0 0,4 15 0 0 0,-8-20-225 0 0,-9 6-976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5.8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9215 0 0,'0'0'707'0'0,"4"22"282"0"0,0 44 539 0 0,-3-32-1159 0 0,8 47 0 0 0,-8-74-3457 0 0,-2-12-2028 0 0,0 3 4798 0 0,0-1-1154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6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6911 0 0,'0'0'800'0'0,"13"-19"1351"0"0,-12 18-2056 0 0,0 0 0 0 0,0 0 0 0 0,-1 0 1 0 0,1 1-1 0 0,0-1 0 0 0,0 0 0 0 0,0 1 0 0 0,0-1 0 0 0,0 1 0 0 0,0-1 1 0 0,0 1-1 0 0,0-1 0 0 0,0 1 0 0 0,0 0 0 0 0,0-1 0 0 0,1 1 0 0 0,-1 0 1 0 0,0 0-1 0 0,0 0 0 0 0,0 0 0 0 0,0 0 0 0 0,0 0 0 0 0,2 1 0 0 0,-1-1-27 0 0,-1 1-1 0 0,1 0 0 0 0,-1 0 0 0 0,0 0 0 0 0,1 0 1 0 0,-1 0-1 0 0,0 0 0 0 0,0 0 0 0 0,0 0 0 0 0,0 1 1 0 0,0-1-1 0 0,0 0 0 0 0,0 1 0 0 0,1 1 1 0 0,2 6 48 0 0,0 0 1 0 0,0 1-1 0 0,-1-1 1 0 0,1 11-1 0 0,-3-17-33 0 0,5 13-55 0 0,-5-14-24 0 0,0 1 0 0 0,0 0 0 0 0,0-1 0 0 0,0 1 0 0 0,0 0 0 0 0,0 0 0 0 0,-1 0 0 0 0,1 0 0 0 0,-1 0 0 0 0,0 0 0 0 0,0 4 0 0 0,-1-7-178 0 0,1 1 0 0 0,0-1 0 0 0,0 0 0 0 0,0 0 0 0 0,0 0 0 0 0,0 0 0 0 0,-1 0-1 0 0,1 0 1 0 0,0 0 0 0 0,0 1 0 0 0,0-1 0 0 0,0 0 0 0 0,-1 0 0 0 0,1 0 0 0 0,0 0 0 0 0,0 0 0 0 0,0 0-1 0 0,-1 0 1 0 0,1 0 0 0 0,0 0 0 0 0,0 0 0 0 0,0 0 0 0 0,-1 0 0 0 0,1 0 0 0 0,0 0 0 0 0,0 0-1 0 0,0-1 1 0 0,0 1 0 0 0,-1 0 0 0 0,1 0 0 0 0,0 0 0 0 0,0 0 0 0 0,0 0 0 0 0,0 0 0 0 0,-1 0 0 0 0,1 0-1 0 0,0-1 1 0 0,0 1 0 0 0,0 0 0 0 0,-1 0-79 0 0,-2-3-1666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6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13823 0 0,'-2'7'-51'0'0,"-1"0"-1"0"0,1 0 1 0 0,0 1-1 0 0,1-1 1 0 0,0 0-1 0 0,0 1 1 0 0,1-1-1 0 0,-1 1 0 0 0,2 10 1 0 0,0-1-1242 0 0,-1-16 563 0 0,-1-11-3405 0 0,1 3 1312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6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11519 0 0,'0'0'1024'0'0,"0"1"-824"0"0,1 1-728 0 0,0 0-144 0 0,1 1-744 0 0,0 0-664 0 0,-1-2-264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7.3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1 10135 0 0,'-4'6'-15'0'0,"0"-1"0"0"0,-1 1-1 0 0,0-1 1 0 0,-9 8 0 0 0,9-9-100 0 0,-1 1 0 0 0,2 0 0 0 0,-10 10 0 0 0,13-12 165 0 0,0-1 0 0 0,-1 0-1 0 0,1 1 1 0 0,0-1 0 0 0,0 1-1 0 0,0-1 1 0 0,1 1 0 0 0,-1-1 0 0 0,1 1-1 0 0,-1-1 1 0 0,1 1 0 0 0,0 0-1 0 0,0-1 1 0 0,0 4 0 0 0,1 5 245 0 0,1 0 0 0 0,0-1 1 0 0,4 13-1 0 0,-6-21-303 0 0,0 0 0 0 0,1 0-1 0 0,0 0 1 0 0,-1 0-1 0 0,1 0 1 0 0,0 0 0 0 0,0 0-1 0 0,0-1 1 0 0,1 1-1 0 0,-1 0 1 0 0,0-1 0 0 0,0 1-1 0 0,1-1 1 0 0,-1 1 0 0 0,1-1-1 0 0,0 1 1 0 0,-1-1-1 0 0,1 0 1 0 0,0 0 0 0 0,0 0-1 0 0,-1 0 1 0 0,1 0-1 0 0,0 0 1 0 0,3 0 0 0 0,-4-1-77 0 0,1-1 1 0 0,0 1-1 0 0,-1 0 1 0 0,1-1-1 0 0,0 0 1 0 0,-1 1-1 0 0,1-1 1 0 0,-1 0-1 0 0,1 0 1 0 0,-1 1-1 0 0,1-1 1 0 0,-1 0-1 0 0,0-1 1 0 0,1 1-1 0 0,-1 0 1 0 0,0 0-1 0 0,0-1 1 0 0,0 1 0 0 0,0 0-1 0 0,0-1 1 0 0,0 1-1 0 0,0-1 1 0 0,-1 1-1 0 0,1-1 1 0 0,0 1-1 0 0,-1-1 1 0 0,1-2-1 0 0,2-5 56 0 0,0-1-1 0 0,0 1 0 0 0,1-13 1 0 0,-3 6 1023 0 0,-1 0 0 0 0,0 0 1 0 0,-3-22-1 0 0,3 38-801 0 0,-4 57 571 0 0,4-41-703 0 0,-1 1-1 0 0,0-1 0 0 0,-1 0 0 0 0,-9 32 1 0 0,10-45-111 0 0,0 0 1 0 0,0 0 0 0 0,0 0-1 0 0,0-1 1 0 0,0 1 0 0 0,-1 0-1 0 0,1-1 1 0 0,-1 1 0 0 0,0-1 0 0 0,0 1-1 0 0,0-1 1 0 0,0 0 0 0 0,0 0-1 0 0,0 0 1 0 0,-1 0 0 0 0,1 0 0 0 0,-1 0-1 0 0,1-1 1 0 0,-1 1 0 0 0,0-1-1 0 0,1 0 1 0 0,-1 0 0 0 0,0 0-1 0 0,0 0 1 0 0,0 0 0 0 0,0 0 0 0 0,0-1-1 0 0,0 0 1 0 0,0 1 0 0 0,0-1-1 0 0,0 0 1 0 0,0-1 0 0 0,0 1 0 0 0,0 0-1 0 0,-3-2 1 0 0,4 2-394 0 0,1 0-1 0 0,-1-1 1 0 0,0 1-1 0 0,1-1 1 0 0,-1 0-1 0 0,1 1 1 0 0,-1-1 0 0 0,1 0-1 0 0,0 0 1 0 0,-1 0-1 0 0,1 0 1 0 0,0 0-1 0 0,-3-2 1 0 0,2 0-1284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0:17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11975 0 0,'-3'9'151'0'0,"1"0"-1"0"0,1 1 1 0 0,-1 0-1 0 0,2-1 1 0 0,-1 1-1 0 0,1 0 1 0 0,1-1-1 0 0,2 14 1 0 0,0 24 94 0 0,-4-24-342 0 0,-1 0 1 0 0,-4 26-1 0 0,5-49 65 0 0,2-23 162 0 0,0 12-233 0 0,1 1 0 0 0,0 0-1 0 0,0 0 1 0 0,1 0 0 0 0,1 0 0 0 0,-1 1-1 0 0,2-1 1 0 0,-1 1 0 0 0,1 0 0 0 0,8-11-1 0 0,-13 20 145 0 0,0 0 0 0 0,0 0 0 0 0,0 0-1 0 0,1-1 1 0 0,-1 1 0 0 0,0 0-1 0 0,0 0 1 0 0,0 0 0 0 0,1-1 0 0 0,-1 1-1 0 0,0 0 1 0 0,0 0 0 0 0,0 0 0 0 0,1 0-1 0 0,-1-1 1 0 0,0 1 0 0 0,0 0-1 0 0,1 0 1 0 0,-1 0 0 0 0,0 0 0 0 0,1 0-1 0 0,-1 0 1 0 0,0 0 0 0 0,0 0 0 0 0,1 0-1 0 0,-1 0 1 0 0,0 0 0 0 0,0 0 0 0 0,1 0-1 0 0,-1 0 1 0 0,0 0 0 0 0,0 0-1 0 0,1 0 1 0 0,-1 0 0 0 0,0 1 0 0 0,0-1-1 0 0,1 0 1 0 0,-1 0 0 0 0,6 12 1104 0 0,-1 18 92 0 0,-5-30-1217 0 0,1 27 494 0 0,-2-21-636 0 0,1 1-1 0 0,0-1 1 0 0,1 1-1 0 0,0-1 1 0 0,0 1 0 0 0,0-1-1 0 0,0 1 1 0 0,1-1 0 0 0,0 0-1 0 0,4 7 1 0 0,-6-13-98 0 0,0 0-1 0 0,0 0 1 0 0,0 0-1 0 0,1 0 1 0 0,-1 0-1 0 0,0 1 1 0 0,1-1-1 0 0,-1 0 1 0 0,0 0 0 0 0,0 0-1 0 0,1 0 1 0 0,-1 0-1 0 0,0 0 1 0 0,0 0-1 0 0,1 0 1 0 0,-1 0 0 0 0,0-1-1 0 0,0 1 1 0 0,1 0-1 0 0,-1 0 1 0 0,0 0-1 0 0,0 0 1 0 0,1 0 0 0 0,-1 0-1 0 0,0 0 1 0 0,0-1-1 0 0,0 1 1 0 0,1 0-1 0 0,-1 0 1 0 0,0 0 0 0 0,0 0-1 0 0,0-1 1 0 0,0 1-1 0 0,1 0 1 0 0,-1 0-1 0 0,0-1 1 0 0,0 1 0 0 0,0 0-1 0 0,0 0 1 0 0,0-1-1 0 0,0 1 1 0 0,0 0-1 0 0,0 0 1 0 0,1-1 0 0 0,-1 1-1 0 0,0 0 1 0 0,0 0-1 0 0,0-1 1 0 0,0-2-2138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18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13 3223 0 0,'-15'-7'1976'0'0,"7"1"-1834"0"0,5 6-2084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22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11 8287 0 0,'-2'-1'105'0'0,"0"-1"-1"0"0,0 1 0 0 0,0 0 0 0 0,0 0 0 0 0,-1 0 0 0 0,1 0 1 0 0,0 0-1 0 0,-1 1 0 0 0,1-1 0 0 0,-1 1 0 0 0,1 0 0 0 0,0-1 1 0 0,-1 1-1 0 0,1 0 0 0 0,-1 0 0 0 0,1 1 0 0 0,-1-1 0 0 0,1 0 1 0 0,-1 1-1 0 0,1 0 0 0 0,0-1 0 0 0,-1 1 0 0 0,-3 2 0 0 0,-7 3 2 0 0,1 1-1 0 0,0 0 1 0 0,-13 11-1 0 0,7-5 204 0 0,11-8-196 0 0,1 0 0 0 0,0 1 0 0 0,0 0 1 0 0,0 0-1 0 0,1 0 0 0 0,-1 0 0 0 0,2 1 0 0 0,-1 0 0 0 0,1 0 0 0 0,0 0 1 0 0,0 1-1 0 0,1-1 0 0 0,0 1 0 0 0,0 0 0 0 0,1 0 0 0 0,0 0 0 0 0,1 0 1 0 0,-2 16-1 0 0,3-16-92 0 0,0 0 1 0 0,0 0 0 0 0,0 1-1 0 0,1-1 1 0 0,0 0 0 0 0,1 0-1 0 0,0 0 1 0 0,0 0 0 0 0,1 0-1 0 0,0-1 1 0 0,0 1 0 0 0,0-1-1 0 0,1 0 1 0 0,1 0 0 0 0,-1 0-1 0 0,1 0 1 0 0,0-1 0 0 0,11 12-1 0 0,38 32-1186 0 0,-38-40-3470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23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5527 0 0,'0'0'103'0'0,"0"-1"-1"0"0,0 0 1 0 0,0 0-1 0 0,0 0 1 0 0,0 0-1 0 0,0 0 0 0 0,0 0 1 0 0,0 0-1 0 0,1 0 1 0 0,-1 0-1 0 0,0 0 1 0 0,0 0-1 0 0,1 1 0 0 0,-1-1 1 0 0,0 0-1 0 0,1 0 1 0 0,-1 0-1 0 0,1 0 1 0 0,0 1-1 0 0,-1-1 0 0 0,1 0 1 0 0,-1 1-1 0 0,2-2 1 0 0,-1 2-81 0 0,0 0 0 0 0,-1 0 0 0 0,1 0 0 0 0,0 0 0 0 0,0 0 1 0 0,0 0-1 0 0,0 0 0 0 0,-1 0 0 0 0,1 0 0 0 0,0 0 0 0 0,0 0 0 0 0,0 1 0 0 0,-1-1 1 0 0,1 0-1 0 0,0 0 0 0 0,0 1 0 0 0,-1-1 0 0 0,1 1 0 0 0,0-1 0 0 0,0 1 0 0 0,3 2-45 0 0,0 0 0 0 0,-1 0-1 0 0,1 0 1 0 0,-1 0 0 0 0,0 1-1 0 0,0 0 1 0 0,3 4-1 0 0,-4-4-1 0 0,0-1-1 0 0,-1 1 0 0 0,0-1 0 0 0,1 1 1 0 0,-1 0-1 0 0,-1 0 0 0 0,1-1 0 0 0,0 1 1 0 0,-1 0-1 0 0,0 0 0 0 0,0 0 0 0 0,0-1 1 0 0,-1 1-1 0 0,1 0 0 0 0,-2 5 0 0 0,1-7 8 0 0,0 1 1 0 0,0-1-1 0 0,0 1 0 0 0,0-1 0 0 0,0 1 0 0 0,-1-1 0 0 0,1 0 0 0 0,-1 0 0 0 0,0 0 0 0 0,0 1 0 0 0,0-2 0 0 0,0 1 1 0 0,0 0-1 0 0,0 0 0 0 0,0-1 0 0 0,0 1 0 0 0,-1-1 0 0 0,1 0 0 0 0,-1 1 0 0 0,1-1 0 0 0,-1 0 0 0 0,-2 0 0 0 0,4-1 21 0 0,1 0 0 0 0,-1 0 0 0 0,0 0 0 0 0,1 0-1 0 0,-1 1 1 0 0,1-1 0 0 0,-1 0 0 0 0,1 0-1 0 0,-1 0 1 0 0,1 1 0 0 0,-1-1 0 0 0,1 0 0 0 0,-1 1-1 0 0,1-1 1 0 0,-1 0 0 0 0,1 1 0 0 0,-1-1-1 0 0,1 1 1 0 0,-1-1 0 0 0,1 1 0 0 0,0-1 0 0 0,-1 1-1 0 0,1 0-2 0 0,0-1 0 0 0,0 0 0 0 0,0 1 0 0 0,1-1 0 0 0,-1 0 0 0 0,0 1 0 0 0,0-1 0 0 0,0 0 0 0 0,1 0 0 0 0,-1 1 0 0 0,0-1 0 0 0,0 0 0 0 0,1 0 0 0 0,-1 1 0 0 0,0-1 0 0 0,0 0 0 0 0,1 0 0 0 0,-1 0 0 0 0,0 0 0 0 0,1 1 0 0 0,-1-1 0 0 0,0 0 0 0 0,1 0 0 0 0,-1 0 0 0 0,0 0 0 0 0,1 0 0 0 0,-1 0 0 0 0,0 0 0 0 0,1 0 0 0 0,-1 0 0 0 0,1 0 0 0 0,13 2 0 0 0,-12-2 0 0 0,2 0 1 0 0,1 1-1 0 0,-1 0 1 0 0,0 0-1 0 0,0 0 1 0 0,0 0-1 0 0,0 1 1 0 0,0 0-1 0 0,0 0 0 0 0,0 0 1 0 0,6 4-1 0 0,-9-4 25 0 0,1-1 0 0 0,-1 0 0 0 0,0 0 0 0 0,0 1 0 0 0,-1-1 0 0 0,1 1-1 0 0,0-1 1 0 0,0 0 0 0 0,-1 1 0 0 0,1 0 0 0 0,-1-1 0 0 0,1 1 0 0 0,-1-1 0 0 0,0 1-1 0 0,1 0 1 0 0,-1-1 0 0 0,0 1 0 0 0,0 0 0 0 0,0-1 0 0 0,0 1 0 0 0,-1-1 0 0 0,1 1-1 0 0,0 0 1 0 0,-1-1 0 0 0,1 1 0 0 0,-1-1 0 0 0,1 1 0 0 0,-1-1 0 0 0,0 1-1 0 0,-1 2 1 0 0,-2 3 155 0 0,0 1-1 0 0,-1-1 0 0 0,-7 10 0 0 0,11-15-280 0 0,-1 0 0 0 0,0 0 0 0 0,0 0-1 0 0,0 0 1 0 0,-1 0 0 0 0,1-1 0 0 0,0 1 0 0 0,-1 0 0 0 0,1-1 0 0 0,-1 0 0 0 0,1 0 0 0 0,-1 1 0 0 0,0-2-1 0 0,-4 2 1 0 0,-7-1-2627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24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4607 0 0,'0'0'1080'0'0,"-1"27"-450"0"0,8 62 1821 0 0,0-30-4628 0 0,-7-55 1361 0 0,-2 0-1344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6447 0 0,'0'0'688'0'0,"-6"2"-624"0"0,6 6-64 0 0,7 14-2872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24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6447 0 0,'5'0'149'0'0,"0"-1"1"0"0,1 1-1 0 0,-1-1 0 0 0,0 2 0 0 0,0-1 0 0 0,0 0 0 0 0,1 1 0 0 0,-1 0 0 0 0,0 0 0 0 0,7 3 0 0 0,-3 1-1693 0 0,-4-2-872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24.7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3 126 6447 0 0,'-1'2'576'0'0,"1"1"-464"0"0,1 2-112 0 0,-1-1 0 0 0,0 0-104 0 0,-1 1-48 0 0,1 1-8 0 0,-1-2 0 0 0,1 0-800 0 0,0-1-160 0 0</inkml:trace>
  <inkml:trace contextRef="#ctx0" brushRef="#br0" timeOffset="1">34 1 7367 0 0,'0'0'656'0'0,"0"2"-528"0"0,7 3-3376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25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70 7367 0 0,'0'0'783'0'0,"22"2"-462"0"0,-19-4-320 0 0,-1-1-1 0 0,0 1 0 0 0,1 0 0 0 0,-1-1 0 0 0,0 1 0 0 0,0-1 0 0 0,-1 0 1 0 0,1 1-1 0 0,-1-1 0 0 0,1 0 0 0 0,-1 0 0 0 0,0 0 0 0 0,0 0 0 0 0,0-1 1 0 0,0 1-1 0 0,-1 0 0 0 0,1-6 0 0 0,-1 9 2 0 0,1-1 0 0 0,-1 1 0 0 0,0-1 1 0 0,0 1-1 0 0,0-1 0 0 0,0 1 0 0 0,0-1 0 0 0,0 1 0 0 0,0-1 1 0 0,0 1-1 0 0,-1-1 0 0 0,1 0 0 0 0,0 1 0 0 0,0-1 0 0 0,0 1 0 0 0,-1-1 1 0 0,1 1-1 0 0,0 0 0 0 0,0-1 0 0 0,-1 1 0 0 0,1-1 0 0 0,0 1 1 0 0,-1-1-1 0 0,1 1 0 0 0,-1 0 0 0 0,1-1 0 0 0,0 1 0 0 0,-1 0 0 0 0,1-1 1 0 0,-1 1-1 0 0,1 0 0 0 0,-1 0 0 0 0,1-1 0 0 0,-1 1 0 0 0,1 0 1 0 0,-1 0-1 0 0,1 0 0 0 0,-1 0 0 0 0,1 0 0 0 0,-1 0 0 0 0,1 0 0 0 0,-1 0 1 0 0,1 0-1 0 0,-1 0 0 0 0,0 0 0 0 0,0 0 0 0 0,-17 8 121 0 0,15-5-13 0 0,1-1-1 0 0,0 1 0 0 0,-1 0 1 0 0,1-1-1 0 0,0 1 1 0 0,1 0-1 0 0,-1 1 1 0 0,0-1-1 0 0,1 0 1 0 0,0 0-1 0 0,0 1 1 0 0,0-1-1 0 0,0 1 1 0 0,0-1-1 0 0,0 5 1 0 0,0-3-65 0 0,1 1 1 0 0,0-1 0 0 0,0 0-1 0 0,0 0 1 0 0,0 1 0 0 0,1-1-1 0 0,0 0 1 0 0,0 0-1 0 0,3 9 1 0 0,-3-12-118 0 0,0-1 0 0 0,0 1 0 0 0,0-1 0 0 0,0 0 0 0 0,0 1 0 0 0,0-1 0 0 0,0 0 0 0 0,0 0 0 0 0,0 0 0 0 0,1 0 0 0 0,-1 0 0 0 0,2 1-1 0 0,11 4-3845 0 0,-13-6 2681 0 0,1-1-10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25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62 8287 0 0,'0'0'639'0'0,"11"22"-246"0"0,-10-18-426 0 0,1 1-1 0 0,-1-1 0 0 0,0 1 1 0 0,-1 0-1 0 0,1-1 1 0 0,-1 6-1 0 0,0-8 37 0 0,0 0 0 0 0,0 0-1 0 0,0-1 1 0 0,0 1 0 0 0,-1 0 0 0 0,1 0-1 0 0,0 0 1 0 0,-1 0 0 0 0,0-1 0 0 0,1 1 0 0 0,-1 0-1 0 0,0-1 1 0 0,0 1 0 0 0,0 0 0 0 0,0-1-1 0 0,0 1 1 0 0,-3 2 0 0 0,4-4 118 0 0,-1 0-95 0 0,1 0 0 0 0,0 0 0 0 0,0 0 0 0 0,-1-1 0 0 0,1 1 0 0 0,0 0 0 0 0,-1 0 0 0 0,1 0 0 0 0,0 0-1 0 0,-1 0 1 0 0,1-1 0 0 0,0 1 0 0 0,0 0 0 0 0,-1 0 0 0 0,1 0 0 0 0,0-1 0 0 0,0 1 0 0 0,-1 0 0 0 0,1 0-1 0 0,0-1 1 0 0,0 1 0 0 0,0 0 0 0 0,0-1 0 0 0,-1 1 0 0 0,1 0 0 0 0,0 0 0 0 0,0-1 0 0 0,0 1 0 0 0,0 0 0 0 0,0-1-1 0 0,0 1 1 0 0,0-1 0 0 0,0-17 131 0 0,8-17-349 0 0,-8 33 215 0 0,3-7 12 0 0,0 0-1 0 0,0 0 1 0 0,1 0 0 0 0,7-11-1 0 0,-10 18-79 0 0,0-1-1 0 0,1 1 1 0 0,0-1-1 0 0,0 1 1 0 0,-1 0-1 0 0,1 0 1 0 0,1 0-1 0 0,-1 0 1 0 0,0 0-1 0 0,0 0 0 0 0,1 0 1 0 0,-1 1-1 0 0,1-1 1 0 0,-1 1-1 0 0,1 0 1 0 0,0 0-1 0 0,0 0 1 0 0,3-1-1 0 0,3 5-6002 0 0,-6-3 4353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25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 6447 0 0,'-26'0'520'0'0,"14"3"-477"0"0,1 2-1 0 0,0 0 1 0 0,-12 7-1 0 0,19-10-24 0 0,0 0-1 0 0,0 1 0 0 0,1-1 0 0 0,-1 1 0 0 0,1 0 0 0 0,-1 0 1 0 0,1 1-1 0 0,0-1 0 0 0,0 1 0 0 0,0-1 0 0 0,-3 7 0 0 0,6-9-15 0 0,0-1-1 0 0,0 1 1 0 0,-1 0 0 0 0,1-1-1 0 0,0 1 1 0 0,0 0-1 0 0,0 0 1 0 0,0-1-1 0 0,0 1 1 0 0,0 0-1 0 0,0-1 1 0 0,0 1-1 0 0,0 0 1 0 0,0-1-1 0 0,1 1 1 0 0,-1 0-1 0 0,0 0 1 0 0,0-1-1 0 0,1 1 1 0 0,-1-1-1 0 0,0 1 1 0 0,1 0 0 0 0,-1-1-1 0 0,0 1 1 0 0,1 0-1 0 0,19 13 88 0 0,24 0 58 0 0,-41-13-32 0 0,0 0-1 0 0,0 0 1 0 0,0 0-1 0 0,-1 0 1 0 0,1 0 0 0 0,0 1-1 0 0,-1-1 1 0 0,1 1-1 0 0,-1 0 1 0 0,1 0-1 0 0,-1 0 1 0 0,0 0-1 0 0,0 0 1 0 0,0 0-1 0 0,2 4 1 0 0,-3-5-83 0 0,0 1 1 0 0,0-1-1 0 0,0 1 0 0 0,0 0 1 0 0,-1-1-1 0 0,1 1 0 0 0,0 0 1 0 0,-1 0-1 0 0,0-1 1 0 0,1 1-1 0 0,-1 0 0 0 0,0 0 1 0 0,0 0-1 0 0,0 0 0 0 0,0-1 1 0 0,0 1-1 0 0,0 0 1 0 0,-1 0-1 0 0,1 0 0 0 0,-1-1 1 0 0,1 1-1 0 0,-1 0 0 0 0,0 0 1 0 0,1-1-1 0 0,-1 1 1 0 0,-2 1-1 0 0,-2 1-864 0 0,-10 1-2599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26.3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10135 0 0,'0'0'383'0'0,"2"3"-325"0"0,-1 0-1 0 0,0 0 0 0 0,1 0 1 0 0,0-1-1 0 0,-1 1 0 0 0,1-1 1 0 0,0 1-1 0 0,0-1 0 0 0,1 0 0 0 0,-1 1 1 0 0,0-1-1 0 0,1 0 0 0 0,2 1 1 0 0,27 12-309 0 0,-21-10 221 0 0,0 0 0 0 0,16 11 0 0 0,-24-13 87 0 0,1 0-1 0 0,-1 0 0 0 0,1 0 0 0 0,-1 0 1 0 0,0 1-1 0 0,0 0 0 0 0,0-1 1 0 0,-1 1-1 0 0,1 0 0 0 0,2 6 0 0 0,5 13 328 0 0,13 46-1 0 0,-21-60-369 0 0,0 0 0 0 0,0 0 0 0 0,-1 0 0 0 0,0 0 0 0 0,-1 0 0 0 0,0 0 0 0 0,0 0 1 0 0,-3 15-1 0 0,-1-11 129 0 0,-1 0 1 0 0,-1-1 0 0 0,0 1 0 0 0,-13 20-1 0 0,8-15-67 0 0,-1-4-961 0 0,-15 6-3542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5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46 1375 0 0,'-18'-25'2754'0'0,"16"23"-2534"0"0,1 0 0 0 0,-1 1 0 0 0,1-1 0 0 0,-1 1 0 0 0,0-1 0 0 0,1 1 0 0 0,-1 0 0 0 0,0 0 1 0 0,0-1-1 0 0,0 2 0 0 0,0-1 0 0 0,0 0 0 0 0,-1 0 0 0 0,1 1 0 0 0,0-1 0 0 0,0 1 0 0 0,0-1 0 0 0,-1 1 0 0 0,1 0 1 0 0,0 0-1 0 0,0 0 0 0 0,-4 1 0 0 0,3-1-135 0 0,0 1 1 0 0,1 0-1 0 0,-1 0 1 0 0,1 0 0 0 0,0 0-1 0 0,-1 0 1 0 0,1 0-1 0 0,0 1 1 0 0,-1-1-1 0 0,1 1 1 0 0,0 0 0 0 0,0-1-1 0 0,0 1 1 0 0,1 0-1 0 0,-1 0 1 0 0,0 0-1 0 0,1 1 1 0 0,-1-1-1 0 0,-1 5 1 0 0,2-4-44 0 0,0 1 1 0 0,0-1-1 0 0,0 1 0 0 0,1-1 1 0 0,-1 1-1 0 0,1-1 0 0 0,0 1 1 0 0,0-1-1 0 0,0 1 0 0 0,1-1 0 0 0,-1 1 1 0 0,1-1-1 0 0,0 1 0 0 0,0-1 1 0 0,2 5-1 0 0,-3-7-40 0 0,1 0 1 0 0,-1 1-1 0 0,1-1 0 0 0,-1 0 0 0 0,1 0 0 0 0,-1 0 1 0 0,1 0-1 0 0,0 0 0 0 0,0 1 0 0 0,-1-1 0 0 0,1-1 1 0 0,0 1-1 0 0,0 0 0 0 0,0 0 0 0 0,0 0 1 0 0,0 0-1 0 0,0-1 0 0 0,1 1 0 0 0,-1 0 0 0 0,0-1 1 0 0,0 1-1 0 0,0-1 0 0 0,1 1 0 0 0,-1-1 1 0 0,0 0-1 0 0,0 1 0 0 0,1-1 0 0 0,-1 0 0 0 0,0 0 1 0 0,1 0-1 0 0,-1 0 0 0 0,0 0 0 0 0,1 0 0 0 0,-1-1 1 0 0,0 1-1 0 0,0 0 0 0 0,1-1 0 0 0,-1 1 1 0 0,0-1-1 0 0,0 1 0 0 0,0-1 0 0 0,1 1 0 0 0,0-2 1 0 0,3-1 25 0 0,-1-1 0 0 0,1 1-1 0 0,-1-1 1 0 0,0 0 0 0 0,-1 0 0 0 0,1 0 0 0 0,-1-1 0 0 0,0 1 0 0 0,0-1 0 0 0,0 0 0 0 0,0 0 0 0 0,-1 0 0 0 0,0 0 0 0 0,0 0 0 0 0,0-1 0 0 0,-1 1 0 0 0,1 0-1 0 0,-1-1 1 0 0,0-8 0 0 0,-2 30 425 0 0,0-5-262 0 0,0 0 0 0 0,1-1 0 0 0,2 12 0 0 0,-2-19-332 0 0,0-1 0 0 0,0 0 0 0 0,1 0 1 0 0,-1 0-1 0 0,1 1 0 0 0,0-1 0 0 0,-1 0 0 0 0,1 0 1 0 0,0 0-1 0 0,0 0 0 0 0,1 0 0 0 0,-1 0 0 0 0,0-1 0 0 0,0 1 1 0 0,1 0-1 0 0,-1-1 0 0 0,1 1 0 0 0,0-1 0 0 0,-1 1 1 0 0,1-1-1 0 0,3 2 0 0 0,-5-3-177 0 0,1 0 0 0 0,-1 1 0 0 0,1-1 0 0 0,0 0 1 0 0,-1 0-1 0 0,1 0 0 0 0,0 0 0 0 0,-1 0 0 0 0,1 0 0 0 0,0 0 0 0 0,-1 0 0 0 0,1 0 0 0 0,0 0 0 0 0,-1 0 1 0 0,1 0-1 0 0,-1-1 0 0 0,1 1 0 0 0,0 0 0 0 0,-1 0 0 0 0,2-1 0 0 0,0-1-1377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5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 4143 0 0,'0'0'319'0'0,"0"0"-210"0"0,-1-2-114 0 0,1 2-88 0 0,1 6 646 0 0,-1 1 1 0 0,0 0-1 0 0,0 0 0 0 0,0-1 1 0 0,-1 1-1 0 0,-1 7 1 0 0,0 8-223 0 0,1-16-281 0 0,-1 22-170 0 0,1 1 1 0 0,5 48-1 0 0,-4-74-2890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6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7831 0 0,'0'0'1083'0'0,"-10"21"-214"0"0,3 3-690 0 0,0 1 0 0 0,1 0 0 0 0,2 1 0 0 0,0-1 0 0 0,2 1 0 0 0,1 0 0 0 0,2 27 0 0 0,0-47-1203 0 0,3-3-2688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6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7 6447 0 0,'0'0'499'0'0,"-17"7"800"0"0,14-3-1222 0 0,0 1 0 0 0,0 0 0 0 0,0 0 0 0 0,1 0-1 0 0,-1 0 1 0 0,1 0 0 0 0,0 0 0 0 0,1 1 0 0 0,-1-1 0 0 0,1 1 0 0 0,0-1 0 0 0,1 1 0 0 0,-1-1 0 0 0,1 1 0 0 0,0 0 0 0 0,0-1 0 0 0,1 1 0 0 0,0-1 0 0 0,0 1 0 0 0,3 9 0 0 0,-4-15-76 0 0,0 1 1 0 0,0 0-1 0 0,1 0 1 0 0,-1 0 0 0 0,0-1-1 0 0,0 1 1 0 0,1 0-1 0 0,-1 0 1 0 0,1-1 0 0 0,-1 1-1 0 0,1 0 1 0 0,-1-1-1 0 0,1 1 1 0 0,-1 0 0 0 0,1-1-1 0 0,0 1 1 0 0,-1-1-1 0 0,1 1 1 0 0,0-1 0 0 0,-1 1-1 0 0,1-1 1 0 0,0 0-1 0 0,0 1 1 0 0,-1-1-1 0 0,1 0 1 0 0,0 1 0 0 0,0-1-1 0 0,0 0 1 0 0,-1 0-1 0 0,1 0 1 0 0,0 0 0 0 0,0 0-1 0 0,0 0 1 0 0,0 0-1 0 0,-1 0 1 0 0,1 0 0 0 0,0 0-1 0 0,0 0 1 0 0,0-1-1 0 0,-1 1 1 0 0,1 0-1 0 0,0-1 1 0 0,0 1 0 0 0,0 0-1 0 0,-1-1 1 0 0,1 1-1 0 0,0-1 1 0 0,-1 1 0 0 0,1-1-1 0 0,-1 1 1 0 0,1-1-1 0 0,0 0 1 0 0,-1 1 0 0 0,2-2-1 0 0,2-3-97 0 0,0 0-1 0 0,0 0 1 0 0,-1 0 0 0 0,1 0-1 0 0,4-11 1 0 0,-5 8 67 0 0,-1 1 0 0 0,1-1 0 0 0,-1 0 0 0 0,-1 0 1 0 0,1-8-1 0 0,-1 14 25 0 0,-1 1 1 0 0,0-1-1 0 0,1 0 0 0 0,-1 1 1 0 0,0-1-1 0 0,0 1 1 0 0,0-1-1 0 0,0 0 1 0 0,-1 1-1 0 0,1-1 1 0 0,0 1-1 0 0,-1-1 0 0 0,1 1 1 0 0,-1-1-1 0 0,0 1 1 0 0,1-1-1 0 0,-1 1 1 0 0,0-1-1 0 0,0 1 1 0 0,0 0-1 0 0,0-1 0 0 0,0 1 1 0 0,0 0-1 0 0,0 0 1 0 0,0 0-1 0 0,0 0 1 0 0,-1 0-1 0 0,1 0 1 0 0,0 0-1 0 0,-1 0 0 0 0,1 1 1 0 0,-4-2-1 0 0,5 2-72 0 0,-1 0 0 0 0,1 0 0 0 0,-1 0 0 0 0,1 0 0 0 0,-1 0-1 0 0,1 0 1 0 0,-1 0 0 0 0,1 0 0 0 0,-1 0 0 0 0,1 0 0 0 0,-1 0-1 0 0,1 0 1 0 0,-1 0 0 0 0,1 0 0 0 0,-1 1 0 0 0,1-1 0 0 0,-1 0-1 0 0,1 0 1 0 0,-1 1 0 0 0,1-1 0 0 0,0 0 0 0 0,-1 1 0 0 0,1-1 0 0 0,0 0-1 0 0,-1 1 1 0 0,1-1 0 0 0,0 1 0 0 0,-1-1 0 0 0,1 0 0 0 0,0 1-1 0 0,-1-1 1 0 0,1 1 0 0 0,-3 15-3421 0 0,2-14 3235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2759 0 0,'1'1'207'0'0,"3"2"-199"0"0,0 1-1 0 0,0-1 1 0 0,0-1-1 0 0,0 1 1 0 0,0-1-1 0 0,0 1 1 0 0,1-1 0 0 0,4 1-1 0 0,-4-1-157 0 0,-1 0 0 0 0,0 0-1 0 0,0 0 1 0 0,0 0 0 0 0,7 6 0 0 0,-1 0 191 0 0,0 1-1 0 0,-1 1 1 0 0,0 0 0 0 0,9 13 0 0 0,-17-21 58 0 0,0 1 1 0 0,0-1-1 0 0,0 1 1 0 0,0 0-1 0 0,0-1 1 0 0,-1 1 0 0 0,0 0-1 0 0,1-1 1 0 0,-1 5-1 0 0,0-5-34 0 0,0 1 0 0 0,0 0 0 0 0,1 0 0 0 0,-1 0 1 0 0,1 0-1 0 0,0-1 0 0 0,1 5 0 0 0,-2-7-65 0 0,0 1 1 0 0,0-1-1 0 0,1 1 0 0 0,-1-1 1 0 0,0 1-1 0 0,1-1 0 0 0,-1 1 1 0 0,0-1-1 0 0,1 1 1 0 0,-1-1-1 0 0,1 0 0 0 0,-1 1 1 0 0,0-1-1 0 0,1 1 0 0 0,-1-1 1 0 0,1 0-1 0 0,-1 1 1 0 0,1-1-1 0 0,0 0 0 0 0,-1 0 1 0 0,1 0-1 0 0,-1 1 0 0 0,1-1 1 0 0,-1 0-1 0 0,1 0 1 0 0,0 0-1 0 0,-1 0 0 0 0,1 0 1 0 0,0 0-1 0 0,0 0-1 0 0,2 1 5 0 0,-1-1 0 0 0,1 1-1 0 0,-1-1 1 0 0,1 0-1 0 0,-1 1 1 0 0,1-1-1 0 0,-1 0 1 0 0,1-1 0 0 0,-1 1-1 0 0,1 0 1 0 0,-1-1-1 0 0,1 1 1 0 0,-1-1-1 0 0,1 0 1 0 0,-1 0-1 0 0,4-2 1 0 0,-2 1-1 0 0,1 0 12 0 0,-1 0 0 0 0,0 0-1 0 0,0-1 1 0 0,0 0 0 0 0,-1 0-1 0 0,1 0 1 0 0,-1 0-1 0 0,0 0 1 0 0,1-1 0 0 0,1-3-1 0 0,25-43 320 0 0,-5 8-69 0 0,-9 19 295 0 0,-11 15-410 0 0,1 0 1 0 0,-1 0 0 0 0,2 0-1 0 0,-1 1 1 0 0,1 0-1 0 0,10-7 1 0 0,13-1-1811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7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10135 0 0,'-3'2'108'0'0,"0"0"0"0"0,0 1-1 0 0,0 0 1 0 0,1-1 0 0 0,-1 1-1 0 0,1 0 1 0 0,-1 1 0 0 0,1-1 0 0 0,0 0-1 0 0,0 1 1 0 0,1-1 0 0 0,-1 1-1 0 0,1-1 1 0 0,-2 8 0 0 0,-2 9-332 0 0,-4 31 1 0 0,6-36 133 0 0,2-8-167 0 0,1 0-1 0 0,-1-1 1 0 0,1 1-1 0 0,0 0 1 0 0,2 11-1 0 0,3 4-6997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7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 8751 0 0,'0'0'674'0'0,"0"-1"-438"0"0,0-1-186 0 0,0 2-30 0 0,1-1 0 0 0,-1 1 0 0 0,0-1 0 0 0,1 0 0 0 0,-1 1 0 0 0,1-1 0 0 0,-1 1 0 0 0,1-1-1 0 0,-1 1 1 0 0,1-1 0 0 0,-1 1 0 0 0,1 0 0 0 0,-1-1 0 0 0,1 1 0 0 0,0-1 0 0 0,-1 1 0 0 0,1 0-1 0 0,0 0 1 0 0,-1-1 0 0 0,1 1 0 0 0,0 0 0 0 0,-1 0 0 0 0,1 0 0 0 0,0 0 0 0 0,0 0 0 0 0,-1 0-1 0 0,1 0 1 0 0,1 0 0 0 0,22 0-724 0 0,-23 0 623 0 0,0 0-120 0 0,16 0-1626 0 0,-6-1-2346 0 0,-8 1 2678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7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8751 0 0,'4'9'-276'0'0,"0"-1"0"0"0,-1 1-1 0 0,0 0 1 0 0,-1 0-1 0 0,0 0 1 0 0,0 1-1 0 0,-1-1 1 0 0,0 0 0 0 0,0 1-1 0 0,-1-1 1 0 0,0 0-1 0 0,-1 1 1 0 0,0-1 0 0 0,-1 0-1 0 0,-4 16 1 0 0,2-20-2662 0 0,2-5 1922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8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10135 0 0,'1'1'59'0'0,"0"0"0"0"0,0 1 0 0 0,0-1-1 0 0,0 0 1 0 0,0 0 0 0 0,0 0 0 0 0,1 0-1 0 0,-1 0 1 0 0,0 0 0 0 0,1 0 0 0 0,-1-1-1 0 0,1 1 1 0 0,-1 0 0 0 0,1-1 0 0 0,-1 1-1 0 0,1-1 1 0 0,-1 0 0 0 0,1 1 0 0 0,-1-1-1 0 0,3 0 1 0 0,0 1-352 0 0,0-1 1 0 0,0 0-1 0 0,0 0 1 0 0,0-1-1 0 0,0 1 0 0 0,6-2 1 0 0,-7 1-197 0 0,-1 0 1 0 0,1 0 0 0 0,0 0 0 0 0,0 0 0 0 0,-1-1-1 0 0,1 1 1 0 0,-1-1 0 0 0,0 1 0 0 0,1-1 0 0 0,-1 0-1 0 0,3-3 1 0 0,-2 0-799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8.5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10135 0 0,'-2'10'264'0'0,"1"0"-1"0"0,0 0 1 0 0,1 0-1 0 0,1 17 1 0 0,-1 23-1843 0 0,1-56 1477 0 0,1-1 0 0 0,-1 1 0 0 0,1-1 0 0 0,6-11 0 0 0,-7 16 149 0 0,0-1-1 0 0,0 0 1 0 0,1 1 0 0 0,-1-1-1 0 0,1 1 1 0 0,0-1 0 0 0,0 1 0 0 0,0 0-1 0 0,0 0 1 0 0,0 0 0 0 0,0 0 0 0 0,1 0-1 0 0,-1 0 1 0 0,5-2 0 0 0,-6 4-26 0 0,-1 0 1 0 0,1 0-1 0 0,0 0 1 0 0,-1 1 0 0 0,1-1-1 0 0,0 0 1 0 0,-1 0-1 0 0,1 0 1 0 0,-1 1 0 0 0,1-1-1 0 0,0 0 1 0 0,-1 0-1 0 0,1 1 1 0 0,-1-1 0 0 0,1 1-1 0 0,-1-1 1 0 0,1 0-1 0 0,-1 1 1 0 0,1-1 0 0 0,-1 1-1 0 0,1-1 1 0 0,-1 1-1 0 0,0 0 1 0 0,1-1 0 0 0,-1 1-1 0 0,0-1 1 0 0,0 1-1 0 0,1 0 1 0 0,-1-1 0 0 0,0 1-1 0 0,0 0 1 0 0,0 0-1 0 0,9 29 884 0 0,-8-24-804 0 0,9 18-7837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8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94 4143 0 0,'22'-22'3200'0'0,"-20"20"-3085"0"0,0-1 0 0 0,-1 0 0 0 0,1 1 0 0 0,0-1-1 0 0,-1 0 1 0 0,1 0 0 0 0,-1 0 0 0 0,0 0 0 0 0,0-1-1 0 0,0 1 1 0 0,-1 0 0 0 0,1 0 0 0 0,-1-1 0 0 0,1 1-1 0 0,-1 0 1 0 0,0-1 0 0 0,-1 1 0 0 0,1 0 0 0 0,-1-5-1 0 0,0 7-84 0 0,1 1 1 0 0,0 0-1 0 0,0-1 0 0 0,0 1 0 0 0,-1 0 0 0 0,1-1 0 0 0,0 1 0 0 0,-1 0 0 0 0,1-1 0 0 0,0 1 0 0 0,-1 0 0 0 0,1 0 0 0 0,0 0 0 0 0,-1-1 1 0 0,1 1-1 0 0,0 0 0 0 0,-1 0 0 0 0,1 0 0 0 0,-1 0 0 0 0,1 0 0 0 0,0-1 0 0 0,-1 1 0 0 0,1 0 0 0 0,-1 0 0 0 0,1 0 0 0 0,0 0 0 0 0,-1 0 1 0 0,1 0-1 0 0,-1 0 0 0 0,1 1 0 0 0,0-1 0 0 0,-1 0 0 0 0,1 0 0 0 0,-1 0 0 0 0,1 0 0 0 0,0 0 0 0 0,-1 1 0 0 0,1-1 0 0 0,0 0 0 0 0,-1 0 1 0 0,1 1-1 0 0,0-1 0 0 0,-1 0 0 0 0,1 0 0 0 0,0 1 0 0 0,-1-1 0 0 0,1 0 0 0 0,0 1 0 0 0,0-1 0 0 0,0 1 0 0 0,-1-1 0 0 0,1 1 0 0 0,-12 18 963 0 0,9-12-948 0 0,1-1 0 0 0,0 1 0 0 0,1-1 0 0 0,0 1 0 0 0,0 0 0 0 0,0-1 0 0 0,1 1 0 0 0,0 0 0 0 0,0 0-1 0 0,1 0 1 0 0,0-1 0 0 0,0 1 0 0 0,3 9 0 0 0,-4-16-63 0 0,0 0-20 0 0,0 1 1 0 0,0-1-1 0 0,0 0 1 0 0,0 1-1 0 0,1-1 1 0 0,-1 1-1 0 0,0-1 1 0 0,0 0-1 0 0,0 1 1 0 0,1-1-1 0 0,-1 0 1 0 0,0 1-1 0 0,1-1 1 0 0,-1 0 0 0 0,0 0-1 0 0,1 1 1 0 0,-1-1-1 0 0,0 0 1 0 0,1 0-1 0 0,-1 1 1 0 0,0-1-1 0 0,1 0 1 0 0,-1 0-1 0 0,0 0 1 0 0,1 0-1 0 0,-1 0 1 0 0,1 0-1 0 0,-1 1 1 0 0,0-1-1 0 0,1 0 1 0 0,-1 0-1 0 0,1 0 1 0 0,-1 0-1 0 0,1-1 1 0 0,0 1-1 0 0,10-8-4106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9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3 7367 0 0,'0'0'568'0'0,"-26"-2"556"0"0,22 4-878 0 0,0 1 0 0 0,0-1-1 0 0,0 1 1 0 0,0 0-1 0 0,0 0 1 0 0,1 0 0 0 0,-1 0-1 0 0,1 1 1 0 0,0 0 0 0 0,0-1-1 0 0,0 1 1 0 0,0 0-1 0 0,-3 7 1 0 0,3-5-219 0 0,1 0-1 0 0,-1 1 1 0 0,1-1 0 0 0,0 0-1 0 0,1 1 1 0 0,-1-1 0 0 0,1 1-1 0 0,1-1 1 0 0,-1 11 0 0 0,1-16-23 0 0,0-1 0 0 0,-1 1 0 0 0,1-1 0 0 0,0 1 0 0 0,0-1 0 0 0,0 1 0 0 0,0-1 0 0 0,0 1 0 0 0,0-1 0 0 0,0 1 0 0 0,0 0 0 0 0,1-1 0 0 0,-1 1 0 0 0,0-1 0 0 0,0 1 0 0 0,0-1 0 0 0,0 1 1 0 0,1-1-1 0 0,-1 1 0 0 0,0-1 0 0 0,1 1 0 0 0,-1-1 0 0 0,0 0 0 0 0,1 1 0 0 0,-1-1 0 0 0,0 1 0 0 0,1-1 0 0 0,-1 0 0 0 0,1 1 0 0 0,-1-1 0 0 0,1 0 0 0 0,-1 1 0 0 0,1-1 0 0 0,0 0 0 0 0,0 0 5 0 0,0-1 0 0 0,1 1-1 0 0,-1-1 1 0 0,0 1-1 0 0,0-1 1 0 0,0 1-1 0 0,0-1 1 0 0,0 0 0 0 0,0 0-1 0 0,0 0 1 0 0,0 0-1 0 0,0 1 1 0 0,1-3 0 0 0,25-35 59 0 0,-24 31-67 0 0,0 0 0 0 0,0 0 1 0 0,-1-1-1 0 0,0 1 0 0 0,0-1 0 0 0,-1 1 0 0 0,0-1 0 0 0,0 0 0 0 0,-1-7 0 0 0,0 14 52 0 0,-6 46 627 0 0,5-39-1313 0 0,1 1 0 0 0,-1-1 0 0 0,1 0 0 0 0,1 0-1 0 0,-1 1 1 0 0,1-1 0 0 0,0 0 0 0 0,3 10 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9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11519 0 0,'0'1'887'0'0,"-6"68"-1732"0"0,4-55 851 0 0,0 0-1 0 0,1 0 1 0 0,0 0-1 0 0,1 0 1 0 0,4 25-1 0 0,-4-39-3 0 0,0 1-1 0 0,0 0 1 0 0,0-1 0 0 0,0 1-1 0 0,0-1 1 0 0,0 1 0 0 0,0-1-1 0 0,0 1 1 0 0,1-1 0 0 0,-1 1-1 0 0,0-1 1 0 0,0 1 0 0 0,1-1-1 0 0,-1 1 1 0 0,0-1 0 0 0,1 1-1 0 0,-1-1 1 0 0,0 0 0 0 0,1 1-1 0 0,-1-1 1 0 0,1 1 0 0 0,-1-1-1 0 0,1 0 1 0 0,-1 0 0 0 0,0 1-1 0 0,1-1 1 0 0,-1 0 0 0 0,1 0-1 0 0,0 1 1 0 0,-1-1 0 0 0,1 0-1 0 0,-1 0 1 0 0,1 0 0 0 0,-1 0-1 0 0,1 0 1 0 0,-1 0 0 0 0,1 0-1 0 0,-1 0 1 0 0,1 0 0 0 0,0 0-1 0 0,-1 0 1 0 0,1 0 0 0 0,-1 0-1 0 0,1-1 1 0 0,-1 1 0 0 0,1 0-1 0 0,-1 0 1 0 0,1-1 0 0 0,-1 1-1 0 0,1 0 1 0 0,-1 0 0 0 0,0-1-1 0 0,1 1 1 0 0,-1-1 0 0 0,1 1-1 0 0,-1 0 1 0 0,0-1 0 0 0,1 1-1 0 0,-1-1 1 0 0,3-2-118 0 0,0 1 0 0 0,-1-1 1 0 0,0 0-1 0 0,1 1 0 0 0,-1-1 1 0 0,-1 0-1 0 0,1 0 0 0 0,2-4 1 0 0,-4 3 13 0 0,1 0 0 0 0,0 0 0 0 0,-1 0 0 0 0,0 0 0 0 0,0-1 0 0 0,0 1 0 0 0,-1 0 1 0 0,0 0-1 0 0,0-4 0 0 0,0 6 147 0 0,1 1 0 0 0,0 0 1 0 0,0-1-1 0 0,-1 1 0 0 0,1-1 1 0 0,-1 1-1 0 0,1 0 0 0 0,-1-1 1 0 0,0 1-1 0 0,1 0 1 0 0,-1 0-1 0 0,0-1 0 0 0,0 1 1 0 0,0 0-1 0 0,0 0 0 0 0,0 0 1 0 0,0 0-1 0 0,0 0 0 0 0,0 0 1 0 0,-1 1-1 0 0,1-1 0 0 0,0 0 1 0 0,0 0-1 0 0,-1 1 0 0 0,1-1 1 0 0,0 1-1 0 0,-1-1 0 0 0,-1 1 1 0 0,1 0-68 0 0,0 1 0 0 0,0 0 0 0 0,0-1 0 0 0,0 1 0 0 0,1 0 0 0 0,-1 0 0 0 0,0 0 0 0 0,1 1 0 0 0,-1-1 0 0 0,0 0 0 0 0,1 1 0 0 0,0-1 0 0 0,-1 0 0 0 0,1 1 0 0 0,0 0 0 0 0,0-1 0 0 0,0 1 0 0 0,0 0 0 0 0,0 0 0 0 0,0-1 0 0 0,-1 4 0 0 0,-1 6-3740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0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15 12439 0 0,'-5'3'140'0'0,"0"0"0"0"0,0 0 0 0 0,0 0 0 0 0,0 1 0 0 0,0-1 0 0 0,1 1 0 0 0,0 0 1 0 0,-1 0-1 0 0,-5 9 0 0 0,8-11-151 0 0,1 1 0 0 0,-1 0 1 0 0,1-1-1 0 0,-1 1 0 0 0,1-1 0 0 0,0 1 1 0 0,0 0-1 0 0,0 0 0 0 0,0 0 1 0 0,1 0-1 0 0,-1 0 0 0 0,1 0 1 0 0,0 0-1 0 0,0 0 0 0 0,0 0 1 0 0,0 0-1 0 0,0-1 0 0 0,1 1 1 0 0,-1 0-1 0 0,1 0 0 0 0,2 5 1 0 0,-3-7 2 0 0,0 0 0 0 0,1 0 1 0 0,-1 0-1 0 0,0-1 0 0 0,1 1 1 0 0,-1 0-1 0 0,1 0 1 0 0,0 0-1 0 0,-1 0 0 0 0,1-1 1 0 0,0 1-1 0 0,-1 0 0 0 0,1 0 1 0 0,0-1-1 0 0,0 1 1 0 0,-1-1-1 0 0,1 1 0 0 0,0-1 1 0 0,0 1-1 0 0,0-1 0 0 0,0 1 1 0 0,0-1-1 0 0,0 0 0 0 0,0 1 1 0 0,0-1-1 0 0,1 0 1 0 0,0 0 4 0 0,0 0 0 0 0,0-1 0 0 0,0 1 0 0 0,-1-1 0 0 0,1 1 0 0 0,0-1 0 0 0,0 0 0 0 0,0 1 0 0 0,-1-1 0 0 0,1 0-1 0 0,0 0 1 0 0,2-3 0 0 0,1 0-35 0 0,0 0 0 0 0,-1 0 0 0 0,1-1 0 0 0,-1 1 0 0 0,0-1 0 0 0,-1 0 0 0 0,6-9 0 0 0,-6 7-62 0 0,-1-1 0 0 0,1 1-1 0 0,-1 0 1 0 0,1-9 0 0 0,-3 14 102 0 0,0 1 0 0 0,1-1 0 0 0,-1 0 0 0 0,0 1 0 0 0,0-1 0 0 0,0 0 1 0 0,0 1-1 0 0,0-1 0 0 0,0 0 0 0 0,0 1 0 0 0,-1-1 0 0 0,1 1 0 0 0,0-1 0 0 0,-1 0 0 0 0,0 1 0 0 0,1-1 0 0 0,-1 1 0 0 0,0-1 0 0 0,0 1 1 0 0,0 0-1 0 0,0-1 0 0 0,0 1 0 0 0,0 0 0 0 0,-2-2 0 0 0,2 3 27 0 0,1-1 0 0 0,-1 1 0 0 0,0 0 0 0 0,0 0 0 0 0,0 0 0 0 0,1 0 0 0 0,-1 0 0 0 0,0 0 0 0 0,0 0 0 0 0,0 0 0 0 0,0 0 0 0 0,1 1 0 0 0,-1-1 0 0 0,0 0 0 0 0,0 1 0 0 0,1-1 0 0 0,-1 0 0 0 0,0 1 0 0 0,0-1 0 0 0,1 1 0 0 0,-1-1 0 0 0,0 1 0 0 0,1-1 0 0 0,-1 1 0 0 0,1-1 0 0 0,-2 2 0 0 0,-15 19-1396 0 0,15-19 904 0 0,-7 10-3737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0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4 11519 0 0,'0'0'887'0'0,"-10"13"-214"0"0,9-6-666 0 0,0 0 0 0 0,0-1 0 0 0,0 1 0 0 0,1 0 0 0 0,0-1 0 0 0,0 1 0 0 0,1 0 0 0 0,0-1 0 0 0,0 1 0 0 0,1 0 0 0 0,-1-1 0 0 0,1 1-1 0 0,1-1 1 0 0,5 11 0 0 0,-8-16-6 0 0,1-1 0 0 0,-1 0 0 0 0,1 0 0 0 0,-1 1 0 0 0,0-1-1 0 0,1 0 1 0 0,-1 0 0 0 0,1 0 0 0 0,-1 1 0 0 0,1-1 0 0 0,-1 0 0 0 0,1 0 0 0 0,-1 0-1 0 0,1 0 1 0 0,-1 0 0 0 0,1 0 0 0 0,-1 0 0 0 0,1 0 0 0 0,-1 0 0 0 0,1 0-1 0 0,-1 0 1 0 0,1-1 0 0 0,-1 1 0 0 0,1 0 0 0 0,-1 0 0 0 0,1 0 0 0 0,-1-1 0 0 0,1 1-1 0 0,-1 0 1 0 0,1 0 0 0 0,-1-1 0 0 0,0 1 0 0 0,1-1 0 0 0,-1 1 0 0 0,0 0-1 0 0,1-1 1 0 0,12-12 31 0 0,-10 9-28 0 0,0 0-1 0 0,0 0 1 0 0,-1 0-1 0 0,1-1 1 0 0,-1 1-1 0 0,0 0 0 0 0,0-1 1 0 0,-1 0-1 0 0,1 1 1 0 0,-1-1-1 0 0,0 0 1 0 0,0 0-1 0 0,-1 0 1 0 0,1 0-1 0 0,-1 1 1 0 0,0-1-1 0 0,-1 0 0 0 0,1 0 1 0 0,-1 0-1 0 0,0 0 1 0 0,-3-9-1 0 0,4 14 33 0 0,-5 1-2138 0 0,3 7-2004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 5983 0 0,'-7'3'76'0'0,"-1"-1"0"0"0,1 2-1 0 0,0-1 1 0 0,0 1 0 0 0,1 0-1 0 0,-1 0 1 0 0,1 1-1 0 0,0 0 1 0 0,-10 10 0 0 0,-25 18-255 0 0,-19 15-287 0 0,43-31 466 0 0,4-1 0 0 0,13-16 1 0 0,-2 2 6 0 0,0 0 0 0 0,0 0 0 0 0,1 0 1 0 0,-1 0-1 0 0,1 0 0 0 0,-1 0 1 0 0,1 0-1 0 0,0 1 0 0 0,0-1 0 0 0,0 0 1 0 0,0 1-1 0 0,1-1 0 0 0,-1 1 1 0 0,1-1-1 0 0,-1 1 0 0 0,1-1 0 0 0,0 1 1 0 0,0 5-1 0 0,0-8 2 0 0,2 8 38 0 0,13 5-50 0 0,-10-8 6 0 0,-4-3 1 0 0,1-1 0 0 0,-1 0-1 0 0,1 1 1 0 0,0-1 0 0 0,-1 0 0 0 0,1 0 0 0 0,0 0 0 0 0,0 0 0 0 0,0 0 0 0 0,0 0 0 0 0,0 0 0 0 0,4 0 0 0 0,0 1-3 0 0,0 0 1 0 0,0-1-1 0 0,0 0 1 0 0,0 0-1 0 0,0-1 1 0 0,1 0-1 0 0,-1 0 1 0 0,0 0-1 0 0,0 0 1 0 0,0-1-1 0 0,0 0 1 0 0,1-1-1 0 0,-1 1 1 0 0,-1-1-1 0 0,1 0 1 0 0,6-4-1 0 0,-1 1 5 0 0,-2-1 0 0 0,1-1 1 0 0,-1 1-1 0 0,0-2 0 0 0,0 1 0 0 0,-1-1 0 0 0,14-16 0 0 0,-3 3 6 0 0,-13 15-5 0 0,0-1-1 0 0,0 0 1 0 0,-1 0-1 0 0,1 0 1 0 0,-2-1-1 0 0,1 1 1 0 0,6-17-1 0 0,-9 20-6 0 0,-1 3 0 0 0,-1 0 0 0 0,1 0 0 0 0,-1 0 0 0 0,1 0 0 0 0,-1 0 0 0 0,1 0 0 0 0,-1-1 0 0 0,0 1 0 0 0,0 0 0 0 0,1 0 0 0 0,-1-1 0 0 0,0 1 0 0 0,0 0 0 0 0,0 0 0 0 0,0-1 0 0 0,-1 1 0 0 0,1 0 0 0 0,0 0 0 0 0,0-1 0 0 0,-1 0 0 0 0,0 1 0 0 0,1 1 0 0 0,0-1 0 0 0,0 1 0 0 0,0-1 0 0 0,0 1 0 0 0,-1 0 0 0 0,1-1 0 0 0,0 1 0 0 0,0-1 0 0 0,-1 1 0 0 0,1 0 0 0 0,0-1 0 0 0,0 1 0 0 0,-1 0 0 0 0,1-1 0 0 0,-1 1 0 0 0,1 0 0 0 0,0 0 0 0 0,-1-1 0 0 0,1 1 0 0 0,-1 0 0 0 0,1 0 0 0 0,0 0 0 0 0,-1 0 0 0 0,1-1 0 0 0,-1 1 0 0 0,1 0 0 0 0,-1 0 0 0 0,1 0 0 0 0,-1 0 0 0 0,1 0 0 0 0,0 0 0 0 0,-1 0 0 0 0,1 0 0 0 0,-1 0 0 0 0,1 0 0 0 0,-1 1 0 0 0,1-1 0 0 0,-1 0 0 0 0,0 0 0 0 0,-21 0 0 0 0,21 0 2 0 0,0 0-1 0 0,0 0 0 0 0,1 0 1 0 0,-1 0-1 0 0,0 0 0 0 0,1 0 1 0 0,-1 0-1 0 0,0 0 0 0 0,1 0 1 0 0,-1 1-1 0 0,0-1 0 0 0,1 0 1 0 0,-1 0-1 0 0,1 1 0 0 0,-1-1 0 0 0,0 1 1 0 0,1-1-1 0 0,-1 0 0 0 0,1 1 1 0 0,-1-1-1 0 0,1 1 0 0 0,-1-1 1 0 0,1 1-1 0 0,-1-1 0 0 0,1 1 1 0 0,0-1-1 0 0,-1 1 0 0 0,0 1 1 0 0,0 0 13 0 0,-1 0-4 0 0,1-2-11 0 0,0 1 0 0 0,0-1 0 0 0,1 1 0 0 0,-1-1-1 0 0,0 1 1 0 0,1 0 0 0 0,-1-1 0 0 0,1 1 0 0 0,-1 0 0 0 0,0 0 0 0 0,1-1 0 0 0,0 1 0 0 0,-1 0 0 0 0,1 0 0 0 0,0 0 0 0 0,-1 0 0 0 0,1-1 0 0 0,0 1 0 0 0,0 0 0 0 0,0 0 0 0 0,-1 0 0 0 0,1 0 0 0 0,0 2 0 0 0,-10 35 12 0 0,4-21 2 0 0,1 1 0 0 0,-3 24 0 0 0,6-34-9 0 0,1-6-10 0 0,1 0 0 0 0,-1 1 0 0 0,1-1 0 0 0,0 1 0 0 0,0-1 0 0 0,0 1 0 0 0,0-1 1 0 0,0 1-1 0 0,1-1 0 0 0,-1 1 0 0 0,1-1 0 0 0,1 5 0 0 0,3 6-480 0 0,2 6-3466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1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61 7831 0 0,'5'-4'286'0'0,"40"-39"4411"0"0,-45 43-4576 0 0,-15-11 123 0 0,14 10-226 0 0,0 1 1 0 0,-1 0-1 0 0,1-1 0 0 0,-1 1 0 0 0,1 0 0 0 0,-1 0 0 0 0,1 0 0 0 0,-1 0 1 0 0,1 0-1 0 0,-1 0 0 0 0,1 1 0 0 0,-1-1 0 0 0,1 0 0 0 0,-1 1 0 0 0,1-1 0 0 0,0 1 1 0 0,-1 0-1 0 0,1-1 0 0 0,0 1 0 0 0,0 0 0 0 0,-1 0 0 0 0,1 0 0 0 0,0 0 1 0 0,0 0-1 0 0,-2 1 0 0 0,2 1-5 0 0,-1-1 0 0 0,1 1 0 0 0,0-1 0 0 0,0 1-1 0 0,0-1 1 0 0,0 1 0 0 0,1 0 0 0 0,-1 0 0 0 0,0-1 0 0 0,1 1 0 0 0,0 0 0 0 0,0 5 0 0 0,0-3-8 0 0,0-1 0 0 0,0 1 0 0 0,1-1 0 0 0,0 1 1 0 0,0-1-1 0 0,0 0 0 0 0,0 1 0 0 0,0-1 0 0 0,1 0 0 0 0,0 0 0 0 0,0 0 0 0 0,0 0 1 0 0,0 0-1 0 0,1-1 0 0 0,0 1 0 0 0,-1-1 0 0 0,6 6 0 0 0,-6-8-91 0 0,1-1 0 0 0,-1 1 0 0 0,0 0 0 0 0,0-1 0 0 0,1 1 0 0 0,-1-1 0 0 0,0 0-1 0 0,1 1 1 0 0,-1-1 0 0 0,0 0 0 0 0,1-1 0 0 0,-1 1 0 0 0,1 0 0 0 0,-1-1 0 0 0,0 1 0 0 0,3-2-1 0 0,-1 1-706 0 0,-1 0 1 0 0,0 0-1 0 0,1-1 0 0 0,-1 1 0 0 0,0-1 0 0 0,0 0 0 0 0,0 0 0 0 0,0 0 0 0 0,-1 0 0 0 0,4-4 0 0 0,-1-1-1605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3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8 6911 0 0,'0'0'528'0'0,"-10"-6"2408"0"0,9 5-2813 0 0,-1 0-40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4.4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7367 0 0,'0'0'568'0'0,"-5"0"1340"0"0,7 9-1326 0 0,-1 0-1 0 0,0-1 1 0 0,-1 1-1 0 0,0-1 0 0 0,-1 1 1 0 0,-2 15-1 0 0,0 5 161 0 0,4-7-603 0 0,0-1-1 0 0,2 0 1 0 0,0 1-1 0 0,12 40 1 0 0,-8-37-365 0 0,-7-24-1453 0 0,-2-10-3181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4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3679 0 0,'0'0'808'0'0,"21"-11"2168"0"0,31-4 1183 0 0,27-3-3615 0 0,-67 14-1504 0 0,8-7-3079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2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145 186 3223 0 0,'-19'-24'2814'0'0,"18"24"-2807"0"0,0-1 1 0 0,1 0-1 0 0,-1 1 1 0 0,0-1-1 0 0,0 0 1 0 0,0 1 0 0 0,0-1-1 0 0,0 1 1 0 0,0 0-1 0 0,0-1 1 0 0,0 1-1 0 0,0 0 1 0 0,0 0-1 0 0,0-1 1 0 0,0 1 0 0 0,0 0-1 0 0,0 0 1 0 0,0 0-1 0 0,0 0 1 0 0,0 0-1 0 0,0 1 1 0 0,-2-1-1 0 0,1 1 26 0 0,-1 0 0 0 0,1 0-1 0 0,-1 0 1 0 0,1 1 0 0 0,-1-1-1 0 0,1 1 1 0 0,0-1-1 0 0,-4 4 1 0 0,0 1 47 0 0,-1 1 0 0 0,1 0 0 0 0,0 0 0 0 0,-5 10-1 0 0,4-7-56 0 0,-20 37 304 0 0,26-44-312 0 0,0-1 0 0 0,0 0 1 0 0,0 1-1 0 0,1 0 0 0 0,-1-1 0 0 0,0 1 1 0 0,1-1-1 0 0,0 1 0 0 0,0 0 0 0 0,-1-1 1 0 0,2 1-1 0 0,-1 0 0 0 0,0-1 0 0 0,0 1 1 0 0,1 0-1 0 0,0-1 0 0 0,0 3 0 0 0,-1-4-3 0 0,1-1-1 0 0,-1 1 1 0 0,0-1-1 0 0,1 1 1 0 0,-1-1-1 0 0,0 1 1 0 0,1-1-1 0 0,-1 0 1 0 0,0 1 0 0 0,1-1-1 0 0,-1 1 1 0 0,1-1-1 0 0,-1 0 1 0 0,1 0-1 0 0,-1 1 1 0 0,1-1-1 0 0,-1 0 1 0 0,1 0-1 0 0,-1 1 1 0 0,1-1-1 0 0,-1 0 1 0 0,1 0-1 0 0,-1 0 1 0 0,1 0-1 0 0,0 0 1 0 0,-1 0-1 0 0,1 0 1 0 0,-1 0-1 0 0,1 0 1 0 0,-1 0-1 0 0,1 0 1 0 0,-1 0-1 0 0,1 0 1 0 0,0-1-1 0 0,-1 1 1 0 0,1 0-1 0 0,-1 0 1 0 0,1-1-1 0 0,-1 1 1 0 0,1 0-1 0 0,-1-1 1 0 0,0 1-1 0 0,1 0 1 0 0,-1-1-1 0 0,1 1 1 0 0,-1 0-1 0 0,0-1 1 0 0,1 1-1 0 0,-1-1 1 0 0,0 1-1 0 0,1-2 1 0 0,22-28 154 0 0,-19 24-119 0 0,10-14-7 0 0,0 0 0 0 0,-1-1 0 0 0,-2-1 0 0 0,0 0 0 0 0,-1-1 0 0 0,-1 0-1 0 0,-1 0 1 0 0,-2-1 0 0 0,7-38 0 0 0,-13 60 61 0 0,1 1 1 0 0,-1 0-1 0 0,0-1 1 0 0,0 1-1 0 0,0 0 0 0 0,0 0 1 0 0,0-1-1 0 0,0 1 1 0 0,-1 0-1 0 0,1 0 1 0 0,0-1-1 0 0,-1 1 0 0 0,1 0 1 0 0,-1 0-1 0 0,1-1 1 0 0,-1 1-1 0 0,0-1 0 0 0,0 1 65 0 0,-13 18 174 0 0,11-9-339 0 0,1 1 1 0 0,-1 0 0 0 0,2-1-1 0 0,-1 1 1 0 0,1 0 0 0 0,0 15-1 0 0,5 57-3 0 0,-2-60 3 0 0,-2-12-141 0 0,8 60 415 0 0,-7-63-687 0 0,1 0 1 0 0,-1 0 0 0 0,1 0-1 0 0,0 0 1 0 0,0 0-1 0 0,1 0 1 0 0,0-1 0 0 0,6 10-1 0 0,-9-15 85 0 0,3 4-175 0 0,2-5-5325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3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26 5063 0 0,'-1'-1'144'0'0,"0"0"-1"0"0,0 0 1 0 0,-1 0 0 0 0,1 0-1 0 0,-1 0 1 0 0,1 1-1 0 0,-1-1 1 0 0,1 0-1 0 0,-1 1 1 0 0,1-1-1 0 0,-1 1 1 0 0,1-1-1 0 0,-1 1 1 0 0,0 0-1 0 0,1 0 1 0 0,-1 0-1 0 0,0 0 1 0 0,1 0-1 0 0,-1 0 1 0 0,0 0-1 0 0,1 0 1 0 0,-4 1-1 0 0,3 1-93 0 0,-1-1-1 0 0,1 0 0 0 0,-1 1 0 0 0,1-1 0 0 0,0 1 0 0 0,0 0 0 0 0,0 0 0 0 0,0 0 0 0 0,0 0 0 0 0,0 0 1 0 0,1 0-1 0 0,-3 5 0 0 0,0-1-74 0 0,0 1 1 0 0,1 0 0 0 0,0 0-1 0 0,0 0 1 0 0,1 1 0 0 0,0-1-1 0 0,0 1 1 0 0,1 0 0 0 0,-1 8-1 0 0,2-12 27 0 0,1-1 0 0 0,-1 1-1 0 0,1-1 1 0 0,-1 1 0 0 0,1-1-1 0 0,0 1 1 0 0,0-1-1 0 0,1 1 1 0 0,-1-1 0 0 0,1 0-1 0 0,0 0 1 0 0,-1 0 0 0 0,2 0-1 0 0,3 5 1 0 0,-5-7-21 0 0,0 0 1 0 0,0 0-1 0 0,0 0 1 0 0,0 0-1 0 0,0 0 1 0 0,1-1 0 0 0,-1 1-1 0 0,0 0 1 0 0,1-1-1 0 0,-1 1 1 0 0,0-1-1 0 0,1 1 1 0 0,-1-1-1 0 0,1 0 1 0 0,-1 0-1 0 0,1 1 1 0 0,-1-1-1 0 0,0 0 1 0 0,1 0-1 0 0,-1 0 1 0 0,1-1-1 0 0,-1 1 1 0 0,1 0-1 0 0,-1-1 1 0 0,0 1 0 0 0,1 0-1 0 0,-1-1 1 0 0,1 0-1 0 0,-1 1 1 0 0,0-1-1 0 0,0 0 1 0 0,1 0-1 0 0,-1 1 1 0 0,0-1-1 0 0,0 0 1 0 0,0 0-1 0 0,0 0 1 0 0,2-3-1 0 0,3-3-90 0 0,0 0 0 0 0,0-1 0 0 0,-1 0 0 0 0,0 0-1 0 0,0 0 1 0 0,6-16 0 0 0,-9 19 66 0 0,0-1 1 0 0,0 1-1 0 0,-1 0 0 0 0,1-1 0 0 0,-1 0 1 0 0,0 1-1 0 0,-1-1 0 0 0,1 0 0 0 0,-1 1 1 0 0,-1-1-1 0 0,1 0 0 0 0,-2-8 0 0 0,1 12 83 0 0,1 1 1 0 0,-1-1-1 0 0,0 1 0 0 0,0-1 0 0 0,0 1 0 0 0,0-1 0 0 0,0 1 0 0 0,-1-1 0 0 0,1 1 0 0 0,0 0 0 0 0,-1 0 1 0 0,1 0-1 0 0,-1 0 0 0 0,1 0 0 0 0,-1 0 0 0 0,-1-1 0 0 0,2 2-113 0 0,1-1 0 0 0,-1 1 0 0 0,0-1 0 0 0,0 1 0 0 0,0 0 0 0 0,1 0-1 0 0,-1 0 1 0 0,0-1 0 0 0,0 1 0 0 0,0 0 0 0 0,1 0 0 0 0,-1 0 0 0 0,0 0 0 0 0,0 0 0 0 0,0 0 0 0 0,0 1 0 0 0,1-1-1 0 0,-1 0 1 0 0,0 0 0 0 0,0 0 0 0 0,1 1 0 0 0,-1-1 0 0 0,0 1 0 0 0,0-1 0 0 0,1 0 0 0 0,-1 1 0 0 0,0-1 0 0 0,1 1-1 0 0,-1-1 1 0 0,1 1 0 0 0,-1 0 0 0 0,0-1 0 0 0,1 1 0 0 0,-1 0 0 0 0,1-1 0 0 0,-1 2 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3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0 6911 0 0,'0'0'528'0'0,"-20"9"814"0"0,12-2-1321 0 0,1 1 0 0 0,1 0 1 0 0,-1 0-1 0 0,1 1 0 0 0,1 0 0 0 0,-1 0 1 0 0,2 0-1 0 0,-7 16 0 0 0,10-22-88 0 0,0 0-1 0 0,0 0 0 0 0,1 0 1 0 0,-1 0-1 0 0,1 0 0 0 0,-1 0 1 0 0,1 0-1 0 0,0 0 1 0 0,0 0-1 0 0,1 0 0 0 0,-1 0 1 0 0,0 0-1 0 0,1 0 0 0 0,0 0 1 0 0,0 0-1 0 0,0 0 1 0 0,0 0-1 0 0,0 0 0 0 0,1 0 1 0 0,-1-1-1 0 0,1 1 1 0 0,-1-1-1 0 0,1 1 0 0 0,0-1 1 0 0,0 1-1 0 0,0-1 0 0 0,1 0 1 0 0,-1 0-1 0 0,0 0 1 0 0,1 0-1 0 0,0-1 0 0 0,5 4 1 0 0,-2-4-933 0 0,8-5-1198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25 3679 0 0,'-10'-5'3654'0'0,"9"8"-3636"0"0,-1-1 0 0 0,1 0 0 0 0,0 0 0 0 0,0 0 0 0 0,1 1-1 0 0,-1-1 1 0 0,0 0 0 0 0,1 1 0 0 0,-1-1 0 0 0,1 1 0 0 0,0-1 0 0 0,0 1 0 0 0,0-1 0 0 0,0 1 0 0 0,1 3 0 0 0,0 2 29 0 0,0 0 0 0 0,1 0 0 0 0,4 12-1 0 0,-6-19-46 0 0,1 1 0 0 0,0-1 0 0 0,-1 1 0 0 0,1-1 0 0 0,0 1 0 0 0,0-1 0 0 0,-1 1 0 0 0,1-1 0 0 0,0 0 0 0 0,1 1 0 0 0,-1-1 0 0 0,0 0 0 0 0,0 0 0 0 0,0 0 0 0 0,1 0 0 0 0,-1 0 0 0 0,2 1 0 0 0,-2-2 0 0 0,1 1 0 0 0,-1-1 0 0 0,0 0 0 0 0,0 0 0 0 0,0 0 0 0 0,0 0 0 0 0,0 0 0 0 0,0 0 0 0 0,0 0 0 0 0,0 0 0 0 0,0 0 0 0 0,0-1 0 0 0,0 1 0 0 0,0 0 0 0 0,0-1 0 0 0,0 1 0 0 0,0-1 0 0 0,0 1 0 0 0,0-1 0 0 0,1 0 0 0 0,1-2 0 0 0,1-1 0 0 0,-1 1 0 0 0,1 0 0 0 0,-1-1 0 0 0,0 0 0 0 0,0 0 0 0 0,-1 0 0 0 0,1 0 0 0 0,-1 0 0 0 0,2-6 0 0 0,-2 6-26 0 0,0-1-1 0 0,-1 1 0 0 0,1-1 0 0 0,-1 1 1 0 0,0-1-1 0 0,0 0 0 0 0,-1 1 0 0 0,0-1 1 0 0,1 0-1 0 0,-2 0 0 0 0,1 1 0 0 0,0-1 1 0 0,-1 0-1 0 0,-2-9 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4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29 6447 0 0,'-1'3'86'0'0,"0"0"0"0"0,1 0-1 0 0,-1 0 1 0 0,1 1-1 0 0,0-1 1 0 0,0 0-1 0 0,0 0 1 0 0,1 1-1 0 0,-1-1 1 0 0,1 0-1 0 0,1 6 1 0 0,2 23-430 0 0,5-50 40 0 0,0-4-320 0 0,23-38 0 0 0,-32 60 663 0 0,0-1 1 0 0,0 1-1 0 0,0 0 0 0 0,0 0 0 0 0,0 0 1 0 0,0-1-1 0 0,0 1 0 0 0,0 0 1 0 0,1 0-1 0 0,-1 0 0 0 0,0-1 0 0 0,0 1 1 0 0,0 0-1 0 0,0 0 0 0 0,1 0 0 0 0,-1-1 1 0 0,0 1-1 0 0,0 0 0 0 0,0 0 1 0 0,1 0-1 0 0,-1 0 0 0 0,0 0 0 0 0,0 0 1 0 0,0-1-1 0 0,1 1 0 0 0,-1 0 0 0 0,0 0 1 0 0,0 0-1 0 0,1 0 0 0 0,-1 0 1 0 0,0 0-1 0 0,0 0 0 0 0,1 0 0 0 0,-1 0 1 0 0,0 0-1 0 0,0 0 0 0 0,0 0 1 0 0,1 0-1 0 0,-1 0 0 0 0,0 1 0 0 0,0-1 1 0 0,1 0-1 0 0,-1 0 0 0 0,0 0 0 0 0,3 13 514 0 0,-4 17-173 0 0,-4 18-155 0 0,6-51-225 0 0,0 0 0 0 0,0-1 0 0 0,0 1 0 0 0,1 0 0 0 0,-1 0 0 0 0,1 0 0 0 0,0 0 0 0 0,0 0 0 0 0,4-5 0 0 0,7-13 0 0 0,-13 20 13 0 0,0 1 0 0 0,0-1 0 0 0,0 1 0 0 0,1-1 0 0 0,-1 0-1 0 0,0 1 1 0 0,0-1 0 0 0,0 1 0 0 0,1-1 0 0 0,-1 1 0 0 0,0-1-1 0 0,0 1 1 0 0,1-1 0 0 0,-1 1 0 0 0,0-1 0 0 0,1 1 0 0 0,-1-1 0 0 0,1 1-1 0 0,-1 0 1 0 0,1-1 0 0 0,-1 1 0 0 0,1 0 0 0 0,-1-1 0 0 0,1 1-1 0 0,-1 0 1 0 0,1 0 0 0 0,-1-1 0 0 0,1 1 0 0 0,-1 0 0 0 0,1 0-1 0 0,0 0 1 0 0,0 0 0 0 0,-1 1 25 0 0,1-1-1 0 0,-1 1 1 0 0,0 0 0 0 0,1 0-1 0 0,-1 0 1 0 0,0 0-1 0 0,0 0 1 0 0,0 0 0 0 0,0 0-1 0 0,0 0 1 0 0,0 0-1 0 0,0 0 1 0 0,0 0 0 0 0,0 0-1 0 0,0 0 1 0 0,0 0 0 0 0,-1 0-1 0 0,1 0 1 0 0,-1 1-1 0 0,-16 85-358 0 0,17-86 42 0 0,0-1 241 0 0,0 0-1 0 0,0 0 0 0 0,0 0 0 0 0,0 0 1 0 0,0 0-1 0 0,0 0 0 0 0,0 0 0 0 0,0 0 1 0 0,0 0-1 0 0,0 0 0 0 0,0 0 0 0 0,0 1 1 0 0,0-1-1 0 0,0 0 0 0 0,0 0 0 0 0,0 0 1 0 0,0 0-1 0 0,0 0 0 0 0,0 0 0 0 0,0 0 1 0 0,0 0-1 0 0,0 0 0 0 0,0 0 0 0 0,0 0 0 0 0,0 1 1 0 0,0-1-1 0 0,0 0 0 0 0,0 0 0 0 0,0 0 1 0 0,0 0-1 0 0,0 0 0 0 0,0 0 0 0 0,0 0 1 0 0,0 0-1 0 0,0 0 0 0 0,0 0 0 0 0,0 0 1 0 0,0 0-1 0 0,0 0 0 0 0,1 0 0 0 0,-1 0 1 0 0,0 0-1 0 0,0 1 0 0 0,0-1 0 0 0,0 0 1 0 0,0 0-1 0 0,0 0 0 0 0,0 0 0 0 0,0 0 1 0 0,0 0-1 0 0,0 0 0 0 0,0 0 0 0 0,0 0 1 0 0,1 0-1 0 0,-1 0 0 0 0,0 0 0 0 0,0 0 1 0 0,0 0-1 0 0,0 0 0 0 0,6-7-2484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5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5983 0 0,'22'-11'3395'0'0,"-22"11"-3398"0"0,17-5-59 0 0,-16 5 59 0 0,-1 0-1 0 0,1 0 1 0 0,-1-1-1 0 0,1 1 1 0 0,-1 0 0 0 0,1-1-1 0 0,-1 1 1 0 0,0 0 0 0 0,1-1-1 0 0,-1 1 1 0 0,1 0 0 0 0,-1-1-1 0 0,0 1 1 0 0,1-1 0 0 0,-1 1-1 0 0,0-1 1 0 0,0 1-1 0 0,1-1 1 0 0,-1 1 0 0 0,0-1-1 0 0,0 1 1 0 0,0-1 0 0 0,0 0-1 0 0,1 1 1 0 0,-1-1 0 0 0,0 1-1 0 0,0-1 1 0 0,0 1 0 0 0,0-1-1 0 0,0 0 1 0 0,-1 1-1 0 0,1-1 1 0 0,0 1 0 0 0,0-1-1 0 0,0 1 1 0 0,-1-2 0 0 0,1 2-1 0 0,0-1 0 0 0,0 0 0 0 0,0 1 0 0 0,0-1 0 0 0,0 1-1 0 0,-1-1 1 0 0,1 0 0 0 0,0 1 0 0 0,0-1 0 0 0,-1 1 0 0 0,1-1 0 0 0,-1 1 0 0 0,1-1 0 0 0,0 1 0 0 0,-1-1 0 0 0,1 1 0 0 0,-1-1 0 0 0,1 1 0 0 0,-1-1 0 0 0,1 1 0 0 0,-1 0 0 0 0,1-1 0 0 0,-1 1 0 0 0,1 0 0 0 0,-1 0 0 0 0,0-1 0 0 0,1 1 0 0 0,-1 0 0 0 0,1 0 0 0 0,-1 0 0 0 0,0 0 0 0 0,1 0 0 0 0,-1 0 0 0 0,0 0 0 0 0,1 0 0 0 0,-1 0-1 0 0,1 0 1 0 0,-1 0 0 0 0,0 0 0 0 0,1 0 0 0 0,-1 0 0 0 0,1 1 0 0 0,-1-1 0 0 0,0 0 0 0 0,1 0 0 0 0,-2 1 0 0 0,1 0 35 0 0,-1 0-1 0 0,1 1 0 0 0,-1-1 1 0 0,1 0-1 0 0,0 1 1 0 0,0-1-1 0 0,-1 1 1 0 0,1 0-1 0 0,0-1 1 0 0,-1 3-1 0 0,0 2 76 0 0,1 0 1 0 0,0 0-1 0 0,0-1 0 0 0,0 1 1 0 0,1 0-1 0 0,0 0 1 0 0,0 0-1 0 0,1 6 0 0 0,8 18-1051 0 0,-8-28 443 0 0,0 0 0 0 0,0 0 0 0 0,0 0 0 0 0,1 0-1 0 0,-1-1 1 0 0,1 1 0 0 0,-1 0 0 0 0,1-1 0 0 0,0 1-1 0 0,2 1 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4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5527 0 0,'0'0'680'0'0,"4"11"-488"0"0,-1 2-208 0 0,0 0 0 0 0,-1 0 0 0 0,-1 0 0 0 0,0 0 0 0 0,-1 0 0 0 0,0 0 0 0 0,-1 0 0 0 0,-5 23 0 0 0,2-13-32 0 0,-2-1 0 0 0,-1 1 0 0 0,-19 42 0 0 0,8-31 48 0 0,-27 36 0 0 0,15-24 0 0 0,22-37-410 0 0,-6-3-1644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5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17 5527 0 0,'1'0'423'0'0,"-1"0"-378"0"0,0-1 0 0 0,1 1 0 0 0,-1 0 0 0 0,1 0 0 0 0,-1 0-1 0 0,0 0 1 0 0,1 0 0 0 0,-1 0 0 0 0,1 0 0 0 0,-1 0 0 0 0,1 0 0 0 0,-1 0 0 0 0,0 0 0 0 0,1 0 0 0 0,-1 0-1 0 0,1 0 1 0 0,-1 0 0 0 0,1 0 0 0 0,-1 0 0 0 0,0 1 0 0 0,1-1 0 0 0,-1 0 0 0 0,1 0 0 0 0,-1 0 0 0 0,0 1 0 0 0,1-1-1 0 0,-1 0 1 0 0,0 0 0 0 0,1 1 0 0 0,-1-1 0 0 0,0 0 0 0 0,0 1 0 0 0,1-1 0 0 0,-1 1 0 0 0,0-1 0 0 0,0 0-1 0 0,0 1 1 0 0,1-1 0 0 0,-1 0 0 0 0,0 1 0 0 0,0-1 0 0 0,0 1 0 0 0,0-1 0 0 0,0 1 0 0 0,0-1 0 0 0,0 0-1 0 0,0 1 1 0 0,0-1 0 0 0,0 1 0 0 0,0-1 0 0 0,0 1 0 0 0,0-1 0 0 0,0 1 0 0 0,-3 28 201 0 0,3-27-118 0 0,-1 6-100 0 0,0 1 1 0 0,-1-1-1 0 0,0 1 0 0 0,0-1 1 0 0,-7 14-1 0 0,26-58-1171 0 0,-13 24 958 0 0,2 0-1 0 0,0 0 1 0 0,0 1-1 0 0,1 0 1 0 0,10-14-1 0 0,-17 25 245 0 0,0 0-1 0 0,0-1 0 0 0,1 1 0 0 0,-1 0 0 0 0,0-1 0 0 0,0 1 0 0 0,1 0 0 0 0,-1 0 1 0 0,0-1-1 0 0,0 1 0 0 0,1 0 0 0 0,-1 0 0 0 0,0 0 0 0 0,1-1 0 0 0,-1 1 0 0 0,0 0 1 0 0,1 0-1 0 0,-1 0 0 0 0,0 0 0 0 0,1 0 0 0 0,-1-1 0 0 0,1 1 0 0 0,-1 0 0 0 0,0 0 1 0 0,1 0-1 0 0,-1 0 0 0 0,0 0 0 0 0,1 0 0 0 0,-1 0 0 0 0,0 0 0 0 0,1 1 0 0 0,-1-1 1 0 0,1 0-1 0 0,-1 0 0 0 0,1 0 0 0 0,4 14 497 0 0,-6 19-499 0 0,-9 8-65 0 0,-2 17-253 0 0,12-52-568 0 0,-1 0-1 0 0,1-1 0 0 0,1 1 1 0 0,1 10-1 0 0,-3-17-1193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6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4607 0 0,'-4'70'4873'0'0,"-8"71"-7026"0"0,12-141 2144 0 0,-2 20-4375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6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7367 0 0,'1'-1'57'0'0,"-1"0"0"0"0,1 1 0 0 0,-1-1 0 0 0,1 0 0 0 0,0 0 0 0 0,-1 1 0 0 0,1-1-1 0 0,0 0 1 0 0,0 1 0 0 0,-1-1 0 0 0,1 1 0 0 0,0-1 0 0 0,0 1 0 0 0,0-1 0 0 0,0 1-1 0 0,-1-1 1 0 0,1 1 0 0 0,0 0 0 0 0,0 0 0 0 0,0-1 0 0 0,0 1 0 0 0,0 0 0 0 0,0 0 0 0 0,0 0-1 0 0,2 0 1 0 0,28 6-342 0 0,-5-1-950 0 0,14-10-1689 0 0,-35 3 1185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6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7367 0 0,'0'0'878'0'0,"13"24"-636"0"0,-8 15-278 0 0,1 43-1 0 0,-2-18-2148 0 0,-4-62 1886 0 0,1 11-959 0 0,-1-13 1246 0 0,0 0 0 0 0,0 0 0 0 0,0 0 0 0 0,0 1 0 0 0,0-1 0 0 0,0 0 0 0 0,0 0-1 0 0,0 1 1 0 0,0-1 0 0 0,0 0 0 0 0,0 0 0 0 0,0 1 0 0 0,0-1 0 0 0,0 0 0 0 0,0 0-1 0 0,-1 1 1 0 0,1-1 0 0 0,0 0 0 0 0,0 0 0 0 0,0 0 0 0 0,0 1 0 0 0,0-1 0 0 0,0 0-1 0 0,-1 0 1 0 0,1 0 0 0 0,0 0 0 0 0,0 1 0 0 0,0-1 0 0 0,-1 0 0 0 0,1 0-1 0 0,0 0 1 0 0,0 0 0 0 0,0 0 0 0 0,-1 0 0 0 0,1 1 0 0 0,0-1 0 0 0,0 0 0 0 0,-1 0-1 0 0,-3-1 13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7.1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8751 0 0,'0'0'674'0'0,"20"19"-109"0"0,-19-17-655 0 0,1-1-88 0 0,-1 1 0 0 0,1-1-1 0 0,-1 1 1 0 0,1-1 0 0 0,0 0 0 0 0,0 1-1 0 0,0-1 1 0 0,0 0 0 0 0,0 0-1 0 0,0 0 1 0 0,0-1 0 0 0,0 1-1 0 0,0 0 1 0 0,0-1 0 0 0,5 1-1 0 0,4-3-2429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7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0 7831 0 0,'-5'39'1032'0'0,"1"2"-915"0"0,-2 1 1 0 0,-16 52-1 0 0,58-139-3893 0 0,-34 42 3642 0 0,26-30 476 0 0,-27 32-247 0 0,0 0 0 0 0,0 0 1 0 0,0 0-1 0 0,0 0 0 0 0,-1 0 0 0 0,1 1 0 0 0,0-1 0 0 0,0 0 0 0 0,0 1 1 0 0,1-1-1 0 0,-1 1 0 0 0,0-1 0 0 0,0 1 0 0 0,0-1 0 0 0,0 1 0 0 0,0 0 0 0 0,1 0 1 0 0,-1-1-1 0 0,0 1 0 0 0,0 0 0 0 0,0 0 0 0 0,1 0 0 0 0,-1 0 0 0 0,0 1 0 0 0,0-1 1 0 0,0 0-1 0 0,1 0 0 0 0,-1 1 0 0 0,0-1 0 0 0,0 1 0 0 0,2 0 0 0 0,-2 1-16 0 0,1 0-1 0 0,-1-1 0 0 0,1 1 0 0 0,-1 0 0 0 0,0 0 1 0 0,0 0-1 0 0,0 0 0 0 0,0 0 0 0 0,-1 0 1 0 0,1 0-1 0 0,0 0 0 0 0,-1 0 0 0 0,0 0 0 0 0,1 0 1 0 0,-1 1-1 0 0,0 2 0 0 0,-2 41-296 0 0,1-27-666 0 0,0 0-4293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7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21 6447 0 0,'0'0'499'0'0,"-8"-17"1346"0"0,8 16-1827 0 0,-1 1-1 0 0,0-1 0 0 0,1 1 0 0 0,-1 0 0 0 0,0-1 0 0 0,0 1 0 0 0,0 0 0 0 0,1 0 1 0 0,-1-1-1 0 0,0 1 0 0 0,0 0 0 0 0,0 0 0 0 0,1 0 0 0 0,-1 0 0 0 0,0 0 1 0 0,0 0-1 0 0,0 0 0 0 0,1 1 0 0 0,-1-1 0 0 0,0 0 0 0 0,0 0 0 0 0,0 0 1 0 0,1 1-1 0 0,-1-1 0 0 0,0 0 0 0 0,0 1 0 0 0,1-1 0 0 0,-1 1 0 0 0,0-1 1 0 0,1 1-1 0 0,-1-1 0 0 0,1 1 0 0 0,-1 0 0 0 0,1-1 0 0 0,-1 1 0 0 0,1 0 1 0 0,-1-1-1 0 0,1 1 0 0 0,-1 0 0 0 0,1-1 0 0 0,0 1 0 0 0,-1 1 0 0 0,-10 30 534 0 0,3 18-122 0 0,7-46-400 0 0,1 0-1 0 0,0 1 0 0 0,0-1 1 0 0,0 0-1 0 0,1 0 0 0 0,-1 0 0 0 0,1 1 1 0 0,0-1-1 0 0,3 7 0 0 0,-4-11-27 0 0,0 1-1 0 0,0-1 0 0 0,0 0 1 0 0,1 1-1 0 0,-1-1 1 0 0,0 1-1 0 0,0-1 0 0 0,1 0 1 0 0,-1 1-1 0 0,0-1 0 0 0,0 0 1 0 0,1 0-1 0 0,-1 1 1 0 0,0-1-1 0 0,1 0 0 0 0,-1 0 1 0 0,0 1-1 0 0,1-1 0 0 0,-1 0 1 0 0,1 0-1 0 0,-1 0 0 0 0,0 0 1 0 0,1 1-1 0 0,-1-1 1 0 0,1 0-1 0 0,-1 0 0 0 0,1 0 1 0 0,-1 0-1 0 0,0 0 0 0 0,1 0 1 0 0,0 0-1 0 0,12-9-29 0 0,5-18-26 0 0,-11 13 123 0 0,-2-1 0 0 0,1 0 0 0 0,-2 0 0 0 0,0 0 0 0 0,1-18 0 0 0,-5 32 652 0 0,3 25-592 0 0,-7 26-390 0 0,6-18-2896 0 0,-1-32 3119 0 0,-1 0 0 0 0,0 0 0 0 0,0 1 0 0 0,0-1-1 0 0,0 0 1 0 0,0 0 0 0 0,0 0 0 0 0,0 0 0 0 0,0 0-1 0 0,0 0 1 0 0,0 0 0 0 0,0 1 0 0 0,0-1-1 0 0,0 0 1 0 0,0 0 0 0 0,0 0 0 0 0,1 0 0 0 0,-1 0-1 0 0,0 0 1 0 0,0 0 0 0 0,0 0 0 0 0,0 0 0 0 0,0 0-1 0 0,0 1 1 0 0,0-1 0 0 0,1 0 0 0 0,-1 0 0 0 0,0 0-1 0 0,0 0 1 0 0,0 0 0 0 0,0 0 0 0 0,0 0 0 0 0,1 0-1 0 0,-1 0 1 0 0,0 0 0 0 0,0 0 0 0 0,0 0 0 0 0,0 0-1 0 0,0 0 1 0 0,0 0 0 0 0,1 0 0 0 0,-1-1 0 0 0,0 1-1 0 0,0 0 1 0 0,0 0 0 0 0,0 0 0 0 0,0 0-1 0 0,0 0 1 0 0,0 0 0 0 0,0 0 0 0 0,1 0 0 0 0,-1 0-1 0 0,0 0 1 0 0,0-1 0 0 0,0 1 0 0 0,0 0 0 0 0,0 0-1 0 0,0 0 1 0 0,0 0 0 0 0,0 0 0 0 0,0 0 0 0 0,0 0-1 0 0,0-1 1 0 0,0 1 0 0 0,0 0 0 0 0,0 0 0 0 0,0 0-1 0 0,0 0 1 0 0,0-1 0 0 0,6-8-2481 0 0,-4 3 1116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8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14 8751 0 0,'8'-13'1190'0'0,"-8"13"-1162"0"0,0 0 1 0 0,0 0 0 0 0,1 0 0 0 0,-1 0-1 0 0,0 0 1 0 0,0 0 0 0 0,1 0-1 0 0,-1 0 1 0 0,0 0 0 0 0,0 0-1 0 0,1 0 1 0 0,-1 0 0 0 0,0 0-1 0 0,0 0 1 0 0,1 0 0 0 0,-1 0-1 0 0,0 0 1 0 0,0 0 0 0 0,0 0-1 0 0,1 0 1 0 0,-1 1 0 0 0,0-1 0 0 0,0 0-1 0 0,0 0 1 0 0,1 0 0 0 0,-1 0-1 0 0,0 1 1 0 0,0-1 0 0 0,0 0-1 0 0,0 0 1 0 0,0 0 0 0 0,1 1-1 0 0,-1-1 1 0 0,1 2-1 0 0,0 0 0 0 0,0 0 0 0 0,-1 0 0 0 0,1 0 0 0 0,-1 1 0 0 0,1-1 0 0 0,-1 0 0 0 0,1 0-1 0 0,-1 1 1 0 0,0 2 0 0 0,0-4-48 0 0,-9 90-151 0 0,7-78-1775 0 0,0 0-1 0 0,-8 19 1 0 0,8-30 1071 0 0,-5-2-804 0 0</inkml:trace>
  <inkml:trace contextRef="#ctx0" brushRef="#br0" timeOffset="1">0 89 7367 0 0,'22'-13'2534'0'0,"-15"11"-2815"0"0,-1 0 1 0 0,1 0-1 0 0,0 1 1 0 0,12-2-1 0 0,-12 3-2818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8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33 8287 0 0,'0'0'639'0'0,"-24"11"458"0"0,21-8-1071 0 0,0 1-1 0 0,0 0 0 0 0,0 0 0 0 0,1 0 1 0 0,-1 0-1 0 0,1 0 0 0 0,0 1 1 0 0,0-1-1 0 0,0 1 0 0 0,1 0 0 0 0,0-1 1 0 0,0 1-1 0 0,0 0 0 0 0,0 0 1 0 0,1 0-1 0 0,0-1 0 0 0,0 1 0 0 0,0 0 1 0 0,0 0-1 0 0,1 0 0 0 0,0 0 0 0 0,0-1 1 0 0,0 1-1 0 0,4 7 0 0 0,-5-12-35 0 0,0 1-1 0 0,0-1 0 0 0,0 1 0 0 0,1-1 1 0 0,-1 1-1 0 0,0-1 0 0 0,1 1 0 0 0,-1-1 1 0 0,0 0-1 0 0,1 1 0 0 0,-1-1 0 0 0,0 1 0 0 0,1-1 1 0 0,-1 0-1 0 0,1 1 0 0 0,-1-1 0 0 0,1 0 1 0 0,-1 0-1 0 0,1 1 0 0 0,-1-1 0 0 0,1 0 1 0 0,-1 0-1 0 0,1 0 0 0 0,-1 0 0 0 0,1 0 1 0 0,-1 0-1 0 0,1 1 0 0 0,-1-1 0 0 0,1 0 1 0 0,-1-1-1 0 0,1 1 0 0 0,0 0 0 0 0,1 0 3 0 0,-1-1 0 0 0,0 0 0 0 0,1 0 0 0 0,-1 1-1 0 0,1-1 1 0 0,-1 0 0 0 0,0 0 0 0 0,0 0 0 0 0,0 0-1 0 0,2-3 1 0 0,20-31 21 0 0,-17 24-13 0 0,-1-1 0 0 0,8-23 0 0 0,-12 31 0 0 0,0 1 0 0 0,0 0 0 0 0,-1 0 0 0 0,1 0 0 0 0,-1 0 0 0 0,0-1 0 0 0,0 1 0 0 0,0 0 0 0 0,0 0 0 0 0,0-1 0 0 0,-1 1 0 0 0,1 0 0 0 0,-1 0 0 0 0,0 0 0 0 0,0 0 0 0 0,0 0 0 0 0,-2-4 0 0 0,3 7 2 0 0,-1-1 0 0 0,1 1 0 0 0,0 0 0 0 0,0-1 0 0 0,-1 1 0 0 0,1 0 0 0 0,0-1 0 0 0,-1 1 0 0 0,1 0 0 0 0,0-1 0 0 0,0 1-1 0 0,-1 0 1 0 0,1 0 0 0 0,-1 0 0 0 0,1-1 0 0 0,0 1 0 0 0,-1 0 0 0 0,1 0 0 0 0,-1 0 0 0 0,1 0 0 0 0,0 0 0 0 0,-1 0 0 0 0,1-1 0 0 0,-1 1 0 0 0,1 0 0 0 0,-1 0-1 0 0,1 0 1 0 0,0 1 0 0 0,-1-1 0 0 0,1 0 0 0 0,-1 0 0 0 0,1 0 0 0 0,-1 0 0 0 0,-12 13 126 0 0,-2 19-2723 0 0,13-17-2669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9.2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6911 0 0,'0'0'528'0'0,"1"0"-472"0"0,-1 0 0 0 0,1 0 0 0 0,-1 0 0 0 0,1 0 0 0 0,-1 0 0 0 0,1 0 0 0 0,-1 0 0 0 0,1 0 0 0 0,-1 0 0 0 0,1 1 0 0 0,-1-1 0 0 0,1 0 0 0 0,-1 0 0 0 0,1 0 0 0 0,-1 1 0 0 0,1-1 0 0 0,-1 0 0 0 0,0 0 0 0 0,1 1 0 0 0,-1-1 0 0 0,1 0 0 0 0,-1 1 0 0 0,0-1 0 0 0,1 1 0 0 0,-1-1 0 0 0,0 0 0 0 0,0 1 0 0 0,1-1 0 0 0,-1 1 0 0 0,0-1 0 0 0,0 1 0 0 0,0-1 0 0 0,1 1 0 0 0,-1-1 0 0 0,0 1 0 0 0,0-1 0 0 0,0 1 0 0 0,0 0 0 0 0,5 23 99 0 0,-5-20-86 0 0,1 1-74 0 0,-1-4 10 0 0,0 1 0 0 0,0 0 0 0 0,0 0 0 0 0,0-1 0 0 0,1 1 0 0 0,-1-1 0 0 0,1 1 0 0 0,-1 0 0 0 0,1-1 0 0 0,0 1 0 0 0,0-1-1 0 0,-1 1 1 0 0,3 1 0 0 0,-1-1 6 0 0,-1-2 15 0 0,0 0 0 0 0,-1 0 0 0 0,1 0 0 0 0,0 0 0 0 0,-1 0 0 0 0,1-1 0 0 0,0 1 0 0 0,-1 0 0 0 0,1 0 1 0 0,-1 0-1 0 0,1-1 0 0 0,0 1 0 0 0,-1 0 0 0 0,1-1 0 0 0,-1 1 0 0 0,1 0 0 0 0,-1-1 0 0 0,1 1 0 0 0,-1-1 0 0 0,1 1 0 0 0,-1-1 0 0 0,0 1 0 0 0,1-1 0 0 0,0 0 0 0 0,8-12 128 0 0,-8 9-168 0 0,2 0-112 0 0,-1 0 0 0 0,0-1 0 0 0,0 1 0 0 0,0-1 1 0 0,-1 0-1 0 0,1 0 0 0 0,0-9 0 0 0,-2 13-517 0 0,0-6-5229 0 0,-1 5 4696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4143 0 0,'0'0'319'0'0,"1"-2"-210"0"0,0-3-43 0 0,0 4 7 0 0,1 0-1 0 0,-1 0 1 0 0,0 1 0 0 0,0-1 0 0 0,0 0 0 0 0,1 1 0 0 0,-1-1 0 0 0,0 1-1 0 0,1-1 1 0 0,-1 1 0 0 0,0 0 0 0 0,1-1 0 0 0,-1 1 0 0 0,0 0-1 0 0,1 0 1 0 0,-1 0 0 0 0,1 0 0 0 0,-1 0 0 0 0,3 1 0 0 0,-4-1-85 0 0,17 0 17 0 0,1-1 0 0 0,-1 0 0 0 0,1-2 0 0 0,-1 0 0 0 0,20-6 0 0 0,-12 3-172 0 0,33-4-1 0 0,-51 10-272 0 0,1 0 1 0 0,-1 0-1 0 0,15 3 1 0 0,-13-1-679 0 0,-7-2 159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9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7367 0 0,'0'0'790'0'0,"8"24"-132"0"0,-5-2-900 0 0,0 0 0 0 0,-1 28 0 0 0,-5-11-4010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39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7367 0 0,'24'-5'46'0'0,"-6"12"-6324"0"0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0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 7367 0 0,'3'11'144'0'0,"-1"1"0"0"0,0 0-1 0 0,-1 0 1 0 0,-1 0 0 0 0,0 0-1 0 0,0 0 1 0 0,-3 14-1 0 0,0 24-3832 0 0,3-46 2600 0 0,4-3-442 0 0</inkml:trace>
  <inkml:trace contextRef="#ctx0" brushRef="#br0" timeOffset="1">87 144 10591 0 0,'-1'2'944'0'0,"0"0"-752"0"0,0 2-192 0 0,0 0 0 0 0,-1 0-120 0 0,1 1 24 0 0,0 0 0 0 0,0-1-544 0 0,0 0-112 0 0,-1 0-16 0 0,-5-2-3016 0 0</inkml:trace>
  <inkml:trace contextRef="#ctx0" brushRef="#br0" timeOffset="2">98 16 6447 0 0,'0'0'688'0'0,"2"-3"-688"0"0,-1 1 0 0 0,1 1 88 0 0,0-1-8 0 0,0 0-1232 0 0,-2-1-1680 0 0,1 0 1376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0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18 8751 0 0,'-5'25'1293'0'0,"4"-20"-1128"0"0,0 0 0 0 0,0 0 0 0 0,1 0 0 0 0,-1 1 0 0 0,1 8 0 0 0,-2-22-413 0 0,1 7 237 0 0,1 0 0 0 0,-1 0 1 0 0,1 0-1 0 0,0-1 0 0 0,-1 1 1 0 0,1 0-1 0 0,0 0 1 0 0,0 0-1 0 0,0-1 0 0 0,0 1 1 0 0,0 0-1 0 0,0-2 0 0 0,2-2-18 0 0,-1 0-1 0 0,1 1 1 0 0,0-1-1 0 0,0 1 0 0 0,0-1 1 0 0,4-4-1 0 0,-5 8 37 0 0,0-1 1 0 0,0 1-1 0 0,0 0 0 0 0,0-1 0 0 0,0 1 1 0 0,0 0-1 0 0,0 0 0 0 0,0-1 0 0 0,1 1 0 0 0,-1 0 1 0 0,1 0-1 0 0,-1 0 0 0 0,0 1 0 0 0,1-1 1 0 0,-1 0-1 0 0,1 0 0 0 0,0 1 0 0 0,-1-1 1 0 0,1 1-1 0 0,0 0 0 0 0,1-1 0 0 0,-2 1 14 0 0,0 1-1 0 0,0-1 1 0 0,-1 1-1 0 0,1-1 1 0 0,0 1-1 0 0,-1-1 0 0 0,1 1 1 0 0,0-1-1 0 0,-1 1 1 0 0,1-1-1 0 0,0 1 1 0 0,-1 0-1 0 0,1 0 1 0 0,-1-1-1 0 0,1 1 0 0 0,-1 0 1 0 0,0 0-1 0 0,1-1 1 0 0,-1 1-1 0 0,0 0 1 0 0,0 0-1 0 0,1 0 1 0 0,-1 1-1 0 0,5 27 763 0 0,-2-14-537 0 0,-2-13-624 0 0,0 1 0 0 0,0-1 0 0 0,0 0 0 0 0,0 0 0 0 0,0 0 0 0 0,0 0 0 0 0,1 0 0 0 0,-1 0 0 0 0,4 3 0 0 0,-4-7-2746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1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47 9215 0 0,'14'-27'799'0'0,"-14"27"-839"0"0,1-1 0 0 0,-1 0 1 0 0,0 0-1 0 0,0 1 0 0 0,0-1 0 0 0,0 0 0 0 0,1 1 1 0 0,-1-1-1 0 0,0 0 0 0 0,0 0 0 0 0,0 1 0 0 0,-1-1 0 0 0,1 0 1 0 0,0 0-1 0 0,0 1 0 0 0,0-1 0 0 0,0 0 0 0 0,-1 1 1 0 0,1-1-1 0 0,0 0 0 0 0,-1 1 0 0 0,0-2 0 0 0,1 2 61 0 0,-1-1 0 0 0,1 1 0 0 0,-1 0 0 0 0,1 0-1 0 0,-1-1 1 0 0,0 1 0 0 0,1 0 0 0 0,-1 0-1 0 0,1 0 1 0 0,-1 0 0 0 0,0 0 0 0 0,1 0 0 0 0,-1 0-1 0 0,1 0 1 0 0,-1 0 0 0 0,0 0 0 0 0,1 0-1 0 0,-1 0 1 0 0,0 0 0 0 0,0 0 0 0 0,-1 1 70 0 0,-1 0-1 0 0,1 0 1 0 0,0 0 0 0 0,0 0-1 0 0,0 0 1 0 0,0 0 0 0 0,0 1-1 0 0,0-1 1 0 0,0 0 0 0 0,0 1 0 0 0,1 0-1 0 0,-1-1 1 0 0,-1 3 0 0 0,0 1-41 0 0,1 0 1 0 0,-1 0 0 0 0,1 0 0 0 0,0 0-1 0 0,1 1 1 0 0,-1-1 0 0 0,1 1 0 0 0,0-1-1 0 0,1 0 1 0 0,-1 1 0 0 0,1 0 0 0 0,0-1-1 0 0,0 1 1 0 0,2 8 0 0 0,1-9-947 0 0,5-3-2951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41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2 8751 0 0,'-26'-1'2424'0'0,"24"1"-2411"0"0,0 0 0 0 0,0 0 0 0 0,0 1 0 0 0,1-1-1 0 0,-1 0 1 0 0,0 1 0 0 0,1 0 0 0 0,-1-1 0 0 0,0 1-1 0 0,1 0 1 0 0,-1 0 0 0 0,1 0 0 0 0,-1 0 0 0 0,1 0-1 0 0,-1 0 1 0 0,1 0 0 0 0,0 0 0 0 0,-1 1 0 0 0,1-1-1 0 0,0 1 1 0 0,0-1 0 0 0,0 1 0 0 0,0-1 0 0 0,-1 3 0 0 0,2-1 4 0 0,0-1 0 0 0,-1 0-1 0 0,1 0 1 0 0,0 1 0 0 0,0-1 0 0 0,1 0 0 0 0,-1 0 0 0 0,0 1 0 0 0,1-1 0 0 0,0 0 0 0 0,-1 0 0 0 0,1 0 0 0 0,0 0 0 0 0,0 0 0 0 0,0 0 0 0 0,0 0 0 0 0,0 0 0 0 0,1 0 0 0 0,1 2 0 0 0,16 16 127 0 0,-15-16-113 0 0,1 1 0 0 0,-1-1 1 0 0,1 1-1 0 0,4 7 0 0 0,-9-11-20 0 0,0 0-1 0 0,1 0 0 0 0,-1-1 1 0 0,0 1-1 0 0,0 0 0 0 0,0 0 1 0 0,1 0-1 0 0,-1 0 0 0 0,0 0 1 0 0,0-1-1 0 0,0 1 0 0 0,0 0 1 0 0,0 0-1 0 0,-1 0 0 0 0,1 0 1 0 0,0 0-1 0 0,0-1 0 0 0,0 1 1 0 0,-1 0-1 0 0,1 0 0 0 0,-1 0 1 0 0,1-1-1 0 0,0 1 0 0 0,-1 0 1 0 0,1-1-1 0 0,-2 2 1 0 0,-17 17 416 0 0,14-14-352 0 0,-38 34-913 0 0,38-35-3482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6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1 5527 0 0,'-27'10'1066'0'0,"17"-5"-767"0"0,0 1 0 0 0,0 0 1 0 0,1 1-1 0 0,0 0 1 0 0,0 0-1 0 0,1 1 0 0 0,-12 14 1 0 0,17-19-259 0 0,1-1 1 0 0,0 1 0 0 0,0 0-1 0 0,0 0 1 0 0,0 0-1 0 0,1 0 1 0 0,-1 0 0 0 0,1 0-1 0 0,-1 0 1 0 0,1 1 0 0 0,0-1-1 0 0,1 0 1 0 0,-1 1 0 0 0,0-1-1 0 0,1 1 1 0 0,0-1 0 0 0,0 1-1 0 0,0-1 1 0 0,0 1 0 0 0,1-1-1 0 0,-1 1 1 0 0,1-1-1 0 0,0 1 1 0 0,0-1 0 0 0,0 0-1 0 0,0 0 1 0 0,1 1 0 0 0,3 5-1 0 0,-5-9-39 0 0,1 1 0 0 0,-1 0 0 0 0,1 0 0 0 0,-1 0 0 0 0,1-1 0 0 0,0 1 0 0 0,-1 0 0 0 0,1-1 0 0 0,0 1 0 0 0,-1-1-1 0 0,1 1 1 0 0,0-1 0 0 0,0 1 0 0 0,0-1 0 0 0,0 1 0 0 0,-1-1 0 0 0,1 0 0 0 0,0 1 0 0 0,0-1 0 0 0,0 0 0 0 0,0 0 0 0 0,0 0 0 0 0,0 0-1 0 0,0 0 1 0 0,0 0 0 0 0,0 0 0 0 0,0 0 0 0 0,-1 0 0 0 0,1 0 0 0 0,0 0 0 0 0,0-1 0 0 0,0 1 0 0 0,0 0 0 0 0,0-1 0 0 0,0 1-1 0 0,0 0 1 0 0,-1-1 0 0 0,1 1 0 0 0,0-1 0 0 0,0 1 0 0 0,-1-1 0 0 0,1 0 0 0 0,0 1 0 0 0,-1-1 0 0 0,1 0 0 0 0,-1 0 0 0 0,2-1 0 0 0,4-5-6 0 0,0-1 0 0 0,-1 0 0 0 0,8-16 0 0 0,-7 13 11 0 0,0 0-5 0 0,0-1-1 0 0,-1 0 1 0 0,0 0-1 0 0,-1-1 1 0 0,-1 0-1 0 0,5-25 1 0 0,-8 38 115 0 0,0 27 142 0 0,-2 31 381 0 0,2-52-765 0 0,1-1-1 0 0,-1 1 1 0 0,1-1 0 0 0,0 1-1 0 0,1-1 1 0 0,-1 0 0 0 0,1 1-1 0 0,4 7 1 0 0,-2-7-3542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7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6911 0 0,'-6'23'309'0'0,"1"0"-1"0"0,1 0 0 0 0,1 0 1 0 0,1 1-1 0 0,1 26 0 0 0,-1-4-294 0 0,3-10-717 0 0,-1 0-3243 0 0,-1-29 2819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7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11 9215 0 0,'-20'6'1110'0'0,"16"-3"-1153"0"0,0 1 1 0 0,1 0-1 0 0,0 0 1 0 0,0 0-1 0 0,0 1 1 0 0,0-1-1 0 0,1 1 1 0 0,0-1-1 0 0,-1 1 1 0 0,2 0-1 0 0,-1 0 1 0 0,-1 6 0 0 0,2-5-77 0 0,-1 1 1 0 0,1 0 0 0 0,0-1 0 0 0,1 1 0 0 0,0 0-1 0 0,0 0 1 0 0,0 0 0 0 0,3 12 0 0 0,-3-18 110 0 0,1 0 0 0 0,-1-1 1 0 0,0 1-1 0 0,0 0 0 0 0,0 0 1 0 0,1-1-1 0 0,-1 1 0 0 0,0 0 1 0 0,1-1-1 0 0,-1 1 0 0 0,0 0 1 0 0,1-1-1 0 0,-1 1 0 0 0,1 0 1 0 0,-1-1-1 0 0,1 1 1 0 0,0-1-1 0 0,-1 1 0 0 0,1-1 1 0 0,-1 1-1 0 0,1-1 0 0 0,0 0 1 0 0,0 1-1 0 0,-1-1 0 0 0,1 0 1 0 0,1 1-1 0 0,-1-1-61 0 0,1 0 0 0 0,-1 0 1 0 0,0 0-1 0 0,1-1 0 0 0,-1 1 0 0 0,0 0 1 0 0,1-1-1 0 0,-1 1 0 0 0,0-1 0 0 0,0 1 1 0 0,0-1-1 0 0,1 0 0 0 0,-1 1 0 0 0,1-2 1 0 0,2-1-284 0 0,0 0 0 0 0,-1 0 0 0 0,1-1 0 0 0,-1 1 0 0 0,0-1 0 0 0,0 0 0 0 0,4-7 0 0 0,-2 1-116 0 0,-2 0-1 0 0,1 0 1 0 0,-1 0-1 0 0,1-13 1 0 0,-3 20 472 0 0,0 0 0 0 0,-1 0 0 0 0,1 0 0 0 0,-1 0 0 0 0,0 0-1 0 0,0 0 1 0 0,0 0 0 0 0,-1 0 0 0 0,1-1 0 0 0,-1 1 0 0 0,0 0 0 0 0,1 0 0 0 0,-1 0 0 0 0,-1 0 0 0 0,1 1 0 0 0,0-1 0 0 0,-1 0 0 0 0,-2-3-1 0 0,4 5 45 0 0,-1 1-1 0 0,1 0 0 0 0,-1-1 0 0 0,1 1 0 0 0,0 0 0 0 0,-1 0 0 0 0,1 0 0 0 0,-1-1 0 0 0,0 1 0 0 0,1 0 0 0 0,-1 0 0 0 0,1 0 0 0 0,-1 0 1 0 0,1 0-1 0 0,-1 0 0 0 0,1 0 0 0 0,-1 0 0 0 0,1 0 0 0 0,-1 0 0 0 0,1 0 0 0 0,-1 0 0 0 0,0 0 0 0 0,1 0 0 0 0,-1 1 0 0 0,1-1 0 0 0,-1 0 1 0 0,1 0-1 0 0,0 1 0 0 0,-1-1 0 0 0,1 0 0 0 0,-1 1 0 0 0,1-1 0 0 0,-1 0 0 0 0,1 1 0 0 0,0-1 0 0 0,-1 1 0 0 0,1-1 0 0 0,0 0 0 0 0,-1 1 1 0 0,1 0-1 0 0,-15 23 63 0 0,13-20-123 0 0,-3 3 13 0 0,2-3 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8.3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 7367 0 0,'-2'0'48'0'0,"1"0"0"0"0,-1 0 0 0 0,1 0-1 0 0,0 0 1 0 0,-1 0 0 0 0,1 0 0 0 0,-1 0-1 0 0,1 0 1 0 0,0 0 0 0 0,-1 1 0 0 0,1-1-1 0 0,0 1 1 0 0,-1-1 0 0 0,1 1 0 0 0,0-1-1 0 0,0 1 1 0 0,0 0 0 0 0,-1 0 0 0 0,1-1-1 0 0,0 1 1 0 0,0 0 0 0 0,0 0 0 0 0,0 0-1 0 0,0 0 1 0 0,0 1 0 0 0,-1 1 0 0 0,2-1-112 0 0,-1 0 1 0 0,0 0-1 0 0,1 0 1 0 0,-1 0 0 0 0,1 1-1 0 0,0-1 1 0 0,0 0 0 0 0,0 0-1 0 0,0 0 1 0 0,0 1 0 0 0,1-1-1 0 0,-1 0 1 0 0,0 0-1 0 0,1 0 1 0 0,0 0 0 0 0,1 3-1 0 0,0 2 52 0 0,1-1 0 0 0,0 1 0 0 0,1-1 0 0 0,-1 0 0 0 0,9 11 1 0 0,-11-16 5 0 0,0-1 1 0 0,-1 1 0 0 0,1 0 0 0 0,0-1-1 0 0,-1 1 1 0 0,1 0 0 0 0,0-1 0 0 0,0 1 0 0 0,0-1-1 0 0,-1 1 1 0 0,1-1 0 0 0,0 0 0 0 0,0 1 0 0 0,0-1-1 0 0,0 0 1 0 0,0 0 0 0 0,0 0 0 0 0,0 1-1 0 0,0-1 1 0 0,-1 0 0 0 0,3 0 0 0 0,-2-1-12 0 0,0 0 0 0 0,0 1 0 0 0,1-1 0 0 0,-1 0 0 0 0,0 0 1 0 0,0 0-1 0 0,0 0 0 0 0,0 1 0 0 0,0-2 0 0 0,0 1 0 0 0,0 0 0 0 0,0 0 0 0 0,0 0 1 0 0,-1 0-1 0 0,1-1 0 0 0,0 1 0 0 0,-1 0 0 0 0,1 0 0 0 0,0-3 0 0 0,1-3-8 0 0,0 0 0 0 0,0 0-1 0 0,0 0 1 0 0,-1-1 0 0 0,0 1-1 0 0,-1 0 1 0 0,1-1 0 0 0,-3-13-1 0 0,2 20 284 0 0,-1 0 846 0 0,0-1 310 0 0,-1 8-1339 0 0,0 16 57 0 0,-1 29 1 0 0,4-36-114 0 0,-2-1 1 0 0,0 0 0 0 0,-1 1-1 0 0,0-1 1 0 0,-7 25 0 0 0,0-16 339 0 0,-19 36 0 0 0,24-55-1244 0 0,-5-1-2698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27 163 5063 0 0,'13'-16'544'0'0,"-8"13"-436"0"0,0-1 0 0 0,0 1 0 0 0,0 0 0 0 0,0 0-1 0 0,1 1 1 0 0,-1 0 0 0 0,1-1 0 0 0,7 0 0 0 0,5-4 84 0 0,-11 5-235 0 0,-1-1-1 0 0,0 0 1 0 0,0 0-1 0 0,0-1 1 0 0,-1 0-1 0 0,1 0 1 0 0,-1 0-1 0 0,0 0 1 0 0,8-10-1 0 0,-12 13 40 0 0,0 0-1 0 0,0-1 0 0 0,0 1 0 0 0,0-1 1 0 0,0 1-1 0 0,0 0 0 0 0,0-1 0 0 0,0 0 1 0 0,-1 1-1 0 0,1-1 0 0 0,-1 1 0 0 0,1-1 0 0 0,-1 0 1 0 0,0 1-1 0 0,1-4 0 0 0,-1 0 1 0 0,0 4 8 0 0,0 0 0 0 0,1 0 0 0 0,-1 0-1 0 0,0-1 1 0 0,0 1 0 0 0,0 0 0 0 0,0 0-1 0 0,0-1 1 0 0,0 1 0 0 0,0 0 0 0 0,-1 0-1 0 0,1 0 1 0 0,0-1 0 0 0,-1 1 0 0 0,1 0-1 0 0,-1 0 1 0 0,1 0 0 0 0,-1 0 0 0 0,0 0-1 0 0,1 0 1 0 0,-1 0 0 0 0,0 0 0 0 0,0 0-1 0 0,1 0 1 0 0,-1 0 0 0 0,0 1 0 0 0,0-1-1 0 0,0 0 1 0 0,0 1 0 0 0,0-1 0 0 0,0 0-1 0 0,0 1 1 0 0,-1-1 0 0 0,1 1 0 0 0,0 0-1 0 0,-2-1 1 0 0,0 0 12 0 0,0 1-1 0 0,0 0 0 0 0,0 0 1 0 0,0 0-1 0 0,0 0 1 0 0,0 0-1 0 0,0 1 1 0 0,0-1-1 0 0,-6 2 1 0 0,0 2 3 0 0,0 0 1 0 0,0 0 0 0 0,0 1 0 0 0,0 0-1 0 0,1 1 1 0 0,-1 0 0 0 0,1 0 0 0 0,1 0-1 0 0,-12 13 1 0 0,15-14-9 0 0,0-1-1 0 0,1 2 1 0 0,0-1 0 0 0,-1 0-1 0 0,2 1 1 0 0,-1-1 0 0 0,0 1-1 0 0,1 0 1 0 0,0 0 0 0 0,1 0-1 0 0,-1 0 1 0 0,1 0 0 0 0,0 0-1 0 0,1 0 1 0 0,0 0 0 0 0,0 12-1 0 0,0-14 3 0 0,0 1 0 0 0,1-1-1 0 0,-1 1 1 0 0,1-1-1 0 0,0 1 1 0 0,0-1 0 0 0,1 1-1 0 0,-1-1 1 0 0,1 0-1 0 0,0 0 1 0 0,0 0 0 0 0,0 0-1 0 0,1 0 1 0 0,-1 0-1 0 0,1 0 1 0 0,0-1 0 0 0,0 0-1 0 0,0 1 1 0 0,1-1-1 0 0,-1 0 1 0 0,1 0 0 0 0,-1-1-1 0 0,1 1 1 0 0,0-1-1 0 0,0 0 1 0 0,0 0 0 0 0,1 0-1 0 0,4 1 1 0 0,4 1 16 0 0,1-1 0 0 0,-1-1 0 0 0,1 0 0 0 0,0 0-1 0 0,-1-1 1 0 0,22-2 0 0 0,-16-3-530 0 0,6-12-2006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8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8287 0 0,'0'0'888'0'0,"0"3"-888"0"0,0 1 0 0 0,0 0 168 0 0,-1 0 8 0 0,1 2 0 0 0,-1-1 0 0 0,0 1-176 0 0,0 0 0 0 0,0 1 0 0 0,-3 1-3944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8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2759 0 0,'0'0'248'0'0,"1"2"-248"0"0,0 1 0 0 0,0 0 0 0 0,0-1 0 0 0,-1 1 0 0 0</inkml:trace>
  <inkml:trace contextRef="#ctx0" brushRef="#br0" timeOffset="1">65 97 7367 0 0,'-5'4'103'0'0,"0"1"-1"0"0,1 0 0 0 0,-1 0 0 0 0,1 0 0 0 0,1 0 0 0 0,-1 1 0 0 0,1-1 0 0 0,0 1 0 0 0,-4 9 1 0 0,5-11-169 0 0,1 0 0 0 0,-1 0 0 0 0,1 1 1 0 0,0-1-1 0 0,0 1 0 0 0,1-1 0 0 0,-1 1 0 0 0,1-1 1 0 0,0 1-1 0 0,0-1 0 0 0,0 1 0 0 0,1-1 1 0 0,-1 1-1 0 0,3 5 0 0 0,-3-8-41 0 0,6 3-770 0 0,8-3-1478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9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 6447 0 0,'0'0'499'0'0,"-26"2"798"0"0,22 2-1267 0 0,-1 0-1 0 0,1 0 1 0 0,0 0-1 0 0,0 0 1 0 0,0 0-1 0 0,0 1 1 0 0,1 0 0 0 0,0-1-1 0 0,0 1 1 0 0,-5 11-1 0 0,7-13 28 0 0,0-1-1 0 0,0 1 1 0 0,0 0-1 0 0,0 0 1 0 0,0 0-1 0 0,1 0 1 0 0,-1-1-1 0 0,1 1 1 0 0,0 0-1 0 0,0 0 1 0 0,0 0-1 0 0,0 0 1 0 0,0 0-1 0 0,1 0 1 0 0,-1 0-1 0 0,1 0 1 0 0,0 0 0 0 0,0 0-1 0 0,0-1 1 0 0,0 1-1 0 0,0 0 1 0 0,1-1-1 0 0,1 4 1 0 0,-2-5-56 0 0,-1-1 0 0 0,1 1 0 0 0,-1-1 0 0 0,1 1 0 0 0,-1-1 0 0 0,1 1 1 0 0,0-1-1 0 0,-1 1 0 0 0,1-1 0 0 0,0 1 0 0 0,-1-1 0 0 0,1 0 0 0 0,0 1 1 0 0,0-1-1 0 0,-1 0 0 0 0,1 0 0 0 0,0 1 0 0 0,0-1 0 0 0,-1 0 0 0 0,1 0 0 0 0,0 0 1 0 0,0 0-1 0 0,-1 0 0 0 0,1 0 0 0 0,0 0 0 0 0,0 0 0 0 0,1-1 0 0 0,-1 0 3 0 0,1 1 0 0 0,0-1 0 0 0,-1 0 0 0 0,1 0 0 0 0,0-1 0 0 0,-1 1 0 0 0,1 0 0 0 0,-1 0 0 0 0,0-1 0 0 0,3-2 0 0 0,0-3 7 0 0,0 1 0 0 0,0-1 0 0 0,0 1 0 0 0,4-12 0 0 0,-7 14 25 0 0,0 0 0 0 0,0 0 0 0 0,0-1 0 0 0,-1 1-1 0 0,1 0 1 0 0,-1 0 0 0 0,0 0 0 0 0,-1-1 0 0 0,1 1 0 0 0,-2-6-1 0 0,1-2 699 0 0,1 30-457 0 0,0-14-333 0 0,0 0-1 0 0,1 0 1 0 0,-1 0-1 0 0,0-1 1 0 0,1 1-1 0 0,0 0 1 0 0,0 0-1 0 0,0-1 1 0 0,3 6-1 0 0,-4-9-116 0 0,8 15 78 0 0,-2-10-2883 0 0,-4-6 56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1:59.7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12 5527 0 0,'-2'-11'776'0'0,"0"12"926"0"0,1 19 1457 0 0,0-6-3748 0 0,-7 39 660 0 0,-1 13-263 0 0,9-25-2899 0 0,2-34-698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2.1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57 5063 0 0,'0'0'390'0'0,"-15"-1"226"0"0,13 3-679 0 0,1 0 1 0 0,0 0-1 0 0,0 0 1 0 0,0 0-1 0 0,-1 0 0 0 0,2 0 1 0 0,-1 1-1 0 0,0-1 1 0 0,0 0-1 0 0,1 0 1 0 0,-1 1-1 0 0,1 4 0 0 0,0 33 1171 0 0,1-5-1032 0 0,-1-33-65 0 0,0-2 106 0 0,4-24 193 0 0,0 12-232 0 0,1 1 0 0 0,0-1 0 0 0,0 1 1 0 0,1 0-1 0 0,0 1 0 0 0,1 0 0 0 0,0 0 0 0 0,1 0 1 0 0,0 1-1 0 0,1 0 0 0 0,11-9 0 0 0,-20 17-50 0 0,1 0-1 0 0,-1 1 0 0 0,1-1 0 0 0,0 1 0 0 0,-1-1 0 0 0,1 1 1 0 0,0-1-1 0 0,-1 1 0 0 0,1-1 0 0 0,0 1 0 0 0,0-1 1 0 0,-1 1-1 0 0,1 0 0 0 0,0 0 0 0 0,0-1 0 0 0,0 1 0 0 0,-1 0 1 0 0,1 0-1 0 0,0 0 0 0 0,0 0 0 0 0,0 0 0 0 0,0 0 1 0 0,0 0-1 0 0,-1 0 0 0 0,1 0 0 0 0,0 0 0 0 0,0 1 1 0 0,0-1-1 0 0,-1 0 0 0 0,1 0 0 0 0,1 1 0 0 0,-1 1 8 0 0,1-1 0 0 0,-1 1 0 0 0,1 0 0 0 0,-1-1 0 0 0,0 1 0 0 0,0 0 0 0 0,0 0 0 0 0,0 0 0 0 0,0 0 0 0 0,0 0 0 0 0,0 0 0 0 0,0 2 0 0 0,2 9 50 0 0,0 1-1 0 0,2 24 0 0 0,-5-38-83 0 0,1 12 31 0 0,0-6-353 0 0,-1 0-1 0 0,0 0 0 0 0,0 0 1 0 0,-1 9-1 0 0,-2-3-2553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2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72 8751 0 0,'-1'1'29'0'0,"1"-1"0"0"0,0 0 0 0 0,0 1-1 0 0,-1-1 1 0 0,1 0 0 0 0,0 0 0 0 0,0 1 0 0 0,0-1-1 0 0,0 0 1 0 0,-1 1 0 0 0,1-1 0 0 0,0 0-1 0 0,0 1 1 0 0,0-1 0 0 0,0 0 0 0 0,0 1-1 0 0,0-1 1 0 0,0 1 0 0 0,0-1 0 0 0,0 0 0 0 0,0 1-1 0 0,0-1 1 0 0,0 0 0 0 0,0 1 0 0 0,0-1-1 0 0,0 1 1 0 0,0-1 0 0 0,0 0 0 0 0,1 1-1 0 0,-1-1 1 0 0,0 0 0 0 0,0 1 0 0 0,0-1 0 0 0,0 0-1 0 0,1 0 1 0 0,-1 1 0 0 0,0-1 0 0 0,0 0-1 0 0,1 0 1 0 0,-1 1 0 0 0,0-1 0 0 0,1 0-1 0 0,-1 0 1 0 0,1 1 0 0 0,-1-1-36 0 0,1 0-1 0 0,-1 0 1 0 0,1 0-1 0 0,0 1 1 0 0,-1-1-1 0 0,1 0 1 0 0,-1 0-1 0 0,1 0 1 0 0,-1 0 0 0 0,1 0-1 0 0,0 0 1 0 0,-1 0-1 0 0,1 0 1 0 0,-1-1-1 0 0,1 1 1 0 0,-1 0 0 0 0,1 0-1 0 0,-1 0 1 0 0,1-1-1 0 0,-1 1 1 0 0,1 0-1 0 0,-1-1 1 0 0,1 1-1 0 0,-1 0 1 0 0,1-1 0 0 0,-1 1-1 0 0,1 0 1 0 0,-1-1-1 0 0,0 1 1 0 0,1-2-1 0 0,1-1 48 0 0,0 0 0 0 0,0 0 0 0 0,0 0 0 0 0,-1 0 0 0 0,1-1 0 0 0,-1 1 0 0 0,0-1 0 0 0,0 1 0 0 0,0-1 0 0 0,-1 1 0 0 0,1-1 0 0 0,-1 0 0 0 0,0 1 0 0 0,0-1 0 0 0,0 0 0 0 0,0 1 0 0 0,-1-5 0 0 0,1 8-38 0 0,0-1-1 0 0,0 1 1 0 0,0-1-1 0 0,0 1 0 0 0,0-1 1 0 0,0 0-1 0 0,0 1 1 0 0,0-1-1 0 0,-1 1 1 0 0,1-1-1 0 0,0 1 1 0 0,0-1-1 0 0,0 1 0 0 0,-1-1 1 0 0,1 1-1 0 0,0-1 1 0 0,-1 1-1 0 0,1 0 1 0 0,0-1-1 0 0,-1 1 0 0 0,1-1 1 0 0,0 1-1 0 0,-1 0 1 0 0,1-1-1 0 0,-1 1 1 0 0,1 0-1 0 0,-1-1 0 0 0,1 1 1 0 0,-1 0-1 0 0,1 0 1 0 0,-1 0-1 0 0,1-1 1 0 0,-1 1-1 0 0,1 0 0 0 0,-1 0 1 0 0,1 0-1 0 0,-1 0 1 0 0,1 0-1 0 0,-1 0 1 0 0,1 0-1 0 0,-1 0 0 0 0,0 0 1 0 0,1 0-1 0 0,-1 0 1 0 0,1 0-1 0 0,-1 1 1 0 0,1-1-1 0 0,-1 0 0 0 0,1 0 1 0 0,-1 1-1 0 0,0-1 1 0 0,-14 15 193 0 0,13-9-90 0 0,0-1 1 0 0,0 1-1 0 0,1 0 1 0 0,0 0-1 0 0,0 0 1 0 0,1 0-1 0 0,-1 0 1 0 0,1 0 0 0 0,0 0-1 0 0,1 0 1 0 0,1 7-1 0 0,-2-9-135 0 0,0-1-1 0 0,1 0 1 0 0,0 1-1 0 0,0-1 1 0 0,0 0-1 0 0,0 1 0 0 0,0-1 1 0 0,1 0-1 0 0,-1 0 1 0 0,1 0-1 0 0,0 0 1 0 0,0 0-1 0 0,0 0 1 0 0,0-1-1 0 0,1 1 1 0 0,-1-1-1 0 0,1 1 1 0 0,0-1-1 0 0,-1 0 1 0 0,6 3-1 0 0,-7-5-218 0 0,0 1 0 0 0,0-1 0 0 0,1 0 0 0 0,-1 0 0 0 0,0 1 0 0 0,0-1 0 0 0,0 0 0 0 0,0 0 0 0 0,0 0 0 0 0,0 0 0 0 0,0-1 0 0 0,1 1 0 0 0,-1 0 0 0 0,0 0 0 0 0,0-1 0 0 0,0 1 0 0 0,0-1-1 0 0,0 1 1 0 0,0-1 0 0 0,0 1 0 0 0,0-1 0 0 0,0 1 0 0 0,-1-1 0 0 0,1 0 0 0 0,0 0 0 0 0,0 1 0 0 0,0-1 0 0 0,-1 0 0 0 0,1 0 0 0 0,0-1 0 0 0,2-3-1390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3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0 2303 0 0,'0'0'220'0'0,"-2"21"2118"0"0,-14 122 1232 0 0,15-135-4138 0 0,-4 1-2272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3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 9671 0 0,'0'0'748'0'0,"25"3"-410"0"0,-25-3-338 0 0,49-9-1807 0 0,-45 8 1120 0 0,0 0 0 0 0,0 0 0 0 0,0-1 0 0 0,0 1 0 0 0,0-1 0 0 0,0 0 0 0 0,-1 0 0 0 0,1-1 0 0 0,4-3-1 0 0,-5 3-264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4.0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32 9671 0 0,'-1'3'-7'0'0,"1"-1"0"0"0,-1 1 0 0 0,1-1 0 0 0,0 1 0 0 0,0 0 0 0 0,0-1 0 0 0,0 1-1 0 0,0 0 1 0 0,0-1 0 0 0,1 1 0 0 0,-1-1 0 0 0,1 1 0 0 0,0-1 0 0 0,0 1 0 0 0,0-1 0 0 0,0 1-1 0 0,0-1 1 0 0,0 0 0 0 0,1 0 0 0 0,-1 1 0 0 0,1-1 0 0 0,0 0 0 0 0,-1 0 0 0 0,1-1 0 0 0,0 1-1 0 0,3 2 1 0 0,-4-4 16 0 0,0 0-1 0 0,0 0 1 0 0,-1 0-1 0 0,1 0 0 0 0,0 0 1 0 0,0 0-1 0 0,0 0 1 0 0,0 0-1 0 0,0 0 1 0 0,0 0-1 0 0,-1-1 0 0 0,1 1 1 0 0,0 0-1 0 0,0-1 1 0 0,0 1-1 0 0,0 0 0 0 0,-1-1 1 0 0,1 1-1 0 0,0-1 1 0 0,-1 1-1 0 0,1-1 1 0 0,0 0-1 0 0,16-17-610 0 0,-12 12-504 0 0,3-3-792 0 0,6-3 1195 0 0,-14 12 824 0 0,1 0 0 0 0,0 0 0 0 0,-1 0 0 0 0,1 0-1 0 0,0 1 1 0 0,-1-1 0 0 0,1 0 0 0 0,0 0 0 0 0,-1 0-1 0 0,1 1 1 0 0,-1-1 0 0 0,1 0 0 0 0,-1 1 0 0 0,1-1 0 0 0,-1 1-1 0 0,1-1 1 0 0,-1 0 0 0 0,1 1 0 0 0,-1-1 0 0 0,1 1-1 0 0,-1 0 1 0 0,0-1 0 0 0,1 1 0 0 0,-1-1 0 0 0,0 1-1 0 0,1-1 1 0 0,-1 1 0 0 0,0 0 0 0 0,0 0 0 0 0,1 1-75 0 0,-1-1-1 0 0,1 0 1 0 0,0 1 0 0 0,-1-1 0 0 0,1 0 0 0 0,0 1-1 0 0,0-1 1 0 0,0 0 0 0 0,0 0 0 0 0,0 0 0 0 0,0 0 0 0 0,0 0-1 0 0,0 0 1 0 0,0 0 0 0 0,0 0 0 0 0,1 0 0 0 0,-1 0-1 0 0,0-1 1 0 0,1 1 0 0 0,-1 0 0 0 0,0-1 0 0 0,1 0 0 0 0,-1 1-1 0 0,1-1 1 0 0,-1 0 0 0 0,1 1 0 0 0,1-1 0 0 0,-1-1-69 0 0,0 0 0 0 0,-1 1-1 0 0,1-1 1 0 0,0 0 0 0 0,-1 0 0 0 0,1 0 0 0 0,-1-1 0 0 0,1 1 0 0 0,-1 0 0 0 0,0-1 0 0 0,1 1 0 0 0,-1-1 0 0 0,0 1 0 0 0,0-1 0 0 0,0 1 0 0 0,0-1 0 0 0,0 0 0 0 0,0 1 0 0 0,-1-1 0 0 0,1 0 0 0 0,0-2 0 0 0,9-32-77 0 0,-8 20-4338 0 0,-5 18 1922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4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7 9215 0 0,'-3'0'66'0'0,"0"0"0"0"0,0 1-1 0 0,1-1 1 0 0,-1 0-1 0 0,0 1 1 0 0,1-1-1 0 0,-1 1 1 0 0,1 0 0 0 0,-1 0-1 0 0,1 0 1 0 0,-1 0-1 0 0,1 1 1 0 0,0-1 0 0 0,-1 1-1 0 0,1-1 1 0 0,0 1-1 0 0,0 0 1 0 0,0 0-1 0 0,0 0 1 0 0,1 0 0 0 0,-1 0-1 0 0,-2 4 1 0 0,1-3-42 0 0,1 1 0 0 0,0-1 0 0 0,0 1 1 0 0,0-1-1 0 0,1 1 0 0 0,-1 0 0 0 0,1 0 0 0 0,0 0 1 0 0,0 0-1 0 0,0-1 0 0 0,0 1 0 0 0,1 0 1 0 0,0 1-1 0 0,0-1 0 0 0,0 0 0 0 0,0 4 0 0 0,0-8-24 0 0,0 1 0 0 0,0-1 0 0 0,1 0 0 0 0,-1 0 0 0 0,0 0 0 0 0,0 0 0 0 0,0 0 0 0 0,0 1 0 0 0,0-1 0 0 0,0 0 0 0 0,0 0 0 0 0,0 0 0 0 0,0 0 0 0 0,0 0 0 0 0,1 1 0 0 0,-1-1 0 0 0,0 0 0 0 0,0 0 0 0 0,0 0 0 0 0,0 0 0 0 0,0 0 0 0 0,1 0 0 0 0,-1 0 0 0 0,0 0 0 0 0,0 0 0 0 0,0 0 0 0 0,0 1 0 0 0,0-1 0 0 0,1 0 0 0 0,-1 0 0 0 0,0 0 0 0 0,0 0 0 0 0,0 0 0 0 0,0 0 0 0 0,1 0 0 0 0,-1 0 0 0 0,0 0 0 0 0,0 0 0 0 0,0 0 0 0 0,1-1 0 0 0,8-4 0 0 0,6-8 0 0 0,-13 12 29 0 0,4-6-86 0 0,0 0 1 0 0,0-1-1 0 0,6-10 0 0 0,-10 16 43 0 0,-2 1-1 0 0,1-1 0 0 0,0 1 0 0 0,0-1 1 0 0,0 1-1 0 0,-1-1 0 0 0,1 0 0 0 0,-1 1 1 0 0,1-1-1 0 0,-1 0 0 0 0,0 0 0 0 0,1 1 1 0 0,-1-1-1 0 0,0 0 0 0 0,0 0 0 0 0,0 1 1 0 0,-1-1-1 0 0,1 0 0 0 0,0 0 0 0 0,-1 1 1 0 0,1-1-1 0 0,-1 0 0 0 0,1 1 1 0 0,-1-1-1 0 0,0 0 0 0 0,-1-2 0 0 0,2 4-30 0 0,0 0 0 0 0,0 0 0 0 0,-1 0 0 0 0,1 0-1 0 0,0-1 1 0 0,0 1 0 0 0,0 0 0 0 0,0 0 0 0 0,0 0-1 0 0,0 0 1 0 0,0 0 0 0 0,0 0 0 0 0,-1-1 0 0 0,1 1-1 0 0,0 0 1 0 0,0 0 0 0 0,0 0 0 0 0,0 0 0 0 0,-1 0-1 0 0,1 0 1 0 0,0 0 0 0 0,0 0 0 0 0,0 0 0 0 0,0 0-1 0 0,-1 0 1 0 0,1 0 0 0 0,0 0 0 0 0,0 0 0 0 0,0 0-1 0 0,0 0 1 0 0,-1 0 0 0 0,1 0 0 0 0,0 0 0 0 0,0 0-1 0 0,0 0 1 0 0,0 0 0 0 0,-1 0 0 0 0,1 0 0 0 0,0 0-1 0 0,0 0 1 0 0,0 0 0 0 0,0 0 0 0 0,-1 0 0 0 0,1 0-1 0 0,0 1 1 0 0,0-1 0 0 0,0 0 0 0 0,0 0 0 0 0,-1 0-1 0 0,-1 8-3034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6 2759 0 0,'0'0'384'0'0,"-1"-1"-310"0"0,-7-2 2427 0 0,7 2-2433 0 0,-1 1 1 0 0,1 0-1 0 0,0 0 0 0 0,-1 0 0 0 0,1 0 1 0 0,-1 0-1 0 0,1 0 0 0 0,-1 0 0 0 0,1 0 1 0 0,0 1-1 0 0,-1-1 0 0 0,1 0 0 0 0,0 1 1 0 0,-1-1-1 0 0,1 1 0 0 0,0 0 0 0 0,0-1 1 0 0,-1 1-1 0 0,1 0 0 0 0,0 0 0 0 0,0-1 0 0 0,0 1 1 0 0,0 0-1 0 0,0 0 0 0 0,0 0 0 0 0,0 1 1 0 0,0 0-1 0 0,-25 32-76 0 0,-99 189 1274 0 0,94-136-482 0 0,-111 265-130 0 0,116-281-612 0 0,18-47-606 0 0,5-13-276 0 0,-1 0-1 0 0,0 0 1 0 0,-8 13 0 0 0,4-23-4955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4.9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58 7367 0 0,'-2'68'2578'0'0,"14"-113"-3916"0"0,-10 38 1555 0 0,0 0-1 0 0,1 1 0 0 0,0-1 1 0 0,0 1-1 0 0,0-1 0 0 0,5-5 0 0 0,-6 10-344 0 0,-1-1-1 0 0,1 1 0 0 0,0 0 1 0 0,0 0-1 0 0,0 0 0 0 0,0 1 1 0 0,0-1-1 0 0,0 0 0 0 0,0 1 0 0 0,0 0 1 0 0,1-1-1 0 0,-1 1 0 0 0,1 0 1 0 0,-1 0-1 0 0,1 0 0 0 0,-1 1 0 0 0,1-1 1 0 0,0 0-1 0 0,4 1 0 0 0,2 0-2699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5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8751 0 0,'-8'26'608'0'0,"1"-1"0"0"0,-5 34 0 0 0,-1 8-1945 0 0,10-58-2006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5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76 9671 0 0,'18'-19'797'0'0,"22"-19"736"0"0,-37 36-1690 0 0,0 0 1 0 0,0 0-1 0 0,0 0 1 0 0,0 1-1 0 0,0-1 1 0 0,0 1-1 0 0,0 0 1 0 0,0-1-1 0 0,1 1 1 0 0,-1 1-1 0 0,1-1 1 0 0,5 0-1 0 0,-9 1-499 0 0,-13 13-6249 0 0,1-6 5963 0 0</inkml:trace>
  <inkml:trace contextRef="#ctx0" brushRef="#br0" timeOffset="1">6 83 1839 0 0,'-1'1'253'0'0,"0"0"0"0"0,1 0 0 0 0,-1 0 0 0 0,1 1 0 0 0,-1-1 0 0 0,1 0-1 0 0,-1 0 1 0 0,1 0 0 0 0,0 1 0 0 0,0-1 0 0 0,-1 0 0 0 0,1 0-1 0 0,0 1 1 0 0,0-1 0 0 0,0 0 0 0 0,0 1 0 0 0,1-1 0 0 0,-1 0-1 0 0,0 0 1 0 0,1 1 0 0 0,-1-1 0 0 0,0 0 0 0 0,1 0 0 0 0,-1 0-1 0 0,1 0 1 0 0,0 1 0 0 0,-1-1 0 0 0,1 0 0 0 0,0 0 0 0 0,0 0 0 0 0,0 0-1 0 0,1 0 1 0 0,4 6 78 0 0,0-1 0 0 0,1 0-1 0 0,11 7 1 0 0,-10-7-203 0 0,-2-2-969 0 0,2 2-3033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6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92 132 8751 0 0,'0'0'674'0'0,"-25"-19"323"0"0,23 18-971 0 0,0 1 0 0 0,0-1 0 0 0,0 1 0 0 0,-1 0 0 0 0,1-1 0 0 0,0 1 0 0 0,0 0 0 0 0,0 0 0 0 0,0 0 0 0 0,0 1 0 0 0,0-1 0 0 0,0 0 0 0 0,0 1 0 0 0,0 0 0 0 0,0-1 0 0 0,0 1 0 0 0,0 0 0 0 0,0 0 0 0 0,0 0 0 0 0,0 0 0 0 0,0 0 0 0 0,1 1 0 0 0,-1-1 0 0 0,1 0 0 0 0,-1 1 0 0 0,1-1 0 0 0,-1 1 0 0 0,1 0 0 0 0,0-1 0 0 0,0 1 0 0 0,-1 0 0 0 0,1 0 0 0 0,-1 2 0 0 0,1-1 10 0 0,0 0 1 0 0,1 0 0 0 0,-1 0 0 0 0,0 0 0 0 0,1 0-1 0 0,0 0 1 0 0,0 0 0 0 0,-1 0 0 0 0,2 0-1 0 0,-1 1 1 0 0,0-1 0 0 0,1 0 0 0 0,-1 0-1 0 0,1 0 1 0 0,0-1 0 0 0,0 1 0 0 0,0 0-1 0 0,1 0 1 0 0,-1 0 0 0 0,0-1 0 0 0,1 1 0 0 0,3 4-1 0 0,-5-7-36 0 0,1 1-1 0 0,-1-1 1 0 0,1 1 0 0 0,-1-1-1 0 0,1 1 1 0 0,-1-1-1 0 0,1 1 1 0 0,0-1-1 0 0,-1 1 1 0 0,1-1 0 0 0,0 0-1 0 0,-1 1 1 0 0,1-1-1 0 0,0 0 1 0 0,-1 0-1 0 0,1 0 1 0 0,0 1 0 0 0,-1-1-1 0 0,1 0 1 0 0,0 0-1 0 0,0 0 1 0 0,-1 0-1 0 0,1 0 1 0 0,0 0 0 0 0,0 0-1 0 0,-1 0 1 0 0,1-1-1 0 0,1 1 1 0 0,-1-1-3 0 0,1 0 1 0 0,0 0-1 0 0,-1 0 1 0 0,1 0-1 0 0,0-1 1 0 0,-1 1-1 0 0,1 0 1 0 0,-1-1-1 0 0,0 1 1 0 0,2-3-1 0 0,2-3-7 0 0,0 0 0 0 0,-1-1 0 0 0,6-13 0 0 0,-4 5 65 0 0,-1 0-1 0 0,5-31 1 0 0,-8 39-31 0 0,-1-1-1 0 0,-1 1 1 0 0,1-1 0 0 0,-1 0 0 0 0,-1 1 0 0 0,0-1 0 0 0,-2-10 0 0 0,3 19-14 0 0,0 0 1 0 0,0 0-1 0 0,0 0 0 0 0,0 0 0 0 0,0 0 1 0 0,0 0-1 0 0,0 0 0 0 0,0 0 0 0 0,0 0 1 0 0,-1 0-1 0 0,1 0 0 0 0,0 0 0 0 0,0 0 1 0 0,0 0-1 0 0,0 0 0 0 0,0 0 0 0 0,0 1 1 0 0,0-1-1 0 0,0 0 0 0 0,0 0 0 0 0,0 0 1 0 0,0 0-1 0 0,0 0 0 0 0,-1 0 1 0 0,1 0-1 0 0,0 0 0 0 0,0 0 0 0 0,0 0 1 0 0,0 0-1 0 0,0 0 0 0 0,0 0 0 0 0,0-1 1 0 0,0 1-1 0 0,0 0 0 0 0,0 0 0 0 0,0 0 1 0 0,0 0-1 0 0,-1 0 0 0 0,1 0 0 0 0,0 0 1 0 0,0 0-1 0 0,0 0 0 0 0,0 0 0 0 0,0 0 1 0 0,0 0-1 0 0,0 0 0 0 0,0 0 1 0 0,0 0-1 0 0,0 0 0 0 0,0 0 0 0 0,0 0 1 0 0,0-1-1 0 0,0 1 0 0 0,0 0 0 0 0,0 0 1 0 0,0 0-1 0 0,0 0 0 0 0,0 0 0 0 0,0 0 1 0 0,0 0-1 0 0,-4 11 90 0 0,-1 16-157 0 0,5-20-185 0 0,-3 61 385 0 0,7-24-7550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6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60 9671 0 0,'5'-13'1141'0'0,"-3"11"-1065"0"0,-1 0 1 0 0,0 0-1 0 0,0 0 1 0 0,0-1-1 0 0,-1 1 1 0 0,1 0-1 0 0,-1-1 1 0 0,1 1 0 0 0,-1-1-1 0 0,0 1 1 0 0,1-1-1 0 0,-1 1 1 0 0,-1-4-1 0 0,1 5-268 0 0,0 1 164 0 0,-1-1-1 0 0,1 1 0 0 0,0-1 1 0 0,-1 1-1 0 0,1-1 1 0 0,0 1-1 0 0,-1 0 0 0 0,1-1 1 0 0,-1 1-1 0 0,1-1 1 0 0,0 1-1 0 0,-1 0 0 0 0,1-1 1 0 0,-1 1-1 0 0,1 0 1 0 0,-1 0-1 0 0,0-1 0 0 0,1 1 1 0 0,-1 0-1 0 0,1 0 0 0 0,-1 0 1 0 0,1 0-1 0 0,-1-1 1 0 0,1 1-1 0 0,-1 0 0 0 0,-1 0 1 0 0,-15-1 75 0 0,15 2-10 0 0,0 0-1 0 0,0 0 1 0 0,0 0-1 0 0,1 1 1 0 0,-1-1 0 0 0,1 1-1 0 0,-1-1 1 0 0,1 1 0 0 0,-1-1-1 0 0,1 1 1 0 0,0 0-1 0 0,0 0 1 0 0,0 0 0 0 0,0-1-1 0 0,0 1 1 0 0,0 0 0 0 0,0 0-1 0 0,1 0 1 0 0,-1 0-1 0 0,1 1 1 0 0,0-1 0 0 0,-1 0-1 0 0,1 0 1 0 0,0 4 0 0 0,0 7-138 0 0,0 1 1 0 0,3 20-1 0 0,-2-29 40 0 0,1 1-727 0 0,7-4-3072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7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0 9671 0 0,'0'0'748'0'0,"-28"4"686"0"0,25-2-1445 0 0,1 0 0 0 0,-1-1 0 0 0,0 2 1 0 0,0-1-1 0 0,1 0 0 0 0,-1 0 1 0 0,1 1-1 0 0,0-1 0 0 0,0 1 0 0 0,0 0 1 0 0,0 0-1 0 0,0-1 0 0 0,0 1 0 0 0,1 1 1 0 0,0-1-1 0 0,-1 0 0 0 0,1 0 0 0 0,0 0 1 0 0,1 1-1 0 0,-1-1 0 0 0,1 0 1 0 0,-1 1-1 0 0,1-1 0 0 0,0 1 0 0 0,0-1 1 0 0,0 0-1 0 0,1 1 0 0 0,-1-1 0 0 0,1 0 1 0 0,0 1-1 0 0,0-1 0 0 0,0 0 0 0 0,0 0 1 0 0,0 0-1 0 0,1 0 0 0 0,0 0 1 0 0,-1 0-1 0 0,1 0 0 0 0,4 5 0 0 0,-4-7 29 0 0,-1 0-1 0 0,0 0 0 0 0,0 0 0 0 0,0 0 1 0 0,0 1-1 0 0,0-1 0 0 0,0 0 0 0 0,0 1 1 0 0,0-1-1 0 0,0 1 0 0 0,-1-1 0 0 0,1 1 1 0 0,-1-1-1 0 0,1 1 0 0 0,-1-1 0 0 0,1 1 1 0 0,-1 0-1 0 0,0-1 0 0 0,0 1 0 0 0,0-1 1 0 0,0 1-1 0 0,0 0 0 0 0,0-1 0 0 0,0 1 1 0 0,-1-1-1 0 0,1 1 0 0 0,-1 0 0 0 0,1-1 1 0 0,-1 1-1 0 0,1-1 0 0 0,-2 2 0 0 0,2-2-169 0 0,-1-2-762 0 0,-4 0-3020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7.4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90 12895 0 0,'-3'3'109'0'0,"0"1"-1"0"0,0-1 0 0 0,0 1 0 0 0,1 0 0 0 0,-1 0 1 0 0,1 0-1 0 0,0 0 0 0 0,1 0 0 0 0,-1 0 1 0 0,1 1-1 0 0,-1-1 0 0 0,0 8 0 0 0,-7 17-2895 0 0,8-27 2558 0 0,0-1-311 0 0,1 0 0 0 0,-1 1 0 0 0,1-1 0 0 0,-1 0 0 0 0,0 1 0 0 0,0-1 0 0 0,0 0 0 0 0,0 0 0 0 0,0 0 0 0 0,0 0 0 0 0,0 0 0 0 0,0 0 0 0 0,-1 1 0 0 0,-2-1-1419 0 0</inkml:trace>
  <inkml:trace contextRef="#ctx0" brushRef="#br0" timeOffset="1">59 2 6447 0 0,'0'0'688'0'0,"2"-2"-1008"0"0,0 2-96 0 0,0 1-440 0 0,0 0-184 0 0,0 0-120 0 0,1 0-24 0 0,-2 0-8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7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11519 0 0,'-3'2'52'0'0,"0"1"-1"0"0,1-1 1 0 0,-1 0-1 0 0,1 1 1 0 0,-1-1-1 0 0,1 1 1 0 0,0 0 0 0 0,0 0-1 0 0,1 0 1 0 0,-1 0-1 0 0,0 0 1 0 0,1 0-1 0 0,0 0 1 0 0,0 1-1 0 0,0-1 1 0 0,0 0-1 0 0,0 1 1 0 0,1-1-1 0 0,-1 5 1 0 0,1-5-92 0 0,0 0 0 0 0,-1 0 0 0 0,1 0 0 0 0,1 0 0 0 0,-1 0 0 0 0,0 0 0 0 0,1 0 0 0 0,0 0 0 0 0,0 0 0 0 0,1 4 0 0 0,-2-6 69 0 0,1 0 1 0 0,0 0 0 0 0,-1 0 0 0 0,1 0-1 0 0,0 0 1 0 0,0 0 0 0 0,-1 0 0 0 0,1 0-1 0 0,0 0 1 0 0,0 0 0 0 0,0 0-1 0 0,0 0 1 0 0,0-1 0 0 0,1 1 0 0 0,-1 0-1 0 0,0-1 1 0 0,0 1 0 0 0,0-1 0 0 0,1 1-1 0 0,-1-1 1 0 0,0 0 0 0 0,0 1 0 0 0,3-1-1 0 0,-3 0-47 0 0,1 0-1 0 0,0-1 1 0 0,0 1 0 0 0,-1 0-1 0 0,1-1 1 0 0,0 0-1 0 0,-1 1 1 0 0,1-1-1 0 0,-1 0 1 0 0,1 0-1 0 0,-1 1 1 0 0,1-1 0 0 0,-1 0-1 0 0,1-1 1 0 0,-1 1-1 0 0,0 0 1 0 0,0 0-1 0 0,1 0 1 0 0,-1-1 0 0 0,0 1-1 0 0,0-1 1 0 0,0 1-1 0 0,-1-1 1 0 0,1 1-1 0 0,0-1 1 0 0,0 0-1 0 0,-1 1 1 0 0,1-1 0 0 0,0-2-1 0 0,2-7-29 0 0,-1 0 0 0 0,0 0 0 0 0,1-13 0 0 0,-3 24 56 0 0,4-24 894 0 0,-3 22 151 0 0,-1 15-624 0 0,-1 10-261 0 0,-1-1 0 0 0,-1 0 0 0 0,-8 30 0 0 0,9-45-125 0 0,0 0 0 0 0,0 0 0 0 0,-1 0 0 0 0,0 0-1 0 0,0 0 1 0 0,-1-1 0 0 0,0 1 0 0 0,0-1 0 0 0,-1 0 0 0 0,1 0 0 0 0,-1-1 0 0 0,-1 0 0 0 0,-10 10 0 0 0,-6-5-1169 0 0,21-10 1060 0 0,1 1 1 0 0,-1-1-1 0 0,1 0 1 0 0,-1 0 0 0 0,1 1-1 0 0,-1-1 1 0 0,1 0-1 0 0,-1 0 1 0 0,0 0 0 0 0,1 0-1 0 0,-1 0 1 0 0,1 0-1 0 0,-1 0 1 0 0,0 0 0 0 0,1 0-1 0 0,-1 0 1 0 0,1 0-1 0 0,-1 0 1 0 0,0 0 0 0 0,1 0-1 0 0,-1-1 1 0 0,1 1-1 0 0,-1 0 1 0 0,1 0 0 0 0,-1-1-1 0 0,1 1 1 0 0,-1 0-1 0 0,1-1 1 0 0,-1 1 0 0 0,1 0-1 0 0,-1-1 1 0 0,1 1-1 0 0,0-1 1 0 0,-1 1 0 0 0,1-1-1 0 0,-1 1 1 0 0,1-1-1 0 0,-1 0 1 0 0,-1-18-4346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8.2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9671 0 0,'1'1'89'0'0,"0"0"-1"0"0,0 0 0 0 0,-1 0 1 0 0,1 0-1 0 0,0 0 1 0 0,0 0-1 0 0,-1 0 0 0 0,1 0 1 0 0,-1 0-1 0 0,1 1 0 0 0,-1-1 1 0 0,0 0-1 0 0,1 0 0 0 0,-1 0 1 0 0,0 1-1 0 0,0-1 1 0 0,0 0-1 0 0,1 0 0 0 0,-1 1 1 0 0,-1-1-1 0 0,1 0 0 0 0,0 0 1 0 0,0 2-1 0 0,-8 33 326 0 0,6-27-286 0 0,-1 1-107 0 0,3-5-22 0 0,-1 0 1 0 0,0 0-1 0 0,-1 0 0 0 0,1-1 1 0 0,-1 1-1 0 0,0-1 0 0 0,0 1 1 0 0,0-1-1 0 0,-1 1 1 0 0,1-1-1 0 0,-5 4 0 0 0,23-44-1387 0 0,-11 25 1307 0 0,0 0 1 0 0,0 1-1 0 0,2 0 0 0 0,-1 0 0 0 0,1 1 0 0 0,0 0 0 0 0,1 0 0 0 0,16-15 0 0 0,-23 24 171 0 0,-1-1-1 0 0,1 1 1 0 0,0-1 0 0 0,-1 1-1 0 0,1-1 1 0 0,0 1-1 0 0,-1 0 1 0 0,1-1-1 0 0,0 1 1 0 0,-1 0 0 0 0,1 0-1 0 0,0-1 1 0 0,0 1-1 0 0,-1 0 1 0 0,1 0-1 0 0,0 0 1 0 0,0 0 0 0 0,-1 0-1 0 0,1 0 1 0 0,0 0-1 0 0,0 0 1 0 0,-1 1-1 0 0,1-1 1 0 0,0 0 0 0 0,0 0-1 0 0,-1 0 1 0 0,1 1-1 0 0,0-1 1 0 0,-1 0-1 0 0,2 1 1 0 0,-1 1 11 0 0,0-1 0 0 0,0 1 0 0 0,0-1-1 0 0,0 1 1 0 0,0 0 0 0 0,0-1 0 0 0,0 1 0 0 0,-1 0-1 0 0,1-1 1 0 0,0 1 0 0 0,-1 0 0 0 0,1 2 0 0 0,0 4 36 0 0,0 1 1 0 0,-1-1 0 0 0,1 1 0 0 0,-2 12-1 0 0,-2-7-59 0 0,0 1-1 0 0,-6 14 0 0 0,6-24-1094 0 0,-5-5-4070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09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4 5063 0 0,'0'0'390'0'0,"-24"-4"1924"0"0,18 6-1942 0 0,1 0-1 0 0,0 0 0 0 0,0 1 0 0 0,0 0 0 0 0,1 0 0 0 0,-1 0 1 0 0,1 0-1 0 0,-1 1 0 0 0,-5 6 0 0 0,-33 39 2348 0 0,43-48-2678 0 0,-5 7 64 0 0,0 0 1 0 0,0 0-1 0 0,1 1 0 0 0,1 0 0 0 0,-1 0 0 0 0,1 0 0 0 0,1 0 0 0 0,0 0 1 0 0,0 1-1 0 0,1-1 0 0 0,0 1 0 0 0,0-1 0 0 0,1 1 0 0 0,1-1 0 0 0,-1 1 1 0 0,2-1-1 0 0,-1 1 0 0 0,1-1 0 0 0,1 0 0 0 0,6 17 0 0 0,-7-23-338 0 0,0 1 0 0 0,0-1 0 0 0,0 0 1 0 0,1 0-1 0 0,0 0 0 0 0,-1-1 0 0 0,1 1 0 0 0,0 0 0 0 0,0-1 0 0 0,0 0 0 0 0,1 0 0 0 0,4 3 0 0 0,-6-4 73 0 0,0 0 0 0 0,0 0 0 0 0,0-1 0 0 0,0 1 0 0 0,0 0-1 0 0,0-1 1 0 0,0 1 0 0 0,0-1 0 0 0,1 0 0 0 0,-1 0 0 0 0,0 0-1 0 0,0 0 1 0 0,0 0 0 0 0,0 0 0 0 0,0 0 0 0 0,0-1 0 0 0,0 1-1 0 0,0-1 1 0 0,0 0 0 0 0,0 1 0 0 0,0-1 0 0 0,0 0 0 0 0,0 0 0 0 0,2-2-1 0 0,1-3-3935 0 0,-4 2 2016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2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0 3223 0 0,'-7'8'107'0'0,"0"-1"-1"0"0,1 1 0 0 0,0 0 1 0 0,0 1-1 0 0,1 0 1 0 0,0 0-1 0 0,-7 16 0 0 0,-3 4 523 0 0,-56 131-50 0 0,41-87-574 0 0,-4 22-343 0 0,25-65-335 0 0,-1-1-1 0 0,-1-1 1 0 0,-19 34-1 0 0,19-47-62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86 2759 0 0,'0'0'194'0'0,"16"-10"-812"0"0,-14 8 560 0 0,9-8 302 0 0,2-1-1 0 0,0 2 0 0 0,0 0 1 0 0,0 0-1 0 0,1 1 0 0 0,18-7 1 0 0,-29 15-179 0 0,0-1 1 0 0,0 0-1 0 0,0 1 1 0 0,-1 0-1 0 0,1-1 0 0 0,0 1 1 0 0,0 0-1 0 0,0 1 1 0 0,0-1-1 0 0,0 0 1 0 0,4 2-1 0 0,1 1 59 0 0,1 0-1 0 0,-2 0 0 0 0,1 1 1 0 0,9 6-1 0 0,-13-7-85 0 0,0 0 0 0 0,-1 0 0 0 0,1 1-1 0 0,0 0 1 0 0,-1-1 0 0 0,0 1 0 0 0,0 0-1 0 0,0 1 1 0 0,0-1 0 0 0,-1 1 0 0 0,0-1-1 0 0,0 1 1 0 0,0 0 0 0 0,2 5 0 0 0,-1 3 124 0 0,0 0 0 0 0,0 0 0 0 0,1 25 0 0 0,-3-20 33 0 0,-1-9-149 0 0,1 1 0 0 0,-1-1 1 0 0,-1 1-1 0 0,1-1 0 0 0,-2 1 0 0 0,-2 9 1 0 0,3-14-22 0 0,0-1 1 0 0,-1 1-1 0 0,1-1 0 0 0,-1 0 1 0 0,0 1-1 0 0,-1-1 1 0 0,1 0-1 0 0,-1 0 1 0 0,1-1-1 0 0,-1 1 1 0 0,0 0-1 0 0,-1-1 0 0 0,1 0 1 0 0,0 0-1 0 0,-1 0 1 0 0,0 0-1 0 0,-4 2 1 0 0,-18 17 238 0 0,14-11-165 0 0,-1 0-1 0 0,0-1 0 0 0,-21 13 0 0 0,-18 14-67 0 0,36-25-677 0 0,-1-1-1 0 0,-1-1 0 0 0,-32 15 0 0 0,40-21 364 0 0,-2 3-1743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0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80 11519 0 0,'0'0'887'0'0,"-3"-1"-1330"0"0,5 9 431 0 0,0 0 0 0 0,0 0 0 0 0,-1 0 0 0 0,0 13 0 0 0,0-11 425 0 0,-1-20-1554 0 0,1 3 1125 0 0,0-1 0 0 0,0 0 0 0 0,1 1 0 0 0,0 0-1 0 0,1-1 1 0 0,-1 1 0 0 0,1 0 0 0 0,6-9 0 0 0,-7 11 106 0 0,1 1 1 0 0,-1 0-1 0 0,1-1 0 0 0,0 1 1 0 0,1 0-1 0 0,-1 1 1 0 0,1-1-1 0 0,0 1 0 0 0,0-1 1 0 0,0 1-1 0 0,0 0 1 0 0,0 0-1 0 0,7-2 0 0 0,-10 4-32 0 0,0 1 0 0 0,0 0 0 0 0,0-1 0 0 0,0 1 0 0 0,0 0 0 0 0,0 0 0 0 0,-1 0 0 0 0,1 0-1 0 0,0 0 1 0 0,0 0 0 0 0,0 0 0 0 0,0 0 0 0 0,0 0 0 0 0,0 0 0 0 0,0 1 0 0 0,0-1 0 0 0,0 0 0 0 0,-1 1 0 0 0,1-1-1 0 0,0 0 1 0 0,0 1 0 0 0,0-1 0 0 0,-1 1 0 0 0,2 1 0 0 0,0-1 12 0 0,0 1 0 0 0,-1 0 0 0 0,1 0 0 0 0,-1 0 1 0 0,1 1-1 0 0,-1-1 0 0 0,0 0 0 0 0,0 1 0 0 0,1 2 0 0 0,0 2-25 0 0,0 1 1 0 0,0-1-1 0 0,-1 1 1 0 0,0 0-1 0 0,0 8 1 0 0,-5 20 70 0 0,-2-19-1359 0 0,-5-5-4309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0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72 11519 0 0,'0'0'887'0'0,"19"-19"154"0"0,-18 17-1076 0 0,0-1-1 0 0,-1 0 0 0 0,0 1 0 0 0,1-1 0 0 0,-1 0 1 0 0,0 0-1 0 0,0 1 0 0 0,0-1 0 0 0,-1 0 1 0 0,1 0-1 0 0,-1 1 0 0 0,0-4 0 0 0,1 6 48 0 0,0-1 0 0 0,0 1 0 0 0,0-1 0 0 0,0 0 0 0 0,0 1 0 0 0,-1-1 0 0 0,1 1 0 0 0,0-1 0 0 0,0 0 0 0 0,0 1 0 0 0,-1-1 0 0 0,1 1 0 0 0,0-1-1 0 0,-1 1 1 0 0,1-1 0 0 0,0 1 0 0 0,-1-1 0 0 0,1 1 0 0 0,0 0 0 0 0,-1-1 0 0 0,1 1 0 0 0,-1-1 0 0 0,1 1 0 0 0,-1 0 0 0 0,1-1 0 0 0,-1 1 0 0 0,1 0 0 0 0,-1 0 0 0 0,0 0 0 0 0,1-1-1 0 0,-1 1 1 0 0,1 0 0 0 0,-1 0 0 0 0,1 0 0 0 0,-1 0 0 0 0,0 0 0 0 0,1 0 0 0 0,-1 0 0 0 0,1 0 0 0 0,-1 0 0 0 0,0 0 0 0 0,1 0 0 0 0,-1 0 0 0 0,1 1 0 0 0,-1-1 0 0 0,1 0 0 0 0,-1 0 0 0 0,0 1-1 0 0,1-1 1 0 0,-1 0 0 0 0,1 1 0 0 0,-1 0 0 0 0,-1 1 15 0 0,1 0-1 0 0,0 0 1 0 0,-1 0 0 0 0,1 0-1 0 0,0 0 1 0 0,1 1 0 0 0,-1-1-1 0 0,0 0 1 0 0,1 1-1 0 0,-1-1 1 0 0,1 1 0 0 0,0-1-1 0 0,-1 0 1 0 0,1 1-1 0 0,0-1 1 0 0,1 4 0 0 0,5 39 584 0 0,-6-41-666 0 0,1-1-1 0 0,0 1 0 0 0,0-1 1 0 0,0 0-1 0 0,0 1 0 0 0,1-1 1 0 0,-1 0-1 0 0,1 0 0 0 0,0 0 1 0 0,0 0-1 0 0,0 0 1 0 0,0 0-1 0 0,0-1 0 0 0,3 3 1 0 0,-1-6-1367 0 0,4-12-3138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0.8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10135 0 0,'4'2'200'0'0,"0"0"0"0"0,0 0 0 0 0,-1 1 0 0 0,1 0 0 0 0,0 0 0 0 0,-1 0 0 0 0,0 0 0 0 0,4 5 0 0 0,-2-3-470 0 0,-1 0 0 0 0,-1 0 0 0 0,1 0 0 0 0,-1 0 0 0 0,4 10 0 0 0,-5-9-890 0 0,-2 5-2228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1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11 12895 0 0,'-4'3'105'0'0,"-1"0"0"0"0,1 1-1 0 0,0 0 1 0 0,0 0-1 0 0,1 0 1 0 0,-1 0 0 0 0,1 0-1 0 0,0 1 1 0 0,0 0-1 0 0,0-1 1 0 0,-2 8 0 0 0,-9 12-697 0 0,-3 2 84 0 0,8-11 81 0 0,0-2 1 0 0,-15 18-1 0 0,22-30-725 0 0,3-5-2740 0 0</inkml:trace>
  <inkml:trace contextRef="#ctx0" brushRef="#br0" timeOffset="1">192 1 14279 0 0,'0'0'1464'0'0,"-11"22"-2152"0"0,-37 103-856 0 0,45-121 448 0 0,-1-5-3392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1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10135 0 0,'0'0'778'0'0,"24"-9"876"0"0,44 1-235 0 0,-39 7-7623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1.9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12439 0 0,'0'0'958'0'0,"5"26"-1404"0"0,-1-11 292 0 0,-1 0 0 0 0,0 1 0 0 0,-1-1 0 0 0,0 1 0 0 0,-2 0 0 0 0,0-1 0 0 0,0 1 0 0 0,-1 0 0 0 0,-7 30 0 0 0,5-44-1048 0 0,-6-10-2560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2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7 14279 0 0,'0'0'1103'0'0,"19"-6"-375"0"0,-14 6-911 0 0,0 0-1 0 0,0 1 1 0 0,0 0-1 0 0,0 0 1 0 0,-1 0-1 0 0,1 0 1 0 0,0 1 0 0 0,-1 0-1 0 0,6 2 1 0 0,-8-3 148 0 0,1 1 1 0 0,-1-1-1 0 0,0 1 1 0 0,1-1-1 0 0,-1 1 1 0 0,0 0-1 0 0,0 0 1 0 0,0 0 0 0 0,0 0-1 0 0,-1 1 1 0 0,1-1-1 0 0,0 0 1 0 0,-1 1-1 0 0,0-1 1 0 0,1 1-1 0 0,-1 0 1 0 0,1 2-1 0 0,-2-4 40 0 0,0 0 0 0 0,0 0 0 0 0,0 0 0 0 0,0 0 0 0 0,0 0 0 0 0,-1 0 0 0 0,1 0 0 0 0,0 0 0 0 0,0 0 1 0 0,-1 0-1 0 0,1 0 0 0 0,0 0 0 0 0,-1 0 0 0 0,1 0 0 0 0,-1 0 0 0 0,0 0 0 0 0,1 0 0 0 0,-1 0 0 0 0,1-1 0 0 0,-1 1 0 0 0,0 0 0 0 0,0 0 0 0 0,0-1 0 0 0,1 1 0 0 0,-1-1 0 0 0,0 1 0 0 0,0-1 0 0 0,0 1 0 0 0,0-1 0 0 0,0 1 0 0 0,0-1 0 0 0,0 0 0 0 0,0 0 0 0 0,-2 1 0 0 0,-36 7-36 0 0,37-8 36 0 0,0 0-154 0 0,0 0 1 0 0,-1 1 0 0 0,1-1 0 0 0,0 1 0 0 0,0-1 0 0 0,0 1-1 0 0,-1 0 1 0 0,1 0 0 0 0,0 0 0 0 0,0 0 0 0 0,0 0 0 0 0,1 0-1 0 0,-4 3 1 0 0,4-3-572 0 0,-1 1 0 0 0,1 0 1 0 0,0 0-1 0 0,-1-1 0 0 0,1 1 0 0 0,0 0 0 0 0,0 0 0 0 0,-1 4 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2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0 12895 0 0,'-4'1'-27'0'0,"0"0"0"0"0,1 0 1 0 0,-1 0-1 0 0,1 0 0 0 0,-1 1 0 0 0,1-1 0 0 0,-1 1 0 0 0,1 0 0 0 0,0 0 0 0 0,0 0 0 0 0,0 1 0 0 0,0-1 0 0 0,0 1 0 0 0,0-1 0 0 0,1 1 0 0 0,0 0 0 0 0,-1 0 1 0 0,1 0-1 0 0,-3 6 0 0 0,3-6 20 0 0,0 0 0 0 0,1 0-1 0 0,-1 1 1 0 0,0-1 0 0 0,1 1 0 0 0,0-1 0 0 0,0 1 0 0 0,0 0 0 0 0,0-1 0 0 0,1 1 0 0 0,0 0 0 0 0,-1 0 0 0 0,1-1 0 0 0,0 1 0 0 0,1 0 0 0 0,-1 0 0 0 0,1-1-1 0 0,0 1 1 0 0,1 5 0 0 0,-1-7 51 0 0,0 0-1 0 0,0-1 0 0 0,-1 1 0 0 0,1 0 0 0 0,0 0 1 0 0,1-1-1 0 0,-1 1 0 0 0,0-1 0 0 0,0 1 1 0 0,1-1-1 0 0,-1 0 0 0 0,1 1 0 0 0,-1-1 1 0 0,1 0-1 0 0,0 0 0 0 0,-1 0 0 0 0,4 1 1 0 0,-3-1-63 0 0,-1-1 0 0 0,1 0 1 0 0,-1 0-1 0 0,1 0 0 0 0,-1 0 1 0 0,1 0-1 0 0,-1 0 0 0 0,1-1 1 0 0,-1 1-1 0 0,0 0 1 0 0,1-1-1 0 0,-1 1 0 0 0,1-1 1 0 0,-1 1-1 0 0,0-1 0 0 0,0 0 1 0 0,1 0-1 0 0,1-1 0 0 0,1-2-48 0 0,1 0 0 0 0,-1-1 0 0 0,1 1 0 0 0,-1-1 0 0 0,-1 0 0 0 0,1-1 0 0 0,-1 1 0 0 0,0-1 0 0 0,4-8 0 0 0,-5 7 248 0 0,0 0 0 0 0,0 0 0 0 0,-1 0 0 0 0,0 0 1 0 0,0-1-1 0 0,-1 1 0 0 0,0 0 0 0 0,0 0 0 0 0,-2-10 1 0 0,2 16-32 0 0,6 43 1062 0 0,-4-24-1377 0 0,-2-4-327 0 0,2 1 1 0 0,5 22-1 0 0,-7-37 11 0 0,9-12-9623 0 0,-7 7 8177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3.3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40 11519 0 0,'-22'-9'1708'0'0,"18"9"-1686"0"0,-1 0 0 0 0,1 0 0 0 0,0 1 1 0 0,0-1-1 0 0,0 1 0 0 0,0 0 0 0 0,0 0 0 0 0,0 1 0 0 0,1-1 0 0 0,-1 1 0 0 0,0 0 0 0 0,1 0 0 0 0,-1 0 0 0 0,1 0 0 0 0,-4 4 0 0 0,5-5-13 0 0,1 0 0 0 0,0 1 0 0 0,-1-1 0 0 0,1 0 0 0 0,0 1 0 0 0,0-1 0 0 0,0 1 0 0 0,0 0 0 0 0,0-1 0 0 0,0 1 0 0 0,1 0 0 0 0,-1 0 0 0 0,0-1 0 0 0,1 1 0 0 0,0 0 0 0 0,-1 0 0 0 0,1 0 0 0 0,0 0 0 0 0,0 0 0 0 0,0-1 0 0 0,0 1 0 0 0,0 0 0 0 0,0 0 0 0 0,0 0 0 0 0,1 0 0 0 0,-1 0 0 0 0,1-1 0 0 0,0 1-1 0 0,-1 0 1 0 0,1 0 0 0 0,0-1 0 0 0,0 1 0 0 0,0 0 0 0 0,0-1 0 0 0,2 2 0 0 0,-3-2-11 0 0,1 0 0 0 0,-1-1 0 0 0,1 1 0 0 0,0 0 0 0 0,-1-1 0 0 0,1 1 0 0 0,0-1 0 0 0,-1 1 0 0 0,1-1 0 0 0,0 1 0 0 0,0-1 0 0 0,-1 0 0 0 0,1 1 0 0 0,0-1 0 0 0,0 0 0 0 0,0 0 0 0 0,-1 0 0 0 0,1 1 0 0 0,0-1 0 0 0,0 0 0 0 0,0 0 0 0 0,0 0 0 0 0,1-1 0 0 0,1 1-12 0 0,-1-1 0 0 0,1 1 1 0 0,-1-1-1 0 0,1 0 1 0 0,-1 0-1 0 0,1-1 0 0 0,3-2 1 0 0,2-1-32 0 0,-1-1 0 0 0,0 0 0 0 0,10-11 0 0 0,-11 10 112 0 0,0-1 0 0 0,-1 0 0 0 0,0 0 1 0 0,0-1-1 0 0,-1 1 0 0 0,0-1 0 0 0,4-13 656 0 0,-9 26-657 0 0,0 0 0 0 0,0 0 0 0 0,0 0-1 0 0,-1 0 1 0 0,1 0 0 0 0,-4 4 0 0 0,-1 6-52 0 0,-12 30 119 0 0,-3 0 1 0 0,-1-1-1 0 0,-43 62 0 0 0,63-104-375 0 0,1 1 1 0 0,0-1-1 0 0,-1 1 0 0 0,1-1 0 0 0,-1 0 0 0 0,0 1 0 0 0,0-1 0 0 0,1 0 0 0 0,-1 0 1 0 0,-3 1-1 0 0,5-2 163 0 0,0 0 1 0 0,-1 0 0 0 0,1 0 0 0 0,0 1 0 0 0,-1-1 0 0 0,1 0-1 0 0,0 0 1 0 0,0 0 0 0 0,-1 0 0 0 0,1 0 0 0 0,0 0-1 0 0,-1 0 1 0 0,1 0 0 0 0,0 0 0 0 0,-1 0 0 0 0,1 0-1 0 0,0-1 1 0 0,-1 1 0 0 0,1 0 0 0 0,0 0 0 0 0,-1 0 0 0 0,1 0-1 0 0,0 0 1 0 0,0-1 0 0 0,-1 1 0 0 0,0-1 3 0 0,1 1 0 0 0,0-1 0 0 0,0 0-1 0 0,0 1 1 0 0,-1-1 0 0 0,1 0 0 0 0,0 0 0 0 0,0 1 0 0 0,0-1 0 0 0,0 0 0 0 0,0 1 0 0 0,0-1 0 0 0,0 0-1 0 0,0 0 1 0 0,0 1 0 0 0,1-1 0 0 0,-1-1 0 0 0,7-12-6274 0 0,-4 9 4055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3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93 14279 0 0,'0'0'1103'0'0,"11"-28"-974"0"0,-11 24-156 0 0,0-1-1 0 0,0 1 1 0 0,-1-1 0 0 0,0 1-1 0 0,1 0 1 0 0,-1-1-1 0 0,-1 1 1 0 0,1 0-1 0 0,-1 0 1 0 0,1 0 0 0 0,-1 0-1 0 0,0 0 1 0 0,-4-5-1 0 0,5 9 235 0 0,1 0-201 0 0,-1 0-1 0 0,1 0 1 0 0,-1 0 0 0 0,1 0-1 0 0,-1 0 1 0 0,1 0 0 0 0,0 1 0 0 0,-1-1-1 0 0,1 0 1 0 0,-1 1 0 0 0,1-1-1 0 0,-1 0 1 0 0,1 0 0 0 0,0 1-1 0 0,-1-1 1 0 0,1 1 0 0 0,0-1 0 0 0,-1 0-1 0 0,1 1 1 0 0,0-1 0 0 0,-1 1-1 0 0,1-1 1 0 0,0 1 0 0 0,0-1-1 0 0,0 1 1 0 0,-1-1 0 0 0,1 1 0 0 0,0 0-1 0 0,-3 23 232 0 0,7 23 66 0 0,-4-45-307 0 0,0 0 0 0 0,1-1 1 0 0,-1 1-1 0 0,0 0 0 0 0,1-1 0 0 0,-1 1 0 0 0,1-1 0 0 0,-1 1 0 0 0,1-1 0 0 0,0 1 0 0 0,0-1 0 0 0,0 1 0 0 0,0-1 0 0 0,0 0 1 0 0,0 1-1 0 0,0-1 0 0 0,0 0 0 0 0,0 0 0 0 0,1 0 0 0 0,-1 0 0 0 0,0 0 0 0 0,1 0 0 0 0,1 1 0 0 0,0-1-14 0 0,0-1-1 0 0,0 1 0 0 0,-1-1 1 0 0,1 1-1 0 0,0-1 1 0 0,0 0-1 0 0,0 0 0 0 0,0-1 1 0 0,0 1-1 0 0,0-1 0 0 0,0 1 1 0 0,4-2-1 0 0,-1-1-1261 0 0,2-5-3936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3679 0 0,'0'1'284'0'0,"-1"1"-295"0"0,1 1 0 0 0,0 0 0 0 0,0 0 0 0 0,0-1 0 0 0,1 1-1 0 0,-1 0 1 0 0,1-1 0 0 0,-1 1 0 0 0,1 0 0 0 0,0-1-1 0 0,0 1 1 0 0,2 3 0 0 0,-3-4-32 0 0,1 0-117 0 0,0 0 14 0 0,2 6 213 0 0,0 0 0 0 0,0 1-1 0 0,-1-1 1 0 0,0 0 0 0 0,1 10 0 0 0,-3-12-11 0 0,1 0 0 0 0,-1 0 0 0 0,1-1 0 0 0,1 1 1 0 0,-1 0-1 0 0,1-1 0 0 0,0 1 0 0 0,0-1 0 0 0,1 0 0 0 0,-1 0 0 0 0,1 0 0 0 0,1 0 0 0 0,-1 0 0 0 0,0-1 0 0 0,6 6 0 0 0,-8-9-53 0 0,1 0 0 0 0,-1 0-1 0 0,0 1 1 0 0,1-1-1 0 0,-1 0 1 0 0,1-1 0 0 0,-1 1-1 0 0,1 0 1 0 0,-1 0-1 0 0,1-1 1 0 0,0 1 0 0 0,-1-1-1 0 0,1 1 1 0 0,0-1-1 0 0,0 0 1 0 0,-1 1 0 0 0,1-1-1 0 0,0 0 1 0 0,0 0-1 0 0,-1 0 1 0 0,1-1 0 0 0,3 0-1 0 0,-1 1 2 0 0,3-1 44 0 0,-1-1 0 0 0,0 1 0 0 0,1-1 0 0 0,-1-1 0 0 0,0 1 0 0 0,0-1-1 0 0,-1 0 1 0 0,8-5 0 0 0,44-35 249 0 0,-20 14-217 0 0,-19 14 51 0 0,0-1-1 0 0,-1 0 0 0 0,21-28 1 0 0,-25 28-2830 0 0,-11 15 1692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14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14279 0 0,'46'21'1164'0'0,"-37"-18"-1290"0"0,-1 0 0 0 0,1 1 0 0 0,-1 0 0 0 0,12 8 0 0 0,-17-10 137 0 0,-1 0-1 0 0,1 1 1 0 0,-1-1-1 0 0,1 1 1 0 0,-1-1-1 0 0,0 1 1 0 0,0 0 0 0 0,0 0-1 0 0,0 0 1 0 0,-1 0-1 0 0,1 1 1 0 0,-1-1-1 0 0,0 0 1 0 0,0 0-1 0 0,0 1 1 0 0,0 3 0 0 0,0 1-3 0 0,-1 0 0 0 0,0-1 1 0 0,-1 1-1 0 0,0 0 0 0 0,0 0 1 0 0,0 0-1 0 0,-1-1 0 0 0,0 1 0 0 0,-1-1 1 0 0,0 1-1 0 0,0-1 0 0 0,0 0 1 0 0,-1 0-1 0 0,0 0 0 0 0,-1-1 1 0 0,1 0-1 0 0,-1 1 0 0 0,0-1 1 0 0,-1-1-1 0 0,-7 8 0 0 0,2-8-1296 0 0,-14 3-3744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33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3240 55 455 0 0,'19'-28'7619'0'0,"-25"26"-7370"0"0,1 3-237 0 0,-3 2-2 0 0,0 0-1 0 0,1 0 0 0 0,-1 0 0 0 0,1 1 0 0 0,0 1 0 0 0,-9 7 0 0 0,15-12-9 0 0,-181 121 64 0 0,141-95 19 0 0,-54 26 1 0 0,3-3 5 0 0,50-26-89 0 0,26-15 0 0 0,0 1 0 0 0,-27 19 0 0 0,22-11 16 0 0,-3 2 40 0 0,-25 26 0 0 0,29-27 3 0 0,-1-2 0 0 0,-1 0 0 0 0,0-1 0 0 0,-1-1 0 0 0,-39 18 0 0 0,12-6 59 0 0,-163 82 128 0 0,100-59 10 0 0,-12 22-88 0 0,78-43-2 0 0,-58 27 1 0 0,-85 27-50 0 0,175-75-104 0 0,0 1 0 0 0,-26 19 0 0 0,-12 7 12 0 0,26-18-15 0 0,2 0 1 0 0,-27 24-1 0 0,29-22 1 0 0,0-1 0 0 0,-43 25 0 0 0,-209 109 181 0 0,48-13-181 0 0,161-99 27 0 0,-51 25 17 0 0,87-51 5 0 0,11-6 72 0 0,-36 21-1 0 0,-4 4 13 0 0,7-6-43 0 0,-23 28 422 0 0,68-49-483 0 0,0-1 1 0 0,-1 1-1 0 0,1 0 1 0 0,1 1-1 0 0,-1 0 0 0 0,1 0 1 0 0,0 0-1 0 0,1 0 1 0 0,-10 14-1 0 0,-10 12 143 0 0,-5-3 49 0 0,8-7 74 0 0,-32 25 1 0 0,48-41-216 0 0,5-5-76 0 0,0 0-1 0 0,0 1 1 0 0,-1-1-1 0 0,1 0 0 0 0,0-1 1 0 0,-1 1-1 0 0,1 0 0 0 0,-1 0 1 0 0,0 0-1 0 0,1-1 1 0 0,-4 2-1 0 0,4-1 29 0 0,0 4-33 0 0,1 1-10 0 0,-1-1 0 0 0,-1 0 11 0 0,2-4 42 0 0,1 2 16 0 0,0 2-85 0 0,11-2 217 0 0,67-6-9 0 0,-61-1-161 0 0,-15 3-26 0 0,1 0 0 0 0,-1 0 1 0 0,1 0-1 0 0,-1 1 0 0 0,1-1 0 0 0,0 1 1 0 0,-1 0-1 0 0,1 0 0 0 0,-1 0 0 0 0,1 1 1 0 0,0-1-1 0 0,-1 1 0 0 0,1 0 0 0 0,-1 0 1 0 0,1 0-1 0 0,-1 0 0 0 0,0 1 0 0 0,0-1 1 0 0,1 1-1 0 0,-1 0 0 0 0,4 3 0 0 0,16 8 46 0 0,-8-5 23 0 0,0 1 0 0 0,26 20-1 0 0,-38-26-66 0 0,0 0 0 0 0,0-1-1 0 0,1 1 1 0 0,-1-1-1 0 0,1 0 1 0 0,0-1 0 0 0,-1 1-1 0 0,1 0 1 0 0,0-1 0 0 0,0 0-1 0 0,0 0 1 0 0,0 0-1 0 0,0 0 1 0 0,0-1 0 0 0,1 0-1 0 0,-1 0 1 0 0,0 0 0 0 0,0 0-1 0 0,7-2 1 0 0,-2 2-4 0 0,3 0 29 0 0,0 0 0 0 0,-1 1-1 0 0,1 0 1 0 0,21 6 0 0 0,32 4 65 0 0,-53-10-89 0 0,0-1 0 0 0,0-1 0 0 0,15-1 1 0 0,-10 0 1 0 0,0 0 1 0 0,19 2-1 0 0,20 6 26 0 0,-39-4-18 0 0,-1 0 1 0 0,0-1-1 0 0,1 0 1 0 0,23-3-1 0 0,-23 0 11 0 0,0 2-1 0 0,1 0 1 0 0,-1 1-1 0 0,0 1 0 0 0,0 1 1 0 0,0 0-1 0 0,0 1 1 0 0,21 8-1 0 0,25 3 68 0 0,-48-13-62 0 0,0 1-1 0 0,0 1 1 0 0,0 0 0 0 0,15 8-1 0 0,-15-6-5 0 0,0-1 1 0 0,1 0-1 0 0,-1-1 0 0 0,1-1 0 0 0,0 0 0 0 0,0-1 0 0 0,0 0 1 0 0,24-2-1 0 0,-2 1-10 0 0,-20 0 15 0 0,0 1 0 0 0,1 0 0 0 0,-2 1 0 0 0,1 1 0 0 0,0 1 0 0 0,-1 1 0 0 0,17 7 0 0 0,-14-6-10 0 0,1-1-1 0 0,0 0 0 0 0,0-2 1 0 0,0 0-1 0 0,38 1 1 0 0,36 6 34 0 0,-8 12 23 0 0,-68-17-47 0 0,0 0 0 0 0,0-1-1 0 0,0-2 1 0 0,1 1 0 0 0,0-2 0 0 0,31 0 0 0 0,156-11 357 0 0,-156 9-349 0 0,-1 3 1 0 0,56 11-1 0 0,42 15-41 0 0,-34-3 29 0 0,-58-12-11 0 0,75 8-1 0 0,-87-18-17 0 0,1 2 0 0 0,61 16 0 0 0,-69-15 0 0 0,-29-6 0 0 0,0 0 0 0 0,-1 1 0 0 0,1 0 0 0 0,12 5 0 0 0,170 60 6 0 0,-129-48 52 0 0,96 32-58 0 0,-151-49 5 0 0,-1 0 0 0 0,0-1 0 0 0,1 0 0 0 0,-1 0 0 0 0,1 0 0 0 0,0 0 0 0 0,-1-1 0 0 0,1 0 0 0 0,9-1 0 0 0,4 0 9 0 0,62 0-14 0 0,-64-2 11 0 0,0 0 0 0 0,0-1-1 0 0,-1-1 1 0 0,0 0 0 0 0,26-13-1 0 0,-32 12-10 0 0,0 0 0 0 0,-1 0 0 0 0,0-1 0 0 0,0 0 0 0 0,9-10 0 0 0,8-6 0 0 0,19-13 0 0 0,1-3 0 0 0,3 3 0 0 0,90-53 0 0 0,-76 55 32 0 0,76-53 0 0 0,120-76 96 0 0,-105 74-64 0 0,-140 79-64 0 0,24-20 0 0 0,6-4 0 0 0,124-92 0 0 0,-147 110 87 0 0,27-25-1 0 0,-7 5-3 0 0,-11 14-45 0 0,56-31-1 0 0,-54 35 31 0 0,55-42 0 0 0,-27 8 31 0 0,34-27-61 0 0,-51 46 28 0 0,3 3-1 0 0,55-30 0 0 0,-79 49-43 0 0,0-1-1 0 0,30-22 0 0 0,-20 10-23 0 0,-18 15 6 0 0,-1 0 1 0 0,15-15-1 0 0,-6 5 74 0 0,1 1 0 0 0,0 1-1 0 0,1 1 1 0 0,30-15 0 0 0,21-13-118 0 0,-24 10 72 0 0,77-36 0 0 0,-115 63-7 0 0,0-1 0 0 0,17-13-1 0 0,-18 12-34 0 0,133-103 178 0 0,-40 17-104 0 0,-87 80-23 0 0,23-18 62 0 0,-18 11-80 0 0,-13 13-6 0 0,0 0 1 0 0,-1-1-1 0 0,0 0 1 0 0,0 0 0 0 0,7-13-1 0 0,-14 20-15 0 0,18-37 42 0 0,-18 37-38 0 0,-1 0-1 0 0,0-1 1 0 0,0 1-1 0 0,0-1 1 0 0,-1 1-1 0 0,1-1 1 0 0,-1 1-1 0 0,0-1 1 0 0,0 1-1 0 0,0-1 1 0 0,0 1-1 0 0,-2-7 1 0 0,0 5 4 0 0,-4 1-10 0 0,1 1 0 0 0,0-1 0 0 0,-1 1 0 0 0,1 1 0 0 0,-7-3 0 0 0,-4-1 0 0 0,-1 1 0 0 0,1 1 0 0 0,0 1 0 0 0,-1 0 0 0 0,0 1 0 0 0,-24 0 0 0 0,-100 12 0 0 0,94-4 0 0 0,-57-1 0 0 0,10-12 0 0 0,-2-2 0 0 0,70 5 0 0 0,-12-3 0 0 0,1-2 0 0 0,-1-1 0 0 0,-65-29 0 0 0,99 37 0 0 0,-18-5 35 0 0,-45-10 0 0 0,55 15-41 0 0,-78-21 6 0 0,54 13 0 0 0,0 2 0 0 0,-71-8 0 0 0,80 13 0 0 0,1-1 0 0 0,-34-9 0 0 0,37 7 0 0 0,0 1 0 0 0,-1 1 0 0 0,-35-2 0 0 0,28 4 0 0 0,0-1 0 0 0,1-1 0 0 0,-39-11 0 0 0,10 1 0 0 0,16 5 16 0 0,17 2 8 0 0,-43-3 0 0 0,-14 2-24 0 0,-92-3 0 0 0,60 5 0 0 0,-12-2 0 0 0,26 0 0 0 0,-7-3 0 0 0,49 0 0 0 0,0 3 0 0 0,-78-1 0 0 0,15 0 0 0 0,18 1 0 0 0,-121 10 0 0 0,177-3 0 0 0,0 2 0 0 0,-65 9 0 0 0,107-9 2 0 0,-1 0 4 0 0,0 0-1 0 0,1-1 1 0 0,-1 0 0 0 0,0 0-1 0 0,1 0 1 0 0,-1-1 0 0 0,1 0-1 0 0,-1 0 1 0 0,0 0 0 0 0,-7-4-1 0 0,9 4-100 0 0,1 0 0 0 0,0 0-1 0 0,0 0 1 0 0,-1 1 0 0 0,1-1-1 0 0,0 1 1 0 0,-1 0 0 0 0,1 1-1 0 0,0-1 1 0 0,-1 1 0 0 0,1 0 0 0 0,0 0-1 0 0,0 0 1 0 0,0 0 0 0 0,0 1-1 0 0,-6 3 1 0 0,-3 2-762 0 0,1 1 1 0 0,1 0-1 0 0,-19 17 0 0 0,22-16 228 0 0,-2-1 0 0 0,1-1 0 0 0,-1 0 0 0 0,-17 10 0 0 0,0-9-2620 0 0,-1-6-22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2:37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503 160 455 0 0,'0'0'4386'0'0,"-3"-18"-332"0"0,1 15-3935 0 0,-1 0 0 0 0,0 0-1 0 0,0 0 1 0 0,0 1 0 0 0,0-1 0 0 0,-1 1-1 0 0,1 0 1 0 0,-1 0 0 0 0,0 0-1 0 0,-7-2 1 0 0,0 0 315 0 0,-1 0 0 0 0,-19-2 0 0 0,-88-17 582 0 0,-77-11 456 0 0,191 34-1450 0 0,1-1-1 0 0,0-1 1 0 0,0 1-1 0 0,-1-1 0 0 0,1 1 1 0 0,0-1-1 0 0,-5-4 1 0 0,-8-3 84 0 0,10 6-96 0 0,-12-5-7996 0 0,13 1 5788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4:32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6447 0 0,'0'0'499'0'0,"2"-14"4788"0"0,17 58-3644 0 0,16 34-33 0 0,15 41-51 0 0,-44-112-1605 0 0,-2-10-385 0 0,-2-10-1522 0 0,-6-9-2159 0 0,1 7 200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4:32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39 131 2759 0 0,'-29'-9'3096'0'0,"29"9"-2937"0"0,-1 0 0 0 0,1 0 0 0 0,-1 0-1 0 0,1 0 1 0 0,-1-1 0 0 0,1 1-1 0 0,-1 0 1 0 0,1 0 0 0 0,-1-1 0 0 0,1 1-1 0 0,-1 0 1 0 0,1-1 0 0 0,0 1-1 0 0,-1-1 1 0 0,1 1 0 0 0,0 0 0 0 0,-1-1-1 0 0,1 1 1 0 0,0-1 0 0 0,-1 0 0 0 0,7-6 1632 0 0,27-7-338 0 0,-11 7 128 0 0,-16 4-1526 0 0,-1-1 1 0 0,1 1-1 0 0,-1-1 1 0 0,0 0-1 0 0,1 0 1 0 0,5-6-1 0 0,-9 7-492 0 0,0 1 1 0 0,-1-1-1 0 0,1 1 1 0 0,0-1-1 0 0,-1 0 1 0 0,1 0-1 0 0,-1 0 0 0 0,0 0 1 0 0,0 0-1 0 0,0 0 1 0 0,0 0-1 0 0,-1 0 0 0 0,1 0 1 0 0,-1 0-1 0 0,0-4 1 0 0,0 2-2486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4:33.2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8751 0 0,'0'0'674'0'0,"0"0"-438"0"0,-1 1-191 0 0,0 0 0 0 0,0 0 0 0 0,1 1 0 0 0,-1-1 0 0 0,1 0 0 0 0,-1 1 0 0 0,1-1 0 0 0,0 0 0 0 0,-1 1 0 0 0,1-1 0 0 0,0 0 0 0 0,0 1 0 0 0,0-1 0 0 0,0 1 0 0 0,0-1 1 0 0,0 2-1 0 0,5 26 710 0 0,-3-22-322 0 0,6 30 631 0 0,2 0 0 0 0,2-1 0 0 0,20 45 0 0 0,-25-70-1006 0 0,1 2-459 0 0,-6-3-5228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4:33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11055 0 0,'42'110'2939'0'0,"-42"-107"-4178"0"0,-3-11-3341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4:34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5 11055 0 0,'0'0'1270'0'0,"-1"-4"-1013"0"0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4:34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15 5063 0 0,'-22'17'691'0'0,"-2"-8"2153"0"0,21-8-2456 0 0,-1 0 1 0 0,0 0-1 0 0,1 0 1 0 0,-1 1-1 0 0,0-1 1 0 0,1 1-1 0 0,0 0 1 0 0,-1 0-1 0 0,1 0 1 0 0,-5 5-1 0 0,7-6-381 0 0,1 0-1 0 0,-1 0 1 0 0,1 0-1 0 0,0 0 1 0 0,-1 0-1 0 0,1 0 1 0 0,0 0-1 0 0,-1 0 1 0 0,1 0-1 0 0,0 1 1 0 0,0-1-1 0 0,0 0 1 0 0,0 0-1 0 0,0 0 1 0 0,0 0-1 0 0,1 0 1 0 0,-1 0-1 0 0,0 0 1 0 0,0 1-1 0 0,2 1 1 0 0,8 21 199 0 0,-9-22-181 0 0,0-1-19 0 0,-1 1-1 0 0,1-1 1 0 0,0 0-1 0 0,-1 1 1 0 0,1-1-1 0 0,0 0 0 0 0,0 1 1 0 0,0-1-1 0 0,0 0 1 0 0,0 0-1 0 0,0 0 1 0 0,0 0-1 0 0,1 0 1 0 0,-1 0-1 0 0,0 0 0 0 0,1 0 1 0 0,-1 0-1 0 0,0-1 1 0 0,1 1-1 0 0,-1-1 1 0 0,1 1-1 0 0,-1-1 1 0 0,1 1-1 0 0,-1-1 0 0 0,4 0 1 0 0,-4 0 3 0 0,1-1 1 0 0,0 1 0 0 0,0-1-1 0 0,-1 0 1 0 0,1 1-1 0 0,0-1 1 0 0,-1 0-1 0 0,1 0 1 0 0,-1-1 0 0 0,1 1-1 0 0,-1 0 1 0 0,0 0-1 0 0,1-1 1 0 0,-1 1-1 0 0,0-1 1 0 0,0 1-1 0 0,0-1 1 0 0,0 1 0 0 0,0-1-1 0 0,0 0 1 0 0,0-1-1 0 0,3-4 66 0 0,-1 0 0 0 0,0 0-1 0 0,-1 0 1 0 0,0 0 0 0 0,0-1-1 0 0,0 1 1 0 0,-1-1 0 0 0,0 1-1 0 0,0-1 1 0 0,-1 1 0 0 0,0-1-1 0 0,-1 1 1 0 0,0-9 0 0 0,-2 36 906 0 0,3 17-837 0 0,1-29-191 0 0,1 11 246 0 0,-1 1-1 0 0,-1-1 1 0 0,-4 27-1 0 0,4-42-150 0 0,-1 0 0 0 0,1 0-1 0 0,-1 0 1 0 0,0-1 0 0 0,0 1 0 0 0,-1 0-1 0 0,1 0 1 0 0,-1-1 0 0 0,1 1 0 0 0,-1-1-1 0 0,0 0 1 0 0,-1 1 0 0 0,1-1 0 0 0,-1 0-1 0 0,1 0 1 0 0,-1 0 0 0 0,0-1 0 0 0,0 1-1 0 0,0-1 1 0 0,0 1 0 0 0,-1-1 0 0 0,1 0-1 0 0,-5 2 1 0 0,6-3-50 0 0,0-1 0 0 0,0 1 0 0 0,0-1 0 0 0,-1 0 0 0 0,1 1 0 0 0,0-1 0 0 0,0 0 0 0 0,-1 0 0 0 0,1-1 0 0 0,-3 1 0 0 0,5 0-145 0 0,-3-15-9038 0 0,4 12 7019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4:35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11519 0 0,'9'121'1816'0'0,"-1"-24"-496"0"0,-7-91-1155 0 0,-1-5-146 0 0,1 0 0 0 0,-1 1-1 0 0,1-1 1 0 0,-1 0 0 0 0,0 1 0 0 0,0-1-1 0 0,0 1 1 0 0,0-1 0 0 0,0 0 0 0 0,0 1-1 0 0,0-1 1 0 0,-1 1 0 0 0,1-1 0 0 0,0 0-1 0 0,-1 1 1 0 0,1-1 0 0 0,-1 0 0 0 0,1 1 0 0 0,-2 0-1 0 0,2-1-9 0 0,0-1-1 0 0,-1 0 0 0 0,1 0 0 0 0,0 0 1 0 0,-1 0-1 0 0,1 0 0 0 0,0 0 0 0 0,-1 0 1 0 0,1 0-1 0 0,0 0 0 0 0,-1 0 0 0 0,1 0 1 0 0,0 0-1 0 0,-1 0 0 0 0,1 0 0 0 0,0 0 1 0 0,-1 0-1 0 0,1-1 0 0 0,0 1 0 0 0,-1 0 1 0 0,1 0-1 0 0,0 0 0 0 0,0 0 0 0 0,-1-1 1 0 0,1 1-1 0 0,0 0 0 0 0,-1 0 0 0 0,1-1 1 0 0,0 1-1 0 0,0 0 0 0 0,0 0 0 0 0,-1-1 1 0 0,1 1-1 0 0,0 0 0 0 0,0-1 0 0 0,0 1 1 0 0,0 0-1 0 0,0-1 0 0 0,0 1 0 0 0,-1 0 1 0 0,1-1-1 0 0,0 1 0 0 0,0-1 0 0 0,-5-13 225 0 0,4 9-222 0 0,0 1-1 0 0,1-1 1 0 0,0 0-1 0 0,0 0 1 0 0,0 0-1 0 0,1 0 1 0 0,0 0-1 0 0,0 0 1 0 0,0 0-1 0 0,0 0 1 0 0,1 1-1 0 0,0-1 1 0 0,0 1-1 0 0,0-1 1 0 0,0 1-1 0 0,1 0 1 0 0,0-1-1 0 0,4-4 1 0 0,-4 5-1 0 0,0 1-1 0 0,0 0 1 0 0,0 0 0 0 0,0 0 0 0 0,0 1 0 0 0,1-1-1 0 0,0 1 1 0 0,-1-1 0 0 0,9-2 0 0 0,-10 4 12 0 0,0 0 0 0 0,1 0 1 0 0,-1 1-1 0 0,1-1 0 0 0,-1 1 1 0 0,1 0-1 0 0,-1 0 0 0 0,1 0 0 0 0,-1 0 1 0 0,1 0-1 0 0,-1 0 0 0 0,1 1 1 0 0,-1-1-1 0 0,1 1 0 0 0,-1 0 0 0 0,1-1 1 0 0,2 3-1 0 0,-2-2 12 0 0,-1 0 0 0 0,0 0-1 0 0,0 0 1 0 0,-1 0 0 0 0,1 1 0 0 0,0-1 0 0 0,0 1-1 0 0,-1-1 1 0 0,1 1 0 0 0,-1-1 0 0 0,1 1 0 0 0,-1 0-1 0 0,1 0 1 0 0,-1 0 0 0 0,0 0 0 0 0,0 0 0 0 0,0 0 0 0 0,0 0-1 0 0,0 4 1 0 0,0-1 158 0 0,0 1 0 0 0,-1 0 0 0 0,0 0 0 0 0,-1 0 0 0 0,-1 11 0 0 0,-1 21 231 0 0,3-38-761 0 0,-1-3-1586 0 0,-4-16-4044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8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0 5527 0 0,'-54'87'463'0'0,"26"-42"-465"0"0,-47 56 0 0 0,42-60 1208 0 0,-39 65 0 0 0,65-92-1175 0 0,0-1 1 0 0,1 2-1 0 0,1-1 0 0 0,0 0 0 0 0,1 1 1 0 0,1 0-1 0 0,0 0 0 0 0,-1 25 0 0 0,3-35-11 0 0,1 0-1 0 0,0 0 1 0 0,0 0 0 0 0,0 0-1 0 0,1 0 1 0 0,0 0-1 0 0,0 0 1 0 0,3 7-1 0 0,-4-10-19 0 0,0-1 0 0 0,1 0 0 0 0,-1 0 0 0 0,0 0 0 0 0,1 1 0 0 0,-1-1 0 0 0,1 0 0 0 0,-1 0 0 0 0,1 0 0 0 0,0 0 0 0 0,0 0 0 0 0,-1 0 0 0 0,1 0 0 0 0,0 0 0 0 0,0 0 0 0 0,0-1 0 0 0,0 1 0 0 0,0 0 0 0 0,0 0 0 0 0,0-1 0 0 0,0 1 0 0 0,0-1 0 0 0,2 2 0 0 0,1-1 0 0 0,-2 0 1 0 0,0 0-1 0 0,0-1 0 0 0,0 1 1 0 0,1-1-1 0 0,-1 1 0 0 0,0-1 1 0 0,1 0-1 0 0,-1 0 0 0 0,0 0 0 0 0,0 0 1 0 0,1 0-1 0 0,-1 0 0 0 0,0-1 1 0 0,1 1-1 0 0,-1-1 0 0 0,4-1 1 0 0,39-19-40 0 0,-33 15-29 0 0,-2 1-6 0 0,0 0 0 0 0,-1-1-1 0 0,0-1 1 0 0,0 1 0 0 0,0-1 0 0 0,-1-1-1 0 0,0 0 1 0 0,0 0 0 0 0,-1 0 0 0 0,0-1 0 0 0,11-18-1 0 0,-14 18 86 0 0,-3 7 12 0 0,-1 1 0 0 0,1-1 1 0 0,0 1-1 0 0,-1-1 0 0 0,0 1 0 0 0,1-1 0 0 0,-1 0 0 0 0,0 1 1 0 0,0-1-1 0 0,0 1 0 0 0,0-1 0 0 0,0 0 0 0 0,0 1 1 0 0,0-1-1 0 0,0 0 0 0 0,-1 1 0 0 0,1-1 0 0 0,-1 1 0 0 0,1-1 1 0 0,-1 1-1 0 0,0-1 0 0 0,1 1 0 0 0,-2-2 0 0 0,0 1-1 0 0,0 1 0 0 0,1-1 0 0 0,-1 1 0 0 0,0-1-1 0 0,0 1 1 0 0,0 0 0 0 0,0 0 0 0 0,0 0 0 0 0,-1 0-1 0 0,1 1 1 0 0,0-1 0 0 0,0 0 0 0 0,0 1 0 0 0,-4-1 0 0 0,-5 0-5 0 0,0 1 0 0 0,-1 0 0 0 0,1 1 0 0 0,0 0 1 0 0,-14 3-1 0 0,-46 16-551 0 0,25-5-1327 0 0,28-10-558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4:41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1 239 919 0 0,'0'0'1103'0'0,"1"-15"4337"0"0,0 15-5369 0 0,0 0 14 0 0,10-1 1696 0 0,-9 1-1685 0 0,6-1 105 0 0,1 0 0 0 0,-1-1 0 0 0,0 0 0 0 0,0 0-1 0 0,10-4 1 0 0,-6 1-206 0 0,8-2 98 0 0,14-4 378 0 0,-28 9-433 0 0,0 0 1 0 0,0-1-1 0 0,0 1 0 0 0,7-6 0 0 0,18-7 103 0 0,21-8-37 0 0,-25 10 59 0 0,12-7 8 0 0,11-5-22 0 0,-27 17 5 0 0,-2 0 82 0 0,28-13 1 0 0,-33 11-91 0 0,-10 6-49 0 0,0 1-1 0 0,0 0 1 0 0,0 0-1 0 0,0 0 0 0 0,0 1 1 0 0,9-3-1 0 0,-12 5-53 0 0,-2-1-22 0 0,0 1 22 0 0,0 0-46 0 0,1-1 1 0 0,-1 1-1 0 0,1 0 1 0 0,-1-1-1 0 0,0 1 1 0 0,1 0 0 0 0,-1 0-1 0 0,1 0 1 0 0,-1 0-1 0 0,1 1 1 0 0,1-1-1 0 0,-3 0-100 0 0,1 0 0 0 0,-1 0-1 0 0,1 0 1 0 0,-1 1-1 0 0,0-1 1 0 0,1 0 0 0 0,-1 0-1 0 0,0 0 1 0 0,0 0 0 0 0,1 1-1 0 0,-1-1 1 0 0,0 0 0 0 0,1 0-1 0 0,-1 0 1 0 0,0 1-1 0 0,0-1 1 0 0,1 0 0 0 0,-1 1-1 0 0,0-1 1 0 0,0 0 0 0 0,0 0-1 0 0,1 1 1 0 0,-1-1-1 0 0,0 0 1 0 0,0 1 0 0 0,0-1-1 0 0,0 0 1 0 0,0 1 0 0 0,0-1-1 0 0,0 1 1 0 0,0-1-1 0 0,0 0 1 0 0,0 1 0 0 0,0-1-1 0 0,0 1 1 0 0,-4 3-4176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2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6 1839 0 0,'0'0'134'0'0,"1"-2"-64"0"0,-1 1 154 0 0,-2-1 1794 0 0,2 2-1981 0 0,0 0 1 0 0,0 0 0 0 0,0 1-1 0 0,0-1 1 0 0,0 0-1 0 0,0 0 1 0 0,0 0-1 0 0,-1 1 1 0 0,1-1-1 0 0,0 0 1 0 0,0 0 0 0 0,0 0-1 0 0,0 1 1 0 0,0-1-1 0 0,0 0 1 0 0,0 0-1 0 0,0 0 1 0 0,-1 1 0 0 0,1-1-1 0 0,0 0 1 0 0,0 0-1 0 0,0 0 1 0 0,0 0-1 0 0,-1 0 1 0 0,1 1 0 0 0,0-1-1 0 0,0 0 1 0 0,0 0-1 0 0,-1 0 1 0 0,1 0-1 0 0,0 0 1 0 0,0 0 0 0 0,0 0-1 0 0,-1 0 1 0 0,1 0-1 0 0,0 0 1 0 0,0 0-1 0 0,-1 0 1 0 0,1 0 0 0 0,0 0-1 0 0,0 0 1 0 0,0 0-1 0 0,-1 0 1 0 0,1 0-1 0 0,0 0 1 0 0,0 0-1 0 0,0 0 1 0 0,-1 0 0 0 0,1 0-1 0 0,0-1 1 0 0,0 1-1 0 0,0 0 1 0 0,-1 0-1 0 0,1 0 1 0 0,0 0 0 0 0,0 0-1 0 0,0-1 1 0 0,0 1-1 0 0,0 0 1 0 0,-1 0-1 0 0,1 0 1 0 0,0 0 0 0 0,0-1-1 0 0,0 1 1 0 0,0 0-1 0 0,0 0 1 0 0,0-1-1 0 0,-1 2 64 0 0,0 0-1 0 0,1 1 0 0 0,-1-1 0 0 0,1 0 0 0 0,-1 0 0 0 0,1 1 0 0 0,0-1 1 0 0,0 0-1 0 0,-1 0 0 0 0,1 1 0 0 0,0-1 0 0 0,0 0 0 0 0,0 1 0 0 0,0-1 1 0 0,1 0-1 0 0,-1 0 0 0 0,0 3 0 0 0,1-4-40 0 0,-1 1 1 0 0,1 0-1 0 0,-1-1 0 0 0,1 1 1 0 0,-1-1-1 0 0,1 1 0 0 0,0-1 1 0 0,-1 1-1 0 0,1-1 0 0 0,0 1 1 0 0,-1-1-1 0 0,1 1 0 0 0,0-1 1 0 0,0 0-1 0 0,-1 1 0 0 0,1-1 1 0 0,0 0-1 0 0,0 0 0 0 0,0 0 1 0 0,1 1-1 0 0,6-1 164 0 0,0 0-1 0 0,0-1 0 0 0,0 0 1 0 0,14-3-1 0 0,3 0-330 0 0,-3 9-2918 0 0,-16-3 113 0 0,-4-1 1121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4.2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13 1839 0 0,'0'0'223'0'0,"-11"16"4980"0"0,11-6-4775 0 0,0 0 0 0 0,1 0 0 0 0,0 0 0 0 0,1 0 0 0 0,0 0 0 0 0,4 13 1 0 0,0-2 84 0 0,-5-17-469 0 0,-1-1 1 0 0,1 1-1 0 0,1-1 0 0 0,-1 1 0 0 0,0-1 0 0 0,1 0 0 0 0,0 1 0 0 0,0-1 0 0 0,2 3 0 0 0,-4-6-42 0 0,1 1-1 0 0,-1-1 0 0 0,0 0 0 0 0,1 1 0 0 0,-1-1 0 0 0,1 1 0 0 0,-1-1 0 0 0,1 0 0 0 0,-1 0 0 0 0,1 1 0 0 0,-1-1 0 0 0,1 0 0 0 0,0 0 0 0 0,-1 0 0 0 0,1 0 1 0 0,-1 1-1 0 0,1-1 0 0 0,0 0 0 0 0,-1 0 0 0 0,1 0 0 0 0,-1 0 0 0 0,2-1 0 0 0,-1 1 4 0 0,1-1 0 0 0,-1 1 0 0 0,0-1 0 0 0,1 0 0 0 0,-1 0 0 0 0,0 0 0 0 0,0 0 0 0 0,0 1 0 0 0,0-1 0 0 0,0-1 0 0 0,0 1 0 0 0,0 0 0 0 0,1-2 0 0 0,49-89 1383 0 0,-51 91-1383 0 0,0 1 0 0 0,1 0 0 0 0,-1 0-1 0 0,0-1 1 0 0,0 1 0 0 0,0 0-1 0 0,0 0 1 0 0,1-1 0 0 0,-1 1 0 0 0,0 0-1 0 0,0 0 1 0 0,1-1 0 0 0,-1 1 0 0 0,0 0-1 0 0,0 0 1 0 0,1 0 0 0 0,-1 0 0 0 0,0-1-1 0 0,1 1 1 0 0,-1 0 0 0 0,0 0-1 0 0,1 0 1 0 0,-1 0 0 0 0,0 0 0 0 0,1 0-1 0 0,-1 0 1 0 0,0 0 0 0 0,1 0 0 0 0,-1 0-1 0 0,0 0 1 0 0,0 0 0 0 0,1 0 0 0 0,0 0-1 0 0,6 10 94 0 0,0 17 23 0 0,-7-26-107 0 0,2 7 48 0 0,7 31 96 0 0,-9-38-155 0 0,0 0 0 0 0,0 0 0 0 0,1 0 0 0 0,-1 0 0 0 0,0 0 1 0 0,1-1-1 0 0,-1 1 0 0 0,1 0 0 0 0,-1 0 0 0 0,1 0 0 0 0,-1-1 1 0 0,1 1-1 0 0,-1 0 0 0 0,1-1 0 0 0,-1 1 0 0 0,1 0 0 0 0,0-1 0 0 0,0 1 1 0 0,-1-1-1 0 0,1 1 0 0 0,0-1 0 0 0,0 1 0 0 0,0-1 0 0 0,-1 0 0 0 0,1 1 1 0 0,0-1-1 0 0,0 0 0 0 0,0 0 0 0 0,0 0 0 0 0,0 0 0 0 0,0 1 0 0 0,-1-1 1 0 0,1 0-1 0 0,0-1 0 0 0,1 1 0 0 0,0 0 12 0 0,0-1 0 0 0,-1 0 0 0 0,1 0 0 0 0,-1 0 0 0 0,1 0 0 0 0,0 0 0 0 0,-1-1 0 0 0,0 1 0 0 0,1 0 0 0 0,-1-1 0 0 0,0 1 0 0 0,0-1 0 0 0,0 1 0 0 0,2-4 0 0 0,12-28 251 0 0,-4 8-90 0 0,-7 17-293 0 0,1 1-86 0 0,0-1-1 0 0,-1 0 0 0 0,0 0 1 0 0,0 0-1 0 0,-1-1 1 0 0,0 1-1 0 0,2-10 0 0 0,-5 14-4256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4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7831 0 0,'0'0'603'0'0,"3"17"-284"0"0,-1 0 0 0 0,0 1 0 0 0,-2-1-1 0 0,-2 30 1 0 0,1 0 812 0 0,0-10-552 0 0,-1 9-265 0 0,3-35-158 0 0,1-16 75 0 0,2-8-206 0 0,1 0 0 0 0,0 0 0 0 0,1 1 0 0 0,0 0 0 0 0,1 0 0 0 0,0 0 0 0 0,1 1-1 0 0,1 0 1 0 0,-1 0 0 0 0,2 1 0 0 0,18-16 0 0 0,-27 25-18 0 0,-1 0 0 0 0,1 1 0 0 0,0-1 0 0 0,0 0-1 0 0,0 0 1 0 0,0 1 0 0 0,-1-1 0 0 0,1 1 0 0 0,0-1 0 0 0,0 1 0 0 0,0-1 0 0 0,0 1-1 0 0,0-1 1 0 0,0 1 0 0 0,1 0 0 0 0,-1 0 0 0 0,0-1 0 0 0,0 1 0 0 0,0 0 0 0 0,0 0 0 0 0,0 0-1 0 0,0 0 1 0 0,0 0 0 0 0,0 1 0 0 0,1-1 0 0 0,-1 0 0 0 0,0 0 0 0 0,0 1 0 0 0,0-1 0 0 0,0 1-1 0 0,0-1 1 0 0,0 1 0 0 0,0-1 0 0 0,0 1 0 0 0,-1-1 0 0 0,1 1 0 0 0,0 0 0 0 0,0 0 0 0 0,0-1-1 0 0,-1 1 1 0 0,1 0 0 0 0,0 0 0 0 0,-1 0 0 0 0,1 0 0 0 0,-1 0 0 0 0,1 0 0 0 0,-1 0 0 0 0,1 0-1 0 0,-1 0 1 0 0,1 1 0 0 0,3 9 112 0 0,0 0-1 0 0,-1 0 1 0 0,4 22 0 0 0,-5-21 151 0 0,0-3-546 0 0,0-1-1 0 0,1 1 1 0 0,0 0-1 0 0,0-1 1 0 0,7 12-1 0 0,-8-18-4139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5.1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11055 0 0,'3'6'282'0'0,"-1"-1"-1"0"0,1 1 1 0 0,-1 0-1 0 0,-1 0 1 0 0,1 1-1 0 0,0 6 1 0 0,-2-11-429 0 0,1 0 0 0 0,-1 1 0 0 0,0-1 1 0 0,0 0-1 0 0,0 1 0 0 0,0-1 0 0 0,0 0 0 0 0,0 0 1 0 0,-1 1-1 0 0,1-1 0 0 0,-1 0 0 0 0,0 1 1 0 0,1-1-1 0 0,-1 0 0 0 0,0 0 0 0 0,0 0 0 0 0,-1 0 1 0 0,1 0-1 0 0,-2 2 0 0 0,-3-2-3024 0 0,3-4 403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5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 9215 0 0,'1'-4'976'0'0,"0"1"-976"0"0,1 2 0 0 0,-1 0 0 0 0,7 1 0 0 0,-3 1-888 0 0,-3-1-184 0 0,2 0-3000 0 0</inkml:trace>
  <inkml:trace contextRef="#ctx0" brushRef="#br0" timeOffset="1">229 1 11055 0 0,'-9'5'212'0'0,"0"0"-1"0"0,1 0 1 0 0,0 1 0 0 0,0 1-1 0 0,0 0 1 0 0,1 0-1 0 0,0 0 1 0 0,0 0-1 0 0,-9 16 1 0 0,12-18-213 0 0,1 0 0 0 0,0 1 0 0 0,0-1 0 0 0,1 1 0 0 0,-1-1 0 0 0,1 1 0 0 0,0 0 0 0 0,1 0 0 0 0,-1 0 1 0 0,1 1-1 0 0,1-1 0 0 0,-1 0 0 0 0,1 0 0 0 0,0 0 0 0 0,0 1 0 0 0,1-1 0 0 0,1 7 0 0 0,-1-10 16 0 0,1 0 1 0 0,-1 0-1 0 0,1 0 0 0 0,-1 0 0 0 0,1 0 1 0 0,0 0-1 0 0,3 3 0 0 0,-4-5-73 0 0,0 0 0 0 0,-1 0 0 0 0,1 0-1 0 0,0-1 1 0 0,-1 1 0 0 0,1 0 0 0 0,0-1-1 0 0,0 1 1 0 0,-1 0 0 0 0,1-1 0 0 0,0 1-1 0 0,0-1 1 0 0,0 0 0 0 0,0 1 0 0 0,0-1-1 0 0,0 0 1 0 0,0 1 0 0 0,0-1 0 0 0,0 0 0 0 0,0 0-1 0 0,0 0 1 0 0,0 0 0 0 0,0 0 0 0 0,0 0-1 0 0,0 0 1 0 0,0 0 0 0 0,0 0 0 0 0,0 0-1 0 0,0-1 1 0 0,0 1 0 0 0,1-1 0 0 0,14-12-4076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6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10135 0 0,'1'14'245'0'0,"0"0"1"0"0,-1 0-1 0 0,-1 0 0 0 0,0 0 0 0 0,-1 0 0 0 0,-4 16 0 0 0,0 7-153 0 0,-4 24 20 0 0,-4 34 364 0 0,38-130-312 0 0,-14 17-335 0 0,31-53-325 0 0,-35 63 621 0 0,-1 1 0 0 0,1 0 1 0 0,0 0-1 0 0,1 0 0 0 0,-1 1 0 0 0,13-10 1 0 0,-18 16-73 0 0,0-1 1 0 0,0 0-1 0 0,0 0 1 0 0,0 1 0 0 0,0-1-1 0 0,0 1 1 0 0,0-1-1 0 0,0 1 1 0 0,1-1 0 0 0,-1 1-1 0 0,0 0 1 0 0,0 0 0 0 0,0-1-1 0 0,0 1 1 0 0,1 0-1 0 0,-1 0 1 0 0,0 0 0 0 0,0 0-1 0 0,0 0 1 0 0,0 1-1 0 0,1-1 1 0 0,-1 0 0 0 0,2 1-1 0 0,-2 0-18 0 0,1 0 0 0 0,-1 0 0 0 0,0 0 0 0 0,0 0 0 0 0,0 1-1 0 0,0-1 1 0 0,0 0 0 0 0,0 0 0 0 0,0 1 0 0 0,0-1 0 0 0,-1 1 0 0 0,1-1-1 0 0,-1 1 1 0 0,1-1 0 0 0,0 3 0 0 0,1 4 85 0 0,-1 0 1 0 0,0 1-1 0 0,0-1 0 0 0,-1 0 1 0 0,-1 13-1 0 0,-1-2 68 0 0,1-9-187 0 0,0 0 1 0 0,0 0 0 0 0,1 1-1 0 0,0-1 1 0 0,1 0-1 0 0,2 10 1 0 0,0-16-1297 0 0,4-11-3905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6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1 8751 0 0,'0'0'674'0'0,"-22"1"327"0"0,15 2-748 0 0,0 0-1 0 0,0 0 1 0 0,0 1-1 0 0,1 0 1 0 0,-1 0-1 0 0,1 1 1 0 0,0 0-1 0 0,0 0 1 0 0,1 0-1 0 0,0 1 1 0 0,0-1 0 0 0,0 1-1 0 0,-6 11 1 0 0,7-12-166 0 0,1 0 1 0 0,0 1 0 0 0,1-1 0 0 0,-1 1 0 0 0,1-1 0 0 0,0 1 0 0 0,0 0 0 0 0,1 0-1 0 0,0 0 1 0 0,0 0 0 0 0,0 0 0 0 0,1 0 0 0 0,0 0 0 0 0,0 0 0 0 0,1 0 0 0 0,-1 0-1 0 0,4 11 1 0 0,-4-16-86 0 0,1 1-1 0 0,-1 0 1 0 0,1 0-1 0 0,0 0 1 0 0,0 0-1 0 0,0-1 1 0 0,0 1-1 0 0,0 0 1 0 0,0-1-1 0 0,0 1 1 0 0,1-1-1 0 0,-1 1 1 0 0,1-1-1 0 0,-1 0 1 0 0,1 0-1 0 0,-1 1 1 0 0,1-1-1 0 0,0 0 1 0 0,-1 0-1 0 0,1-1 1 0 0,0 1-1 0 0,0 0 1 0 0,0 0-1 0 0,0-1 1 0 0,0 0-1 0 0,-1 1 1 0 0,1-1-1 0 0,0 0 1 0 0,0 0-1 0 0,0 0 1 0 0,0 0-1 0 0,0 0 1 0 0,4-1-1 0 0,-3 1-328 0 0,1-1-1 0 0,0 0 1 0 0,-1-1-1 0 0,1 1 0 0 0,-1-1 1 0 0,1 1-1 0 0,4-4 0 0 0,-5 2-684 0 0,0 1-1 0 0,0 0 0 0 0,0-1 0 0 0,0 0 1 0 0,0 1-1 0 0,-1-1 0 0 0,3-5 0 0 0,-1 2-939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7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10591 0 0,'0'0'819'0'0,"0"26"-102"0"0,-2 10-482 0 0,-9 53-1 0 0,6-63-386 0 0,2 0 0 0 0,0 0 1 0 0,2 0-1 0 0,2 40 0 0 0,0-63-4174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7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37 10591 0 0,'0'0'819'0'0,"-23"18"82"0"0,19-13-800 0 0,0 1 0 0 0,0-1 0 0 0,0 1 0 0 0,1 0-1 0 0,0 1 1 0 0,0-1 0 0 0,1 0 0 0 0,-1 1-1 0 0,-1 13 1 0 0,3-16-48 0 0,0 0 0 0 0,0 0 0 0 0,1 0 1 0 0,0 0-1 0 0,0 0 0 0 0,0 0 0 0 0,0 0 0 0 0,1 0 0 0 0,-1 0 0 0 0,1-1 0 0 0,0 1 0 0 0,0 0 0 0 0,1 0 0 0 0,-1 0 0 0 0,1-1 0 0 0,0 1 0 0 0,0-1 0 0 0,4 7 0 0 0,-5-10-55 0 0,-1 1-1 0 0,1 0 0 0 0,-1-1 0 0 0,1 1 0 0 0,0 0 1 0 0,-1-1-1 0 0,1 1 0 0 0,0-1 0 0 0,0 1 1 0 0,0-1-1 0 0,-1 0 0 0 0,1 1 0 0 0,0-1 1 0 0,0 0-1 0 0,0 1 0 0 0,0-1 0 0 0,0 0 1 0 0,0 0-1 0 0,-1 0 0 0 0,1 0 0 0 0,0 0 1 0 0,0 0-1 0 0,0 0 0 0 0,0 0 0 0 0,0 0 1 0 0,1-1-1 0 0,0 1-12 0 0,0-1 0 0 0,0 0 0 0 0,0-1 0 0 0,0 1 0 0 0,0 0 0 0 0,-1 0 0 0 0,1-1 0 0 0,0 1 0 0 0,-1-1 0 0 0,3-2 0 0 0,3-5-47 0 0,-1-1 0 0 0,0 1 0 0 0,6-13 0 0 0,-12 21 61 0 0,8-14 117 0 0,-1-1 0 0 0,5-19 0 0 0,-11 31-90 0 0,1 0 0 0 0,-1 0 0 0 0,-1 1-1 0 0,1-1 1 0 0,0-1 0 0 0,-1 1 0 0 0,0 0 0 0 0,0 0 0 0 0,0 0-1 0 0,-1 0 1 0 0,1 0 0 0 0,-1 0 0 0 0,0 0 0 0 0,0 0 0 0 0,-2-4 0 0 0,3 7-3 0 0,-1 0 1 0 0,1 0-1 0 0,-1 1 1 0 0,1-1-1 0 0,-1 0 1 0 0,0 0 0 0 0,1 1-1 0 0,-1-1 1 0 0,0 0-1 0 0,0 1 1 0 0,1-1-1 0 0,-1 0 1 0 0,0 1-1 0 0,0-1 1 0 0,0 1 0 0 0,0 0-1 0 0,0-1 1 0 0,0 1-1 0 0,1 0 1 0 0,-1-1-1 0 0,0 1 1 0 0,0 0-1 0 0,0 0 1 0 0,-2 0 0 0 0,0 0-3 0 0,1 0 1 0 0,0 1 0 0 0,-1 0 0 0 0,1-1 0 0 0,0 1-1 0 0,0 0 1 0 0,-1 0 0 0 0,1 0 0 0 0,0 0 0 0 0,-2 2-1 0 0,-2 1-231 0 0,1 0-1 0 0,0 0 0 0 0,0 0 0 0 0,1 1 1 0 0,-1 0-1 0 0,1 0 0 0 0,-4 5 0 0 0,1 6-1623 0 0,2 8-2524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5063 0 0,'-3'3'46'0'0,"0"0"-1"0"0,1 0 0 0 0,0 1 1 0 0,-1 0-1 0 0,1-1 0 0 0,0 1 1 0 0,1 0-1 0 0,-1 0 0 0 0,1 0 1 0 0,0 0-1 0 0,-2 6 0 0 0,2 27 14 0 0,0-29-33 0 0,0 0 1 0 0,1-1 0 0 0,0 1 0 0 0,2 15-1 0 0,-2-18 67 0 0,1 0 0 0 0,-1 0-1 0 0,0 0 1 0 0,0 0 0 0 0,-1 0-1 0 0,1-1 1 0 0,-1 1-1 0 0,0 0 1 0 0,-2 5 0 0 0,-19 46 1187 0 0,5-15-516 0 0,4-5-356 0 0,-25 93-36 0 0,25-82-971 0 0,13-46 415 0 0,-14 20-1569 0 0,14-21 1416 0 0,-3 4 198 0 0,-2-2-2753 0 0,-2 0 1661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8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39 12895 0 0,'0'0'998'0'0,"0"-1"-657"0"0,-1 0-293 0 0,1 1-47 0 0,-1 0 0 0 0,1 0 0 0 0,0 0 0 0 0,-1 0-1 0 0,1 0 1 0 0,-1 1 0 0 0,1-1 0 0 0,0 0 0 0 0,-1 0 0 0 0,1 0 0 0 0,0 1 0 0 0,-1-1 0 0 0,1 0 0 0 0,0 0-1 0 0,0 1 1 0 0,-1-1 0 0 0,1 0 0 0 0,0 1 0 0 0,0-1 0 0 0,-1 0 0 0 0,1 1 0 0 0,0-1 0 0 0,0 0 0 0 0,0 1-1 0 0,-1-1 1 0 0,1 0 0 0 0,0 1 0 0 0,0-1 0 0 0,0 1 0 0 0,-6 13-239 0 0,3-5 259 0 0,1 0 0 0 0,0 0 0 0 0,0 1-1 0 0,1-1 1 0 0,0 1 0 0 0,1-1 0 0 0,0 1 0 0 0,1-1-1 0 0,3 19 1 0 0,-4-28-18 0 0,0 1 1 0 0,0-1-1 0 0,0 1 0 0 0,0 0 0 0 0,0-1 0 0 0,1 1 1 0 0,-1-1-1 0 0,0 1 0 0 0,1-1 0 0 0,-1 1 0 0 0,0-1 0 0 0,1 1 1 0 0,-1-1-1 0 0,0 0 0 0 0,1 1 0 0 0,-1-1 0 0 0,1 1 1 0 0,-1-1-1 0 0,1 0 0 0 0,-1 1 0 0 0,1-1 0 0 0,-1 0 0 0 0,1 0 1 0 0,-1 1-1 0 0,1-1 0 0 0,-1 0 0 0 0,1 0 0 0 0,0 0 1 0 0,-1 0-1 0 0,1 0 0 0 0,-1 0 0 0 0,2 0 0 0 0,-1 0 15 0 0,0-1 0 0 0,1 1 0 0 0,-1-1-1 0 0,1 1 1 0 0,-1-1 0 0 0,0 0 0 0 0,1 0-1 0 0,-1 0 1 0 0,0 0 0 0 0,0 0 0 0 0,0 0 0 0 0,1-1-1 0 0,3-4 50 0 0,0 1 1 0 0,-1-1-1 0 0,0 0 0 0 0,4-9 0 0 0,-1-1-31 0 0,-2-1 1 0 0,8-32-1 0 0,-1 0 29 0 0,-12 49-165 0 0,5 0-1232 0 0,-5-1 1209 0 0,1 1 0 0 0,-1 0 0 0 0,1 0 0 0 0,-1 0 0 0 0,1 0 0 0 0,-1 0 0 0 0,1 0 0 0 0,-1 0 0 0 0,1 0 0 0 0,0 0 0 0 0,-1 0 0 0 0,1 0-1 0 0,-1 0 1 0 0,1 0 0 0 0,-1 0 0 0 0,1 1 0 0 0,-1-1 0 0 0,1 0 0 0 0,-1 0 0 0 0,1 0 0 0 0,-1 1 0 0 0,1-1 0 0 0,-1 0 0 0 0,0 1 0 0 0,1-1 0 0 0,-1 0 0 0 0,1 1 0 0 0,-1-1 0 0 0,0 1-1 0 0,1-1 1 0 0,-1 1 0 0 0,9 11-3513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8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67 215 3223 0 0,'14'-10'472'0'0,"9"-7"2071"0"0,-22 16-2349 0 0,0 0-1 0 0,0 0 1 0 0,-1 0 0 0 0,1 0 0 0 0,0 0 0 0 0,0 0 0 0 0,-1 0-1 0 0,1 0 1 0 0,-1 0 0 0 0,1 0 0 0 0,-1 0 0 0 0,1 0 0 0 0,-1 0-1 0 0,0 0 1 0 0,1-1 0 0 0,-1 1 0 0 0,0 0 0 0 0,0-2 0 0 0,0 2-152 0 0,0 1 1 0 0,-1-1 0 0 0,1 0 0 0 0,0 1 0 0 0,0-1-1 0 0,-1 1 1 0 0,1-1 0 0 0,0 1 0 0 0,-1-1 0 0 0,1 1-1 0 0,-1-1 1 0 0,1 1 0 0 0,-1 0 0 0 0,1-1 0 0 0,-1 1-1 0 0,1-1 1 0 0,-1 1 0 0 0,1 0 0 0 0,-1 0 0 0 0,1-1-1 0 0,-1 1 1 0 0,1 0 0 0 0,-1 0 0 0 0,0 0 0 0 0,1-1-1 0 0,-1 1 1 0 0,1 0 0 0 0,-1 0 0 0 0,0 0 0 0 0,1 0-1 0 0,-1 0 1 0 0,0 0 0 0 0,1 1 0 0 0,-1-1 0 0 0,1 0-1 0 0,-1 0 1 0 0,0 0 0 0 0,1 0 0 0 0,-1 1 0 0 0,1-1-1 0 0,-1 0 1 0 0,1 1 0 0 0,-2-1 0 0 0,-23 12 158 0 0,19-8-131 0 0,0 0 0 0 0,1 0 0 0 0,0 1 0 0 0,0-1 1 0 0,0 1-1 0 0,0 0 0 0 0,1 1 0 0 0,-6 7 0 0 0,8-10-25 0 0,0-1 0 0 0,1 1-1 0 0,-1 0 1 0 0,1 0-1 0 0,0 0 1 0 0,0-1-1 0 0,0 1 1 0 0,0 0 0 0 0,0 0-1 0 0,1 1 1 0 0,-1-1-1 0 0,1 0 1 0 0,0 0 0 0 0,0 0-1 0 0,0 0 1 0 0,0 0-1 0 0,1 0 1 0 0,-1 0-1 0 0,1 0 1 0 0,1 6 0 0 0,-1-8-36 0 0,-1-1 1 0 0,0 0-1 0 0,0 1 1 0 0,1-1 0 0 0,-1 1-1 0 0,0-1 1 0 0,1 1-1 0 0,-1-1 1 0 0,0 1-1 0 0,1-1 1 0 0,-1 0 0 0 0,0 1-1 0 0,1-1 1 0 0,-1 0-1 0 0,1 1 1 0 0,-1-1 0 0 0,1 0-1 0 0,-1 0 1 0 0,1 1-1 0 0,-1-1 1 0 0,1 0-1 0 0,-1 0 1 0 0,1 0 0 0 0,-1 0-1 0 0,1 0 1 0 0,-1 0-1 0 0,1 0 1 0 0,-1 0-1 0 0,1 0 1 0 0,0 0 0 0 0,18-9 145 0 0,12-20-13 0 0,-23 19-74 0 0,0-1-1 0 0,0 1 0 0 0,-1-2 0 0 0,0 1 1 0 0,-1-1-1 0 0,0 0 0 0 0,-1 0 1 0 0,0 0-1 0 0,-1-1 0 0 0,-1 0 1 0 0,0 0-1 0 0,0 0 0 0 0,-2 0 0 0 0,1 0 1 0 0,-2 0-1 0 0,-1-22 0 0 0,2 9 114 0 0,-1 23 151 0 0,-1 10-77 0 0,0 4-211 0 0,-21 108 395 0 0,-3 46-66 0 0,24-164-441 0 0,1 1-25 0 0,0-1 0 0 0,0 0 0 0 0,0 1 0 0 0,-1-1 0 0 0,1 0 1 0 0,0 1-1 0 0,1-1 0 0 0,-1 0 0 0 0,0 1 0 0 0,0-1 0 0 0,0 0 0 0 0,1 1 0 0 0,-1-1 0 0 0,1 0 1 0 0,-1 0-1 0 0,1 0 0 0 0,-1 1 0 0 0,2 0 0 0 0,15-21-2532 0 0,-8 8-838 0 0,-5 6-64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9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16 6447 0 0,'0'0'499'0'0,"-18"-11"1109"0"0,13 11-1366 0 0,0 0 1 0 0,1 0-1 0 0,-1 0 0 0 0,0 1 1 0 0,1-1-1 0 0,-1 1 0 0 0,0 1 0 0 0,1-1 1 0 0,-1 0-1 0 0,1 1 0 0 0,0 0 1 0 0,0 0-1 0 0,-1 1 0 0 0,1-1 1 0 0,1 1-1 0 0,-1 0 0 0 0,0 0 0 0 0,1 0 1 0 0,-4 4-1 0 0,5-5-178 0 0,-1 1 0 0 0,1-1 0 0 0,0 1 0 0 0,0 0 0 0 0,1-1 0 0 0,-1 1 0 0 0,1 0 0 0 0,-1 0 0 0 0,1 0 0 0 0,0 1 0 0 0,0-1 0 0 0,0 0 0 0 0,0 0 0 0 0,1 1 0 0 0,-1-1 0 0 0,1 0 0 0 0,0 1 0 0 0,0-1 0 0 0,0 0-1 0 0,1 1 1 0 0,-1-1 0 0 0,1 0 0 0 0,0 0 0 0 0,0 1 0 0 0,0-1 0 0 0,0 0 0 0 0,3 5 0 0 0,-4-7-57 0 0,1 0 0 0 0,-1 0-1 0 0,0-1 1 0 0,1 1 0 0 0,-1 0-1 0 0,1-1 1 0 0,-1 1 0 0 0,1-1-1 0 0,-1 1 1 0 0,1-1 0 0 0,-1 1-1 0 0,1-1 1 0 0,0 1 0 0 0,-1-1-1 0 0,1 1 1 0 0,0-1 0 0 0,-1 0-1 0 0,1 1 1 0 0,0-1 0 0 0,-1 0 0 0 0,1 0-1 0 0,0 1 1 0 0,0-1 0 0 0,-1 0-1 0 0,1 0 1 0 0,0 0 0 0 0,1 0-1 0 0,0-1-1 0 0,0 1-1 0 0,-1-1 1 0 0,1 0-1 0 0,0 1 1 0 0,-1-1 0 0 0,1 0-1 0 0,-1 0 1 0 0,1 0-1 0 0,-1 0 1 0 0,1 0-1 0 0,1-3 1 0 0,4-3 15 0 0,-1-1 0 0 0,1 0 1 0 0,5-11-1 0 0,-11 18-7 0 0,6-11 8 0 0,4-4 96 0 0,-1-1-1 0 0,10-25 1 0 0,-20 41 144 0 0,-1 50 249 0 0,-8 25-2585 0 0,9-54-3216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6:59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9671 0 0,'0'-1'58'0'0,"0"0"-1"0"0,0 1 1 0 0,0-1-1 0 0,0 1 0 0 0,0-1 1 0 0,1 1-1 0 0,-1-1 0 0 0,0 0 1 0 0,1 1-1 0 0,-1-1 1 0 0,0 1-1 0 0,1 0 0 0 0,-1-1 1 0 0,0 1-1 0 0,1-1 1 0 0,-1 1-1 0 0,1-1 0 0 0,-1 1 1 0 0,1 0-1 0 0,-1-1 1 0 0,1 1-1 0 0,-1 0 0 0 0,1 0 1 0 0,-1-1-1 0 0,1 1 1 0 0,0 0-13 0 0,0 0 1 0 0,-1 1-1 0 0,1-1 1 0 0,-1 0-1 0 0,1 0 1 0 0,-1 1-1 0 0,1-1 1 0 0,-1 0-1 0 0,1 1 1 0 0,-1-1-1 0 0,1 1 1 0 0,-1-1-1 0 0,1 0 1 0 0,-1 1-1 0 0,0-1 1 0 0,1 1-1 0 0,-1 0 1 0 0,0-1-1 0 0,1 1 1 0 0,1 3 71 0 0,0 0 1 0 0,-1 0-1 0 0,1 0 0 0 0,-1 0 1 0 0,2 7-1 0 0,2 45-60 0 0,-2 0 0 0 0,-5 56 0 0 0,1-109-1063 0 0,-4-10-3298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0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10135 0 0,'0'0'778'0'0,"21"-2"196"0"0,-14 4-1004 0 0,0 1-1 0 0,0 0 0 0 0,0 1 0 0 0,10 6 1 0 0,14 7 607 0 0,-31-17-560 0 0,0 0 0 0 0,1 1 0 0 0,-1-1 0 0 0,1 1 0 0 0,-1-1 0 0 0,0 1 0 0 0,0-1 0 0 0,1 0 1 0 0,-1 1-1 0 0,0-1 0 0 0,0 1 0 0 0,0-1 0 0 0,1 1 0 0 0,-1-1 0 0 0,0 1 0 0 0,0 0 0 0 0,0-1 0 0 0,0 1 0 0 0,0-1 0 0 0,0 1 0 0 0,0-1 0 0 0,0 1 0 0 0,0-1 0 0 0,0 1 0 0 0,0-1 0 0 0,-1 1 0 0 0,1-1 0 0 0,0 1 0 0 0,0-1 0 0 0,0 1 0 0 0,-1-1 0 0 0,1 1 0 0 0,0-1 0 0 0,-1 1 0 0 0,1-1 0 0 0,0 0 0 0 0,-1 1 0 0 0,1-1 0 0 0,0 1 0 0 0,-1-1 0 0 0,0 1 0 0 0,-18 20 799 0 0,18-20-795 0 0,-1 1-93 0 0,0 1-1 0 0,-1-1 1 0 0,1 0 0 0 0,-1 0-1 0 0,1 0 1 0 0,-1 0-1 0 0,1-1 1 0 0,-1 1-1 0 0,0-1 1 0 0,0 0 0 0 0,0 1-1 0 0,0-1 1 0 0,0-1-1 0 0,0 1 1 0 0,0 0 0 0 0,0-1-1 0 0,0 1 1 0 0,0-1-1 0 0,0 0 1 0 0,0 0-1 0 0,-5-1 1 0 0,7 0-1121 0 0,3-3-2861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0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10135 0 0,'0'0'1083'0'0,"0"25"-198"0"0,-17 145-1085 0 0,3-49-1028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0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0 10591 0 0,'25'3'1926'0'0,"-24"-2"-1920"0"0,1 0-1 0 0,0 0 1 0 0,0 0 0 0 0,0 1 0 0 0,-1-1 0 0 0,1 1 0 0 0,-1-1 0 0 0,1 1 0 0 0,-1 0 0 0 0,0-1 0 0 0,1 1 0 0 0,-1 0 0 0 0,0 0 0 0 0,0 0-1 0 0,0 0 1 0 0,0 0 0 0 0,-1 0 0 0 0,1 0 0 0 0,0 3 0 0 0,-1-2 10 0 0,1-1-1 0 0,0 1 1 0 0,0-1-1 0 0,0 1 1 0 0,0-1-1 0 0,0 0 1 0 0,0 1-1 0 0,0-1 1 0 0,1 0 0 0 0,-1 0-1 0 0,1 0 1 0 0,0 0-1 0 0,0 0 1 0 0,-1 0-1 0 0,1-1 1 0 0,0 1-1 0 0,0-1 1 0 0,1 1-1 0 0,1 1 1 0 0,-3-3 37 0 0,-2 0 1 0 0,-1 3-48 0 0,-1 1 1 0 0,1-1 0 0 0,-1 0 0 0 0,0 0 0 0 0,0 0 0 0 0,-1 0-1 0 0,1 0 1 0 0,-1-1 0 0 0,1 1 0 0 0,-1-1 0 0 0,-6 3-1 0 0,-1 1 41 0 0,-60 28-1125 0 0,70-34 693 0 0,0 2-896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1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3 10591 0 0,'0'0'1131'0'0,"-25"-2"-355"0"0,13 5-632 0 0,1 0 0 0 0,-18 9 1 0 0,25-10-111 0 0,0-1 0 0 0,1 1 1 0 0,-1 1-1 0 0,1-1 1 0 0,0 0-1 0 0,-1 1 0 0 0,1 0 1 0 0,1 0-1 0 0,-1 0 1 0 0,0 0-1 0 0,-3 5 0 0 0,6-7-32 0 0,-1 0-1 0 0,1 0 1 0 0,-1 0-1 0 0,1 1 0 0 0,0-1 1 0 0,0 0-1 0 0,0 0 1 0 0,-1 0-1 0 0,1 1 0 0 0,0-1 1 0 0,0 0-1 0 0,1 0 1 0 0,-1 1-1 0 0,0-1 1 0 0,0 0-1 0 0,1 0 0 0 0,-1 0 1 0 0,0 1-1 0 0,1-1 1 0 0,-1 0-1 0 0,1 0 1 0 0,0 0-1 0 0,-1 0 0 0 0,1 0 1 0 0,0 0-1 0 0,-1 0 1 0 0,1 0-1 0 0,0 0 0 0 0,0-1 1 0 0,0 1-1 0 0,0 0 1 0 0,0 0-1 0 0,0-1 1 0 0,1 2-1 0 0,6 3 18 0 0,0-1 1 0 0,1 1-1 0 0,12 4 0 0 0,-12-5-7 0 0,-7-3 35 0 0,1 0 0 0 0,-1 0 0 0 0,0 0 0 0 0,1 1 0 0 0,-1-1 0 0 0,0 1 0 0 0,0-1 0 0 0,0 1 0 0 0,0 0 0 0 0,3 3 0 0 0,-5-4-12 0 0,0 0 0 0 0,1-1 0 0 0,-1 1 0 0 0,0 0 0 0 0,0 0-1 0 0,1 0 1 0 0,-1 0 0 0 0,0 0 0 0 0,0 0 0 0 0,0 0 0 0 0,0 0 0 0 0,0 0 0 0 0,-1 0 0 0 0,1 0 0 0 0,0 0 0 0 0,0 0 0 0 0,-1 0 0 0 0,1 0 0 0 0,0 0 0 0 0,-1 0 0 0 0,1 0 0 0 0,-1 0 0 0 0,1-1 0 0 0,-1 1 0 0 0,0 0-1 0 0,1 0 1 0 0,-1 0 0 0 0,0-1 0 0 0,0 2 0 0 0,-3 2-145 0 0,0 0 0 0 0,0 0 0 0 0,-1-1 0 0 0,1 1-1 0 0,-1-1 1 0 0,0 0 0 0 0,0 0 0 0 0,0 0 0 0 0,0-1-1 0 0,-6 2 1 0 0,-4-1-4870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3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274 13 4143 0 0,'-1'-1'134'0'0,"0"0"-1"0"0,0 0 0 0 0,0 0 1 0 0,-1 0-1 0 0,1 0 0 0 0,0 0 1 0 0,-1 0-1 0 0,1 0 0 0 0,-1 1 1 0 0,1-1-1 0 0,-1 1 0 0 0,1-1 0 0 0,-1 1 1 0 0,1 0-1 0 0,-1-1 0 0 0,1 1 1 0 0,-1 0-1 0 0,0 0 0 0 0,1 0 1 0 0,-1 0-1 0 0,0 0 0 0 0,1 1 1 0 0,-1-1-1 0 0,1 0 0 0 0,-1 1 1 0 0,1-1-1 0 0,-3 2 0 0 0,-4 0 292 0 0,1 1 0 0 0,0 0 0 0 0,0 0 0 0 0,-9 7 0 0 0,5-1 86 0 0,1-1 0 0 0,0 1 0 0 0,1 1 0 0 0,0 0 0 0 0,0 0 0 0 0,1 1 0 0 0,1 0 0 0 0,-1 0 0 0 0,-6 17 0 0 0,-3 9 9 0 0,-22 69 0 0 0,31-81-360 0 0,1-1 0 0 0,1 1 0 0 0,1 1 0 0 0,1-1 0 0 0,1 1 0 0 0,1 42 0 0 0,2-66-153 0 0,1 1 0 0 0,-1-1 1 0 0,0 1-1 0 0,1 0 0 0 0,0-1 0 0 0,-1 1 0 0 0,1-1 0 0 0,0 0 0 0 0,0 1 0 0 0,1-1 1 0 0,-1 0-1 0 0,0 1 0 0 0,1-1 0 0 0,-1 0 0 0 0,1 0 0 0 0,0 0 0 0 0,0 0 0 0 0,0-1 0 0 0,0 1 1 0 0,0 0-1 0 0,0-1 0 0 0,4 3 0 0 0,1-2-288 0 0,-1 1 0 0 0,1-1 0 0 0,0-1 0 0 0,-1 1 0 0 0,1-1 0 0 0,0 0 0 0 0,0-1 0 0 0,7 1 0 0 0,11-1-5114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5.4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16 4607 0 0,'0'-1'66'0'0,"0"1"-1"0"0,0-1 1 0 0,0 0-1 0 0,0 1 1 0 0,0-1-1 0 0,-1 0 0 0 0,1 1 1 0 0,0-1-1 0 0,0 1 1 0 0,0-1-1 0 0,-1 0 1 0 0,1 1-1 0 0,0-1 1 0 0,-1 1-1 0 0,1-1 0 0 0,0 1 1 0 0,-1-1-1 0 0,1 1 1 0 0,-1-1-1 0 0,1 1 1 0 0,-1 0-1 0 0,1-1 0 0 0,-1 1 1 0 0,1-1-1 0 0,-1 1 1 0 0,1 0-1 0 0,-1 0 1 0 0,1-1-1 0 0,-1 1 0 0 0,0 0 1 0 0,1 0-1 0 0,-1 0 1 0 0,1 0-1 0 0,-1-1 1 0 0,0 1-1 0 0,1 0 1 0 0,-1 0-1 0 0,0 0 0 0 0,1 0 1 0 0,-1 1-1 0 0,1-1 1 0 0,-1 0-1 0 0,0 0 1 0 0,1 0-1 0 0,-1 0 0 0 0,1 1 1 0 0,-1-1-1 0 0,0 0 1 0 0,0 1-1 0 0,-2 0 57 0 0,0 0 0 0 0,0 1 0 0 0,0-1 0 0 0,0 1 0 0 0,0-1 0 0 0,0 1 0 0 0,0 0 0 0 0,-2 3 0 0 0,3-3-105 0 0,-1 1 9 0 0,0 0 0 0 0,0 0-1 0 0,1 0 1 0 0,-1 0 0 0 0,1 0 0 0 0,0 0 0 0 0,0 1 0 0 0,0-1 0 0 0,0 1 0 0 0,1-1-1 0 0,-1 1 1 0 0,1 0 0 0 0,0-1 0 0 0,0 1 0 0 0,0 0 0 0 0,1 0 0 0 0,0 0 0 0 0,-1 0-1 0 0,2 6 1 0 0,0-6-2 0 0,0 0 0 0 0,1 0 0 0 0,0 0 0 0 0,0 0 0 0 0,0 0 0 0 0,1 0 0 0 0,-1-1 0 0 0,1 1 0 0 0,0-1 0 0 0,0 1 0 0 0,0-1-1 0 0,0 0 1 0 0,4 2 0 0 0,11 12 72 0 0,-18-16-58 0 0,1 0 0 0 0,0 0-1 0 0,0 0 1 0 0,-1 0 0 0 0,1 0 0 0 0,0 0-1 0 0,-1 0 1 0 0,1 0 0 0 0,-1 0 0 0 0,0 0-1 0 0,1 0 1 0 0,-1 1 0 0 0,0-1 0 0 0,0 0 0 0 0,0 0-1 0 0,1 1 1 0 0,-1-1 0 0 0,0 0 0 0 0,-1 0-1 0 0,1 0 1 0 0,0 3 0 0 0,-1-1 8 0 0,0 0 0 0 0,-1 0 1 0 0,1-1-1 0 0,0 1 0 0 0,-1 0 0 0 0,0 0 1 0 0,1-1-1 0 0,-4 4 0 0 0,-4 3 23 0 0,1-1-1 0 0,-1 0 1 0 0,-14 9-1 0 0,-7 1 281 0 0,2-1-5283 0 0,25-15 3575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9215 0 0,'-9'17'867'0'0,"5"-9"-1057"0"0,0-1 0 0 0,0 1 0 0 0,1 0-1 0 0,-4 14 1 0 0,-3 14-1425 0 0,6-27 981 0 0,1 1 1 0 0,1-1 0 0 0,0 0 0 0 0,0 1 0 0 0,0 11 0 0 0,2-19 605 0 0,0-1 1 0 0,0 1-1 0 0,0 0 0 0 0,-1-1 1 0 0,1 1-1 0 0,0-1 1 0 0,-1 1-1 0 0,1 0 0 0 0,-1-1 1 0 0,1 1-1 0 0,-1-1 1 0 0,0 1-1 0 0,0-1 0 0 0,0 0 1 0 0,0 1-1 0 0,-1 0 1 0 0,-30 23 453 0 0,19-28-2718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6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0 7367 0 0,'-8'2'114'0'0,"0"0"0"0"0,1 1 0 0 0,-1 0 0 0 0,1 0 0 0 0,0 0 0 0 0,0 1 0 0 0,0 0 0 0 0,0 1-1 0 0,-11 9 1 0 0,15-11 25 0 0,0-1-1 0 0,1 1 1 0 0,-1-1 0 0 0,0 1-1 0 0,1 0 1 0 0,0 0-1 0 0,0 0 1 0 0,0 0-1 0 0,0 1 1 0 0,0-1-1 0 0,0 1 1 0 0,1-1-1 0 0,0 1 1 0 0,0-1-1 0 0,0 1 1 0 0,0 0-1 0 0,0-1 1 0 0,1 1 0 0 0,-1 0-1 0 0,1 0 1 0 0,0-1-1 0 0,1 8 1 0 0,0-10-140 0 0,-1 0 0 0 0,0 0 0 0 0,0-1 0 0 0,0 1 0 0 0,0-1 0 0 0,1 1 0 0 0,-1 0 0 0 0,0-1 0 0 0,0 1 0 0 0,1 0 1 0 0,-1-1-1 0 0,1 1 0 0 0,-1-1 0 0 0,0 1 0 0 0,1-1 0 0 0,-1 1 0 0 0,1-1 0 0 0,-1 1 0 0 0,1-1 0 0 0,-1 0 0 0 0,1 1 0 0 0,0-1 1 0 0,-1 0-1 0 0,1 1 0 0 0,-1-1 0 0 0,1 0 0 0 0,0 0 0 0 0,-1 0 0 0 0,2 1 0 0 0,0-1-9 0 0,0 0 0 0 0,-1-1-1 0 0,1 1 1 0 0,0 0 0 0 0,0-1 0 0 0,-1 1-1 0 0,1-1 1 0 0,0 0 0 0 0,-1 0 0 0 0,1 1-1 0 0,1-3 1 0 0,4-1-40 0 0,-1-1 1 0 0,0 0-1 0 0,11-12 0 0 0,-13 13 130 0 0,0 0-1 0 0,-1 0 0 0 0,1-1 1 0 0,-1 1-1 0 0,-1-1 0 0 0,1 0 1 0 0,0 0-1 0 0,-1 0 0 0 0,0 0 1 0 0,-1-1-1 0 0,3-9 0 0 0,0 46 513 0 0,-6-19-576 0 0,1-4-136 0 0,-1 1 1 0 0,1-1 0 0 0,0 1-1 0 0,1-1 1 0 0,0 1 0 0 0,1-1-1 0 0,-1 1 1 0 0,4 12 0 0 0,-1-18-1056 0 0,2-3-2728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6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 7831 0 0,'0'0'835'0'0,"-23"5"-80"0"0,19-2-617 0 0,0 0 0 0 0,1 0 1 0 0,-1 0-1 0 0,1 1 1 0 0,0-1-1 0 0,0 1 0 0 0,0 0 1 0 0,0 0-1 0 0,0 0 0 0 0,1 0 1 0 0,-2 5-1 0 0,2-6-65 0 0,1-1 0 0 0,0 1 0 0 0,1 0 0 0 0,-1 0 0 0 0,0 0 0 0 0,1 0 0 0 0,0 0-1 0 0,-1 0 1 0 0,1 0 0 0 0,0 0 0 0 0,1 0 0 0 0,-1 0 0 0 0,0 0 0 0 0,1-1 0 0 0,0 1 0 0 0,0 0 0 0 0,0 0-1 0 0,0 0 1 0 0,2 3 0 0 0,-3-5-108 0 0,0-1 0 0 0,1 1 0 0 0,-1 0 0 0 0,1 0 0 0 0,0 0 0 0 0,-1 0 0 0 0,1-1 0 0 0,0 1 0 0 0,-1 0 0 0 0,1-1 0 0 0,0 1 0 0 0,0-1 0 0 0,-1 1 0 0 0,1 0 0 0 0,0-1 0 0 0,0 0 0 0 0,0 1 0 0 0,0-1 0 0 0,0 0 0 0 0,0 1 0 0 0,0-1 0 0 0,0 0 0 0 0,0 0 0 0 0,1 0 0 0 0,0 0-9 0 0,0 0 0 0 0,0-1 0 0 0,0 1 0 0 0,0-1 0 0 0,-1 1 0 0 0,1-1 1 0 0,0 0-1 0 0,0 0 0 0 0,-1 0 0 0 0,1 0 0 0 0,2-2 0 0 0,2-1-29 0 0,-1-1 0 0 0,-1 0-1 0 0,1 0 1 0 0,-1 0 0 0 0,1 0 0 0 0,3-7 0 0 0,-3-1 509 0 0,0 1 0 0 0,-1-1 0 0 0,4-20 0 0 0,-11 61 25 0 0,2-23-563 0 0,0 1 1 0 0,0-1-1 0 0,0 0 0 0 0,1 0 0 0 0,0 1 0 0 0,0-1 0 0 0,0 0 0 0 0,1 1 0 0 0,1 5 0 0 0,5 4-4150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6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0 12895 0 0,'-2'0'90'0'0,"0"0"-1"0"0,-1 0 1 0 0,1 1 0 0 0,0-1-1 0 0,0 0 1 0 0,0 1-1 0 0,0-1 1 0 0,-1 1 0 0 0,1 0-1 0 0,0 0 1 0 0,0 0-1 0 0,0 0 1 0 0,0 0-1 0 0,1 0 1 0 0,-1 0 0 0 0,0 1-1 0 0,0-1 1 0 0,1 0-1 0 0,-1 1 1 0 0,1 0 0 0 0,-1-1-1 0 0,-1 3 1 0 0,2-2-169 0 0,-1-1 0 0 0,1 1 0 0 0,0 0 1 0 0,0 0-1 0 0,-1 0 0 0 0,1 0 0 0 0,1 0 1 0 0,-1 0-1 0 0,0 0 0 0 0,0 1 0 0 0,1-1 1 0 0,-1 0-1 0 0,1 0 0 0 0,0 1 1 0 0,-1-1-1 0 0,1 0 0 0 0,0 0 0 0 0,0 1 1 0 0,1-1-1 0 0,-1 0 0 0 0,1 3 0 0 0,2 1-59 0 0,0 0-1 0 0,1-1 1 0 0,0 0 0 0 0,0 0-1 0 0,0 0 1 0 0,9 8-1 0 0,-9-9 177 0 0,1 0 0 0 0,-1 1-1 0 0,0-1 1 0 0,-1 1-1 0 0,1 0 1 0 0,-1 0 0 0 0,3 6-1 0 0,-5-10 3 0 0,-1 0-1 0 0,1 0 1 0 0,-1 1 0 0 0,0-1-1 0 0,0 0 1 0 0,0 0-1 0 0,1 0 1 0 0,-1 0 0 0 0,0 0-1 0 0,0 0 1 0 0,-1 0-1 0 0,1 0 1 0 0,0 1 0 0 0,0-1-1 0 0,0 0 1 0 0,-1 0-1 0 0,1 0 1 0 0,-1 0 0 0 0,1 0-1 0 0,-1 0 1 0 0,0 1-1 0 0,-1 1 26 0 0,0-1-1 0 0,0 0 0 0 0,0 0 0 0 0,0 0 0 0 0,0 0 0 0 0,-1 0 0 0 0,1-1 0 0 0,-4 3 0 0 0,-5 1 30 0 0,0 0 1 0 0,-24 7-1 0 0,32-11-126 0 0,-12 6-306 0 0,-7 2-1281 0 0,10-8-4361 0 0,9-2 3942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7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 11055 0 0,'0'0'852'0'0,"21"5"-528"0"0,-20-4-302 0 0,-1 0 0 0 0,0 0 0 0 0,1 1 0 0 0,-1-1-1 0 0,0 0 1 0 0,0 0 0 0 0,0 1 0 0 0,0-1 0 0 0,0 0-1 0 0,0 1 1 0 0,0-1 0 0 0,0 0 0 0 0,0 0 0 0 0,-1 1-1 0 0,1-1 1 0 0,0 0 0 0 0,-1 0 0 0 0,1 1 0 0 0,-1-1-1 0 0,0 0 1 0 0,1 0 0 0 0,-1 0 0 0 0,0 0 0 0 0,0 0-1 0 0,0 0 1 0 0,1 0 0 0 0,-1 0 0 0 0,0 0 0 0 0,0 0-1 0 0,-2 0 1 0 0,-2 4 118 0 0,0-1 0 0 0,0 0 0 0 0,-1 0 0 0 0,-9 5 0 0 0,11-8-218 0 0,2 1-69 0 0,-1-1-1 0 0,0 1 0 0 0,0-1 0 0 0,0 0 1 0 0,0 0-1 0 0,0 0 0 0 0,0 0 1 0 0,0-1-1 0 0,0 1 0 0 0,0-1 0 0 0,-4 0 1 0 0,1-2-4131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8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9215 0 0,'15'3'1472'0'0,"-13"-1"-1363"0"0,-1 0-1 0 0,1 0 0 0 0,-1 1 1 0 0,1-1-1 0 0,-1 1 0 0 0,0-1 1 0 0,0 1-1 0 0,0-1 1 0 0,0 1-1 0 0,0 0 0 0 0,-1 0 1 0 0,1-1-1 0 0,-1 6 0 0 0,-1 43 1173 0 0,0-20-695 0 0,2-5-935 0 0,-5 49 0 0 0,2-77-911 0 0,-5-9-3166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8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12439 0 0,'1'-1'72'0'0,"-1"0"0"0"0,1 1 0 0 0,-1-1 0 0 0,1 0 0 0 0,0 1 0 0 0,-1-1 0 0 0,1 0 0 0 0,0 1-1 0 0,0-1 1 0 0,0 1 0 0 0,-1 0 0 0 0,1-1 0 0 0,0 1 0 0 0,0 0 0 0 0,0-1 0 0 0,0 1 0 0 0,0 0 0 0 0,-1 0 0 0 0,1 0-1 0 0,1 0 1 0 0,24-1-58 0 0,-15 0 160 0 0,75-3-599 0 0,47-4 56 0 0,-108 5-2638 0 0,36-10 0 0 0,-53 11 1189 0 0,-2-1-6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08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12895 0 0,'5'3'107'0'0,"1"1"0"0"0,-1-1 0 0 0,1 0 0 0 0,0 0 0 0 0,0 0 0 0 0,0-1 0 0 0,0 0 0 0 0,0 0 0 0 0,0-1 0 0 0,1 0 0 0 0,11 1 0 0 0,-5-1-743 0 0,0-1-1 0 0,0 0 1 0 0,1-1-1 0 0,22-4 1 0 0,-22 0-640 0 0,9-10-2334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16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4 7831 0 0,'-29'-1'664'0'0,"27"1"-614"0"0,0 0-1 0 0,-1-1 1 0 0,1 1 0 0 0,0 0-1 0 0,-1 0 1 0 0,1 0-1 0 0,0 0 1 0 0,-1 1-1 0 0,1-1 1 0 0,0 1-1 0 0,-1-1 1 0 0,1 1 0 0 0,0 0-1 0 0,0 0 1 0 0,0 0-1 0 0,0 0 1 0 0,0 0-1 0 0,0 0 1 0 0,-3 3-1 0 0,4-2 13 0 0,-1 0 0 0 0,1 0 0 0 0,0 0 0 0 0,0 0 0 0 0,0 0-1 0 0,0 1 1 0 0,0-1 0 0 0,0 0 0 0 0,1 1 0 0 0,-1-1 0 0 0,1 0-1 0 0,-1 1 1 0 0,1-1 0 0 0,0 1 0 0 0,0-1 0 0 0,0 0 0 0 0,1 5-1 0 0,-1-4-26 0 0,1 0-1 0 0,-1 1 0 0 0,1-1 0 0 0,-1 0 1 0 0,1 0-1 0 0,0-1 0 0 0,0 1 0 0 0,1 0 1 0 0,-1 0-1 0 0,1 0 0 0 0,-1-1 1 0 0,1 1-1 0 0,2 2 0 0 0,-3-4-37 0 0,0 0 0 0 0,-1-1 0 0 0,1 1 0 0 0,0-1 1 0 0,0 1-1 0 0,-1-1 0 0 0,1 0 0 0 0,0 1 0 0 0,0-1 0 0 0,0 0 0 0 0,-1 1 0 0 0,1-1 0 0 0,0 0 1 0 0,0 0-1 0 0,0 0 0 0 0,0 0 0 0 0,0 0 0 0 0,0 0 0 0 0,1 0 0 0 0,-1 0 16 0 0,1-1 1 0 0,0 1-1 0 0,-1-1 0 0 0,1 0 1 0 0,0 0-1 0 0,-1 1 0 0 0,1-1 1 0 0,-1 0-1 0 0,1-1 0 0 0,-1 1 0 0 0,1 0 1 0 0,1-3-1 0 0,1 0 72 0 0,-1 1-1 0 0,1-1 1 0 0,-1-1-1 0 0,0 1 1 0 0,-1 0 0 0 0,1-1-1 0 0,-1 1 1 0 0,0-1 0 0 0,0 0-1 0 0,0 0 1 0 0,-1 0-1 0 0,1 0 1 0 0,-1 0 0 0 0,1-9-1 0 0,-3 9 63 0 0,-4-7-27 0 0,5 12 157 0 0,0 0-190 0 0,-1 1-83 0 0,1-1 1 0 0,0 1-1 0 0,-1 0 0 0 0,1-1 1 0 0,0 1-1 0 0,0 0 0 0 0,0-1 1 0 0,-1 1-1 0 0,1 0 0 0 0,0-1 1 0 0,0 1-1 0 0,0 0 0 0 0,0 0 1 0 0,0-1-1 0 0,0 1 0 0 0,0 0 1 0 0,0-1-1 0 0,1 1 0 0 0,-1 0 1 0 0,0-1-1 0 0,0 1 0 0 0,1 1 1 0 0,8 17 98 0 0,-5-11-81 0 0,0 5-577 0 0,10 24-2642 0 0,-14-35 3067 0 0,1-1 0 0 0,-1 0 0 0 0,1 1 0 0 0,0-1 0 0 0,0 0 0 0 0,-1 0 0 0 0,1 0 0 0 0,0 0 0 0 0,0 0 0 0 0,0 0 0 0 0,0 0 0 0 0,0 0-1 0 0,0 0 1 0 0,1 0 0 0 0,-1 0 0 0 0,0-1 0 0 0,0 1 0 0 0,1-1 0 0 0,-1 1 0 0 0,0-1 0 0 0,3 1 0 0 0,-2-1-1682 0 0,1-1-11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17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10591 0 0,'0'0'819'0'0,"0"0"-534"0"0,-3 0-253 0 0,1 0-32 0 0,0 0-4 0 0,1 1-1 0 0,0-1 1 0 0,0 0-1 0 0,0 1 1 0 0,0-1-1 0 0,0 1 1 0 0,-1 0-1 0 0,1-1 1 0 0,0 1-1 0 0,0 0 0 0 0,1 0 1 0 0,-1-1-1 0 0,0 1 1 0 0,0 0-1 0 0,0 0 1 0 0,0 0-1 0 0,1 0 1 0 0,-1 0-1 0 0,0 0 1 0 0,1 0-1 0 0,-1 0 1 0 0,1 0-1 0 0,-1 1 1 0 0,1-1-1 0 0,0 0 1 0 0,0 0-1 0 0,-1 0 0 0 0,1 1 1 0 0,0-1-1 0 0,0 0 1 0 0,0 3-1 0 0,0 0-18 0 0,-1 1 0 0 0,1 0-1 0 0,0-1 1 0 0,1 1 0 0 0,-1 0 0 0 0,3 8-1 0 0,-3-13-37 0 0,0 1 0 0 0,0 0 0 0 0,0-1 0 0 0,0 1 0 0 0,1-1 0 0 0,-1 1 0 0 0,0 0 0 0 0,0-1 0 0 0,1 1 0 0 0,-1-1 0 0 0,0 1 0 0 0,1-1 0 0 0,-1 1 0 0 0,0-1 0 0 0,1 1 0 0 0,-1-1 0 0 0,1 0 0 0 0,-1 1 0 0 0,1-1 0 0 0,-1 1 0 0 0,1-1 0 0 0,-1 0 0 0 0,1 0 0 0 0,-1 1 0 0 0,1-1 0 0 0,1 0 0 0 0,-2 0-24 0 0,1 0 0 0 0,0 0-1 0 0,-1-1 1 0 0,1 1 0 0 0,0-1-1 0 0,-1 1 1 0 0,1 0 0 0 0,0-1-1 0 0,-1 1 1 0 0,1-1-1 0 0,-1 1 1 0 0,1-1 0 0 0,-1 0-1 0 0,1 1 1 0 0,-1-1 0 0 0,0 1-1 0 0,1-2 1 0 0,2-3 63 0 0,-1 0 0 0 0,0 0 0 0 0,0 1 0 0 0,0-1-1 0 0,0-6 1 0 0,-2-22 1884 0 0,0 32-1618 0 0,-1-1 660 0 0,1 7-648 0 0,0-3-279 0 0,3 38 317 0 0,-3-38-566 0 0,0 0-1 0 0,0 0 1 0 0,1 0-1 0 0,-1 0 1 0 0,1 0-1 0 0,-1-1 1 0 0,1 1-1 0 0,0 0 1 0 0,-1-1-1 0 0,1 1 0 0 0,0 0 1 0 0,0-1-1 0 0,0 1 1 0 0,1-1-1 0 0,-1 1 1 0 0,0-1-1 0 0,0 0 1 0 0,4 3-1 0 0,-2-4-1599 0 0,1 0-15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17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167 1 12439 0 0,'-13'4'143'0'0,"0"0"0"0"0,1 1 0 0 0,-1 1 0 0 0,1 0 0 0 0,0 1 0 0 0,0 0 0 0 0,-14 13 0 0 0,25-20-150 0 0,1 1-1 0 0,-1-1 1 0 0,1 1 0 0 0,-1 0-1 0 0,1-1 1 0 0,0 1-1 0 0,-1 0 1 0 0,1-1 0 0 0,0 1-1 0 0,-1 0 1 0 0,1 0-1 0 0,0-1 1 0 0,0 1 0 0 0,0 0-1 0 0,-1 0 1 0 0,1 0-1 0 0,0-1 1 0 0,0 1 0 0 0,0 0-1 0 0,0 0 1 0 0,1-1-1 0 0,-1 1 1 0 0,0 0-1 0 0,0 0 1 0 0,0 0 0 0 0,1-1-1 0 0,-1 1 1 0 0,0 0-1 0 0,1-1 1 0 0,-1 1 0 0 0,0 0-1 0 0,1-1 1 0 0,-1 1-1 0 0,2 1 1 0 0,19 17-387 0 0,-17-16 335 0 0,2 2 16 0 0,0 0-1 0 0,0 1 1 0 0,-1-1-1 0 0,1 1 1 0 0,-1 0-1 0 0,6 10 1 0 0,-10-13 128 0 0,0 0 1 0 0,0 0 0 0 0,0-1-1 0 0,0 1 1 0 0,0 0 0 0 0,-1 0-1 0 0,0 0 1 0 0,1 0 0 0 0,-1 0-1 0 0,0 0 1 0 0,0 0 0 0 0,0 0-1 0 0,-1 0 1 0 0,1-1 0 0 0,-1 1 0 0 0,0 0-1 0 0,0 0 1 0 0,0 0 0 0 0,0 0-1 0 0,-2 4 1 0 0,-4 6 482 0 0,0-1 1 0 0,0 1-1 0 0,-18 20 1 0 0,22-29-820 0 0,-1 0 1 0 0,1 0-1 0 0,-1-1 0 0 0,1 1 1 0 0,-1-1-1 0 0,0 0 1 0 0,0 0-1 0 0,-1-1 0 0 0,1 1 1 0 0,-1-1-1 0 0,1 0 0 0 0,-1 0 1 0 0,0 0-1 0 0,-8 1 1 0 0,9-3-3489 0 0,3-2 1820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8751 0 0,'0'0'936'0'0,"12"21"-4800"0"0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18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1 10591 0 0,'0'0'819'0'0,"-4"20"-202"0"0,-6 2-316 0 0,-1-1 0 0 0,-1-1 0 0 0,-16 22 0 0 0,12-23-366 0 0,15-18-27 0 0,0 0 0 0 0,0 0 0 0 0,0 0 0 0 0,0-1 0 0 0,0 1 0 0 0,0 0 1 0 0,0-1-1 0 0,0 1 0 0 0,0 0 0 0 0,0-1 0 0 0,0 1 0 0 0,-1-1 0 0 0,1 0 0 0 0,0 1 0 0 0,0-1 0 0 0,-1 0 0 0 0,-1 0 0 0 0,-4-2-4068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20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7 455 0 0,'2'-7'1976'0'0,"-12"19"2939"0"0,10-12-4800 0 0,0 0 0 0 0,-1 0-1 0 0,1 0 1 0 0,0 1 0 0 0,0-1 0 0 0,-1 0-1 0 0,1 0 1 0 0,0 0 0 0 0,0 1 0 0 0,0-1-1 0 0,-1 0 1 0 0,1 0 0 0 0,0 0 0 0 0,0 1-1 0 0,0-1 1 0 0,0 0 0 0 0,0 1 0 0 0,-1-1-1 0 0,1 0 1 0 0,0 0 0 0 0,0 1 0 0 0,0-1-1 0 0,0 0 1 0 0,0 0 0 0 0,0 1 0 0 0,0-1-1 0 0,0 0 1 0 0,0 1 0 0 0,0-1 0 0 0,0 0-1 0 0,0 1 1 0 0,0-1 0 0 0,0 0 0 0 0,1 0-1 0 0,-1 1 1 0 0,0-1 0 0 0,0 0 0 0 0,0 0-1 0 0,0 1 1 0 0,0-1 0 0 0,1 0 0 0 0,-1 0-1 0 0,0 1 1 0 0,0-1 0 0 0,0 0 0 0 0,1 0-1 0 0,-1 0 1 0 0,0 0 0 0 0,0 1 0 0 0,1-1 0 0 0,-1 0-1 0 0,0 0 1 0 0,0 0 0 0 0,1 0 0 0 0,-1 0-1 0 0,0 0 1 0 0,0 0 0 0 0,1 0 0 0 0,0 1-1 0 0,-1-1 102 0 0,0 0-152 0 0,2 0 0 0 0,-2 1 0 0 0,1-1-10 0 0,1 0-44 0 0,0 0-10 0 0,-1 0-62 0 0,-1 0 0 0 0,1 0-1 0 0,0 0 1 0 0,-1 0-1 0 0,1 0 1 0 0,-1 0 0 0 0,1 0-1 0 0,-1 0 1 0 0,1 0 0 0 0,-1 0-1 0 0,1 0 1 0 0,-1-1 0 0 0,1 1-1 0 0,0 0 1 0 0,-1 0-1 0 0,0-1 1 0 0,1 1 0 0 0,-1 0-1 0 0,1-1 1 0 0,-1 1 0 0 0,1-1-1 0 0,-1-7-4717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25.8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 4607 0 0,'0'0'354'0'0,"11"-3"68"0"0,-11 8-148 0 0,-1-1 0 0 0,1 1 0 0 0,-1 0 0 0 0,0-1 0 0 0,0 0 0 0 0,0 1 0 0 0,-1-1 0 0 0,-1 5 0 0 0,-4 11 500 0 0,-1 23-346 0 0,1 0 0 0 0,0 50 0 0 0,2-17-178 0 0,1-36-146 0 0,1 3-4047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26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8751 0 0,'2'0'96'0'0,"-1"-1"1"0"0,0 1-1 0 0,1 0 0 0 0,-1 0 0 0 0,1-1 0 0 0,-1 1 0 0 0,0 0 0 0 0,1 0 0 0 0,-1 0 1 0 0,1 1-1 0 0,-1-1 0 0 0,0 0 0 0 0,1 0 0 0 0,-1 1 0 0 0,2 0 0 0 0,26 10 188 0 0,-11-4-290 0 0,-8-4 18 0 0,-1 1 0 0 0,0-1-1 0 0,-1 1 1 0 0,1 1-1 0 0,-1 0 1 0 0,14 10-1 0 0,-18-13-5 0 0,-1 1-1 0 0,0-1 1 0 0,-1 1 0 0 0,1 0-1 0 0,0 0 1 0 0,-1 0-1 0 0,0 0 1 0 0,1 0-1 0 0,-1 0 1 0 0,0 0-1 0 0,-1 1 1 0 0,1-1 0 0 0,-1 1-1 0 0,1-1 1 0 0,-1 1-1 0 0,0 0 1 0 0,-1 0-1 0 0,1-1 1 0 0,0 9-1 0 0,-2-10 34 0 0,1 1-1 0 0,-1-1 0 0 0,0 0 0 0 0,0 1 0 0 0,0-1 1 0 0,0 0-1 0 0,0 0 0 0 0,-1 0 0 0 0,1 1 1 0 0,-1-1-1 0 0,1-1 0 0 0,-1 1 0 0 0,-3 3 0 0 0,-29 24 593 0 0,23-21-522 0 0,7-5-212 0 0,-43 31 482 0 0,44-32-529 0 0,0 0 0 0 0,1-1-1 0 0,-1 1 1 0 0,0-1 0 0 0,0 0-1 0 0,-1 0 1 0 0,1 0 0 0 0,0 0-1 0 0,0-1 1 0 0,0 1 0 0 0,0-1-1 0 0,-1 1 1 0 0,1-1 0 0 0,-6-1-1 0 0,4-4-6426 0 0,3 2 4506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27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18 10135 0 0,'-3'0'10'0'0,"-1"1"-1"0"0,1 0 1 0 0,0 1-1 0 0,-1-1 0 0 0,1 0 1 0 0,0 1-1 0 0,0 0 1 0 0,0 0-1 0 0,0 0 0 0 0,0 0 1 0 0,0 0-1 0 0,1 0 1 0 0,-1 1-1 0 0,1-1 0 0 0,0 1 1 0 0,-1 0-1 0 0,1 0 1 0 0,0 0-1 0 0,1 0 0 0 0,-1 0 1 0 0,0 0-1 0 0,1 0 1 0 0,0 1-1 0 0,0-1 0 0 0,0 0 1 0 0,0 1-1 0 0,0-1 1 0 0,1 1-1 0 0,-1-1 0 0 0,1 1 1 0 0,0-1-1 0 0,0 1 1 0 0,1 0-1 0 0,-1-1 0 0 0,1 1 1 0 0,-1-1-1 0 0,1 0 1 0 0,0 1-1 0 0,2 4 0 0 0,-2-8-10 0 0,-1 1-1 0 0,0 0 0 0 0,0-1 0 0 0,1 1 0 0 0,-1-1 1 0 0,0 1-1 0 0,1-1 0 0 0,-1 0 0 0 0,1 1 1 0 0,-1-1-1 0 0,1 1 0 0 0,-1-1 0 0 0,0 0 0 0 0,1 1 1 0 0,0-1-1 0 0,-1 0 0 0 0,1 1 0 0 0,-1-1 0 0 0,1 0 1 0 0,-1 0-1 0 0,1 0 0 0 0,-1 1 0 0 0,1-1 1 0 0,0 0-1 0 0,-1 0 0 0 0,1 0 0 0 0,-1 0 0 0 0,2 0 1 0 0,18-9-115 0 0,-14 4 69 0 0,0 0 0 0 0,-1 0 1 0 0,9-10-1 0 0,-7 5-72 0 0,0 1 1 0 0,10-19 0 0 0,-15 24 295 0 0,0 0 0 0 0,-1 0 0 0 0,1 0 1 0 0,-1 0-1 0 0,0 0 0 0 0,0 0 0 0 0,0 0 1 0 0,0-1-1 0 0,-1 1 0 0 0,1-9 0 0 0,-1 13 49 0 0,-1 1-195 0 0,0-1 0 0 0,0 1 0 0 0,0 0 0 0 0,1 0 1 0 0,-1 0-1 0 0,0 0 0 0 0,1 0 0 0 0,-1 0 0 0 0,1 0 0 0 0,-1 0 1 0 0,1 0-1 0 0,-1 0 0 0 0,1 0 0 0 0,0 0 0 0 0,-1 0 1 0 0,1 2-1 0 0,-5 21 5 0 0,5-22-16 0 0,-2 7-355 0 0,1 0-1 0 0,0-1 0 0 0,2 18 1 0 0,1-4-3727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27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15 11519 0 0,'-2'0'55'0'0,"-1"-1"-1"0"0,1 1 1 0 0,-1 0-1 0 0,1 0 1 0 0,-1 0-1 0 0,1 0 1 0 0,-1 0-1 0 0,1 0 1 0 0,-1 1-1 0 0,1-1 1 0 0,-1 1-1 0 0,1 0 1 0 0,0 0-1 0 0,-1 0 1 0 0,1 0-1 0 0,0 0 1 0 0,0 0-1 0 0,-1 0 1 0 0,1 1-1 0 0,0-1 1 0 0,1 1-1 0 0,-1 0 1 0 0,0-1-1 0 0,0 1 1 0 0,1 0-1 0 0,-1 0 1 0 0,1 0-1 0 0,-2 3 1 0 0,1-2-91 0 0,0 1 0 0 0,0-1 0 0 0,0 1 1 0 0,1 0-1 0 0,0-1 0 0 0,0 1 0 0 0,0 0 0 0 0,0 0 1 0 0,0 0-1 0 0,1 0 0 0 0,-1 0 0 0 0,1 0 0 0 0,0 0 1 0 0,1 0-1 0 0,-1 0 0 0 0,2 7 0 0 0,-2-10 33 0 0,0-1 0 0 0,0 0-1 0 0,0 1 1 0 0,1-1-1 0 0,-1 0 1 0 0,0 1 0 0 0,0-1-1 0 0,0 1 1 0 0,0-1-1 0 0,1 0 1 0 0,-1 1 0 0 0,0-1-1 0 0,0 0 1 0 0,1 0 0 0 0,-1 1-1 0 0,0-1 1 0 0,1 0-1 0 0,-1 0 1 0 0,0 1 0 0 0,1-1-1 0 0,-1 0 1 0 0,0 0 0 0 0,1 0-1 0 0,-1 0 1 0 0,1 1-1 0 0,-1-1 1 0 0,0 0 0 0 0,1 0-1 0 0,-1 0 1 0 0,0 0-1 0 0,1 0 1 0 0,-1 0 0 0 0,1 0-1 0 0,0 0 1 0 0,15-8-80 0 0,10-16-585 0 0,-18 14 615 0 0,0 0 0 0 0,0 0 0 0 0,-1-1-1 0 0,-1 1 1 0 0,0-2 0 0 0,7-17 1036 0 0,-15 32-953 0 0,1-1 1 0 0,-1 1-1 0 0,0 0 0 0 0,1-1 0 0 0,0 1 1 0 0,-1 0-1 0 0,1 0 0 0 0,-1 4 0 0 0,2-5 9 0 0,-8 33-1361 0 0,9-11-4524 0 0,0-19 3880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28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9 9215 0 0,'0'0'707'0'0,"-19"-8"730"0"0,8 9-1215 0 0,-1 1 0 0 0,1 1 0 0 0,0 0 0 0 0,0 1 0 0 0,0 0 0 0 0,0 0 0 0 0,1 1-1 0 0,-1 1 1 0 0,1 0 0 0 0,1 0 0 0 0,-11 9 0 0 0,17-13-206 0 0,0 1-1 0 0,1 0 1 0 0,-1 0 0 0 0,1 0 0 0 0,0 0-1 0 0,0 0 1 0 0,0 0 0 0 0,0 1 0 0 0,0-1-1 0 0,1 1 1 0 0,0-1 0 0 0,-1 1 0 0 0,1 0-1 0 0,1-1 1 0 0,-1 1 0 0 0,0 0-1 0 0,1 0 1 0 0,0-1 0 0 0,0 1 0 0 0,0 0-1 0 0,0 0 1 0 0,1 0 0 0 0,1 6 0 0 0,-1-6-67 0 0,1 1 0 0 0,-1-1 0 0 0,1 0 0 0 0,0 0 1 0 0,0 0-1 0 0,1 0 0 0 0,-1 0 0 0 0,1 0 0 0 0,-1-1 0 0 0,1 1 1 0 0,1-1-1 0 0,-1 0 0 0 0,0 0 0 0 0,1 0 0 0 0,-1 0 1 0 0,1-1-1 0 0,0 1 0 0 0,0-1 0 0 0,6 3 0 0 0,24 4-96 0 0,-28-8 166 0 0,0 0 1 0 0,0 1-1 0 0,0 0 1 0 0,0 0-1 0 0,0 0 1 0 0,-1 1-1 0 0,1-1 1 0 0,7 6-1 0 0,-12-7 4 0 0,-1 0-1 0 0,1 0 1 0 0,-1-1-1 0 0,1 1 0 0 0,-1 0 1 0 0,0 0-1 0 0,1 0 1 0 0,-1 0-1 0 0,0 0 1 0 0,1-1-1 0 0,-1 1 0 0 0,0 0 1 0 0,0 0-1 0 0,0 0 1 0 0,0 0-1 0 0,0 0 1 0 0,0 0-1 0 0,0 0 0 0 0,0 0 1 0 0,0 0-1 0 0,-1 0 1 0 0,1 0-1 0 0,0-1 1 0 0,-1 1-1 0 0,1 0 0 0 0,0 0 1 0 0,-1 0-1 0 0,1 0 1 0 0,-1-1-1 0 0,1 1 1 0 0,-1 0-1 0 0,0 0 0 0 0,-24 28 553 0 0,20-24-455 0 0,-6 7-250 0 0,-1-1 0 0 0,0 0-1 0 0,-1-1 1 0 0,0 0 0 0 0,-1-1 0 0 0,0 0 0 0 0,-17 7 0 0 0,18-13-1316 0 0,-9-3-3106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28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0 13823 0 0,'20'5'26'0'0,"0"0"0"0"0,-1 2 0 0 0,34 15 0 0 0,-42-18-152 0 0,0 2 0 0 0,-1-1 0 0 0,0 1 0 0 0,0 1 0 0 0,-1 0 0 0 0,0 0 0 0 0,0 1 0 0 0,0 0 0 0 0,13 17-1 0 0,-17-17 194 0 0,0 0 0 0 0,0 0 0 0 0,-1 0 0 0 0,0 1 0 0 0,0 0-1 0 0,-1-1 1 0 0,0 1 0 0 0,-1 1 0 0 0,0-1 0 0 0,0 0 0 0 0,-1 0-1 0 0,0 17 1 0 0,-2-7 246 0 0,0 0 0 0 0,-1 1-1 0 0,-2-1 1 0 0,0 0-1 0 0,0-1 1 0 0,-2 1 0 0 0,-1-1-1 0 0,0 0 1 0 0,-1 0-1 0 0,-1-1 1 0 0,0 0 0 0 0,-16 20-1 0 0,4-10-146 0 0,0-1 0 0 0,-2-1-1 0 0,-1-1 1 0 0,0-1 0 0 0,-2-1 0 0 0,-36 24-1 0 0,57-43-250 0 0,4-2-9 0 0,-1 0 0 0 0,1 0 0 0 0,0 0 0 0 0,-1 0 0 0 0,1 0 0 0 0,-1 0 0 0 0,0-1 0 0 0,1 1 0 0 0,-1-1 0 0 0,1 1 0 0 0,-1-1 0 0 0,0 1 0 0 0,-1-1 0 0 0,-22-4-6129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59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 1375 0 0,'0'0'890'0'0,"-22"1"1740"0"0,18 0-2531 0 0,0 1 0 0 0,0 0-1 0 0,0 1 1 0 0,0-1 0 0 0,0 1-1 0 0,0-1 1 0 0,1 1 0 0 0,-1 0-1 0 0,1 0 1 0 0,0 1 0 0 0,0-1-1 0 0,0 1 1 0 0,0 0 0 0 0,-3 6-1 0 0,6-10 54 0 0,0 1-118 0 0,1 0-1 0 0,-1 0 1 0 0,0-1-1 0 0,0 1 1 0 0,1 0 0 0 0,-1 0-1 0 0,1 0 1 0 0,-1 0-1 0 0,0-1 1 0 0,1 1-1 0 0,0 0 1 0 0,-1 0-1 0 0,1-1 1 0 0,-1 1-1 0 0,1 0 1 0 0,0-1-1 0 0,-1 1 1 0 0,1-1-1 0 0,0 1 1 0 0,0-1-1 0 0,0 1 1 0 0,-1-1-1 0 0,1 0 1 0 0,0 1-1 0 0,1-1 1 0 0,30 9 103 0 0,-11-4 569 0 0,-19-4-618 0 0,0 0 1 0 0,0 0-1 0 0,0 0 1 0 0,0 0-1 0 0,0 0 0 0 0,-1 0 1 0 0,1 1-1 0 0,0-1 1 0 0,2 3-1 0 0,-4-3-52 0 0,0 0 1 0 0,1 0-1 0 0,-1-1 0 0 0,1 1 1 0 0,-1 0-1 0 0,0 0 0 0 0,1-1 1 0 0,-1 1-1 0 0,0 0 0 0 0,0 0 1 0 0,0 0-1 0 0,0-1 0 0 0,0 1 1 0 0,0 0-1 0 0,0 0 0 0 0,0 0 0 0 0,0 0 1 0 0,0 0-1 0 0,-2 3 61 0 0,1 0-1 0 0,-1-1 1 0 0,0 1-1 0 0,0-1 1 0 0,-1 0 0 0 0,1 0-1 0 0,-1 0 1 0 0,1 0-1 0 0,-5 3 1 0 0,-2 3-247 0 0,0-1-1 0 0,0 0 1 0 0,-1 0-1 0 0,0-1 1 0 0,-1-1-1 0 0,-15 8 1 0 0,26-14 44 0 0,0 0 0 0 0,0 0-1 0 0,-1 0 1 0 0,1 0 0 0 0,0 0 0 0 0,0 0 0 0 0,0 0 0 0 0,0 0 0 0 0,0 0 0 0 0,0 0 0 0 0,0 0 0 0 0,0 0 0 0 0,0 0 0 0 0,0 0 0 0 0,0 0-1 0 0,-1 0 1 0 0,1 0 0 0 0,0 0 0 0 0,0 0 0 0 0,0 0 0 0 0,0 0 0 0 0,0 0 0 0 0,0 0 0 0 0,0 0 0 0 0,0 0 0 0 0,0 0 0 0 0,0 0 0 0 0,0 0-1 0 0,0 0 1 0 0,-1-1-636 0 0,1 1 636 0 0,0 0 0 0 0,0 0 0 0 0,0 0 0 0 0,0 0-1 0 0,0 0 1 0 0,0 0 0 0 0,0 0 0 0 0,0 0 0 0 0,0 0 0 0 0,0 0 0 0 0,0-1 0 0 0,0 1 0 0 0,0 0 0 0 0,0 0 0 0 0,0 0 0 0 0,0 0 0 0 0,0 0-1 0 0,0 0 1 0 0,0 0 0 0 0,0 0 0 0 0,0 0 0 0 0,0 0 0 0 0,0 0 0 0 0,0-1 0 0 0,0 1 0 0 0,0 0 371 0 0,1-3-1769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7:59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0 7831 0 0,'0'0'603'0'0,"-24"20"-310"0"0,20-16-203 0 0,0-1 0 0 0,1 1 0 0 0,0 0-1 0 0,0 0 1 0 0,0 1 0 0 0,0-1-1 0 0,1 1 1 0 0,0-1 0 0 0,-3 8 0 0 0,4-11-67 0 0,1 0-1 0 0,-1 1 1 0 0,1-1 0 0 0,-1 0 0 0 0,1 1 0 0 0,0-1 0 0 0,-1 0-1 0 0,1 1 1 0 0,0-1 0 0 0,0 1 0 0 0,0-1 0 0 0,0 0 0 0 0,0 1-1 0 0,0-1 1 0 0,1 0 0 0 0,-1 1 0 0 0,0-1 0 0 0,1 0 0 0 0,-1 1-1 0 0,1-1 1 0 0,-1 0 0 0 0,1 0 0 0 0,0 1 0 0 0,-1-1 0 0 0,1 0-1 0 0,0 0 1 0 0,0 0 0 0 0,0 0 0 0 0,0 0 0 0 0,0 0 0 0 0,0 0-1 0 0,0 0 1 0 0,0 0 0 0 0,0-1 0 0 0,0 1 0 0 0,1 0 0 0 0,-1-1-1 0 0,0 1 1 0 0,2 0 0 0 0,-1-1-25 0 0,1 0 0 0 0,-1 0 0 0 0,0 0 0 0 0,0 0 0 0 0,0-1 0 0 0,0 1 0 0 0,0-1 0 0 0,0 1 0 0 0,0-1-1 0 0,0 0 1 0 0,0 0 0 0 0,0 0 0 0 0,0 0 0 0 0,0 0 0 0 0,0 0 0 0 0,-1 0 0 0 0,1-1 0 0 0,0 1 0 0 0,-1 0 0 0 0,1-1 0 0 0,-1 0 0 0 0,0 1 0 0 0,3-4 0 0 0,2-4-15 0 0,1 0 1 0 0,-2 0 0 0 0,7-13-1 0 0,-12 21 16 0 0,1 0-1 0 0,-1 0 0 0 0,1 0 0 0 0,-1 0 1 0 0,1 0-1 0 0,-1 0 0 0 0,0 0 0 0 0,0 0 1 0 0,1 0-1 0 0,-1-1 0 0 0,0 1 1 0 0,0 0-1 0 0,0 0 0 0 0,0 0 0 0 0,-1 0 1 0 0,1 0-1 0 0,0-1 0 0 0,0 1 0 0 0,-1 0 1 0 0,1 0-1 0 0,0 0 0 0 0,-1 0 0 0 0,1 0 1 0 0,-1 0-1 0 0,0 0 0 0 0,1 0 0 0 0,-1 0 1 0 0,0 0-1 0 0,0 0 0 0 0,1 0 1 0 0,-1 1-1 0 0,0-1 0 0 0,0 0 0 0 0,0 1 1 0 0,0-1-1 0 0,0 0 0 0 0,0 1 0 0 0,0-1 1 0 0,0 1-1 0 0,0-1 0 0 0,0 1 0 0 0,0 0 1 0 0,-1-1-1 0 0,1 1 0 0 0,0 0 1 0 0,0 0-1 0 0,0 0 0 0 0,0 0 0 0 0,0 0 1 0 0,-1 0-1 0 0,1 0 0 0 0,0 0 0 0 0,0 1 1 0 0,0-1-1 0 0,0 0 0 0 0,0 1 0 0 0,0-1 1 0 0,0 1-1 0 0,-1-1 0 0 0,1 1 0 0 0,1-1 1 0 0,-3 2-1 0 0,3-2-6 0 0,-10 8-1064 0 0,9-8 975 0 0,1 0 0 0 0,0 1 0 0 0,0-1 0 0 0,-1 0-1 0 0,1 0 1 0 0,0 0 0 0 0,0 0 0 0 0,-1 0-1 0 0,1 1 1 0 0,0-1 0 0 0,0 0 0 0 0,0 0 0 0 0,-1 0-1 0 0,1 1 1 0 0,0-1 0 0 0,0 0 0 0 0,0 0-1 0 0,0 1 1 0 0,0-1 0 0 0,0 0 0 0 0,0 0 0 0 0,-1 1-1 0 0,1-1 1 0 0,0 0 0 0 0,0 1 0 0 0,0-1-1 0 0,0 0 1 0 0,0 0 0 0 0,0 1 0 0 0,0-1 0 0 0,0 0-1 0 0,0 0 1 0 0,0 1 0 0 0,0-1 0 0 0,1 0-1 0 0,-1 1 1 0 0,0-1 0 0 0,0 0 0 0 0,0 0 0 0 0,0 1-1 0 0,0-1 1 0 0,0 0 0 0 0,1 0 0 0 0,-1 1-1 0 0,8 3-1794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4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 3679 0 0,'-4'2'46'0'0,"0"0"0"0"0,-1-1 0 0 0,1 1 0 0 0,-1-1 0 0 0,1 0-1 0 0,-1 0 1 0 0,-6 0 0 0 0,-10 3-117 0 0,11-1 227 0 0,0 2 0 0 0,1-1-1 0 0,-1 1 1 0 0,1 1-1 0 0,0-1 1 0 0,1 2 0 0 0,0-1-1 0 0,0 1 1 0 0,0 0-1 0 0,0 1 1 0 0,1 0-1 0 0,1 0 1 0 0,-1 0 0 0 0,1 1-1 0 0,1 0 1 0 0,0 0-1 0 0,0 1 1 0 0,0 0 0 0 0,2-1-1 0 0,-1 1 1 0 0,1 1-1 0 0,0-1 1 0 0,1 0-1 0 0,1 1 1 0 0,-1-1 0 0 0,2 1-1 0 0,-1-1 1 0 0,2 16-1 0 0,0-23-154 0 0,-1 1 0 0 0,0 0 0 0 0,1-1-1 0 0,0 1 1 0 0,0-1 0 0 0,0 1-1 0 0,0-1 1 0 0,1 1 0 0 0,0-1 0 0 0,-1 0-1 0 0,1 0 1 0 0,0 0 0 0 0,0 0 0 0 0,1 0-1 0 0,-1 0 1 0 0,1-1 0 0 0,-1 1 0 0 0,1-1-1 0 0,0 1 1 0 0,0-1 0 0 0,0 0-1 0 0,0 0 1 0 0,0 0 0 0 0,0-1 0 0 0,1 1-1 0 0,-1-1 1 0 0,6 2 0 0 0,7 0-216 0 0,0 0 1 0 0,0 0 0 0 0,0-2-1 0 0,32-1 1 0 0,-34 0-167 0 0,-10 0 84 0 0,-1 0 0 0 0,0 0-1 0 0,1 0 1 0 0,-1-1 0 0 0,0 1-1 0 0,1-1 1 0 0,-1 0 0 0 0,0 0-1 0 0,0 0 1 0 0,0-1 0 0 0,0 1-1 0 0,4-3 1 0 0,4-4-1134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0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10 5063 0 0,'0'0'390'0'0,"-3"-8"1331"0"0,2 7-1707 0 0,0 1-1 0 0,0 0 1 0 0,-1 0-1 0 0,1-1 1 0 0,0 1-1 0 0,0 0 1 0 0,0 0 0 0 0,0 0-1 0 0,0 0 1 0 0,-1 0-1 0 0,1 0 1 0 0,0 1-1 0 0,0-1 1 0 0,0 0 0 0 0,0 0-1 0 0,0 1 1 0 0,0-1-1 0 0,0 1 1 0 0,-1-1-1 0 0,1 1 1 0 0,1-1 0 0 0,-1 1-1 0 0,-1 1 1 0 0,0 0-11 0 0,0 0-1 0 0,0 0 1 0 0,0 0 0 0 0,1 0 0 0 0,-1 0 0 0 0,1 1 0 0 0,0-1 0 0 0,0 1-1 0 0,-2 3 1 0 0,0 4 23 0 0,1 0-1 0 0,0-1 1 0 0,0 1-1 0 0,0 13 0 0 0,2-11-123 0 0,0 1-1 0 0,3 19 0 0 0,-2-27-835 0 0,0-1-1 0 0,0 1 0 0 0,0-1 1 0 0,1 1-1 0 0,3 6 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0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 7831 0 0,'0'0'603'0'0,"0"0"-396"0"0,1-1-142 0 0,0 1-1 0 0,1-1 1 0 0,-1 1 0 0 0,0-1 0 0 0,1 1 0 0 0,-1 0-1 0 0,1 0 1 0 0,-1 0 0 0 0,0 0 0 0 0,1 0 0 0 0,-1 0-1 0 0,0 0 1 0 0,1 1 0 0 0,-1-1 0 0 0,0 0 0 0 0,2 1-1 0 0,4 0-109 0 0,10-2-2402 0 0,-9-1 2462 0 0,0 0 1 0 0,0 0 0 0 0,0-1 0 0 0,7-3-1 0 0,-3-1-3016 0 0,-9 4 1817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2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4143 0 0,'0'0'319'0'0,"18"10"1114"0"0,-15-2-967 0 0,-1 1-1 0 0,0 0 0 0 0,0 0 0 0 0,-1 0 0 0 0,0 13 0 0 0,3 13-89 0 0,4 24-213 0 0,-7-34-4106 0 0,-4-23 1203 0 0,1-1 1341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 7831 0 0,'0'0'1032'0'0,"28"-8"-700"0"0,58-1-2206 0 0,-70 6-848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3.1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3679 0 0,'0'0'784'0'0,"1"9"2967"0"0,3 26-2688 0 0,-4-30-1014 0 0,0-3-37 0 0,0 0 1 0 0,1 0-1 0 0,-1 0 0 0 0,1 0 1 0 0,-1 0-1 0 0,1 0 1 0 0,-1 0-1 0 0,1 0 1 0 0,2 3-1 0 0,-3-5-9 0 0,0 0 0 0 0,1 0 0 0 0,-1 1-1 0 0,0-1 1 0 0,0 0 0 0 0,1 0 0 0 0,-1 0 0 0 0,0 0 0 0 0,0 0 0 0 0,1 0-1 0 0,-1 0 1 0 0,0 0 0 0 0,1 0 0 0 0,-1 0 0 0 0,0 0 0 0 0,1 0-1 0 0,-1 0 1 0 0,0 0 0 0 0,0 0 0 0 0,1 0 0 0 0,-1 0 0 0 0,0 0 0 0 0,1 0-1 0 0,-1 0 1 0 0,0 0 0 0 0,0-1 0 0 0,1 1 0 0 0,-1 0 0 0 0,0 0 0 0 0,0 0-1 0 0,1 0 1 0 0,-1-1 0 0 0,0 1 0 0 0,0 0 0 0 0,0 0 0 0 0,0-1-1 0 0,1 1 1 0 0,-1 0 0 0 0,0 0 0 0 0,0-1 0 0 0,0 1 0 0 0,0 0 0 0 0,1-1-1 0 0,8-12-189 0 0,-9 12 136 0 0,3-4-30 0 0,-1 1 1 0 0,1-1 0 0 0,-1 0-1 0 0,-1-1 1 0 0,3-7 0 0 0,-3 11 72 0 0,-1 2 400 0 0,8 19 955 0 0,-8-16-1184 0 0,0 0 1 0 0,1 1-1 0 0,-1-1 1 0 0,1 0-1 0 0,0 0 1 0 0,0 0-1 0 0,0 0 1 0 0,1 0-1 0 0,2 5 1 0 0,-4-8-154 0 0,0 1 0 0 0,1-1 1 0 0,-1 1-1 0 0,1-1 0 0 0,-1 1 1 0 0,0-1-1 0 0,1 0 0 0 0,-1 1 1 0 0,1-1-1 0 0,-1 0 0 0 0,1 1 1 0 0,-1-1-1 0 0,1 0 0 0 0,-1 0 1 0 0,1 0-1 0 0,-1 1 0 0 0,1-1 1 0 0,0 0-1 0 0,-1 0 0 0 0,1 0 1 0 0,-1 0-1 0 0,1 0 0 0 0,0 0 1 0 0,0 0 1 0 0,0-1 0 0 0,1 1 0 0 0,-1-1 0 0 0,0 1 0 0 0,0-1 0 0 0,0 0 0 0 0,0 1 0 0 0,0-1 0 0 0,0 0 0 0 0,0 0 0 0 0,0 0 0 0 0,0 0 0 0 0,-1 1 0 0 0,1-1 0 0 0,1-2 0 0 0,1-2-61 0 0,1 1 0 0 0,-1-1-1 0 0,-1 0 1 0 0,1 0 0 0 0,-1 0 0 0 0,1-1 0 0 0,-2 1 0 0 0,1 0 0 0 0,1-9 0 0 0,-3 13-206 0 0,5 5-7114 0 0,-1-1 5574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3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13 2303 0 0,'2'0'183'0'0,"-1"0"-1"0"0,1-1 1 0 0,0 1-1 0 0,-1 0 1 0 0,1-1-1 0 0,-1 1 1 0 0,1-1-1 0 0,0 1 1 0 0,-1-1-1 0 0,1 0 1 0 0,1-1-1 0 0,-2-2 2221 0 0,-13 2-1273 0 0,10 3-1063 0 0,-1-1 0 0 0,1 1 0 0 0,0-1 0 0 0,-1 1 0 0 0,1 0-1 0 0,-1 0 1 0 0,1 0 0 0 0,0 0 0 0 0,0 1 0 0 0,0-1 0 0 0,0 0 0 0 0,0 1 0 0 0,0 0 0 0 0,0-1-1 0 0,0 1 1 0 0,0 0 0 0 0,1 0 0 0 0,-1 0 0 0 0,1 0 0 0 0,-1 0 0 0 0,1 0 0 0 0,0 1 0 0 0,0-1-1 0 0,0 0 1 0 0,0 1 0 0 0,0-1 0 0 0,1 1 0 0 0,-1-1 0 0 0,1 1 0 0 0,-1-1 0 0 0,1 1 0 0 0,0-1-1 0 0,0 1 1 0 0,0-1 0 0 0,1 1 0 0 0,-1-1 0 0 0,0 1 0 0 0,1-1 0 0 0,0 1 0 0 0,-1-1 0 0 0,1 0 0 0 0,0 1-1 0 0,0-1 1 0 0,0 0 0 0 0,1 0 0 0 0,1 3 0 0 0,-3-5-60 0 0,0 1 0 0 0,1-1-1 0 0,-1 1 1 0 0,0-1 0 0 0,1 0 0 0 0,-1 1 0 0 0,1-1-1 0 0,-1 1 1 0 0,0-1 0 0 0,1 0 0 0 0,-1 1 0 0 0,1-1-1 0 0,-1 0 1 0 0,1 0 0 0 0,0 1 0 0 0,-1-1 0 0 0,1 0-1 0 0,-1 0 1 0 0,1 0 0 0 0,-1 0 0 0 0,1 0 0 0 0,-1 0-1 0 0,1 0 1 0 0,0 0 0 0 0,-1 0 0 0 0,1 0 0 0 0,-1 0-1 0 0,1 0 1 0 0,0 0 0 0 0,16-13 165 0 0,7-22-63 0 0,-19 27-117 0 0,-3 5-18 0 0,0-1 1 0 0,0 1 0 0 0,-1-1 0 0 0,1 0 0 0 0,-1 0 0 0 0,2-4 0 0 0,-3 6 25 0 0,2 29 72 0 0,-2-27-101 0 0,0 4-236 0 0,0 0-1 0 0,0 0 0 0 0,1-1 1 0 0,-1 1-1 0 0,1 0 1 0 0,0-1-1 0 0,0 1 0 0 0,1-1 1 0 0,1 5-1 0 0,-1-9-1046 0 0,4-5-1563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3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 5983 0 0,'0'0'464'0'0,"1"0"-384"0"0,-1 0 0 0 0,1 0-1 0 0,0 0 1 0 0,0 0-1 0 0,-1 0 1 0 0,1 0 0 0 0,0 1-1 0 0,-1-1 1 0 0,1 0-1 0 0,0 0 1 0 0,-1 1 0 0 0,1-1-1 0 0,-1 0 1 0 0,1 1 0 0 0,0-1-1 0 0,-1 0 1 0 0,1 1-1 0 0,-1-1 1 0 0,1 1 0 0 0,-1-1-1 0 0,1 1 1 0 0,-1-1-1 0 0,0 1 1 0 0,1 0 0 0 0,-1-1-1 0 0,0 1 1 0 0,1-1-1 0 0,-1 1 1 0 0,0 0 0 0 0,0-1-1 0 0,1 1 1 0 0,-1 0-1 0 0,0-1 1 0 0,0 1 0 0 0,0 0-1 0 0,0-1 1 0 0,0 2-1 0 0,0 1 213 0 0,0 0-1 0 0,0 0 1 0 0,-1-1-1 0 0,1 1 0 0 0,-1 0 1 0 0,0 0-1 0 0,-1 3 0 0 0,2-6-132 0 0,-2-26-340 0 0,3 23 86 0 0,0-1 1 0 0,0 1-1 0 0,0 0 0 0 0,0-1 1 0 0,0 1-1 0 0,1 0 1 0 0,-1 0-1 0 0,1 0 1 0 0,0 0-1 0 0,0 0 0 0 0,0 0 1 0 0,0 1-1 0 0,1-1 1 0 0,-1 1-1 0 0,1-1 1 0 0,-1 1-1 0 0,1 0 1 0 0,0 0-1 0 0,0 0 0 0 0,0 0 1 0 0,0 1-1 0 0,0-1 1 0 0,0 1-1 0 0,1 0 1 0 0,4-2-1 0 0,-8 3-66 0 0,0 1 1 0 0,1-1-1 0 0,-1 0 0 0 0,0 0 0 0 0,1 0 1 0 0,-1 0-1 0 0,0 1 0 0 0,1-1 1 0 0,-1 0-1 0 0,0 0 0 0 0,0 0 0 0 0,1 1 1 0 0,-1-1-1 0 0,0 0 0 0 0,0 1 1 0 0,0-1-1 0 0,0 0 0 0 0,1 0 0 0 0,-1 1 1 0 0,0-1-1 0 0,0 0 0 0 0,0 1 1 0 0,0-1-1 0 0,0 0 0 0 0,0 1 0 0 0,0-1 1 0 0,0 0-1 0 0,0 1 0 0 0,0-1 0 0 0,0 0 1 0 0,0 1-1 0 0,0-1 0 0 0,0 0 1 0 0,0 1-1 0 0,0-1 0 0 0,0 0 0 0 0,0 1 1 0 0,0-1-1 0 0,0 0 0 0 0,-1 1 1 0 0,1 0-111 0 0,-1 2-1240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4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4143 0 0,'0'0'114'0'0,"0"1"0"0"0,0-1 0 0 0,0 1-1 0 0,0-1 1 0 0,0 0 0 0 0,0 1-1 0 0,0-1 1 0 0,0 1 0 0 0,1-1-1 0 0,-1 1 1 0 0,0-1 0 0 0,0 1-1 0 0,0-1 1 0 0,0 0 0 0 0,1 1 0 0 0,-1-1-1 0 0,0 1 1 0 0,0-1 0 0 0,1 0-1 0 0,-1 1 1 0 0,0-1 0 0 0,0 0-1 0 0,1 1 1 0 0,-1-1 0 0 0,0 0 0 0 0,1 0-1 0 0,-1 1 1 0 0,1-1 0 0 0,-1 0-1 0 0,0 0 1 0 0,1 1 0 0 0,-1-1-1 0 0,1 0 1 0 0,-1 0 0 0 0,1 0 0 0 0,-1 0-1 0 0,1 0 1 0 0,-1 0 0 0 0,0 0-1 0 0,1 0 1 0 0,-1 0 0 0 0,1 0-1 0 0,-1 0 1 0 0,1 0 0 0 0,-1 0-1 0 0,1 0 1 0 0,-1 0 0 0 0,0 0 0 0 0,1-1-1 0 0,-1 1 1 0 0,1 0 0 0 0,-1 0-1 0 0,0-1 1 0 0,1 1 0 0 0,-1 0-1 0 0,1 0 1 0 0,-1-1 0 0 0,1 1 0 0 0,0-2-69 0 0,1 1 0 0 0,-1 0 0 0 0,0-1 0 0 0,1 1 0 0 0,-1-1 0 0 0,0 1 0 0 0,0-1 0 0 0,0 0 0 0 0,0 1 0 0 0,0-1 0 0 0,0 0 0 0 0,0 0 0 0 0,0 0 1 0 0,-1 0-1 0 0,1-2 0 0 0,-1 3-132 0 0,-8-3-287 0 0,8 4 367 0 0,0-1 1 0 0,-1 1-1 0 0,1 0 1 0 0,0-1-1 0 0,-1 1 1 0 0,1 0-1 0 0,-1-1 1 0 0,1 1-1 0 0,0 0 1 0 0,-1 0-1 0 0,1-1 1 0 0,-1 1-1 0 0,1 0 1 0 0,-1 0-1 0 0,1 0 1 0 0,-1-1-1 0 0,1 1 1 0 0,-1 0-1 0 0,1 0 1 0 0,-1 0-1 0 0,1 0 1 0 0,-1 0-1 0 0,1 0 1 0 0,-1 0-1 0 0,1 0 1 0 0,-1 0-1 0 0,1 1 1 0 0,-1-1-1 0 0,1 0 1 0 0,-1 0-1 0 0,1 0 0 0 0,-1 0 1 0 0,1 1-1 0 0,-1-1 1 0 0,1 0-1 0 0,0 1 1 0 0,-1-1-1 0 0,1 0 1 0 0,-1 1-1 0 0,0 1 47 0 0,0 0-1 0 0,1 0 0 0 0,-1 0 0 0 0,1 0 0 0 0,-1 0 0 0 0,1 0 1 0 0,0 0-1 0 0,-1 0 0 0 0,1 0 0 0 0,0 0 0 0 0,1 0 1 0 0,-1 0-1 0 0,0 0 0 0 0,0 0 0 0 0,1 0 0 0 0,0 2 1 0 0,0 0-7 0 0,0-1 0 0 0,0 1 0 0 0,1-1 0 0 0,-1 1 0 0 0,1-1 0 0 0,0 0 0 0 0,0 1 0 0 0,2 2 0 0 0,1-4-818 0 0,6-4-3142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5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165 266 5983 0 0,'0'0'1504'0'0,"-24"-11"1688"0"0,0-4-2315 0 0,9 6-594 0 0,0 0-1 0 0,1-2 1 0 0,-25-22-1 0 0,36 30-170 0 0,-1 0 0 0 0,1-1 0 0 0,1 1 0 0 0,-1-1 0 0 0,0 0 0 0 0,1 0 0 0 0,0 0 0 0 0,0 0 0 0 0,0-1-1 0 0,1 1 1 0 0,-1-1 0 0 0,1 1 0 0 0,0-1 0 0 0,0 1 0 0 0,1-1 0 0 0,-1 1 0 0 0,1-1 0 0 0,0 0 0 0 0,1-8 0 0 0,0 8-99 0 0,1 0 1 0 0,0 0-1 0 0,0 0 0 0 0,0 1 1 0 0,0-1-1 0 0,1 1 1 0 0,-1-1-1 0 0,1 1 1 0 0,0 0-1 0 0,1 0 1 0 0,-1 1-1 0 0,1-1 0 0 0,0 0 1 0 0,-1 1-1 0 0,1 0 1 0 0,1 0-1 0 0,-1 0 1 0 0,0 1-1 0 0,1 0 1 0 0,0-1-1 0 0,-1 1 0 0 0,8-1 1 0 0,-12 3-12 0 0,0 0-1 0 0,1 0 1 0 0,-1 0 0 0 0,0 0 0 0 0,0 0 0 0 0,0 1-1 0 0,1-1 1 0 0,-1 0 0 0 0,0 0 0 0 0,0 0-1 0 0,0 1 1 0 0,0-1 0 0 0,0 0 0 0 0,1 0-1 0 0,-1 1 1 0 0,0-1 0 0 0,0 0 0 0 0,0 0 0 0 0,0 1-1 0 0,0-1 1 0 0,0 0 0 0 0,0 0 0 0 0,0 1-1 0 0,0-1 1 0 0,0 0 0 0 0,0 0 0 0 0,0 1-1 0 0,0-1 1 0 0,0 0 0 0 0,0 1 0 0 0,0-1-1 0 0,0 0 1 0 0,0 0 0 0 0,0 1 0 0 0,-1-1 0 0 0,1 0-1 0 0,0 0 1 0 0,0 0 0 0 0,0 1 0 0 0,0-1-1 0 0,-1 0 1 0 0,1 0 0 0 0,0 0 0 0 0,0 1-1 0 0,-1-1 1 0 0,-5 12 34 0 0,-9 9 23 0 0,8-11 16 0 0,-1 1 0 0 0,2 0 1 0 0,-8 15-1 0 0,8-13 42 0 0,2-1-1 0 0,0 1 0 0 0,0-1 1 0 0,-2 16-1 0 0,6-24-87 0 0,-1 0 0 0 0,1-1-1 0 0,-1 1 1 0 0,1 0 0 0 0,0 0 0 0 0,1 0-1 0 0,-1 0 1 0 0,1 0 0 0 0,0-1 0 0 0,-1 1-1 0 0,2 0 1 0 0,-1 0 0 0 0,0-1 0 0 0,1 1-1 0 0,0-1 1 0 0,0 1 0 0 0,0-1 0 0 0,3 5-1 0 0,-4-7-24 0 0,0-1-1 0 0,0 1 0 0 0,0-1 1 0 0,0 1-1 0 0,0-1 0 0 0,0 0 1 0 0,0 1-1 0 0,0-1 0 0 0,0 0 1 0 0,0 0-1 0 0,0 0 0 0 0,0 1 1 0 0,0-1-1 0 0,0 0 0 0 0,0 0 1 0 0,0-1-1 0 0,0 1 0 0 0,1 0 1 0 0,-1 0-1 0 0,0 0 0 0 0,0-1 1 0 0,0 1-1 0 0,-1-1 0 0 0,1 1 1 0 0,0-1-1 0 0,0 1 0 0 0,0-1 1 0 0,0 1-1 0 0,0-1 0 0 0,0 0 1 0 0,0 0-1 0 0,31-28 143 0 0,-26 24-135 0 0,-2 1-83 0 0,23-25-1706 0 0,-26 28 1717 0 0,0 0-1 0 0,0 0 0 0 0,-1 0 1 0 0,1 0-1 0 0,0 0 1 0 0,-1 0-1 0 0,1 0 1 0 0,-1 0-1 0 0,1 0 1 0 0,-1 0-1 0 0,1 0 1 0 0,-1 0-1 0 0,0 0 1 0 0,0 0-1 0 0,1 0 1 0 0,-1-1-1 0 0,0 1 0 0 0,0 0 1 0 0,0 0-1 0 0,0 0 1 0 0,0 0-1 0 0,-1-1 1 0 0,1 1-1 0 0,0 0 1 0 0,0 0-1 0 0,-1 0 1 0 0,1 0-1 0 0,-2-2 1 0 0,1 3-1462 0 0,-1 4-2904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6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3223 0 0,'0'0'126'0'0,"1"0"-1"0"0,0 0 1 0 0,0 0-1 0 0,-1 0 1 0 0,1 0-1 0 0,0 0 1 0 0,0-1-1 0 0,-1 1 1 0 0,1 0-1 0 0,0-1 1 0 0,-1 1-1 0 0,1 0 1 0 0,0-1-1 0 0,-1 1 1 0 0,1-1-1 0 0,0 1 1 0 0,-1-1-1 0 0,1 0 1 0 0,3-1 2083 0 0,0 12-2011 0 0,12 51 1083 0 0,-13-45-1050 0 0,0 0 0 0 0,2-1-1 0 0,11 28 1 0 0,-16-43-220 0 0,0 0-1 0 0,0 1 1 0 0,0-1 0 0 0,0 0-1 0 0,1 1 1 0 0,-1-1-1 0 0,0 0 1 0 0,0 1 0 0 0,0-1-1 0 0,1 0 1 0 0,-1 1-1 0 0,0-1 1 0 0,1 0-1 0 0,-1 0 1 0 0,0 1 0 0 0,0-1-1 0 0,1 0 1 0 0,-1 0-1 0 0,0 0 1 0 0,1 0-1 0 0,-1 1 1 0 0,1-1 0 0 0,-1 0-1 0 0,0 0 1 0 0,1 0-1 0 0,-1 0 1 0 0,0 0-1 0 0,1 0 1 0 0,-1 0 0 0 0,1 0-1 0 0,-1 0 1 0 0,0 0-1 0 0,1 0 1 0 0,-1 0-1 0 0,0 0 1 0 0,1 0 0 0 0,-1 0-1 0 0,1 0 1 0 0,-1-1-1 0 0,0 1 1 0 0,1 0-1 0 0,-1 0 1 0 0,0 0 0 0 0,1-1-1 0 0,-1 1 1 0 0,0 0-1 0 0,0 0 1 0 0,1-1-1 0 0,-1 1 1 0 0,0 0 0 0 0,0 0-1 0 0,1-1 1 0 0,-1 1-1 0 0,0 0 1 0 0,0-1-1 0 0,0 1 1 0 0,1-1 0 0 0,-1 1-1 0 0,0 0 1 0 0,0-1-1 0 0,11-22-246 0 0,-11 22 217 0 0,7-18-156 0 0,-6 14 170 0 0,0 0 1 0 0,1 0 0 0 0,-1 0-1 0 0,1 1 1 0 0,0-1 0 0 0,1 1-1 0 0,-1-1 1 0 0,1 1 0 0 0,0-1-1 0 0,5-4 1 0 0,-8 9 18 0 0,0 0 1 0 0,1 0-1 0 0,-1-1 0 0 0,0 1 0 0 0,0 0 1 0 0,1 0-1 0 0,-1 0 0 0 0,0-1 0 0 0,1 1 1 0 0,-1 0-1 0 0,0 0 0 0 0,1 0 0 0 0,-1 0 1 0 0,0 0-1 0 0,1 0 0 0 0,-1 0 0 0 0,0 0 1 0 0,1 0-1 0 0,-1 0 0 0 0,0 0 1 0 0,1 0-1 0 0,-1 0 0 0 0,0 0 0 0 0,1 0 1 0 0,-1 0-1 0 0,0 0 0 0 0,1 0 0 0 0,-1 0 1 0 0,0 1-1 0 0,1-1 0 0 0,-1 0 0 0 0,0 0 1 0 0,0 0-1 0 0,1 1 0 0 0,-1-1 1 0 0,8 14 268 0 0,-1 18 56 0 0,-10 24-1527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5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441 100 2759 0 0,'0'0'319'0'0,"9"-7"-264"0"0,-2 0-98 0 0,-6 6 125 0 0,1 0 0 0 0,-1 0 0 0 0,0 0 0 0 0,1 0 0 0 0,-1 0 1 0 0,0-1-1 0 0,0 1 0 0 0,0 0 0 0 0,0-1 0 0 0,0 1 0 0 0,0-1 0 0 0,0 1 0 0 0,-1-1 0 0 0,2-2 0 0 0,-1-2 2758 0 0,-15-19-1578 0 0,12 23-1190 0 0,0 0 0 0 0,0 0 0 0 0,0 0 0 0 0,0 0 0 0 0,0 0-1 0 0,0 0 1 0 0,0 1 0 0 0,-1-1 0 0 0,1 1 0 0 0,-5-2-1 0 0,0 1-4 0 0,-1 0-1 0 0,1 1 1 0 0,-1 0 0 0 0,-11 0-1 0 0,-7 1 14 0 0,-36-4-3 0 0,10 8 285 0 0,10 0 140 0 0,40-3-435 0 0,1-1-58 0 0,-1 1 0 0 0,1-1 1 0 0,0 0-1 0 0,-1 1 0 0 0,1 0 0 0 0,-1-1 1 0 0,1 1-1 0 0,0 0 0 0 0,0 0 0 0 0,-1-1 0 0 0,1 1 1 0 0,0 0-1 0 0,0 0 0 0 0,0 0 0 0 0,0 1 1 0 0,0-1-1 0 0,0 0 0 0 0,0 0 0 0 0,1 1 0 0 0,-1-1 1 0 0,0 0-1 0 0,1 1 0 0 0,-1 0 0 0 0,-6 54-9 0 0,14-31 0 0 0,-6-19 0 0 0,1-1 0 0 0,-1 1 0 0 0,0-1 0 0 0,-1 1 0 0 0,1-1 0 0 0,-1 1 0 0 0,0 0 0 0 0,-1 7 0 0 0,1 66 11 0 0,1-76 32 0 0,5 4-33 0 0,-6-6-10 0 0,1-1 0 0 0,-1 1 0 0 0,0-1 0 0 0,1 1 0 0 0,-1 0 0 0 0,1-1 0 0 0,-1 0 0 0 0,1 1 0 0 0,-1-1 0 0 0,1 1 0 0 0,0-1 0 0 0,-1 0 0 0 0,1 1 0 0 0,-1-1 0 0 0,1 0 0 0 0,0 0 0 0 0,-1 1 0 0 0,1-1 0 0 0,0 0 0 0 0,-1 0 0 0 0,1 0 0 0 0,0 0 0 0 0,0 0 0 0 0,-1 0 0 0 0,2 0 0 0 0,0 0 0 0 0,7 1 0 0 0,-8-1 0 0 0,-1 0 0 0 0,1 0 0 0 0,0 1 0 0 0,-1-1 0 0 0,1 0 0 0 0,0 0 0 0 0,-1 0 0 0 0,1 0 0 0 0,0 0 0 0 0,0 0 0 0 0,-1 0 0 0 0,1-1 0 0 0,0 1 0 0 0,-1 0 0 0 0,1 0 0 0 0,0 0 0 0 0,-1-1 0 0 0,1 1 0 0 0,0 0 0 0 0,-1-1 0 0 0,1 1 0 0 0,-1 0 0 0 0,1-1 0 0 0,0 0 0 0 0,12-10 0 0 0,-10 9 1 0 0,-1-1-1 0 0,19-8 63 0 0,-7 4-63 0 0,-10 6 0 0 0,10 1 0 0 0,-11 0 0 0 0,-1 0 0 0 0,0 0 0 0 0,1 1 0 0 0,-1-1 0 0 0,0 1 0 0 0,0-1 0 0 0,1 1 0 0 0,-1 0 0 0 0,0 0 0 0 0,0 0 0 0 0,0 0 0 0 0,0 0 0 0 0,0 0 0 0 0,0 0 0 0 0,0 1 0 0 0,2 1 0 0 0,-2 2 0 0 0,1 1 0 0 0,-1-1 0 0 0,0 1 0 0 0,0-1 0 0 0,-1 1 0 0 0,1 6 0 0 0,0 6 0 0 0,-2 0 0 0 0,-2 23 0 0 0,-1-22-12 0 0,1 0 27 0 0,-1-1 0 0 0,0 0 1 0 0,-2 0-1 0 0,-12 32 0 0 0,14-45-8 0 0,0 1 0 0 0,0-1-1 0 0,0 0 1 0 0,-1-1 0 0 0,0 1-1 0 0,0 0 1 0 0,-5 3 0 0 0,-14 6 38 0 0,-1 0 1 0 0,0-2 0 0 0,-1-1 0 0 0,-1-1 0 0 0,-26 8 0 0 0,13-5-23 0 0,32-11-301 0 0,1 0-1 0 0,0 0 0 0 0,0 1 1 0 0,0 0-1 0 0,1 0 0 0 0,-1 1 1 0 0,1-1-1 0 0,-1 1 0 0 0,1 1 1 0 0,0-1-1 0 0,-7 9 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7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22 1839 0 0,'0'0'134'0'0,"1"-2"-74"0"0,-1 2 17 0 0,0-1 0 0 0,0 1 1 0 0,0 0-1 0 0,0-1 1 0 0,0 1-1 0 0,0 0 0 0 0,0-1 1 0 0,0 1-1 0 0,0 0 0 0 0,0-1 1 0 0,0 1-1 0 0,0 0 0 0 0,0-1 1 0 0,0 1-1 0 0,0-1 0 0 0,0 1 1 0 0,0 0-1 0 0,-1-1 0 0 0,1 1 1 0 0,0 0-1 0 0,0-1 0 0 0,0 1 1 0 0,-1 0-1 0 0,1 0 0 0 0,0-1 1 0 0,0 1-1 0 0,-1 0 0 0 0,1 0 1 0 0,0-1-1 0 0,0 1 0 0 0,-1 0 1 0 0,1 0-1 0 0,0 0 0 0 0,-1-1 1 0 0,1 1-1 0 0,0 0 0 0 0,-1 0 1 0 0,-18 0 2128 0 0,-19 11 143 0 0,37-10-2260 0 0,0 0 0 0 0,0 0-1 0 0,0 1 1 0 0,-1-1-1 0 0,1 0 1 0 0,0 1-1 0 0,0-1 1 0 0,1 1 0 0 0,-1-1-1 0 0,0 1 1 0 0,0-1-1 0 0,1 1 1 0 0,-1 0-1 0 0,1-1 1 0 0,-1 1 0 0 0,1 0-1 0 0,0-1 1 0 0,0 1-1 0 0,0 0 1 0 0,0 0-1 0 0,0-1 1 0 0,0 1 0 0 0,0 0-1 0 0,0-1 1 0 0,1 1-1 0 0,-1 0 1 0 0,1-1 0 0 0,0 3-1 0 0,-1-3-81 0 0,0 0-1 0 0,1 0 0 0 0,-1 0 1 0 0,0 0-1 0 0,1 0 1 0 0,-1-1-1 0 0,1 1 1 0 0,-1 0-1 0 0,1 0 0 0 0,-1 0 1 0 0,1 0-1 0 0,-1-1 1 0 0,1 1-1 0 0,0 0 1 0 0,0-1-1 0 0,-1 1 1 0 0,1 0-1 0 0,0-1 0 0 0,0 1 1 0 0,0-1-1 0 0,0 1 1 0 0,-1-1-1 0 0,1 0 1 0 0,0 1-1 0 0,0-1 0 0 0,0 0 1 0 0,0 0-1 0 0,0 1 1 0 0,0-1-1 0 0,0 0 1 0 0,0 0-1 0 0,0 0 1 0 0,0 0-1 0 0,0 0 0 0 0,0-1 1 0 0,0 1-1 0 0,0 0 1 0 0,0 0-1 0 0,0-1 1 0 0,0 1-1 0 0,0 0 0 0 0,0-1 1 0 0,-1 1-1 0 0,1-1 1 0 0,0 1-1 0 0,0-1 1 0 0,0 1-1 0 0,-1-1 1 0 0,2-1-1 0 0,3-3-123 0 0,-1 0 0 0 0,0 0-1 0 0,0-1 1 0 0,0 1 0 0 0,-1-1 0 0 0,0 0 0 0 0,0 0-1 0 0,0 0 1 0 0,-1 0 0 0 0,3-10 0 0 0,-4 11 182 0 0,0 5-12 0 0,-2 57 402 0 0,2-58-1635 0 0,4-4-2679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7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65 5063 0 0,'1'1'198'0'0,"0"0"0"0"0,0 0 0 0 0,0 0 0 0 0,0 0 0 0 0,0 0 0 0 0,0 0 0 0 0,-1 0 0 0 0,1 0-1 0 0,0 0 1 0 0,-1 0 0 0 0,1 1 0 0 0,0-1 0 0 0,-1 0 0 0 0,0 0 0 0 0,1 1 0 0 0,-1-1 0 0 0,0 0-1 0 0,0 1 1 0 0,1-1 0 0 0,-1 0 0 0 0,0 1 0 0 0,0-1 0 0 0,0 0 0 0 0,-1 1 0 0 0,1-1 0 0 0,0 0-1 0 0,0 1 1 0 0,-1-1 0 0 0,1 0 0 0 0,-1 2 0 0 0,0-3 23 0 0,1-6-295 0 0,0 0 0 0 0,0 0 0 0 0,0 0-1 0 0,1 0 1 0 0,0 0 0 0 0,0 0 0 0 0,1 0-1 0 0,-1 1 1 0 0,1-1 0 0 0,0 0 0 0 0,1 1-1 0 0,0-1 1 0 0,-1 1 0 0 0,2 0 0 0 0,6-9-1 0 0,-10 14 43 0 0,0-1-1 0 0,1 1 0 0 0,-1 0 0 0 0,1 0 1 0 0,-1-1-1 0 0,0 1 0 0 0,1 0 0 0 0,-1 0 1 0 0,1-1-1 0 0,-1 1 0 0 0,0 0 0 0 0,1 0 1 0 0,-1 0-1 0 0,1 0 0 0 0,-1 0 0 0 0,1 0 1 0 0,-1-1-1 0 0,1 1 0 0 0,-1 0 1 0 0,1 0-1 0 0,-1 1 0 0 0,1-1 0 0 0,-1 0 1 0 0,0 0-1 0 0,1 0 0 0 0,-1 0 0 0 0,1 0 1 0 0,-1 0-1 0 0,1 1 0 0 0,0-1 0 0 0,3 6-5232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7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80 1375 0 0,'0'0'1258'0'0,"-22"3"3716"0"0,18-2-4637 0 0,0 1-1 0 0,0-1 0 0 0,0 1 0 0 0,0 0 0 0 0,0 0 1 0 0,1 0-1 0 0,-1 1 0 0 0,1-1 0 0 0,-1 1 0 0 0,1 0 0 0 0,0 0 1 0 0,-3 4-1 0 0,5-5-262 0 0,0 0 0 0 0,0 1 0 0 0,0-1 0 0 0,0 1 1 0 0,0-1-1 0 0,0 1 0 0 0,0-1 0 0 0,1 1 0 0 0,0 0 0 0 0,-1-1 1 0 0,1 1-1 0 0,0 0 0 0 0,0-1 0 0 0,0 1 0 0 0,1 0 0 0 0,-1-1 1 0 0,1 1-1 0 0,-1 0 0 0 0,1-1 0 0 0,2 4 0 0 0,-3-4-62 0 0,0-1 0 0 0,1 1 0 0 0,-1-1 0 0 0,0 0 0 0 0,1 1 0 0 0,0-1 0 0 0,-1 1 0 0 0,1-1-1 0 0,0 0 1 0 0,0 0 0 0 0,0 1 0 0 0,0-1 0 0 0,0 0 0 0 0,0 0 0 0 0,0 0 0 0 0,0 0 0 0 0,0 0 0 0 0,0 0 0 0 0,1-1-1 0 0,-1 1 1 0 0,0 0 0 0 0,1 0 0 0 0,-1-1 0 0 0,0 1 0 0 0,3 0 0 0 0,-2-1-27 0 0,0-1 1 0 0,0 1-1 0 0,0-1 0 0 0,-1 1 1 0 0,1-1-1 0 0,0 0 0 0 0,-1 0 0 0 0,1 1 1 0 0,0-1-1 0 0,-1 0 0 0 0,1 0 1 0 0,-1-1-1 0 0,1 1 0 0 0,-1 0 1 0 0,0 0-1 0 0,0-1 0 0 0,1 1 1 0 0,-1-1-1 0 0,0 1 0 0 0,1-4 1 0 0,7-8-219 0 0,-1-1 1 0 0,0-1 0 0 0,10-27-1 0 0,-16 35 275 0 0,1-1 0 0 0,-1 0 0 0 0,-1 1 0 0 0,0-1 0 0 0,0 0 0 0 0,0 0 0 0 0,-1 0 0 0 0,0 0 0 0 0,-3-15 0 0 0,3 23 298 0 0,-14 15 119 0 0,11-6-383 0 0,0 0 1 0 0,1 1-1 0 0,0 0 0 0 0,1-1 0 0 0,-1 13 1 0 0,2-16-241 0 0,0-1 0 0 0,0 1 0 0 0,0-1 0 0 0,1 0 0 0 0,0 1 0 0 0,0-1 0 0 0,1 0 0 0 0,-1 0 0 0 0,1 0 0 0 0,0 0 1 0 0,3 6-1 0 0,-2-8-1126 0 0,4 3-2770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8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17 6447 0 0,'-1'2'191'0'0,"0"0"-1"0"0,0 0 1 0 0,0 0-1 0 0,0 1 1 0 0,0-1-1 0 0,1 0 1 0 0,-1 0-1 0 0,1 0 1 0 0,-1 1 0 0 0,1-1-1 0 0,0 0 1 0 0,0 1-1 0 0,0 2 1 0 0,0-3-118 0 0,0 0 1 0 0,0 0 0 0 0,0 0 0 0 0,0-1 0 0 0,0 1 0 0 0,1 0-1 0 0,-1 0 1 0 0,1-1 0 0 0,-1 1 0 0 0,1 0 0 0 0,0-1 0 0 0,0 1-1 0 0,-1-1 1 0 0,1 1 0 0 0,0 0 0 0 0,0-1 0 0 0,1 0 0 0 0,-1 1 0 0 0,2 1-1 0 0,-2-3-70 0 0,0 1-1 0 0,0-1 1 0 0,0 0 0 0 0,0 0-1 0 0,0 0 1 0 0,0 0-1 0 0,0 0 1 0 0,-1 0-1 0 0,1 0 1 0 0,0 0 0 0 0,0 0-1 0 0,0 0 1 0 0,0 0-1 0 0,0-1 1 0 0,0 1-1 0 0,-1 0 1 0 0,1-1 0 0 0,0 1-1 0 0,0 0 1 0 0,0-1-1 0 0,-1 1 1 0 0,1-1-1 0 0,0 1 1 0 0,0-1-1 0 0,-1 0 1 0 0,1 1 0 0 0,-1-1-1 0 0,1 0 1 0 0,0 1-1 0 0,0-2 1 0 0,14-21-201 0 0,-12 17 64 0 0,9-14 422 0 0,-11 20-270 0 0,-1-1 0 0 0,0 1 0 0 0,0 0 0 0 0,0 0 0 0 0,1 0 0 0 0,-1 0 0 0 0,0 0 0 0 0,0 0 0 0 0,0 0 0 0 0,1 0 0 0 0,-1 0 0 0 0,0 0 0 0 0,0 0 0 0 0,0 0 0 0 0,1 0 0 0 0,-1 0-1 0 0,0 0 1 0 0,0 0 0 0 0,1 0 0 0 0,-1 0 0 0 0,0 0 0 0 0,0 0 0 0 0,0 0 0 0 0,1 0 0 0 0,-1 0 0 0 0,0 0 0 0 0,0 0 0 0 0,0 1 0 0 0,1-1 0 0 0,-1 0 0 0 0,0 0 0 0 0,8 14 838 0 0,-4 1 77 0 0,-4-12-866 0 0,1 0 1 0 0,-1 0-1 0 0,1 0 1 0 0,0 0-1 0 0,0 0 0 0 0,0 0 1 0 0,1 0-1 0 0,-1-1 1 0 0,1 1-1 0 0,-1 0 0 0 0,1-1 1 0 0,3 4-1 0 0,-5-6-63 0 0,1 0-1 0 0,-1 0 1 0 0,1 0-1 0 0,-1 0 1 0 0,0 0-1 0 0,1 0 1 0 0,-1 0-1 0 0,1 0 1 0 0,-1 0-1 0 0,1 0 1 0 0,-1 0-1 0 0,0 0 1 0 0,1 0-1 0 0,-1 0 1 0 0,1-1-1 0 0,-1 1 0 0 0,0 0 1 0 0,1 0-1 0 0,-1 0 1 0 0,0-1-1 0 0,1 1 1 0 0,-1 0-1 0 0,0-1 1 0 0,1 1-1 0 0,-1 0 1 0 0,0-1-1 0 0,0 1 1 0 0,1 0-1 0 0,-1-1 1 0 0,0 1-1 0 0,0 0 1 0 0,0-1-1 0 0,1 1 1 0 0,-1-1-1 0 0,0 0 1 0 0,8-15 42 0 0,-8 15-32 0 0,8-22-150 0 0,-6 16-395 0 0,0 0 1 0 0,0 0-1 0 0,1 1 0 0 0,5-9 0 0 0,-8 14 136 0 0,1 1 0 0 0,-1-1 0 0 0,1 1 0 0 0,0-1 0 0 0,-1 1 0 0 0,1-1-1 0 0,-1 1 1 0 0,1 0 0 0 0,0-1 0 0 0,0 1 0 0 0,-1 0 0 0 0,1-1 0 0 0,0 1 0 0 0,0 0-1 0 0,-1 0 1 0 0,1 0 0 0 0,0 0 0 0 0,0 0 0 0 0,-1 0 0 0 0,1 0 0 0 0,0 0 0 0 0,1 0-1 0 0,1 1-628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9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47 455 0 0,'13'-1'1132'0'0,"-12"1"-972"0"0,-1 0 0 0 0,0 0 0 0 0,1 0 1 0 0,-1 0-1 0 0,0 0 0 0 0,1 0 0 0 0,-1 0 0 0 0,0 0 0 0 0,0 0 0 0 0,1-1 0 0 0,-1 1 0 0 0,0 0 0 0 0,1 0 0 0 0,-1 0 0 0 0,0 0 0 0 0,0-1 0 0 0,1 1 0 0 0,-1 0 0 0 0,0 0 0 0 0,0-1 0 0 0,0 1 0 0 0,1 0 0 0 0,-1 0 0 0 0,0-1 0 0 0,0 1 0 0 0,0 0 0 0 0,0-1 0 0 0,0 1 1 0 0,0 0-1 0 0,1 0 0 0 0,-1-1 0 0 0,0 1 0 0 0,0-1 0 0 0,0 1 226 0 0,-25-9 2124 0 0,23 10-2402 0 0,1 0 0 0 0,-1-1 0 0 0,0 1 0 0 0,0 0 1 0 0,1 0-1 0 0,-1 0 0 0 0,1 0 0 0 0,-1 1 0 0 0,1-1 1 0 0,-1 0-1 0 0,1 1 0 0 0,0-1 0 0 0,-1 0 0 0 0,1 1 1 0 0,0 0-1 0 0,0-1 0 0 0,0 1 0 0 0,0 0 0 0 0,1-1 1 0 0,-1 1-1 0 0,0 0 0 0 0,0 3 0 0 0,0-3-62 0 0,1 0-1 0 0,-1 1 1 0 0,0-1 0 0 0,1 0-1 0 0,0 1 1 0 0,-1-1-1 0 0,1 1 1 0 0,0-1 0 0 0,0 1-1 0 0,0-1 1 0 0,1 0-1 0 0,-1 1 1 0 0,1-1 0 0 0,-1 1-1 0 0,1-1 1 0 0,0 0-1 0 0,1 3 1 0 0,-2-5-43 0 0,1 1 0 0 0,0-1-1 0 0,0 1 1 0 0,-1-1 0 0 0,1 1 0 0 0,0-1 0 0 0,0 0-1 0 0,0 0 1 0 0,0 1 0 0 0,0-1 0 0 0,0 0 0 0 0,-1 0 0 0 0,1 0-1 0 0,0 0 1 0 0,0 0 0 0 0,0 0 0 0 0,0 0 0 0 0,0 0-1 0 0,0 0 1 0 0,0-1 0 0 0,-1 1 0 0 0,1 0 0 0 0,0-1-1 0 0,0 1 1 0 0,0 0 0 0 0,0-1 0 0 0,-1 1 0 0 0,1-1 0 0 0,0 1-1 0 0,0-2 1 0 0,24-15 166 0 0,-20 12-155 0 0,-1 0 0 0 0,0 1-1 0 0,1-2 1 0 0,-2 1 0 0 0,7-10 0 0 0,-9 13-14 0 0,0-1 1 0 0,0 1-1 0 0,1 0 0 0 0,-2-1 1 0 0,1 1-1 0 0,0-1 0 0 0,0 0 1 0 0,-1 1-1 0 0,1-1 1 0 0,-1 1-1 0 0,0-1 0 0 0,0 0 1 0 0,0 1-1 0 0,0-1 0 0 0,0 0 1 0 0,-1 1-1 0 0,0-4 0 0 0,1 5 64 0 0,-5 28 252 0 0,6 13-2462 0 0,0-39 702 0 0,2-7-2430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09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68 7367 0 0,'0'3'170'0'0,"1"0"0"0"0,-1-1-1 0 0,1 1 1 0 0,-1 0-1 0 0,0 0 1 0 0,0 0 0 0 0,-1-1-1 0 0,1 1 1 0 0,0 0 0 0 0,-1 0-1 0 0,0 0 1 0 0,0-1-1 0 0,0 1 1 0 0,0 0 0 0 0,0-1-1 0 0,0 1 1 0 0,0-1-1 0 0,-4 5 594 0 0,9-35-1272 0 0,-3 21 462 0 0,1 0 0 0 0,0 0 0 0 0,0 0 0 0 0,0 0 0 0 0,7-11 0 0 0,-7 15 63 0 0,1-1 1 0 0,-1 1 0 0 0,1-1 0 0 0,0 1 0 0 0,0 0 0 0 0,1 0-1 0 0,-1 0 1 0 0,1 1 0 0 0,-1-1 0 0 0,8-3 0 0 0,-11 6-139 0 0,1-1 1 0 0,0 1 0 0 0,-1-1 0 0 0,1 1-1 0 0,0-1 1 0 0,0 1 0 0 0,-1-1 0 0 0,1 1-1 0 0,0 0 1 0 0,0-1 0 0 0,0 1 0 0 0,0 0-1 0 0,0 0 1 0 0,-1 0 0 0 0,1 0 0 0 0,0 0-1 0 0,0 0 1 0 0,0 0 0 0 0,0 0 0 0 0,0 0-1 0 0,0 0 1 0 0,-1 0 0 0 0,1 0-1 0 0,0 1 1 0 0,0-1 0 0 0,0 0 0 0 0,0 1-1 0 0,1 0 1 0 0,-1 1-341 0 0,0 0 0 0 0,0 0 0 0 0,0 0-1 0 0,0 0 1 0 0,0 0 0 0 0,-1 0 0 0 0,1 0 0 0 0,-1 0-1 0 0,1 4 1 0 0,1 4 357 0 0,-1-6 555 0 0,-1 0 0 0 0,1-1-1 0 0,0 1 1 0 0,1 0 0 0 0,-1 0 0 0 0,1 0 0 0 0,0-1 0 0 0,-1 1 0 0 0,2-1 0 0 0,-1 1 0 0 0,4 4-1 0 0,-6-8-400 0 0,0 0-1 0 0,1 0 0 0 0,-1 0 1 0 0,0 0-1 0 0,0 0 1 0 0,0 0-1 0 0,1 0 0 0 0,-1 0 1 0 0,0 0-1 0 0,0 0 0 0 0,0 0 1 0 0,1 0-1 0 0,-1 0 0 0 0,0 0 1 0 0,0 0-1 0 0,0 0 1 0 0,1 0-1 0 0,-1 0 0 0 0,0 0 1 0 0,0 0-1 0 0,0 0 0 0 0,1 0 1 0 0,-1 0-1 0 0,0 0 0 0 0,0 0 1 0 0,0-1-1 0 0,1 1 0 0 0,-1 0 1 0 0,0 0-1 0 0,0 0 1 0 0,0 0-1 0 0,0 0 0 0 0,0-1 1 0 0,0 1-1 0 0,1 0 0 0 0,-1 0 1 0 0,0 0-1 0 0,0-1 0 0 0,3-11 841 0 0,-4-11 340 0 0,1 21-1152 0 0,-1 0-1 0 0,0 0 1 0 0,0 0 0 0 0,0 0-1 0 0,0 0 1 0 0,0 0-1 0 0,0 0 1 0 0,-1 0 0 0 0,1 1-1 0 0,0-1 1 0 0,-1 0-1 0 0,0 1 1 0 0,1-1-1 0 0,-1 1 1 0 0,0 0 0 0 0,-2-2-1 0 0,3 3-68 0 0,1 0-1 0 0,0 0 1 0 0,-1-1 0 0 0,1 1-1 0 0,-1 0 1 0 0,1 0-1 0 0,-1 0 1 0 0,1 0 0 0 0,-1 0-1 0 0,1 0 1 0 0,-1 0 0 0 0,1 0-1 0 0,-1 0 1 0 0,1 0-1 0 0,-1 0 1 0 0,1 0 0 0 0,-1 1-1 0 0,1-1 1 0 0,-1 0-1 0 0,1 0 1 0 0,-1 0 0 0 0,1 1-1 0 0,-1-1 1 0 0,1 0-1 0 0,-1 1 1 0 0,0 0 13 0 0,0 1 0 0 0,0-1 0 0 0,1 0 0 0 0,-1 0 0 0 0,0 1 0 0 0,1-1 0 0 0,-1 0 1 0 0,1 1-1 0 0,-1-1 0 0 0,1 1 0 0 0,0-1 0 0 0,0 1 0 0 0,-1 1 0 0 0,1 1 60 0 0,-1 0 1 0 0,1 0 0 0 0,0 0-1 0 0,0 0 1 0 0,1 0-1 0 0,-1 0 1 0 0,1 0-1 0 0,0 0 1 0 0,0 0-1 0 0,0-1 1 0 0,2 6-1 0 0,-2-8-84 0 0,0 0-1 0 0,0 0 1 0 0,0 1 0 0 0,0-1-1 0 0,0 0 1 0 0,0 0 0 0 0,1 0-1 0 0,-1 0 1 0 0,0 0 0 0 0,0 0-1 0 0,1 0 1 0 0,-1-1 0 0 0,1 1-1 0 0,-1 0 1 0 0,1-1 0 0 0,-1 1-1 0 0,1-1 1 0 0,-1 0 0 0 0,1 1-1 0 0,-1-1 1 0 0,1 0 0 0 0,-1 0-1 0 0,1 0 1 0 0,0 0 0 0 0,-1 0-1 0 0,1 0 1 0 0,-1-1 0 0 0,1 1-1 0 0,-1 0 1 0 0,3-1 0 0 0,28-10-1491 0 0,-2-5-3644 0 0,-19 9 3012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 1375 0 0,'24'-17'5379'0'0,"-21"15"-5049"0"0,1 1 0 0 0,-1-1 0 0 0,0 1 0 0 0,1 0 1 0 0,0 0-1 0 0,-1 0 0 0 0,6 0 0 0 0,-7 1-475 0 0,-1 0 0 0 0,1 1 0 0 0,-1-1 0 0 0,1 0 1 0 0,-1 1-1 0 0,1-1 0 0 0,-1 0 0 0 0,0 1 0 0 0,1 0 0 0 0,-1-1 0 0 0,0 1 0 0 0,1 0 1 0 0,-1 0-1 0 0,0 0 0 0 0,0 0 0 0 0,0 0 0 0 0,1 0 0 0 0,-1 0 0 0 0,0 0 1 0 0,1 2-1 0 0,2 0-3394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4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34 5983 0 0,'0'0'464'0'0,"31"10"2415"0"0,-29-9-2851 0 0,0-1 1 0 0,-1 1-1 0 0,1 0 1 0 0,0-1-1 0 0,-1 1 0 0 0,1-1 1 0 0,0 0-1 0 0,0 1 1 0 0,-1-1-1 0 0,1 0 1 0 0,0 0-1 0 0,0 0 0 0 0,-1 0 1 0 0,1 0-1 0 0,0-1 1 0 0,0 1-1 0 0,-1-1 0 0 0,1 1 1 0 0,0-1-1 0 0,-1 1 1 0 0,1-1-1 0 0,0 0 1 0 0,-1 0-1 0 0,1 0 0 0 0,-1 0 1 0 0,1 0-1 0 0,-1 0 1 0 0,0 0-1 0 0,1 0 0 0 0,-1-1 1 0 0,0 1-1 0 0,0-1 1 0 0,0 1-1 0 0,0 0 0 0 0,0-1 1 0 0,0 0-1 0 0,-1 1 1 0 0,1-1-1 0 0,0 0 1 0 0,-1 1-1 0 0,1-4 0 0 0,0 4-27 0 0,-1 1-1 0 0,0 0 1 0 0,0-1-1 0 0,0 1 0 0 0,0-1 1 0 0,0 1-1 0 0,0 0 1 0 0,0-1-1 0 0,0 1 0 0 0,-1-1 1 0 0,1 1-1 0 0,0 0 1 0 0,0-1-1 0 0,0 1 0 0 0,0 0 1 0 0,0-1-1 0 0,-1 1 1 0 0,1 0-1 0 0,0-1 0 0 0,0 1 1 0 0,0 0-1 0 0,-1-1 1 0 0,1 1-1 0 0,0 0 0 0 0,-1 0 1 0 0,1-1-1 0 0,0 1 1 0 0,0 0-1 0 0,-1 0 0 0 0,1 0 1 0 0,-1-1-1 0 0,1 1 1 0 0,0 0-1 0 0,-1 0 0 0 0,1 0 1 0 0,0 0-1 0 0,-1 0 1 0 0,1 0-1 0 0,-1 0 0 0 0,-15-3 32 0 0,15 3-26 0 0,-1 0 43 0 0,-1-1 1 0 0,0 1-1 0 0,0 1 0 0 0,1-1 1 0 0,-1 0-1 0 0,0 1 1 0 0,1-1-1 0 0,-1 1 1 0 0,0 0-1 0 0,1 0 1 0 0,-1 0-1 0 0,1 0 1 0 0,-1 0-1 0 0,1 0 0 0 0,0 1 1 0 0,-1-1-1 0 0,1 1 1 0 0,0 0-1 0 0,0 0 1 0 0,0-1-1 0 0,0 1 1 0 0,1 1-1 0 0,-1-1 1 0 0,0 0-1 0 0,1 0 0 0 0,0 1 1 0 0,-1-1-1 0 0,1 0 1 0 0,0 1-1 0 0,0 0 1 0 0,0-1-1 0 0,1 1 1 0 0,-1-1-1 0 0,0 1 1 0 0,1 0-1 0 0,0 0 0 0 0,0-1 1 0 0,0 1-1 0 0,0 0 1 0 0,0-1-1 0 0,0 1 1 0 0,1 0-1 0 0,1 4 1 0 0,-2-5-94 0 0,1-1 0 0 0,-1 0 0 0 0,1 1 1 0 0,0-1-1 0 0,0 0 0 0 0,-1 1 0 0 0,1-1 0 0 0,0 0 1 0 0,0 0-1 0 0,0 1 0 0 0,1-1 0 0 0,-1 0 0 0 0,0 0 1 0 0,0-1-1 0 0,1 1 0 0 0,-1 0 0 0 0,0 0 1 0 0,1 0-1 0 0,-1-1 0 0 0,1 1 0 0 0,-1-1 0 0 0,0 1 1 0 0,1-1-1 0 0,0 0 0 0 0,-1 1 0 0 0,1-1 0 0 0,-1 0 1 0 0,1 0-1 0 0,-1 0 0 0 0,3-1 0 0 0,4-1-4076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4.9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6447 0 0,'-30'8'1488'0'0,"29"-8"-1421"0"0,0 1-1 0 0,0-1 1 0 0,0 1-1 0 0,0-1 1 0 0,0 1-1 0 0,1 0 1 0 0,-1-1-1 0 0,0 1 1 0 0,0 0-1 0 0,0-1 1 0 0,0 1-1 0 0,1 0 0 0 0,-1 0 1 0 0,0 0-1 0 0,1 0 1 0 0,-1 0-1 0 0,0 0 1 0 0,1 0-1 0 0,0 0 1 0 0,-1 0-1 0 0,1 0 1 0 0,-1 0-1 0 0,1 0 1 0 0,0 0-1 0 0,0 0 1 0 0,0 0-1 0 0,0 0 1 0 0,0 0-1 0 0,0 0 0 0 0,0 1 1 0 0,0 0-1 0 0,0 1-53 0 0,1-1 0 0 0,0 1-1 0 0,-1-1 1 0 0,1 1-1 0 0,0-1 1 0 0,0 1 0 0 0,0-1-1 0 0,1 0 1 0 0,-1 0-1 0 0,0 1 1 0 0,1-1-1 0 0,2 3 1 0 0,-3-5-14 0 0,0 1 0 0 0,0-1 0 0 0,0 1 0 0 0,0-1 0 0 0,-1 1-1 0 0,1-1 1 0 0,0 0 0 0 0,0 1 0 0 0,0-1 0 0 0,0 0 0 0 0,0 0 0 0 0,0 0 0 0 0,0 0 0 0 0,0 0 0 0 0,0 0-1 0 0,0 0 1 0 0,0 0 0 0 0,0 0 0 0 0,0 0 0 0 0,0 0 0 0 0,0-1 0 0 0,0 1 0 0 0,0 0 0 0 0,-1-1 0 0 0,1 1 0 0 0,0-1-1 0 0,0 1 1 0 0,0-1 0 0 0,0 1 0 0 0,-1-1 0 0 0,1 0 0 0 0,0 1 0 0 0,-1-1 0 0 0,1 0 0 0 0,0 1 0 0 0,0-3-1 0 0,2 0-31 0 0,0-1 0 0 0,0 1-1 0 0,0-1 1 0 0,0 0-1 0 0,-1 0 1 0 0,3-6-1 0 0,1-14-14 0 0,-6 23 128 0 0,0 2-23 0 0,-1 0-1 0 0,0-1 0 0 0,0 1 1 0 0,1 0-1 0 0,-1 0 1 0 0,0 0-1 0 0,1 0 0 0 0,-1 0 1 0 0,1 0-1 0 0,-1 0 1 0 0,1 0-1 0 0,-1 0 0 0 0,1 0 1 0 0,0 0-1 0 0,0 0 0 0 0,-1 0 1 0 0,1 0-1 0 0,0 0 1 0 0,0 0-1 0 0,0 0 0 0 0,0 0 1 0 0,1 2-1 0 0,-1 28 202 0 0,3-22-1349 0 0,3-11-2669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5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9215 0 0,'-2'0'64'0'0,"0"0"0"0"0,0 0 0 0 0,0 1 0 0 0,0-1-1 0 0,0 1 1 0 0,0-1 0 0 0,1 1 0 0 0,-1 0 0 0 0,0 0-1 0 0,0 0 1 0 0,1 0 0 0 0,-1 0 0 0 0,0 0 0 0 0,1 0-1 0 0,-1 1 1 0 0,1-1 0 0 0,0 1 0 0 0,-1-1 0 0 0,1 1-1 0 0,-2 3 1 0 0,-1 0-51 0 0,1 0 0 0 0,0 0-1 0 0,0 1 1 0 0,0-1 0 0 0,-3 9-1 0 0,6-11 46 0 0,-1-1 0 0 0,1 0-1 0 0,0 0 1 0 0,-1 1 0 0 0,1-1-1 0 0,0 0 1 0 0,0 1-1 0 0,1-1 1 0 0,-1 0 0 0 0,0 1-1 0 0,1-1 1 0 0,0 3 0 0 0,-1-5-65 0 0,1 1 0 0 0,-1-1 0 0 0,0 1 0 0 0,0-1 1 0 0,1 1-1 0 0,-1-1 0 0 0,0 1 0 0 0,1-1 0 0 0,-1 1 1 0 0,1-1-1 0 0,-1 1 0 0 0,1-1 0 0 0,-1 0 1 0 0,1 1-1 0 0,-1-1 0 0 0,1 0 0 0 0,-1 1 0 0 0,1-1 1 0 0,-1 0-1 0 0,1 0 0 0 0,0 1 0 0 0,1-1-85 0 0,-1 0 0 0 0,0 0-1 0 0,0-1 1 0 0,1 1 0 0 0,-1 0 0 0 0,0 0-1 0 0,0-1 1 0 0,0 1 0 0 0,1 0 0 0 0,-1-1-1 0 0,0 1 1 0 0,0-1 0 0 0,0 0 0 0 0,2-1-1 0 0,13-9-3475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5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63 2759 0 0,'1'3'642'0'0,"-2"-5"-600"0"0,0-1 0 0 0,0 1 1 0 0,0 0-1 0 0,0-1 0 0 0,-1 1 1 0 0,1 0-1 0 0,-1 0 0 0 0,-3-4 0 0 0,1 2 2728 0 0,4 3-2687 0 0,0 0-1 0 0,0 0 1 0 0,0 0 0 0 0,0 0-1 0 0,0 0 1 0 0,0 0-1 0 0,-1 0 1 0 0,1 0-1 0 0,0 0 1 0 0,-1 0-1 0 0,1 0 1 0 0,-1 0-1 0 0,1 0 1 0 0,-1 0-1 0 0,0 0 1 0 0,1 0-1 0 0,-1 1 1 0 0,0-1-1 0 0,1 0 1 0 0,-1 0-1 0 0,0 1 1 0 0,0-1 0 0 0,0 1-1 0 0,0-1 1 0 0,1 1-1 0 0,-1-1 1 0 0,-2 0-1 0 0,0-1 30 0 0,-1 0-1 0 0,1 0 0 0 0,0 1 1 0 0,-1-1-1 0 0,0 1 1 0 0,-5-2-1 0 0,0 3-35 0 0,1 1 1 0 0,0 0-1 0 0,-1 1 1 0 0,1-1-1 0 0,0 2 0 0 0,0-1 1 0 0,0 1-1 0 0,0 0 1 0 0,-11 7-1 0 0,12-6-34 0 0,0 0-1 0 0,0 0 1 0 0,0 1 0 0 0,1 0-1 0 0,0 0 1 0 0,0 1 0 0 0,0-1-1 0 0,-6 9 1 0 0,-4 8-22 0 0,-16 26 1 0 0,26-37-12 0 0,-4 4 36 0 0,2 0 0 0 0,0 1 1 0 0,1 0-1 0 0,1 0 0 0 0,0 1 0 0 0,1-1 0 0 0,1 1 0 0 0,0 0 0 0 0,-2 32 0 0 0,5-37-23 0 0,0-8-17 0 0,1 0-1 0 0,0 1 1 0 0,0-1-1 0 0,0 0 1 0 0,0 0-1 0 0,1 6 0 0 0,2 16-4 0 0,-2-17 8 0 0,7 51 48 0 0,1-32-56 0 0,-8-26 0 0 0,0 0 0 0 0,-1 1 0 0 0,1-1 0 0 0,1 0 0 0 0,-1 0 0 0 0,0 0 0 0 0,1 0 0 0 0,-1-1 0 0 0,1 1 0 0 0,-1 0 0 0 0,1-1 0 0 0,0 1 0 0 0,0-1 0 0 0,-1 1 0 0 0,5 1 0 0 0,-1-2 13 0 0,0-1 0 0 0,0 0 0 0 0,1-1 0 0 0,8 0-1 0 0,-10-1-12 0 0,0 0 0 0 0,0-1 0 0 0,0 1 0 0 0,0-1 0 0 0,0 1 0 0 0,0-1 0 0 0,-1 0 0 0 0,1 0 0 0 0,-1-1 0 0 0,0 1 0 0 0,0-1 0 0 0,0 0 0 0 0,3-6 0 0 0,-5 8 0 0 0,2-2 0 0 0,-1 1 0 0 0,0-1 0 0 0,0 1 0 0 0,0-1 0 0 0,0 0 0 0 0,-1 0 0 0 0,0 0 0 0 0,1 0 0 0 0,-2 0 0 0 0,1 0 0 0 0,0-6 0 0 0,0 10 0 0 0,-1-1 0 0 0,0 0 0 0 0,0 0 0 0 0,1 1 0 0 0,-1-1 0 0 0,0 0 0 0 0,0 0 0 0 0,0 1 0 0 0,0-1 0 0 0,0 0 0 0 0,0 0 0 0 0,0 0 0 0 0,0 1 0 0 0,-1-1 0 0 0,1 0 0 0 0,0 0 0 0 0,0 1 0 0 0,-1-1 0 0 0,1 0 0 0 0,0 0 0 0 0,-1 1 0 0 0,1-1 0 0 0,0 0 0 0 0,-1 1 0 0 0,1-1 0 0 0,-1 0 0 0 0,0 1 0 0 0,1-1 0 0 0,-1 1 0 0 0,1-1 0 0 0,-1 1 0 0 0,0-1 0 0 0,0 0 0 0 0,-1 0 0 0 0,1 0 0 0 0,-1 0 0 0 0,1 0 0 0 0,0 0 0 0 0,0 0 0 0 0,-1 1 0 0 0,1-1 0 0 0,0 0 0 0 0,-1 1 0 0 0,1-1 0 0 0,-1 0 0 0 0,1 1 0 0 0,-1 0 0 0 0,1-1 0 0 0,-1 1 0 0 0,1 0 0 0 0,-1 0 0 0 0,-3 0 0 0 0,-17-1 0 0 0,15 0 0 0 0,-4-1 0 0 0,-1 1 0 0 0,1 0 0 0 0,-15 1 0 0 0,20-1 0 0 0,4 1-2 0 0,0 0 1 0 0,0 0 0 0 0,0 0-1 0 0,0 0 1 0 0,0 0-1 0 0,0 1 1 0 0,0-1 0 0 0,0 0-1 0 0,0 1 1 0 0,0 0 0 0 0,0-1-1 0 0,0 1 1 0 0,-2 1-1 0 0,4-2-120 0 0,-1 0-1 0 0,1 0 1 0 0,-1 0-1 0 0,1 1 1 0 0,-1-1-1 0 0,1 0 1 0 0,-1 0 0 0 0,1 0-1 0 0,0 0 1 0 0,-1 1-1 0 0,1-1 1 0 0,-1 0-1 0 0,1 0 1 0 0,0 1-1 0 0,-1-1 1 0 0,1 0-1 0 0,-1 1 1 0 0,1-1-1 0 0,0 0 1 0 0,0 1-1 0 0,-1-1 1 0 0,1 0-1 0 0,0 1 1 0 0,0-1-1 0 0,-1 1 1 0 0,1-1 0 0 0,0 1-1 0 0,0-1 1 0 0,0 0-1 0 0,0 1 1 0 0,0-1-1 0 0,-1 1 1 0 0,1-1-1 0 0,0 1 1 0 0,0-1-1 0 0,0 1 1 0 0,0-1-1 0 0,0 1 1 0 0,1-1-1 0 0,-1 1 1 0 0,0 0-1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5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9215 0 0,'-25'122'3032'0'0,"25"-122"-3024"0"0,0 1 0 0 0,-1-1-1 0 0,1 0 1 0 0,0 0-1 0 0,0 1 1 0 0,0-1 0 0 0,0 0-1 0 0,0 0 1 0 0,0 0-1 0 0,0 1 1 0 0,0-1 0 0 0,-1 0-1 0 0,1 0 1 0 0,0 1-1 0 0,0-1 1 0 0,0 0 0 0 0,0 1-1 0 0,0-1 1 0 0,0 0-1 0 0,1 0 1 0 0,-1 1 0 0 0,0-1-1 0 0,0 0 1 0 0,0 0-1 0 0,0 1 1 0 0,0-1 0 0 0,0 0-1 0 0,0 0 1 0 0,0 0-1 0 0,1 1 1 0 0,-1-1 0 0 0,0 0-1 0 0,0 0 1 0 0,0 0-1 0 0,0 1 1 0 0,1-1 0 0 0,-1 0-1 0 0,0 0 1 0 0,0 0-1 0 0,0 0 1 0 0,1 0 0 0 0,-1 1-1 0 0,0-1 1 0 0,0 0-1 0 0,1 0 1 0 0,11-9-159 0 0,9-17-673 0 0,-14 14 302 0 0,14-20-178 0 0,-20 30 734 0 0,0 1-1 0 0,0 0 0 0 0,0-1 1 0 0,0 1-1 0 0,0 0 0 0 0,1 0 1 0 0,-1 0-1 0 0,0 0 0 0 0,1 0 1 0 0,-1 0-1 0 0,1 1 1 0 0,-1-1-1 0 0,1 0 0 0 0,-1 1 1 0 0,1-1-1 0 0,-1 1 0 0 0,4-1 1 0 0,-4 1 17 0 0,0 1 1 0 0,-1-1-1 0 0,1 1 1 0 0,0-1-1 0 0,0 1 1 0 0,-1-1-1 0 0,1 1 1 0 0,-1-1 0 0 0,1 1-1 0 0,0 0 1 0 0,-1-1-1 0 0,1 1 1 0 0,-1 0-1 0 0,1 0 1 0 0,-1-1-1 0 0,0 1 1 0 0,1 0-1 0 0,-1 0 1 0 0,0 0-1 0 0,0 0 1 0 0,1-1 0 0 0,-1 1-1 0 0,0 0 1 0 0,0 0-1 0 0,0 0 1 0 0,0 0-1 0 0,0 0 1 0 0,1 26 734 0 0,-1-21-875 0 0,0 0 0 0 0,0-1 1 0 0,-1 1-1 0 0,0 0 0 0 0,0 0 1 0 0,-1-1-1 0 0,1 1 0 0 0,-4 7 0 0 0,4-12-694 0 0,2 1-2706 0 0,2-3 321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6.6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 4607 0 0,'-11'-1'818'0'0,"8"1"-524"0"0,0-1 1 0 0,0 1-1 0 0,0 0 0 0 0,0 0 1 0 0,0 1-1 0 0,0-1 1 0 0,0 1-1 0 0,0-1 0 0 0,1 1 1 0 0,-1 0-1 0 0,-3 1 0 0 0,5-1-241 0 0,0 0-1 0 0,-1 0 0 0 0,1 0 0 0 0,0 0 0 0 0,0 1 0 0 0,0-1 0 0 0,0 0 0 0 0,0 1 0 0 0,0-1 0 0 0,0 0 0 0 0,1 1 0 0 0,-1-1 1 0 0,0 1-1 0 0,1-1 0 0 0,-1 1 0 0 0,1 0 0 0 0,0-1 0 0 0,-1 1 0 0 0,1-1 0 0 0,0 1 0 0 0,0 3 0 0 0,0-4-17 0 0,-1 1 0 0 0,1-1 0 0 0,0 1-1 0 0,0-1 1 0 0,0 1 0 0 0,0-1 0 0 0,0 1 0 0 0,1-1-1 0 0,-1 1 1 0 0,0-1 0 0 0,1 1 0 0 0,-1-1 0 0 0,1 1-1 0 0,-1-1 1 0 0,1 1 0 0 0,0-1 0 0 0,-1 0-1 0 0,1 1 1 0 0,0-1 0 0 0,0 0 0 0 0,0 0 0 0 0,0 0-1 0 0,0 0 1 0 0,0 0 0 0 0,0 0 0 0 0,1 0-1 0 0,-1 0 1 0 0,0 0 0 0 0,0 0 0 0 0,1-1 0 0 0,1 2-1 0 0,0-2-40 0 0,-1 0-1 0 0,0 0 1 0 0,1 0 0 0 0,-1 0-1 0 0,1 0 1 0 0,-1 0-1 0 0,0-1 1 0 0,1 1-1 0 0,-1-1 1 0 0,1 1-1 0 0,-1-1 1 0 0,0 0-1 0 0,0 0 1 0 0,0 0 0 0 0,1-1-1 0 0,-1 1 1 0 0,0 0-1 0 0,0-1 1 0 0,2-2-1 0 0,16-16 3 0 0,-19 19 32 0 0,-1 1 0 0 0,1-1 0 0 0,0 0 0 0 0,-1 0 0 0 0,1 0-1 0 0,0 0 1 0 0,-1-1 0 0 0,0 1 0 0 0,1 0 0 0 0,-1 0 0 0 0,1 0-1 0 0,-1 0 1 0 0,0 0 0 0 0,0-1 0 0 0,0 1 0 0 0,0 0 0 0 0,0 0-1 0 0,0 0 1 0 0,0 0 0 0 0,0-1 0 0 0,0 1 0 0 0,-1 0-1 0 0,1-2 1 0 0,-1 3 271 0 0,-8 2 858 0 0,8 2-1122 0 0,-1 0 1 0 0,1 0-1 0 0,0 0 0 0 0,1 1 0 0 0,-1-1 0 0 0,1 0 0 0 0,0 0 0 0 0,0 1 1 0 0,0-1-1 0 0,0 0 0 0 0,1 0 0 0 0,1 7 0 0 0,0 29 218 0 0,-3-36-180 0 0,0 1 0 0 0,-1-1 0 0 0,0 0 0 0 0,1 0 0 0 0,-2 1 1 0 0,1-1-1 0 0,0 0 0 0 0,-1-1 0 0 0,-5 8 0 0 0,6-9-72 0 0,1 0 1 0 0,-1 0-1 0 0,0 0 0 0 0,0-1 1 0 0,0 1-1 0 0,0 0 0 0 0,0-1 0 0 0,0 1 1 0 0,0-1-1 0 0,-1 0 0 0 0,1 0 1 0 0,0 0-1 0 0,-1 0 0 0 0,1 0 0 0 0,-1 0 1 0 0,1 0-1 0 0,-1-1 0 0 0,-4 1 1 0 0,4-7-1461 0 0,4-11-3316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7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32 8751 0 0,'0'0'674'0'0,"-5"10"-301"0"0,0 1 0 0 0,-1-1 1 0 0,0 0-1 0 0,-9 12 0 0 0,-1-1 1222 0 0,16-20-1522 0 0,24-37 319 0 0,-17 26-367 0 0,0 1 0 0 0,1 0 0 0 0,16-15-1 0 0,-20 21-17 0 0,0 0 0 0 0,0 0 0 0 0,1 1-1 0 0,-1-1 1 0 0,1 1 0 0 0,0 0 0 0 0,0 0-1 0 0,0 0 1 0 0,0 1 0 0 0,0 0 0 0 0,6-1-1 0 0,-7 1-138 0 0,-4 1 29 0 0,1 0-1 0 0,-1 0 1 0 0,1-1-1 0 0,-1 1 1 0 0,1 0-1 0 0,-1 0 1 0 0,1 0-1 0 0,0 0 1 0 0,-1 0-1 0 0,1 0 1 0 0,-1 0-1 0 0,1 0 1 0 0,-1 0-1 0 0,1 0 1 0 0,-1 0-1 0 0,1 0 1 0 0,0 0-1 0 0,-1 1 1 0 0,1-1-1 0 0,-1 0 1 0 0,1 1-1 0 0,5 4-3979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7.4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1 6911 0 0,'-25'7'2908'0'0,"22"-5"-2784"0"0,0 0 0 0 0,0 0 1 0 0,1 0-1 0 0,-1 0 0 0 0,0 1 0 0 0,1-1 0 0 0,0 1 0 0 0,0 0 0 0 0,0-1 0 0 0,0 1 0 0 0,0 0 0 0 0,0 0 0 0 0,1 0 0 0 0,-1 1 0 0 0,1-1 0 0 0,0 0 0 0 0,0 0 0 0 0,0 1 0 0 0,1-1 1 0 0,-1 1-1 0 0,0 4 0 0 0,2-7-113 0 0,-1-1 1 0 0,0 1 0 0 0,1-1-1 0 0,-1 1 1 0 0,0-1 0 0 0,1 1-1 0 0,-1-1 1 0 0,0 1 0 0 0,1-1-1 0 0,-1 1 1 0 0,1-1 0 0 0,-1 1-1 0 0,1-1 1 0 0,-1 0 0 0 0,1 1-1 0 0,-1-1 1 0 0,1 0 0 0 0,0 1-1 0 0,-1-1 1 0 0,1 0 0 0 0,-1 0-1 0 0,1 0 1 0 0,0 1 0 0 0,-1-1-1 0 0,1 0 1 0 0,0 0 0 0 0,-1 0-1 0 0,1 0 1 0 0,0 0 0 0 0,-1 0-1 0 0,1 0 1 0 0,-1-1 0 0 0,1 1-1 0 0,0 0 1 0 0,-1 0 0 0 0,1 0-1 0 0,-1-1 1 0 0,1 1 0 0 0,0 0-1 0 0,0-1 1 0 0,24-9 56 0 0,-18 6-39 0 0,-1 1-1 0 0,-1-1 1 0 0,1 0-1 0 0,9-9 1 0 0,-14 13-4 0 0,0-1-1 0 0,0 0 1 0 0,-1 1-1 0 0,1-1 1 0 0,0 0 0 0 0,0 0-1 0 0,-1 1 1 0 0,1-1-1 0 0,-1 0 1 0 0,1 0 0 0 0,0 0-1 0 0,-1 0 1 0 0,0 0-1 0 0,1 0 1 0 0,-1 0 0 0 0,1 0-1 0 0,-1 0 1 0 0,0 0-1 0 0,0 0 1 0 0,0 0 0 0 0,0 0-1 0 0,0 0 1 0 0,0 0-1 0 0,0 0 1 0 0,0 0 0 0 0,0 0-1 0 0,0 0 1 0 0,0 0-1 0 0,-1 0 1 0 0,1 0 0 0 0,0 0-1 0 0,-1 0 1 0 0,1 0-1 0 0,-1 0 1 0 0,1 0 0 0 0,-1 0-1 0 0,0 0 1 0 0,1 0-1 0 0,-1 0 1 0 0,0 1 0 0 0,0-2-1 0 0,0 1-7 0 0,0 1-1 0 0,1 0 1 0 0,-1-1-1 0 0,0 1 0 0 0,1-1 1 0 0,-1 1-1 0 0,0 0 1 0 0,0 0-1 0 0,1-1 0 0 0,-1 1 1 0 0,0 0-1 0 0,0 0 1 0 0,1 0-1 0 0,-1 0 0 0 0,0 0 1 0 0,0 0-1 0 0,0 0 1 0 0,1 0-1 0 0,-1 0 1 0 0,0 0-1 0 0,0 0 0 0 0,1 1 1 0 0,-1-1-1 0 0,0 0 1 0 0,1 1-1 0 0,-1-1 0 0 0,0 0 1 0 0,0 1-1 0 0,1-1 1 0 0,-1 1-1 0 0,1-1 0 0 0,-2 2 1 0 0,-2 7-2587 0 0,4-9 2281 0 0,0 0 0 0 0,0 1 1 0 0,0-1-1 0 0,0 0 0 0 0,0 0 0 0 0,0 1 0 0 0,0-1 0 0 0,1 0 0 0 0,-1 1 0 0 0,0-1 0 0 0,0 0 0 0 0,0 0 1 0 0,0 1-1 0 0,1-1 0 0 0,-1 0 0 0 0,0 0 0 0 0,0 0 0 0 0,1 1 0 0 0,-1-1 0 0 0,0 0 0 0 0,0 0 1 0 0,1 0-1 0 0,-1 0 0 0 0,0 0 0 0 0,1 1 0 0 0,-1-1 0 0 0,0 0 0 0 0,0 0 0 0 0,1 0 0 0 0,0 0 0 0 0,1 0-1631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7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18 4143 0 0,'7'-3'1442'0'0,"-1"3"5179"0"0,-9 2-6531 0 0,1 0-1 0 0,0 1 1 0 0,0 0-1 0 0,1-1 1 0 0,-1 1 0 0 0,0 0-1 0 0,1 0 1 0 0,-1 0-1 0 0,1 0 1 0 0,0 0 0 0 0,0 0-1 0 0,1 0 1 0 0,-1 0 0 0 0,0 1-1 0 0,1-1 1 0 0,0 0-1 0 0,0 0 1 0 0,0 6 0 0 0,0-9-87 0 0,0 1 0 0 0,0-1 1 0 0,1 0-1 0 0,-1 0 0 0 0,0 0 0 0 0,0 1 1 0 0,0-1-1 0 0,0 0 0 0 0,0 0 1 0 0,0 0-1 0 0,0 0 0 0 0,1 1 1 0 0,-1-1-1 0 0,0 0 0 0 0,0 0 0 0 0,0 0 1 0 0,0 0-1 0 0,1 0 0 0 0,-1 0 1 0 0,0 1-1 0 0,0-1 0 0 0,0 0 1 0 0,1 0-1 0 0,-1 0 0 0 0,0 0 0 0 0,0 0 1 0 0,0 0-1 0 0,1 0 0 0 0,-1 0 1 0 0,0 0-1 0 0,0 0 0 0 0,0 0 1 0 0,1 0-1 0 0,-1 0 0 0 0,0 0 0 0 0,0 0 1 0 0,0 0-1 0 0,1 0 0 0 0,10-6 76 0 0,6-10 10 0 0,-14 13-85 0 0,-1 0 1 0 0,0-1-1 0 0,0 1 1 0 0,-1-1-1 0 0,1 1 1 0 0,-1-1-1 0 0,1 0 1 0 0,0-7-1 0 0,0-7-5307 0 0,4 21-465 0 0,-4-4 4041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8.1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8287 0 0,'1'2'159'0'0,"0"-1"0"0"0,-1 1 0 0 0,1-1-1 0 0,-1 1 1 0 0,1 0 0 0 0,-1-1 0 0 0,0 1-1 0 0,1-1 1 0 0,-1 1 0 0 0,0 0-1 0 0,0-1 1 0 0,0 1 0 0 0,0 0 0 0 0,0-1-1 0 0,-1 3 1 0 0,-7 28 1207 0 0,5-22-1072 0 0,-7 34-1111 0 0,7-70-8551 0 0,3 21 7753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18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 8751 0 0,'4'0'162'0'0,"0"0"1"0"0,0 0-1 0 0,0 0 0 0 0,1 0 0 0 0,-1-1 0 0 0,0 0 0 0 0,0 0 0 0 0,0 0 0 0 0,4-1 0 0 0,16-4-60 0 0,-20 5-66 0 0,-1 1 0 0 0,1 0 1 0 0,0 0-1 0 0,0 0 0 0 0,0 0 0 0 0,-1 1 1 0 0,1 0-1 0 0,0-1 0 0 0,-1 1 0 0 0,1 0 1 0 0,0 1-1 0 0,-1-1 0 0 0,1 1 0 0 0,-1 0 1 0 0,0-1-1 0 0,4 4 0 0 0,-6-4-17 0 0,-1-1 1 0 0,0 1-1 0 0,0 0 1 0 0,0 0-1 0 0,0-1 1 0 0,0 1-1 0 0,0 0 1 0 0,0-1-1 0 0,0 1 1 0 0,0 0-1 0 0,0 0 1 0 0,0-1-1 0 0,0 1 1 0 0,0 0-1 0 0,0-1 1 0 0,-1 1-1 0 0,1 0 1 0 0,0-1-1 0 0,-1 1 1 0 0,1 0-1 0 0,0-1 0 0 0,-1 1 1 0 0,1-1-1 0 0,-1 1 1 0 0,1-1-1 0 0,-1 1 1 0 0,0 0-1 0 0,-14 14 544 0 0,15-14-508 0 0,-2 0-133 0 0,1 1-1 0 0,-1-1 1 0 0,0 0 0 0 0,0 0 0 0 0,1 1 0 0 0,-1-1 0 0 0,0-1 0 0 0,0 1 0 0 0,0 0 0 0 0,0 0 0 0 0,0-1 0 0 0,0 1 0 0 0,0-1-1 0 0,-1 1 1 0 0,1-1 0 0 0,0 0 0 0 0,0 0 0 0 0,0 0 0 0 0,0 0 0 0 0,0-1 0 0 0,0 1 0 0 0,-1 0 0 0 0,1-1 0 0 0,0 1 0 0 0,0-1 0 0 0,0 0-1 0 0,0 0 1 0 0,1 0 0 0 0,-1 0 0 0 0,0 0 0 0 0,-2-1 0 0 0,0-3-3525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0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32 3679 0 0,'0'0'284'0'0,"-13"-23"392"0"0,11 22-504 0 0,1 1-1 0 0,0-1 0 0 0,0 0 0 0 0,-1 0 0 0 0,1 0 1 0 0,0 1-1 0 0,-1-1 0 0 0,1 1 0 0 0,-1-1 1 0 0,1 1-1 0 0,-1-1 0 0 0,1 1 0 0 0,-1 0 0 0 0,1 0 1 0 0,-1 0-1 0 0,1 0 0 0 0,-1 0 0 0 0,1 0 0 0 0,-1 0 1 0 0,1 0-1 0 0,-1 1 0 0 0,1-1 0 0 0,-1 1 1 0 0,-1 0-1 0 0,1 0-30 0 0,-1 1-1 0 0,1 0 1 0 0,0-1 0 0 0,0 1 0 0 0,0 0 0 0 0,1 0 0 0 0,-1 0-1 0 0,0 0 1 0 0,1 0 0 0 0,-1 1 0 0 0,1-1 0 0 0,-3 5 0 0 0,2-1-48 0 0,0 0 0 0 0,-1 1 1 0 0,2-1-1 0 0,-1 0 1 0 0,1 1-1 0 0,0-1 0 0 0,0 1 1 0 0,1-1-1 0 0,0 1 1 0 0,0-1-1 0 0,2 10 0 0 0,-1-11-174 0 0,1 0 0 0 0,0 0 0 0 0,0-1 0 0 0,0 1 0 0 0,0 0 0 0 0,1-1 0 0 0,0 1 0 0 0,4 4 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1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7831 0 0,'1'1'38'0'0,"0"0"-1"0"0,-1-1 0 0 0,1 1 0 0 0,0-1 0 0 0,0 1 0 0 0,0 0 0 0 0,0-1 1 0 0,0 0-1 0 0,0 1 0 0 0,0-1 0 0 0,0 1 0 0 0,-1-1 0 0 0,1 0 0 0 0,0 0 1 0 0,0 0-1 0 0,1 1 0 0 0,-1-1 0 0 0,0 0 0 0 0,0 0 0 0 0,0 0 0 0 0,0-1 1 0 0,0 1-1 0 0,0 0 0 0 0,1-1 0 0 0,26-7 251 0 0,-22 6 61 0 0,18-7-829 0 0,-20 6-2734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1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42 7831 0 0,'-12'82'2792'0'0,"26"-101"-2000"0"0,-8 4-898 0 0,19-37-991 0 0,-23 49 1040 0 0,-1 0 1 0 0,1 0 0 0 0,0 0 0 0 0,0 0-1 0 0,1 1 1 0 0,-1-1 0 0 0,0 1-1 0 0,1 0 1 0 0,0 0 0 0 0,-1 0-1 0 0,1 0 1 0 0,0 0 0 0 0,6-2-1 0 0,-9 3 5 0 0,1 1 0 0 0,0 0-1 0 0,-1 0 1 0 0,1 0-1 0 0,-1-1 1 0 0,1 1 0 0 0,0 0-1 0 0,-1 0 1 0 0,1 0 0 0 0,0 0-1 0 0,-1 0 1 0 0,1 0-1 0 0,0 0 1 0 0,-1 1 0 0 0,1-1-1 0 0,0 0 1 0 0,0 1 0 0 0,3 6-5487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5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69 6911 0 0,'0'0'1006'0'0,"-2"-2"-932"0"0,-15-11 2046 0 0,28 14-1480 0 0,28-4-586 0 0,0-1-1 0 0,63-16 0 0 0,-64 10-53 0 0,-24 6 0 0 0,0 0 0 0 0,1 1 0 0 0,0 0 0 0 0,0 1 0 0 0,-1 1 0 0 0,1 0 0 0 0,25 3 0 0 0,-38-2 0 0 0,-1 0 0 0 0,1 0 1 0 0,-1 0-1 0 0,0 0 0 0 0,1 0 0 0 0,-1 0 0 0 0,0 1 0 0 0,1-1 0 0 0,-1 0 0 0 0,0 1 0 0 0,1-1 0 0 0,-1 1 0 0 0,0 0 0 0 0,0-1 0 0 0,1 1 0 0 0,-1 0 0 0 0,0 0 0 0 0,0 0 1 0 0,1 1-1 0 0,0 1 9 0 0,-1-2-7 0 0,0-1 0 0 0,-1 1-1 0 0,1 0 1 0 0,-1 0 0 0 0,1-1 0 0 0,-1 1 0 0 0,0 0 0 0 0,1 0-1 0 0,-1 0 1 0 0,0 0 0 0 0,1 0 0 0 0,-1 0 0 0 0,0 0-1 0 0,0 0 1 0 0,0 0 0 0 0,0 0 0 0 0,0-1 0 0 0,0 1 0 0 0,0 0-1 0 0,0 0 1 0 0,-1 0 0 0 0,1 0 0 0 0,0 0 0 0 0,0 0-1 0 0,-1 0 1 0 0,1 0 0 0 0,0 0 0 0 0,-1-1 0 0 0,0 3-1 0 0,0-2 9 0 0,-4 9 35 0 0,-1-1 0 0 0,0 0 1 0 0,0 0-1 0 0,-1 0 0 0 0,0-1 0 0 0,-1 0 0 0 0,0-1 0 0 0,-13 11 1 0 0,6-6 89 0 0,-21 25 0 0 0,-23 26 191 0 0,-12 15-4 0 0,55-58-160 0 0,1 1-1 0 0,1 0 0 0 0,1 1 1 0 0,1 0-1 0 0,-15 39 0 0 0,25-53-135 0 0,1-1-1 0 0,0 0 1 0 0,0 1 0 0 0,2 10-1 0 0,-1-15-76 0 0,1-1-1 0 0,0 0 1 0 0,0 1-1 0 0,0-1 0 0 0,1 0 1 0 0,-1 0-1 0 0,3 4 1 0 0,-3-5 25 0 0,0 0-152 0 0,23-1-1494 0 0,25-30-3721 0 0,-39 20 3674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2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11 8287 0 0,'0'0'639'0'0,"-19"14"-78"0"0,15-9-277 0 0,2 1 0 0 0,-1 0 0 0 0,1 0 0 0 0,-4 10 0 0 0,6-14-219 0 0,-1 0-1 0 0,0-1 0 0 0,1 1 0 0 0,0 0 0 0 0,-1 0 0 0 0,1-1 1 0 0,0 1-1 0 0,0 0 0 0 0,0 0 0 0 0,0 0 0 0 0,0 0 1 0 0,0-1-1 0 0,1 1 0 0 0,-1 0 0 0 0,1 0 0 0 0,-1 0 1 0 0,1-1-1 0 0,0 1 0 0 0,-1 0 0 0 0,3 2 0 0 0,-2-4-64 0 0,0 1 0 0 0,0-1 0 0 0,0 0 0 0 0,0 1 0 0 0,1-1 0 0 0,-1 0 0 0 0,0 1 0 0 0,0-1 0 0 0,1 0 0 0 0,-1 0 0 0 0,0 0 0 0 0,0 0 0 0 0,0 0 0 0 0,1 0 0 0 0,-1-1 0 0 0,0 1 0 0 0,0 0 0 0 0,0-1 0 0 0,1 1 0 0 0,-1-1 0 0 0,0 1 0 0 0,0-1 0 0 0,0 1 0 0 0,0-1 0 0 0,0 0 0 0 0,0 1 0 0 0,0-1 0 0 0,0 0 0 0 0,0 0 0 0 0,1-2 0 0 0,3-1 0 0 0,0 0 0 0 0,-1-1 0 0 0,0 0 0 0 0,6-8 0 0 0,-9 11 6 0 0,1 0 0 0 0,-1 0 0 0 0,0 0 0 0 0,0 0-1 0 0,-1 0 1 0 0,1 0 0 0 0,0 0 0 0 0,-1-1 0 0 0,1 1-1 0 0,-1 0 1 0 0,1 0 0 0 0,-1-1 0 0 0,0 1 0 0 0,0 0-1 0 0,0 0 1 0 0,-1-1 0 0 0,1 1 0 0 0,0 0 0 0 0,-1 0 0 0 0,0-3-1 0 0,0 4-1 0 0,0-1 0 0 0,0 1-1 0 0,0 0 1 0 0,0 0 0 0 0,0 0-1 0 0,0 0 1 0 0,0 0 0 0 0,0 0-1 0 0,-1 0 1 0 0,1 1 0 0 0,0-1 0 0 0,0 0-1 0 0,-1 1 1 0 0,1-1 0 0 0,-1 1-1 0 0,1-1 1 0 0,0 1 0 0 0,-1 0-1 0 0,1-1 1 0 0,-1 1 0 0 0,1 0-1 0 0,-1 0 1 0 0,1 0 0 0 0,-1 0-1 0 0,1 0 1 0 0,-1 1 0 0 0,1-1 0 0 0,0 0-1 0 0,-1 1 1 0 0,1-1 0 0 0,-3 2-1 0 0,3-2-102 0 0,0 0-1 0 0,0 1 0 0 0,0-1 1 0 0,0 0-1 0 0,0 1 1 0 0,0-1-1 0 0,1 1 0 0 0,-1-1 1 0 0,0 1-1 0 0,0-1 0 0 0,0 1 1 0 0,1 0-1 0 0,-1 0 1 0 0,0-1-1 0 0,1 1 0 0 0,-1 0 1 0 0,0 0-1 0 0,1 0 0 0 0,-1-1 1 0 0,1 2-1 0 0,0 13-5788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2.5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6911 0 0,'0'0'528'0'0,"1"0"-341"0"0,0 1-86 0 0,0-1 1 0 0,0 0-1 0 0,1 1 0 0 0,-1-1 0 0 0,0 1 1 0 0,0-1-1 0 0,0 1 0 0 0,0 0 0 0 0,0-1 1 0 0,0 1-1 0 0,0 0 0 0 0,0 0 0 0 0,0 0 1 0 0,0 0-1 0 0,0 0 0 0 0,0 0 0 0 0,-1 0 1 0 0,1 0-1 0 0,0 0 0 0 0,-1 0 0 0 0,1 0 1 0 0,-1 0-1 0 0,1 1 0 0 0,-1-1 0 0 0,1 0 1 0 0,-1 0-1 0 0,0 0 0 0 0,0 1 0 0 0,0-1 1 0 0,0 0-1 0 0,1 1 0 0 0,-2-1 0 0 0,1 0 1 0 0,0 0-1 0 0,0 1 0 0 0,0-1 0 0 0,-1 2 1 0 0,0 9-78 0 0,16-33-523 0 0,-10 10 370 0 0,15-27-124 0 0,-19 37 301 0 0,0 0 0 0 0,-1-1 1 0 0,2 1-1 0 0,-1-1 0 0 0,0 1 1 0 0,0 0-1 0 0,0 0 0 0 0,0 0 1 0 0,1 0-1 0 0,-1 0 0 0 0,1 0 1 0 0,-1 0-1 0 0,1 0 0 0 0,-1 0 0 0 0,1 1 1 0 0,-1-1-1 0 0,1 1 0 0 0,-1-1 1 0 0,1 1-1 0 0,2-1 0 0 0,-4 2-3 0 0,1-1-1 0 0,0 0 0 0 0,-1 1 0 0 0,1-1 0 0 0,0 1 1 0 0,-1-1-1 0 0,1 1 0 0 0,-1-1 0 0 0,1 1 1 0 0,-1-1-1 0 0,1 1 0 0 0,-1-1 0 0 0,1 1 0 0 0,-1 0 1 0 0,1-1-1 0 0,-1 1 0 0 0,0 0 0 0 0,0-1 1 0 0,1 1-1 0 0,-1 0 0 0 0,0 0 0 0 0,0-1 0 0 0,0 1 1 0 0,0 0-1 0 0,0 0 0 0 0,0-1 0 0 0,0 1 1 0 0,0 0-1 0 0,0 0 0 0 0,0 1 0 0 0,-1 26 344 0 0,0-27-323 0 0,1 3-33 0 0,0-3-21 0 0,-1 0-1 0 0,1 0 1 0 0,0 0 0 0 0,0 0-1 0 0,0 0 1 0 0,0 1 0 0 0,0-1-1 0 0,0 0 1 0 0,0 0 0 0 0,0 0 0 0 0,0 0-1 0 0,0 0 1 0 0,1 0 0 0 0,-1 0-1 0 0,1 0 1 0 0,-1 0 0 0 0,0 0-1 0 0,1 0 1 0 0,-1 0 0 0 0,2 2-1 0 0,-1-3-12 0 0,-1 0 0 0 0,1 0 0 0 0,0 0 0 0 0,-1 1 0 0 0,1-1 0 0 0,-1 0 0 0 0,1 0 1 0 0,0 0-1 0 0,-1 0 0 0 0,1 0 0 0 0,-1 0 0 0 0,1 0 0 0 0,0 0 0 0 0,-1-1 0 0 0,1 1 0 0 0,-1 0 0 0 0,1 0 0 0 0,-1 0 0 0 0,1-1 0 0 0,-1 1 0 0 0,1 0 0 0 0,-1-1 0 0 0,1 1 0 0 0,-1 0 0 0 0,1-1 0 0 0,-1 1 0 0 0,1-1 0 0 0,13-11-141 0 0,-13 12 133 0 0,11-14-157 0 0,-10 10 151 0 0,1 1 1 0 0,0 0-1 0 0,0 0 0 0 0,0 0 1 0 0,6-5-1 0 0,-8 8 26 0 0,-1 0 1 0 0,0 0-1 0 0,1 0 1 0 0,-1 0-1 0 0,1 1 0 0 0,-1-1 1 0 0,0 0-1 0 0,1 0 1 0 0,-1 0-1 0 0,0 0 0 0 0,1 0 1 0 0,-1 0-1 0 0,1 1 1 0 0,-1-1-1 0 0,0 0 1 0 0,1 0-1 0 0,-1 0 0 0 0,0 1 1 0 0,0-1-1 0 0,1 0 1 0 0,-1 1-1 0 0,0-1 0 0 0,0 0 1 0 0,1 0-1 0 0,-1 1 1 0 0,0-1-1 0 0,0 0 0 0 0,0 1 1 0 0,1-1-1 0 0,-1 1 1 0 0,0-1-1 0 0,0 0 0 0 0,0 1 1 0 0,0-1-1 0 0,0 0 1 0 0,0 1-1 0 0,0-1 0 0 0,0 1 1 0 0,0-1-1 0 0,0 0 1 0 0,0 1-1 0 0,0 0 1 0 0,2 17 176 0 0,-2-12-162 0 0,-1 0 1 0 0,1 0 0 0 0,-2 0-1 0 0,1 1 1 0 0,-1-1-1 0 0,-3 8 1 0 0,-4 6-5935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3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53 5527 0 0,'0'0'784'0'0,"-1"27"2712"0"0,0-14-2920 0 0,0-11-450 0 0,1 0-1 0 0,-1 1 0 0 0,1-1 0 0 0,0 0 0 0 0,0 1 0 0 0,0-1 0 0 0,0 0 1 0 0,0 1-1 0 0,0-1 0 0 0,1 0 0 0 0,-1 0 0 0 0,1 1 0 0 0,1 3 0 0 0,0-8-129 0 0,0 0-1 0 0,-1 0 0 0 0,1 0 1 0 0,-1 0-1 0 0,1-1 0 0 0,-1 1 1 0 0,0 0-1 0 0,1-1 0 0 0,0-4 1 0 0,5-17-163 0 0,10-22 197 0 0,-16 44 38 0 0,0-1 0 0 0,0 1 0 0 0,1 0 0 0 0,-1 0 0 0 0,1 0 0 0 0,-1 0 0 0 0,1 0 0 0 0,0 0 0 0 0,0 0 0 0 0,0 1-1 0 0,0-1 1 0 0,0 1 0 0 0,0-1 0 0 0,0 1 0 0 0,5-2 0 0 0,-7 3-53 0 0,1 0-1 0 0,-1 0 1 0 0,1 0-1 0 0,-1 0 1 0 0,1 0-1 0 0,-1 0 1 0 0,1 0 0 0 0,-1 0-1 0 0,1 0 1 0 0,-1 1-1 0 0,1-1 1 0 0,0 0-1 0 0,-1 0 1 0 0,1 0-1 0 0,-1 1 1 0 0,0-1-1 0 0,1 0 1 0 0,-1 1-1 0 0,1-1 1 0 0,-1 0-1 0 0,1 1 1 0 0,-1-1-1 0 0,0 0 1 0 0,1 1-1 0 0,-1-1 1 0 0,0 1 0 0 0,1-1-1 0 0,-1 1 1 0 0,0-1-1 0 0,0 1 1 0 0,0-1-1 0 0,1 1 1 0 0,-1-1-1 0 0,0 1 1 0 0,0-1-1 0 0,0 1 1 0 0,0-1-1 0 0,0 1 1 0 0,0 0-1 0 0,0-1 1 0 0,0 1-1 0 0,2 22 179 0 0,-2-23-188 0 0,-4 65-177 0 0,1-37-3105 0 0,3-26 2014 0 0,3-1-2145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3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43 1375 0 0,'0'0'931'0'0,"-6"5"6901"0"0,7-6-7833 0 0,0 0 0 0 0,0 0 1 0 0,0 0-1 0 0,0 0 0 0 0,0 0 0 0 0,0 0 0 0 0,0 0 1 0 0,0 0-1 0 0,-1 0 0 0 0,1-1 0 0 0,-1 1 0 0 0,1 0 1 0 0,-1 0-1 0 0,1-1 0 0 0,-1 1 0 0 0,1 0 1 0 0,-1-1-1 0 0,0 1 0 0 0,0 0 0 0 0,0-1 0 0 0,0 1 1 0 0,0 0-1 0 0,0-1 0 0 0,0 1 0 0 0,0-1 0 0 0,-1 1 1 0 0,1 0-1 0 0,0-1 0 0 0,-1 1 0 0 0,1 0 0 0 0,-1 0 1 0 0,0-1-1 0 0,1 1 0 0 0,-1 0 0 0 0,0 0 0 0 0,-1-2 1 0 0,2 3 224 0 0,-1 0-182 0 0,0 1 1 0 0,0 0 0 0 0,1-1 0 0 0,-1 1 0 0 0,0 0 0 0 0,1-1-1 0 0,-1 1 1 0 0,1 0 0 0 0,-1 0 0 0 0,1 0 0 0 0,-1 0-1 0 0,1-1 1 0 0,0 1 0 0 0,-1 0 0 0 0,1 0 0 0 0,0 0-1 0 0,0 0 1 0 0,0 0 0 0 0,-1 2 0 0 0,-3 21 604 0 0,4-22-552 0 0,0 15-97 0 0,12-14-1426 0 0,-6-2 893 0 0,15 0-5825 0 0,-18-1 4905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4.2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31 6911 0 0,'4'-7'3684'0'0,"-4"6"-3675"0"0,1 0-1 0 0,-1 0 0 0 0,0 0 0 0 0,0 0 1 0 0,0 0-1 0 0,0 0 0 0 0,0 1 0 0 0,-1-1 0 0 0,1 0 1 0 0,0 0-1 0 0,0 0 0 0 0,-1 0 0 0 0,1 0 0 0 0,0 0 1 0 0,-1 0-1 0 0,1 0 0 0 0,-2-1 0 0 0,2 2-4 0 0,0-1 0 0 0,0 1 0 0 0,0 0 0 0 0,0-1 0 0 0,-1 1 0 0 0,1 0 0 0 0,0 0 0 0 0,0-1-1 0 0,0 1 1 0 0,-1 0 0 0 0,1-1 0 0 0,0 1 0 0 0,-1 0 0 0 0,1 0 0 0 0,0 0 0 0 0,0-1 0 0 0,-1 1 0 0 0,1 0 0 0 0,0 0-1 0 0,-1 0 1 0 0,1 0 0 0 0,0-1 0 0 0,-1 1 0 0 0,1 0 0 0 0,0 0 0 0 0,-1 0 0 0 0,1 0 0 0 0,-1 0 0 0 0,1 0-1 0 0,0 0 1 0 0,-1 0 0 0 0,1 0 0 0 0,0 0 0 0 0,-1 0 0 0 0,1 0 0 0 0,0 1 0 0 0,-1-1 0 0 0,1 0 0 0 0,0 0 0 0 0,-1 0-1 0 0,1 0 1 0 0,0 1 0 0 0,-1-1 0 0 0,1 0 0 0 0,0 0 0 0 0,0 0 0 0 0,-1 1 0 0 0,1-1 0 0 0,0 0 0 0 0,0 1 0 0 0,-1-1-1 0 0,1 0 1 0 0,0 0 0 0 0,0 1 0 0 0,0-1 0 0 0,0 0 0 0 0,-1 1 0 0 0,1 0 0 0 0,-4 14 519 0 0,4-7-208 0 0,3 31 859 0 0,-3-39-1187 0 0,0 1 1 0 0,0 0-1 0 0,0-1 1 0 0,0 1 0 0 0,0-1-1 0 0,0 1 1 0 0,1 0 0 0 0,-1-1-1 0 0,0 1 1 0 0,0 0 0 0 0,1-1-1 0 0,-1 1 1 0 0,0-1-1 0 0,1 1 1 0 0,-1-1 0 0 0,0 1-1 0 0,1-1 1 0 0,-1 1 0 0 0,1-1-1 0 0,-1 1 1 0 0,1-1 0 0 0,-1 1-1 0 0,1-1 1 0 0,-1 0 0 0 0,1 1-1 0 0,-1-1 1 0 0,1 0-1 0 0,0 1 1 0 0,-1-1 0 0 0,1 0-1 0 0,-1 0 1 0 0,1 0 0 0 0,0 0-1 0 0,-1 0 1 0 0,1 1 0 0 0,0-1-1 0 0,-1 0 1 0 0,1 0 0 0 0,0-1-1 0 0,-1 1 1 0 0,1 0-1 0 0,0 0 1 0 0,-1 0 0 0 0,1 0-1 0 0,-1 0 1 0 0,2-1 0 0 0,3-4-1114 0 0,8-11-2978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4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68 8751 0 0,'0'0'674'0'0,"-13"2"-321"0"0,5-1-72 0 0,0 2 1 0 0,1-1-1 0 0,0 1 0 0 0,0 0 1 0 0,0 0-1 0 0,-10 7 1 0 0,15-8-245 0 0,0-1 0 0 0,0 0 0 0 0,0 1 0 0 0,0-1 0 0 0,0 1 1 0 0,1-1-1 0 0,-1 1 0 0 0,1 0 0 0 0,-1 0 0 0 0,1-1 0 0 0,0 1 1 0 0,0 0-1 0 0,0 0 0 0 0,0 1 0 0 0,0-1 0 0 0,0 0 0 0 0,0 0 1 0 0,1 0-1 0 0,-1 1 0 0 0,1-1 0 0 0,0 0 0 0 0,-1 0 0 0 0,1 1 1 0 0,0-1-1 0 0,1 4 0 0 0,-1-5-38 0 0,0 0-1 0 0,0-1 1 0 0,0 1 0 0 0,1-1 0 0 0,-1 1 0 0 0,0 0-1 0 0,0-1 1 0 0,1 1 0 0 0,-1-1 0 0 0,0 1-1 0 0,1-1 1 0 0,-1 1 0 0 0,0-1 0 0 0,1 1-1 0 0,-1-1 1 0 0,1 1 0 0 0,-1-1 0 0 0,1 0-1 0 0,-1 1 1 0 0,1-1 0 0 0,-1 0 0 0 0,1 1-1 0 0,-1-1 1 0 0,1 0 0 0 0,0 0 0 0 0,-1 1-1 0 0,1-1 1 0 0,0 0 0 0 0,1 0-32 0 0,0 0 0 0 0,0 0-1 0 0,0 0 1 0 0,0 0 0 0 0,0-1 0 0 0,0 1 0 0 0,0-1 0 0 0,0 1 0 0 0,2-2-1 0 0,3-1-88 0 0,0 0 0 0 0,-1-1 0 0 0,13-8 0 0 0,-9 4 41 0 0,0 0 0 0 0,0-2 0 0 0,0 1 0 0 0,-1-1 1 0 0,-1 0-1 0 0,0-1 0 0 0,0 0 0 0 0,6-13 0 0 0,-13 22 103 0 0,0 0 1 0 0,-1 0-1 0 0,1 0 1 0 0,-1 0-1 0 0,0 0 0 0 0,1 0 1 0 0,-1 0-1 0 0,0 0 0 0 0,0 0 1 0 0,0 0-1 0 0,-1-5 1 0 0,0 7 4 0 0,1 0 0 0 0,0-1 0 0 0,0 1 0 0 0,0 0 0 0 0,0 0 0 0 0,0-1 0 0 0,0 1 1 0 0,-1 0-1 0 0,1-1 0 0 0,0 1 0 0 0,0 0 0 0 0,0 0 0 0 0,-1-1 0 0 0,1 1 0 0 0,0 0 1 0 0,0 0-1 0 0,-1-1 0 0 0,1 1 0 0 0,0 0 0 0 0,-1 0 0 0 0,1 0 0 0 0,0 0 0 0 0,-1-1 1 0 0,1 1-1 0 0,0 0 0 0 0,-1 0 0 0 0,1 0 0 0 0,-1 0 17 0 0,0 0-1 0 0,0 1 1 0 0,0-1-1 0 0,0 0 1 0 0,0 1 0 0 0,0-1-1 0 0,0 1 1 0 0,0-1-1 0 0,0 1 1 0 0,1-1-1 0 0,-1 1 1 0 0,0-1 0 0 0,0 1-1 0 0,1 0 1 0 0,-2 0-1 0 0,-2 5-110 0 0,0 0-1 0 0,0 0 0 0 0,0 0 1 0 0,1 0-1 0 0,0 0 1 0 0,0 1-1 0 0,0-1 0 0 0,1 1 1 0 0,0 0-1 0 0,1 0 1 0 0,-1-1-1 0 0,1 1 0 0 0,0 12 1 0 0,3-14-1120 0 0,5 0-2744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5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19 5983 0 0,'0'0'464'0'0,"0"-1"-305"0"0,0-2-131 0 0,0 1 47 0 0,0 1 97 0 0,-20-10 1720 0 0,16 11-1689 0 0,-1 0 0 0 0,1 0 0 0 0,-1 1 0 0 0,1 0 0 0 0,-1-1 0 0 0,1 2 0 0 0,-1-1 1 0 0,1 1-1 0 0,0-1 0 0 0,0 1 0 0 0,-7 4 0 0 0,11-6-200 0 0,-1 1-1 0 0,1-1 1 0 0,0 1-1 0 0,-1-1 1 0 0,1 0-1 0 0,0 1 1 0 0,0-1 0 0 0,-1 1-1 0 0,1-1 1 0 0,0 1-1 0 0,0-1 1 0 0,-1 1-1 0 0,1-1 1 0 0,0 1 0 0 0,0-1-1 0 0,0 1 1 0 0,0-1-1 0 0,0 1 1 0 0,0-1-1 0 0,0 1 1 0 0,0-1 0 0 0,0 1-1 0 0,0 0 1 0 0,0-1-1 0 0,0 1 1 0 0,0-1-1 0 0,1 1 1 0 0,-1-1 0 0 0,0 1-1 0 0,0-1 1 0 0,0 0-1 0 0,1 1 1 0 0,-1-1 0 0 0,0 1-1 0 0,1-1 1 0 0,-1 1-1 0 0,13 11 91 0 0,-13-12-92 0 0,15 10 68 0 0,7 5 177 0 0,-22-14-235 0 0,1 0 0 0 0,0 0 0 0 0,-1 0 0 0 0,1 0 0 0 0,0 0 0 0 0,-1 0 1 0 0,0 0-1 0 0,1 0 0 0 0,-1 1 0 0 0,1-1 0 0 0,-1 0 0 0 0,0 0 0 0 0,0 0 0 0 0,0 0 1 0 0,0 0-1 0 0,0 1 0 0 0,0-1 0 0 0,0 0 0 0 0,0 0 0 0 0,-1 3 0 0 0,-8 25-215 0 0,5-34-4012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6.2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 1839 0 0,'-29'-1'3688'0'0,"25"1"-3488"0"0,1 0 0 0 0,0 1 0 0 0,0-1 0 0 0,-1 1 0 0 0,1-1 0 0 0,0 1 0 0 0,0 0 0 0 0,0 0-1 0 0,0 1 1 0 0,0-1 0 0 0,0 1 0 0 0,0-1 0 0 0,0 1 0 0 0,1 0 0 0 0,-1 0 0 0 0,1 0 0 0 0,-1 0 0 0 0,-3 5-1 0 0,4-5-130 0 0,0 0-1 0 0,1 0 0 0 0,-1 0 0 0 0,1 0 1 0 0,0 1-1 0 0,-1-1 0 0 0,1 0 0 0 0,0 1 1 0 0,0-1-1 0 0,0 0 0 0 0,1 1 0 0 0,-1-1 0 0 0,1 1 1 0 0,-1-1-1 0 0,1 1 0 0 0,0 0 0 0 0,0-1 1 0 0,0 1-1 0 0,0-1 0 0 0,0 1 0 0 0,1-1 1 0 0,-1 1-1 0 0,1-1 0 0 0,1 5 0 0 0,-2-6-74 0 0,0-1 1 0 0,1 1-1 0 0,-1-1 0 0 0,0 1 0 0 0,0 0 0 0 0,1-1 0 0 0,-1 1 0 0 0,0-1 1 0 0,1 1-1 0 0,-1-1 0 0 0,1 1 0 0 0,-1-1 0 0 0,0 1 0 0 0,1-1 1 0 0,-1 0-1 0 0,1 1 0 0 0,-1-1 0 0 0,1 0 0 0 0,0 1 0 0 0,-1-1 0 0 0,1 0 1 0 0,-1 0-1 0 0,1 1 0 0 0,-1-1 0 0 0,1 0 0 0 0,0 0 0 0 0,-1 0 0 0 0,1 0 1 0 0,0 0-1 0 0,-1 0 0 0 0,1 0 0 0 0,0 0 0 0 0,1-1 1 0 0,0 1-1 0 0,-1-1 1 0 0,1 0-1 0 0,-1 0 1 0 0,1 0-1 0 0,-1 0 1 0 0,1 0-1 0 0,-1 0 1 0 0,0-1-1 0 0,0 1 1 0 0,2-3-1 0 0,3-4-19 0 0,-1 0 0 0 0,0 0 0 0 0,5-11-1 0 0,-6 11-14 0 0,-3 5 52 0 0,1 0 0 0 0,-1 0 0 0 0,0 0 0 0 0,1 0 0 0 0,-2 0 0 0 0,1 0 0 0 0,0-1 0 0 0,-1 1 0 0 0,1-6 0 0 0,-1 9 64 0 0,-2 7 257 0 0,1 0-1 0 0,0 0 0 0 0,0 1 0 0 0,1-1 0 0 0,0 8 1 0 0,-1 3-279 0 0,1-11-104 0 0,-1 0 0 0 0,1 1 0 0 0,1-1-1 0 0,-1 0 1 0 0,4 11 0 0 0,-2-17-963 0 0,3-10-3165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6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0 7831 0 0,'0'1'603'0'0,"-3"-1"-396"0"0,-12 3 2 0 0,11-3-39 0 0,-1 1 1 0 0,0 0-1 0 0,0 0 1 0 0,0 0 0 0 0,-5 3-1 0 0,10-4-153 0 0,-1 0 0 0 0,0 1-1 0 0,1-1 1 0 0,-1 0 0 0 0,1 1 0 0 0,-1-1-1 0 0,0 1 1 0 0,1-1 0 0 0,-1 1 0 0 0,1-1 0 0 0,-1 1-1 0 0,1-1 1 0 0,-1 1 0 0 0,1 0 0 0 0,0-1-1 0 0,-1 1 1 0 0,1 0 0 0 0,0-1 0 0 0,-1 1 0 0 0,1 0-1 0 0,0-1 1 0 0,0 1 0 0 0,0 0 0 0 0,0 0-1 0 0,0-1 1 0 0,0 1 0 0 0,0 0 0 0 0,0 0 0 0 0,0-1-1 0 0,0 1 1 0 0,0 0 0 0 0,0 0 0 0 0,0-1-1 0 0,0 1 1 0 0,1 0 0 0 0,-1-1 0 0 0,0 1 0 0 0,1 1-1 0 0,0 0-43 0 0,0-1-1 0 0,0 1 1 0 0,1 0 0 0 0,-1-1-1 0 0,0 1 1 0 0,0-1-1 0 0,1 1 1 0 0,-1-1-1 0 0,1 1 1 0 0,0-1-1 0 0,-1 0 1 0 0,1 0 0 0 0,0 0-1 0 0,0 0 1 0 0,-1 0-1 0 0,1 0 1 0 0,0-1-1 0 0,0 1 1 0 0,0-1-1 0 0,0 1 1 0 0,0-1-1 0 0,0 0 1 0 0,3 1 0 0 0,6-1-249 0 0,0 0 1 0 0,0 0 0 0 0,14-3 0 0 0,6 0-54 0 0,-31 3 339 0 0,1-1 0 0 0,-1 1 0 0 0,1 0 0 0 0,-1 0 0 0 0,1 0-1 0 0,-1 0 1 0 0,1 0 0 0 0,-1 0 0 0 0,1 0 0 0 0,-1 0 0 0 0,1 0-1 0 0,-1 0 1 0 0,1 0 0 0 0,0 0 0 0 0,-1 0 0 0 0,1 0 0 0 0,-1 1 0 0 0,1-1-1 0 0,-1 0 1 0 0,1 0 0 0 0,-1 1 0 0 0,0-1 0 0 0,1 0 0 0 0,-1 0-1 0 0,1 1 1 0 0,-1-1 0 0 0,0 1 0 0 0,1-1 0 0 0,-1 0 0 0 0,0 1-1 0 0,1-1 1 0 0,-1 1 0 0 0,0-1 0 0 0,1 1 0 0 0,-1-1 0 0 0,0 1-1 0 0,0-1 1 0 0,0 1 0 0 0,0-1 0 0 0,1 1 0 0 0,-1-1 0 0 0,0 1 0 0 0,0-1-1 0 0,0 1 1 0 0,0-1 0 0 0,0 1 0 0 0,0-1 0 0 0,0 1 0 0 0,0 0-1 0 0,-1-1 1 0 0,1 1 0 0 0,0-1 0 0 0,0 1 0 0 0,0-1 0 0 0,-1 1-1 0 0,1-1 1 0 0,0 1 0 0 0,0-1 0 0 0,-1 0 0 0 0,1 1 0 0 0,-1 0 0 0 0,-1 3 28 0 0,-1-1 1 0 0,1 1 0 0 0,-1-1 0 0 0,0 0 0 0 0,-6 5 0 0 0,-3 1-495 0 0,-19 14-1194 0 0,9-13-2457 0 0,18-9 2980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7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0 11975 0 0,'-4'2'-32'0'0,"-1"-1"0"0"0,1 1 0 0 0,0 0 0 0 0,0 0 0 0 0,-7 5 0 0 0,11-6-40 0 0,0 0 12 0 0,0 0 72 0 0,0 0-1 0 0,0 0 1 0 0,0 0 0 0 0,1 0-1 0 0,-1 0 1 0 0,0 0 0 0 0,1 0-1 0 0,-1 0 1 0 0,1 0 0 0 0,-1 0-1 0 0,1 0 1 0 0,-1 0 0 0 0,1 0-1 0 0,-1 0 1 0 0,1-1 0 0 0,0 1-1 0 0,0 0 1 0 0,-1 0 0 0 0,1-1-1 0 0,1 2 1 0 0,23 9-362 0 0,-22-10 320 0 0,-1-1-1 0 0,0 1 0 0 0,0 0 0 0 0,1-1 1 0 0,-1 1-1 0 0,0 0 0 0 0,0 1 0 0 0,0-1 0 0 0,0 0 1 0 0,0 1-1 0 0,-1-1 0 0 0,1 1 0 0 0,0-1 1 0 0,0 1-1 0 0,-1 0 0 0 0,3 3 0 0 0,-4-4 65 0 0,1 1 0 0 0,-1-1-1 0 0,0 0 1 0 0,0 0-1 0 0,0 0 1 0 0,0 0 0 0 0,0 0-1 0 0,0 0 1 0 0,-1 0 0 0 0,1 1-1 0 0,0-1 1 0 0,0 0-1 0 0,-1 0 1 0 0,1 0 0 0 0,-1 0-1 0 0,1 0 1 0 0,-1 0 0 0 0,1 0-1 0 0,-1 0 1 0 0,0 0-1 0 0,1-1 1 0 0,-1 1 0 0 0,-1 1-1 0 0,-21 19 801 0 0,17-17-541 0 0,-1 3-117 0 0,5-5-220 0 0,0 0 0 0 0,0 0 1 0 0,0 0-1 0 0,0 0 0 0 0,0 0 0 0 0,0-1 0 0 0,0 1 1 0 0,-1-1-1 0 0,1 1 0 0 0,0-1 0 0 0,-1 0 1 0 0,1 0-1 0 0,-1 0 0 0 0,0 0 0 0 0,1-1 0 0 0,-6 2 1 0 0,5-4-1132 0 0,3-6-2920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2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1375 0 0,'1'3'154'0'0,"12"29"222"0"0,1 0-1 0 0,2-1 1 0 0,0-1 0 0 0,3-1 0 0 0,31 41-1 0 0,-35-50-332 0 0,-8-11-82 0 0,0-1 0 0 0,0 0 0 0 0,0 0 1 0 0,1 0-1 0 0,12 8 0 0 0,49 33-1235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5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590 178 5983 0 0,'0'0'464'0'0,"0"-3"-305"0"0,6-33-371 0 0,-4 23-188 0 0,0-1-1 0 0,1-22 0 0 0,-3 32 435 0 0,-1 0 1 0 0,1 0-1 0 0,0 0 0 0 0,-1 0 1 0 0,0 0-1 0 0,0 0 0 0 0,0 1 1 0 0,-1-1-1 0 0,1 0 0 0 0,-1 1 1 0 0,0-1-1 0 0,0 1 0 0 0,-4-6 1 0 0,5 8 430 0 0,-25-10 1272 0 0,22 11-1569 0 0,1 0-1 0 0,0 0 0 0 0,0 1 0 0 0,0-1 1 0 0,0 1-1 0 0,-1-1 0 0 0,1 1 1 0 0,0 0-1 0 0,0 0 0 0 0,0 0 0 0 0,1 1 1 0 0,-1-1-1 0 0,-5 4 0 0 0,4-3-2 0 0,-18 11 78 0 0,0 2 0 0 0,-26 21 0 0 0,4-2-243 0 0,-63 57 348 0 0,8-5 480 0 0,84-75-667 0 0,0 2-1 0 0,2 0 0 0 0,-1 0 0 0 0,2 2 1 0 0,-1-1-1 0 0,-14 25 0 0 0,20-26-124 0 0,0 0 1 0 0,0 0-1 0 0,1 1 0 0 0,1-1 0 0 0,0 1 1 0 0,1 1-1 0 0,0-1 0 0 0,-2 27 0 0 0,5-13-23 0 0,0-1-1 0 0,2 1 0 0 0,2-1 1 0 0,0 0-1 0 0,2 0 0 0 0,1 0 1 0 0,1 0-1 0 0,1-1 1 0 0,1 0-1 0 0,21 40 0 0 0,-3-8-12 0 0,-16-31 0 0 0,2-1 0 0 0,23 36 0 0 0,-32-56 0 0 0,1 1 0 0 0,0-1 0 0 0,0 0 0 0 0,0-1 0 0 0,1 1 0 0 0,0-1 0 0 0,0 0 0 0 0,0-1 0 0 0,1 1 0 0 0,0-1 0 0 0,-1-1 0 0 0,1 1 0 0 0,15 4 0 0 0,-18-7 2 0 0,0 0-1 0 0,0-1 0 0 0,0 0 0 0 0,1 1 1 0 0,-1-1-1 0 0,0-1 0 0 0,0 1 1 0 0,0-1-1 0 0,1 1 0 0 0,-1-1 1 0 0,0 0-1 0 0,0-1 0 0 0,0 1 0 0 0,0-1 1 0 0,-1 0-1 0 0,8-4 0 0 0,4-4 13 0 0,-1 0-1 0 0,23-22 1 0 0,-16 13-2 0 0,16-15 221 0 0,63-73 1 0 0,-90 93-232 0 0,-1-1 1 0 0,-1 1-1 0 0,0-1 0 0 0,11-30 1 0 0,-1 3-5 0 0,79-218-261 0 0,-95 252 260 0 0,3-6-16 0 0,-1 0 0 0 0,0 0 1 0 0,-1-1-1 0 0,2-23 0 0 0,-5 32 23 0 0,-2-14-11 0 0,-4 3 64 0 0,1-3-53 0 0,1 0 0 0 0,-3-33 0 0 0,-1-13-16 0 0,8 64 2 0 0,-4-20-155 0 0,-11-34 0 0 0,12 49-16 0 0,0 0 1 0 0,-1 0-1 0 0,1 0 0 0 0,-1 0 1 0 0,0 0-1 0 0,-1 1 1 0 0,0 0-1 0 0,-7-7 0 0 0,8 8-871 0 0,0 1-1 0 0,0-1 1 0 0,0 1-1 0 0,0-1 0 0 0,1 0 1 0 0,-1 0-1 0 0,1-1 1 0 0,-3-6-1 0 0,2-2-914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7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62 8287 0 0,'0'0'639'0'0,"6"-19"746"0"0,-6 18-1356 0 0,0-1-1 0 0,1 1 0 0 0,-1 0 1 0 0,0-1-1 0 0,1 1 0 0 0,-1 0 1 0 0,0-1-1 0 0,0 1 0 0 0,0 0 1 0 0,0-1-1 0 0,-1 1 0 0 0,1 0 1 0 0,0-1-1 0 0,0 1 0 0 0,-1 0 1 0 0,1 0-1 0 0,-1-1 0 0 0,1 1 1 0 0,-1 0-1 0 0,0 0 0 0 0,1 0 1 0 0,-1 0-1 0 0,0 0 0 0 0,0 0 1 0 0,0 0-1 0 0,0 0 0 0 0,0 0 1 0 0,0 0-1 0 0,0 0 0 0 0,0 0 1 0 0,0 0-1 0 0,0 1 0 0 0,0-1 1 0 0,0 1-1 0 0,-1-1 0 0 0,1 1 1 0 0,0-1-1 0 0,-1 1 0 0 0,1 0 1 0 0,0-1-1 0 0,0 1 0 0 0,-1 0 1 0 0,1 0-1 0 0,0 0 0 0 0,-1 0 1 0 0,1 0-1 0 0,-3 1 0 0 0,4-1-4 0 0,-1 1 1 0 0,1 0-1 0 0,-1-1 0 0 0,1 1 0 0 0,0 0 0 0 0,-1 0 0 0 0,1-1 0 0 0,0 1 0 0 0,0 0 0 0 0,-1 0 0 0 0,1-1 0 0 0,0 1 0 0 0,0 0 1 0 0,0 0-1 0 0,0 0 0 0 0,0-1 0 0 0,0 1 0 0 0,0 0 0 0 0,0 0 0 0 0,0 0 0 0 0,0-1 0 0 0,1 1 0 0 0,-1 1 0 0 0,6 19 118 0 0,-4-15-99 0 0,1 0-1 0 0,0 0 1 0 0,0-1 0 0 0,0 1-1 0 0,4 5 1 0 0,-6-10-127 0 0,0 0 0 0 0,-1 0 1 0 0,1 0-1 0 0,0 0 0 0 0,0 0 0 0 0,0 0 1 0 0,0 0-1 0 0,0 0 0 0 0,0 0 0 0 0,0 0 1 0 0,0-1-1 0 0,0 1 0 0 0,0 0 0 0 0,0-1 1 0 0,0 1-1 0 0,0-1 0 0 0,1 1 0 0 0,-1-1 1 0 0,0 0-1 0 0,0 1 0 0 0,1-1 0 0 0,-1 0 1 0 0,0 0-1 0 0,0 0 0 0 0,1 0 0 0 0,-1 0 1 0 0,0 0-1 0 0,0 0 0 0 0,1 0 0 0 0,-1-1 1 0 0,0 1-1 0 0,0 0 0 0 0,3-2 0 0 0,6-6-3532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8.1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12 10135 0 0,'0'0'778'0'0,"-7"-3"-601"0"0,6 2-158 0 0,0 0 1 0 0,0 0-1 0 0,-1 0 0 0 0,1 0 1 0 0,0 1-1 0 0,0-1 1 0 0,-1 1-1 0 0,1-1 0 0 0,-1 1 1 0 0,1-1-1 0 0,0 1 0 0 0,-1 0 1 0 0,1 0-1 0 0,-1 0 0 0 0,1 0 1 0 0,-1 0-1 0 0,1 0 1 0 0,-1 0-1 0 0,1 0 0 0 0,0 0 1 0 0,-1 1-1 0 0,1-1 0 0 0,-1 0 1 0 0,1 1-1 0 0,0 0 0 0 0,-1-1 1 0 0,1 1-1 0 0,0 0 0 0 0,0-1 1 0 0,-1 1-1 0 0,1 0 1 0 0,0 0-1 0 0,0 0 0 0 0,0 0 1 0 0,0 0-1 0 0,0 0 0 0 0,0 0 1 0 0,0 2-1 0 0,0-2-18 0 0,0 0 0 0 0,0 1 0 0 0,0-1-1 0 0,0 0 1 0 0,0 1 0 0 0,0-1 0 0 0,1 0 0 0 0,-1 1-1 0 0,1-1 1 0 0,-1 1 0 0 0,1-1 0 0 0,-1 1 0 0 0,1 0 0 0 0,0-1-1 0 0,0 1 1 0 0,0-1 0 0 0,0 1 0 0 0,0-1 0 0 0,0 1-1 0 0,0 0 1 0 0,0-1 0 0 0,1 1 0 0 0,-1-1 0 0 0,1 1 0 0 0,-1-1-1 0 0,1 1 1 0 0,-1-1 0 0 0,1 1 0 0 0,0-1 0 0 0,0 0-1 0 0,1 3 1 0 0,3-1-101 0 0,0 0-1 0 0,0 0 1 0 0,1 0 0 0 0,-1 0-1 0 0,8 2 1 0 0,-13-5 94 0 0,0 0 0 0 0,0 0 0 0 0,1 1 0 0 0,-1-1 0 0 0,0 0 0 0 0,0 1 0 0 0,0-1 0 0 0,0 0 0 0 0,0 1 0 0 0,1-1 0 0 0,-1 0 0 0 0,0 1 0 0 0,0-1 0 0 0,0 0 0 0 0,0 1 0 0 0,0-1 0 0 0,0 0 0 0 0,0 1 0 0 0,0-1 0 0 0,0 0 0 0 0,0 1 0 0 0,-1-1 0 0 0,1 0 0 0 0,0 1 0 0 0,0-1 0 0 0,0 0 0 0 0,0 1 0 0 0,0-1 0 0 0,-1 0 0 0 0,1 0 0 0 0,0 1 0 0 0,0-1 0 0 0,0 0 0 0 0,-1 0 0 0 0,1 1 0 0 0,-10 13 263 0 0,8-12-160 0 0,-25 29 76 0 0,26-31-300 0 0,1 1 0 0 0,-1-1 0 0 0,1 1 0 0 0,-1-1 0 0 0,0 1 0 0 0,1-1 1 0 0,-1 0-1 0 0,0 1 0 0 0,0-1 0 0 0,1 0 0 0 0,-1 1 0 0 0,0-1 0 0 0,0 0 0 0 0,1 0 1 0 0,-1 0-1 0 0,0 0 0 0 0,0 0 0 0 0,-1 0 0 0 0,1 0-135 0 0,1-1-1 0 0,-1 1 1 0 0,1-1 0 0 0,-1 1 0 0 0,1-1-1 0 0,-1 1 1 0 0,1-1 0 0 0,0 0 0 0 0,-1 1-1 0 0,1-1 1 0 0,-1 0 0 0 0,1 1 0 0 0,0-1-1 0 0,0 0 1 0 0,0 1 0 0 0,-1-1 0 0 0,1 0-1 0 0,0 0 1 0 0,0 1 0 0 0,0-1-1 0 0,0 0 1 0 0,0 0 0 0 0,0 1 0 0 0,0-1-1 0 0,1-1 1 0 0,-1-2-1313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8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0 7367 0 0,'-24'7'1068'0'0,"19"-7"-732"0"0,0 1 1 0 0,1 1-1 0 0,-1-1 0 0 0,1 1 1 0 0,-1-1-1 0 0,1 1 0 0 0,0 0 1 0 0,-7 4-1 0 0,11-5-326 0 0,-1-1-1 0 0,1 0 1 0 0,0 0-1 0 0,-1 1 1 0 0,1-1-1 0 0,0 0 1 0 0,-1 1-1 0 0,1-1 1 0 0,0 0 0 0 0,-1 1-1 0 0,1-1 1 0 0,0 1-1 0 0,0-1 1 0 0,-1 0-1 0 0,1 1 1 0 0,0-1-1 0 0,0 1 1 0 0,0-1 0 0 0,0 1-1 0 0,-1-1 1 0 0,1 1-1 0 0,0-1 1 0 0,0 0-1 0 0,0 1 1 0 0,0-1-1 0 0,0 1 1 0 0,0-1 0 0 0,0 1-1 0 0,0-1 1 0 0,1 1-1 0 0,-1-1 1 0 0,0 1-1 0 0,0-1 1 0 0,0 1-1 0 0,0-1 1 0 0,1 0 0 0 0,-1 1-1 0 0,0-1 1 0 0,0 1-1 0 0,1-1 1 0 0,-1 0-1 0 0,0 1 1 0 0,1-1-1 0 0,-1 0 1 0 0,0 1 0 0 0,1-1-1 0 0,-1 0 1 0 0,0 1-1 0 0,1-1 1 0 0,-1 0-1 0 0,1 0 1 0 0,-1 0-1 0 0,1 1 1 0 0,-1-1 0 0 0,0 0-1 0 0,1 0 1 0 0,-1 0-1 0 0,1 0 1 0 0,0 0-1 0 0,35 7-788 0 0,-28-5 420 0 0,-7-2 357 0 0,0 0 1 0 0,0 0-1 0 0,0 0 1 0 0,0 0-1 0 0,0 1 1 0 0,0-1-1 0 0,0 0 1 0 0,0 1 0 0 0,-1-1-1 0 0,1 0 1 0 0,0 1-1 0 0,0 0 1 0 0,0-1-1 0 0,-1 1 1 0 0,1-1-1 0 0,0 1 1 0 0,0 0-1 0 0,-1-1 1 0 0,1 1 0 0 0,-1 0-1 0 0,1 0 1 0 0,-1 0-1 0 0,1-1 1 0 0,-1 1-1 0 0,1 0 1 0 0,-1 0-1 0 0,0 0 1 0 0,1 0-1 0 0,-1 0 1 0 0,0 0 0 0 0,0 0-1 0 0,0 0 1 0 0,1 0-1 0 0,-1 0 1 0 0,0 0-1 0 0,-1 0 1 0 0,1 0-1 0 0,0-1 1 0 0,0 1-1 0 0,0 0 1 0 0,0 0-1 0 0,-1 2 1 0 0,-2 3 160 0 0,-1-1-1 0 0,1 1 1 0 0,-1 0 0 0 0,0-1 0 0 0,0 0-1 0 0,-1 0 1 0 0,0 0 0 0 0,-6 5 0 0 0,-12 9-2809 0 0,20-17 2060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9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30 10591 0 0,'-2'4'166'0'0,"0"0"-1"0"0,1 1 1 0 0,-1-1-1 0 0,1 0 1 0 0,0 1-1 0 0,1-1 1 0 0,-1 0 0 0 0,1 1-1 0 0,0-1 1 0 0,0 1-1 0 0,0-1 1 0 0,1 1-1 0 0,1 4 1 0 0,-2-9-298 0 0,15-23-774 0 0,-8 12 942 0 0,1 0 0 0 0,0 0 0 0 0,1 1 0 0 0,0 0 0 0 0,12-9 0 0 0,-21 19 47 0 0,5 24 802 0 0,-9-6-615 0 0,2-14-248 0 0,1 1 0 0 0,0-1 0 0 0,1 0 1 0 0,-1 1-1 0 0,0 5 0 0 0,23-35-195 0 0,-13 12 122 0 0,-7 10 50 0 0,0-1 1 0 0,1 0 0 0 0,-1 1 0 0 0,1 0-1 0 0,0-1 1 0 0,0 1 0 0 0,0 1 0 0 0,5-4-1 0 0,-8 6 6 0 0,0-1 1 0 0,1 1-1 0 0,-1 0 0 0 0,1 0 0 0 0,-1 0 0 0 0,0 0 0 0 0,1 0 0 0 0,-1 0 1 0 0,1 0-1 0 0,-1 0 0 0 0,0 0 0 0 0,1 0 0 0 0,-1 0 0 0 0,1 0 0 0 0,-1 0 1 0 0,0 0-1 0 0,1 0 0 0 0,-1 1 0 0 0,1-1 0 0 0,-1 0 0 0 0,0 0 0 0 0,1 0 1 0 0,-1 1-1 0 0,0-1 0 0 0,1 0 0 0 0,-1 0 0 0 0,0 1 0 0 0,0-1 0 0 0,1 0 1 0 0,-1 0-1 0 0,0 1 0 0 0,0-1 0 0 0,1 0 0 0 0,-1 1 0 0 0,0-1 0 0 0,0 1 1 0 0,0-1-1 0 0,0 0 0 0 0,1 1 0 0 0,-1-1 0 0 0,0 0 0 0 0,0 1 0 0 0,0-1 1 0 0,0 1-1 0 0,0-1 0 0 0,0 0 0 0 0,0 1 0 0 0,2 20 204 0 0,-2-20-194 0 0,-3 73-136 0 0,3-71-946 0 0,2-8-3448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9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39 8751 0 0,'0'0'2646'0'0,"-10"-24"-1756"0"0,9 23-853 0 0,0-1 0 0 0,1 2 0 0 0,-1-1 0 0 0,0 0 0 0 0,0 0 0 0 0,1 0-1 0 0,-1 0 1 0 0,0 0 0 0 0,0 1 0 0 0,0-1 0 0 0,0 0 0 0 0,0 1 0 0 0,0-1-1 0 0,0 1 1 0 0,0-1 0 0 0,-1 1 0 0 0,1-1 0 0 0,0 1 0 0 0,0 0 0 0 0,0 0 0 0 0,0-1-1 0 0,-1 1 1 0 0,1 0 0 0 0,-2 0 0 0 0,2 1-14 0 0,0 0 1 0 0,0 0-1 0 0,1-1 1 0 0,-1 1-1 0 0,0 0 1 0 0,1 0-1 0 0,-1 0 0 0 0,1 0 1 0 0,-1 0-1 0 0,1 0 1 0 0,0 0-1 0 0,-1 0 0 0 0,1 0 1 0 0,0 0-1 0 0,-1 0 1 0 0,1 0-1 0 0,0 0 0 0 0,0 0 1 0 0,0 0-1 0 0,0 0 1 0 0,0 0-1 0 0,0 0 1 0 0,0 0-1 0 0,1 0 0 0 0,-1 0 1 0 0,0 0-1 0 0,1 2 1 0 0,-1-1-90 0 0,9 30 475 0 0,-9-31-461 0 0,0 0-1 0 0,0-1 1 0 0,0 1-1 0 0,0-1 1 0 0,0 1-1 0 0,1-1 0 0 0,-1 1 1 0 0,0 0-1 0 0,0-1 1 0 0,1 1-1 0 0,-1-1 1 0 0,0 1-1 0 0,1-1 1 0 0,-1 1-1 0 0,0-1 1 0 0,1 0-1 0 0,-1 1 1 0 0,1-1-1 0 0,-1 1 1 0 0,1-1-1 0 0,-1 0 1 0 0,1 1-1 0 0,-1-1 1 0 0,1 0-1 0 0,-1 0 1 0 0,1 1-1 0 0,-1-1 1 0 0,1 0-1 0 0,-1 0 1 0 0,1 0-1 0 0,0 0 1 0 0,-1 0-1 0 0,1 0 1 0 0,-1 0-1 0 0,1 0 1 0 0,0 0-1 0 0,-1 0 1 0 0,1 0-1 0 0,-1 0 1 0 0,1 0-1 0 0,0 0 1 0 0,-1 0-1 0 0,1-1 1 0 0,-1 1-1 0 0,1 0 1 0 0,-1 0-1 0 0,1-1 1 0 0,0 0-1 0 0,2-2-1320 0 0,1-5-2442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29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53 6911 0 0,'0'0'4712'0'0,"-1"12"-3646"0"0,-1 4-1134 0 0,2-16 60 0 0,0 0 0 0 0,1 0 0 0 0,-1 0 0 0 0,0 0 0 0 0,1 0 0 0 0,-1 0-1 0 0,0 0 1 0 0,1 0 0 0 0,-1 0 0 0 0,0 0 0 0 0,1 0 0 0 0,-1 0-1 0 0,0 0 1 0 0,0 0 0 0 0,1 0 0 0 0,-1 0 0 0 0,0 0 0 0 0,1-1-1 0 0,-1 1 1 0 0,0 0 0 0 0,0 0 0 0 0,1 0 0 0 0,-1 0 0 0 0,0-1 0 0 0,0 1-1 0 0,1 0 1 0 0,-1 0 0 0 0,0-1 0 0 0,27-26-543 0 0,-19 19 452 0 0,4-6 193 0 0,-10 12-67 0 0,-1 0 0 0 0,1 0 0 0 0,0 0 0 0 0,-1 0 0 0 0,1 0 0 0 0,0 0 0 0 0,0 0 0 0 0,0 1-1 0 0,0-1 1 0 0,1 1 0 0 0,-1-1 0 0 0,0 1 0 0 0,1 0 0 0 0,-1 0 0 0 0,1 0 0 0 0,4-1 0 0 0,-6 2 1 0 0,0 1 0 0 0,-1-1 0 0 0,1 1-1 0 0,0-1 1 0 0,0 1 0 0 0,0 0 0 0 0,-1-1-1 0 0,1 1 1 0 0,0 0 0 0 0,-1-1 0 0 0,1 1 0 0 0,-1 0-1 0 0,1 0 1 0 0,-1 0 0 0 0,1-1 0 0 0,-1 1-1 0 0,0 0 1 0 0,1 0 0 0 0,-1 0 0 0 0,0 0 0 0 0,0 0-1 0 0,1 0 1 0 0,-1 0 0 0 0,0 0 0 0 0,0 0-1 0 0,0 0 1 0 0,0 0 0 0 0,0 0 0 0 0,-1 1-1 0 0,-2 31 252 0 0,2-29-417 0 0,1 0-1 0 0,-1 0 1 0 0,-1 0-1 0 0,1 0 1 0 0,-1-1-1 0 0,-1 5 1 0 0,-2-11-4325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30.3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18887 0 0,'0'0'1971'0'0,"7"18"-3091"0"0,-9 23-3990 0 0,1-34 4772 0 0,-1 0-1 0 0,1 0 1 0 0,-1 0 0 0 0,-1 0-1 0 0,1 0 1 0 0,-7 12-1 0 0,6-15-4065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30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 6447 0 0,'0'0'499'0'0,"16"-11"3776"0"0,0 9-3279 0 0,-8 1-1074 0 0,0 1 0 0 0,0-2 1 0 0,0 1-1 0 0,-1-1 0 0 0,1 0 1 0 0,0-1-1 0 0,-1 0 1 0 0,11-6-1 0 0,15-12-4081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47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18 919 0 0,'0'0'1343'0'0,"26"-3"-446"0"0,0-4-664 0 0,-22 6-296 0 0,0 0-1 0 0,0-1 0 0 0,1 1 1 0 0,-1 0-1 0 0,0 1 1 0 0,0-1-1 0 0,1 1 0 0 0,-1 0 1 0 0,0 0-1 0 0,1 0 1 0 0,-1 1-1 0 0,0-1 0 0 0,0 1 1 0 0,1 0-1 0 0,-1 0 1 0 0,0 1-1 0 0,7 2 0 0 0,-11-3-512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52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10 167 0 0,'0'0'1096'0'0,"29"-8"3262"0"0,-27 7-4348 0 0,-1 1 1 0 0,0 0 32 0 0,9 4-601 0 0,-10-6-1298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58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52 4143 0 0,'-2'0'319'0'0,"-91"2"122"0"0,84-2-284 0 0,0 1-1 0 0,0-1 1 0 0,0 2-1 0 0,1-1 1 0 0,-1 1-1 0 0,0 0 1 0 0,1 1-1 0 0,-1 0 1 0 0,1 1-1 0 0,0 0 1 0 0,0 0-1 0 0,0 0 1 0 0,1 1-1 0 0,-1 0 0 0 0,1 1 1 0 0,-6 6-1 0 0,4-5-72 0 0,2 1 0 0 0,-1 0-1 0 0,1 1 1 0 0,0 0 0 0 0,1 0 0 0 0,0 0-1 0 0,1 1 1 0 0,0-1 0 0 0,0 2-1 0 0,1-1 1 0 0,0 0 0 0 0,-4 18-1 0 0,-12 165-32 0 0,4-30-26 0 0,9-107-25 0 0,3 0 0 0 0,2 0 0 0 0,8 80 0 0 0,-4-123 0 0 0,0 0 0 0 0,8 23 0 0 0,-9-32 0 0 0,1 1 0 0 0,0-1 0 0 0,0 1 0 0 0,0-1 0 0 0,0 0 0 0 0,1 0 0 0 0,-1 0 0 0 0,1 0 0 0 0,0 0 0 0 0,7 6 0 0 0,-9-9 0 0 0,0 0 0 0 0,0-1 0 0 0,0 1 0 0 0,0 0 0 0 0,0 0 0 0 0,0-1 0 0 0,1 1 0 0 0,-1-1 0 0 0,0 1 0 0 0,0-1 0 0 0,0 1 0 0 0,1-1 0 0 0,-1 0 0 0 0,0 1 0 0 0,1-1 0 0 0,-1 0 0 0 0,0 0 0 0 0,1 0 0 0 0,-1 0 0 0 0,0 0 0 0 0,3-1 0 0 0,2 0 0 0 0,-2 1 7 0 0,0 0 0 0 0,1 0 0 0 0,-1-1 0 0 0,0 0-1 0 0,1 0 1 0 0,-1 0 0 0 0,0 0 0 0 0,0 0 0 0 0,0-1 0 0 0,0 0-1 0 0,0 0 1 0 0,0 0 0 0 0,-1 0 0 0 0,1-1 0 0 0,4-3-1 0 0,4-6 44 0 0,0 1 0 0 0,17-24 0 0 0,-14 17-37 0 0,39-61 51 0 0,51-54 288 0 0,-89 112 26 0 0,2 1-1 0 0,35-32 0 0 0,-44 43-331 0 0,0 0 0 0 0,0 0 0 0 0,-1 0-1 0 0,-1-1 1 0 0,0 0 0 0 0,0 0 0 0 0,-1-1-1 0 0,0 0 1 0 0,7-20 0 0 0,0-8 20 0 0,13-63 0 0 0,-21 81-30 0 0,-1 4 83 0 0,-1 0 1 0 0,0 0 0 0 0,-2 0-1 0 0,0 0 1 0 0,-1-1-1 0 0,-3-30 1 0 0,2 41-55 0 0,0 0 0 0 0,-1 0 0 0 0,0 0 0 0 0,-1 1 0 0 0,1-1 0 0 0,-1 0-1 0 0,0 1 1 0 0,-1 0 0 0 0,0-1 0 0 0,0 1 0 0 0,0 1 0 0 0,0-1 0 0 0,-1 1 0 0 0,0 0 0 0 0,0 0 0 0 0,-1 0-1 0 0,1 0 1 0 0,-12-6 0 0 0,3 4-29 0 0,0 0 0 0 0,-1 0 0 0 0,1 2 0 0 0,-1 0 0 0 0,-1 0-1 0 0,1 2 1 0 0,0 0 0 0 0,-22-2 0 0 0,35 5-209 0 0,-1 0-162 0 0,-3 1 119 0 0,-2-14-5485 0 0,4 1 3719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16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 3679 0 0,'27'0'1015'0'0,"-1"2"2602"0"0,11 0-1217 0 0,-13-5-5904 0 0,-24 2 1834 0 0,1-3-612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00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1839 0 0,'-2'9'527'0'0,"1"-8"-506"0"0,1-1-33 0 0,0 1 1 0 0,0-1-1 0 0,0 0 1 0 0,0 0-1 0 0,0 0 1 0 0,0 0-1 0 0,0 0 1 0 0,0 0-1 0 0,0 0 1 0 0,0 0-1 0 0,0 0 1 0 0,0 1-1 0 0,0-1 1 0 0,-1 0-1 0 0,1 0 1 0 0,0 0-1 0 0,0 0 1 0 0,0 0-1 0 0,0 0 1 0 0,0 0-1 0 0,0 0 1 0 0,0 0-1 0 0,0 0 1 0 0,0 0-1 0 0,0 0 1 0 0,0 0-1 0 0,-1 0 1 0 0,1 0-1 0 0,0 0 1 0 0,0 0-1 0 0,0 0 1 0 0,0 0-1 0 0,0 0 1 0 0,0 1-1 0 0,0-1 1 0 0,0-1-1 0 0,0 1 1 0 0,-1 0-1 0 0,1 0 1 0 0,0 0-1 0 0,0 0 1 0 0,0 0-1 0 0,0 0 1 0 0,0 0-1 0 0,0 0 1 0 0,0 0-1 0 0,0 0 1 0 0,0 0-1 0 0,-1 0 1 0 0,1 0-1 0 0,0 0 1 0 0,0 0-1 0 0,0 0 1 0 0,0 0-1 0 0,0 0 1 0 0,0 0-1 0 0,0 0 1 0 0,0-1-1 0 0,0 1 1 0 0,0 0-1 0 0,0 0 1 0 0,0 0-1 0 0,0 0 1 0 0,0 0-1 0 0,-3-3 12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35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11 8751 0 0,'-3'19'-53'0'0,"4"-18"196"0"0,1 0 0 0 0,-1 0 0 0 0,1 0 0 0 0,-1 0 0 0 0,1 0 0 0 0,-1-1 0 0 0,1 1 0 0 0,0 0 0 0 0,-1-1 0 0 0,1 0 0 0 0,0 1 0 0 0,-1-1 0 0 0,1 0 0 0 0,0 0 0 0 0,0 0 0 0 0,0 0 0 0 0,-1 0 0 0 0,1 0 0 0 0,0 0 0 0 0,0 0 0 0 0,-1-1 0 0 0,1 1 0 0 0,2-2 0 0 0,6-2-438 0 0,0 0 1 0 0,17-10-1 0 0,-23 11-96 0 0,15-7-3545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2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1839 0 0,'-1'9'3582'0'0,"29"-14"345"0"0,0 0-5362 0 0,-18 6-1455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3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1375 0 0,'30'-6'2898'0'0,"-12"10"-1817"0"0,-16-3-1451 0 0,0-1 0 0 0,0 1 0 0 0,1-1 0 0 0,-1 1 0 0 0,0-1 0 0 0,0 0 0 0 0,0 0 0 0 0,1 1 0 0 0,1-2 0 0 0,0 0-653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4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1 1839 0 0,'-1'1'189'0'0,"0"0"-1"0"0,0 0 1 0 0,0 0-1 0 0,1-1 0 0 0,-1 1 1 0 0,0 0-1 0 0,0 0 1 0 0,0-1-1 0 0,0 1 0 0 0,0 0 1 0 0,0-1-1 0 0,-1 1 1 0 0,1-1-1 0 0,0 0 0 0 0,0 1 1 0 0,0-1-1 0 0,0 0 1 0 0,0 0-1 0 0,-1 1 0 0 0,1-1 1 0 0,-2 0-1 0 0,-5 1 1403 0 0,0 2-1291 0 0,0 1-1 0 0,0 0 0 0 0,1 0 0 0 0,-13 9 0 0 0,18-11-202 0 0,0 0 0 0 0,0 0 0 0 0,0-1-1 0 0,0 1 1 0 0,0 1 0 0 0,0-1 0 0 0,1 0-1 0 0,-1 0 1 0 0,1 1 0 0 0,-1-1 0 0 0,1 1 0 0 0,0-1-1 0 0,0 1 1 0 0,0-1 0 0 0,0 1 0 0 0,1 0-1 0 0,-1-1 1 0 0,0 5 0 0 0,1-6-89 0 0,0 0 0 0 0,0 0 0 0 0,0 0 0 0 0,0 0 0 0 0,0-1 0 0 0,0 1 0 0 0,1 0 0 0 0,-1 0 0 0 0,0 0 0 0 0,0 0 0 0 0,1-1 0 0 0,-1 1 0 0 0,0 0 0 0 0,1 0 0 0 0,-1-1 0 0 0,1 1 0 0 0,-1 0 0 0 0,1-1 0 0 0,-1 1 0 0 0,1 0-1 0 0,0-1 1 0 0,-1 1 0 0 0,1-1 0 0 0,0 1 0 0 0,-1-1 0 0 0,2 1 0 0 0,0 0 29 0 0,0-1-1 0 0,0 1 0 0 0,0-1 0 0 0,-1 0 0 0 0,1 1 1 0 0,0-1-1 0 0,0 0 0 0 0,0 0 0 0 0,0 0 0 0 0,4-1 1 0 0,1-1 74 0 0,1 0 0 0 0,-1 0 0 0 0,0-1 0 0 0,11-5 0 0 0,-7 3-2021 0 0,-7 0-1812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5.1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5983 0 0,'0'0'464'0'0,"6"37"167"0"0,-6-37-547 0 0,0 6 273 0 0,1-1 0 0 0,0 1 0 0 0,0-1 0 0 0,0 0 1 0 0,0 0-1 0 0,5 9 0 0 0,-5-16-4324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5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 8287 0 0,'0'0'639'0'0,"-1"20"-42"0"0,-5-7-614 0 0,-1 0 0 0 0,0-1 0 0 0,0 0 0 0 0,-1 0 0 0 0,-1 0 0 0 0,0-1 0 0 0,-18 17 0 0 0,29-29-3379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5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 6911 0 0,'-25'10'1132'0'0,"3"2"-3316"0"0,16-7 2469 0 0,-1-1-1 0 0,1 1 1 0 0,-11 10 0 0 0,16-14-211 0 0,0 0 0 0 0,-1 1 0 0 0,1-1 1 0 0,0 1-1 0 0,-1-1 0 0 0,1 0 1 0 0,0 1-1 0 0,0 0 0 0 0,0-1 0 0 0,1 1 1 0 0,-1 0-1 0 0,0-1 0 0 0,0 1 0 0 0,1 0 1 0 0,-1 0-1 0 0,1 0 0 0 0,0 0 0 0 0,0-1 1 0 0,-1 1-1 0 0,1 0 0 0 0,0 0 1 0 0,1 0-1 0 0,-1 0 0 0 0,0 0 0 0 0,0-1 1 0 0,1 1-1 0 0,-1 0 0 0 0,1 0 0 0 0,0 0 1 0 0,-1-1-1 0 0,1 1 0 0 0,0 0 1 0 0,0-1-1 0 0,0 1 0 0 0,2 2 0 0 0,-2-3-137 0 0,0-1 0 0 0,-1 1 0 0 0,1 0 0 0 0,0-1-1 0 0,0 1 1 0 0,0 0 0 0 0,-1-1 0 0 0,1 1 0 0 0,0-1-1 0 0,0 0 1 0 0,0 1 0 0 0,0-1 0 0 0,0 0 0 0 0,0 1 0 0 0,0-1-1 0 0,0 0 1 0 0,0 0 0 0 0,0 0 0 0 0,0 0 0 0 0,0 0-1 0 0,0 0 1 0 0,0 0 0 0 0,0 0 0 0 0,0-1 0 0 0,0 1-1 0 0,0 0 1 0 0,2-1 0 0 0,9-7-2856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6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8751 0 0,'-6'44'715'0'0,"-14"51"0"0"0,16-87-1217 0 0,1-1-1300 0 0,2-4-2493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5:5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1 919 0 0,'-22'0'168'0'0,"-41"16"1309"0"0,-88 32 0 0 0,144-45-1336 0 0,-1 1 1 0 0,0-1-1 0 0,1 1 1 0 0,0 1-1 0 0,0-1 1 0 0,0 1-1 0 0,0 1 1 0 0,1-1-1 0 0,0 1 1 0 0,0 0-1 0 0,1 0 1 0 0,-1 1-1 0 0,1 0 1 0 0,-6 11-1 0 0,6-7-147 0 0,0 0-1 0 0,0 0 1 0 0,1 0-1 0 0,1 0 1 0 0,0 1-1 0 0,0 0 1 0 0,1 0-1 0 0,1 0 1 0 0,0 19-1 0 0,-1-6 36 0 0,-6 42 0 0 0,-2 16-34 0 0,11-46 32 0 0,1 0-1 0 0,8 40 0 0 0,-2-20 23 0 0,-6-47-26 0 0,0 0 0 0 0,1-1-1 0 0,0 1 1 0 0,1-1 0 0 0,0 1 0 0 0,0-1-1 0 0,1 0 1 0 0,0 0 0 0 0,0-1-1 0 0,1 0 1 0 0,0 0 0 0 0,1 0-1 0 0,0-1 1 0 0,10 10 0 0 0,10 5 298 0 0,0-2 0 0 0,55 33 0 0 0,-68-45-125 0 0,1-1 0 0 0,0 0 0 0 0,0-1 0 0 0,1 0 0 0 0,23 4 0 0 0,-33-9-169 0 0,-1-1 0 0 0,1 0 0 0 0,0 0 0 0 0,0 0 0 0 0,-1-1 0 0 0,1 0 0 0 0,0 0 0 0 0,-1-1-1 0 0,1 1 1 0 0,-1-1 0 0 0,1 0 0 0 0,-1-1 0 0 0,0 1 0 0 0,8-6 0 0 0,8-6 18 0 0,36-30 0 0 0,-56 42-43 0 0,23-19 10 0 0,-2-1-1 0 0,0-1 0 0 0,-2-1 0 0 0,0-1 1 0 0,-2-1-1 0 0,-1-1 0 0 0,-1 0 1 0 0,-1-1-1 0 0,-1-1 0 0 0,14-44 0 0 0,-25 64 91 0 0,-1-1 0 0 0,1 0-1 0 0,-2 0 1 0 0,1 0 0 0 0,-2 0-1 0 0,1 0 1 0 0,-1 0 0 0 0,-1 0-1 0 0,-2-18 1 0 0,1 22-19 0 0,0-1 1 0 0,0 1-1 0 0,0 0 1 0 0,0 0 0 0 0,-1 0-1 0 0,0 0 1 0 0,0 1-1 0 0,-1-1 1 0 0,0 1-1 0 0,0-1 1 0 0,0 1-1 0 0,0 1 1 0 0,-1-1 0 0 0,0 1-1 0 0,-10-8 1 0 0,5 6 15 0 0,-1-1 0 0 0,0 2 0 0 0,-1-1-1 0 0,1 1 1 0 0,-1 1 0 0 0,-14-3 0 0 0,-72-9-1102 0 0,90 15 762 0 0,6 0-1061 0 0,-3-8-2122 0 0,1-4 1664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6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43 9215 0 0,'1'1'23'0'0,"1"0"0"0"0,-1-1 0 0 0,0 1-1 0 0,1 0 1 0 0,-1 0 0 0 0,1-1 0 0 0,-1 1-1 0 0,1-1 1 0 0,0 0 0 0 0,-1 1 0 0 0,1-1-1 0 0,-1 0 1 0 0,1 0 0 0 0,0 0 0 0 0,-1 0-1 0 0,1 0 1 0 0,-1 0 0 0 0,1 0 0 0 0,0-1-1 0 0,-1 1 1 0 0,1 0 0 0 0,-1-1 0 0 0,1 0-1 0 0,-1 1 1 0 0,1-1 0 0 0,-1 0 0 0 0,0 0-1 0 0,1 1 1 0 0,-1-1 0 0 0,0 0 0 0 0,0-1-1 0 0,1 1 1 0 0,-1 0 0 0 0,0 0 0 0 0,0 0-1 0 0,0-1 1 0 0,0 1 0 0 0,-1 0 0 0 0,1-1-1 0 0,0 1 1 0 0,0-1 0 0 0,-1 1 0 0 0,1-1-1 0 0,-1 1 1 0 0,0-1 0 0 0,1 1 0 0 0,-1-1-1 0 0,0-2 1 0 0,0 4-19 0 0,0-1 0 0 0,0 1 1 0 0,0-1-1 0 0,0 1 0 0 0,0-1 0 0 0,0 1 0 0 0,0-1 1 0 0,0 1-1 0 0,0-1 0 0 0,0 1 0 0 0,0-1 0 0 0,-1 1 0 0 0,1-1 1 0 0,0 1-1 0 0,0-1 0 0 0,-1 1 0 0 0,1-1 0 0 0,0 1 1 0 0,-1 0-1 0 0,1-1 0 0 0,0 1 0 0 0,-1-1 0 0 0,1 1 1 0 0,-1 0-1 0 0,1-1 0 0 0,0 1 0 0 0,-1 0 0 0 0,1 0 1 0 0,-1-1-1 0 0,1 1 0 0 0,-1 0 0 0 0,1 0 0 0 0,-1 0 0 0 0,1 0 1 0 0,-1 0-1 0 0,0 0 0 0 0,1-1 0 0 0,-1 1 0 0 0,1 0 1 0 0,-1 0-1 0 0,1 1 0 0 0,-1-1 0 0 0,1 0 0 0 0,-2 0 1 0 0,-16 7 203 0 0,14-3-166 0 0,1-1 0 0 0,1 1 0 0 0,-1-1 0 0 0,0 1 1 0 0,1 0-1 0 0,0 0 0 0 0,0 1 0 0 0,0-1 0 0 0,0 0 0 0 0,1 0 0 0 0,0 1 0 0 0,0-1 0 0 0,0 1 0 0 0,0 0 0 0 0,1-1 0 0 0,-1 9 0 0 0,2-13-69 0 0,-1 0 0 0 0,0 1 0 0 0,0-1 0 0 0,1 1 0 0 0,-1-1 0 0 0,0 0 0 0 0,1 1 0 0 0,-1-1 0 0 0,0 0 0 0 0,1 0 0 0 0,-1 1 0 0 0,0-1 0 0 0,1 0 0 0 0,-1 0 0 0 0,0 0 0 0 0,1 1 0 0 0,-1-1 0 0 0,1 0 0 0 0,-1 0 0 0 0,1 0 0 0 0,-1 0 0 0 0,0 0 0 0 0,1 0 0 0 0,-1 0 0 0 0,1 0 0 0 0,-1 0 0 0 0,1 0 0 0 0,-1 0 0 0 0,0 0 0 0 0,1 0 0 0 0,-1 0 0 0 0,1 0 0 0 0,-1 0 0 0 0,1-1 0 0 0,-1 1-1 0 0,0 0 1 0 0,1 0 0 0 0,-1 0 0 0 0,0-1 0 0 0,1 1 0 0 0,-1 0 0 0 0,0-1 0 0 0,1 1 0 0 0,-1 0 0 0 0,1-1 0 0 0,12-8-3669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7.0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1 9671 0 0,'-3'3'145'0'0,"-1"0"0"0"0,1-1-1 0 0,0 1 1 0 0,-1-1 0 0 0,0 0 0 0 0,1 1-1 0 0,-1-2 1 0 0,-7 4 0 0 0,7-4-144 0 0,0 0 0 0 0,1 1 0 0 0,-1-1 0 0 0,1 1 0 0 0,-1 0 0 0 0,1 0 0 0 0,0 0 0 0 0,0 1-1 0 0,0-1 1 0 0,0 1 0 0 0,0 0 0 0 0,1-1 0 0 0,-4 6 0 0 0,5-7 4 0 0,1 0 0 0 0,0 0 0 0 0,0-1 0 0 0,0 1 0 0 0,-1 0 0 0 0,1 0-1 0 0,0 0 1 0 0,0-1 0 0 0,0 1 0 0 0,1 0 0 0 0,-1 0 0 0 0,0 0 0 0 0,0-1 0 0 0,0 1-1 0 0,1 0 1 0 0,-1 0 0 0 0,0-1 0 0 0,1 1 0 0 0,-1 0 0 0 0,0-1 0 0 0,1 1-1 0 0,-1 0 1 0 0,1-1 0 0 0,-1 1 0 0 0,1 0 0 0 0,-1-1 0 0 0,1 1 0 0 0,0-1 0 0 0,-1 1-1 0 0,1-1 1 0 0,0 1 0 0 0,-1-1 0 0 0,1 0 0 0 0,0 1 0 0 0,0-1 0 0 0,-1 0 0 0 0,2 1-1 0 0,34 12 213 0 0,-31-12-207 0 0,-3-1 0 0 0,-1 1 0 0 0,1-1-1 0 0,-1 1 1 0 0,1-1 0 0 0,-1 1 0 0 0,1-1-1 0 0,-1 1 1 0 0,1 0 0 0 0,-1 0-1 0 0,0 0 1 0 0,1 0 0 0 0,-1 0 0 0 0,2 2-1 0 0,-3-2-4 0 0,1 0 0 0 0,-1 0-1 0 0,0 0 1 0 0,0 0 0 0 0,0-1-1 0 0,0 1 1 0 0,0 0 0 0 0,0 0 0 0 0,0 0-1 0 0,-1-1 1 0 0,1 1 0 0 0,0 0-1 0 0,0 0 1 0 0,-1 0 0 0 0,1-1-1 0 0,0 1 1 0 0,-1 0 0 0 0,1-1-1 0 0,-1 1 1 0 0,1 0 0 0 0,-1-1-1 0 0,1 1 1 0 0,-1 0 0 0 0,1-1 0 0 0,-1 1-1 0 0,0-1 1 0 0,1 1 0 0 0,-2 0-1 0 0,-4 4-275 0 0,-28 25 619 0 0,32-29-940 0 0,0 0 0 0 0,0 0 1 0 0,0 0-1 0 0,0 0 0 0 0,0 0 0 0 0,0 0 0 0 0,-1 0 1 0 0,1-1-1 0 0,-4 2 0 0 0,3-3-1664 0 0,1 0-15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7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5 4607 0 0,'0'0'459'0'0,"30"-5"2154"0"0,-28 5-2517 0 0,0 0 0 0 0,0 1 0 0 0,0-1-1 0 0,0 1 1 0 0,0-1 0 0 0,0 1-1 0 0,-1 0 1 0 0,1 0 0 0 0,0 0 0 0 0,0 0-1 0 0,0 0 1 0 0,-1 0 0 0 0,1 0 0 0 0,-1 0-1 0 0,1 1 1 0 0,-1-1 0 0 0,1 1-1 0 0,-1-1 1 0 0,0 1 0 0 0,0-1 0 0 0,2 4-1 0 0,-2-4-39 0 0,-1 0 0 0 0,1 0 0 0 0,0 1-1 0 0,-1-1 1 0 0,0 0 0 0 0,1 0-1 0 0,-1 0 1 0 0,0 1 0 0 0,0-1 0 0 0,1 0-1 0 0,-1 0 1 0 0,0 1 0 0 0,0-1-1 0 0,0 0 1 0 0,-1 1 0 0 0,1-1 0 0 0,0 0-1 0 0,0 0 1 0 0,-1 0 0 0 0,1 1-1 0 0,-1-1 1 0 0,1 0 0 0 0,-1 0 0 0 0,1 0-1 0 0,-1 0 1 0 0,0 0 0 0 0,1 0 0 0 0,-1 0-1 0 0,0 0 1 0 0,0 0 0 0 0,0 0-1 0 0,0 0 1 0 0,0 0 0 0 0,0 0 0 0 0,-1 0-1 0 0,-2 1-37 0 0,1-1 1 0 0,-1 1-1 0 0,1-1 0 0 0,-1 0 0 0 0,0 0 0 0 0,1 0 0 0 0,-1-1 0 0 0,0 1 1 0 0,-4-1-1 0 0,5 0 0 0 0,-1 0 0 0 0,0 1 0 0 0,1-1 0 0 0,-1 1 0 0 0,0 0 0 0 0,1 0 0 0 0,-1 0 0 0 0,-3 2 0 0 0,6-3-16 0 0,1 1 1 0 0,-1-1-1 0 0,1 0 0 0 0,-1 0 0 0 0,1 1 0 0 0,-1-1 0 0 0,1 0 0 0 0,-1 1 0 0 0,1-1 1 0 0,0 1-1 0 0,-1-1 0 0 0,1 1 0 0 0,-1-1 0 0 0,1 1 0 0 0,0-1 0 0 0,-1 1 0 0 0,1-1 1 0 0,0 1-1 0 0,0-1 0 0 0,-1 1 0 0 0,1-1 0 0 0,0 1 0 0 0,0 0 0 0 0,0-1 0 0 0,0 1 0 0 0,0-1 1 0 0,0 1-1 0 0,0-1 0 0 0,0 1 0 0 0,0 0 0 0 0,0-1 0 0 0,0 1 0 0 0,0-1 0 0 0,0 1 1 0 0,1 0-1 0 0,-1-1 0 0 0,0 1 0 0 0,0-1 0 0 0,1 1 0 0 0,-1-1 0 0 0,0 1 0 0 0,1-1 1 0 0,-1 1-1 0 0,16 13 107 0 0,10-9-56 0 0,-26-5-93 0 0,0 0 0 0 0,0 0 0 0 0,1 0 1 0 0,-1 0-1 0 0,0 0 0 0 0,0 0 0 0 0,0 0 0 0 0,0 1 0 0 0,1-1 0 0 0,-1 0 0 0 0,0 0 0 0 0,0 0 0 0 0,0 0 0 0 0,0 0 0 0 0,1 1 0 0 0,-1-1 0 0 0,0 0 0 0 0,0 0 0 0 0,0 0 0 0 0,0 1 1 0 0,0-1-1 0 0,0 0 0 0 0,0 0 0 0 0,0 0 0 0 0,0 1 0 0 0,0-1 0 0 0,1 0 0 0 0,-1 0 0 0 0,0 0 0 0 0,0 1 0 0 0,0-1 0 0 0,0 0 0 0 0,-1 0 0 0 0,1 1 0 0 0,0-1 0 0 0,-6 7-6670 0 0,3-5 4026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8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11055 0 0,'1'2'984'0'0,"-1"-1"-792"0"0,0 3 32 0 0,0-2 240 0 0,0 1-232 0 0,1 0-144 0 0,-1-2 8 0 0,-2-7-5424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36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36 2759 0 0,'0'0'371'0'0,"-28"-6"5458"0"0,27 6-5759 0 0,-1 1 0 0 0,1-1 0 0 0,0 1-1 0 0,-1 0 1 0 0,1-1 0 0 0,0 1-1 0 0,0 0 1 0 0,0 0 0 0 0,-1 0 0 0 0,1 0-1 0 0,0 0 1 0 0,0 0 0 0 0,0 0 0 0 0,0 1-1 0 0,1-1 1 0 0,-1 0 0 0 0,0 1-1 0 0,0-1 1 0 0,1 0 0 0 0,-1 1 0 0 0,1-1-1 0 0,-1 1 1 0 0,1 2 0 0 0,-1-1 6 0 0,1 0 0 0 0,0 0 0 0 0,0 0 0 0 0,0 0 0 0 0,0 0 0 0 0,0 0 0 0 0,1 0 0 0 0,-1 0 1 0 0,1 0-1 0 0,0 0 0 0 0,2 4 0 0 0,-2-5-53 0 0,-1-1 0 0 0,1 1 1 0 0,0 0-1 0 0,0 0 0 0 0,0-1 0 0 0,0 1 1 0 0,1-1-1 0 0,-1 1 0 0 0,0-1 1 0 0,1 1-1 0 0,-1-1 0 0 0,1 0 0 0 0,-1 0 1 0 0,1 0-1 0 0,0 0 0 0 0,3 2 1 0 0,-4-3-20 0 0,0 0 1 0 0,1 0-1 0 0,-1 1 1 0 0,1-1-1 0 0,-1-1 1 0 0,1 1-1 0 0,-1 0 1 0 0,0 0-1 0 0,1 0 1 0 0,-1-1-1 0 0,1 1 1 0 0,-1-1-1 0 0,0 1 1 0 0,0-1-1 0 0,1 1 1 0 0,-1-1-1 0 0,0 0 1 0 0,0 1-1 0 0,1-1 1 0 0,-1 0-1 0 0,0 0 1 0 0,0 0-1 0 0,0 0 1 0 0,0 0-1 0 0,-1 0 1 0 0,3-2-1 0 0,2-4 2 0 0,0 1 0 0 0,0-1 0 0 0,-1 0 0 0 0,0 0 0 0 0,0-1 0 0 0,0 1 0 0 0,-1-1 0 0 0,3-10 0 0 0,-6 17 8 0 0,0-1 0 0 0,0 1 0 0 0,0-1 0 0 0,-1 1 0 0 0,1-1 0 0 0,0 1 0 0 0,-1 0 0 0 0,1-1 0 0 0,0 1 0 0 0,-1 0 0 0 0,0-1 0 0 0,1 1 0 0 0,-1 0 0 0 0,0 0 0 0 0,0 0 0 0 0,1-1 0 0 0,-1 1 0 0 0,0 0 0 0 0,0 0 0 0 0,0 0 0 0 0,0 0 0 0 0,-1 1 0 0 0,0-2-1 0 0,1 1-40 0 0,0 1 0 0 0,1 0 0 0 0,-1-1 0 0 0,0 1 0 0 0,1 0 0 0 0,-1-1 0 0 0,0 1 0 0 0,1 0 0 0 0,-1 0 0 0 0,0 0 0 0 0,0-1-1 0 0,1 1 1 0 0,-1 0 0 0 0,0 0 0 0 0,0 0 0 0 0,0 0 0 0 0,1 1 0 0 0,-1-1 0 0 0,0 0 0 0 0,1 0 0 0 0,-1 0 0 0 0,0 1-1 0 0,0-1 1 0 0,1 0 0 0 0,-1 0 0 0 0,0 1 0 0 0,1-1 0 0 0,-1 1 0 0 0,1-1 0 0 0,-1 1 0 0 0,0-1 0 0 0,1 1 0 0 0,-1-1-1 0 0,1 1 1 0 0,-1-1 0 0 0,1 1 0 0 0,0 0 0 0 0,-1-1 0 0 0,1 1 0 0 0,-1 0 0 0 0,1-1 0 0 0,0 1 0 0 0,0 0 0 0 0,-1 0-1 0 0,1-1 1 0 0,0 2 0 0 0,-4 12-4001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37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9215 0 0,'0'0'707'0'0,"0"14"-142"0"0,1-1 1 0 0,1 0-1 0 0,0 1 0 0 0,0-1 1 0 0,1 0-1 0 0,7 17 0 0 0,-10-30-563 0 0,0 0-1 0 0,0 1 0 0 0,0-1 0 0 0,0 0 1 0 0,0 1-1 0 0,0-1 0 0 0,0 1 1 0 0,0-1-1 0 0,1 0 0 0 0,-1 1 0 0 0,0-1 1 0 0,0 0-1 0 0,0 1 0 0 0,0-1 1 0 0,1 0-1 0 0,-1 0 0 0 0,0 1 0 0 0,0-1 1 0 0,1 0-1 0 0,-1 0 0 0 0,0 1 0 0 0,0-1 1 0 0,1 0-1 0 0,-1 0 0 0 0,0 1 1 0 0,1-1-1 0 0,-1 0 0 0 0,0 0 0 0 0,1 0 1 0 0,-1 0-1 0 0,0 0 0 0 0,1 0 1 0 0,-1 0-1 0 0,0 1 0 0 0,1-1 0 0 0,-1 0 1 0 0,0 0-1 0 0,1 0 0 0 0,-1 0 1 0 0,1-1-1 0 0,-1 1 0 0 0,0 0 0 0 0,1 0 1 0 0,-1 0-1 0 0,0 0 0 0 0,1 0 1 0 0,-1 0-1 0 0,0 0 0 0 0,1-1 0 0 0,-1 1 1 0 0,0 0-1 0 0,0 0 0 0 0,1 0 1 0 0,-1-1-1 0 0,0 1 0 0 0,1 0 0 0 0,-1 0 1 0 0,0-1-1 0 0,0 1 0 0 0,0 0 1 0 0,1-1-1 0 0,-1 1 0 0 0,0 0 0 0 0,0-1 1 0 0,0 1-1 0 0,0 0 0 0 0,0-1 0 0 0,0 1 1 0 0,1-1-1 0 0,9-23 53 0 0,-10 24-54 0 0,6-24 118 0 0,-5 18-67 0 0,0 1-1 0 0,0 0 0 0 0,1-1 1 0 0,-1 1-1 0 0,1 0 0 0 0,1 0 1 0 0,-1 0-1 0 0,1 0 1 0 0,0 0-1 0 0,6-8 0 0 0,-9 13-122 0 0,0 0 0 0 0,1 0 0 0 0,-1 0 0 0 0,0 0 0 0 0,0-1 0 0 0,0 1 0 0 0,0 0 0 0 0,1 0 0 0 0,-1 0 0 0 0,0 0 0 0 0,0 0 0 0 0,0 0 0 0 0,0 0 0 0 0,1 0 0 0 0,-1 0 0 0 0,0 0 0 0 0,0 0 0 0 0,0 0 0 0 0,0 0 0 0 0,1 1 0 0 0,-1-1 0 0 0,0 0 0 0 0,0 0 0 0 0,0 0 0 0 0,0 0-1 0 0,0 0 1 0 0,1 0 0 0 0,-1 0 0 0 0,0 0 0 0 0,0 0 0 0 0,0 1 0 0 0,0-1 0 0 0,0 0 0 0 0,0 0 0 0 0,0 0 0 0 0,1 0 0 0 0,-1 0 0 0 0,0 1 0 0 0,0-1 0 0 0,0 0 0 0 0,0 0 0 0 0,0 0 0 0 0,0 0 0 0 0,0 1 0 0 0,0-1 0 0 0,0 0 0 0 0,0 0 0 0 0,0 0 0 0 0,0 0 0 0 0,0 1 0 0 0,0-1 0 0 0,0 0 0 0 0,0 0 0 0 0,0 0 0 0 0,0 0 0 0 0,0 1 0 0 0,0-1 0 0 0,0 0-1 0 0,1 15-6312 0 0,-1-13 5459 0 0,0 1-793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37.5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75 7367 0 0,'24'-10'4174'0'0,"-23"9"-4135"0"0,1 0 0 0 0,-1 0 0 0 0,0 0 1 0 0,0-1-1 0 0,0 1 0 0 0,0-1 1 0 0,0 1-1 0 0,0-1 0 0 0,0 1 0 0 0,0-1 1 0 0,0 0-1 0 0,-1 1 0 0 0,1-1 0 0 0,-1 0 1 0 0,0 1-1 0 0,1-1 0 0 0,-1 0 0 0 0,0 0 1 0 0,0 1-1 0 0,0-1 0 0 0,0 0 1 0 0,0 0-1 0 0,0 1 0 0 0,-1-1 0 0 0,1 0 1 0 0,0 0-1 0 0,-1 1 0 0 0,0-1 0 0 0,1 0 1 0 0,-1 1-1 0 0,0-1 0 0 0,0 1 0 0 0,0-1 1 0 0,0 1-1 0 0,0-1 0 0 0,0 1 1 0 0,0 0-1 0 0,0-1 0 0 0,-2 0 0 0 0,3 2-38 0 0,0 0-1 0 0,-1-1 1 0 0,1 1-1 0 0,0 0 1 0 0,0 0-1 0 0,0 0 0 0 0,0 0 1 0 0,0 0-1 0 0,0 0 1 0 0,-1 0-1 0 0,1 0 1 0 0,0 0-1 0 0,0 0 1 0 0,0 0-1 0 0,0-1 1 0 0,-1 1-1 0 0,1 0 0 0 0,0 0 1 0 0,0 0-1 0 0,0 0 1 0 0,0 0-1 0 0,0 0 1 0 0,-1 0-1 0 0,1 0 1 0 0,0 0-1 0 0,0 0 1 0 0,0 1-1 0 0,0-1 0 0 0,-1 0 1 0 0,1 0-1 0 0,0 0 1 0 0,0 0-1 0 0,0 0 1 0 0,0 0-1 0 0,0 0 1 0 0,-1 0-1 0 0,1 0 1 0 0,0 0-1 0 0,0 1 0 0 0,0-1 1 0 0,0 0-1 0 0,0 0 1 0 0,-3 9 44 0 0,2 12 42 0 0,1-20-84 0 0,1 5-42 0 0,2 33 314 0 0,-3-37-295 0 0,1 0-1 0 0,-1 0 0 0 0,0-1 1 0 0,1 1-1 0 0,0 0 1 0 0,-1-1-1 0 0,1 1 1 0 0,0 0-1 0 0,0-1 0 0 0,0 1 1 0 0,0-1-1 0 0,0 1 1 0 0,0-1-1 0 0,0 0 1 0 0,0 1-1 0 0,1-1 0 0 0,-1 0 1 0 0,2 1-1 0 0,-3-1-144 0 0,1-1 100 0 0,-1 0-1 0 0,0 0 1 0 0,0 0 0 0 0,0 0 0 0 0,0 0 0 0 0,1 0 0 0 0,-1 0 0 0 0,0 0 0 0 0,0 0 0 0 0,0 0 0 0 0,1 0 0 0 0,-1 0 0 0 0,0 0 0 0 0,0 0 0 0 0,0 0-1 0 0,0 0 1 0 0,1 0 0 0 0,-1 0 0 0 0,0 0 0 0 0,0 0 0 0 0,0 0 0 0 0,1 0 0 0 0,-1 0 0 0 0,0 0 0 0 0,0 0 0 0 0,0 0 0 0 0,0 0 0 0 0,1 0 0 0 0,-1 0-1 0 0,0 0 1 0 0,0-1 0 0 0,0 1 0 0 0,0 0 0 0 0,0 0 0 0 0,1 0 0 0 0,-1 0 0 0 0,0 0 0 0 0,0-1 0 0 0,0 1 0 0 0,0 0 0 0 0,0 0 0 0 0,5-11-3733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37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30 11975 0 0,'0'1'55'0'0,"4"8"189"0"0,-2 0 0 0 0,1-1 1 0 0,-1 1-1 0 0,-1 0 0 0 0,2 10 0 0 0,-17-37-180 0 0,13 16-124 0 0,1-1-1 0 0,-1 1 0 0 0,1-1 1 0 0,-1 1-1 0 0,1-1 1 0 0,0 1-1 0 0,0-1 0 0 0,0 1 1 0 0,0-1-1 0 0,1 1 0 0 0,-1-1 1 0 0,1 1-1 0 0,-1 0 1 0 0,1-1-1 0 0,0 1 0 0 0,0-1 1 0 0,0 1-1 0 0,0 0 0 0 0,0 0 1 0 0,1 0-1 0 0,-1 0 1 0 0,1 0-1 0 0,-1 0 0 0 0,1 0 1 0 0,0 0-1 0 0,0 0 0 0 0,-1 1 1 0 0,1-1-1 0 0,1 1 1 0 0,-1-1-1 0 0,0 1 0 0 0,0 0 1 0 0,0 0-1 0 0,1 0 0 0 0,-1 0 1 0 0,0 0-1 0 0,1 1 1 0 0,-1-1-1 0 0,1 1 0 0 0,-1-1 1 0 0,1 1-1 0 0,-1 0 0 0 0,1 0 1 0 0,-1 0-1 0 0,1 0 1 0 0,2 1-1 0 0,3 2-3850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38.3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4607 0 0,'0'0'354'0'0,"1"0"-233"0"0,-1-1-32 0 0,0 1-1 0 0,0 0 1 0 0,1-1-1 0 0,-1 1 0 0 0,0-1 1 0 0,1 1-1 0 0,-1 0 1 0 0,0-1-1 0 0,1 1 1 0 0,-1-1-1 0 0,0 1 1 0 0,1 0-1 0 0,-1 0 1 0 0,1-1-1 0 0,-1 1 1 0 0,1 0-1 0 0,-1 0 1 0 0,1 0-1 0 0,-1-1 0 0 0,1 1 1 0 0,-1 0-1 0 0,1 0 1 0 0,-1 0-1 0 0,1 0 1 0 0,-1 0-1 0 0,1 0 1 0 0,-1 0-1 0 0,1 0 1 0 0,-1 0-1 0 0,1 0 1 0 0,-1 0-1 0 0,1 0 1 0 0,-1 1-1 0 0,1-1 1 0 0,-1 0-1 0 0,1 0 0 0 0,-1 0 1 0 0,0 1-1 0 0,1-1 1 0 0,0 2 45 0 0,0-1 1 0 0,0 1-1 0 0,0 0 1 0 0,-1 0-1 0 0,1-1 0 0 0,-1 1 1 0 0,1 0-1 0 0,-1 0 1 0 0,1 0-1 0 0,-1-1 0 0 0,0 3 1 0 0,-1 51 603 0 0,1-55-735 0 0,-1 15-7 0 0,1-9-91 0 0,0-1-1 0 0,-1 0 1 0 0,0 0-1 0 0,0 0 1 0 0,-2 7-1 0 0,3-12-867 0 0,-5-1-2481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38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12895 0 0,'2'1'53'0'0,"-1"0"-1"0"0,1 1 0 0 0,-1-1 1 0 0,1 0-1 0 0,0 0 0 0 0,0 0 1 0 0,-1 0-1 0 0,1-1 1 0 0,0 1-1 0 0,0 0 0 0 0,0-1 1 0 0,0 1-1 0 0,0-1 0 0 0,0 0 1 0 0,0 0-1 0 0,0 0 0 0 0,0 1 1 0 0,0-2-1 0 0,3 1 1 0 0,-1-1-572 0 0,1 0 1 0 0,-1 0 0 0 0,1 0 0 0 0,-1-1-1 0 0,0 0 1 0 0,0 0 0 0 0,7-3 0 0 0,-6 1-3136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0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81 919 0 0,'0'0'343'0'0,"-21"-13"909"0"0,8 12-910 0 0,0 2 0 0 0,0 0 1 0 0,0 1-1 0 0,0 0 0 0 0,1 1 0 0 0,-1 0 0 0 0,-17 7 0 0 0,-2 0 130 0 0,15-4-119 0 0,-1 1 0 0 0,2 1 1 0 0,-1 0-1 0 0,1 1 0 0 0,0 1 0 0 0,1 0 0 0 0,0 1 0 0 0,-25 25 0 0 0,10 0 311 0 0,29-34-659 0 0,0 0 1 0 0,0-1-1 0 0,0 1 1 0 0,0 0-1 0 0,1 0 1 0 0,-1 0-1 0 0,0 0 1 0 0,1 0 0 0 0,-1 0-1 0 0,1 0 1 0 0,0 4-1 0 0,-4 15 3 0 0,2-15 1 0 0,0 1-1 0 0,0 0 1 0 0,1 0-1 0 0,0 0 0 0 0,1 0 1 0 0,0 0-1 0 0,0 0 1 0 0,0 0-1 0 0,1 0 1 0 0,0-1-1 0 0,0 1 0 0 0,0 0 1 0 0,1 0-1 0 0,0 0 1 0 0,1-1-1 0 0,0 0 1 0 0,0 1-1 0 0,6 9 0 0 0,4 16 29 0 0,-10-26-31 0 0,-1 1-1 0 0,1 0 1 0 0,0-1-1 0 0,6 8 0 0 0,-1-1-5 0 0,-5-8 0 0 0,1 0 0 0 0,0 0 0 0 0,0 0 0 0 0,0 0 0 0 0,0 0 0 0 0,6 3 0 0 0,-5-3 0 0 0,0-1 0 0 0,1 0 0 0 0,-1 0 0 0 0,1 0 0 0 0,0-1 0 0 0,0 0 0 0 0,1 0 0 0 0,-1 0 0 0 0,0-1 0 0 0,14 3 0 0 0,-16-5 0 0 0,-1 0 0 0 0,0 0 0 0 0,1 0 0 0 0,-1 0 0 0 0,1-1 0 0 0,-1 0 0 0 0,0 0 0 0 0,1 1 0 0 0,-1-2 0 0 0,0 1 0 0 0,0 0 0 0 0,0-1 0 0 0,0 0 0 0 0,0 1 0 0 0,0-1 0 0 0,3-3 0 0 0,0 0 0 0 0,-1-1 0 0 0,-1 1 0 0 0,1-1 0 0 0,-1 0 0 0 0,4-7 0 0 0,-4 7 0 0 0,14-27 11 0 0,-1 0 0 0 0,-1-1-1 0 0,-2-1 1 0 0,-1 0 0 0 0,15-73-1 0 0,-25 88 10 0 0,0 1 0 0 0,-1-1-1 0 0,-2-33 1 0 0,0 43-7 0 0,-1 0 0 0 0,0 1 0 0 0,-1-1 0 0 0,0 0 0 0 0,0 1 0 0 0,-1-1 0 0 0,0 1-1 0 0,-1 0 1 0 0,-6-11 0 0 0,9 18 1 0 0,-1 0-1 0 0,1 0 1 0 0,0 0-1 0 0,-1 1 0 0 0,0-1 1 0 0,1 0-1 0 0,-1 1 1 0 0,0 0-1 0 0,0-1 0 0 0,0 1 1 0 0,0 0-1 0 0,0 0 0 0 0,0 0 1 0 0,0 0-1 0 0,0 0 1 0 0,-4 0-1 0 0,2 0 7 0 0,-1 0-1 0 0,1 1 1 0 0,-1 0 0 0 0,1 0-1 0 0,-1 0 1 0 0,1 1 0 0 0,-1-1 0 0 0,-4 2-1 0 0,-6 3-108 0 0,0 0 0 0 0,0 1 0 0 0,-23 12-1 0 0,18-8-727 0 0,-19 7-2566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39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11519 0 0,'5'35'1810'0'0,"-4"-34"-1881"0"0,-1 0 0 0 0,0 0 1 0 0,0 1-1 0 0,0-1 0 0 0,1 0 1 0 0,-2 0-1 0 0,1 1 0 0 0,0-1 1 0 0,0 0-1 0 0,0 0 0 0 0,0 1 1 0 0,-1-1-1 0 0,1 0 0 0 0,-1 0 1 0 0,1 0-1 0 0,-1 1 0 0 0,1-1 1 0 0,-1 0-1 0 0,0 0 0 0 0,1 0 1 0 0,-1 0-1 0 0,0 0 0 0 0,0 0 1 0 0,-1 1-1 0 0,-9-9-7901 0 0,8 4 5837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39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10591 0 0,'0'0'1136'0'0,"1"1"-1808"0"0,0 2-3656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39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50 7367 0 0,'-4'32'3750'0'0,"3"-28"-3566"0"0,0 1 0 0 0,0-1 1 0 0,1 0-1 0 0,-1 0 1 0 0,1 0-1 0 0,1 8 0 0 0,-1-11-112 0 0,10-41 704 0 0,-8 34-687 0 0,1 0 0 0 0,0 1-1 0 0,0-1 1 0 0,1 1 0 0 0,-1 0-1 0 0,1-1 1 0 0,6-4 0 0 0,-9 9-55 0 0,0 0 1 0 0,0-1 0 0 0,0 1 0 0 0,0 0 0 0 0,0 0-1 0 0,0 0 1 0 0,1 0 0 0 0,-1 1 0 0 0,0-1 0 0 0,1 0 0 0 0,-1 0-1 0 0,1 1 1 0 0,-1-1 0 0 0,1 1 0 0 0,-1-1 0 0 0,1 1-1 0 0,-1 0 1 0 0,1 0 0 0 0,-1 0 0 0 0,1 0 0 0 0,-1 0 0 0 0,1 0-1 0 0,-1 0 1 0 0,1 0 0 0 0,-1 0 0 0 0,1 1 0 0 0,0-1-1 0 0,-1 0 1 0 0,0 1 0 0 0,1 0 0 0 0,-1-1 0 0 0,1 1-1 0 0,-1 0 1 0 0,0 0 0 0 0,2 1 0 0 0,-1 0-16 0 0,0 1 0 0 0,-1-1 1 0 0,0 1-1 0 0,1 0 0 0 0,-1 0 0 0 0,0 0 0 0 0,0 0 1 0 0,-1 0-1 0 0,1-1 0 0 0,0 1 0 0 0,-1 1 0 0 0,0-1 1 0 0,0 0-1 0 0,0 0 0 0 0,0 0 0 0 0,-1 5 1 0 0,-2 11 95 0 0,1-18-71 0 0,3-9-10 0 0,0-1-33 0 0,1 0-1 0 0,0 1 1 0 0,6-17 0 0 0,-8 23-2 0 0,1-1 0 0 0,0 1 0 0 0,0-1 0 0 0,1 1 1 0 0,-1-1-1 0 0,1 1 0 0 0,-1 0 0 0 0,1 0 1 0 0,-1-1-1 0 0,1 1 0 0 0,0 0 0 0 0,0 1 0 0 0,0-1 1 0 0,1 0-1 0 0,-1 1 0 0 0,5-3 0 0 0,-7 3 5 0 0,1 1-1 0 0,0 0 0 0 0,-1 0 1 0 0,1 0-1 0 0,-1-1 1 0 0,1 1-1 0 0,0 0 0 0 0,-1 0 1 0 0,1 0-1 0 0,0 0 1 0 0,-1 0-1 0 0,1 0 0 0 0,0 1 1 0 0,-1-1-1 0 0,1 0 1 0 0,-1 0-1 0 0,1 0 0 0 0,0 0 1 0 0,-1 1-1 0 0,1-1 0 0 0,-1 0 1 0 0,1 1-1 0 0,-1-1 1 0 0,1 0-1 0 0,0 1 0 0 0,-1-1 1 0 0,0 1-1 0 0,1-1 1 0 0,0 1-1 0 0,0 1 20 0 0,0 0-1 0 0,0 0 1 0 0,0 0 0 0 0,0 0-1 0 0,-1 0 1 0 0,1 0-1 0 0,-1 0 1 0 0,1 0 0 0 0,-1 3-1 0 0,1 5 96 0 0,0-1-1 0 0,-3 20 0 0 0,2-21-87 0 0,0-5-105 0 0,0 1 1 0 0,-1-1-1 0 0,1 0 0 0 0,-1 1 0 0 0,1-1 1 0 0,-1 0-1 0 0,0 1 0 0 0,0-1 1 0 0,0 0-1 0 0,-1 0 0 0 0,-2 5 1 0 0,4-8-292 0 0,-2-2-3113 0 0,1 2 3079 0 0,1-1 1 0 0,0 1-1 0 0,0 0 1 0 0,-1-1-1 0 0,1 1 1 0 0,0 0-1 0 0,0-1 0 0 0,0 1 1 0 0,0-1-1 0 0,-1 1 1 0 0,1 0-1 0 0,0-1 1 0 0,0 1-1 0 0,0-1 1 0 0,0 0-1 0 0,-1-4-1872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40.7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51 6447 0 0,'1'1'112'0'0,"-1"-1"0"0"0,1 1 0 0 0,-1 0 0 0 0,1-1 0 0 0,-1 1 0 0 0,1 0 0 0 0,0-1 0 0 0,-1 1 0 0 0,1-1 0 0 0,0 1 0 0 0,-1-1 0 0 0,1 1 0 0 0,0-1 0 0 0,0 0 0 0 0,-1 1 0 0 0,1-1 0 0 0,0 0 0 0 0,0 1-1 0 0,0-1 1 0 0,-1 0 0 0 0,1 0 0 0 0,0 0 0 0 0,0 0 0 0 0,0 0 0 0 0,0 0 0 0 0,0 0 0 0 0,-1 0 0 0 0,1 0 0 0 0,0 0 0 0 0,0 0 0 0 0,0-1 0 0 0,0 1 0 0 0,-1 0 0 0 0,1-1 0 0 0,0 1 0 0 0,0 0 0 0 0,-1-1 0 0 0,1 1-1 0 0,0-1 1 0 0,-1 1 0 0 0,1-1 0 0 0,0 1 0 0 0,-1-1 0 0 0,1 0 0 0 0,0-1 0 0 0,1 1-122 0 0,0-1 0 0 0,0 0 0 0 0,-1 1 0 0 0,1-1 0 0 0,-1 0 0 0 0,1 0 0 0 0,-1 0 1 0 0,0 0-1 0 0,0-1 0 0 0,0 1 0 0 0,0 0 0 0 0,0 0 0 0 0,0-1 0 0 0,-1 1 0 0 0,1 0 0 0 0,-1-1 0 0 0,1-2 0 0 0,-1 4 15 0 0,0 1 0 0 0,0-1 0 0 0,0 1 0 0 0,0-1 0 0 0,0 1 0 0 0,-1 0 0 0 0,1-1 0 0 0,0 1 0 0 0,0-1 0 0 0,0 1 0 0 0,0-1 0 0 0,-1 1 0 0 0,1 0 1 0 0,0-1-1 0 0,0 1 0 0 0,-1 0 0 0 0,1-1 0 0 0,0 1 0 0 0,0 0 0 0 0,-1-1 0 0 0,1 1 0 0 0,0 0 0 0 0,-1-1 0 0 0,1 1 0 0 0,-1 0 0 0 0,1 0 0 0 0,0 0 0 0 0,-1-1 0 0 0,1 1 0 0 0,-1 0 0 0 0,1 0 0 0 0,-1 0 0 0 0,1 0 0 0 0,0 0 0 0 0,-1 0 0 0 0,1 0 0 0 0,-1 0 0 0 0,1 0 1 0 0,-1 0-1 0 0,1 0 0 0 0,-1 0 0 0 0,-13 5 533 0 0,14-5-499 0 0,-5 3 157 0 0,0 1 0 0 0,0-1 0 0 0,0 1 0 0 0,1 0-1 0 0,-1 0 1 0 0,1 1 0 0 0,0-1 0 0 0,1 1 0 0 0,-6 7-1 0 0,8-10-161 0 0,0 0-1 0 0,0-1 0 0 0,0 1 0 0 0,0 0 1 0 0,0 0-1 0 0,0 0 0 0 0,1 0 0 0 0,-1 0 0 0 0,1 0 1 0 0,-1 0-1 0 0,1 0 0 0 0,0 0 0 0 0,-1 0 1 0 0,1 0-1 0 0,0 0 0 0 0,1 0 0 0 0,-1 0 0 0 0,0 0 1 0 0,1 0-1 0 0,-1 0 0 0 0,1 0 0 0 0,-1 0 1 0 0,1 0-1 0 0,0 0 0 0 0,0 0 0 0 0,0 0 0 0 0,0-1 1 0 0,0 1-1 0 0,0 0 0 0 0,0-1 0 0 0,3 3 1 0 0,-4-4-57 0 0,1 1 1 0 0,1 0-1 0 0,-1 0 1 0 0,0-1 0 0 0,0 1-1 0 0,0-1 1 0 0,0 1-1 0 0,0-1 1 0 0,0 0-1 0 0,1 1 1 0 0,-1-1 0 0 0,0 0-1 0 0,0 0 1 0 0,1 0-1 0 0,-1 0 1 0 0,0 0-1 0 0,0 0 1 0 0,0 0 0 0 0,1 0-1 0 0,-1 0 1 0 0,0-1-1 0 0,0 1 1 0 0,0 0 0 0 0,1-1-1 0 0,-1 1 1 0 0,0-1-1 0 0,1 0 1 0 0,15-11-2633 0 0,-6-1-4789 0 0,-8 8 4789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3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7831 0 0,'0'0'831'0'0,"3"24"6"0"0,-9 30 2018 0 0,-12 24-3369 0 0,15-64 127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4.0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4 7831 0 0,'0'0'974'0'0,"-17"22"-884"0"0,13-17-50 0 0,-1 0-1 0 0,1 0 0 0 0,0 0 0 0 0,1 1 1 0 0,-5 9-1 0 0,7-14-12 0 0,0 1 0 0 0,0-1 0 0 0,0 1 0 0 0,1 0 0 0 0,-1-1 0 0 0,1 1 0 0 0,-1 0 0 0 0,1-1-1 0 0,0 1 1 0 0,-1 0 0 0 0,1 0 0 0 0,0 0 0 0 0,0-1 0 0 0,0 1 0 0 0,0 0 0 0 0,1 0 0 0 0,-1-1 0 0 0,0 1 0 0 0,1 0 0 0 0,0 0 0 0 0,-1-1 0 0 0,1 1 0 0 0,0 0-1 0 0,-1-1 1 0 0,3 3 0 0 0,-3-4-37 0 0,1 1-1 0 0,0-1 0 0 0,0 1 0 0 0,0-1 0 0 0,0 1 0 0 0,0-1 1 0 0,-1 0-1 0 0,1 0 0 0 0,0 1 0 0 0,0-1 0 0 0,0 0 0 0 0,0 0 1 0 0,0 0-1 0 0,0 0 0 0 0,0 0 0 0 0,0 0 0 0 0,0 0 0 0 0,0 0 1 0 0,0 0-1 0 0,0 0 0 0 0,0-1 0 0 0,0 1 0 0 0,0 0 0 0 0,-1-1 1 0 0,1 1-1 0 0,0-1 0 0 0,0 1 0 0 0,0-1 0 0 0,0 1 0 0 0,-1-1 1 0 0,1 1-1 0 0,0-1 0 0 0,-1 0 0 0 0,1 1 0 0 0,0-1 1 0 0,0-1-1 0 0,27-32-254 0 0,-26 30 322 0 0,1 1-57 0 0,-1 0 0 0 0,0 0 0 0 0,0-1 0 0 0,0 1 0 0 0,0-1 0 0 0,-1 1 0 0 0,0-1 0 0 0,1 0 0 0 0,-1 1 0 0 0,0-1 0 0 0,-1 0 0 0 0,1 0 0 0 0,-1-7 0 0 0,0 10 3 0 0,0 1-1 0 0,0-1 1 0 0,0 1-1 0 0,-1-1 0 0 0,1 0 1 0 0,0 1-1 0 0,0-1 0 0 0,-1 1 1 0 0,1-1-1 0 0,0 1 1 0 0,-1-1-1 0 0,1 1 0 0 0,-1-1 1 0 0,1 1-1 0 0,-1 0 1 0 0,1-1-1 0 0,-1 1 0 0 0,1 0 1 0 0,-1-1-1 0 0,1 1 1 0 0,-1 0-1 0 0,1 0 0 0 0,-1-1 1 0 0,0 1-1 0 0,1 0 0 0 0,-1 0 1 0 0,1 0-1 0 0,-1 0 1 0 0,0 0-1 0 0,1 0 0 0 0,-1 0 1 0 0,0 0-1 0 0,1 0 1 0 0,-1 0-1 0 0,1 0 0 0 0,-1 0 1 0 0,0 0-1 0 0,1 0 1 0 0,-1 1-1 0 0,1-1 0 0 0,-1 0 1 0 0,1 1-1 0 0,-1-1 0 0 0,0 1 1 0 0,-21 13 3 0 0,14-5-760 0 0,3 5-2326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4.4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12 10135 0 0,'-12'17'899'0'0,"5"-8"-815"0"0,1 0-1 0 0,0 0 0 0 0,-6 11 1 0 0,11-18-74 0 0,0 0-1 0 0,0 0 1 0 0,1-1-1 0 0,-1 1 1 0 0,0 0 0 0 0,1 0-1 0 0,-1 0 1 0 0,1 0 0 0 0,0 0-1 0 0,0 0 1 0 0,0 0 0 0 0,0 0-1 0 0,0 0 1 0 0,0 0 0 0 0,0 0-1 0 0,1 0 1 0 0,-1-1-1 0 0,0 1 1 0 0,1 0 0 0 0,0 0-1 0 0,0 0 1 0 0,-1 0 0 0 0,3 2-1 0 0,-3-3-7 0 0,1-1 0 0 0,-1 1 0 0 0,1-1 0 0 0,0 1 0 0 0,-1-1 0 0 0,1 1 0 0 0,-1-1 0 0 0,1 0 0 0 0,0 1-1 0 0,-1-1 1 0 0,1 0 0 0 0,0 1 0 0 0,-1-1 0 0 0,1 0 0 0 0,0 0 0 0 0,0 0 0 0 0,-1 0 0 0 0,1 0 0 0 0,0 0 0 0 0,0 0 0 0 0,-1 0 0 0 0,1 0-1 0 0,0 0 1 0 0,0 0 0 0 0,-1 0 0 0 0,1 0 0 0 0,0-1 0 0 0,-1 1 0 0 0,1 0 0 0 0,0 0 0 0 0,-1-1 0 0 0,1 1 0 0 0,0-1 0 0 0,-1 1-1 0 0,1 0 1 0 0,-1-1 0 0 0,1 1 0 0 0,-1-1 0 0 0,1 0 0 0 0,-1 1 0 0 0,1-1 0 0 0,0 0 0 0 0,23-31 108 0 0,-20 27-103 0 0,5-8-49 0 0,-5 9 10 0 0,-1 0-1 0 0,0 0 0 0 0,0-1 0 0 0,0 1 0 0 0,-1 0 1 0 0,1-1-1 0 0,-1 0 0 0 0,0 0 0 0 0,0 1 0 0 0,1-10 1 0 0,-3 13 31 0 0,1 1 0 0 0,-1 0 1 0 0,0-1-1 0 0,0 1 0 0 0,0-1 1 0 0,0 1-1 0 0,0 0 0 0 0,0-1 1 0 0,0 1-1 0 0,0 0 1 0 0,0-1-1 0 0,0 1 0 0 0,0-1 1 0 0,0 1-1 0 0,0 0 0 0 0,0-1 1 0 0,0 1-1 0 0,0 0 0 0 0,0-1 1 0 0,0 1-1 0 0,-1 0 0 0 0,1-1 1 0 0,0 1-1 0 0,0 0 0 0 0,0-1 1 0 0,-1 1-1 0 0,1 0 1 0 0,0-1-1 0 0,0 1 0 0 0,-1 0 1 0 0,1 0-1 0 0,0-1 0 0 0,-1 1 1 0 0,1 0-1 0 0,0 0 0 0 0,-1 0 1 0 0,1-1-1 0 0,0 1 0 0 0,-1 0 1 0 0,1 0-1 0 0,0 0 1 0 0,-1 0-1 0 0,1 0 0 0 0,0 0 1 0 0,-1 0-1 0 0,1 0 0 0 0,-1 0 1 0 0,1 0-1 0 0,0 0 0 0 0,-1 0 1 0 0,1 0-1 0 0,-1 0 0 0 0,-11 7-18 0 0,12-7 19 0 0,-13 15-1337 0 0,8-3-2286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4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 7831 0 0,'1'0'603'0'0,"-1"-1"-598"0"0,0 1 0 0 0,1 0 0 0 0,-1 0 0 0 0,0 0 0 0 0,1 0 0 0 0,-1 0 0 0 0,0 0 0 0 0,1 0 0 0 0,-1 0 0 0 0,0 0 0 0 0,1 1 0 0 0,-1-1 0 0 0,0 0 0 0 0,1 0 0 0 0,-1 0 0 0 0,0 0 0 0 0,0 0 0 0 0,1 0 0 0 0,-1 1 0 0 0,0-1 0 0 0,0 0 0 0 0,1 0 0 0 0,-1 0 0 0 0,0 1 0 0 0,0-1 0 0 0,1 0 0 0 0,-1 0-1 0 0,0 1 1 0 0,0-1 0 0 0,0 0 0 0 0,0 0 0 0 0,1 1 0 0 0,-1-1 0 0 0,0 0 0 0 0,0 1 0 0 0,0-1 0 0 0,0 0 0 0 0,0 1 0 0 0,0-1 0 0 0,0 0 0 0 0,0 1 0 0 0,0-1 0 0 0,0 0 0 0 0,0 1 0 0 0,0-1 0 0 0,0 0 0 0 0,0 1 0 0 0,0-1 0 0 0,0 1 0 0 0,-3 16 47 0 0,3-17-52 0 0,-7 25 251 0 0,-17 42 0 0 0,18-54-273 0 0,2-5-768 0 0,-5 2-2268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5.1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33 8751 0 0,'13'-4'483'0'0,"8"-2"-884"0"0,-1 0 0 0 0,21-10 0 0 0,-48 19-3879 0 0</inkml:trace>
  <inkml:trace contextRef="#ctx0" brushRef="#br0" timeOffset="1">1 77 6911 0 0,'6'8'734'0'0,"1"0"-1"0"0,0-1 1 0 0,0 0-1 0 0,10 8 1 0 0,-14-13-944 0 0,0-1 0 0 0,0 1 0 0 0,-1 0 0 0 0,1-1 0 0 0,0 0 1 0 0,0 0-1 0 0,5 1 0 0 0,-6-1-292 0 0,-1-1 1 0 0,1 0-1 0 0,0 1 1 0 0,0-1-1 0 0,0 0 1 0 0,0-1-1 0 0,0 1 0 0 0,0 0 1 0 0,0 0-1 0 0,0-1 1 0 0,0 1-1 0 0,-1-1 1 0 0,3-1-1 0 0,-1 1-849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5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14 2303 0 0,'1'0'-50'0'0,"0"-1"0"0"0,0 1-1 0 0,0 0 1 0 0,0-1 0 0 0,0 1-1 0 0,0 0 1 0 0,-1-1-1 0 0,1 1 1 0 0,0-1 0 0 0,0 1-1 0 0,0-1 1 0 0,-1 0-1 0 0,1 1 1 0 0,1-2 0 0 0,3-3 3517 0 0,-31 4-299 0 0,20 2-3086 0 0,0 0 0 0 0,1 1 0 0 0,-1 0 0 0 0,1 0 0 0 0,0 0 0 0 0,0 0 0 0 0,-1 1 0 0 0,1 0 0 0 0,1 0 0 0 0,-1 0 0 0 0,0 1 0 0 0,1-1 0 0 0,0 1 0 0 0,0 0 0 0 0,-5 6 0 0 0,7-7-129 0 0,-1 1 0 0 0,1 0-1 0 0,0 0 1 0 0,0 0 0 0 0,0 0-1 0 0,0 0 1 0 0,1 0 0 0 0,0 1 0 0 0,0-1-1 0 0,0 0 1 0 0,0 1 0 0 0,1-1-1 0 0,-1 1 1 0 0,1-1 0 0 0,0 1-1 0 0,1-1 1 0 0,-1 0 0 0 0,1 1 0 0 0,0-1-1 0 0,1 5 1 0 0,-2-8-301 0 0,1 1-1 0 0,-1-1 1 0 0,1 0 0 0 0,-1 0-1 0 0,0 0 1 0 0,1 0 0 0 0,0 0-1 0 0,-1 0 1 0 0,1 0 0 0 0,0 0-1 0 0,-1 0 1 0 0,1 0 0 0 0,0-1-1 0 0,0 1 1 0 0,0 0 0 0 0,0 0-1 0 0,0-1 1 0 0,0 1 0 0 0,1 0-1 0 0,0-1-499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0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47 1839 0 0,'3'27'1456'0'0,"-3"-9"-1115"0"0,-2 0 1 0 0,1 1-1 0 0,-2-1 0 0 0,-7 25 0 0 0,5-17-84 0 0,-23 69 1569 0 0,22-80-1796 0 0,1-8 60 0 0,2-12 27 0 0,-1-13-71 0 0,4 13-42 0 0,0-1-1 0 0,1 1 1 0 0,-1 0-1 0 0,1 0 1 0 0,0-1-1 0 0,0 1 1 0 0,1 0-1 0 0,0 0 1 0 0,0 0-1 0 0,0 0 1 0 0,0 1-1 0 0,4-6 0 0 0,3-4 21 0 0,2 0-1 0 0,15-16 0 0 0,-2 2-10 0 0,-11 14 32 0 0,0 1-1 0 0,15-12 1 0 0,9-9 188 0 0,-30 27-74 0 0,1 0 0 0 0,0 0 0 0 0,0 1 0 0 0,0 0 0 0 0,1 0-1 0 0,-1 1 1 0 0,1 0 0 0 0,1 1 0 0 0,-1 0 0 0 0,14-4 0 0 0,-22 8-130 0 0,0-1 0 0 0,0 1 1 0 0,1 0-1 0 0,-1 0 0 0 0,0 0 0 0 0,0 0 0 0 0,0 0 0 0 0,0 0 1 0 0,0 0-1 0 0,0 1 0 0 0,0-1 0 0 0,0 0 0 0 0,0 0 0 0 0,0 1 1 0 0,0-1-1 0 0,0 1 0 0 0,0-1 0 0 0,0 1 0 0 0,0-1 0 0 0,0 1 1 0 0,0 0-1 0 0,0 0 0 0 0,1 1 0 0 0,-1-1-13 0 0,0 1 1 0 0,0 0-1 0 0,0-1 0 0 0,-1 1 0 0 0,1 0 0 0 0,0 0 0 0 0,-1-1 0 0 0,0 1 1 0 0,1 0-1 0 0,-1 0 0 0 0,0 0 0 0 0,0 3 0 0 0,0 5-6 0 0,-2 1 0 0 0,1-1 0 0 0,-6 19 1 0 0,6-25 27 0 0,-10 40 32 0 0,-1 4-37 0 0,-20 51 0 0 0,30-94-239 0 0,-13 35 633 0 0,10-15-3570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6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6911 0 0,'0'0'528'0'0,"4"15"-273"0"0,-1-14-312 0 0,0 0 0 0 0,0 0 0 0 0,0-1 0 0 0,0 1 0 0 0,0-1 0 0 0,0 0 1 0 0,0 0-1 0 0,-1 0 0 0 0,1-1 0 0 0,0 1 0 0 0,0-1 0 0 0,0 1 0 0 0,0-1 0 0 0,3-1 0 0 0,18-3-4160 0 0,-20 5 3161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6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4 8751 0 0,'-2'3'43'0'0,"-1"-1"0"0"0,0 1-1 0 0,0-1 1 0 0,-1 0 0 0 0,1 0-1 0 0,0 0 1 0 0,-1 0-1 0 0,1 0 1 0 0,-1-1 0 0 0,0 0-1 0 0,1 1 1 0 0,-8 0 0 0 0,-26 12 168 0 0,35-13-207 0 0,0 0 0 0 0,1 0 0 0 0,-1 0 0 0 0,1 0 0 0 0,0 0-1 0 0,-1 0 1 0 0,1 1 0 0 0,0-1 0 0 0,0 1 0 0 0,0-1 0 0 0,0 1 0 0 0,0-1 0 0 0,0 1 0 0 0,0-1 0 0 0,0 1 0 0 0,1 0 0 0 0,-1 0-1 0 0,0 1 1 0 0,1-2-5 0 0,0 0 0 0 0,-1-1 0 0 0,1 1 1 0 0,0 0-1 0 0,0-1 0 0 0,0 1 0 0 0,0 0 0 0 0,0-1 0 0 0,0 1 0 0 0,0-1 0 0 0,0 1 0 0 0,0 0 0 0 0,0-1 0 0 0,0 1 0 0 0,0 0 0 0 0,1-1 0 0 0,-1 1 0 0 0,0 0 0 0 0,0-1 0 0 0,1 1 0 0 0,-1-1 0 0 0,0 1 0 0 0,1-1 0 0 0,-1 1 1 0 0,1-1-1 0 0,-1 1 0 0 0,0-1 0 0 0,1 1 0 0 0,-1-1 0 0 0,1 1 0 0 0,0-1 0 0 0,-1 0 0 0 0,1 1 0 0 0,-1-1 0 0 0,1 0 0 0 0,-1 1 0 0 0,1-1 0 0 0,0 0 0 0 0,-1 0 0 0 0,1 0 0 0 0,0 0 0 0 0,-1 0 0 0 0,1 1 0 0 0,0-1 0 0 0,-1 0 1 0 0,1 0-1 0 0,0-1 0 0 0,-1 1 0 0 0,2 0 0 0 0,1 0-14 0 0,1-1-1 0 0,-1 1 1 0 0,1-1 0 0 0,-1 0 0 0 0,0 0 0 0 0,5-2 0 0 0,-5 1-71 0 0,1 0-1 0 0,-1 0 1 0 0,0 0 0 0 0,-1 0-1 0 0,1 0 1 0 0,0 0-1 0 0,0-1 1 0 0,-1 1 0 0 0,0-1-1 0 0,1 0 1 0 0,-1 0-1 0 0,0 1 1 0 0,0-1 0 0 0,-1-1-1 0 0,1 1 1 0 0,-1 0 0 0 0,1 0-1 0 0,-1-1 1 0 0,0 1-1 0 0,0-1 1 0 0,-1 1 0 0 0,1-1-1 0 0,-1 1 1 0 0,0-1 0 0 0,1 1-1 0 0,-2-1 1 0 0,1-3-1 0 0,-2 7 80 0 0,0 1-1 0 0,0-1 0 0 0,0 1 1 0 0,0 0-1 0 0,1 0 1 0 0,-1 0-1 0 0,0 0 0 0 0,1 0 1 0 0,-1 0-1 0 0,-2 3 0 0 0,-2 1-2496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7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25 9671 0 0,'0'0'748'0'0,"-3"30"-1617"0"0,3-25 1033 0 0,0 0 1 0 0,-1-1-1 0 0,1 1 1 0 0,-1 0-1 0 0,0-1 0 0 0,-1 1 1 0 0,1-1-1 0 0,-1 0 1 0 0,-4 9-1 0 0,3-27-20 0 0,4 8-137 0 0,0 0-1 0 0,0 0 1 0 0,0 0-1 0 0,1 1 1 0 0,0-1-1 0 0,0 0 1 0 0,5-7-1 0 0,-6 10-1 0 0,1 0 0 0 0,0 0-1 0 0,0 0 1 0 0,0 0 0 0 0,0 0-1 0 0,0 0 1 0 0,1 1-1 0 0,-1-1 1 0 0,1 1 0 0 0,0 0-1 0 0,-1 0 1 0 0,1 0 0 0 0,6-3-1 0 0,5 3-1202 0 0,-5 6-4876 0 0,-9-4 6057 0 0,3 1-1758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7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5527 0 0,'0'0'423'0'0,"13"22"193"0"0,-12-11-450 0 0,4 44 1335 0 0,-5-52-1551 0 0,0 0 0 0 0,0 1 0 0 0,0-1 0 0 0,0 0 0 0 0,-1 0 0 0 0,0 1 0 0 0,0-1 0 0 0,1 0 0 0 0,-2 0 0 0 0,1 0 0 0 0,0 0 0 0 0,-1 0 0 0 0,-2 3 0 0 0,3-5-826 0 0,-6 0-1598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8.0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 5983 0 0,'3'-3'150'0'0,"-1"1"0"0"0,1 0 0 0 0,0 0 0 0 0,0 0 0 0 0,0 1 0 0 0,1-1-1 0 0,-1 1 1 0 0,0 0 0 0 0,0 0 0 0 0,1 0 0 0 0,4-1 0 0 0,39-2 555 0 0,-47 4-675 0 0,0 0 0 0 0,1 1-1 0 0,-1-1 1 0 0,0 0-1 0 0,0 0 1 0 0,1 0 0 0 0,-1 0-1 0 0,0 0 1 0 0,0 1-1 0 0,0-1 1 0 0,1 0 0 0 0,-1 0-1 0 0,0 0 1 0 0,0 0-1 0 0,0 1 1 0 0,0-1 0 0 0,1 0-1 0 0,-1 0 1 0 0,0 1-1 0 0,0-1 1 0 0,0 0 0 0 0,0 0-1 0 0,0 1 1 0 0,0-1-1 0 0,0 0 1 0 0,0 0-1 0 0,0 1 1 0 0,1-1 0 0 0,-1 0-1 0 0,0 0 1 0 0,0 1-1 0 0,-1-1 1 0 0,1 0 0 0 0,0 1-1 0 0,0-1 1 0 0,0 0-1 0 0,0 0 1 0 0,0 1 0 0 0,0-1-1 0 0,0 0 1 0 0,0 0-1 0 0,0 1 1 0 0,0-1 0 0 0,-1 0-1 0 0,1 0 1 0 0,0 0-1 0 0,0 1 1 0 0,0-1 0 0 0,-1 0-1 0 0,1 0 1 0 0,0 0-1 0 0,0 0 1 0 0,0 1 0 0 0,-1-1-1 0 0,1 0 1 0 0,-10 13 264 0 0,-57 32-414 0 0,54-36-2189 0 0,15-9-662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8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8287 0 0,'0'0'639'0'0,"-26"10"-448"0"0,22-7-149 0 0,1-1 0 0 0,-1 1 0 0 0,1 0 1 0 0,0-1-1 0 0,0 2 0 0 0,-5 5 1 0 0,7-8-8 0 0,1 0 1 0 0,-1 0 0 0 0,1-1-1 0 0,-1 1 1 0 0,1 0 0 0 0,-1 0 0 0 0,1 0-1 0 0,0 0 1 0 0,-1 0 0 0 0,1-1 0 0 0,0 1-1 0 0,0 0 1 0 0,-1 0 0 0 0,1 0-1 0 0,0 0 1 0 0,0 0 0 0 0,0 0 0 0 0,0 0-1 0 0,1 0 1 0 0,-1 0 0 0 0,0 0-1 0 0,0 0 1 0 0,0 0 0 0 0,1 0 0 0 0,-1-1-1 0 0,0 1 1 0 0,1 0 0 0 0,-1 0 0 0 0,1 0-1 0 0,-1 0 1 0 0,1-1 0 0 0,0 1-1 0 0,-1 0 1 0 0,1-1 0 0 0,0 1 0 0 0,-1 0-1 0 0,2 0 1 0 0,-1 0-56 0 0,0-1 0 0 0,-1 1 1 0 0,1-1-1 0 0,0 0 0 0 0,0 1 0 0 0,-1-1 1 0 0,1 0-1 0 0,0 1 0 0 0,0-1 0 0 0,-1 0 1 0 0,1 0-1 0 0,0 0 0 0 0,0 0 0 0 0,0 0 1 0 0,-1 0-1 0 0,1 0 0 0 0,0 0 0 0 0,0 0 1 0 0,0 0-1 0 0,-1 0 0 0 0,1 0 0 0 0,0-1 0 0 0,1 1 1 0 0,0-2-13 0 0,0 1 0 0 0,0 0 0 0 0,0 0 0 0 0,-1-1 0 0 0,1 1 0 0 0,0-1 0 0 0,-1 1 0 0 0,3-4 0 0 0,1-3 14 0 0,0 0 0 0 0,0-1-1 0 0,5-11 1 0 0,-10 19 794 0 0,-2 10-178 0 0,-9 37-2901 0 0,11-41-1032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8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0 10135 0 0,'1'1'66'0'0,"0"0"0"0"0,0 0-1 0 0,0 0 1 0 0,0 1-1 0 0,0-1 1 0 0,0 0 0 0 0,0 0-1 0 0,0 1 1 0 0,-1-1 0 0 0,1 0-1 0 0,0 1 1 0 0,-1-1-1 0 0,1 1 1 0 0,-1-1 0 0 0,1 1-1 0 0,-1-1 1 0 0,0 1 0 0 0,0-1-1 0 0,0 1 1 0 0,0-1 0 0 0,0 1-1 0 0,0-1 1 0 0,0 1-1 0 0,0-1 1 0 0,-1 2 0 0 0,-1 7-201 0 0,0-1 1 0 0,-1 0 0 0 0,-4 10 0 0 0,-1 4-728 0 0,1-12-246 0 0,7-10 968 0 0,0-1 1 0 0,0 0-1 0 0,0 1 1 0 0,0-1 0 0 0,0 0-1 0 0,-1 1 1 0 0,1-1-1 0 0,0 0 1 0 0,0 1 0 0 0,0-1-1 0 0,-1 0 1 0 0,1 1-1 0 0,0-1 1 0 0,0 0-1 0 0,-1 0 1 0 0,1 0 0 0 0,0 1-1 0 0,-1-1 1 0 0,1 0-1 0 0,0 0 1 0 0,-1 0 0 0 0,1 1-1 0 0,0-1 1 0 0,-1 0-1 0 0,1 0 1 0 0,0 0 0 0 0,-1 0-1 0 0,1 0 1 0 0,0 0-1 0 0,-1 0 1 0 0,1 0 0 0 0,-1 0-1 0 0,-1-2-1091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9.2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64 8751 0 0,'24'1'1644'0'0,"-17"1"-1622"0"0,0-1-1 0 0,1 1 1 0 0,-1-1-1 0 0,1-1 1 0 0,7 1-1 0 0,-12-2-313 0 0,0 1 0 0 0,0-1 0 0 0,0 1 0 0 0,0-1 0 0 0,0 0 0 0 0,0 0 0 0 0,0 0 1 0 0,0 0-1 0 0,-1-1 0 0 0,4-1 0 0 0,8-7-2470 0 0</inkml:trace>
  <inkml:trace contextRef="#ctx0" brushRef="#br0" timeOffset="1">194 0 6447 0 0,'1'1'499'0'0,"-1"0"-398"0"0,0 1 1 0 0,1-1-1 0 0,-1 1 0 0 0,0-1 1 0 0,0 1-1 0 0,0-1 1 0 0,0 1-1 0 0,0-1 0 0 0,0 1 1 0 0,0 0-1 0 0,0-1 0 0 0,-1 1 1 0 0,1-1-1 0 0,0 1 0 0 0,-1-1 1 0 0,0 1-1 0 0,1-1 0 0 0,-1 0 1 0 0,0 1-1 0 0,-1 0 0 0 0,-21 29-283 0 0,17-23 259 0 0,-6 1-1952 0 0,7-8-724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09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8287 0 0,'26'-2'3022'0'0,"8"-1"-3627"0"0,-10-2-2741 0 0,-16 2 587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10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23 8287 0 0,'0'1'168'0'0,"1"-1"0"0"0,0 1 0 0 0,-1-1-1 0 0,1 1 1 0 0,0-1 0 0 0,0 0-1 0 0,0 1 1 0 0,-1-1 0 0 0,1 0 0 0 0,0 1-1 0 0,0-1 1 0 0,0 0 0 0 0,0 0 0 0 0,-1 0-1 0 0,1 0 1 0 0,0 0 0 0 0,0 0-1 0 0,0 0 1 0 0,1 0 0 0 0,-1-5 95 0 0,-10-5-513 0 0,8 9 255 0 0,0 0-2 0 0,0 0 0 0 0,1 0 0 0 0,-1 1 0 0 0,0-1 0 0 0,0 0 0 0 0,1 1 0 0 0,-1-1 0 0 0,0 1-1 0 0,0-1 1 0 0,0 1 0 0 0,0-1 0 0 0,0 1 0 0 0,0-1 0 0 0,0 1 0 0 0,0 0 0 0 0,0 0 0 0 0,0-1-1 0 0,-2 1 1 0 0,2 0-1 0 0,1 1-1 0 0,-1-1 1 0 0,1 0-1 0 0,-1 0 0 0 0,1 1 1 0 0,-1-1-1 0 0,1 0 0 0 0,-1 1 1 0 0,1-1-1 0 0,0 1 1 0 0,-1-1-1 0 0,1 1 0 0 0,-1-1 1 0 0,1 1-1 0 0,0-1 1 0 0,0 1-1 0 0,-1-1 0 0 0,1 1 1 0 0,0-1-1 0 0,0 1 1 0 0,-1-1-1 0 0,1 1 0 0 0,0 0 1 0 0,0-1-1 0 0,0 1 1 0 0,0-1-1 0 0,0 1 0 0 0,0-1 1 0 0,0 1-1 0 0,0 0 1 0 0,0-1-1 0 0,0 2 0 0 0,2 19 29 0 0,-2-21-30 0 0,0 1-49 0 0,1 0-1 0 0,-1 0 0 0 0,0 1 1 0 0,0-1-1 0 0,1 0 0 0 0,-1 0 0 0 0,0 0 1 0 0,1 0-1 0 0,-1 0 0 0 0,1 0 1 0 0,0 1-1 0 0,-1-1 0 0 0,1 0 1 0 0,0-1-1 0 0,1 3 0 0 0,-2-3-28 0 0,1 0 0 0 0,-1 0 1 0 0,1 1-1 0 0,-1-1 0 0 0,1 0 0 0 0,-1 0 0 0 0,1 0 0 0 0,0 0 0 0 0,-1 0 0 0 0,1 0 0 0 0,-1 0 1 0 0,1 0-1 0 0,-1 0 0 0 0,1 0 0 0 0,-1 0 0 0 0,1 0 0 0 0,-1 0 0 0 0,1 0 0 0 0,-1-1 1 0 0,1 1-1 0 0,-1 0 0 0 0,1 0 0 0 0,-1 0 0 0 0,1-1 0 0 0,4-3-866 0 0,0 0 0 0 0,0 0 0 0 0,0-1 0 0 0,7-9 0 0 0,6-4-730 0 0,-18 17 1813 0 0,1 1 0 0 0,0-1 0 0 0,-1 1 0 0 0,1-1 0 0 0,0 1 0 0 0,0-1 0 0 0,0 1 0 0 0,-1 0-1 0 0,1 0 1 0 0,0-1 0 0 0,0 1 0 0 0,0 0 0 0 0,0 0 0 0 0,0 0 0 0 0,0 0 0 0 0,-1 0-1 0 0,1 0 1 0 0,0 0 0 0 0,0 0 0 0 0,0 0 0 0 0,0 0 0 0 0,0 1 0 0 0,0-1 0 0 0,-1 0 0 0 0,1 1-1 0 0,0-1 1 0 0,0 0 0 0 0,0 1 0 0 0,-1-1 0 0 0,1 1 0 0 0,0-1 0 0 0,-1 1 0 0 0,1 0 0 0 0,0-1-1 0 0,-1 1 1 0 0,2 1 0 0 0,-1 0 208 0 0,0 1 0 0 0,0-1 0 0 0,-1 1 0 0 0,1-1 0 0 0,0 1 0 0 0,-1 0-1 0 0,0-1 1 0 0,0 1 0 0 0,1 0 0 0 0,-2 4 0 0 0,1-8-327 0 0,0-1 0 0 0,1 0 0 0 0,-1 0 0 0 0,0 0 0 0 0,1 0 0 0 0,-1 0 0 0 0,1 1 0 0 0,0-1 0 0 0,-1 0 0 0 0,1 1 0 0 0,0-1 0 0 0,0 0 0 0 0,0 1 0 0 0,0-1 0 0 0,0 1 0 0 0,1-1 0 0 0,-1 1 0 0 0,0 0 0 0 0,1-1 1 0 0,1 0-1 0 0,16-6-2444 0 0,4 6-4041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0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57 130 5527 0 0,'0'0'423'0'0,"-1"10"-198"0"0,-1-4-155 0 0,2-5-68 0 0,0-1 1 0 0,0 1 0 0 0,0-1 0 0 0,0 0-1 0 0,0 1 1 0 0,0-1 0 0 0,-1 1-1 0 0,1-1 1 0 0,0 1 0 0 0,0-1-1 0 0,0 0 1 0 0,0 1 0 0 0,1-1 0 0 0,-1 1-1 0 0,0-1 1 0 0,0 1 0 0 0,0-1-1 0 0,0 0 1 0 0,0 1 0 0 0,0-1-1 0 0,1 1 1 0 0,-1-1 0 0 0,0 0 0 0 0,0 1-1 0 0,1-1 1 0 0,-1 0 0 0 0,0 1-1 0 0,0-1 1 0 0,1 0 0 0 0,-1 0 0 0 0,0 1-1 0 0,1-1 1 0 0,-1 0 0 0 0,0 0-1 0 0,1 1 1 0 0,-1-1 0 0 0,1 0-1 0 0,-1 0 1 0 0,0 0 0 0 0,1 0 0 0 0,-1 0-1 0 0,1 1 1 0 0,-1-1 0 0 0,1 0-1 0 0,-1 0 1 0 0,0 0 0 0 0,1 0-1 0 0,-1 0 1 0 0,1 0 0 0 0,-1-1 0 0 0,1 1-1 0 0,-1 0 1 0 0,18-6 62 0 0,-13 3 120 0 0,1-1 1 0 0,-1 0-1 0 0,1 0 0 0 0,-1 0 1 0 0,0-1-1 0 0,-1 1 1 0 0,1-1-1 0 0,-1 0 1 0 0,0-1-1 0 0,5-8 0 0 0,-3 5 228 0 0,-2 4-381 0 0,0-1 0 0 0,-1 0 0 0 0,0 0 0 0 0,0 0 0 0 0,-1 0 0 0 0,1 0 1 0 0,-1-1-1 0 0,-1 1 0 0 0,2-8 0 0 0,-3 11 11 0 0,-1-4-33 0 0,-6 0-10 0 0,4 7 0 0 0,-1-1 0 0 0,1 1 0 0 0,0 0 0 0 0,-1 0 0 0 0,1 0 0 0 0,-1 0 0 0 0,1 0 0 0 0,0 1 0 0 0,-1 0 0 0 0,1-1 0 0 0,0 1 0 0 0,-1 1 0 0 0,1-1 0 0 0,0 0 0 0 0,0 1 0 0 0,0-1 0 0 0,0 1 0 0 0,0 0 0 0 0,-4 4 0 0 0,-7 5 0 0 0,0 1 0 0 0,-16 19 0 0 0,29-30 0 0 0,-23 31 0 0 0,22-29 10 0 0,0 0 1 0 0,0 0-1 0 0,1 0 1 0 0,-1 1-1 0 0,1-1 1 0 0,0 0-1 0 0,0 1 1 0 0,0-1-1 0 0,0 1 1 0 0,0-1-1 0 0,1 7 1 0 0,2 17-1 0 0,2-9 45 0 0,0 0 0 0 0,1 1 0 0 0,1-2 0 0 0,0 1 1 0 0,2-1-1 0 0,0 0 0 0 0,0 0 0 0 0,2-1 0 0 0,0 0 0 0 0,14 16 0 0 0,-23-31-100 0 0,0 0 1 0 0,1 0-1 0 0,-1 0 1 0 0,0 0-1 0 0,1 0 1 0 0,-1-1-1 0 0,1 1 1 0 0,-1 0-1 0 0,1-1 0 0 0,-1 1 1 0 0,1-1-1 0 0,0 1 1 0 0,-1-1-1 0 0,1 0 1 0 0,-1 0-1 0 0,1 0 1 0 0,0 0-1 0 0,-1 0 1 0 0,1 0-1 0 0,0 0 1 0 0,-1 0-1 0 0,1-1 1 0 0,2 0-1 0 0,-1 0-390 0 0,-1 0-1 0 0,1 0 1 0 0,-1 0-1 0 0,1 0 1 0 0,-1 0-1 0 0,1 0 1 0 0,-1-1-1 0 0,0 1 1 0 0,0-1-1 0 0,1 0 1 0 0,-1 1-1 0 0,0-1 1 0 0,2-3-1 0 0,2-4-1260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10.5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17 10135 0 0,'1'2'87'0'0,"-1"0"0"0"0,0 0 0 0 0,0 1 0 0 0,0-1 0 0 0,0 0-1 0 0,0 1 1 0 0,0-1 0 0 0,0 0 0 0 0,-1 0 0 0 0,1 0 0 0 0,-1 1-1 0 0,0-1 1 0 0,0 0 0 0 0,0 0 0 0 0,0 0 0 0 0,0 0 0 0 0,0 0 0 0 0,0 0-1 0 0,0-1 1 0 0,-1 1 0 0 0,1 0 0 0 0,-1 0 0 0 0,0-1 0 0 0,1 1-1 0 0,-1-1 1 0 0,0 0 0 0 0,0 1 0 0 0,0-1 0 0 0,-2 1 0 0 0,3-2-21 0 0,9-18-176 0 0,-2 11 51 0 0,1 1 0 0 0,0-1 1 0 0,0 1-1 0 0,1 0 0 0 0,11-6 1 0 0,-16 10 99 0 0,0 0 0 0 0,1 0 0 0 0,-1 1 0 0 0,0 0 0 0 0,1 0 0 0 0,-1 0 1 0 0,8-1-1 0 0,-10 2-22 0 0,1 0 0 0 0,-1 0 0 0 0,0 0 1 0 0,1 0-1 0 0,-1 0 0 0 0,1 0 0 0 0,-1 1 1 0 0,1-1-1 0 0,-1 0 0 0 0,0 1 0 0 0,1 0 1 0 0,-1-1-1 0 0,0 1 0 0 0,0 0 0 0 0,1-1 1 0 0,-1 1-1 0 0,0 0 0 0 0,0 0 0 0 0,0 0 1 0 0,1 1-1 0 0,-1 0-1 0 0,1-1-1 0 0,-1 1 1 0 0,0 0 0 0 0,0 0-1 0 0,0 0 1 0 0,-1-1 0 0 0,1 1-1 0 0,0 0 1 0 0,-1 0 0 0 0,1 0-1 0 0,-1 0 1 0 0,0 0 0 0 0,1 0 0 0 0,-1 1-1 0 0,0-1 1 0 0,0 0 0 0 0,-1 0-1 0 0,1 2 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0:10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0 12439 0 0,'-5'5'193'0'0,"-1"0"-1"0"0,0 0 1 0 0,0-1-1 0 0,-13 8 1 0 0,0-1-230 0 0,-34 19-57 0 0,37-22 60 0 0,0 1 0 0 0,1 1 0 0 0,-14 10 0 0 0,29-20 35 0 0,1 0 0 0 0,-1 0 0 0 0,0 0 0 0 0,0 0 0 0 0,1 0-1 0 0,-1 0 1 0 0,0 0 0 0 0,1 0 0 0 0,-1 1 0 0 0,0-1 0 0 0,0 0 0 0 0,1 0-1 0 0,-1 0 1 0 0,0 0 0 0 0,0 0 0 0 0,1 0 0 0 0,-1 0 0 0 0,0 1 0 0 0,0-1-1 0 0,1 0 1 0 0,-1 0 0 0 0,0 0 0 0 0,0 1 0 0 0,0-1 0 0 0,1 0 0 0 0,-1 0-1 0 0,0 1 1 0 0,0-1 0 0 0,0 0 0 0 0,0 0 0 0 0,0 1 0 0 0,1-1 0 0 0,-1 0-1 0 0,0 0 1 0 0,0 1 0 0 0,0-1 0 0 0,0 0 0 0 0,0 1 0 0 0,0-1 0 0 0,0 0-1 0 0,0 0 1 0 0,0 1 0 0 0,0-1 0 0 0,0 0 0 0 0,0 1 0 0 0,0-1 0 0 0,-1 0-1 0 0,1 0 1 0 0,0 1 0 0 0,0-1 0 0 0,0 0 0 0 0,0 0 0 0 0,0 1 0 0 0,0-1-1 0 0,-1 0 1 0 0,1 0 0 0 0,0 1 0 0 0,0-1 0 0 0,0 0 0 0 0,-1 0 0 0 0,1 0-1 0 0,0 1 1 0 0,0-1 0 0 0,-1 0 0 0 0,1 0 0 0 0,22 0 77 0 0,-21 0-74 0 0,1 0 6 0 0,11-2 63 0 0,0 2-1 0 0,0 0 1 0 0,0 0 0 0 0,23 4-1 0 0,-36-4-63 0 0,1 0 0 0 0,-1 0-1 0 0,0 0 1 0 0,0 0 0 0 0,0 0-1 0 0,1 0 1 0 0,-1 0 0 0 0,0 0-1 0 0,0 1 1 0 0,0-1 0 0 0,1 0-1 0 0,-1 0 1 0 0,0 0 0 0 0,0 0-1 0 0,0 0 1 0 0,0 0 0 0 0,0 1-1 0 0,1-1 1 0 0,-1 0 0 0 0,0 0 0 0 0,0 0-1 0 0,0 0 1 0 0,0 1 0 0 0,0-1-1 0 0,0 0 1 0 0,0 0 0 0 0,0 0-1 0 0,0 0 1 0 0,0 1 0 0 0,1-1-1 0 0,-1 0 1 0 0,0 0 0 0 0,0 0-1 0 0,0 1 1 0 0,0-1 0 0 0,0 0-1 0 0,0 0 1 0 0,-1 0 0 0 0,1 1-1 0 0,0-1 1 0 0,0 0 0 0 0,0 0-1 0 0,0 1 1 0 0,-8 10 108 0 0,-12 7-112 0 0,-37 24-3768 0 0,41-31 356 0 0,7-4 1377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17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564 5089 2303 0 0,'-24'9'1768'0'0,"7"-10"3439"0"0,16 0-4876 0 0,-1 1 0 0 0,1-1 1 0 0,-1 1-1 0 0,1 0 0 0 0,-1 0 1 0 0,0 0-1 0 0,1 0 0 0 0,-1 0 1 0 0,1 0-1 0 0,-1 0 0 0 0,1 1 0 0 0,-1-1 1 0 0,1 1-1 0 0,-3 0 0 0 0,4-1-196 0 0,-1 0-67 0 0,0 1 8 0 0,1-1 61 0 0,-1 0-118 0 0,1 0-1 0 0,-1-1 0 0 0,1 1 0 0 0,-1 0 1 0 0,1-1-1 0 0,-1 1 0 0 0,1 0 0 0 0,0-1 1 0 0,-1 1-1 0 0,1-1 0 0 0,0 1 0 0 0,-1-1 1 0 0,1 1-1 0 0,0-1 0 0 0,0 1 0 0 0,-1-1 1 0 0,1 1-1 0 0,0-1 0 0 0,0 1 1 0 0,0-1-1 0 0,0 1 0 0 0,0-1 0 0 0,0 1 1 0 0,0-1-1 0 0,0 1 0 0 0,0-2 0 0 0,-1-17 371 0 0,1 16-373 0 0,-9-115 836 0 0,-30-143 1 0 0,7 57-298 0 0,26 167-505 0 0,-3-27 362 0 0,-2-111 0 0 0,17 13-391 0 0,0-102 22 0 0,-6 153 1 0 0,2 59 7 0 0,-2 0-1 0 0,-3 1 0 0 0,-13-75 1 0 0,13 111-36 0 0,-79-291 172 0 0,49 199-150 0 0,-21-123 0 0 0,47 199-47 0 0,-26-117 10 0 0,-47-275 0 0 0,51 191 0 0 0,-20-186 0 0 0,43 36 0 0 0,8 286 0 0 0,1-49 0 0 0,24-156 0 0 0,27-37 0 0 0,-51 315 0 0 0,-1 6 0 0 0,0 0 0 0 0,1-1 0 0 0,1 1 0 0 0,1 1 0 0 0,0-1 0 0 0,13-26 0 0 0,-18 43-8 0 0,1-1 0 0 0,-1 1 0 0 0,1-1 0 0 0,-1 1 0 0 0,1-1 0 0 0,0 1 1 0 0,-1-1-1 0 0,1 1 0 0 0,0 0 0 0 0,0-1 0 0 0,-1 1 0 0 0,1 0 0 0 0,0-1 0 0 0,0 1 0 0 0,-1 0 0 0 0,1 0 0 0 0,0 0 0 0 0,0 0 0 0 0,-1 0 0 0 0,1 0 0 0 0,0 0 0 0 0,0 0 0 0 0,0 0 0 0 0,-1 0 0 0 0,1 0 0 0 0,1 1 0 0 0,23 7 38 0 0,-18-6-45 0 0,40 11 24 0 0,1-2 1 0 0,1-3-1 0 0,0-1 0 0 0,0-3 0 0 0,0-1 0 0 0,55-6 0 0 0,83-6 54 0 0,295-19-62 0 0,97-7 60 0 0,-304 21 6 0 0,446 5-42 0 0,-328 11 14 0 0,179 8 68 0 0,-148-1 53 0 0,1415 52 85 0 0,-1471-36-169 0 0,202 9 72 0 0,139 7 55 0 0,-467-28-43 0 0,170 4 509 0 0,-308-18-609 0 0,97 5-1304 0 0,-194-7-338 0 0,7-12-5052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19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6 2303 0 0,'0'0'167'0'0,"1"-1"-50"0"0,0 1 0 0 0,0-1 1 0 0,0 1-1 0 0,-1-1 0 0 0,1 1 0 0 0,0-1 0 0 0,0 1 0 0 0,0-1 0 0 0,1 1 0 0 0,-1 0 1 0 0,0 0-1 0 0,0-1 0 0 0,0 1 0 0 0,0 0 0 0 0,0 0 0 0 0,0 0 0 0 0,0 0 0 0 0,0 0 1 0 0,2 1-1 0 0,-2-1 140 0 0,-5 26 1720 0 0,-8 28-89 0 0,-5 77 0 0 0,-7 67-565 0 0,23-196-1286 0 0,1-2-27 0 0,0 1-1 0 0,0-1 1 0 0,0 1-1 0 0,-1-1 1 0 0,1 1-1 0 0,0-1 0 0 0,0 1 1 0 0,0 0-1 0 0,0-1 1 0 0,0 1-1 0 0,0-1 1 0 0,0 1-1 0 0,1 0 1 0 0,-1-1-1 0 0,0 1 1 0 0,0-1-1 0 0,0 1 0 0 0,1-1 1 0 0,-1 1-1 0 0,0-1 1 0 0,1 1-1 0 0,20-7 433 0 0,-13 2-244 0 0,8 2 148 0 0,-1 0 0 0 0,30 0 0 0 0,-27 2-247 0 0,34-5 0 0 0,-46 5-43 0 0,1-1-1 0 0,-1 1 0 0 0,1 0 1 0 0,-1 1-1 0 0,0 0 1 0 0,1 0-1 0 0,-1 0 0 0 0,0 0 1 0 0,9 4-1 0 0,9 2-1737 0 0,1-3-3584 0 0,-21-5 3407 0 0,-1 1-12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20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19 403 3223 0 0,'-12'7'2057'0'0,"6"-9"866"0"0,5-22-177 0 0,2 19-3224 0 0,5-28 866 0 0,1-1-1 0 0,1 2 0 0 0,2-1 1 0 0,22-48-1 0 0,-19 49-285 0 0,-4 10 86 0 0,16-38 383 0 0,-23 55-514 0 0,0 1 1 0 0,1 0 0 0 0,0-1-1 0 0,-1 1 1 0 0,2 1-1 0 0,-1-1 1 0 0,0 0-1 0 0,1 1 1 0 0,0 0-1 0 0,5-4 1 0 0,-8 6-55 0 0,0 0-1 0 0,0 1 1 0 0,0-1-1 0 0,0 1 1 0 0,0-1 0 0 0,0 1-1 0 0,0-1 1 0 0,0 1 0 0 0,0 0-1 0 0,0 0 1 0 0,0-1-1 0 0,0 1 1 0 0,0 0 0 0 0,1 0-1 0 0,-1 0 1 0 0,0 0 0 0 0,0 0-1 0 0,0 1 1 0 0,0-1-1 0 0,0 0 1 0 0,0 0 0 0 0,0 1-1 0 0,3 0 1 0 0,-3 0 5 0 0,1 0 0 0 0,-1 1-1 0 0,0-1 1 0 0,1 0 0 0 0,-1 1 0 0 0,0-1 0 0 0,0 1 0 0 0,0 0-1 0 0,0-1 1 0 0,0 1 0 0 0,0 0 0 0 0,-1-1 0 0 0,2 3 0 0 0,1 7 46 0 0,0 0 1 0 0,-1 1 0 0 0,1 19 0 0 0,-2-24-35 0 0,3 60 51 0 0,-3 0 0 0 0,-8 76 0 0 0,7-142-157 0 0,0 0-8 0 0,1-1 0 0 0,-1 1 0 0 0,0 0 0 0 0,-1 0 0 0 0,1 0 0 0 0,0 0 0 0 0,0 0 0 0 0,0 0 0 0 0,0-1 0 0 0,-1 1 0 0 0,1 0 0 0 0,0 0 0 0 0,-1 0 0 0 0,1-1 0 0 0,-1 1 0 0 0,0 1 0 0 0,-9-9-4542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20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10135 0 0,'30'5'1392'0'0,"32"15"-2258"0"0,-57-20-238 0 0,7-6-2414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21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0 446 9215 0 0,'0'0'1352'0'0,"3"-21"-954"0"0,7-52 306 0 0,-7 43-396 0 0,2 0 0 0 0,0 0 0 0 0,2 0 1 0 0,2 1-1 0 0,18-46 0 0 0,-25 72-258 0 0,0-1-1 0 0,0 1 1 0 0,0 0-1 0 0,1 0 1 0 0,-1 0-1 0 0,1 0 1 0 0,-1 1-1 0 0,6-5 1 0 0,-7 6-47 0 0,-1 1-1 0 0,1 0 1 0 0,0-1-1 0 0,-1 1 1 0 0,1-1 0 0 0,0 1-1 0 0,0 0 1 0 0,-1 0 0 0 0,1-1-1 0 0,0 1 1 0 0,0 0-1 0 0,0 0 1 0 0,-1 0 0 0 0,1 0-1 0 0,0 0 1 0 0,0 0 0 0 0,0 0-1 0 0,0 0 1 0 0,-1 0-1 0 0,1 1 1 0 0,0-1 0 0 0,0 0-1 0 0,-1 0 1 0 0,1 1 0 0 0,0-1-1 0 0,0 0 1 0 0,-1 1-1 0 0,1-1 1 0 0,0 1 0 0 0,-1-1-1 0 0,1 1 1 0 0,-1-1 0 0 0,1 1-1 0 0,0 0 1 0 0,-1-1-1 0 0,1 1 1 0 0,-1-1 0 0 0,0 1-1 0 0,1 0 1 0 0,-1 0 0 0 0,1-1-1 0 0,-1 1 1 0 0,0 0-1 0 0,0 0 1 0 0,1-1 0 0 0,-1 2-1 0 0,6 16 74 0 0,-1 0 0 0 0,-1 1 0 0 0,0-1 0 0 0,-2 1 0 0 0,1 19 0 0 0,2 11-16 0 0,-2-29-10 0 0,6 38-3 0 0,-8-53-32 0 0,0 0-1 0 0,0-1 1 0 0,1 1-1 0 0,0 0 1 0 0,0-1-1 0 0,0 1 0 0 0,1-1 1 0 0,-1 0-1 0 0,4 4 1 0 0,-5-7-3 0 0,-1-1 0 0 0,1 0 1 0 0,-1 1-1 0 0,1-1 1 0 0,-1 0-1 0 0,0 0 1 0 0,1 1-1 0 0,-1-1 1 0 0,1 0-1 0 0,-1 0 0 0 0,1 0 1 0 0,-1 0-1 0 0,1 0 1 0 0,-1 0-1 0 0,1 0 1 0 0,0 0-1 0 0,-1 0 1 0 0,1 0-1 0 0,-1 0 0 0 0,1 0 1 0 0,-1 0-1 0 0,1 0 1 0 0,-1 0-1 0 0,1 0 1 0 0,-1-1-1 0 0,1 1 1 0 0,-1 0-1 0 0,0 0 0 0 0,1-1 1 0 0,-1 1-1 0 0,1 0 1 0 0,-1 0-1 0 0,1-1 1 0 0,-1 1-1 0 0,0-1 0 0 0,1 1 1 0 0,-1 0-1 0 0,0-1 1 0 0,0 1-1 0 0,1-1 1 0 0,-1 1-1 0 0,0-1 1 0 0,0 1-1 0 0,1-1 0 0 0,-1 1 1 0 0,0-2-1 0 0,12-24 316 0 0,-11 25-310 0 0,43-151 293 0 0,-10 33-102 0 0,-26 89-120 0 0,-6 21 34 0 0,1 0-1 0 0,-1 0 1 0 0,1 0-1 0 0,1 1 1 0 0,0-1-1 0 0,8-13 1 0 0,-7 18-1047 0 0,-7 10-1172 0 0,-7 10-2935 0 0,4-9 3079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22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30 5527 0 0,'-2'6'486'0'0,"-1"-1"0"0"0,2 1 0 0 0,-1-1-1 0 0,0 1 1 0 0,1 0 0 0 0,0 0-1 0 0,1-1 1 0 0,-1 1 0 0 0,1 7 0 0 0,-1 5-272 0 0,-9 124 677 0 0,-9 73 221 0 0,19-214-1085 0 0,0 1 0 0 0,-1-1 0 0 0,1 0 0 0 0,0 1 1 0 0,0-1-1 0 0,0 1 0 0 0,0-1 0 0 0,1 1 0 0 0,-1-1 0 0 0,0 0 0 0 0,1 1 0 0 0,0 2 0 0 0,-1-4 3 0 0,1 0 0 0 0,-1 1 0 0 0,0-1 0 0 0,0 1 0 0 0,1-1-1 0 0,-1 0 1 0 0,1 1 0 0 0,-1-1 0 0 0,0 0 0 0 0,1 1 0 0 0,-1-1-1 0 0,1 0 1 0 0,-1 0 0 0 0,1 1 0 0 0,-1-1 0 0 0,1 0 0 0 0,-1 0-1 0 0,1 0 1 0 0,-1 0 0 0 0,1 1 0 0 0,-1-1 0 0 0,1 0 0 0 0,0 0-1 0 0,1-1 0 0 0,0 1 0 0 0,0-1 0 0 0,0 1-1 0 0,0-1 1 0 0,0 0 0 0 0,0 1 0 0 0,-1-1-1 0 0,1 0 1 0 0,0 0 0 0 0,0-1 0 0 0,-1 1 0 0 0,1 0-1 0 0,-1 0 1 0 0,1-1 0 0 0,-1 1 0 0 0,2-2-1 0 0,9-11 20 0 0,-1-1 0 0 0,0 0 0 0 0,-1-1 0 0 0,-1 0 0 0 0,0 0 0 0 0,-1-1 0 0 0,9-27 0 0 0,-17 40-52 0 0,1 1 0 0 0,-1-1 0 0 0,0 0 0 0 0,0 0 0 0 0,0 1 0 0 0,-1-1 0 0 0,1 0 0 0 0,-1 1-1 0 0,0-1 1 0 0,0 0 0 0 0,-1 1 0 0 0,1-1 0 0 0,-1 1 0 0 0,1 0 0 0 0,-1-1 0 0 0,0 1 0 0 0,0 0 0 0 0,-5-5 0 0 0,6 6 11 0 0,0 1 1 0 0,-1-1-1 0 0,1 1 1 0 0,0 0 0 0 0,-1-1-1 0 0,1 1 1 0 0,-1 0-1 0 0,0 0 1 0 0,1 0-1 0 0,-1 0 1 0 0,0 0 0 0 0,1 1-1 0 0,-1-1 1 0 0,0 0-1 0 0,0 1 1 0 0,0 0 0 0 0,0-1-1 0 0,1 1 1 0 0,-1 0-1 0 0,0 0 1 0 0,0 0 0 0 0,0 0-1 0 0,0 0 1 0 0,0 0-1 0 0,0 1 1 0 0,0-1-1 0 0,1 0 1 0 0,-1 1 0 0 0,0 0-1 0 0,0-1 1 0 0,0 1-1 0 0,1 0 1 0 0,-1 0 0 0 0,0 0-1 0 0,1 0 1 0 0,-1 0-1 0 0,-2 3 1 0 0,4-4-7 0 0,0 0 0 0 0,0 0 0 0 0,-1 0 0 0 0,1 0 0 0 0,0 1 0 0 0,0-1 0 0 0,-1 0 0 0 0,1 0 0 0 0,0 0 0 0 0,0 0 0 0 0,0 1 0 0 0,-1-1 0 0 0,1 0 0 0 0,0 0 0 0 0,0 1 0 0 0,0-1 0 0 0,0 0 0 0 0,0 0 0 0 0,-1 1 0 0 0,1-1 0 0 0,0 0 0 0 0,0 0 0 0 0,0 1 0 0 0,0-1 0 0 0,0 0 0 0 0,0 0 0 0 0,0 1 0 0 0,0-1 0 0 0,0 0 0 0 0,0 0 0 0 0,0 1 0 0 0,0-1 0 0 0,0 0 0 0 0,0 1 0 0 0,0-1 0 0 0,0 0 0 0 0,0 0 0 0 0,1 1 0 0 0,-1-1 0 0 0,0 0 0 0 0,0 0 0 0 0,0 0 0 0 0,0 1 0 0 0,0-1 0 0 0,1 0 0 0 0,-1 0 0 0 0,0 1 0 0 0,0-1 0 0 0,0 0 0 0 0,1 0 0 0 0,-1 0 0 0 0,0 0 0 0 0,0 0 0 0 0,1 1 0 0 0,-1-1 0 0 0,13 2 56 0 0,-8-5-43 0 0,1 0-1 0 0,-1-1 0 0 0,1 1 0 0 0,-1-1 1 0 0,0 0-1 0 0,0 0 0 0 0,-1-1 0 0 0,1 0 0 0 0,4-5 1 0 0,9-10 55 0 0,-9 11-60 0 0,0-1 0 0 0,0-1 1 0 0,-1 1-1 0 0,0-1 0 0 0,6-13 0 0 0,-10 18-6 0 0,-1 0-1 0 0,0-1 1 0 0,0 1-1 0 0,-1-1 1 0 0,0 1-1 0 0,0-1 1 0 0,0 0-1 0 0,-1 0 1 0 0,0 0-1 0 0,-1 0 0 0 0,0-10 1 0 0,0 16 14 0 0,0-1 0 0 0,0 1 0 0 0,-1 0-1 0 0,1 0 1 0 0,0-1 0 0 0,-1 1 0 0 0,1 0 0 0 0,-1 0 0 0 0,0 0 0 0 0,1 0-1 0 0,-1 0 1 0 0,0 0 0 0 0,0 0 0 0 0,1 0 0 0 0,-1 0 0 0 0,0 0 0 0 0,0 0-1 0 0,0 0 1 0 0,0 0 0 0 0,0 1 0 0 0,-2-2 0 0 0,0 1 15 0 0,0 0 1 0 0,0 0 0 0 0,0 0-1 0 0,0 0 1 0 0,0 0-1 0 0,0 1 1 0 0,0-1-1 0 0,-6 1 1 0 0,5 0-25 0 0,0 0 1 0 0,0 0-1 0 0,0 0 0 0 0,0 1 1 0 0,0-1-1 0 0,0 1 0 0 0,0 0 1 0 0,1 0-1 0 0,-1 1 0 0 0,0-1 1 0 0,0 1-1 0 0,1 0 1 0 0,-1 0-1 0 0,-4 4 0 0 0,7-5-91 0 0,0 0-1 0 0,1 0 1 0 0,-1-1-1 0 0,1 1 1 0 0,-1 0-1 0 0,1 0 1 0 0,-1 0 0 0 0,1 0-1 0 0,-1 0 1 0 0,1 0-1 0 0,0 1 1 0 0,0-1-1 0 0,0 0 1 0 0,-1 0-1 0 0,1 0 1 0 0,0 0-1 0 0,0 0 1 0 0,1 0-1 0 0,-1 0 1 0 0,0 0-1 0 0,0 0 1 0 0,0 0-1 0 0,1 0 1 0 0,-1 0 0 0 0,0 0-1 0 0,1 1 1 0 0,0 0-365 0 0,0-1 1 0 0,-1 0 0 0 0,1 0-1 0 0,0 0 1 0 0,0 0 0 0 0,-1-1-1 0 0,1 1 1 0 0,0 0 0 0 0,0 0 0 0 0,0 0-1 0 0,0-1 1 0 0,0 1 0 0 0,0 0-1 0 0,0-1 1 0 0,2 1 0 0 0,2 1-1583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23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37 8751 0 0,'0'0'674'0'0,"-5"25"204"0"0,-2 35 953 0 0,-10 130 662 0 0,16-165-2415 0 0,1 0 1 0 0,2 0-1 0 0,1 0 1 0 0,0 0-1 0 0,11 35 1 0 0,-13-57-73 0 0,0 1 0 0 0,0-1 0 0 0,0 0 0 0 0,0 0 0 0 0,1 0-1 0 0,-1-1 1 0 0,1 1 0 0 0,3 4 0 0 0,-5-7-6 0 0,1 0 0 0 0,-1 0-1 0 0,0 1 1 0 0,1-1 0 0 0,-1 0-1 0 0,0 0 1 0 0,1 0 0 0 0,-1 0-1 0 0,0 0 1 0 0,1 0 0 0 0,-1 0-1 0 0,0 0 1 0 0,1 0 0 0 0,-1 0 0 0 0,0 0-1 0 0,1 0 1 0 0,-1 0 0 0 0,0 0-1 0 0,1 0 1 0 0,-1 0 0 0 0,0 0-1 0 0,0 0 1 0 0,1-1 0 0 0,-1 1-1 0 0,0 0 1 0 0,1 0 0 0 0,-1 0-1 0 0,0 0 1 0 0,1-1 0 0 0,-1 1 0 0 0,0 0-1 0 0,0 0 1 0 0,0-1 0 0 0,1 1-1 0 0,-1 0 1 0 0,0 0 0 0 0,0-1-1 0 0,1 0 1 0 0,6-10-2 0 0,-7 11 6 0 0,10-22 40 0 0,0 0 0 0 0,-2 0 1 0 0,0 0-1 0 0,-2-1 1 0 0,8-43-1 0 0,-14 64-44 0 0,0 0 0 0 0,1 0-1 0 0,-1 0 1 0 0,0-1 0 0 0,0 1 0 0 0,0 0-1 0 0,0 0 1 0 0,-1 0 0 0 0,1 0-1 0 0,-1 0 1 0 0,1-1 0 0 0,-1 1 0 0 0,0 0-1 0 0,1 0 1 0 0,-1 0 0 0 0,0 1-1 0 0,-1-1 1 0 0,1 0 0 0 0,0 0 0 0 0,0 0-1 0 0,-1 1 1 0 0,1-1 0 0 0,-1 1-1 0 0,1-1 1 0 0,-4-2 0 0 0,3 4 12 0 0,0-1 0 0 0,0 0 0 0 0,0 1 0 0 0,0-1 0 0 0,0 1 0 0 0,0 0 0 0 0,1 0 0 0 0,-1-1 0 0 0,0 1 0 0 0,0 0 0 0 0,0 1 0 0 0,0-1 0 0 0,0 0 0 0 0,0 1 0 0 0,0-1 0 0 0,0 1 0 0 0,0-1 0 0 0,0 1 0 0 0,0 0 0 0 0,1 0 0 0 0,-1 0 0 0 0,0 0 0 0 0,1 0 0 0 0,-1 0 0 0 0,1 0 1 0 0,-1 1-1 0 0,1-1 0 0 0,-3 3 0 0 0,5-4-11 0 0,-1 0 0 0 0,0-1 0 0 0,1 1 1 0 0,-1 0-1 0 0,0 0 0 0 0,1 0 0 0 0,-1 0 1 0 0,1 0-1 0 0,-1 0 0 0 0,0 0 0 0 0,1 0 1 0 0,-1 0-1 0 0,0 1 0 0 0,1-1 0 0 0,-1 0 1 0 0,0 0-1 0 0,1 0 0 0 0,-1 0 0 0 0,0 0 0 0 0,1 1 1 0 0,-1-1-1 0 0,0 0 0 0 0,0 0 0 0 0,1 0 1 0 0,-1 1-1 0 0,0-1 0 0 0,0 0 0 0 0,1 1 1 0 0,-1-1-1 0 0,0 0 0 0 0,0 0 0 0 0,0 1 1 0 0,0-1-1 0 0,1 0 0 0 0,-1 1 0 0 0,0-1 1 0 0,0 0-1 0 0,0 1 0 0 0,0-1 0 0 0,0 0 1 0 0,0 1-1 0 0,0-1 0 0 0,0 0 0 0 0,0 1 1 0 0,0-1-1 0 0,0 1 0 0 0,0-1 0 0 0,0 0 1 0 0,0 1-1 0 0,0-1 0 0 0,0 0 0 0 0,0 1 1 0 0,-1-1-1 0 0,1 0 0 0 0,0 0 0 0 0,0 1 1 0 0,0-1-1 0 0,-1 0 0 0 0,1 1 0 0 0,6-7 12 0 0,0 0-1 0 0,0 0 0 0 0,-1-1 1 0 0,0 1-1 0 0,0-1 0 0 0,-1-1 1 0 0,1 1-1 0 0,-2-1 1 0 0,6-11-1 0 0,5-10 3 0 0,-4 11-1 0 0,-1-1-1 0 0,12-34 1 0 0,-19 49-1 0 0,-1-1 0 0 0,1 0 0 0 0,-1 0 0 0 0,0 0 0 0 0,-1 0 0 0 0,1-1 0 0 0,-1 1-1 0 0,0 0 1 0 0,0 0 0 0 0,-1 0 0 0 0,1 0 0 0 0,-1 0 0 0 0,0 0 0 0 0,-1 0 0 0 0,1 0 0 0 0,-5-9 0 0 0,5 13 8 0 0,0 0-1 0 0,1 0 1 0 0,-1-1-1 0 0,0 1 1 0 0,0 0-1 0 0,0 0 1 0 0,0 0-1 0 0,-1 0 1 0 0,1 1-1 0 0,0-1 1 0 0,0 0 0 0 0,0 0-1 0 0,-1 1 1 0 0,1-1-1 0 0,0 1 1 0 0,-1-1-1 0 0,1 1 1 0 0,-1 0-1 0 0,-2-1 1 0 0,1 1 7 0 0,-1 0 0 0 0,1 0 0 0 0,-1 0 1 0 0,0 0-1 0 0,1 1 0 0 0,-1 0 1 0 0,1 0-1 0 0,-4 1 0 0 0,0 0-99 0 0,1 1 0 0 0,0 0 0 0 0,0 0 0 0 0,0 0 0 0 0,1 1 0 0 0,-1 0 0 0 0,1 0 0 0 0,-8 7 0 0 0,11-6-1548 0 0,8-4-3668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27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7 1375 0 0,'-20'36'3735'0'0,"9"-10"-3496"0"0,2-5 338 0 0,-11 35 0 0 0,19-50-518 0 0,-1 0 0 0 0,1 0 0 0 0,0 1 1 0 0,1-1-1 0 0,0 0 0 0 0,-1 0 0 0 0,2 1 0 0 0,-1-1 1 0 0,1 0-1 0 0,2 10 0 0 0,-2-15-56 0 0,-1-1 1 0 0,0 0-1 0 0,0 1 0 0 0,0-1 0 0 0,0 0 0 0 0,0 0 1 0 0,0 1-1 0 0,0-1 0 0 0,0 0 0 0 0,0 0 1 0 0,1 1-1 0 0,-1-1 0 0 0,0 0 0 0 0,0 0 0 0 0,0 0 1 0 0,1 1-1 0 0,-1-1 0 0 0,0 0 0 0 0,0 0 1 0 0,0 0-1 0 0,1 1 0 0 0,-1-1 0 0 0,0 0 0 0 0,0 0 1 0 0,1 0-1 0 0,-1 0 0 0 0,0 0 0 0 0,1 0 1 0 0,-1 0-1 0 0,0 0 0 0 0,0 0 0 0 0,1 0 0 0 0,-1 0 1 0 0,0 0-1 0 0,1 0 0 0 0,-1 0 0 0 0,0 0 1 0 0,0 0-1 0 0,1 0 0 0 0,-1 0 0 0 0,0 0 0 0 0,1 0 1 0 0,-1 0-1 0 0,0 0 0 0 0,0 0 0 0 0,1-1 1 0 0,-1 1-1 0 0,0 0 0 0 0,0 0 0 0 0,0 0 0 0 0,1 0 1 0 0,-1-1-1 0 0,0 1 0 0 0,0 0 0 0 0,0 0 1 0 0,1-1-1 0 0,9-11 121 0 0,-10 12-112 0 0,0 0-5 0 0,20-34 430 0 0,-19 32-385 0 0,0 1 0 0 0,-1-1 0 0 0,1 1 0 0 0,0-1 0 0 0,-1 0 0 0 0,1 1 0 0 0,-1-1 0 0 0,1 0 0 0 0,-1 1 1 0 0,0-1-1 0 0,0 0 0 0 0,0 0 0 0 0,0 1 0 0 0,0-1 0 0 0,0 0 0 0 0,0 0 0 0 0,-1 1 0 0 0,1-1 0 0 0,-2-2 0 0 0,2 3-46 0 0,-1 1 0 0 0,0-1 0 0 0,0 1-1 0 0,0-1 1 0 0,1 1 0 0 0,-1-1-1 0 0,0 1 1 0 0,0 0 0 0 0,0-1 0 0 0,0 1-1 0 0,0 0 1 0 0,0 0 0 0 0,0 0-1 0 0,0-1 1 0 0,0 1 0 0 0,0 0 0 0 0,0 0-1 0 0,0 1 1 0 0,0-1 0 0 0,1 0 0 0 0,-1 0-1 0 0,0 0 1 0 0,-1 1 0 0 0,12-8 79 0 0,1 0 1 0 0,-1 0 0 0 0,0-1-1 0 0,13-14 1 0 0,-19 17-77 0 0,0 1 1 0 0,-1-1-1 0 0,1 0 0 0 0,-1-1 1 0 0,0 1-1 0 0,0 0 0 0 0,-1-1 0 0 0,1 0 1 0 0,-1 1-1 0 0,0-1 0 0 0,1-9 1 0 0,-3 14-9 0 0,0 1 0 0 0,0-1 0 0 0,1 1 0 0 0,-1-1 1 0 0,0 1-1 0 0,0-1 0 0 0,0 1 0 0 0,0-1 0 0 0,0 1 1 0 0,0-1-1 0 0,0 1 0 0 0,0-1 0 0 0,0 1 0 0 0,-1-1 1 0 0,1 1-1 0 0,0-1 0 0 0,0 1 0 0 0,0-1 0 0 0,0 1 0 0 0,-1-1 1 0 0,1 1-1 0 0,0-1 0 0 0,-1 1 0 0 0,1 0 0 0 0,0-1 1 0 0,-1 1-1 0 0,1-1 0 0 0,0 1 0 0 0,-1 0 0 0 0,1-1 1 0 0,-1 1-1 0 0,1 0 0 0 0,-1 0 0 0 0,1-1 0 0 0,-1 1 0 0 0,1 0 1 0 0,-1 0-1 0 0,1 0 0 0 0,-1 0 0 0 0,1-1 0 0 0,-1 1 1 0 0,1 0-1 0 0,-1 0 0 0 0,1 0 0 0 0,-1 0 0 0 0,1 0 1 0 0,-1 0-1 0 0,1 0 0 0 0,-1 0 0 0 0,1 1 0 0 0,-1-1 0 0 0,0 0 1 0 0,-21 8 84 0 0,19-6-195 0 0,-33 21 502 0 0,35-22-646 0 0,-1 0-1 0 0,1 1 1 0 0,0-1 0 0 0,-1 1-1 0 0,1-1 1 0 0,0 1 0 0 0,0-1-1 0 0,0 1 1 0 0,0 0 0 0 0,0 0-1 0 0,-1 1 1 0 0,3 7-3547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0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7831 0 0,'1'1'-11'0'0,"0"0"0"0"0,0 0 0 0 0,0 0 0 0 0,0 0 0 0 0,0 0 0 0 0,-1 0 0 0 0,1 0 0 0 0,0 0 0 0 0,-1 1 0 0 0,1-1 0 0 0,0 0 0 0 0,-1 1 0 0 0,1-1 0 0 0,-1 0 0 0 0,0 1 0 0 0,0-1 0 0 0,1 2 0 0 0,-1-2-143 0 0,1 9 2 0 0,0-5 164 0 0,8 5 144 0 0,-8-10-153 0 0,0 1 0 0 0,-1-1-1 0 0,1 1 1 0 0,0-1-1 0 0,0 1 1 0 0,0-1 0 0 0,0 0-1 0 0,0 1 1 0 0,-1-1-1 0 0,1 0 1 0 0,0 0 0 0 0,0 0-1 0 0,0 0 1 0 0,0 1-1 0 0,0-1 1 0 0,0 0 0 0 0,0-1-1 0 0,0 1 1 0 0,0 0 0 0 0,1 0-1 0 0,17-6-329 0 0,-14 4 166 0 0,-3 1 34 0 0,0 0 0 0 0,0 0 1 0 0,0 1-1 0 0,-1-1 1 0 0,1 0-1 0 0,0-1 1 0 0,-1 1-1 0 0,1 0 1 0 0,-1 0-1 0 0,0-1 1 0 0,1 1-1 0 0,1-3 1 0 0,10-13-1908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28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7 4607 0 0,'0'0'354'0'0,"-7"25"242"0"0,-10 25-125 0 0,13-42-239 0 0,1 0 0 0 0,0-1 0 0 0,0 1-1 0 0,1 1 1 0 0,0-1 0 0 0,0 0 0 0 0,1 0 0 0 0,0 1 0 0 0,1-1 0 0 0,0 9 0 0 0,0-16-231 0 0,0 0 0 0 0,0 1 0 0 0,0-1-1 0 0,1 0 1 0 0,-1 0 0 0 0,0 0 0 0 0,1 1-1 0 0,-1-1 1 0 0,1 0 0 0 0,-1 0 0 0 0,1 0 0 0 0,0 0-1 0 0,-1 0 1 0 0,1 0 0 0 0,0 0 0 0 0,0 0-1 0 0,-1 0 1 0 0,3 1 0 0 0,-2-2-1 0 0,0 1-1 0 0,0-1 1 0 0,-1 0 0 0 0,1 0 0 0 0,0 0-1 0 0,0 0 1 0 0,0 1 0 0 0,0-1 0 0 0,0-1-1 0 0,-1 1 1 0 0,1 0 0 0 0,0 0 0 0 0,0 0-1 0 0,0 0 1 0 0,0 0 0 0 0,-1-1 0 0 0,1 1-1 0 0,0 0 1 0 0,0-1 0 0 0,0 0 0 0 0,4-2 5 0 0,0-1 1 0 0,0 0 0 0 0,0 0-1 0 0,0 0 1 0 0,4-6-1 0 0,-6 7 18 0 0,-3 3-20 0 0,23-28 29 0 0,-22 27-20 0 0,0 0 1 0 0,-1 0 0 0 0,1 0-1 0 0,0 0 1 0 0,-1 0 0 0 0,1 0-1 0 0,-1 0 1 0 0,1 0-1 0 0,-1 0 1 0 0,1 0 0 0 0,-1-1-1 0 0,0 1 1 0 0,0 0 0 0 0,0 0-1 0 0,1 0 1 0 0,-1-1-1 0 0,0 1 1 0 0,0 0 0 0 0,-1 0-1 0 0,1 0 1 0 0,0-1 0 0 0,0 1-1 0 0,-1 0 1 0 0,1 0-1 0 0,0 0 1 0 0,-1-2 0 0 0,0 3 0 0 0,0-1 1 0 0,0 1-1 0 0,1 0 1 0 0,-1-1 0 0 0,0 1-1 0 0,0 0 1 0 0,1 0-1 0 0,-1-1 1 0 0,0 1-1 0 0,0 0 1 0 0,1 0 0 0 0,-1 0-1 0 0,0 0 1 0 0,0 0-1 0 0,0 0 1 0 0,1 0-1 0 0,-1 0 1 0 0,0 0 0 0 0,0 1-1 0 0,0-1 1 0 0,1 0-1 0 0,-1 0 1 0 0,0 1-1 0 0,0-1 1 0 0,1 0 0 0 0,-2 1-1 0 0,-20 12-12 0 0,21-12 13 0 0,-18 13 41 0 0,15-11 30 0 0,13-14 198 0 0,-7 8-213 0 0,18-21 362 0 0,-13 18-373 0 0,-1-1 1 0 0,1-1-1 0 0,-1 1 0 0 0,-1-1 0 0 0,0 0 0 0 0,0 0 1 0 0,0-1-1 0 0,-1 0 0 0 0,3-11 0 0 0,-7 20-56 0 0,1-1-1 0 0,-1 1 0 0 0,0 0 0 0 0,0-1 0 0 0,0 1 0 0 0,0 0 1 0 0,-1-1-1 0 0,1 1 0 0 0,0-1 0 0 0,0 1 0 0 0,0 0 0 0 0,0-1 1 0 0,0 1-1 0 0,0 0 0 0 0,0-1 0 0 0,-1 1 0 0 0,1 0 1 0 0,0-1-1 0 0,0 1 0 0 0,-1 0 0 0 0,1 0 0 0 0,0-1 0 0 0,0 1 1 0 0,-1 0-1 0 0,1 0 0 0 0,0-1 0 0 0,-1 1 0 0 0,1 0 0 0 0,0 0 1 0 0,0 0-1 0 0,-1-1 0 0 0,1 1 0 0 0,-1 0 0 0 0,1 0 1 0 0,0 0-1 0 0,-1 0 0 0 0,1 0 0 0 0,0 0 0 0 0,-1 0 0 0 0,0 0 1 0 0,-11 0 54 0 0,-22 15 167 0 0,32-14-302 0 0,1-1 1 0 0,0 1-1 0 0,0 0 0 0 0,0-1 1 0 0,0 1-1 0 0,-1 0 0 0 0,1 0 1 0 0,0 0-1 0 0,0 0 0 0 0,1 0 1 0 0,-1 0-1 0 0,0 0 0 0 0,0 0 1 0 0,0 1-1 0 0,1-1 1 0 0,-1 0-1 0 0,0 0 0 0 0,1 1 1 0 0,0-1-1 0 0,-1 0 0 0 0,1 1 1 0 0,0-1-1 0 0,-1 0 0 0 0,1 2 1 0 0,0-2-180 0 0,1-1 1 0 0,-1 1-1 0 0,1-1 0 0 0,-1 0 1 0 0,1 1-1 0 0,-1-1 1 0 0,1 0-1 0 0,-1 0 0 0 0,1 1 1 0 0,-1-1-1 0 0,1 0 1 0 0,-1 0-1 0 0,1 0 1 0 0,-1 0-1 0 0,1 1 0 0 0,-1-1 1 0 0,1 0-1 0 0,0 0 1 0 0,-1 0-1 0 0,1 0 0 0 0,-1 0 1 0 0,1-1-1 0 0,-1 1 1 0 0,2 0-1 0 0,2-1-1430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29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4143 0 0,'0'0'319'0'0,"17"-18"2870"0"0,-14 16-3065 0 0,13-3-110 0 0,-4 7-3929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0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55 3679 0 0,'-21'18'3059'0'0,"19"-12"-3022"0"0,-1-1 0 0 0,1 0-1 0 0,0 1 1 0 0,1-1 0 0 0,-1 1 0 0 0,1-1 0 0 0,0 1-1 0 0,1 0 1 0 0,-1 0 0 0 0,1 9 0 0 0,-2 12-21 0 0,2-22 8 0 0,-1-1-1 0 0,1 1 0 0 0,0-1 0 0 0,0 1 0 0 0,2 7 1 0 0,-2-10-18 0 0,0-1 1 0 0,0 0 0 0 0,0 0-1 0 0,1 0 1 0 0,-1 0 0 0 0,1 1 0 0 0,-1-1-1 0 0,1 0 1 0 0,-1 0 0 0 0,1 0-1 0 0,0 0 1 0 0,0 0 0 0 0,-1 0-1 0 0,1 0 1 0 0,0-1 0 0 0,0 1-1 0 0,0 0 1 0 0,0 0 0 0 0,0-1-1 0 0,0 1 1 0 0,0 0 0 0 0,0-1 0 0 0,0 1-1 0 0,0-1 1 0 0,0 1 0 0 0,0-1-1 0 0,1 0 1 0 0,-1 0 0 0 0,0 1-1 0 0,0-1 1 0 0,0 0 0 0 0,2 0-1 0 0,-1-1 2 0 0,1 1 0 0 0,-1-1 0 0 0,0 0 0 0 0,0 0-1 0 0,0 0 1 0 0,0 0 0 0 0,0 0 0 0 0,0-1-1 0 0,0 1 1 0 0,0 0 0 0 0,0-1 0 0 0,-1 0 0 0 0,1 1-1 0 0,0-1 1 0 0,-1 0 0 0 0,0 0 0 0 0,1 0 0 0 0,-1 0-1 0 0,2-3 1 0 0,1-3 85 0 0,0 0 0 0 0,0 0 0 0 0,5-15 0 0 0,-9 23-88 0 0,1-1 0 0 0,-1 0 0 0 0,0 0 0 0 0,1 0-1 0 0,-1 0 1 0 0,0 0 0 0 0,0 0 0 0 0,0 0 0 0 0,0 0 0 0 0,0 0-1 0 0,0 0 1 0 0,0 0 0 0 0,0 0 0 0 0,0 0 0 0 0,0 0 0 0 0,0 0-1 0 0,-1 0 1 0 0,1 0 0 0 0,0 0 0 0 0,-1 0 0 0 0,1 0-1 0 0,-1 0 1 0 0,1 0 0 0 0,-1 0 0 0 0,1 0 0 0 0,-2 0 0 0 0,1 0 7 0 0,-1 0 1 0 0,0 0 0 0 0,1 1 0 0 0,-1-1 0 0 0,1 1-1 0 0,-1-1 1 0 0,0 1 0 0 0,0 0 0 0 0,1-1 0 0 0,-1 1-1 0 0,0 0 1 0 0,1 0 0 0 0,-4 1 0 0 0,-12 2 95 0 0,3 0 838 0 0,13-4-929 0 0,1 1 1 0 0,0-1-1 0 0,0 1 0 0 0,0-1 1 0 0,0 1-1 0 0,0-1 1 0 0,0 1-1 0 0,0-1 0 0 0,0 1 1 0 0,0-1-1 0 0,0 1 1 0 0,0-1-1 0 0,0 1 0 0 0,0-1 1 0 0,0 1-1 0 0,0-1 0 0 0,1 1 1 0 0,-1-1-1 0 0,0 1 1 0 0,0-1-1 0 0,1 1 0 0 0,-1-1 1 0 0,0 1-1 0 0,0 0 1 0 0,1-1-1 0 0,-1 1 0 0 0,1-1 1 0 0,-1 1-1 0 0,0 0 1 0 0,1 0-1 0 0,0-1 0 0 0,18-22 593 0 0,12-16-159 0 0,-30 37-430 0 0,0 0 0 0 0,1 0 0 0 0,-1-1 0 0 0,0 1 0 0 0,0 0 0 0 0,-1-1 0 0 0,1 1 0 0 0,0-1 0 0 0,-1 1 0 0 0,1-1 0 0 0,-1 1 0 0 0,0-1-1 0 0,0 1 1 0 0,0-1 0 0 0,-1-3 0 0 0,1 5-15 0 0,0 1 0 0 0,-1-1 0 0 0,1 1 0 0 0,0-1-1 0 0,-1 1 1 0 0,1-1 0 0 0,-1 1 0 0 0,1-1 0 0 0,-1 1 0 0 0,1-1-1 0 0,-1 1 1 0 0,1 0 0 0 0,-1-1 0 0 0,1 1 0 0 0,-1 0 0 0 0,0-1-1 0 0,1 1 1 0 0,-1 0 0 0 0,1 0 0 0 0,-1 0 0 0 0,0 0-1 0 0,1-1 1 0 0,-1 1 0 0 0,0 0 0 0 0,1 0 0 0 0,-1 0 0 0 0,0 0-1 0 0,1 0 1 0 0,-1 1 0 0 0,0-1 0 0 0,1 0 0 0 0,-1 0 0 0 0,1 0-1 0 0,-1 1 1 0 0,0-1 0 0 0,1 0 0 0 0,-1 0 0 0 0,1 1 0 0 0,-2 0-1 0 0,-23 12 182 0 0,21-11-287 0 0,0 1 1 0 0,1 0-1 0 0,-1 0 0 0 0,0 1 0 0 0,1-1 0 0 0,-1 1 0 0 0,1-1 0 0 0,0 1 0 0 0,1 0 0 0 0,-1 0 0 0 0,1 1 0 0 0,-1-1 1 0 0,-1 7-1 0 0,3 4-3662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0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6 5063 0 0,'-20'9'857'0'0,"19"-9"-815"0"0,-1 1 1 0 0,0-1-1 0 0,0 1 0 0 0,0 0 1 0 0,0-1-1 0 0,1 1 0 0 0,-1 0 1 0 0,0 0-1 0 0,1 0 1 0 0,-1 1-1 0 0,1-1 0 0 0,-1 0 1 0 0,1 1-1 0 0,-1-1 0 0 0,1 1 1 0 0,0-1-1 0 0,0 1 0 0 0,0-1 1 0 0,0 1-1 0 0,0 0 0 0 0,0 0 1 0 0,-1 2-1 0 0,1 0-23 0 0,0 1 0 0 0,0-1 0 0 0,1 1 0 0 0,-1 0 0 0 0,1 6 0 0 0,0-9-3 0 0,0-1 1 0 0,0 1-1 0 0,0 0 1 0 0,0 0-1 0 0,1-1 1 0 0,-1 1-1 0 0,0 0 0 0 0,1-1 1 0 0,-1 1-1 0 0,1 0 1 0 0,0-1-1 0 0,-1 1 0 0 0,1-1 1 0 0,0 1-1 0 0,0-1 1 0 0,0 1-1 0 0,2 1 0 0 0,-3-3-7 0 0,0 0-1 0 0,1 1 1 0 0,-1-1-1 0 0,1 0 1 0 0,-1 0-1 0 0,1 0 1 0 0,-1 1-1 0 0,1-1 1 0 0,-1 0-1 0 0,1 0 1 0 0,0 0-1 0 0,-1 0 1 0 0,1 0-1 0 0,-1 0 1 0 0,1 0-1 0 0,-1 0 1 0 0,1 0-1 0 0,-1 0 1 0 0,1 0-1 0 0,-1 0 1 0 0,1-1-1 0 0,-1 1 0 0 0,1 0 1 0 0,-1 0-1 0 0,1 0 1 0 0,0-1-1 0 0,13-13 43 0 0,3-19-475 0 0,3-29 536 0 0,-19 62 600 0 0,-3 3-666 0 0,1 1-1 0 0,-1 0 0 0 0,1 0 1 0 0,1 0-1 0 0,-1 0 0 0 0,0 5 1 0 0,1-9-30 0 0,0 7-95 0 0,0-1 1 0 0,0 0 0 0 0,0 0-1 0 0,1 0 1 0 0,0 0 0 0 0,0 0-1 0 0,1 0 1 0 0,2 7 0 0 0,7 10-5056 0 0,-9-21 3503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0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0 7831 0 0,'-19'7'1602'0'0,"16"-3"-1516"0"0,-1 0 1 0 0,1 0-1 0 0,1 1 1 0 0,-1-1-1 0 0,0 0 1 0 0,1 1-1 0 0,0 0 1 0 0,0 0-1 0 0,1-1 1 0 0,-1 1-1 0 0,0 8 1 0 0,1-6-96 0 0,0 0 1 0 0,0 0-1 0 0,0 0 1 0 0,1 0 0 0 0,1 0-1 0 0,-1 0 1 0 0,3 13-1 0 0,-3-20-24 0 0,0 1 0 0 0,0-1 0 0 0,0 1 0 0 0,1 0 0 0 0,-1-1 0 0 0,0 1 0 0 0,0-1 0 0 0,0 1 0 0 0,1 0 0 0 0,-1-1 0 0 0,0 1 0 0 0,1-1 0 0 0,-1 1 0 0 0,0-1 0 0 0,1 1 0 0 0,-1-1 0 0 0,1 1 0 0 0,-1-1 0 0 0,1 1 0 0 0,-1-1 0 0 0,1 0 0 0 0,-1 1 0 0 0,1-1 0 0 0,-1 0 0 0 0,1 1 0 0 0,-1-1 0 0 0,1 0 0 0 0,0 0 0 0 0,-1 0 0 0 0,1 1 0 0 0,0-1 0 0 0,-1 0 0 0 0,1 0 0 0 0,-1 0 0 0 0,1 0 0 0 0,0 0 0 0 0,-1 0 0 0 0,1 0 0 0 0,0 0 0 0 0,-1-1 0 0 0,1 1 0 0 0,-1 0 0 0 0,1 0 0 0 0,0 0 0 0 0,-1-1 0 0 0,1 1 0 0 0,0-1 0 0 0,16-12-3163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1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 5983 0 0,'0'0'464'0'0,"-10"23"136"0"0,2 13-694 0 0,-7 47 0 0 0,9-41-4119 0 0,6-38 3142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1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56 8287 0 0,'10'-14'617'0'0,"-9"11"-614"0"0,1 0-1 0 0,0 0 0 0 0,-1 0 1 0 0,1 1-1 0 0,1-1 0 0 0,-1 1 1 0 0,0-1-1 0 0,0 1 0 0 0,1 0 1 0 0,0 0-1 0 0,-1 0 0 0 0,1 0 1 0 0,0 0-1 0 0,0 1 0 0 0,0-1 1 0 0,0 1-1 0 0,0 0 0 0 0,6-2 1 0 0,-9 4-998 0 0,-3 3-1944 0 0</inkml:trace>
  <inkml:trace contextRef="#ctx0" brushRef="#br0" timeOffset="1">3 98 1375 0 0,'-1'0'107'0'0,"0"0"-38"0"0,7-1 87 0 0,-1-1-1 0 0,1 1 0 0 0,0 0 0 0 0,0 0 0 0 0,0 1 1 0 0,0 0-1 0 0,0 0 0 0 0,0 0 0 0 0,1 1 0 0 0,-2 0 1 0 0,1 0-1 0 0,0 0 0 0 0,0 1 0 0 0,6 2 0 0 0,-10-3-155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2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 6447 0 0,'-10'22'1552'0'0,"-15"141"-957"0"0,25-162-587 0 0,0 0 0 0 0,-1 0 0 0 0,1-1-1 0 0,0 1 1 0 0,0 0 0 0 0,0 0 0 0 0,0 0 0 0 0,0 0 0 0 0,0-1-1 0 0,0 1 1 0 0,0 0 0 0 0,0 0 0 0 0,1 0 0 0 0,-1-1 0 0 0,0 1-1 0 0,0 0 1 0 0,1 0 0 0 0,-1 0 0 0 0,0-1 0 0 0,1 1 0 0 0,0 1-1 0 0,0-2-2 0 0,-1-1-1 0 0,1 1 0 0 0,-1 0 1 0 0,1 0-1 0 0,-1 0 0 0 0,1 0 1 0 0,-1-1-1 0 0,1 1 0 0 0,-1 0 1 0 0,1 0-1 0 0,-1-1 0 0 0,1 1 0 0 0,-1 0 1 0 0,1-1-1 0 0,-1 1 0 0 0,1 0 1 0 0,-1-1-1 0 0,0 1 0 0 0,1-1 1 0 0,-1 1-1 0 0,1-2 0 0 0,2-2 25 0 0,1-1-1 0 0,-1 0 1 0 0,0 0-1 0 0,4-10 0 0 0,-5 9-10 0 0,6-28 101 0 0,-8 31-110 0 0,1 1-1 0 0,-1 0 0 0 0,0 0 1 0 0,0 0-1 0 0,0 0 1 0 0,0 0-1 0 0,-1 0 0 0 0,1 0 1 0 0,-1 0-1 0 0,1 0 0 0 0,-1 0 1 0 0,1 0-1 0 0,-1 1 1 0 0,-2-4-1 0 0,3 4-13 0 0,0 1 1 0 0,-1 0-1 0 0,1-1 1 0 0,0 1-1 0 0,0 0 0 0 0,-1-1 1 0 0,1 1-1 0 0,0 0 0 0 0,-1 0 1 0 0,1-1-1 0 0,-1 1 1 0 0,1 0-1 0 0,0 0 0 0 0,-1 0 1 0 0,1 0-1 0 0,0-1 0 0 0,-1 1 1 0 0,1 0-1 0 0,-1 0 1 0 0,1 0-1 0 0,-1 0 0 0 0,1 0 1 0 0,0 0-1 0 0,-1 0 1 0 0,1 0-1 0 0,-1 0 0 0 0,1 0 1 0 0,0 0-1 0 0,-1 1 0 0 0,1-1 1 0 0,-1 0-1 0 0,1 0 1 0 0,0 0-1 0 0,-1 0 0 0 0,1 1 1 0 0,0-1-1 0 0,-1 0 0 0 0,1 0 1 0 0,0 1-1 0 0,-1-1 1 0 0,1 0-1 0 0,0 1 0 0 0,-1-1 1 0 0,1 0-1 0 0,0 1 1 0 0,0-1-1 0 0,0 0 0 0 0,-1 1 1 0 0,-8 17-2282 0 0,7-6-229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2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46 1375 0 0,'1'-1'-335'0'0,"-1"-2"5054"0"0,-5 9-4397 0 0,0 0 1 0 0,0 0-1 0 0,1 1 0 0 0,0 0 0 0 0,0 0 0 0 0,0 0 0 0 0,1 0 0 0 0,-3 11 0 0 0,5-16-311 0 0,0-2-11 0 0,1 1 1 0 0,0-1-1 0 0,-1 1 0 0 0,1-1 0 0 0,0 1 0 0 0,0 0 0 0 0,-1-1 0 0 0,1 1 0 0 0,0-1 0 0 0,0 1 0 0 0,0 0 0 0 0,0-1 0 0 0,0 1 1 0 0,0 0-1 0 0,0-1 0 0 0,0 1 0 0 0,0-1 0 0 0,0 1 0 0 0,0 0 0 0 0,1-1 0 0 0,-1 1 0 0 0,0 0 0 0 0,1 0 0 0 0,-1-1 2 0 0,0 1-1 0 0,0-1 1 0 0,1 0 0 0 0,-1 1-1 0 0,1-1 1 0 0,-1 0-1 0 0,0 1 1 0 0,1-1-1 0 0,-1 0 1 0 0,0 0-1 0 0,1 1 1 0 0,-1-1 0 0 0,1 0-1 0 0,-1 0 1 0 0,1 1-1 0 0,-1-1 1 0 0,1 0-1 0 0,-1 0 1 0 0,1 0-1 0 0,-1 0 1 0 0,1 0 0 0 0,-1 0-1 0 0,1 0 1 0 0,-1 0-1 0 0,1 0 1 0 0,-1 0-1 0 0,1 0 1 0 0,-1 0-1 0 0,1 0 1 0 0,-1 0 0 0 0,0-1-1 0 0,2 1 1 0 0,13-7 101 0 0,-13 6-78 0 0,9-5 69 0 0,0 0-1 0 0,0-1 1 0 0,-1 0-1 0 0,16-14 0 0 0,-23 18-69 0 0,0 0 0 0 0,0 0 0 0 0,0 0 0 0 0,0-1 0 0 0,0 1 0 0 0,-1-1 0 0 0,0 0 0 0 0,0 0-1 0 0,0 0 1 0 0,0 0 0 0 0,0 0 0 0 0,-1 0 0 0 0,0 0 0 0 0,0-1 0 0 0,0 1 0 0 0,1-8 0 0 0,-2 12-17 0 0,-1 0 1 0 0,1-1-1 0 0,0 1 0 0 0,0 0 1 0 0,0-1-1 0 0,-1 1 1 0 0,1-1-1 0 0,0 1 0 0 0,0 0 1 0 0,-1-1-1 0 0,1 1 1 0 0,0 0-1 0 0,0 0 1 0 0,-1-1-1 0 0,1 1 0 0 0,0 0 1 0 0,-1 0-1 0 0,1-1 1 0 0,0 1-1 0 0,-1 0 1 0 0,1 0-1 0 0,-1 0 0 0 0,1 0 1 0 0,0 0-1 0 0,-1-1 1 0 0,1 1-1 0 0,-1 0 1 0 0,1 0-1 0 0,-1 0 0 0 0,1 0 1 0 0,0 0-1 0 0,-1 0 1 0 0,1 0-1 0 0,-1 1 0 0 0,1-1 1 0 0,0 0-1 0 0,-1 0 1 0 0,1 0-1 0 0,-1 0 1 0 0,1 0-1 0 0,0 1 0 0 0,-1-1 1 0 0,1 0-1 0 0,0 0 1 0 0,-1 0-1 0 0,1 1 1 0 0,-19 9 29 0 0,12-6-45 0 0,1 1 0 0 0,0 0 0 0 0,0 1 0 0 0,0 0 0 0 0,1 0 0 0 0,-1 0-1 0 0,1 0 1 0 0,-5 10 0 0 0,-4 17-4641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2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32 7831 0 0,'0'1'603'0'0,"0"3"-542"0"0,0 0 0 0 0,0 0 0 0 0,0 0 0 0 0,-1 0 0 0 0,1 0 0 0 0,-1 0 0 0 0,0 0 0 0 0,0 0 0 0 0,-1 0-1 0 0,1 0 1 0 0,-4 5 0 0 0,2 0-64 0 0,-23 56-416 0 0,32-80-164 0 0,0-1-1 0 0,1 1 1 0 0,1 0 0 0 0,18-25-1 0 0,-21 32 537 0 0,-3 3 224 0 0,1 0-1 0 0,0 1 0 0 0,0 0 1 0 0,0-1-1 0 0,0 1 0 0 0,1 1 1 0 0,-1-1-1 0 0,1 0 0 0 0,0 1 1 0 0,1 0-1 0 0,4-4 0 0 0,-9 8-135 0 0,1-1 0 0 0,-1 0 0 0 0,1 0-1 0 0,-1 0 1 0 0,0 0 0 0 0,1 0 0 0 0,-1 1-1 0 0,1-1 1 0 0,-1 0 0 0 0,0 0 0 0 0,1 1-1 0 0,-1-1 1 0 0,0 0 0 0 0,1 1 0 0 0,-1-1-1 0 0,0 0 1 0 0,0 1 0 0 0,1-1 0 0 0,-1 0-1 0 0,0 1 1 0 0,0-1 0 0 0,0 0 0 0 0,1 1-1 0 0,-1-1 1 0 0,0 1 0 0 0,0-1 0 0 0,0 1 0 0 0,0-1-1 0 0,0 0 1 0 0,0 1 0 0 0,0-1 0 0 0,0 1-1 0 0,0-1 1 0 0,0 1 0 0 0,0-1 0 0 0,0 0-1 0 0,0 1 1 0 0,0-1 0 0 0,0 1 0 0 0,0-1-1 0 0,-1 1 1 0 0,-1 21 159 0 0,2-22-185 0 0,-3 44 368 0 0,2-22-1928 0 0,-2 0-4549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0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5983 0 0,'0'0'464'0'0,"1"1"-305"0"0,1 2-106 0 0,1 1 0 0 0,0 1 0 0 0,-1-1 0 0 0,0 0 0 0 0,0 0-1 0 0,0 1 1 0 0,-1-1 0 0 0,0 1 0 0 0,1 0 0 0 0,-1-1 0 0 0,-1 1 0 0 0,1 8 0 0 0,0-7 68 0 0,3 32 359 0 0,-1 0 0 0 0,-2 0 0 0 0,-6 62 0 0 0,3-82-1113 0 0,1 0-1 0 0,1 0 0 0 0,2 19 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3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58 7831 0 0,'12'-14'842'0'0,"-9"10"-733"0"0,0 1 0 0 0,-1 0-1 0 0,1-1 1 0 0,-1 0 0 0 0,0 1-1 0 0,3-8 1 0 0,-5 10-108 0 0,0 1-1 0 0,0 0 1 0 0,0-1-1 0 0,0 1 1 0 0,0-1-1 0 0,0 1 1 0 0,0-1 0 0 0,0 1-1 0 0,0 0 1 0 0,0-1-1 0 0,0 1 1 0 0,-1 0-1 0 0,1-1 1 0 0,0 1 0 0 0,0-1-1 0 0,0 1 1 0 0,-1 0-1 0 0,1-1 1 0 0,0 1-1 0 0,0 0 1 0 0,-1 0-1 0 0,1-1 1 0 0,0 1 0 0 0,-1 0-1 0 0,1 0 1 0 0,0-1-1 0 0,-1 1 1 0 0,1 0-1 0 0,0 0 1 0 0,-1 0 0 0 0,1-1-1 0 0,0 1 1 0 0,-1 0-1 0 0,1 0 1 0 0,-1 0-1 0 0,1 0 1 0 0,0 0 0 0 0,-1 0-1 0 0,1 0 1 0 0,-1 0-1 0 0,1 0 1 0 0,-1 0-1 0 0,-16 0-81 0 0,16 0 83 0 0,-1 0 37 0 0,-1 1-1 0 0,0 0 1 0 0,1-1 0 0 0,-1 1-1 0 0,0 0 1 0 0,1 1-1 0 0,-1-1 1 0 0,1 0-1 0 0,-1 1 1 0 0,1-1 0 0 0,0 1-1 0 0,0 0 1 0 0,-1 0-1 0 0,1 0 1 0 0,1 0-1 0 0,-1 0 1 0 0,0 0 0 0 0,0 0-1 0 0,1 1 1 0 0,-1-1-1 0 0,1 0 1 0 0,0 1-1 0 0,0-1 1 0 0,0 1 0 0 0,0 0-1 0 0,0-1 1 0 0,0 1-1 0 0,1 0 1 0 0,-1 0-1 0 0,1 3 1 0 0,-1-1 18 0 0,1 0 0 0 0,-1 0 0 0 0,1-1 0 0 0,0 1 0 0 0,1 0 0 0 0,-1 0 0 0 0,1 0 0 0 0,0 0 0 0 0,0 0 0 0 0,0-1 0 0 0,1 1 0 0 0,0 0-1 0 0,0-1 1 0 0,0 1 0 0 0,0-1 0 0 0,6 8 0 0 0,-8-12-79 0 0,1 0-1 0 0,-1 1 0 0 0,0-1 1 0 0,0 0-1 0 0,0 0 1 0 0,1 0-1 0 0,-1 0 0 0 0,0 1 1 0 0,0-1-1 0 0,1 0 0 0 0,-1 0 1 0 0,0 0-1 0 0,0 0 1 0 0,1 0-1 0 0,-1 0 0 0 0,0 0 1 0 0,0 1-1 0 0,1-1 0 0 0,-1 0 1 0 0,0 0-1 0 0,1 0 1 0 0,-1 0-1 0 0,0 0 0 0 0,0 0 1 0 0,1 0-1 0 0,-1-1 0 0 0,0 1 1 0 0,0 0-1 0 0,1 0 1 0 0,-1 0-1 0 0,0 0 0 0 0,0 0 1 0 0,1 0-1 0 0,21-14-3824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2:24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0 455 0 0,'-84'26'1646'0'0,"84"-26"-1635"0"0,-1 0 0 0 0,1 0 0 0 0,0 0 0 0 0,0 0 0 0 0,-1 0 0 0 0,1 0 0 0 0,0 0 0 0 0,0 0 0 0 0,-1 0 0 0 0,1 0 0 0 0,0 0 0 0 0,0 0 0 0 0,-1 0 0 0 0,1 0 0 0 0,0 0 0 0 0,0 0 0 0 0,0 0 0 0 0,-1 1 0 0 0,1-1 0 0 0,0 0 0 0 0,0 0 0 0 0,-1 0 0 0 0,1 0 0 0 0,0 0 0 0 0,0 1 0 0 0,0-1 0 0 0,0 0 0 0 0,-1 0 0 0 0,1 0 0 0 0,0 1 0 0 0,0-1 0 0 0,0 0 0 0 0,0 0 0 0 0,0 0 0 0 0,-1 1 0 0 0,1-1 0 0 0,0 0 0 0 0,0 0 0 0 0,0 1 0 0 0,0-1 0 0 0,0 0 0 0 0,0 0 0 0 0,0 1 0 0 0,0-1 0 0 0,0 0 0 0 0,0 1 0 0 0,14 5 171 0 0,23 0 113 0 0,0-2 276 0 0,-28-3-374 0 0,-1 0-1 0 0,0 0 0 0 0,0-1 0 0 0,1 1 0 0 0,-1-2 0 0 0,11-1 0 0 0,-18 2-117 0 0,-19-7 421 0 0,11 6-447 0 0,-1 0-1 0 0,1 0 1 0 0,0 0-1 0 0,-8-4 1 0 0,-16-4 409 0 0,31 9-398 0 0,20-5 182 0 0,6 2-212 0 0,0 0-1 0 0,0 1 1 0 0,1 2 0 0 0,-1 1 0 0 0,40 5-1 0 0,-78-7-22 0 0,-1 1 0 0 0,1 0-1 0 0,-18 2 1 0 0,-14 0 10 0 0,-76-1-10 0 0,87 2 53 0 0,188-8 277 0 0,-125 5-317 0 0,15-1-24 0 0,-20 0 0 0 0,-22 1 0 0 0,-9 1 0 0 0,-257 7 320 0 0,237-9-278 0 0,24 1 12 0 0,4 0 4 0 0,13 1 42 0 0,194-5 38 0 0,-160 1-150 0 0,-30 2 32 0 0,-17 1 27 0 0,-9 1 34 0 0,-56 3-35 0 0,-160 7 268 0 0,400-17-18 0 0,-130 7-248 0 0,-35 0-28 0 0,0-1 0 0 0,0 0 0 0 0,22-2 0 0 0,-32 1-9 0 0,-2 1 44 0 0,-28-1 143 0 0,-61 5-70 0 0,69-4-116 0 0,34-1 40 0 0,-6 1-42 0 0,10-2 41 0 0,1 0 0 0 0,-1 2 0 0 0,0 0 0 0 0,20 3-1 0 0,-31-2 82 0 0,-20 3 0 0 0,10-3-132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2:48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73 3223 0 0,'20'-29'898'0'0,"-18"26"-642"0"0,0-1 1 0 0,0 1-1 0 0,0-1 1 0 0,0 1-1 0 0,1 0 1 0 0,-1 0-1 0 0,1 0 1 0 0,0 0-1 0 0,0 0 0 0 0,0 1 1 0 0,0-1-1 0 0,0 1 1 0 0,5-3-1 0 0,-8 5 40 0 0,13 18 1143 0 0,-11-5-945 0 0,0 0-1 0 0,-1 0 1 0 0,0 0-1 0 0,-1 0 1 0 0,-1 0 0 0 0,0 0-1 0 0,0 0 1 0 0,-7 24-1 0 0,-3 31 397 0 0,0 51-2565 0 0,12-116 129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2:49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56 3679 0 0,'0'0'284'0'0,"-1"-16"2722"0"0,0 16-2881 0 0,0 0 0 0 0,0-1 0 0 0,0 1 0 0 0,0 0 0 0 0,0-1 0 0 0,0 1 0 0 0,1 0 0 0 0,-1 0 0 0 0,0 0 0 0 0,0 0 0 0 0,0 0 0 0 0,0 0 0 0 0,0 0 0 0 0,0 0 0 0 0,0 0 0 0 0,0 1 0 0 0,0-1 0 0 0,1 0 0 0 0,-1 0 0 0 0,0 1 0 0 0,0-1 0 0 0,-1 1 1 0 0,0 1-12 0 0,0-1 1 0 0,0 1-1 0 0,0 0 1 0 0,0-1 0 0 0,1 1-1 0 0,-1 0 1 0 0,1 0 0 0 0,-3 3-1 0 0,-1 5-73 0 0,-1 0 0 0 0,-6 20 0 0 0,10-24 105 0 0,-4 8 27 0 0,1 0 0 0 0,1 0 1 0 0,-3 17-1 0 0,6-26-127 0 0,1-1 0 0 0,-1 0 0 0 0,1 1 0 0 0,0-1 0 0 0,1 0 0 0 0,-1 1 0 0 0,2 3 0 0 0,-2-6-27 0 0,1 0-1 0 0,-1 0 0 0 0,1-1 0 0 0,0 1 1 0 0,-1 0-1 0 0,1-1 0 0 0,0 1 0 0 0,0-1 1 0 0,0 1-1 0 0,1-1 0 0 0,-1 0 1 0 0,0 1-1 0 0,0-1 0 0 0,1 0 0 0 0,-1 0 1 0 0,1 0-1 0 0,1 2 0 0 0,1-2-3 0 0,-1 0-1 0 0,0 0 0 0 0,1 0 1 0 0,-1 0-1 0 0,1 0 1 0 0,-1-1-1 0 0,0 0 0 0 0,1 1 1 0 0,-1-1-1 0 0,1-1 0 0 0,-1 1 1 0 0,1 0-1 0 0,-1-1 0 0 0,1 0 1 0 0,-1 1-1 0 0,1-2 1 0 0,-1 1-1 0 0,0 0 0 0 0,0-1 1 0 0,0 1-1 0 0,0-1 0 0 0,0 0 1 0 0,0 0-1 0 0,0 0 1 0 0,3-3-1 0 0,4-4 11 0 0,1 0 1 0 0,-1-2 0 0 0,0 1-1 0 0,14-21 1 0 0,-20 24-18 0 0,1 1 1 0 0,-1-1-1 0 0,-1 0 1 0 0,1 0-1 0 0,-1-1 1 0 0,-1 1-1 0 0,1-1 1 0 0,-1 1-1 0 0,1-12 1 0 0,-2 15-6 0 0,-1 0 0 0 0,0 1 0 0 0,0-1 0 0 0,0 0 0 0 0,0 1 0 0 0,-1-1 0 0 0,0 0 0 0 0,1 1 0 0 0,-1-1 0 0 0,-1 1 0 0 0,1-1 0 0 0,0 1 0 0 0,-1-1 0 0 0,0 1 0 0 0,1 0 0 0 0,-1 0 0 0 0,-1 0 0 0 0,1 0 0 0 0,0 0 0 0 0,-1 0 0 0 0,1 1 0 0 0,-5-4 0 0 0,6 5 5 0 0,-1 0 0 0 0,1 1-1 0 0,-1-1 1 0 0,1 0-1 0 0,-1 1 1 0 0,1-1 0 0 0,-1 1-1 0 0,0-1 1 0 0,1 1 0 0 0,-1-1-1 0 0,1 1 1 0 0,-1 0 0 0 0,0 0-1 0 0,1 0 1 0 0,-1 0-1 0 0,0 0 1 0 0,1 1 0 0 0,-1-1-1 0 0,0 0 1 0 0,1 1 0 0 0,-1-1-1 0 0,-1 2 1 0 0,0-1-98 0 0,0 0-1 0 0,0 1 1 0 0,1-1 0 0 0,-1 1-1 0 0,1 0 1 0 0,-1 0 0 0 0,1 0-1 0 0,0 0 1 0 0,0 0 0 0 0,0 0-1 0 0,0 1 1 0 0,-2 3 0 0 0,-4 8-4304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2:50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0 5983 0 0,'0'0'464'0'0,"-24"11"2000"0"0,8 3-2027 0 0,0 0 0 0 0,2 0 0 0 0,0 2-1 0 0,0 0 1 0 0,2 0 0 0 0,-13 21 0 0 0,22-33-393 0 0,1 0 1 0 0,-1 0-1 0 0,1 1 1 0 0,0-1-1 0 0,0 1 1 0 0,0 0 0 0 0,1-1-1 0 0,-1 1 1 0 0,1 0-1 0 0,0 0 1 0 0,1 0-1 0 0,-1 0 1 0 0,1 6-1 0 0,0-8-43 0 0,1 0-1 0 0,0 0 0 0 0,-1 0 1 0 0,1 0-1 0 0,0 0 0 0 0,0 0 0 0 0,1 0 1 0 0,-1-1-1 0 0,0 1 0 0 0,1 0 1 0 0,0-1-1 0 0,0 1 0 0 0,0-1 1 0 0,0 0-1 0 0,0 1 0 0 0,0-1 1 0 0,0 0-1 0 0,1 0 0 0 0,-1-1 0 0 0,1 1 1 0 0,-1 0-1 0 0,5 1 0 0 0,-4-1 1 0 0,1-1 0 0 0,-1 1 0 0 0,0-1 0 0 0,1 0 0 0 0,-1 0 0 0 0,1 0 0 0 0,-1 0 0 0 0,1-1 0 0 0,0 1-1 0 0,-1-1 1 0 0,1 0 0 0 0,0 0 0 0 0,-1-1 0 0 0,1 1 0 0 0,5-2 0 0 0,-4 1 2 0 0,-1-1 1 0 0,1 0-1 0 0,0-1 0 0 0,0 1 1 0 0,-1-1-1 0 0,1 0 0 0 0,-1 0 1 0 0,0 0-1 0 0,6-7 0 0 0,3-4 56 0 0,0-2 0 0 0,-1 0-1 0 0,-1 0 1 0 0,15-30 0 0 0,-26 46-48 0 0,0-1 0 0 0,0 1 0 0 0,0 0 0 0 0,1-1 0 0 0,-1 1 0 0 0,0 0 0 0 0,0-1 0 0 0,0 1 0 0 0,0-1 0 0 0,0 1 0 0 0,0 0 0 0 0,0-1 0 0 0,0 1 0 0 0,0 0 1 0 0,0-1-1 0 0,0 1 0 0 0,0 0 0 0 0,0-1 0 0 0,0 1 0 0 0,0-1 0 0 0,0 1 0 0 0,0 0 0 0 0,0-1 0 0 0,-1 1 0 0 0,1 0 0 0 0,0-1 0 0 0,0 1 0 0 0,0 0 0 0 0,-1 0 0 0 0,1-1 0 0 0,0 1 1 0 0,0 0-1 0 0,-1-1 0 0 0,1 1 0 0 0,0 0 0 0 0,-1 0 0 0 0,1 0 0 0 0,0-1 0 0 0,-1 1 0 0 0,1 0 0 0 0,0 0 0 0 0,-1 0 0 0 0,1 0 0 0 0,0 0 0 0 0,-1 0 0 0 0,1 0 0 0 0,0 0 0 0 0,-1-1 0 0 0,1 1 1 0 0,0 0-1 0 0,-1 0 0 0 0,1 1 0 0 0,-1-1 0 0 0,1 0 0 0 0,0 0 0 0 0,-1 0 0 0 0,1 0 0 0 0,0 0 0 0 0,-1 0 0 0 0,1 1 0 0 0,-25 3 80 0 0,24-4-40 0 0,-8 2-41 0 0,1 0 0 0 0,0 1 0 0 0,0 0 1 0 0,0 0-1 0 0,0 1 0 0 0,-11 7 1 0 0,25-13-6313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2:51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 7831 0 0,'0'0'603'0'0,"-6"23"250"0"0,-13 36 325 0 0,-13 47 232 0 0,29-93-1398 0 0,1 0 0 0 0,0 0 0 0 0,1 0 0 0 0,0 0 0 0 0,1 0 0 0 0,3 16 0 0 0,-3-28-14 0 0,0-1 1 0 0,0 0-1 0 0,0 1 0 0 0,0-1 0 0 0,0 1 0 0 0,1-1 0 0 0,-1 0 0 0 0,0 1 1 0 0,0-1-1 0 0,1 0 0 0 0,-1 1 0 0 0,0-1 0 0 0,1 0 0 0 0,-1 1 0 0 0,0-1 0 0 0,1 0 1 0 0,-1 1-1 0 0,1-1 0 0 0,-1 0 0 0 0,0 0 0 0 0,1 0 0 0 0,-1 1 0 0 0,1-1 1 0 0,-1 0-1 0 0,0 0 0 0 0,1 0 0 0 0,-1 0 0 0 0,1 0 0 0 0,-1 0 0 0 0,1 0 0 0 0,-1 0 1 0 0,1 0-1 0 0,-1 0 0 0 0,0 0 0 0 0,1 0 0 0 0,-1 0 0 0 0,1 0 0 0 0,-1-1 1 0 0,1 1-1 0 0,-1 0 0 0 0,0 0 0 0 0,1 0 0 0 0,-1-1 0 0 0,1 1 0 0 0,16-9-82 0 0,-13 6 172 0 0,0 0-1 0 0,0-1 1 0 0,0 0 0 0 0,0 0-1 0 0,-1 0 1 0 0,1-1-1 0 0,-1 1 1 0 0,0-1 0 0 0,-1 0-1 0 0,1 1 1 0 0,3-11-1 0 0,-5 12-31 0 0,0-1-1 0 0,1 1 0 0 0,-2 0 0 0 0,1-1 1 0 0,0 1-1 0 0,-1 0 0 0 0,1-1 0 0 0,-1 1 1 0 0,0-1-1 0 0,0 1 0 0 0,-1-1 0 0 0,1 1 1 0 0,-1-1-1 0 0,1 1 0 0 0,-1 0 0 0 0,0-1 1 0 0,-1 1-1 0 0,1 0 0 0 0,-3-6 0 0 0,2 8-30 0 0,0-1-1 0 0,1 1 0 0 0,-1 0 1 0 0,0 0-1 0 0,1 0 1 0 0,-1 0-1 0 0,0 0 0 0 0,0 0 1 0 0,0 1-1 0 0,0-1 0 0 0,0 0 1 0 0,0 1-1 0 0,0 0 1 0 0,0-1-1 0 0,0 1 0 0 0,0 0 1 0 0,0 0-1 0 0,0 0 0 0 0,0 1 1 0 0,0-1-1 0 0,0 0 0 0 0,0 1 1 0 0,-3 0-1 0 0,3-1-143 0 0,0 1 0 0 0,0-1 1 0 0,0 1-1 0 0,-1 0 0 0 0,1 0 0 0 0,0-1 0 0 0,0 1 0 0 0,0 1 0 0 0,0-1 0 0 0,0 0 0 0 0,1 0 0 0 0,-1 1 1 0 0,0-1-1 0 0,0 1 0 0 0,1-1 0 0 0,-1 1 0 0 0,1 0 0 0 0,0 0 0 0 0,-1 0 0 0 0,-1 3 0 0 0,5 1-3118 0 0,3-5-4202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2:51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 8287 0 0,'-11'46'1999'0'0,"-9"88"-1"0"0,18-55-4691 0 0,1-70-1980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2:52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0 10591 0 0,'15'19'1400'0'0,"-12"-13"-1266"0"0,13 40-1022 0 0,-15-42 796 0 0,0 0 0 0 0,0 0 0 0 0,0 0-1 0 0,-1 0 1 0 0,0 0 0 0 0,0 0 0 0 0,0-1 0 0 0,0 1 0 0 0,0 0-1 0 0,-2 5 1 0 0,1-7 131 0 0,-1 0 0 0 0,1 1 1 0 0,-1-1-1 0 0,1 0 0 0 0,-1 0 0 0 0,0 0 0 0 0,0 0 0 0 0,0-1 0 0 0,0 1 0 0 0,0 0 0 0 0,0-1 0 0 0,-3 2 0 0 0,-3 2-19 0 0,-2 4-139 0 0,-31 22 453 0 0,37-29-458 0 0,1 0 1 0 0,0 0 0 0 0,-1 0-1 0 0,1 0 1 0 0,-1-1 0 0 0,1 0-1 0 0,-1 0 1 0 0,0 0-1 0 0,0 0 1 0 0,-5 0 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2:52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1 10591 0 0,'-24'-1'1512'0'0,"10"5"-1749"0"0,-4 0 248 0 0,0 1-1 0 0,-18 8 1 0 0,32-11 16 0 0,1-1 0 0 0,-1 1 0 0 0,1 0 0 0 0,0 0 1 0 0,-1 0-1 0 0,1 0 0 0 0,0 0 0 0 0,0 1 0 0 0,1-1 0 0 0,-1 1 0 0 0,0 0 1 0 0,1 0-1 0 0,0 0 0 0 0,0 0 0 0 0,0 0 0 0 0,-3 6 0 0 0,5-7-23 0 0,-1-1 0 0 0,1 0-1 0 0,0 1 1 0 0,0-1 0 0 0,1 1-1 0 0,-1-1 1 0 0,0 0 0 0 0,0 1-1 0 0,1-1 1 0 0,-1 0 0 0 0,1 1-1 0 0,-1-1 1 0 0,1 0 0 0 0,-1 1-1 0 0,1-1 1 0 0,0 0 0 0 0,0 0-1 0 0,-1 0 1 0 0,1 0 0 0 0,0 0-1 0 0,0 0 1 0 0,0 0 0 0 0,0 0-1 0 0,0 0 1 0 0,0 0 0 0 0,1 0 0 0 0,-1-1-1 0 0,0 1 1 0 0,0-1 0 0 0,1 1-1 0 0,1 0 1 0 0,4 3-6 0 0,1-1 1 0 0,0 0 0 0 0,13 3-1 0 0,2-3-81 0 0,-19-3 115 0 0,-1 0 1 0 0,0 0-1 0 0,0 0 0 0 0,1 0 0 0 0,-1 1 1 0 0,0 0-1 0 0,1 0 0 0 0,-1 0 0 0 0,0 0 1 0 0,0 0-1 0 0,5 3 0 0 0,-8-3 120 0 0,0 0-66 0 0,0 1 0 0 0,0-1 0 0 0,0 1-1 0 0,0-1 1 0 0,0 1 0 0 0,-1-1 0 0 0,1 1-1 0 0,-1-1 1 0 0,1 0 0 0 0,-1 1 0 0 0,0-1 0 0 0,1 0-1 0 0,-1 1 1 0 0,0-1 0 0 0,0 0 0 0 0,-1 2-1 0 0,-21 21 421 0 0,18-18-499 0 0,-27 23-1244 0 0,18-19-3665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1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15 455 0 0,'0'0'167'0'0,"-12"-14"5022"0"0,6 16-5013 0 0,1 0-1 0 0,0 0 0 0 0,-1 1 1 0 0,1-1-1 0 0,0 1 0 0 0,0 1 0 0 0,1-1 1 0 0,-1 1-1 0 0,1-1 0 0 0,-1 1 0 0 0,1 1 1 0 0,-6 7-1 0 0,10-11-173 0 0,-1 0 0 0 0,1 0 1 0 0,-1 0-1 0 0,1 0 0 0 0,0 0 0 0 0,0 0 1 0 0,0 0-1 0 0,-1 1 0 0 0,1-1 0 0 0,0 0 1 0 0,0 0-1 0 0,1 0 0 0 0,-1 0 0 0 0,0 0 0 0 0,0 0 1 0 0,0 0-1 0 0,1 0 0 0 0,-1 0 0 0 0,0 0 1 0 0,1 0-1 0 0,-1 0 0 0 0,1 0 0 0 0,-1 0 0 0 0,1-1 1 0 0,1 3-1 0 0,21 20-10 0 0,-10-11 11 0 0,-12-11 71 0 0,0 0-1 0 0,1 1 0 0 0,-1-1 0 0 0,0 0 1 0 0,0 1-1 0 0,0 0 0 0 0,0-1 0 0 0,0 1 1 0 0,0 0-1 0 0,0-1 0 0 0,-1 1 0 0 0,1 0 1 0 0,-1 0-1 0 0,1 0 0 0 0,-1 0 0 0 0,0-1 1 0 0,1 1-1 0 0,-1 0 0 0 0,0 0 0 0 0,0 0 1 0 0,0 0-1 0 0,-1 0 0 0 0,1 0 0 0 0,0 0 1 0 0,-2 2-1 0 0,0-1-13 0 0,0 1 0 0 0,-1 0 0 0 0,0-1 0 0 0,0 0 0 0 0,0 1 0 0 0,0-1 0 0 0,0-1 0 0 0,-1 1 1 0 0,1 0-1 0 0,-6 2 0 0 0,8-4-164 0 0,3-3-908 0 0,5-7-2454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0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9215 0 0,'1'2'11'0'0,"1"0"-1"0"0,0 1 0 0 0,0-2 0 0 0,0 1 1 0 0,0 0-1 0 0,0 0 0 0 0,0 0 0 0 0,0-1 1 0 0,0 0-1 0 0,1 1 0 0 0,-1-1 0 0 0,1 0 1 0 0,-1 0-1 0 0,1 0 0 0 0,-1 0 1 0 0,1-1-1 0 0,0 1 0 0 0,-1-1 0 0 0,1 1 1 0 0,0-1-1 0 0,-1 0 0 0 0,6 0 0 0 0,-2 0-29 0 0,0-1 0 0 0,1 1 0 0 0,-1-1 0 0 0,0-1 0 0 0,1 1 0 0 0,-1-1 0 0 0,11-4 0 0 0,42-24-1290 0 0,-47 24 564 0 0,21-15-3046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1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6911 0 0,'-2'2'94'0'0,"1"0"0"0"0,-1 0 0 0 0,1 0-1 0 0,0 1 1 0 0,0-1 0 0 0,0 0-1 0 0,0 1 1 0 0,0-1 0 0 0,0 1 0 0 0,1-1-1 0 0,-1 1 1 0 0,1 3 0 0 0,-2 37-201 0 0,2-26 283 0 0,0 24 51 0 0,1-28-382 0 0,-1 0 1 0 0,0-1-1 0 0,-1 1 0 0 0,0 0 1 0 0,-6 21-1 0 0,7-34-217 0 0,-1-3-403 0 0,-2-13-1569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2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7367 0 0,'2'0'34'0'0,"0"0"-1"0"0,0 0 1 0 0,1 0-1 0 0,-1 0 1 0 0,0 1-1 0 0,0-1 1 0 0,0 1-1 0 0,1-1 1 0 0,-1 1-1 0 0,0 0 1 0 0,0 0-1 0 0,0 0 1 0 0,0 0-1 0 0,0 0 1 0 0,0 0-1 0 0,-1 0 1 0 0,1 1-1 0 0,0-1 1 0 0,-1 1-1 0 0,1-1 1 0 0,-1 1-1 0 0,1 0 1 0 0,-1 0-1 0 0,0 0 1 0 0,1-1-1 0 0,-1 1 1 0 0,1 4-1 0 0,-1-3-11 0 0,0 0 0 0 0,-1 0 0 0 0,1 0-1 0 0,-1 0 1 0 0,0 0 0 0 0,0 0-1 0 0,0 0 1 0 0,0 0 0 0 0,0 0-1 0 0,-1 0 1 0 0,1 0 0 0 0,-1 0-1 0 0,0 0 1 0 0,0 0 0 0 0,0 0 0 0 0,0 0-1 0 0,-1-1 1 0 0,1 1 0 0 0,-3 3-1 0 0,1-2 110 0 0,-15 20 323 0 0,17-23-479 0 0,0 0 0 0 0,0 0 1 0 0,0 0-1 0 0,0 0 1 0 0,0 0-1 0 0,-1 0 0 0 0,1 0 1 0 0,0-1-1 0 0,0 1 1 0 0,-1 0-1 0 0,1-1 0 0 0,-1 1 1 0 0,1-1-1 0 0,0 1 1 0 0,-4-1-1 0 0,5 0-356 0 0,-2-5-4858 0 0,3 2 3920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2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55 3223 0 0,'0'0'240'0'0,"0"0"-190"0"0,-1 0-1 0 0,1 0 0 0 0,0 0 0 0 0,-1 0 0 0 0,1 0 0 0 0,0 0 0 0 0,-1 1 0 0 0,1-1 0 0 0,0 0 0 0 0,-1 0 1 0 0,1 0-1 0 0,0 0 0 0 0,-1 0 0 0 0,1 1 0 0 0,0-1 0 0 0,0 0 0 0 0,-1 0 0 0 0,1 0 0 0 0,0 1 1 0 0,0-1-1 0 0,-1 0 0 0 0,1 0 0 0 0,0 1 0 0 0,0-1 0 0 0,0 0 0 0 0,-1 1 0 0 0,1-1 0 0 0,0 0 0 0 0,0 1 1 0 0,0-1-1 0 0,0 0 0 0 0,0 1 0 0 0,0-1 0 0 0,0 0 0 0 0,0 1 0 0 0,0-1 0 0 0,0 0 0 0 0,0 1 0 0 0,0-1 1 0 0,0 0-1 0 0,0 1 0 0 0,0-1 0 0 0,0 0 0 0 0,0 1 0 0 0,0-1 0 0 0,0 0 0 0 0,1 0 0 0 0,-1 1 1 0 0,0-1-1 0 0,0 0 0 0 0,0 1 0 0 0,1-1 0 0 0,-1 1-9 0 0,1-1 1 0 0,0 1-1 0 0,-1-1 0 0 0,1 1 1 0 0,-1-1-1 0 0,1 0 0 0 0,0 1 1 0 0,-1-1-1 0 0,1 0 0 0 0,0 1 1 0 0,0-1-1 0 0,-1 0 1 0 0,1 0-1 0 0,0 0 0 0 0,0 0 1 0 0,-1 0-1 0 0,1 0 0 0 0,0 0 1 0 0,0 0-1 0 0,-1 0 0 0 0,1 0 1 0 0,1 0-1 0 0,2-2 38 0 0,-1 0-1 0 0,1-1 1 0 0,-1 1 0 0 0,1 0-1 0 0,-1-1 1 0 0,0 0-1 0 0,0 0 1 0 0,0 0 0 0 0,0 0-1 0 0,-1 0 1 0 0,1-1 0 0 0,-1 1-1 0 0,0-1 1 0 0,0 0-1 0 0,0 0 1 0 0,-1 1 0 0 0,2-6-1 0 0,-3 9-73 0 0,0-1 0 0 0,0 1 0 0 0,0-1 0 0 0,0 1 0 0 0,0-1-1 0 0,0 1 1 0 0,0-1 0 0 0,0 1 0 0 0,0-1 0 0 0,-1 1 0 0 0,1 0 0 0 0,0-1-1 0 0,0 1 1 0 0,-1-1 0 0 0,1 1 0 0 0,0-1 0 0 0,0 1 0 0 0,-1 0 0 0 0,1-1-1 0 0,0 1 1 0 0,-1 0 0 0 0,1-1 0 0 0,-1 1 0 0 0,1 0 0 0 0,0-1-1 0 0,-1 1 1 0 0,1 0 0 0 0,-1 0 0 0 0,1 0 0 0 0,-1-1 0 0 0,1 1 0 0 0,-1 0-1 0 0,1 0 1 0 0,-1 0 0 0 0,1 0 0 0 0,-1 0 0 0 0,1 0 0 0 0,-1 0 0 0 0,0 0-1 0 0,0 0 9 0 0,0 0-1 0 0,0 0 1 0 0,0 0-1 0 0,0 0 1 0 0,0 0-1 0 0,0 0 0 0 0,0 0 1 0 0,0 1-1 0 0,0-1 1 0 0,0 0-1 0 0,0 1 1 0 0,0-1-1 0 0,1 0 1 0 0,-1 1-1 0 0,0-1 0 0 0,0 1 1 0 0,-1 0-1 0 0,1 3-19 0 0,-1 0 0 0 0,1 0-1 0 0,0 0 1 0 0,0 0-1 0 0,0 0 1 0 0,1 1-1 0 0,0-1 1 0 0,-1 0 0 0 0,2 0-1 0 0,-1 0 1 0 0,0 0-1 0 0,1 1 1 0 0,0-1-1 0 0,-1 0 1 0 0,2 0 0 0 0,-1 0-1 0 0,0 0 1 0 0,4 5-1 0 0,-5-8-784 0 0,4 3-2054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3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48 8287 0 0,'17'-23'1430'0'0,"-17"22"-1434"0"0,1 1 0 0 0,-1-1 0 0 0,1 1 0 0 0,-1-1 0 0 0,0 1 0 0 0,1-1 0 0 0,-1 1 1 0 0,0-1-1 0 0,1 1 0 0 0,-1-1 0 0 0,0 1 0 0 0,0-1 0 0 0,0 0 0 0 0,0 1 0 0 0,1-1 0 0 0,-1 0 0 0 0,0 1 1 0 0,0-1-1 0 0,0 1 0 0 0,0-1 0 0 0,0 0 0 0 0,-1 1 0 0 0,1-1 0 0 0,0 0 0 0 0,0 1 0 0 0,0-1 0 0 0,0 1 1 0 0,-1-1-1 0 0,1 0 0 0 0,0 1 0 0 0,-1-1 0 0 0,1 1 0 0 0,0-1 0 0 0,-1 1 0 0 0,1-1 0 0 0,-1 1 0 0 0,1-1 1 0 0,0 1-1 0 0,-1 0 0 0 0,1-1 0 0 0,-1 1 0 0 0,0 0 0 0 0,1-1 0 0 0,-1 1 0 0 0,1 0 0 0 0,-2-1 0 0 0,2 1 25 0 0,-1 0 0 0 0,0 0-1 0 0,1 0 1 0 0,-1 0-1 0 0,1 0 1 0 0,-1 0-1 0 0,0 1 1 0 0,1-1 0 0 0,-1 0-1 0 0,0 0 1 0 0,1 0-1 0 0,-1 1 1 0 0,0-1-1 0 0,1 0 1 0 0,-1 1 0 0 0,1-1-1 0 0,-1 1 1 0 0,1-1-1 0 0,-1 0 1 0 0,1 1-1 0 0,-1-1 1 0 0,1 1 0 0 0,0-1-1 0 0,-1 1 1 0 0,1-1-1 0 0,-1 1 1 0 0,1 0-1 0 0,0-1 1 0 0,0 1 0 0 0,-1-1-1 0 0,1 1 1 0 0,0 0-1 0 0,0-1 1 0 0,0 1-1 0 0,0 0 1 0 0,0-1 0 0 0,0 1-1 0 0,0 0 1 0 0,0-1-1 0 0,0 1 1 0 0,0 0-1 0 0,0 0 1 0 0,1 3-71 0 0,-1-1 0 0 0,1 0 0 0 0,0 0 1 0 0,1 0-1 0 0,-1 0 0 0 0,0 0 0 0 0,1 0 0 0 0,0 0 0 0 0,-1 0 0 0 0,4 3 0 0 0,-3-4-657 0 0,-1 0 0 0 0,1 0 0 0 0,0 0 0 0 0,0-1 0 0 0,-1 1 0 0 0,1-1 0 0 0,0 1-1 0 0,0-1 1 0 0,3 2 0 0 0,-2-2-716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3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93 6447 0 0,'0'0'499'0'0,"-1"0"-328"0"0,0 0-123 0 0,0 0-6 0 0,0 0-1 0 0,0 0 1 0 0,-1 0 0 0 0,1 0 0 0 0,0 0 0 0 0,0 0-1 0 0,0 0 1 0 0,0 1 0 0 0,0-1 0 0 0,-1 1 0 0 0,1-1 0 0 0,0 0-1 0 0,0 1 1 0 0,0 0 0 0 0,0-1 0 0 0,0 1 0 0 0,1 0 0 0 0,-1-1-1 0 0,0 1 1 0 0,0 0 0 0 0,0 0 0 0 0,0 1 0 0 0,-20 23 7 0 0,17-19 30 0 0,4-6-61 0 0,-1 1-1 0 0,0 0 1 0 0,1-1-1 0 0,-1 1 1 0 0,1 0-1 0 0,-1 0 1 0 0,1-1-1 0 0,-1 1 1 0 0,1 0-1 0 0,0 0 0 0 0,-1 0 1 0 0,1 0-1 0 0,0 0 1 0 0,0 0-1 0 0,-1 0 1 0 0,1 0-1 0 0,0-1 1 0 0,0 1-1 0 0,0 0 1 0 0,0 0-1 0 0,0 0 1 0 0,0 0-1 0 0,1 0 0 0 0,-1 0 1 0 0,0 0-1 0 0,0 0 1 0 0,1 0-1 0 0,-1 0 1 0 0,0-1-1 0 0,1 1 1 0 0,-1 0-1 0 0,1 0 1 0 0,-1 0-1 0 0,1-1 1 0 0,0 1-1 0 0,-1 0 0 0 0,1-1 1 0 0,0 1-1 0 0,-1 0 1 0 0,1-1-1 0 0,0 1 1 0 0,0-1-1 0 0,-1 1 1 0 0,1-1-1 0 0,0 1 1 0 0,0-1-1 0 0,0 0 1 0 0,0 1-1 0 0,0-1 0 0 0,0 0 1 0 0,1 0-1 0 0,2 1 48 0 0,-1 0 0 0 0,0 0 0 0 0,1-1 0 0 0,-1 1 0 0 0,0-1-1 0 0,1 0 1 0 0,-1 0 0 0 0,1 0 0 0 0,-1 0 0 0 0,0-1 0 0 0,1 1 0 0 0,-1-1-1 0 0,4-1 1 0 0,-4 0-72 0 0,-1 0 0 0 0,0 0 0 0 0,0 0 0 0 0,0 0 1 0 0,0 0-1 0 0,-1 0 0 0 0,1 0 0 0 0,-1-1 0 0 0,1 1 0 0 0,-1-1 0 0 0,0 1 0 0 0,0-1 0 0 0,0 1 0 0 0,0-1 0 0 0,0 0 0 0 0,0 1 0 0 0,-1-1 0 0 0,1-4 0 0 0,0-8-49 0 0,0 0 0 0 0,-1-16 0 0 0,0 25 50 0 0,0 3 1 0 0,0-2 17 0 0,0 0-1 0 0,0 0 1 0 0,-1 0 0 0 0,1 0 0 0 0,-1 0 0 0 0,0 0-1 0 0,0 0 1 0 0,-4-7 0 0 0,5 11 145 0 0,-8 19 63 0 0,6-8-339 0 0,0-1 0 0 0,1 1 0 0 0,0 0 0 0 0,1-1 0 0 0,0 1 0 0 0,0 0 0 0 0,1 0 0 0 0,0-1 0 0 0,0 1 0 0 0,5 12 0 0 0,1-6-3128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4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3 11519 0 0,'-3'-1'81'0'0,"1"1"0"0"0,-1-1-1 0 0,1 1 1 0 0,0 0-1 0 0,-1 0 1 0 0,1 0-1 0 0,-1 0 1 0 0,1 0 0 0 0,-1 1-1 0 0,1-1 1 0 0,-1 1-1 0 0,1-1 1 0 0,0 1 0 0 0,-1 0-1 0 0,1 0 1 0 0,0 0-1 0 0,0 0 1 0 0,-1 0 0 0 0,-2 3-1 0 0,4-3-119 0 0,0 1 1 0 0,0-1-1 0 0,0 0 0 0 0,0 1 0 0 0,0-1 1 0 0,1 0-1 0 0,-1 1 0 0 0,0-1 0 0 0,1 1 1 0 0,-1-1-1 0 0,1 1 0 0 0,0 0 0 0 0,-1-1 1 0 0,1 1-1 0 0,0-1 0 0 0,0 1 0 0 0,0 0 1 0 0,0-1-1 0 0,0 1 0 0 0,0-1 0 0 0,1 1 1 0 0,-1-1-1 0 0,0 1 0 0 0,1 0 0 0 0,-1-1 1 0 0,1 1-1 0 0,0-1 0 0 0,-1 0 0 0 0,1 1 1 0 0,1 1-1 0 0,-1-2 39 0 0,3 6 30 0 0,0-1 1 0 0,-1 1-1 0 0,0 0 1 0 0,0 0-1 0 0,3 13 1 0 0,-5-17-24 0 0,-1-1 0 0 0,0 1 0 0 0,0-1 1 0 0,0 1-1 0 0,-1-1 0 0 0,1 1 0 0 0,0-1 0 0 0,-1 0 1 0 0,0 1-1 0 0,1-1 0 0 0,-1 0 0 0 0,0 1 0 0 0,0-1 1 0 0,0 0-1 0 0,-1 0 0 0 0,1 0 0 0 0,0 0 0 0 0,-1 0 1 0 0,0 0-1 0 0,1 0 0 0 0,-4 2 0 0 0,0 1-485 0 0,-9 9 1110 0 0,7-9-8202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4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9671 0 0,'0'0'1108'0'0,"16"-13"-1028"0"0,-13 12-144 0 0,-1 0 0 0 0,0 1 0 0 0,0-1 0 0 0,1 1 0 0 0,-1 0 0 0 0,0 0 1 0 0,1 0-1 0 0,-1 0 0 0 0,0 0 0 0 0,1 0 0 0 0,-1 0 0 0 0,0 1 0 0 0,0 0 0 0 0,1-1 0 0 0,-1 1 0 0 0,0 0 0 0 0,0 0 0 0 0,0 0 0 0 0,0 0 0 0 0,0 0 0 0 0,3 3 0 0 0,-3-3-352 0 0,-1 1 0 0 0,1 0 0 0 0,-1 0 1 0 0,1-1-1 0 0,-1 1 0 0 0,0 0 0 0 0,0 0 0 0 0,0 0 0 0 0,0 0 0 0 0,0 1 1 0 0,-1-1-1 0 0,1 0 0 0 0,-1 0 0 0 0,1 5 0 0 0,0-4-647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4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7367 0 0,'2'2'78'0'0,"-1"0"-1"0"0,1 0 1 0 0,0-1 0 0 0,0 1-1 0 0,0-1 1 0 0,0 1-1 0 0,0-1 1 0 0,1 0-1 0 0,-1 0 1 0 0,0 0-1 0 0,1 0 1 0 0,-1 0-1 0 0,0 0 1 0 0,1-1-1 0 0,-1 1 1 0 0,4-1 0 0 0,-4 1-508 0 0,0-1 1 0 0,0 0-1 0 0,0 0 1 0 0,0 0 0 0 0,1-1-1 0 0,-1 1 1 0 0,0 0-1 0 0,0-1 1 0 0,0 0 0 0 0,0 1-1 0 0,0-1 1 0 0,3-1-1 0 0,-3 0-754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7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8287 0 0,'-1'0'51'0'0,"-1"-1"0"0"0,1 1 0 0 0,0 0 0 0 0,-1 0 0 0 0,1 0 0 0 0,0 1 0 0 0,0-1 0 0 0,-1 0 0 0 0,1 0 0 0 0,0 1-1 0 0,0-1 1 0 0,-1 0 0 0 0,1 1 0 0 0,0-1 0 0 0,0 1 0 0 0,0 0 0 0 0,0-1 0 0 0,-1 1 0 0 0,1 0 0 0 0,0 0 0 0 0,1 0 0 0 0,-1 0-1 0 0,0 0 1 0 0,0 0 0 0 0,0 0 0 0 0,0 0 0 0 0,1 0 0 0 0,-1 0 0 0 0,0 0 0 0 0,1 0 0 0 0,-1 0 0 0 0,0 3 0 0 0,-1 3 275 0 0,-1 1 0 0 0,1 0 0 0 0,-2 16 0 0 0,3-17 247 0 0,-3 14-366 0 0,2-1 1 0 0,0 0 0 0 0,1 1 0 0 0,1-1 0 0 0,1 1 0 0 0,1-1-1 0 0,8 40 1 0 0,-10-59-210 0 0,1 1-1 0 0,-1-1 0 0 0,0 0 1 0 0,1 0-1 0 0,-1 0 0 0 0,1 0 0 0 0,-1 0 1 0 0,1 0-1 0 0,-1 1 0 0 0,1-1 1 0 0,0 0-1 0 0,-1-1 0 0 0,1 1 1 0 0,0 0-1 0 0,0 0 0 0 0,0 0 1 0 0,0 0-1 0 0,0-1 0 0 0,0 1 1 0 0,0 0-1 0 0,0-1 0 0 0,0 1 1 0 0,0-1-1 0 0,0 1 0 0 0,0-1 0 0 0,1 1 1 0 0,-1-1-1 0 0,0 0 0 0 0,0 0 1 0 0,0 0-1 0 0,1 0 0 0 0,-1 0 1 0 0,0 0-1 0 0,0 0 0 0 0,0 0 1 0 0,1 0-1 0 0,-1 0 0 0 0,0 0 1 0 0,0-1-1 0 0,0 1 0 0 0,0-1 0 0 0,1 1 1 0 0,-1-1-1 0 0,1 0 0 0 0,1 0 9 0 0,-1-1 0 0 0,0 0 0 0 0,1 1 0 0 0,-1-1 0 0 0,0 0-1 0 0,0 0 1 0 0,0 0 0 0 0,0 0 0 0 0,0 0 0 0 0,-1-1 0 0 0,1 1-1 0 0,-1 0 1 0 0,1-1 0 0 0,-1 1 0 0 0,0-1 0 0 0,0 0-1 0 0,1-4 1 0 0,-1 4 4 0 0,-1 0-1 0 0,0 0 0 0 0,0 0 0 0 0,0 0 0 0 0,0 0 1 0 0,0 0-1 0 0,-1 0 0 0 0,1 0 0 0 0,-1 1 1 0 0,0-1-1 0 0,0 0 0 0 0,0 0 0 0 0,0 0 0 0 0,0 1 1 0 0,0-1-1 0 0,-1 1 0 0 0,0-1 0 0 0,1 1 1 0 0,-1-1-1 0 0,0 1 0 0 0,-2-2 0 0 0,1 1 3 0 0,-1 1-1 0 0,1 0 1 0 0,0 0 0 0 0,-1 0-1 0 0,1 1 1 0 0,-1-1-1 0 0,0 1 1 0 0,1-1-1 0 0,-1 1 1 0 0,0 1-1 0 0,0-1 1 0 0,0 0 0 0 0,1 1-1 0 0,-1 0 1 0 0,-7 0-1 0 0,11 0-57 0 0,-1 0 0 0 0,1 0 0 0 0,-1 0 0 0 0,1 0 0 0 0,0 0 0 0 0,-1 0 0 0 0,1 0 0 0 0,0 0 0 0 0,-1 0 0 0 0,1 0 0 0 0,0 0-1 0 0,-1 0 1 0 0,1 0 0 0 0,-1 0 0 0 0,1 1 0 0 0,0-1 0 0 0,-1 0 0 0 0,1 0 0 0 0,0 0 0 0 0,-1 0 0 0 0,1 1 0 0 0,0-1 0 0 0,0 0 0 0 0,-1 0 0 0 0,1 1-1 0 0,0-1 1 0 0,0 0 0 0 0,-1 1 0 0 0,1-1 0 0 0,0 0 0 0 0,0 1 0 0 0,0-1 0 0 0,0 0 0 0 0,-1 1 0 0 0,1-1 0 0 0,0 0 0 0 0,0 1 0 0 0,5 5-4348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7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13823 0 0,'-1'2'-15'0'0,"1"-1"0"0"0,-1 1 0 0 0,0 0-1 0 0,1 0 1 0 0,-1-1 0 0 0,1 1 0 0 0,-1 0 0 0 0,1 0-1 0 0,0 0 1 0 0,0 0 0 0 0,0-1 0 0 0,0 1-1 0 0,0 0 1 0 0,0 0 0 0 0,1 0 0 0 0,-1 0 0 0 0,1-1-1 0 0,-1 1 1 0 0,1 0 0 0 0,-1 0 0 0 0,1-1-1 0 0,0 1 1 0 0,2 3 0 0 0,-1-2-370 0 0,-1 0 1 0 0,0 0-1 0 0,0 0 1 0 0,0 1-1 0 0,0-1 0 0 0,0 0 1 0 0,0 1-1 0 0,-1 3 1 0 0,-1 1-3294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0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7367 0 0,'2'8'656'0'0,"2"1"-528"0"0,3 3-128 0 0,-2-1 64 0 0,1 1-64 0 0,-1-3 0 0 0,-1-1 0 0 0</inkml:trace>
  <inkml:trace contextRef="#ctx0" brushRef="#br0" timeOffset="1">31 0 8751 0 0,'0'0'936'0'0,"8"1"-2336"0"0,-2 1-304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8.1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11519 0 0,'0'0'1024'0'0,"1"1"-824"0"0,2 0-328 0 0,-1 0-72 0 0,0 0-16 0 0,1-1 0 0 0,0 2-360 0 0,-1-1-64 0 0,0 2-24 0 0,0 0 0 0 0,0 1-696 0 0,-1 0-144 0 0,0 0-24 0 0,0 1-8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8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11519 0 0,'-1'8'-195'0'0,"1"0"-1"0"0,0 0 1 0 0,1 0-1 0 0,0 0 1 0 0,0 0-1 0 0,0 0 1 0 0,4 12-1 0 0,3 20-1316 0 0,-6-29 880 0 0,2 52-529 0 0,-4-58 902 0 0,0 0 0 0 0,-1-1 0 0 0,0 1 0 0 0,0 0 0 0 0,0 0 0 0 0,0-1 1 0 0,0 1-1 0 0,-1 0 0 0 0,0-1 0 0 0,-4 8 0 0 0,5-12-801 0 0,-1 0-11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8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11975 0 0,'0'0'923'0'0,"-2"1"-575"0"0,27 2-2752 0 0,-10-2-1519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09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 13359 0 0,'-1'0'12'0'0,"-1"0"-1"0"0,1 1 1 0 0,0-1 0 0 0,0 0-1 0 0,-1 1 1 0 0,1-1-1 0 0,0 1 1 0 0,0 0 0 0 0,0-1-1 0 0,-1 1 1 0 0,1 0-1 0 0,0-1 1 0 0,0 1 0 0 0,0 0-1 0 0,0 0 1 0 0,1 0-1 0 0,-1 0 1 0 0,0 0-1 0 0,0 0 1 0 0,0 0 0 0 0,1 1-1 0 0,-1-1 1 0 0,1 0-1 0 0,-1 0 1 0 0,1 0 0 0 0,-1 1-1 0 0,1-1 1 0 0,0 0-1 0 0,0 1 1 0 0,-1-1 0 0 0,1 0-1 0 0,0 1 1 0 0,0-1-1 0 0,0 2 1 0 0,1 0-71 0 0,0 0 0 0 0,1 0 0 0 0,-1-1 0 0 0,0 1 0 0 0,1 0 0 0 0,-1-1 0 0 0,1 1 0 0 0,0-1 0 0 0,0 0-1 0 0,0 0 1 0 0,0 1 0 0 0,0-1 0 0 0,1-1 0 0 0,3 4 0 0 0,-5-4 88 0 0,1 1 0 0 0,0-1-1 0 0,0 1 1 0 0,-1-1 0 0 0,1 1 0 0 0,-1 0-1 0 0,0-1 1 0 0,1 1 0 0 0,-1 0 0 0 0,0 0-1 0 0,0 0 1 0 0,0 0 0 0 0,0 0 0 0 0,-1 0-1 0 0,1 0 1 0 0,0 1 0 0 0,-1-1-1 0 0,1 0 1 0 0,-1 0 0 0 0,0 1 0 0 0,0-1-1 0 0,0 0 1 0 0,0 0 0 0 0,0 0 0 0 0,-1 1-1 0 0,1-1 1 0 0,-1 0 0 0 0,1 0 0 0 0,-1 0-1 0 0,0 0 1 0 0,0 1 0 0 0,-1 1-1 0 0,0 1 9 0 0,-1-1-1 0 0,1 0 0 0 0,-1 1 0 0 0,0-1 0 0 0,0 0 0 0 0,0 0 0 0 0,-1-1 0 0 0,0 1 0 0 0,1-1 0 0 0,-1 0 0 0 0,0 0 0 0 0,-1 0 1 0 0,-6 4-1 0 0,4-2-845 0 0,10-2-2130 0 0,-2-2 2485 0 0,1-1 1 0 0,-1 0-1 0 0,0 0 0 0 0,0 0 0 0 0,1 0 1 0 0,-1 0-1 0 0,0 0 0 0 0,0 0 0 0 0,1 0 0 0 0,-1-1 1 0 0,0 1-1 0 0,2-1 0 0 0,2-1-1097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52.2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51 187 1839 0 0,'-11'7'864'0'0,"5"-2"-346"0"0,0 2 0 0 0,1-1 0 0 0,0 1-1 0 0,0-1 1 0 0,1 1 0 0 0,-4 9-1 0 0,8-16-261 0 0,5-2 223 0 0,-1 1-1 0 0,1-2 0 0 0,0 1 1 0 0,-1 0-1 0 0,1-1 0 0 0,-1 0 1 0 0,0 0-1 0 0,5-5 0 0 0,14-8 1 0 0,0 5-347 0 0,0 0-1 0 0,1 2 0 0 0,44-13 1 0 0,-22 9 44 0 0,-31 7-39 0 0,-10 4-94 0 0,1 0 0 0 0,-1 0 0 0 0,1 0 0 0 0,0 1 0 0 0,0 0 0 0 0,0 0 0 0 0,0 0 0 0 0,0 1 0 0 0,-1 0 0 0 0,1 0 0 0 0,8 1 0 0 0,-14-1-40 0 0,0 0 1 0 0,0 0-1 0 0,0 0 1 0 0,1 1-1 0 0,-1-1 0 0 0,0 0 1 0 0,0 0-1 0 0,1 0 1 0 0,-1 0-1 0 0,0 1 0 0 0,0-1 1 0 0,0 0-1 0 0,1 0 1 0 0,-1 0-1 0 0,0 1 0 0 0,0-1 1 0 0,0 0-1 0 0,0 0 1 0 0,0 1-1 0 0,0-1 0 0 0,0 0 1 0 0,1 0-1 0 0,-1 1 1 0 0,0-1-1 0 0,0 0 1 0 0,0 1-1 0 0,0-1 0 0 0,0 0 1 0 0,0 0-1 0 0,0 1 1 0 0,0-1-1 0 0,0 0 0 0 0,-1 0 1 0 0,1 1-1 0 0,0-1 1 0 0,0 0-1 0 0,0 1 0 0 0,0-1 1 0 0,0 0-1 0 0,0 0 1 0 0,0 0-1 0 0,-1 1 0 0 0,1-1 1 0 0,0 0-1 0 0,0 0 1 0 0,0 1-1 0 0,-1-1 0 0 0,1 0 1 0 0,0 0-1 0 0,-1 0 1 0 0,-12 15 229 0 0,10-12-203 0 0,-13 19 114 0 0,2 0 0 0 0,0 1 0 0 0,1 1 0 0 0,1 0 0 0 0,2 0 0 0 0,0 1 0 0 0,-8 34 0 0 0,19-57-112 0 0,-5 2 0 0 0,3-5-32 0 0,0 0 0 0 0,0-1 0 0 0,0 1 0 0 0,0 0 0 0 0,1-1 0 0 0,-1 1 0 0 0,0 0 0 0 0,1-1 0 0 0,0 1 0 0 0,-1-1 0 0 0,1 1 0 0 0,0-1 0 0 0,0 1 0 0 0,-1-3 0 0 0,1 3 0 0 0,-4-32-116 0 0,1-62-1 0 0,-1 0-47 0 0,1 67 163 0 0,1 8 6 0 0,0-1 1 0 0,1 1-1 0 0,2-23 0 0 0,-1 43 70 0 0,55 135 19 0 0,-49-122-103 0 0,1 1 0 0 0,0-2 0 0 0,1 1 0 0 0,1-1 0 0 0,0 0-1 0 0,16 16 1 0 0,-14-16 9 0 0,-1 0 0 0 0,0 1 0 0 0,13 24 0 0 0,5 6 0 0 0,-38-61 311 0 0,8 13-305 0 0,-1 1 0 0 0,1-1 0 0 0,-1 0-1 0 0,0 1 1 0 0,0 0 0 0 0,-1 0 0 0 0,-7-7 0 0 0,-11-5 27 0 0,-34-18 1 0 0,-7-5-27 0 0,62 38-7 0 0,-77-50 0 0 0,69 46 0 0 0,-1 0 0 0 0,0 0 0 0 0,0 1 0 0 0,0 1 0 0 0,0 0 0 0 0,-17-3 0 0 0,26 5-62 0 0,0 1 0 0 0,0 0 0 0 0,0 0 0 0 0,0 0 0 0 0,0 0 0 0 0,0 0 0 0 0,0 0 0 0 0,0 0 0 0 0,0 0 0 0 0,0 0 0 0 0,0 1 1 0 0,0-1-1 0 0,0 0 0 0 0,0 1 0 0 0,0-1 0 0 0,0 1 0 0 0,0-1 0 0 0,0 1 0 0 0,1-1 0 0 0,-1 1 0 0 0,0-1 0 0 0,0 1 0 0 0,0 0 0 0 0,1-1 0 0 0,-1 1 0 0 0,1 0 0 0 0,-1 0 0 0 0,0 0 0 0 0,1-1 0 0 0,-1 1 0 0 0,1 0 0 0 0,0 0 0 0 0,-1 0 0 0 0,1 0 0 0 0,0 0 0 0 0,-1 2 0 0 0,-6 21-4405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0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132 16 5983 0 0,'0'0'800'0'0,"-13"-16"2714"0"0,9 17-3288 0 0,0 0 0 0 0,1 0 1 0 0,-1 1-1 0 0,1-1 0 0 0,-1 1 1 0 0,1 0-1 0 0,0 0 0 0 0,-1 0 1 0 0,1 0-1 0 0,0 1 0 0 0,1-1 1 0 0,-4 4-1 0 0,-2 2 54 0 0,0 0 1 0 0,1 1-1 0 0,-6 9 1 0 0,7-8 13 0 0,1 0 0 0 0,0 0 0 0 0,0 0 0 0 0,-5 19 0 0 0,9-25-265 0 0,0 1 0 0 0,0-1 0 0 0,0 0 0 0 0,0 0 0 0 0,1 0 0 0 0,0 0 0 0 0,0 0 0 0 0,0 1 0 0 0,0-1 0 0 0,1 0 0 0 0,-1 0 0 0 0,1 0 0 0 0,0 0 0 0 0,0 0 0 0 0,3 7 0 0 0,-3-10-77 0 0,0 0 0 0 0,0 0 0 0 0,0 0 0 0 0,0 0 0 0 0,-1-1-1 0 0,1 1 1 0 0,0 0 0 0 0,0-1 0 0 0,0 1 0 0 0,1 0 0 0 0,-1-1 0 0 0,0 1-1 0 0,0-1 1 0 0,0 0 0 0 0,0 1 0 0 0,0-1 0 0 0,1 0 0 0 0,-1 0 0 0 0,0 0-1 0 0,0 0 1 0 0,2 0 0 0 0,0 0-316 0 0,0 0 0 0 0,-1 0-1 0 0,1-1 1 0 0,0 1 0 0 0,0-1 0 0 0,0 0-1 0 0,0 1 1 0 0,4-4 0 0 0,8-4-4019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0.9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3 11975 0 0,'0'0'923'0'0,"-36"-3"-875"0"0,34 5 5 0 0,0 0 1 0 0,0 0-1 0 0,0-1 1 0 0,0 2-1 0 0,1-1 0 0 0,-1 0 1 0 0,0 0-1 0 0,1 0 1 0 0,0 1-1 0 0,-1-1 0 0 0,1 1 1 0 0,0-1-1 0 0,1 1 1 0 0,-1-1-1 0 0,0 1 0 0 0,1 0 1 0 0,-1-1-1 0 0,1 1 0 0 0,0 0 1 0 0,0 0-1 0 0,0-1 1 0 0,0 6-1 0 0,1-4-13 0 0,-1-1 0 0 0,0 1-1 0 0,1 0 1 0 0,-1-1 0 0 0,1 1 0 0 0,0 0-1 0 0,1-1 1 0 0,-1 1 0 0 0,0-1 0 0 0,1 0-1 0 0,0 1 1 0 0,0-1 0 0 0,0 0 0 0 0,0 0-1 0 0,0 0 1 0 0,4 3 0 0 0,-6-6-45 0 0,1 0 0 0 0,-1 1 0 0 0,0-1 0 0 0,1 0 0 0 0,-1 0 0 0 0,0 1 0 0 0,1-1 0 0 0,-1 0 1 0 0,1 0-1 0 0,-1 0 0 0 0,0 0 0 0 0,1 0 0 0 0,-1 0 0 0 0,1 0 0 0 0,-1 1 0 0 0,0-1 0 0 0,1 0 0 0 0,-1 0 0 0 0,1-1 0 0 0,-1 1 0 0 0,1 0 0 0 0,-1 0 0 0 0,0 0 1 0 0,1 0-1 0 0,-1 0 0 0 0,1 0 0 0 0,-1 0 0 0 0,0-1 0 0 0,1 1 0 0 0,-1 0 0 0 0,9-13-279 0 0,-1-16-114 0 0,-8 15 568 0 0,0-1-1 0 0,-2-16 1 0 0,2 31-108 0 0,1 9-132 0 0,-1-5-227 0 0,1 0 0 0 0,-1 1 1 0 0,1-1-1 0 0,0 0 0 0 0,0 0 0 0 0,0 0 1 0 0,3 7-1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1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11 13823 0 0,'-2'7'44'0'0,"0"0"-1"0"0,1 1 0 0 0,1-1 1 0 0,-1 0-1 0 0,1 0 0 0 0,0 0 1 0 0,1 0-1 0 0,0 1 0 0 0,0-1 1 0 0,2 8-1 0 0,1 12-550 0 0,-2-15 342 0 0,-1-7 147 0 0,0-1 0 0 0,-1 1 0 0 0,1 0 0 0 0,-1-1 0 0 0,0 1 0 0 0,-1-1 0 0 0,1 1 0 0 0,-2 7 0 0 0,1-11-255 0 0,-3-21-2373 0 0,1-69-2953 0 0,10 31 7604 0 0,-7 58-1879 0 0,0-1 1 0 0,0 0 0 0 0,0 0 0 0 0,0 0-1 0 0,1 0 1 0 0,-1 0 0 0 0,0 1 0 0 0,0-1-1 0 0,1 0 1 0 0,-1 0 0 0 0,1 0 0 0 0,-1 1-1 0 0,1-1 1 0 0,-1 0 0 0 0,1 1-1 0 0,-1-1 1 0 0,1 0 0 0 0,-1 1 0 0 0,1-1-1 0 0,0 1 1 0 0,-1-1 0 0 0,1 1 0 0 0,0-1-1 0 0,0 1 1 0 0,-1-1 0 0 0,1 1 0 0 0,0 0-1 0 0,0-1 1 0 0,0 1 0 0 0,0 0-1 0 0,-1 0 1 0 0,1 0 0 0 0,0 0 0 0 0,0 0-1 0 0,0 0 1 0 0,0 0 0 0 0,0 0 0 0 0,0 0-1 0 0,-1 0 1 0 0,1 0 0 0 0,0 0-1 0 0,0 0 1 0 0,0 1 0 0 0,0-1 0 0 0,-1 0-1 0 0,1 1 1 0 0,0-1 0 0 0,0 1 0 0 0,-1-1-1 0 0,2 1 1 0 0,1 1-149 0 0,0 0-1 0 0,-1 0 1 0 0,1 0 0 0 0,-1 1-1 0 0,1-1 1 0 0,-1 1 0 0 0,0-1-1 0 0,1 1 1 0 0,-1 0 0 0 0,-1 0-1 0 0,1-1 1 0 0,0 2 0 0 0,1 2-1 0 0,-3-5 31 0 0,0 1 0 0 0,-1-1 0 0 0,1 0 0 0 0,0 0 0 0 0,0 1 0 0 0,-1-1 0 0 0,1 0 0 0 0,0 0 0 0 0,-1 1-1 0 0,0-1 1 0 0,1 0 0 0 0,-1 0 0 0 0,0 0 0 0 0,1 0 0 0 0,-1 0 0 0 0,0 0 0 0 0,0 0 0 0 0,0 0 0 0 0,0 0 0 0 0,0 0 0 0 0,0 0-1 0 0,0-1 1 0 0,0 1 0 0 0,0 0 0 0 0,0-1 0 0 0,0 1 0 0 0,-3 0 0 0 0,-1 2 26 0 0,-13 19 124 0 0,16-19-150 0 0,0 0 1 0 0,0 0-1 0 0,-1 0 0 0 0,0 0 0 0 0,1 0 1 0 0,-1-1-1 0 0,0 1 0 0 0,-6 3 0 0 0,9-6-124 0 0,3-2-1726 0 0,11-10-2392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2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 7367 0 0,'-14'10'513'0'0,"7"-4"-259"0"0,-1 0 0 0 0,0-1-1 0 0,-1 1 1 0 0,1-2 0 0 0,-1 1 0 0 0,-11 3 0 0 0,19-8 74 0 0,-22 12 3394 0 0,23-11-3692 0 0,-1 1 0 0 0,1-1 0 0 0,0 1 0 0 0,0-1 0 0 0,1 1 0 0 0,-1-1 0 0 0,0 0 0 0 0,0 1 0 0 0,1-1 0 0 0,-1 1 0 0 0,1-1 0 0 0,-1 0 0 0 0,1 1 0 0 0,0-1 0 0 0,-1 0-1 0 0,1 0 1 0 0,0 1 0 0 0,0-1 0 0 0,0 0 0 0 0,0 0 0 0 0,0 0 0 0 0,0 0 0 0 0,0 0 0 0 0,0 0 0 0 0,2 1 0 0 0,-1-1-113 0 0,0 1 0 0 0,0 0 1 0 0,0-1-1 0 0,0 1 0 0 0,0-1 0 0 0,0 0 1 0 0,1 1-1 0 0,-1-1 0 0 0,1 0 0 0 0,-1 0 1 0 0,1-1-1 0 0,-1 1 0 0 0,5 0 0 0 0,-6-1 19 0 0,3-7 153 0 0,-4 7-76 0 0,1-1 0 0 0,0 0 0 0 0,-1 0-1 0 0,0 0 1 0 0,1 1 0 0 0,-1-1 0 0 0,1 0 0 0 0,-1 0 0 0 0,0 0 0 0 0,0 0 0 0 0,1 0 0 0 0,-1 0 0 0 0,0 0 0 0 0,0 0 0 0 0,0 0 0 0 0,0 1 0 0 0,0-1 0 0 0,0 0-1 0 0,0 0 1 0 0,-1-1 0 0 0,0-6-17 0 0,0 4-1 0 0,1 0 0 0 0,-1-1-1 0 0,-1 1 1 0 0,1 0 0 0 0,-1-1-1 0 0,1 1 1 0 0,-5-6 0 0 0,6 9 187 0 0,0 17-319 0 0,1 0-1 0 0,1-1 0 0 0,0 1 1 0 0,5 18-1 0 0,-5-27-477 0 0,1 1-1552 0 0,-2-3-5116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2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13 11055 0 0,'0'0'852'0'0,"-5"-12"-93"0"0,5 12-838 0 0,-1 0 57 0 0,0 0 0 0 0,0 1 0 0 0,0-1-1 0 0,1 1 1 0 0,-1-1 0 0 0,0 1-1 0 0,0-1 1 0 0,0 1 0 0 0,1 0 0 0 0,-1-1-1 0 0,0 1 1 0 0,1 0 0 0 0,-1-1 0 0 0,0 1-1 0 0,1 0 1 0 0,-1 0 0 0 0,1 0 0 0 0,-1 0-1 0 0,1 0 1 0 0,0 0 0 0 0,-1-1-1 0 0,1 1 1 0 0,0 0 0 0 0,0 0 0 0 0,0 0-1 0 0,-1 2 1 0 0,-1 27 1130 0 0,3-28-1102 0 0,-1 0 1 0 0,1 0 0 0 0,0 0-1 0 0,0 0 1 0 0,0 0-1 0 0,0 1 1 0 0,0-2-1 0 0,0 1 1 0 0,0 0-1 0 0,1 0 1 0 0,-1 0-1 0 0,1-1 1 0 0,1 3-1 0 0,-2-4-95 0 0,0 1 0 0 0,-1 0 0 0 0,1-1 0 0 0,0 1-1 0 0,0-1 1 0 0,0 1 0 0 0,-1-1 0 0 0,1 1 0 0 0,0-1 0 0 0,0 0-1 0 0,0 1 1 0 0,0-1 0 0 0,0 0 0 0 0,0 0 0 0 0,0 0 0 0 0,0 0-1 0 0,0 0 1 0 0,0 0 0 0 0,0 0 0 0 0,0 0 0 0 0,0 0 0 0 0,0 0-1 0 0,0 0 1 0 0,0-1 0 0 0,-1 1 0 0 0,1 0 0 0 0,0-1 0 0 0,0 1-1 0 0,0-1 1 0 0,0 1 0 0 0,0-1 0 0 0,-1 1 0 0 0,1-1 0 0 0,0 1 0 0 0,0-2-1 0 0,9-9-3566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2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7367 0 0,'-2'1'49'0'0,"0"0"0"0"0,0 0-1 0 0,0 1 1 0 0,0-1 0 0 0,0 0 0 0 0,1 1-1 0 0,-1-1 1 0 0,0 1 0 0 0,1 0-1 0 0,-1-1 1 0 0,1 1 0 0 0,-1 0-1 0 0,1 0 1 0 0,0 0 0 0 0,0 0 0 0 0,0 0-1 0 0,-2 4 1 0 0,-13 46 111 0 0,8-25 131 0 0,-10 20-787 0 0,-2-1-1 0 0,-2-1 1 0 0,-3-1-1 0 0,-58 82 1 0 0,57-96 150 0 0,-14 9-1738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0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49 7367 0 0,'0'0'568'0'0,"4"18"-525"0"0,-2-10-104 0 0,-2-5 32 0 0,1 1 1 0 0,-1-1-1 0 0,0 1 1 0 0,0-1 0 0 0,0 1-1 0 0,0-1 1 0 0,-1 1-1 0 0,1-1 1 0 0,-1 0-1 0 0,0 1 1 0 0,-2 3-1 0 0,-21 105 1789 0 0,23-110-1632 0 0,-2 13 64 0 0,1-8-128 0 0,3-44 0 0 0,1 26 70 0 0,0 1-1 0 0,1-1 0 0 0,0 0 1 0 0,0 1-1 0 0,1-1 0 0 0,1 1 1 0 0,0 0-1 0 0,0 0 0 0 0,1 1 1 0 0,0 0-1 0 0,13-15 0 0 0,-13 16-41 0 0,1 0 0 0 0,0 1 0 0 0,1-1 0 0 0,0 2 0 0 0,12-10 0 0 0,19-10-17 0 0,-38 25-68 0 0,0 1-1 0 0,-1 0 1 0 0,1-1-1 0 0,0 1 1 0 0,0 0-1 0 0,-1 0 1 0 0,1-1-1 0 0,0 1 1 0 0,0 0 0 0 0,-1 0-1 0 0,1 0 1 0 0,0 0-1 0 0,0 0 1 0 0,-1 0-1 0 0,1 0 1 0 0,0 1-1 0 0,-1-1 1 0 0,1 0-1 0 0,0 0 1 0 0,0 1 0 0 0,-1-1-1 0 0,1 0 1 0 0,0 1-1 0 0,-1-1 1 0 0,1 0-1 0 0,0 1 1 0 0,-1-1-1 0 0,1 1 1 0 0,-1-1 0 0 0,1 1-1 0 0,-1-1 1 0 0,1 1-1 0 0,-1 0 1 0 0,1-1-1 0 0,-1 1 1 0 0,0 0-1 0 0,1-1 1 0 0,-1 1 0 0 0,0 0-1 0 0,0-1 1 0 0,1 1-1 0 0,-1 0 1 0 0,0-1-1 0 0,0 1 1 0 0,0 0-1 0 0,0 0 1 0 0,0-1 0 0 0,0 1-1 0 0,0 0 1 0 0,0 0-1 0 0,0-1 1 0 0,0 2-1 0 0,0-1 2 0 0,-1 10 47 0 0,1 1 0 0 0,-1-1 0 0 0,-1 1 0 0 0,0-1 0 0 0,-1 0 0 0 0,0 1 0 0 0,-1-1 0 0 0,-9 18 0 0 0,-1 8-44 0 0,11-28 0 0 0,2-8 42 0 0,2-9-46 0 0,1 0-1 0 0,-1 1 1 0 0,1-1 0 0 0,1 0-1 0 0,0 1 1 0 0,0-1-1 0 0,0 1 1 0 0,8-11-1 0 0,-1-1-1 0 0,-7 12 0 0 0,1 0-1 0 0,-1 1 0 0 0,1 0 0 0 0,0 0 1 0 0,1 0-1 0 0,0 0 0 0 0,0 1 0 0 0,0-1 1 0 0,0 1-1 0 0,1 1 0 0 0,0-1 0 0 0,0 1 1 0 0,0 0-1 0 0,7-3 0 0 0,-4 4 7 0 0,-9 3-6 0 0,1-1 0 0 0,0 1-1 0 0,-1 0 1 0 0,1 0 0 0 0,0-1 0 0 0,-1 1-1 0 0,1 0 1 0 0,0 0 0 0 0,-1 0 0 0 0,1-1 0 0 0,0 1-1 0 0,0 0 1 0 0,-1 0 0 0 0,1 0 0 0 0,0 0-1 0 0,-1 1 1 0 0,1-1 0 0 0,0 0 0 0 0,0 0 0 0 0,-1 0-1 0 0,1 0 1 0 0,0 1 0 0 0,-1-1 0 0 0,1 0-1 0 0,0 1 1 0 0,-1-1 0 0 0,1 1 0 0 0,0 0 0 0 0,3 2 67 0 0,-2-1-8 0 0,0 1 0 0 0,-1-1 0 0 0,1 1 0 0 0,-1 0 0 0 0,1 0 1 0 0,-1-1-1 0 0,0 1 0 0 0,0 0 0 0 0,0 0 0 0 0,-1 0 0 0 0,1 1 1 0 0,-1-1-1 0 0,1 0 0 0 0,-1 0 0 0 0,-1 6 0 0 0,2 1 50 0 0,-1-2-76 0 0,-1-1 0 0 0,0 0 0 0 0,0 1 0 0 0,0-1 0 0 0,-1 0 0 0 0,-2 7 0 0 0,-2 6-2 0 0,5-18-33 0 0,0 1 0 0 0,1-1-1 0 0,-1 0 1 0 0,0 1-1 0 0,1-1 1 0 0,0 0 0 0 0,0 1-1 0 0,0-1 1 0 0,0 0 0 0 0,0 1-1 0 0,0 2 1 0 0,0-3-1 0 0,1 0 1 0 0,-1 0-1 0 0,0-1 1 0 0,0 1-1 0 0,-1 0 1 0 0,1 0-1 0 0,0 0 1 0 0,-1 0-1 0 0,1 0 1 0 0,-1 0-1 0 0,0-1 1 0 0,-1 5-1 0 0,-7 14-323 0 0,8-19 130 0 0,-8-12-9558 0 0,8 10 9205 0 0,0-2-1 0 0,2 0 481 0 0,0 0 0 0 0,0 1 0 0 0,0-1 0 0 0,0 0 0 0 0,0 1 0 0 0,1-1 0 0 0,-1 0 0 0 0,1 1 0 0 0,-1 0 0 0 0,1-1 0 0 0,0 1 0 0 0,0 0 0 0 0,0 0 0 0 0,0 0 0 0 0,0 0 0 0 0,1 0 0 0 0,-1 0 0 0 0,1 1 0 0 0,-1-1 0 0 0,1 1 0 0 0,-1 0 0 0 0,6-2 0 0 0,4-1 344 0 0,1 0 1 0 0,0 1-1 0 0,23-2 1 0 0,-23 3-285 0 0,-11 2 124 0 0,21 1 1180 0 0,1-12 2944 0 0,-7 2-822 0 0,-14-4-3401 0 0,2-5 28 0 0,0 5-45 0 0,12-59 151 0 0,-16 68-86 0 0,-1-2 14 0 0,0 5 866 0 0,-19 27-445 0 0,-10 38-360 0 0,23-53-144 0 0,6-10 0 0 0,-1 0 0 0 0,1 1 0 0 0,-1-1 0 0 0,1 0 0 0 0,-1 0 0 0 0,1 1 0 0 0,0-1 0 0 0,-1 0 0 0 0,1 1 0 0 0,0-1 0 0 0,0 0 0 0 0,0 1 0 0 0,0 1 0 0 0,1 9 0 0 0,-2-8 2 0 0,5 19 50 0 0,8 7-42 0 0,0-12-10 0 0,-8-15 0 0 0,0-1 0 0 0,-2 0-87 0 0,1 0 0 0 0,0 0 0 0 0,-1-1 0 0 0,1 1 0 0 0,0 0 0 0 0,-1-1 0 0 0,1 0 0 0 0,0 0-1 0 0,0 1 1 0 0,0-2 0 0 0,0 1 0 0 0,1 0 0 0 0,-1-1 0 0 0,0 1 0 0 0,0-1 0 0 0,0 0 0 0 0,0 0 0 0 0,1 0-1 0 0,-1 0 1 0 0,0-1 0 0 0,0 1 0 0 0,0-1 0 0 0,0 0 0 0 0,0 0 0 0 0,0 0 0 0 0,0 0 0 0 0,0-1 0 0 0,0 1-1 0 0,-1-1 1 0 0,1 0 0 0 0,0 0 0 0 0,-1 0 0 0 0,1 0 0 0 0,-1 0 0 0 0,0 0 0 0 0,3-3 0 0 0,24-29-3971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2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12895 0 0,'-3'2'1152'0'0,"0"1"-928"0"0,0 1-224 0 0,-1-1 0 0 0,3 1-128 0 0,-1 0-80 0 0,2 0-16 0 0,-1-1 0 0 0,0 1 224 0 0,1-1 0 0 0,0 1 0 0 0,0 0-64 0 0,1 0-176 0 0,0 0-32 0 0,0-1-8 0 0,2 1-4808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3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5983 0 0,'1'-3'-164'0'0,"3"-9"2278"0"0,-4 12-2015 0 0,1 0 0 0 0,-1-1 1 0 0,0 1-1 0 0,0 0 0 0 0,0 0 0 0 0,1 0 0 0 0,-1-1 1 0 0,0 1-1 0 0,0 0 0 0 0,1 0 0 0 0,-1 0 0 0 0,0 0 1 0 0,0 0-1 0 0,1-1 0 0 0,-1 1 0 0 0,0 0 0 0 0,1 0 1 0 0,-1 0-1 0 0,0 0 0 0 0,0 0 0 0 0,1 0 0 0 0,-1 0 1 0 0,0 0-1 0 0,1 0 0 0 0,-1 0 0 0 0,0 0 0 0 0,1 0 1 0 0,-1 0-1 0 0,0 1 0 0 0,0-1 0 0 0,1 0 0 0 0,-1 0 1 0 0,0 0-1 0 0,0 0 0 0 0,1 0 0 0 0,-1 1 0 0 0,1-1-407 0 0,4 3-1826 0 0,-1-3-3253 0 0,-2-1 3668 0 0</inkml:trace>
  <inkml:trace contextRef="#ctx0" brushRef="#br0" timeOffset="1">81 0 5527 0 0,'2'12'426'0'0,"-1"0"-1"0"0,0 0 1 0 0,-2 16-1 0 0,1-17-941 0 0,-2 1-1 0 0,1 0 1 0 0,-6 16-1 0 0,3-17-1415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3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13823 0 0,'0'0'1062'0'0,"25"0"-1881"0"0,14-3-2753 0 0,-9 1-4859 0 0,-27 2 6903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30 9215 0 0,'-3'23'1880'0'0,"6"20"-585"0"0,-3-43-1365 0 0,0 0-1 0 0,1 1 1 0 0,-1-1 0 0 0,0 0-1 0 0,0 0 1 0 0,0 0 0 0 0,1 0-1 0 0,-1 0 1 0 0,0 0 0 0 0,0 0-1 0 0,0 0 1 0 0,1 0 0 0 0,-1 0-1 0 0,0 0 1 0 0,0 1 0 0 0,1-1-1 0 0,-1 0 1 0 0,0 0 0 0 0,0 0-1 0 0,0-1 1 0 0,1 1 0 0 0,-1 0-1 0 0,0 0 1 0 0,0 0 0 0 0,1 0-1 0 0,-1 0 1 0 0,0 0 0 0 0,0 0-1 0 0,0 0 1 0 0,0 0 0 0 0,1 0-1 0 0,-1-1 1 0 0,0 1 0 0 0,0 0 0 0 0,0 0-1 0 0,0 0 1 0 0,1 0 0 0 0,-1-1-1 0 0,0 1 1 0 0,0 0 0 0 0,0 0-1 0 0,0 0 1 0 0,0 0 0 0 0,0-1-1 0 0,0 1 1 0 0,1 0 0 0 0,8-10-1966 0 0,-5 1 675 0 0,1 0 1 0 0,0 0 0 0 0,1 0 0 0 0,7-8-1 0 0,16-13 11181 0 0,-30 33-9439 0 0,0-1 1 0 0,0 1-1 0 0,-1 0 0 0 0,1-1 0 0 0,-1 1 0 0 0,0-1 0 0 0,1 0 0 0 0,-4 4 0 0 0,-5 6 81 0 0,-64 112 882 0 0,72-120-1318 0 0,0 0-121 0 0,-1-1-1 0 0,1 1 1 0 0,0-1 0 0 0,1 1-1 0 0,-1 0 1 0 0,1 0-1 0 0,0 0 1 0 0,-1 0-1 0 0,2 0 1 0 0,-2 7-1 0 0,6-1-5024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4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12895 0 0,'0'0'1307'0'0,"27"-13"-2318"0"0,-26 12 1008 0 0,27-8-572 0 0,-27 8 533 0 0,0 1-1 0 0,0-1 1 0 0,0 1 0 0 0,1 0 0 0 0,-1 0-1 0 0,0 0 1 0 0,0-1 0 0 0,1 1-1 0 0,-1 1 1 0 0,0-1 0 0 0,0 0-1 0 0,0 0 1 0 0,1 0 0 0 0,-1 0 0 0 0,0 1-1 0 0,0-1 1 0 0,0 1 0 0 0,0-1-1 0 0,1 1 1 0 0,0 0 0 0 0,-2-1-208 0 0,0 1 0 0 0,0-1 0 0 0,1 0 0 0 0,-1 1 0 0 0,0-1 0 0 0,0 0 0 0 0,0 1 0 0 0,0-1 0 0 0,0 0 0 0 0,0 1 0 0 0,1-1 0 0 0,-1 0 0 0 0,0 1 0 0 0,0-1 0 0 0,0 1 0 0 0,0-1 0 0 0,0 0 0 0 0,0 1 0 0 0,0-1 0 0 0,0 0 0 0 0,-1 1 0 0 0,1-1 0 0 0,0 1 0 0 0,0-1 0 0 0,0 0 0 0 0,0 1 0 0 0,0-1 0 0 0,-1 0 0 0 0,1 1 0 0 0,0-1 0 0 0,-1 0 0 0 0,-1 4-2044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5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11975 0 0,'0'0'923'0'0,"0"1"-910"0"0,0-1-1 0 0,0 0 1 0 0,0 1 0 0 0,0-1 0 0 0,0 0-1 0 0,0 1 1 0 0,0-1 0 0 0,0 0-1 0 0,0 1 1 0 0,0-1 0 0 0,0 0-1 0 0,0 0 1 0 0,0 1 0 0 0,0-1 0 0 0,0 0-1 0 0,1 1 1 0 0,-1-1 0 0 0,0 0-1 0 0,0 1 1 0 0,0-1 0 0 0,1 0 0 0 0,-1 0-1 0 0,0 1 1 0 0,0-1 0 0 0,1 0-1 0 0,-1 0 1 0 0,0 0 0 0 0,0 1-1 0 0,1-1 1 0 0,-1 0 0 0 0,0 0 0 0 0,1 0-1 0 0,-1 0 1 0 0,0 0 0 0 0,0 0-1 0 0,1 1 1 0 0,-1-1 0 0 0,0 0 0 0 0,1 0-1 0 0,-1 0 1 0 0,0 0 0 0 0,1 0-1 0 0,-1 0 1 0 0,0 0 0 0 0,1 0 0 0 0,-1-1-1 0 0,0 1 1 0 0,1 0 0 0 0,16 0 289 0 0,-6-2-792 0 0,0 0 0 0 0,21-6 0 0 0,-10 0-3968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6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22 5063 0 0,'0'3'9746'0'0,"-1"12"-7929"0"0,3 20-1343 0 0,2 11-323 0 0,-2 0-1 0 0,-5 57 0 0 0,3-98-129 0 0,-1-3-10 0 0,1 0 0 0 0,-1 1-1 0 0,1-1 1 0 0,0 0 0 0 0,-1 0-1 0 0,1 1 1 0 0,1-1 0 0 0,-1 0-1 0 0,0 1 1 0 0,0-1 0 0 0,1 0-1 0 0,0 0 1 0 0,-1 1 0 0 0,1-1 0 0 0,0 0-1 0 0,1 3 1 0 0,-1-5-10 0 0,-1 0-1 0 0,0 1 1 0 0,0-1 0 0 0,0 0-1 0 0,0 0 1 0 0,1 0-1 0 0,-1 1 1 0 0,0-1 0 0 0,0 0-1 0 0,0 0 1 0 0,1 0 0 0 0,-1 0-1 0 0,0 1 1 0 0,0-1 0 0 0,1 0-1 0 0,-1 0 1 0 0,0 0 0 0 0,0 0-1 0 0,1 0 1 0 0,-1 0 0 0 0,0 0-1 0 0,0 0 1 0 0,1 0 0 0 0,-1 0-1 0 0,0 0 1 0 0,0 0 0 0 0,1 0-1 0 0,-1 0 1 0 0,0 0-1 0 0,1 0 1 0 0,-1 0 0 0 0,0 0-1 0 0,0 0 1 0 0,1 0 0 0 0,-1 0-1 0 0,0-1 1 0 0,0 1 0 0 0,0 0-1 0 0,1 0 1 0 0,-1 0 0 0 0,0 0-1 0 0,0 0 1 0 0,1-1 0 0 0,-1 1-1 0 0,0 0 1 0 0,0 0 0 0 0,0-1-1 0 0,0 1 1 0 0,0 0 0 0 0,1 0-1 0 0,-1 0 1 0 0,0-1-1 0 0,6-10 19 0 0,-6 11-19 0 0,3-6-2 0 0,0 0-1 0 0,0 1 1 0 0,1-1 0 0 0,0 1-1 0 0,7-8 1 0 0,-8 9-1 0 0,0 1 0 0 0,1 0 0 0 0,-2-1 0 0 0,1 0 0 0 0,0 0 0 0 0,-1 0 0 0 0,0 0 0 0 0,0 0 0 0 0,0 0 0 0 0,0-1 0 0 0,-1 1 0 0 0,2-6 0 0 0,-3 9 4 0 0,0-1-1 0 0,0 1 1 0 0,0 0 0 0 0,0 0-1 0 0,-1 0 1 0 0,1 0 0 0 0,0-1-1 0 0,0 1 1 0 0,-1 0 0 0 0,1 0 0 0 0,-1 0-1 0 0,1 0 1 0 0,-1 0 0 0 0,0 0-1 0 0,1 0 1 0 0,-1 0 0 0 0,0 0-1 0 0,0 0 1 0 0,1 0 0 0 0,-1 1-1 0 0,0-1 1 0 0,0 0 0 0 0,-2-1 0 0 0,-27-10 48 0 0,14 7-51 0 0,16 4 119 0 0,0 1-63 0 0,4-1-56 0 0,0-1 1 0 0,-1 1-1 0 0,0-1 1 0 0,1 0-1 0 0,-1 0 1 0 0,0 0-1 0 0,0-1 1 0 0,0 1 0 0 0,0-1-1 0 0,-1 0 1 0 0,1 0-1 0 0,-1 0 1 0 0,1 0-1 0 0,-1 0 1 0 0,0 0-1 0 0,0-1 1 0 0,-1 1 0 0 0,1-1-1 0 0,-1 1 1 0 0,1-1-1 0 0,-1 1 1 0 0,0-1-1 0 0,0 0 1 0 0,-1 0 0 0 0,1 0-1 0 0,-1 1 1 0 0,0-1-1 0 0,0 0 1 0 0,0 0-1 0 0,-1 0 1 0 0,1 0-1 0 0,-1 1 1 0 0,0-1 0 0 0,0 0-1 0 0,0 1 1 0 0,-4-8-1 0 0,4 8 1 0 0,-2 1 1 0 0,1-1-1 0 0,0 0 0 0 0,-1 1 0 0 0,1-1 1 0 0,-1 1-1 0 0,0 0 0 0 0,1 0 0 0 0,-1 0 1 0 0,0 0-1 0 0,0 0 0 0 0,-1 1 0 0 0,1-1 0 0 0,-4 0 1 0 0,4 1 13 0 0,0 0 0 0 0,0 0 1 0 0,1 0-1 0 0,-1 0 0 0 0,0 1 1 0 0,0 0-1 0 0,0-1 0 0 0,0 1 0 0 0,0 0 1 0 0,0 0-1 0 0,0 1 0 0 0,0-1 1 0 0,0 1-1 0 0,1-1 0 0 0,-1 1 1 0 0,0 0-1 0 0,0 0 0 0 0,-3 2 1 0 0,5-3-129 0 0,1 0 54 0 0,0 1 1 0 0,0-1 0 0 0,0 0-1 0 0,0 0 1 0 0,0 0 0 0 0,0 1-1 0 0,0-1 1 0 0,0 0-1 0 0,0 0 1 0 0,0 0 0 0 0,0 1-1 0 0,0-1 1 0 0,0 0-1 0 0,0 0 1 0 0,0 0 0 0 0,0 1-1 0 0,0-1 1 0 0,0 0-1 0 0,0 0 1 0 0,0 0 0 0 0,0 0-1 0 0,0 1 1 0 0,1-1-1 0 0,-1 0 1 0 0,0 0 0 0 0,0 0-1 0 0,0 0 1 0 0,0 1-1 0 0,0-1 1 0 0,1 0 0 0 0,-1 0-1 0 0,0 0 1 0 0,0 0-1 0 0,0 0 1 0 0,0 0 0 0 0,1 0-1 0 0,-1 0 1 0 0,0 1-1 0 0,0-1 1 0 0,0 0 0 0 0,1 0-1 0 0,-1 0 1 0 0,0 0-1 0 0,0 0 1 0 0,0 0 0 0 0,1 0-1 0 0,15-3-5475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7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13823 0 0,'0'0'1062'0'0,"-1"0"-693"0"0,0 1-314 0 0,0-1 181 0 0,24 16-78 0 0,-6 0-579 0 0,-14-13 247 0 0,0 1 1 0 0,1-1-1 0 0,-1 0 0 0 0,1 0 1 0 0,0 0-1 0 0,0 0 1 0 0,0-1-1 0 0,0 1 1 0 0,8 2-1 0 0,-8-9-6645 0 0,-3 1 4995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7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1 14743 0 0,'-13'19'-70'0'0,"1"1"0"0"0,0 0 1 0 0,2 0-1 0 0,0 1 0 0 0,1 1 0 0 0,-5 22 0 0 0,10-20-1778 0 0,5-18-4881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7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13359 0 0,'-2'1'51'0'0,"1"1"0"0"0,0 0 0 0 0,0 0 0 0 0,0 0 0 0 0,0 0 0 0 0,0-1 0 0 0,1 1 0 0 0,-1 0 1 0 0,0 0-1 0 0,1 1 0 0 0,0-1 0 0 0,-1 0 0 0 0,1 0 0 0 0,0 3 0 0 0,3 37 418 0 0,-1-18-368 0 0,-1-5-291 0 0,0-4-323 0 0,-1 0 0 0 0,-1 1 0 0 0,0-1-1 0 0,-3 15 1 0 0,2-26 394 0 0,2-4-186 0 0,0 1 1 0 0,0-1-1 0 0,0 0 0 0 0,0 1 0 0 0,-1-1 0 0 0,1 0 0 0 0,0 0 1 0 0,0 0-1 0 0,0 1 0 0 0,-1-1 0 0 0,1 0 0 0 0,0 0 0 0 0,0 0 1 0 0,0 1-1 0 0,-1-1 0 0 0,1 0 0 0 0,0 0 0 0 0,0 0 0 0 0,-1 0 1 0 0,1 0-1 0 0,0 1 0 0 0,-1-1 0 0 0,1 0 0 0 0,0 0 0 0 0,0 0 0 0 0,-1 0 1 0 0,1 0-1 0 0,-4-1-2125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17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0 919 0 0,'0'0'102'0'0,"-3"14"850"0"0,2-11-951 0 0,1 0 0 0 0,0 0 0 0 0,-1 1 0 0 0,1-1 0 0 0,1 0 0 0 0,-1 0 0 0 0,0 0 0 0 0,1 1 0 0 0,1 3 0 0 0,0 7-1 0 0,2 10-2 0 0,-3-21 10 0 0,-1 1 0 0 0,1-1 0 0 0,-1 0 0 0 0,0 1 1 0 0,0-1-1 0 0,0 1 0 0 0,0-1 0 0 0,-1 5 0 0 0,-1 7 112 0 0,-2 35-25 0 0,2-15-885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8.2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42 14743 0 0,'0'0'1136'0'0,"26"-12"-1717"0"0,41-12-1410 0 0,-58 21 470 0 0,-3 1-2818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8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73 11975 0 0,'5'2'1654'0'0,"-3"-3"-1605"0"0,0-1-1 0 0,-1 1 1 0 0,1-1 0 0 0,-1 0 0 0 0,1 0 0 0 0,-1 0 0 0 0,0 0 0 0 0,1 0 0 0 0,-1 0-1 0 0,0 0 1 0 0,-1 0 0 0 0,1 0 0 0 0,0-1 0 0 0,-1 1 0 0 0,1-3 0 0 0,0 3-21 0 0,-1 1-1 0 0,0-1 1 0 0,1 0 0 0 0,-1 1 0 0 0,0-1 0 0 0,0 0 0 0 0,0 1 0 0 0,-1-1-1 0 0,1 0 1 0 0,0 1 0 0 0,-1-1 0 0 0,1 0 0 0 0,-1 1 0 0 0,1-1-1 0 0,-1 0 1 0 0,0 1 0 0 0,1-1 0 0 0,-1 1 0 0 0,0 0 0 0 0,0-1-1 0 0,-2-1 1 0 0,3 3-23 0 0,-1-1-1 0 0,1 1 0 0 0,-1-1 1 0 0,1 1-1 0 0,-1 0 0 0 0,0 0 1 0 0,1-1-1 0 0,-1 1 0 0 0,1 0 1 0 0,-1 0-1 0 0,0-1 0 0 0,1 1 1 0 0,-1 0-1 0 0,1 0 0 0 0,-1 0 1 0 0,0 0-1 0 0,1 0 0 0 0,-1 0 1 0 0,0 0-1 0 0,1 0 0 0 0,-1 0 0 0 0,0 0 1 0 0,1 1-1 0 0,-1-1 0 0 0,1 0 1 0 0,-1 0-1 0 0,0 1 0 0 0,1-1 1 0 0,-1 0-1 0 0,1 0 0 0 0,-1 1 1 0 0,1-1-1 0 0,-1 1 0 0 0,1-1 1 0 0,-1 0-1 0 0,1 1 0 0 0,0-1 1 0 0,-1 1-1 0 0,0 0 0 0 0,-8 18-6 0 0,8-15 16 0 0,0 0 0 0 0,0 0 0 0 0,1 0 0 0 0,0 1 0 0 0,0-1 0 0 0,0 0 0 0 0,1 0 1 0 0,-1 0-1 0 0,1 0 0 0 0,2 6 0 0 0,-3-8-108 0 0,1 0 0 0 0,-1 0 0 0 0,1-1 0 0 0,0 1 0 0 0,0 0 0 0 0,0 0 0 0 0,0 0 0 0 0,0-1 1 0 0,0 1-1 0 0,0 0 0 0 0,1-1 0 0 0,-1 1 0 0 0,0-1 0 0 0,1 0 0 0 0,0 1 0 0 0,-1-1 0 0 0,1 0 0 0 0,0 0 0 0 0,-1 0 0 0 0,1 0 0 0 0,0 0 1 0 0,3 1-1 0 0,9-7-7178 0 0,-11 3 5042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9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12895 0 0,'-4'1'109'0'0,"0"1"0"0"0,0 0 0 0 0,-1 0-1 0 0,1 0 1 0 0,0 0 0 0 0,1 0 0 0 0,-8 6 0 0 0,10-7-204 0 0,1 0 1 0 0,-1-1 0 0 0,1 1-1 0 0,-1 0 1 0 0,1 0 0 0 0,-1-1 0 0 0,1 1-1 0 0,0 0 1 0 0,-1 0 0 0 0,1-1-1 0 0,0 1 1 0 0,-1 0 0 0 0,1 0-1 0 0,0 0 1 0 0,0 0 0 0 0,0 0-1 0 0,0-1 1 0 0,0 3 0 0 0,1-1 101 0 0,-1-1 0 0 0,1 1-1 0 0,-1 0 1 0 0,1-1 0 0 0,0 1 0 0 0,0 0 0 0 0,0-1 0 0 0,0 1 0 0 0,0-1 0 0 0,0 0 0 0 0,0 1-1 0 0,3 1 1 0 0,1 2 203 0 0,0-1 0 0 0,1 0 0 0 0,0 0-1 0 0,0-1 1 0 0,7 4 0 0 0,-8-5-155 0 0,-1 0 1 0 0,1 1-1 0 0,0-1 1 0 0,-1 1-1 0 0,0 0 0 0 0,1 1 1 0 0,-1-1-1 0 0,6 8 1 0 0,-9-10-37 0 0,-1 1 0 0 0,0-1 0 0 0,0 0 0 0 0,1 1 0 0 0,-1-1 0 0 0,0 0 0 0 0,0 1 0 0 0,0-1 0 0 0,-1 0 0 0 0,1 1 0 0 0,0-1 0 0 0,0 0 0 0 0,-1 1 0 0 0,1-1 0 0 0,-1 0 1 0 0,1 0-1 0 0,-1 0 0 0 0,1 1 0 0 0,-1-1 0 0 0,0 0 0 0 0,0 0 0 0 0,1 0 0 0 0,-3 2 0 0 0,-21 24-361 0 0,24-27 329 0 0,-3 3-124 0 0,-13 11-1228 0 0,4-8-3313 0 0,8-5 2758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19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0 455 0 0,'0'0'0'0'0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20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 4143 0 0,'0'0'2752'0'0,"8"-2"5527"0"0,-8 2-8231 0 0,0 0 0 0 0,0 1 0 0 0,0-1 0 0 0,0 0 0 0 0,1 0 0 0 0,-1 1 0 0 0,0-1 0 0 0,0 0 0 0 0,0 0 1 0 0,0 0-1 0 0,0 0 0 0 0,1 1 0 0 0,-1-1 0 0 0,0 0 0 0 0,0 0 0 0 0,0 0 0 0 0,0 0 0 0 0,1 0 0 0 0,-1 1 0 0 0,0-1 0 0 0,0 0 0 0 0,0 0 0 0 0,1 0 0 0 0,-1 0 0 0 0,0 0 0 0 0,0 0 1 0 0,1 0-1 0 0,-1 0 0 0 0,0 0 0 0 0,0 0 0 0 0,1 0 0 0 0,-1 0 0 0 0,0 0 0 0 0,0 0 0 0 0,1 0 0 0 0,-1 0 0 0 0,0 0 0 0 0,0 0 0 0 0,0 0 0 0 0,1 0 0 0 0,-1 0 0 0 0,0-1 0 0 0,0 1 1 0 0,0 0-1 0 0,1 0 0 0 0,-1 0 0 0 0,0 0 0 0 0,0-1 0 0 0,23-5-5 0 0,-4 0 136 0 0,-15 6-95 0 0,-2-1-42 0 0,-1 1 0 0 0,1 0-1 0 0,0-1 1 0 0,-1 1 0 0 0,1 0-1 0 0,0 0 1 0 0,-1 0 0 0 0,1 1-1 0 0,-1-1 1 0 0,1 0 0 0 0,0 0 0 0 0,-1 1-1 0 0,1-1 1 0 0,1 2 0 0 0,-1-1-21 0 0,-2-1-1 0 0,1 1 1 0 0,-1-1-1 0 0,0 1 0 0 0,0-1 1 0 0,1 1-1 0 0,-1-1 0 0 0,0 1 1 0 0,0-1-1 0 0,1 1 1 0 0,-1-1-1 0 0,0 1 0 0 0,0-1 1 0 0,0 1-1 0 0,0 0 0 0 0,0-1 1 0 0,0 1-1 0 0,0-1 0 0 0,0 1 1 0 0,0-1-1 0 0,0 1 1 0 0,0 0-1 0 0,0 0 113 0 0,-1-1-55 0 0,1 1-22 0 0,-4 0-39 0 0,0 0 0 0 0,1 0 1 0 0,-1 0-1 0 0,0-1 0 0 0,1 1 1 0 0,-1-1-1 0 0,-5 0 0 0 0,-43 9-29 0 0,52-8-49 0 0,0-2-25 0 0,0 0 82 0 0,0 0 0 0 0,0 0 0 0 0,1 1 0 0 0,-1-1 0 0 0,0 0 0 0 0,1 1 0 0 0,-1-1 0 0 0,0 0 0 0 0,1 1 0 0 0,-1-1 0 0 0,1 0 0 0 0,-1 1 0 0 0,1-1-1 0 0,-1 1 1 0 0,1-1 0 0 0,0 1 0 0 0,-1-1 0 0 0,1 1 0 0 0,-1-1 0 0 0,1 1 0 0 0,0-1 0 0 0,0 1 0 0 0,-1 0 0 0 0,1 0 0 0 0,0-1 0 0 0,0 1-1 0 0,-1 0 1 0 0,1 0 0 0 0,0 0 0 0 0,0 0 0 0 0,0 0 0 0 0,1 0 0 0 0,28 9-176 0 0,-12-3 117 0 0,-3-11 27 0 0,2-2-2 0 0,-10 6-1770 0 0,-3-4-4278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3:53.9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28 209 9671 0 0,'0'0'748'0'0,"-6"-2"-336"0"0,16-3-175 0 0,0 2 0 0 0,0-1 1 0 0,0 1-1 0 0,1 1 0 0 0,-1 0 0 0 0,1 0 0 0 0,20 0 0 0 0,14-3 138 0 0,3-4-272 0 0,71-10 99 0 0,-100 17-150 0 0,1 1 0 0 0,0 1-1 0 0,38 4 1 0 0,-57-4-51 0 0,-1 0 0 0 0,1 0 0 0 0,0 0 0 0 0,0 1 0 0 0,0-1 0 0 0,-1 0 0 0 0,1 0 0 0 0,0 1 1 0 0,0-1-1 0 0,0 0 0 0 0,-1 1 0 0 0,1-1 0 0 0,0 1 0 0 0,-1-1 0 0 0,1 1 0 0 0,0-1 0 0 0,-1 1 0 0 0,1-1 0 0 0,-1 1 0 0 0,1 0 0 0 0,-1-1 0 0 0,1 1 0 0 0,-1 0 0 0 0,0-1 0 0 0,1 1 0 0 0,0 1 0 0 0,-1 0 9 0 0,0 0 0 0 0,0-1 0 0 0,0 1 0 0 0,0 0 0 0 0,0 0-1 0 0,0-1 1 0 0,-1 1 0 0 0,1 0 0 0 0,-1-1 0 0 0,1 1 0 0 0,-1 0 0 0 0,0 1 0 0 0,-5 8 59 0 0,0-1 0 0 0,0 0 0 0 0,-9 10 0 0 0,11-14-51 0 0,-13 14 239 0 0,-1 0 1 0 0,-1-2-1 0 0,-36 29 0 0 0,-5 4 223 0 0,42-34-370 0 0,8-7 46 0 0,0 0-1 0 0,-19 13 0 0 0,29-23-147 0 0,0 0 0 0 0,0 0 0 0 0,0 1 0 0 0,-1-1 0 0 0,1 0 1 0 0,0 0-1 0 0,0 0 0 0 0,0 0 0 0 0,-1 0 0 0 0,1 0 0 0 0,0 0 0 0 0,0 0 0 0 0,0 0 0 0 0,-1 0 0 0 0,1 0 0 0 0,0 0 0 0 0,0 0 0 0 0,0 0 0 0 0,-1 0 0 0 0,1 0 0 0 0,0 0 0 0 0,0 0 0 0 0,0 0 0 0 0,-1 0 0 0 0,1 0 0 0 0,0 0 1 0 0,0 0-1 0 0,0 0 0 0 0,0 0 0 0 0,-1 0 0 0 0,1-1 0 0 0,0 1 0 0 0,0 0 0 0 0,0 0 0 0 0,0 0 0 0 0,0 0 0 0 0,-1 0 0 0 0,1-1 0 0 0,0 1 0 0 0,0 0 0 0 0,0 0 0 0 0,0-1 0 0 0,-3-12 92 0 0,3-17-121 0 0,0 29 39 0 0,13-109-59 0 0,34-148-1 0 0,-45 248 77 0 0,-2 7-8 0 0,1 0-1 0 0,-1-1 1 0 0,1 1 0 0 0,0 0-1 0 0,0 0 1 0 0,0-1 0 0 0,0 1-1 0 0,1 0 1 0 0,-1 0 0 0 0,3-3-1 0 0,-3 7-17 0 0,0 0 0 0 0,0 0 0 0 0,0 1 0 0 0,0-1 0 0 0,0 0 0 0 0,0 0 0 0 0,0 0 0 0 0,0 1 0 0 0,0-1 0 0 0,-1 0 1 0 0,1 1-1 0 0,0 2 0 0 0,10 30 0 0 0,-1 2 0 0 0,-2-1 0 0 0,6 57 0 0 0,-9-48-2 0 0,20 77 0 0 0,-20-106-7 0 0,-3-7 0 0 0,0 0 0 0 0,1 0 0 0 0,0 0 0 0 0,5 8 0 0 0,-29-61 67 0 0,16 34-36 0 0,0-1 0 0 0,0 1-1 0 0,-12-17 1 0 0,4 12 34 0 0,0 0 1 0 0,-1 1 0 0 0,-1 0 0 0 0,0 2 0 0 0,-22-16 0 0 0,27 22-35 0 0,0 1 1 0 0,0 0-1 0 0,0 0 1 0 0,-1 1-1 0 0,1 0 1 0 0,-1 1-1 0 0,0 1 0 0 0,0 0 1 0 0,-1 0-1 0 0,-20-2 1 0 0,29 5-134 0 0,-1 0 0 0 0,1 1 0 0 0,0-1 0 0 0,-1 1 0 0 0,1-1 0 0 0,0 1 1 0 0,0 0-1 0 0,-1 1 0 0 0,1-1 0 0 0,0 0 0 0 0,0 1 0 0 0,-3 1 0 0 0,-8 5-4777 0 0,9-6 2559 0 0,0-2-15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19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1 455 0 0,'-9'3'657'0'0,"1"0"-1"0"0,0 1 1 0 0,0 0-1 0 0,0 1 1 0 0,1 0-1 0 0,-1 0 1 0 0,1 0-1 0 0,0 1 1 0 0,1 0-1 0 0,-10 11 1 0 0,9-8-312 0 0,-1 0 0 0 0,2 0 1 0 0,-1 1-1 0 0,1 0 0 0 0,1 0 1 0 0,0 0-1 0 0,-7 20 0 0 0,11-27-273 0 0,0 0 0 0 0,0 1-1 0 0,1-1 1 0 0,0 0 0 0 0,-1 1-1 0 0,1-1 1 0 0,0 0 0 0 0,0 1 0 0 0,1-1-1 0 0,-1 0 1 0 0,1 1 0 0 0,1 5-1 0 0,-1-7-34 0 0,0 0 1 0 0,0-1-1 0 0,0 1 0 0 0,0-1 0 0 0,0 1 0 0 0,0-1 1 0 0,0 0-1 0 0,0 1 0 0 0,0-1 0 0 0,1 0 0 0 0,-1 0 0 0 0,1 1 1 0 0,-1-1-1 0 0,0-1 0 0 0,1 1 0 0 0,0 0 0 0 0,-1 0 1 0 0,1 0-1 0 0,0-1 0 0 0,-1 1 0 0 0,1-1 0 0 0,0 1 0 0 0,0-1 1 0 0,-1 0-1 0 0,3 0 0 0 0,7 1-344 0 0,-1-2 1 0 0,1 1-1 0 0,-1-1 0 0 0,1-1 1 0 0,-1 0-1 0 0,19-6 0 0 0,-19 3-3405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0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23 7831 0 0,'0'0'603'0'0,"-24"-1"376"0"0,20 3-948 0 0,0 0 0 0 0,0 0 1 0 0,0 0-1 0 0,1 0 1 0 0,-1 1-1 0 0,1-1 0 0 0,0 1 1 0 0,-1 0-1 0 0,1 0 0 0 0,0 0 1 0 0,1 1-1 0 0,-1-1 1 0 0,0 1-1 0 0,1-1 0 0 0,0 1 1 0 0,-2 5-1 0 0,2-7-9 0 0,1 1-1 0 0,0 0 1 0 0,-1 0-1 0 0,1 0 1 0 0,0 0-1 0 0,1-1 1 0 0,-1 1-1 0 0,1 0 1 0 0,-1 0 0 0 0,1 0-1 0 0,0 1 1 0 0,0-1-1 0 0,0 0 1 0 0,0 0-1 0 0,1 0 1 0 0,-1 0-1 0 0,1 0 1 0 0,0 0 0 0 0,0-1-1 0 0,0 1 1 0 0,0 0-1 0 0,0 0 1 0 0,4 4-1 0 0,-5-6-20 0 0,1 0 0 0 0,-1-1 0 0 0,1 1-1 0 0,0 0 1 0 0,0-1 0 0 0,-1 1 0 0 0,1 0-1 0 0,0-1 1 0 0,0 1 0 0 0,-1-1 0 0 0,1 1 0 0 0,0-1-1 0 0,0 0 1 0 0,0 1 0 0 0,0-1 0 0 0,0 0-1 0 0,0 0 1 0 0,0 0 0 0 0,0 0 0 0 0,-1 1 0 0 0,1-1-1 0 0,0 0 1 0 0,0 0 0 0 0,0-1 0 0 0,1 1-1 0 0,1-1 5 0 0,-1 0-1 0 0,0 0 1 0 0,0 0-1 0 0,1 0 0 0 0,-1 0 1 0 0,0 0-1 0 0,0-1 1 0 0,-1 1-1 0 0,5-4 0 0 0,0-2 9 0 0,0 0 0 0 0,0-1 0 0 0,0 1 0 0 0,4-10-1 0 0,-7 11-5 0 0,0-1-1 0 0,-1 0 0 0 0,1 0 1 0 0,-2 0-1 0 0,3-13 0 0 0,8-23 196 0 0,-12 43-119 0 0,2 4 12 0 0,-1-1-1 0 0,1 1 1 0 0,-1 0-1 0 0,0 0 1 0 0,0 0-1 0 0,0 0 1 0 0,0 0-1 0 0,-1 0 1 0 0,0 1-1 0 0,0-1 1 0 0,0 5 0 0 0,1 9 45 0 0,0-12-302 0 0,-1 0 0 0 0,1 0 0 0 0,1 0 0 0 0,-1 0 0 0 0,1-1 0 0 0,0 1 0 0 0,5 8 0 0 0,-1-6-3772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0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8751 0 0,'0'0'674'0'0,"10"16"408"0"0,-7 4-1240 0 0,0-1-1 0 0,-1 23 0 0 0,-1-21-899 0 0,0 4-2228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1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42 9671 0 0,'25'-10'1800'0'0,"55"-16"-2304"0"0,-75 24-146 0 0,8-1-1604 0 0,-4 3-3491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17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56 455 0 0,'12'-19'434'0'0,"5"-4"843"0"0,-15 22-762 0 0,16-11 961 0 0,-15 11-1471 0 0,0 1 0 0 0,0 0 0 0 0,0 0 0 0 0,0 0 0 0 0,0 1 0 0 0,0-1 0 0 0,0 1-1 0 0,0 0 1 0 0,-1-1 0 0 0,1 1 0 0 0,0 0 0 0 0,-1 1 0 0 0,1-1 0 0 0,0 0 0 0 0,-1 1 0 0 0,1-1 0 0 0,1 3 0 0 0,1 0-5 0 0,-1 0 0 0 0,0 0 1 0 0,1 0-1 0 0,-2 1 0 0 0,1 0 0 0 0,0 0 0 0 0,3 6 0 0 0,19 35 336 0 0,-22-34-313 0 0,-2-6-10 0 0,0 0 0 0 0,-1-1-1 0 0,1 1 1 0 0,-1 0 0 0 0,-1 0-1 0 0,1-1 1 0 0,-1 1 0 0 0,0 0-1 0 0,0 0 1 0 0,-1 0 0 0 0,0 0-1 0 0,0-1 1 0 0,-2 8-1 0 0,2-6 32 0 0,-1 0 0 0 0,-1 0-1 0 0,1 0 1 0 0,-1 0-1 0 0,-1 0 1 0 0,1-1-1 0 0,-1 1 1 0 0,0-1-1 0 0,0 0 1 0 0,-1 0 0 0 0,0-1-1 0 0,0 1 1 0 0,0-1-1 0 0,-1 0 1 0 0,1 0-1 0 0,-1-1 1 0 0,-9 5-1 0 0,-76 55 85 0 0,89-62-125 0 0,1-2-121 0 0,0 1 1 0 0,0-1 0 0 0,1 1 0 0 0,-1-1 0 0 0,0 1 0 0 0,0 0 0 0 0,0 0 0 0 0,1-1 0 0 0,-1 1 0 0 0,0 0-1 0 0,1 0 1 0 0,-1 0 0 0 0,0 1 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3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21 5063 0 0,'0'0'390'0'0,"0"-1"-252"0"0,0 0-110 0 0,0 0 32 0 0,1-7 210 0 0,-2 7-207 0 0,1 1 1 0 0,-1-1 0 0 0,0 0 0 0 0,0 0-1 0 0,1 1 1 0 0,-1-1 0 0 0,0 1 0 0 0,0-1-1 0 0,0 1 1 0 0,0-1 0 0 0,0 1 0 0 0,0-1-1 0 0,0 1 1 0 0,0 0 0 0 0,0-1 0 0 0,0 1-1 0 0,0 0 1 0 0,0 0 0 0 0,0 0-1 0 0,0 0 1 0 0,0 0 0 0 0,0 0 0 0 0,-1 0-1 0 0,-24 3 1231 0 0,26-3-1293 0 0,-17 2 333 0 0,13-2-244 0 0,-1 0-1 0 0,1 0 0 0 0,0 1 0 0 0,-1 0 1 0 0,1-1-1 0 0,-1 2 0 0 0,1-1 0 0 0,0 1 1 0 0,0-1-1 0 0,0 1 0 0 0,0 0 0 0 0,0 0 1 0 0,0 1-1 0 0,0-1 0 0 0,-5 7 0 0 0,7-7-62 0 0,1 0-1 0 0,0 0 0 0 0,0 0 0 0 0,0 0 1 0 0,0 0-1 0 0,1 1 0 0 0,-1-1 1 0 0,0 0-1 0 0,1 1 0 0 0,0-1 1 0 0,-1 1-1 0 0,1-1 0 0 0,0 0 0 0 0,1 4 1 0 0,4 31 458 0 0,-4-35-466 0 0,-1 1-14 0 0,0-1 0 0 0,1 0-1 0 0,0 1 1 0 0,0-1 0 0 0,0 0 0 0 0,0 1-1 0 0,0-1 1 0 0,0 0 0 0 0,0 0 0 0 0,2 2-1 0 0,-2-3-2 0 0,0-1 0 0 0,-1 1 0 0 0,1-1 0 0 0,-1 1-1 0 0,1-1 1 0 0,0 0 0 0 0,0 1 0 0 0,-1-1 0 0 0,1 0-1 0 0,0 0 1 0 0,0 1 0 0 0,-1-1 0 0 0,1 0 0 0 0,0 0-1 0 0,0 0 1 0 0,0 0 0 0 0,-1 0 0 0 0,1 0 0 0 0,0 0-1 0 0,0 0 1 0 0,0 0 0 0 0,-1 0 0 0 0,1-1 0 0 0,0 1-1 0 0,0 0 1 0 0,-1 0 0 0 0,1-1 0 0 0,0 1 0 0 0,-1-1 0 0 0,1 1-1 0 0,0 0 1 0 0,-1-1 0 0 0,1 1 0 0 0,0-1 0 0 0,0-1-1 0 0,35-22-1 0 0,-34 23 0 0 0,0 0 0 0 0,0 0 0 0 0,1 0 0 0 0,-1 0 0 0 0,0 0 0 0 0,0 0 0 0 0,1 0 0 0 0,-1 1 0 0 0,0-1 0 0 0,1 1 0 0 0,-1 0 0 0 0,0 0 0 0 0,1 0 0 0 0,-1 0 0 0 0,5 1 0 0 0,-6-1 6 0 0,0 1 1 0 0,0 0-1 0 0,0 0 0 0 0,0 0 0 0 0,0 0 0 0 0,0 0 0 0 0,0 0 0 0 0,0 0 0 0 0,-1 0 0 0 0,1 0 0 0 0,0 0 1 0 0,0 0-1 0 0,-1 0 0 0 0,1 1 0 0 0,-1-1 0 0 0,1 0 0 0 0,-1 0 0 0 0,0 1 0 0 0,0-1 0 0 0,1 0 0 0 0,-1 1 1 0 0,0-1-1 0 0,0 0 0 0 0,0 1 0 0 0,0-1 0 0 0,-1 0 0 0 0,1 1 0 0 0,0-1 0 0 0,0 0 0 0 0,-2 3 0 0 0,1 2 132 0 0,-1 0-1 0 0,1 0 1 0 0,-1 0-1 0 0,-1-1 0 0 0,-3 8 1 0 0,2-8-91 0 0,0 0 0 0 0,0 0 0 0 0,0 0 0 0 0,-1-1 0 0 0,0 0 0 0 0,-6 5 0 0 0,5-5-75 0 0,0 1-1 0 0,0 0 1 0 0,-7 9 0 0 0,7-5-1588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3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72 9215 0 0,'0'0'48'0'0,"0"1"-1"0"0,0-1 0 0 0,0 1 1 0 0,0 0-1 0 0,0-1 0 0 0,0 1 0 0 0,1-1 1 0 0,-1 1-1 0 0,0-1 0 0 0,0 1 1 0 0,1-1-1 0 0,-1 1 0 0 0,0-1 1 0 0,1 1-1 0 0,-1-1 0 0 0,1 1 0 0 0,-1-1 1 0 0,0 1-1 0 0,1-1 0 0 0,-1 0 1 0 0,1 1-1 0 0,-1-1 0 0 0,1 0 0 0 0,-1 1 1 0 0,1-1-1 0 0,-1 0 0 0 0,1 0 1 0 0,0 1-1 0 0,1-1-27 0 0,-1 0 0 0 0,0 0 0 0 0,1 0 0 0 0,-1 0 1 0 0,0-1-1 0 0,0 1 0 0 0,1 0 0 0 0,-1 0 0 0 0,0-1 0 0 0,1 1 0 0 0,-1-1 0 0 0,1 0 1 0 0,3-1-11 0 0,-1-1 0 0 0,0 0 0 0 0,0 0 0 0 0,0 0 0 0 0,4-5 0 0 0,-5 5 26 0 0,-1-1 1 0 0,1-1-1 0 0,-1 1 1 0 0,0 0-1 0 0,2-8 1 0 0,-3-6 101 0 0,-2 17-136 0 0,1 1 0 0 0,0-1 0 0 0,0 1 0 0 0,-1-1 0 0 0,1 1 0 0 0,0-1 1 0 0,-1 1-1 0 0,1-1 0 0 0,0 1 0 0 0,-1 0 0 0 0,1-1 0 0 0,-1 1 0 0 0,1 0 0 0 0,0-1 1 0 0,-1 1-1 0 0,1 0 0 0 0,-1 0 0 0 0,1-1 0 0 0,-1 1 0 0 0,1 0 0 0 0,-1 0 0 0 0,0 0 1 0 0,1 0-1 0 0,-1 0 0 0 0,1-1 0 0 0,-1 1 0 0 0,1 0 0 0 0,-2 1 0 0 0,-1-1 21 0 0,1 1-1 0 0,-1-1 0 0 0,0 1 0 0 0,1 0 1 0 0,-1 0-1 0 0,1 0 0 0 0,-1 1 0 0 0,1-1 1 0 0,-1 1-1 0 0,1-1 0 0 0,0 1 1 0 0,0 0-1 0 0,0-1 0 0 0,0 1 0 0 0,0 0 1 0 0,0 1-1 0 0,1-1 0 0 0,-1 0 0 0 0,0 0 1 0 0,-1 6-1 0 0,-3 2 103 0 0,1 1 1 0 0,0-1-1 0 0,-5 19 1 0 0,8-21-46 0 0,0 0 1 0 0,0 1-1 0 0,1 0 0 0 0,0-1 1 0 0,1 11-1 0 0,0-17-154 0 0,0 0 0 0 0,0 0-1 0 0,0 1 1 0 0,0-1 0 0 0,1 0-1 0 0,-1 0 1 0 0,0 0-1 0 0,1 0 1 0 0,0 0 0 0 0,-1 1-1 0 0,1-1 1 0 0,0 0 0 0 0,0-1-1 0 0,0 1 1 0 0,1 0 0 0 0,-1 0-1 0 0,0 0 1 0 0,1-1 0 0 0,-1 1-1 0 0,1-1 1 0 0,-1 1-1 0 0,1-1 1 0 0,0 1 0 0 0,0-1-1 0 0,1 1 1 0 0,1-1-1181 0 0,3-1-2305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4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 11519 0 0,'-9'12'310'0'0,"1"1"-1"0"0,0 0 0 0 0,1 0 0 0 0,1 1 1 0 0,-5 14-1 0 0,-11 24-894 0 0,20-48-511 0 0,1 3-3143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4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3 5063 0 0,'0'0'390'0'0,"-26"-2"1432"0"0,22 3-1602 0 0,0 1-1 0 0,1-1 1 0 0,-1 1-1 0 0,1 0 0 0 0,-1 0 1 0 0,1 0-1 0 0,0 0 0 0 0,0 0 1 0 0,0 1-1 0 0,0-1 1 0 0,0 1-1 0 0,0 0 0 0 0,1 0 1 0 0,0 0-1 0 0,-1 1 1 0 0,1-1-1 0 0,-2 6 0 0 0,-4 5 264 0 0,2 0-1 0 0,-10 29 0 0 0,14-37-528 0 0,-9 38 372 0 0,10-41-423 0 0,1-1 1 0 0,0 1 0 0 0,-1-1 0 0 0,1 1-1 0 0,0 0 1 0 0,0-1 0 0 0,1 1 0 0 0,-1-1 0 0 0,1 1-1 0 0,-1-1 1 0 0,1 1 0 0 0,0-1 0 0 0,0 1 0 0 0,2 3-1 0 0,7 5-4059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4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15 10135 0 0,'0'0'29'0'0,"-1"-1"-1"0"0,1 0 1 0 0,0 0-1 0 0,-1 0 0 0 0,1 1 1 0 0,0-1-1 0 0,-1 0 1 0 0,1 1-1 0 0,-1-1 0 0 0,1 0 1 0 0,-1 1-1 0 0,1-1 1 0 0,-1 1-1 0 0,0-1 0 0 0,1 0 1 0 0,-1 1-1 0 0,0 0 1 0 0,1-1-1 0 0,-1 1 0 0 0,0-1 1 0 0,0 1-1 0 0,1 0 1 0 0,-1 0-1 0 0,0-1 1 0 0,0 1-1 0 0,-1 0 0 0 0,0 0 64 0 0,0 0 1 0 0,0 0-1 0 0,0 1 0 0 0,0-1 0 0 0,1 1 0 0 0,-1-1 0 0 0,0 1 0 0 0,0 0 0 0 0,0-1 0 0 0,1 1 0 0 0,-3 2 0 0 0,0-1 51 0 0,0 1-1 0 0,0 0 1 0 0,1 0-1 0 0,-1 0 0 0 0,1 0 1 0 0,0 1-1 0 0,0-1 0 0 0,0 1 1 0 0,-3 5-1 0 0,2 0-142 0 0,1-1 0 0 0,0 1 0 0 0,1 0 0 0 0,-2 14 0 0 0,3-20 0 0 0,1 1 0 0 0,0-1 0 0 0,-1 1 0 0 0,1-1 0 0 0,1 1 0 0 0,-1-1 0 0 0,1 1 0 0 0,-1-1 0 0 0,1 1 0 0 0,0-1 0 0 0,0 0 0 0 0,0 1 0 0 0,1-1 0 0 0,2 6 0 0 0,-3-9 0 0 0,-1 1-1 0 0,1-1 1 0 0,-1 1-1 0 0,0-1 0 0 0,1 1 1 0 0,-1-1-1 0 0,1 1 1 0 0,-1-1-1 0 0,1 0 0 0 0,-1 1 1 0 0,1-1-1 0 0,-1 0 1 0 0,1 0-1 0 0,-1 1 0 0 0,1-1 1 0 0,0 0-1 0 0,-1 0 1 0 0,1 0-1 0 0,-1 0 0 0 0,1 0 1 0 0,0 0-1 0 0,-1 0 1 0 0,1 0-1 0 0,-1 0 1 0 0,1 0-1 0 0,0 0 0 0 0,0 0 1 0 0,17-11-38 0 0,-14 6 23 0 0,1 0 1 0 0,-1 0 0 0 0,-1 0 0 0 0,6-9 0 0 0,-5 5 0 0 0,0-1 1 0 0,-1 1-1 0 0,0-1 0 0 0,-1 0 1 0 0,2-13-1 0 0,5-22 88 0 0,-8 43-10 0 0,1 24 43 0 0,-3 2-178 0 0,2 27 123 0 0,-1-48-452 0 0,1 1-1 0 0,0-1 0 0 0,0 1 1 0 0,0-1-1 0 0,0 0 1 0 0,3 6-1 0 0,0-4-3542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5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32 5527 0 0,'1'-5'664'0'0,"4"-15"-592"0"0,-1 13 4259 0 0,-4 8-4237 0 0,1-1 1 0 0,-1 1-1 0 0,0-1 1 0 0,1 1-1 0 0,-1-1 1 0 0,0 1-1 0 0,1 0 1 0 0,-1-1-1 0 0,0 1 1 0 0,0-1-1 0 0,1 1 1 0 0,-1 0-1 0 0,0-1 1 0 0,0 1-1 0 0,0 0 1 0 0,0-1-1 0 0,0 1 1 0 0,0 0-1 0 0,0-1 1 0 0,0 1-1 0 0,0 0 1 0 0,0-1-1 0 0,0 1 1 0 0,-1 0-1 0 0,-1 21-193 0 0,2-21 191 0 0,-6 44 57 0 0,3-19-1166 0 0,-10 42-1 0 0,13-68 842 0 0,0 1-1 0 0,-1 0 1 0 0,1 0-1 0 0,-1 0 1 0 0,1 0-1 0 0,0 0 1 0 0,-1-1-1 0 0,0 1 1 0 0,1 0-1 0 0,-1 0 1 0 0,1-1-1 0 0,-1 1 1 0 0,0-1-1 0 0,0 1 1 0 0,1 0-1 0 0,-1-1 1 0 0,0 1-1 0 0,0-1 1 0 0,0 0-1 0 0,1 1 1 0 0,-1-1-1 0 0,0 0 1 0 0,0 1-1 0 0,0-1 1 0 0,0 0-1 0 0,0 0 1 0 0,0 0-1 0 0,0 0 1 0 0,0 0-1 0 0,0 0 1 0 0,1 0-1 0 0,-1 0 1 0 0,0 0-1 0 0,-2-1 1 0 0,2 1 8 0 0,-1 0 0 0 0,1-1 1 0 0,-1 1-1 0 0,1-1 0 0 0,-1 1 1 0 0,1-1-1 0 0,0 0 0 0 0,-1 1 1 0 0,1-1-1 0 0,0 0 0 0 0,0 0 1 0 0,0 0-1 0 0,0 0 0 0 0,-1 0 1 0 0,1 0-1 0 0,1-1 0 0 0,-1 1 1 0 0,0 0-1 0 0,0 0 0 0 0,0-1 0 0 0,0-1 1 0 0,0-1 409 0 0,0 1 1 0 0,1-1-1 0 0,-1 1 1 0 0,1 0-1 0 0,0-1 1 0 0,0 1-1 0 0,0-1 1 0 0,1 1-1 0 0,-1-1 1 0 0,1 1-1 0 0,0-1 1 0 0,0 1-1 0 0,0 0 1 0 0,0-1-1 0 0,1 1 1 0 0,-1 0-1 0 0,1 0 1 0 0,0 0-1 0 0,0 0 1 0 0,0 0-1 0 0,0 1 1 0 0,0-1-1 0 0,3-2 1 0 0,-3 3-32 0 0,0 0 0 0 0,0 1 1 0 0,0 0-1 0 0,0-1 0 0 0,0 1 0 0 0,0 0 1 0 0,0 0-1 0 0,1 0 0 0 0,-1 0 0 0 0,0 0 1 0 0,1 1-1 0 0,-1-1 0 0 0,0 1 0 0 0,1 0 0 0 0,-1-1 1 0 0,0 1-1 0 0,1 0 0 0 0,2 0 0 0 0,-3 1-278 0 0,1 0 0 0 0,0-1 0 0 0,-1 1 0 0 0,0 0 0 0 0,1 0 0 0 0,-1 0 0 0 0,0 0 0 0 0,1 1 0 0 0,-1-1 0 0 0,0 1 0 0 0,0-1 0 0 0,3 3 0 0 0,4 9-5246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7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1 9671 0 0,'-8'7'362'0'0,"0"1"-1"0"0,1 0 0 0 0,0 0 1 0 0,0 1-1 0 0,-7 13 1 0 0,-4 4-91 0 0,11-17-56 0 0,1 0 1 0 0,1 1-1 0 0,0 0 0 0 0,0 0 0 0 0,1 0 0 0 0,-5 17 1 0 0,7-21-180 0 0,1 1 1 0 0,0-1 0 0 0,0 1 0 0 0,0-1-1 0 0,1 1 1 0 0,0 0 0 0 0,0-1 0 0 0,0 1-1 0 0,1-1 1 0 0,0 1 0 0 0,0-1 0 0 0,3 9-1 0 0,-3-14-34 0 0,-1 0 0 0 0,0 0 0 0 0,1 0 0 0 0,-1 0 0 0 0,1 0 0 0 0,-1 0 0 0 0,1 0 0 0 0,-1 0 0 0 0,1 0-1 0 0,0 0 1 0 0,-1-1 0 0 0,1 1 0 0 0,0 0 0 0 0,0 0 0 0 0,-1 0 0 0 0,1-1 0 0 0,0 1 0 0 0,0 0 0 0 0,0-1 0 0 0,0 1 0 0 0,0-1 0 0 0,0 1-1 0 0,0-1 1 0 0,0 0 0 0 0,0 1 0 0 0,1-1 0 0 0,-1 0 0 0 0,0 0 0 0 0,0 0 0 0 0,0 0 0 0 0,0 0 0 0 0,0 0 0 0 0,0 0 0 0 0,0 0-1 0 0,1 0 1 0 0,-1 0 0 0 0,0-1 0 0 0,0 1 0 0 0,0 0 0 0 0,0-1 0 0 0,0 1 0 0 0,0-1 0 0 0,0 1 0 0 0,0-1 0 0 0,0 0 0 0 0,0 1 0 0 0,-1-1-1 0 0,1 0 1 0 0,1-1 0 0 0,2-1 8 0 0,0-1-1 0 0,0 1 1 0 0,0-1 0 0 0,-1 0-1 0 0,0 0 1 0 0,0-1-1 0 0,0 1 1 0 0,0-1 0 0 0,3-7-1 0 0,-5 9 0 0 0,0-1-1 0 0,0 1 0 0 0,0 0 0 0 0,-1-1 1 0 0,1 1-1 0 0,-1-1 0 0 0,0 0 0 0 0,0 1 1 0 0,0-1-1 0 0,0 1 0 0 0,-1-1 0 0 0,0 1 1 0 0,1-1-1 0 0,-1 1 0 0 0,-2-5 0 0 0,2 7-4 0 0,0 0-1 0 0,1-1 1 0 0,-1 1 0 0 0,0 0-1 0 0,0 0 1 0 0,0 0-1 0 0,0 0 1 0 0,-1 0-1 0 0,1 0 1 0 0,0 0 0 0 0,0 0-1 0 0,-1 0 1 0 0,1 1-1 0 0,0-1 1 0 0,-1 0-1 0 0,1 1 1 0 0,-1-1-1 0 0,1 1 1 0 0,-1-1 0 0 0,1 1-1 0 0,-1 0 1 0 0,1 0-1 0 0,-1 0 1 0 0,1 0-1 0 0,-1 0 1 0 0,1 0 0 0 0,-1 0-1 0 0,1 0 1 0 0,-1 1-1 0 0,1-1 1 0 0,-1 0-1 0 0,1 1 1 0 0,-1-1 0 0 0,1 1-1 0 0,0 0 1 0 0,-3 1-1 0 0,2-1-106 0 0,0 0 0 0 0,0 0 0 0 0,1 0 0 0 0,-1 0 0 0 0,0 0-1 0 0,1 0 1 0 0,-1 1 0 0 0,1-1 0 0 0,0 1 0 0 0,-1-1 0 0 0,1 1 0 0 0,0-1 0 0 0,0 1-1 0 0,0 0 1 0 0,0-1 0 0 0,-1 4 0 0 0,-1 5-4536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7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 17047 0 0,'-12'6'1998'0'0,"1"23"-8637"0"0,-14 15 6250 0 0,6-12 355 0 0,-1 13-1822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8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16 5983 0 0,'0'-12'1397'0'0,"-1"9"1725"0"0,-3 8-2930 0 0,0 0-1 0 0,0 1 1 0 0,0-1-1 0 0,1 1 1 0 0,0 0-1 0 0,0 0 1 0 0,0 0-1 0 0,-2 12 1 0 0,-6 10 725 0 0,7-18-766 0 0,0 1 0 0 0,0 0 0 0 0,1-1-1 0 0,1 1 1 0 0,0 0 0 0 0,0 0 0 0 0,1 0-1 0 0,1 1 1 0 0,0-1 0 0 0,0 0 0 0 0,1 0 0 0 0,4 20-1 0 0,-5-30-153 0 0,0 0 0 0 0,0 0 0 0 0,1 0 0 0 0,-1 0 0 0 0,0 0 0 0 0,1 0 0 0 0,-1-1 0 0 0,0 1 0 0 0,1 0 0 0 0,-1 0 0 0 0,1 0 0 0 0,-1 0 0 0 0,1-1 0 0 0,0 1 0 0 0,-1 0 0 0 0,1 0 0 0 0,0-1 0 0 0,0 1 0 0 0,-1-1 0 0 0,1 1 0 0 0,0-1-1 0 0,0 1 1 0 0,0-1 0 0 0,0 1 0 0 0,-1-1 0 0 0,1 0 0 0 0,1 1 0 0 0,0-1-8 0 0,-1 0-1 0 0,1-1 0 0 0,-1 1 1 0 0,1 0-1 0 0,-1-1 0 0 0,1 1 0 0 0,-1-1 1 0 0,0 0-1 0 0,1 1 0 0 0,-1-1 1 0 0,0 0-1 0 0,0 0 0 0 0,1 0 1 0 0,-1 0-1 0 0,1-1 0 0 0,3-3-27 0 0,0 0 1 0 0,0-1-1 0 0,-1 1 0 0 0,0-1 0 0 0,0 0 0 0 0,4-9 0 0 0,-5 8 44 0 0,-1 0-1 0 0,0 0 1 0 0,-1 0-1 0 0,1 0 1 0 0,-1 0-1 0 0,-1 0 1 0 0,1-12-1 0 0,-1 17-3 0 0,0 1 1 0 0,0 0-1 0 0,-1 0 0 0 0,1-1 0 0 0,0 1 0 0 0,-1 0 1 0 0,1 0-1 0 0,0 0 0 0 0,-1-1 0 0 0,1 1 0 0 0,-1 0 0 0 0,0 0 1 0 0,1 0-1 0 0,-1 0 0 0 0,0 0 0 0 0,0 0 0 0 0,0 0 0 0 0,0 0 1 0 0,0 1-1 0 0,-1-2 0 0 0,1 1 0 0 0,-1 1-1 0 0,0 0 1 0 0,1-1-1 0 0,-1 1 1 0 0,0 0-1 0 0,1 0 1 0 0,-1 0 0 0 0,0 0-1 0 0,1 0 1 0 0,-1 0-1 0 0,0 0 1 0 0,1 1-1 0 0,-1-1 1 0 0,0 1-1 0 0,1-1 1 0 0,-1 1 0 0 0,0-1-1 0 0,1 1 1 0 0,-3 1-1 0 0,1 0-411 0 0,0-1 0 0 0,1 0-1 0 0,-1 1 1 0 0,0-1 0 0 0,1 1-1 0 0,-1 0 1 0 0,1-1 0 0 0,-1 1 0 0 0,1 1-1 0 0,0-1 1 0 0,0 0 0 0 0,0 0-1 0 0,0 1 1 0 0,0-1 0 0 0,1 1-1 0 0,-1 0 1 0 0,1-1 0 0 0,-1 1 0 0 0,1 0-1 0 0,0 0 1 0 0,0 0 0 0 0,0 0-1 0 0,1 0 1 0 0,-1 0 0 0 0,1 0-1 0 0,-1 4 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9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1 272 3679 0 0,'0'0'1648'0'0,"17"-9"4883"0"0,-11-6-6085 0 0,-1 0 0 0 0,-1 0 0 0 0,0 0 1 0 0,2-18-1 0 0,1-4-376 0 0,-2 16-57 0 0,10-41-25 0 0,-14 58 38 0 0,1 0 0 0 0,-1 1 0 0 0,1-1 1 0 0,0 0-1 0 0,0 1 0 0 0,0 0 0 0 0,0 0 1 0 0,0-1-1 0 0,1 1 0 0 0,-1 1 0 0 0,1-1 1 0 0,0 0-1 0 0,4-2 0 0 0,-7 5-25 0 0,0 0 0 0 0,1-1 0 0 0,-1 1 0 0 0,0 0 0 0 0,1 0 0 0 0,-1 0 0 0 0,1 0-1 0 0,-1 0 1 0 0,0 0 0 0 0,1 0 0 0 0,-1 0 0 0 0,1 0 0 0 0,-1 0 0 0 0,0 0 0 0 0,1 0 0 0 0,-1 0 0 0 0,1 0 0 0 0,-1 0-1 0 0,0 0 1 0 0,1 0 0 0 0,-1 0 0 0 0,0 0 0 0 0,1 1 0 0 0,-1-1 0 0 0,1 0 0 0 0,-1 0 0 0 0,0 0 0 0 0,0 1-1 0 0,1-1 1 0 0,-1 0 0 0 0,0 1 0 0 0,1-1 0 0 0,-1 0 0 0 0,0 0 0 0 0,0 1 0 0 0,1-1 0 0 0,-1 1 0 0 0,0-1-1 0 0,0 0 1 0 0,0 1 0 0 0,0-1 0 0 0,0 0 0 0 0,1 1 0 0 0,-1-1 0 0 0,0 1 0 0 0,0 0 0 0 0,3 15 39 0 0,2 47 404 0 0,-2-31-970 0 0,-1 1 1 0 0,-3 34 0 0 0,-2-54-788 0 0,0-8-1146 0 0,-2-5-4889 0 0,1-3 5661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1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4607 0 0,'0'0'354'0'0,"11"-6"-220"0"0,15-7-303 0 0,-1-1 0 0 0,29-22 0 0 0,-32 20 334 0 0,18-22 196 0 0,-33 32-348 0 0,-6 5-13 0 0,0 0 0 0 0,-1 0 0 0 0,1 0 0 0 0,0 0 0 0 0,0 0 0 0 0,-1 0 0 0 0,1 0 0 0 0,-1 0 0 0 0,1 0 0 0 0,-1 0 0 0 0,1-1 0 0 0,-1 1 0 0 0,0 0 0 0 0,1 0 0 0 0,-1 0 0 0 0,0 0 0 0 0,0-1 0 0 0,0 1 0 0 0,0 0 0 0 0,0-2 0 0 0,-1 0 0 0 0,2 2 2 0 0,-1 0 0 0 0,0 1 0 0 0,0-1 0 0 0,1 0 0 0 0,-1 0 0 0 0,0 1 0 0 0,0-1 0 0 0,0 0 1 0 0,0 1-1 0 0,0-1 0 0 0,0 0 0 0 0,0 0 0 0 0,0 1 0 0 0,0-1 0 0 0,-1 0 0 0 0,1 0 0 0 0,0 1 0 0 0,0-1 0 0 0,-1 0 0 0 0,1 1 0 0 0,0-1 0 0 0,-1 1 0 0 0,1-1 0 0 0,0 0 0 0 0,-1 1 0 0 0,1-1 0 0 0,-1 1 0 0 0,0-2 0 0 0,-5-3 14 0 0,5 4-7 0 0,0 1-1 0 0,0-1 1 0 0,0 1 0 0 0,-1-1-1 0 0,1 1 1 0 0,0-1 0 0 0,0 1-1 0 0,0 0 1 0 0,0 0 0 0 0,-1-1-1 0 0,1 1 1 0 0,0 0-1 0 0,0 0 1 0 0,0 0 0 0 0,-1 0-1 0 0,1 1 1 0 0,0-1 0 0 0,-2 0-1 0 0,-21 7 168 0 0,21-6-159 0 0,0 0 0 0 0,0 0 0 0 0,0 0 0 0 0,0 0 0 0 0,0 0 0 0 0,0 0 0 0 0,1 1 0 0 0,-1 0 0 0 0,0-1 0 0 0,1 1 0 0 0,-5 4 0 0 0,-48 36 47 0 0,53-41-23 0 0,0 0 0 0 0,0 1 1 0 0,0-1-1 0 0,0 1 0 0 0,0 0 0 0 0,0 0 0 0 0,0 0 1 0 0,1-1-1 0 0,-1 2 0 0 0,1-1 0 0 0,-1 0 0 0 0,1 0 1 0 0,0 0-1 0 0,0 1 0 0 0,0-1 0 0 0,0 0 0 0 0,0 1 1 0 0,0-1-1 0 0,0 5 0 0 0,0-4 36 0 0,1-2 83 0 0,1 1-16 0 0,0 1-113 0 0,5 17-69 0 0,14 28-1 0 0,-14-38-179 0 0,-5-9 2 0 0,18 13-474 0 0,2 7-2101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29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40 12895 0 0,'0'0'998'0'0,"21"-12"-260"0"0,-7 6-1460 0 0,0 0-1 0 0,1 1 0 0 0,15-3 1 0 0,-19 5-3588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30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0 12895 0 0,'-10'22'147'0'0,"0"-1"1"0"0,-2-1-1 0 0,-26 36 0 0 0,27-40-41 0 0,3-1-1413 0 0,6-7-3121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30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12895 0 0,'34'-9'812'0'0,"44"-7"-1343"0"0,-72 15 537 0 0,0 0 0 0 0,1 1 0 0 0,-1 0-1 0 0,1 0 1 0 0,-1 0 0 0 0,1 1 0 0 0,-1 0-1 0 0,0 0 1 0 0,10 4 0 0 0,-16-5 9 0 0,1 0 0 0 0,0 1 0 0 0,0-1 0 0 0,0 1 1 0 0,-1-1-1 0 0,1 0 0 0 0,0 1 0 0 0,-1 0 0 0 0,1-1 0 0 0,0 1 0 0 0,-1-1 0 0 0,1 1 1 0 0,-1 0-1 0 0,1 0 0 0 0,-1-1 0 0 0,1 1 0 0 0,-1 0 0 0 0,0 0 0 0 0,1-1 1 0 0,-1 1-1 0 0,0 0 0 0 0,1 0 0 0 0,-1 0 0 0 0,0 0 0 0 0,0 0 0 0 0,0-1 0 0 0,0 1 1 0 0,0 0-1 0 0,0 0 0 0 0,0 0 0 0 0,0 0 0 0 0,0 0 0 0 0,0 0 0 0 0,-1-1 0 0 0,1 1 1 0 0,0 0-1 0 0,-1 0 0 0 0,1 0 0 0 0,-1 1 0 0 0,-3 5 132 0 0,1-1 1 0 0,-1 1-1 0 0,-9 10 1 0 0,3-3 294 0 0,-9 21-116 0 0,1 2 0 0 0,-14 43 0 0 0,30-70-843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31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52 8287 0 0,'0'0'639'0'0,"-24"12"2690"0"0,23-11-3304 0 0,0 0-1 0 0,1 0 0 0 0,-1 0 1 0 0,1 0-1 0 0,-1 0 1 0 0,1 0-1 0 0,0 0 0 0 0,0 0 1 0 0,-1 0-1 0 0,1 1 0 0 0,0-1 1 0 0,0 0-1 0 0,0 0 0 0 0,0 0 1 0 0,0 0-1 0 0,0 1 1 0 0,1-1-1 0 0,-1 0 0 0 0,0 0 1 0 0,0 0-1 0 0,1 0 0 0 0,-1 0 1 0 0,1 0-1 0 0,-1 0 0 0 0,1 0 1 0 0,0 0-1 0 0,-1 0 1 0 0,1 0-1 0 0,0 0 0 0 0,-1 0 1 0 0,1 0-1 0 0,0 0 0 0 0,0 0 1 0 0,2 0-1 0 0,4 5 123 0 0,0 0 0 0 0,1-1 0 0 0,11 7 0 0 0,-10-7-148 0 0,-4-2 8 0 0,0 1-1 0 0,0-1 0 0 0,0 1 1 0 0,0 1-1 0 0,0-1 1 0 0,-1 1-1 0 0,0-1 0 0 0,0 1 1 0 0,6 10-1 0 0,-8-13-3 0 0,-1 0-1 0 0,0 1 0 0 0,-1-1 0 0 0,1 0 1 0 0,0 1-1 0 0,-1-1 0 0 0,1 1 1 0 0,-1-1-1 0 0,0 1 0 0 0,0-1 0 0 0,0 1 1 0 0,0-1-1 0 0,0 1 0 0 0,0-1 1 0 0,-1 1-1 0 0,1-1 0 0 0,-1 0 0 0 0,0 1 1 0 0,1-1-1 0 0,-1 0 0 0 0,0 1 1 0 0,-1-1-1 0 0,1 0 0 0 0,0 0 0 0 0,-1 0 1 0 0,1 0-1 0 0,-3 2 0 0 0,-2 3 8 0 0,0-1 1 0 0,-1 1-1 0 0,1-2 0 0 0,-1 1 0 0 0,-1-1 1 0 0,1 0-1 0 0,-15 7 0 0 0,19-10-5 0 0,0-1 1 0 0,-1 1-1 0 0,1-1 1 0 0,0 0-1 0 0,-1 0 1 0 0,0 0-1 0 0,1-1 0 0 0,-1 1 1 0 0,1-1-1 0 0,-1 0 1 0 0,0 0-1 0 0,1 0 1 0 0,-1 0-1 0 0,0-1 1 0 0,1 1-1 0 0,-1-1 0 0 0,1 0 1 0 0,-1 0-1 0 0,1 0 1 0 0,0-1-1 0 0,-6-2 1 0 0,9 4-3 0 0,-1 0 0 0 0,1 0 0 0 0,0-1 0 0 0,-1 1 1 0 0,1 0-1 0 0,0 0 0 0 0,0-1 0 0 0,-1 1 0 0 0,1 0 1 0 0,0 0-1 0 0,0-1 0 0 0,-1 1 0 0 0,1 0 0 0 0,0-1 1 0 0,0 1-1 0 0,0 0 0 0 0,0 0 0 0 0,0-1 0 0 0,-1 1 0 0 0,1-1 1 0 0,0 1-1 0 0,0 0 0 0 0,0-1 0 0 0,0 1 0 0 0,0 0 1 0 0,0-1-1 0 0,0 1 0 0 0,0 0 0 0 0,0-1 0 0 0,0 1 1 0 0,0 0-1 0 0,1-1 0 0 0,9-11 196 0 0,23-7 169 0 0,-26 16-338 0 0,10-9-36 0 0,0 1-1 0 0,-1-2 1 0 0,0 0 0 0 0,-1-1-1 0 0,0-1 1 0 0,-2 0-1 0 0,1-1 1 0 0,-2 0 0 0 0,14-24-1 0 0,-23 36 31 0 0,-1-1 0 0 0,0 1-1 0 0,1-1 1 0 0,-2 0-1 0 0,1 0 1 0 0,0 0 0 0 0,-1 0-1 0 0,0 0 1 0 0,0 0 0 0 0,0-7-1 0 0,-1 10-14 0 0,-1 0 0 0 0,1 1 0 0 0,0-1 0 0 0,0 1 0 0 0,-1-1 0 0 0,1 0 0 0 0,-1 1 0 0 0,0-1 0 0 0,1 1 0 0 0,-1 0 0 0 0,0-1 0 0 0,0 1 0 0 0,0-1 0 0 0,0 1 0 0 0,0 0 0 0 0,0 0 0 0 0,0 0 0 0 0,0 0 0 0 0,0-1 0 0 0,-1 1 0 0 0,1 1 0 0 0,0-1 0 0 0,-1 0 0 0 0,1 0 0 0 0,0 0 0 0 0,-1 1 0 0 0,1-1 0 0 0,-1 1-1 0 0,0-1 1 0 0,1 1 0 0 0,-1 0 0 0 0,1 0 0 0 0,-1-1 0 0 0,0 1 0 0 0,1 0 0 0 0,-3 1 0 0 0,-6-1 86 0 0,-1 0-1 0 0,1 2 1 0 0,0-1 0 0 0,0 1-1 0 0,0 0 1 0 0,1 1-1 0 0,-1 1 1 0 0,1-1-1 0 0,-1 1 1 0 0,1 1-1 0 0,0 0 1 0 0,-9 6 0 0 0,17-10-156 0 0,0 0 0 0 0,0 0 0 0 0,0 0 0 0 0,0 0 0 0 0,0 0 0 0 0,1 0 0 0 0,-1 0 0 0 0,0 0 0 0 0,1 0 0 0 0,-1 0 0 0 0,1 1 0 0 0,-1-1 0 0 0,1 0 0 0 0,-1 0 0 0 0,1 2 0 0 0,0 4-2910 0 0,4 0-3932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4:32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0 12895 0 0,'0'0'998'0'0,"5"30"140"0"0,-6-24-1014 0 0,0 0 0 0 0,-1 1 0 0 0,1-1-1 0 0,-1-1 1 0 0,-1 1 0 0 0,1 0 0 0 0,-1 0-1 0 0,0-1 1 0 0,-5 7 0 0 0,-2 5-516 0 0,6-13-859 0 0,-4-1-4024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6:05.3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53 6559 0 0,'-11'-7'5691'0'0,"17"1"-5105"0"0,-5 5-455 0 0,15-7 573 0 0,-15 7-676 0 0,0 0-1 0 0,0 0 1 0 0,0 0 0 0 0,0 0-1 0 0,0 0 1 0 0,1 1-1 0 0,-1-1 1 0 0,0 0 0 0 0,1 1-1 0 0,-1-1 1 0 0,0 1-1 0 0,1-1 1 0 0,-1 1-1 0 0,1 0 1 0 0,-1 0 0 0 0,1-1-1 0 0,-1 1 1 0 0,1 0-1 0 0,-1 0 1 0 0,3 1 0 0 0,33 1 544 0 0,5 6-73 0 0,-39-8-446 0 0,31-9 267 0 0,-30 8-296 0 0,-1-1-1 0 0,1 1 1 0 0,-1 0 0 0 0,1 1-1 0 0,0-1 1 0 0,-1 1-1 0 0,1-1 1 0 0,0 1-1 0 0,0 0 1 0 0,7 2 0 0 0,-8-2-17 0 0,-1 1 46 0 0,-1-1 1 0 0,24 5 300 0 0,-25-5-300 0 0,2 1-58 0 0,-2-1-44 0 0,0 0 76 0 0,2 1-7 0 0,-1-1 32 0 0,-1 0 1 0 0,3 0 44 0 0,-3 0-44 0 0,2 0-58 0 0,-2 0-55 0 0,2 1 44 0 0,1-1 26 0 0,-2 0 32 0 0,1 0 10 0 0,-2 1-45 0 0,1-1 1 0 0,-1 0-1 0 0,0 0 0 0 0,1 0 1 0 0,-1 0-1 0 0,1 0 0 0 0,-1 0 1 0 0,0 0-1 0 0,1 0 0 0 0,-1 0 1 0 0,1 0-1 0 0,-1 0 0 0 0,0 0 1 0 0,1 0-1 0 0,-1-1 0 0 0,1 1 1 0 0,-1 0-1 0 0,0 0 0 0 0,1 0 1 0 0,-1-1-1 0 0,0 1 0 0 0,1 0 0 0 0,-1 0 1 0 0,0-1-1 0 0,1 1 0 0 0,-1 0 1 0 0,0 0-1 0 0,1-1 0 0 0,-1 1 1 0 0,0 0-1 0 0,0-1 0 0 0,0 1 1 0 0,1-1-1 0 0,-1 1 0 0 0,0 0 1 0 0,0-1-1 0 0,0 1 0 0 0,0 0 1 0 0,0-1-1 0 0,0 0 0 0 0,1 0-18 0 0,-1 1-22 0 0,23-16-1535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19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859 101 4607 0 0,'0'0'208'0'0,"-10"-2"4666"0"0,-12 0-3980 0 0,-580 71 2642 0 0,584-68-3411 0 0,6 1 42 0 0,-1-1 0 0 0,1 0 0 0 0,0-1 0 0 0,-18-2 0 0 0,29 2-165 0 0,1 0-1 0 0,-1 0 1 0 0,0 0 0 0 0,0 0-1 0 0,1-1 1 0 0,-1 1-1 0 0,0 0 1 0 0,1 0-1 0 0,-1-1 1 0 0,0 1 0 0 0,1 0-1 0 0,-1-1 1 0 0,0 1-1 0 0,1-1 1 0 0,-1 1-1 0 0,1-1 1 0 0,-1 1 0 0 0,1-1-1 0 0,-1 1 1 0 0,0-2-1 0 0,1 2 3 0 0,0-1-1 0 0,0 1 0 0 0,0-1 1 0 0,0 1-1 0 0,0 0 1 0 0,0-1-1 0 0,0 1 0 0 0,0-1 1 0 0,0 1-1 0 0,0-1 0 0 0,1 1 1 0 0,-1-1-1 0 0,0 1 1 0 0,0-1-1 0 0,0 1 0 0 0,1-1 1 0 0,-1 1-1 0 0,0 0 0 0 0,0-1 1 0 0,1 1-1 0 0,-1-1 1 0 0,16-12 119 0 0,-16 13-122 0 0,0 0-1 0 0,71-42 0 0 0,94-38 0 0 0,-125 66 0 0 0,-36 13 0 0 0,-5 1 0 0 0,-21 10 0 0 0,-67 26 60 0 0,-110 39 136 0 0,176-70-271 0 0,18-4 67 0 0,-1 0 0 0 0,1 0 0 0 0,0 1-1 0 0,-1-1 1 0 0,1 1 0 0 0,0 0 0 0 0,0 1 0 0 0,0-1 0 0 0,0 1-1 0 0,0 0 1 0 0,1 0 0 0 0,-6 5 0 0 0,10-7 9 0 0,-1-1-1 0 0,1 0 1 0 0,0 1 0 0 0,0-1-1 0 0,-1 0 1 0 0,1 1 0 0 0,0-1-1 0 0,0 1 1 0 0,0-1 0 0 0,-1 1-1 0 0,1-1 1 0 0,0 0 0 0 0,0 1-1 0 0,0-1 1 0 0,0 1 0 0 0,0-1-1 0 0,0 1 1 0 0,0-1 0 0 0,0 1-1 0 0,0-1 1 0 0,0 1 0 0 0,0-1 0 0 0,1 0-1 0 0,-1 1 1 0 0,0-1 0 0 0,0 1-1 0 0,0-1 1 0 0,0 1 0 0 0,1-1-1 0 0,-1 0 1 0 0,0 1 0 0 0,0-1-1 0 0,1 0 1 0 0,-1 1 0 0 0,0-1-1 0 0,1 0 1 0 0,-1 1 0 0 0,0-1-1 0 0,1 0 1 0 0,-1 0 0 0 0,1 1-1 0 0,-1-1 1 0 0,0 0 0 0 0,1 0-1 0 0,-1 0 1 0 0,1 1 0 0 0,-1-1-1 0 0,1 0 1 0 0,0 0 0 0 0,25 7 25 0 0,-22-6-33 0 0,52 18 7 0 0,-42-14 0 0 0,0 0 0 0 0,1-1 0 0 0,-1 0 0 0 0,20 2 0 0 0,74 0 118 0 0,-141-9 256 0 0,10 0-367 0 0,0 2 0 0 0,-29 0-1 0 0,42 2-114 0 0,-5 1-69 0 0,1 0 1 0 0,-1-1-1 0 0,0-1 0 0 0,1 0 0 0 0,-1-1 1 0 0,0-1-1 0 0,1 0 0 0 0,-26-8 1 0 0,38 8-1148 0 0,4-4-3390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30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898 178 5527 0 0,'0'0'498'0'0,"-12"-10"2972"0"0,2 11-2972 0 0,0 0-1 0 0,1 1 1 0 0,-1 0-1 0 0,-17 7 0 0 0,-19 3 800 0 0,-7-1-911 0 0,25-5 103 0 0,0-1 0 0 0,-47 2 1 0 0,-58-13-46 0 0,74 3-522 0 0,-131 1 18 0 0,175 1 60 0 0,1 0-1 0 0,-1 0 1 0 0,-15-5-1 0 0,14 3-19 0 0,1 0-1 0 0,-24 0 0 0 0,35 4 59 0 0,3-1-41 0 0,-1 0 0 0 0,1 1 0 0 0,0-1 0 0 0,0 0 0 0 0,0 0 1 0 0,-1 0-1 0 0,1 0 0 0 0,0 0 0 0 0,0 0 0 0 0,-1-1 1 0 0,1 1-1 0 0,0 0 0 0 0,0-1 0 0 0,0 1 0 0 0,0 0 0 0 0,-2-2 1 0 0,3 2-3 0 0,-1 0 0 0 0,1-1 1 0 0,0 1-1 0 0,0 0 0 0 0,0 0 1 0 0,0-1-1 0 0,0 1 0 0 0,0 0 1 0 0,0 0-1 0 0,0-1 0 0 0,0 1 1 0 0,0 0-1 0 0,0-1 0 0 0,0 1 1 0 0,0 0-1 0 0,0 0 0 0 0,0-1 1 0 0,0 1-1 0 0,0 0 1 0 0,0 0-1 0 0,0-1 0 0 0,0 1 1 0 0,0 0-1 0 0,0 0 0 0 0,0-1 1 0 0,1 1-1 0 0,-1 0 0 0 0,0 0 1 0 0,0-1-1 0 0,0 1 0 0 0,0 0 1 0 0,1 0-1 0 0,-1 0 0 0 0,0-1 1 0 0,0 1-1 0 0,1 0 0 0 0,-1 0 1 0 0,0 0-1 0 0,0 0 0 0 0,1 0 1 0 0,-1-1-1 0 0,10-6-92 0 0,-10 7 91 0 0,107-63-432 0 0,-32 21 236 0 0,30-12 127 0 0,-68 37 246 0 0,-71 20-342 0 0,-1 10 171 0 0,1 1 0 0 0,0 2 0 0 0,-53 33 0 0 0,-17 2 64 0 0,103-50-64 0 0,0-1 0 0 0,-1 1 0 0 0,1 0 0 0 0,0 0 0 0 0,0 0 0 0 0,1 0 0 0 0,-1 0 0 0 0,0 0 0 0 0,0 0 0 0 0,0 0 0 0 0,1 0 0 0 0,-1 0 0 0 0,0 0 0 0 0,1 0 0 0 0,-1 0 0 0 0,1 1 0 0 0,-1-1 0 0 0,1 0 0 0 0,0 0 0 0 0,-1 1 0 0 0,1-1 0 0 0,0 0 0 0 0,0 1 0 0 0,0-1 0 0 0,0 2 0 0 0,1 0 0 0 0,-1 1 0 0 0,1-1 0 0 0,0 0 0 0 0,0 1 0 0 0,0-1 0 0 0,1 0 0 0 0,-1 0 0 0 0,1 0 0 0 0,0 0 0 0 0,0 0 0 0 0,0 0 0 0 0,3 3 0 0 0,0-3 14 0 0,0-1 0 0 0,1 0 0 0 0,-1 0 0 0 0,1 0 0 0 0,0-1-1 0 0,0 0 1 0 0,0 0 0 0 0,6 0 0 0 0,26 6 77 0 0,-27-2-78 0 0,1-1 0 0 0,15 11 0 0 0,7 2-12 0 0,-67-29 85 0 0,0 1-1 0 0,-65-12 0 0 0,95 22-82 0 0,-1 0-1 0 0,0 0 0 0 0,1-1 1 0 0,-1 1-1 0 0,1-1 0 0 0,0 1 1 0 0,-1-1-1 0 0,1 0 0 0 0,0-1 0 0 0,0 1 1 0 0,0 0-1 0 0,0-1 0 0 0,1 0 1 0 0,-1 1-1 0 0,1-1 0 0 0,0 0 1 0 0,-1 0-1 0 0,1-1 0 0 0,0 1 1 0 0,1 0-1 0 0,-1-1 0 0 0,-1-5 1 0 0,3 9-57 0 0,-1 1-1051 0 0,0 7-3846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31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28 4487 0 0,'0'-2'226'0'0,"0"1"-1"0"0,-1 0 0 0 0,1-1 0 0 0,0 1 1 0 0,-1 0-1 0 0,1-1 0 0 0,-1 1 0 0 0,1 0 1 0 0,-1 0-1 0 0,0-1 0 0 0,1 1 0 0 0,-1 0 1 0 0,0 0-1 0 0,0 0 0 0 0,0 0 0 0 0,0 0 1 0 0,0 0-1 0 0,0 0 0 0 0,0 0 0 0 0,0 0 1 0 0,0 1-1 0 0,-2-2 0 0 0,1 2-107 0 0,1 0 0 0 0,0 0-1 0 0,-1-1 1 0 0,1 1 0 0 0,-1 1-1 0 0,1-1 1 0 0,-1 0 0 0 0,1 0 0 0 0,-1 0-1 0 0,1 1 1 0 0,0-1 0 0 0,-1 1-1 0 0,1-1 1 0 0,0 1 0 0 0,-1 0 0 0 0,1-1-1 0 0,-2 2 1 0 0,-2 2-15 0 0,0 0-1 0 0,0 0 1 0 0,1 0 0 0 0,-1 1-1 0 0,1 0 1 0 0,0 0 0 0 0,0 0 0 0 0,-3 6-1 0 0,1 1-30 0 0,1-1 0 0 0,1 1 0 0 0,0 0 0 0 0,1 0 0 0 0,-3 15 0 0 0,5-20-32 0 0,0 1 0 0 0,0 0 0 0 0,1 0 0 0 0,0 0 0 0 0,1 0 0 0 0,-1-1 0 0 0,1 1 0 0 0,1 0 0 0 0,2 10 0 0 0,-2-16-388 0 0,0 0-1 0 0,-1 0 0 0 0,1 0 0 0 0,0-1 0 0 0,0 1 1 0 0,-1-1-1 0 0,1 1 0 0 0,0-1 0 0 0,1 0 0 0 0,-1 0 1 0 0,0 0-1 0 0,0 0 0 0 0,0 0 0 0 0,1 0 1 0 0,-1 0-1 0 0,1-1 0 0 0,-1 1 0 0 0,0-1 0 0 0,1 0 1 0 0,-1 0-1 0 0,1 0 0 0 0,-1 0 0 0 0,0 0 0 0 0,1 0 1 0 0,-1-1-1 0 0,4 0 0 0 0,-4-1-1730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32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43 10015 0 0,'0'0'912'0'0,"0"0"-753"0"0,-1-1-159 0 0,0 1 0 0 0,1-1 0 0 0,-1 1 1 0 0,0-1-1 0 0,0 1 0 0 0,0-1 0 0 0,0 1 0 0 0,0 0 0 0 0,0 0 0 0 0,0 0 1 0 0,0-1-1 0 0,0 1 0 0 0,0 0 0 0 0,0 0 0 0 0,1 0 0 0 0,-1 0 0 0 0,0 0 1 0 0,0 1-1 0 0,0-1 0 0 0,0 0 0 0 0,0 0 0 0 0,0 1 0 0 0,0-1 0 0 0,0 0 0 0 0,0 1 1 0 0,0-1-1 0 0,1 1 0 0 0,-1-1 0 0 0,0 1 0 0 0,0 0 0 0 0,0-1 0 0 0,1 1 1 0 0,-1 0-1 0 0,-22 24 492 0 0,21-22-452 0 0,0 1-1 0 0,1-1 1 0 0,-1 1-1 0 0,1 0 1 0 0,0 0-1 0 0,0-1 1 0 0,0 1-1 0 0,0 0 1 0 0,1 0-1 0 0,-1 0 1 0 0,1 0-1 0 0,0 0 1 0 0,0 0-1 0 0,1 4 1 0 0,-1-6-37 0 0,1-1-1 0 0,-1 0 1 0 0,0 0-1 0 0,1 0 1 0 0,-1 0 0 0 0,0 0-1 0 0,1 0 1 0 0,-1 0 0 0 0,1 0-1 0 0,-1 0 1 0 0,1-1-1 0 0,0 1 1 0 0,0 0 0 0 0,-1 0-1 0 0,1 0 1 0 0,0-1 0 0 0,0 1-1 0 0,0 0 1 0 0,0-1-1 0 0,-1 1 1 0 0,2 0 0 0 0,0-1-14 0 0,0 1 1 0 0,0-1 0 0 0,-1 0-1 0 0,1 0 1 0 0,0 0 0 0 0,-1 0-1 0 0,1 0 1 0 0,0 0 0 0 0,0-1-1 0 0,-1 1 1 0 0,1-1-1 0 0,0 1 1 0 0,-1-1 0 0 0,1 1-1 0 0,-1-1 1 0 0,1 0 0 0 0,2-2-1 0 0,3-1 14 0 0,1-1 0 0 0,-1-1 0 0 0,-1 1 0 0 0,1-1-1 0 0,-1-1 1 0 0,0 1 0 0 0,-1-1 0 0 0,6-7 0 0 0,-9 11-3 0 0,0 0 0 0 0,0-1 0 0 0,-1 1 0 0 0,1 0 0 0 0,-1-1 0 0 0,0 1 0 0 0,0-1 0 0 0,0 0 0 0 0,1-6 0 0 0,-2 8 1 0 0,0 0 1 0 0,0 0-1 0 0,-1 1 1 0 0,1-1-1 0 0,0 0 0 0 0,-1 0 1 0 0,1 0-1 0 0,-1 0 0 0 0,0 0 1 0 0,1 0-1 0 0,-1 1 1 0 0,0-1-1 0 0,0 0 0 0 0,0 1 1 0 0,0-1-1 0 0,-1 0 1 0 0,1 1-1 0 0,0 0 0 0 0,-3-3 1 0 0,4 4 0 0 0,-1-1 0 0 0,1 1 0 0 0,-1-1 1 0 0,0 0-1 0 0,0 1 0 0 0,1-1 0 0 0,-1 1 1 0 0,0 0-1 0 0,0-1 0 0 0,1 1 1 0 0,-1 0-1 0 0,0-1 0 0 0,0 1 0 0 0,0 0 1 0 0,0 0-1 0 0,0 0 0 0 0,0 0 0 0 0,1 0 1 0 0,-1 0-1 0 0,0 0 0 0 0,0 0 0 0 0,0 0 1 0 0,0 0-1 0 0,0 0 0 0 0,0 0 0 0 0,-1 1 1 0 0,-17 15-2302 0 0,8-5-3222 0 0,8-9 3474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1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4607 0 0,'0'0'354'0'0,"-2"1"-233"0"0,-12 14-72 0 0,2-3-257 0 0,0 0 1 0 0,0 0 0 0 0,-1-1 0 0 0,-1-1 0 0 0,-28 17-1 0 0,-2-1-86 0 0,42-25 379 0 0,1 1-47 0 0,-1 0 0 0 0,1 0 0 0 0,-1 0 1 0 0,1 1-1 0 0,0-1 0 0 0,0 0 0 0 0,0 1 0 0 0,0-1 0 0 0,0 0 0 0 0,0 1 0 0 0,0 4 0 0 0,0-2-51 0 0,1-1-1 0 0,0 0 0 0 0,0 1 0 0 0,1-1 0 0 0,-1 0 0 0 0,1 1 1 0 0,0-1-1 0 0,0 0 0 0 0,0 0 0 0 0,0 0 0 0 0,4 7 0 0 0,-5-11 12 0 0,1 1-21 0 0,1 1 1 0 0,-1-1-1 0 0,0 0 0 0 0,1 0 0 0 0,-1 0 0 0 0,1 0 0 0 0,0 0 0 0 0,-1 0 0 0 0,1 0 0 0 0,0-1 0 0 0,-1 1 0 0 0,1 0 0 0 0,2-1 0 0 0,25 7-134 0 0,-26-6 171 0 0,3 0-16 0 0,-1 0-1 0 0,1 0 0 0 0,0 0 0 0 0,10-1 0 0 0,8 2 180 0 0,-23-2-123 0 0,-1 0 1 0 0,1 0-1 0 0,-1 0 0 0 0,1 0 0 0 0,-1 0 0 0 0,0 0 1 0 0,1 0-1 0 0,-1 0 0 0 0,1 1 0 0 0,-1-1 0 0 0,1 0 1 0 0,-1 0-1 0 0,0 1 0 0 0,1-1 0 0 0,-1 0 1 0 0,1 1-1 0 0,-1-1 0 0 0,0 0 0 0 0,1 1 0 0 0,-1-1 1 0 0,0 0-1 0 0,0 1 0 0 0,1-1 0 0 0,-1 1 1 0 0,0-1-1 0 0,0 0 0 0 0,1 1 0 0 0,-1-1 0 0 0,0 1 1 0 0,0-1-1 0 0,0 1 0 0 0,0-1 0 0 0,0 1 0 0 0,0-1 1 0 0,0 1-1 0 0,0 0 0 0 0,0 0-16 0 0,-1 1-1 0 0,0 0 0 0 0,1-1 1 0 0,-1 1-1 0 0,0-1 1 0 0,0 1-1 0 0,0-1 1 0 0,0 0-1 0 0,0 1 0 0 0,-2 1 1 0 0,-3 2-365 0 0,0 1 0 0 0,0-1 0 0 0,-13 8-1 0 0,7-8-292 0 0,-8-2-944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32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9903 0 0,'-2'29'760'0'0,"-2"7"-658"0"0,-1-1 0 0 0,-13 49 0 0 0,11-67-3153 0 0,5-29 108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33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7711 0 0,'2'-2'143'0'0,"-1"0"-1"0"0,0 0 0 0 0,1 0 0 0 0,0 0 0 0 0,-1 1 1 0 0,1-1-1 0 0,0 1 0 0 0,0-1 0 0 0,0 1 0 0 0,0 0 1 0 0,0 0-1 0 0,0-1 0 0 0,0 2 0 0 0,0-1 0 0 0,1 0 1 0 0,-1 0-1 0 0,0 1 0 0 0,0-1 0 0 0,1 1 0 0 0,-1-1 1 0 0,1 1-1 0 0,-1 0 0 0 0,3 0 0 0 0,-3 0-126 0 0,0 0 1 0 0,0 0-1 0 0,0 0 0 0 0,0 0 0 0 0,1 1 0 0 0,-1-1 0 0 0,0 0 0 0 0,0 1 0 0 0,0-1 0 0 0,0 1 1 0 0,0 0-1 0 0,0 0 0 0 0,-1 0 0 0 0,1 0 0 0 0,0 0 0 0 0,0 0 0 0 0,0 0 0 0 0,-1 1 0 0 0,1-1 1 0 0,-1 1-1 0 0,1-1 0 0 0,-1 1 0 0 0,0 0 0 0 0,1-1 0 0 0,-1 1 0 0 0,1 2 0 0 0,-2-2-7 0 0,1-1-1 0 0,-1 0 0 0 0,0 0 0 0 0,0 0 1 0 0,0 1-1 0 0,0-1 0 0 0,0 0 1 0 0,0 0-1 0 0,0 1 0 0 0,0-1 0 0 0,-1 0 1 0 0,1 0-1 0 0,0 0 0 0 0,-1 1 1 0 0,1-1-1 0 0,-1 0 0 0 0,1 0 0 0 0,-1 0 1 0 0,0 0-1 0 0,1 0 0 0 0,-1 0 1 0 0,0 0-1 0 0,0 0 0 0 0,0 0 0 0 0,0 0 1 0 0,1 0-1 0 0,-1-1 0 0 0,0 1 0 0 0,-1 0 1 0 0,1-1-1 0 0,0 1 0 0 0,-1 0 1 0 0,-6 3-136 0 0,0-1 0 0 0,0 0 0 0 0,-13 3 0 0 0,13-4-440 0 0,1 0-3312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33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1 11055 0 0,'-6'28'718'0'0,"4"-21"-1099"0"0,-7 32-531 0 0,-1 0-1 0 0,-20 44 0 0 0,30-82 1333 0 0,0-1-531 0 0,0 0-1 0 0,0 1 0 0 0,0-1 1 0 0,0 0-1 0 0,0 0 1 0 0,0 0-1 0 0,0 0 0 0 0,0 0 1 0 0,0 1-1 0 0,0-1 1 0 0,-1 0-1 0 0,1 0 0 0 0,0 0 1 0 0,0 0-1 0 0,0 0 1 0 0,0 0-1 0 0,0 1 0 0 0,0-1 1 0 0,0 0-1 0 0,0 0 1 0 0,0 0-1 0 0,0 0 0 0 0,-1 0 1 0 0,1 0-1 0 0,0 0 1 0 0,0 1-1 0 0,0-1 0 0 0,0 0 1 0 0,0 0-1 0 0,0 0 1 0 0,-1 0-1 0 0,1 0 0 0 0,0 0 1 0 0,0 0-1 0 0,0 0 1 0 0,0 0-1 0 0,0 0 0 0 0,-1 0 1 0 0,1 0-1 0 0,0 0 1 0 0,0 0-1 0 0,0 0 0 0 0,0 0 1 0 0,0 0-1 0 0,-1 0 1 0 0,1 0-1 0 0,0 0 0 0 0,0 0 1 0 0,0 0-1 0 0,0 0 1 0 0,0 0-1 0 0,-1-1 0 0 0,-1-1-784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33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8 8519 0 0,'5'-2'280'0'0,"-1"1"0"0"0,1 0 0 0 0,-1 0-1 0 0,1 0 1 0 0,0 0 0 0 0,8 1-1 0 0,-12 0-235 0 0,0 0-1 0 0,0 0 0 0 0,0-1 0 0 0,-1 1 0 0 0,1 1 0 0 0,0-1 1 0 0,0 0-1 0 0,0 0 0 0 0,0 0 0 0 0,0 0 0 0 0,0 1 0 0 0,0-1 1 0 0,0 0-1 0 0,-1 1 0 0 0,1-1 0 0 0,0 0 0 0 0,0 1 0 0 0,0-1 1 0 0,-1 1-1 0 0,1 0 0 0 0,0-1 0 0 0,-1 1 0 0 0,1 0 0 0 0,0-1 1 0 0,-1 1-1 0 0,1 0 0 0 0,-1 0 0 0 0,1-1 0 0 0,-1 1 0 0 0,1 0 1 0 0,-1 0-1 0 0,0 0 0 0 0,1 0 0 0 0,-1-1 0 0 0,0 1 0 0 0,0 0 1 0 0,0 0-1 0 0,0 0 0 0 0,0 0 0 0 0,0 2 0 0 0,0-2-33 0 0,0 1 0 0 0,-1-1 0 0 0,1 1 0 0 0,-1-1 0 0 0,0 1 0 0 0,1-1 0 0 0,-1 0-1 0 0,0 1 1 0 0,0-1 0 0 0,0 0 0 0 0,0 0 0 0 0,0 0 0 0 0,0 1 0 0 0,0-1 0 0 0,0 0 0 0 0,-3 1 0 0 0,-23 13 269 0 0,12-8-199 0 0,-10 2-814 0 0,8-4-5505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34.2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65 10247 0 0,'0'0'466'0'0,"0"0"-5"0"0,2 0-468 0 0,-1 0-1 0 0,0 0 1 0 0,1 0-1 0 0,-1 0 1 0 0,0 0-1 0 0,0 0 1 0 0,1 0-1 0 0,-1-1 1 0 0,0 1-1 0 0,1 0 1 0 0,-1-1-1 0 0,0 1 1 0 0,0-1 0 0 0,0 0-1 0 0,0 1 1 0 0,1-1-1 0 0,-1 0 1 0 0,0 0-1 0 0,0 0 1 0 0,0 0-1 0 0,-1 0 1 0 0,1 0-1 0 0,0 0 1 0 0,0 0-1 0 0,0 0 1 0 0,-1 0 0 0 0,1 0-1 0 0,-1 0 1 0 0,1 0-1 0 0,0-3 1 0 0,0 1 79 0 0,0 0 0 0 0,0 0 0 0 0,0 0-1 0 0,0-1 1 0 0,-1 1 0 0 0,0 0 0 0 0,1-1 0 0 0,-1 1 0 0 0,-1 0 0 0 0,1-6 0 0 0,-1 7 8 0 0,0 2-68 0 0,1 0 0 0 0,-1 0-1 0 0,1 0 1 0 0,-1 0 0 0 0,1 0 0 0 0,0 0-1 0 0,-1 0 1 0 0,1 1 0 0 0,-1-1 0 0 0,1 0 0 0 0,-1 0-1 0 0,1 0 1 0 0,-1 0 0 0 0,1 1 0 0 0,0-1-1 0 0,-1 0 1 0 0,1 0 0 0 0,-1 1 0 0 0,1-1 0 0 0,0 0-1 0 0,-1 1 1 0 0,1-1 0 0 0,0 0 0 0 0,-1 1-1 0 0,1-1 1 0 0,0 0 0 0 0,0 1 0 0 0,-1 0-1 0 0,-9 11-104 0 0,-7 23 699 0 0,16-32-595 0 0,0-1 0 0 0,0 1 0 0 0,0 0 0 0 0,1 0 0 0 0,-1-1 0 0 0,1 1 0 0 0,0 0 0 0 0,0 0 0 0 0,0 0 0 0 0,0 0 0 0 0,0-1 0 0 0,1 1 0 0 0,0 3 0 0 0,-1-6-138 0 0,12 1-786 0 0,5-1-2226 0 0,-1-6-3457 0 0,-13 4 5572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34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56 11055 0 0,'10'26'1274'0'0,"-10"-25"-1291"0"0,1 1 0 0 0,-1-1 0 0 0,0 0 0 0 0,0 0 0 0 0,0 1 0 0 0,0-1 0 0 0,0 0 0 0 0,0 0 0 0 0,0 1 0 0 0,0-1 0 0 0,0 0 0 0 0,-1 0 0 0 0,1 0 0 0 0,0 1 0 0 0,-1-1 0 0 0,1 0 1 0 0,-1 0-1 0 0,0 0 0 0 0,1 0 0 0 0,-2 2 0 0 0,2-3 26 0 0,-1 1-1 0 0,1-1 1 0 0,0 0 0 0 0,0 0 0 0 0,-1 0 0 0 0,1 1 0 0 0,0-1 0 0 0,0 0-1 0 0,-1 0 1 0 0,1 0 0 0 0,0 0 0 0 0,0 0 0 0 0,-1 1 0 0 0,1-1 0 0 0,0 0-1 0 0,-1 0 1 0 0,1 0 0 0 0,0 0 0 0 0,-1 0 0 0 0,1 0 0 0 0,0 0 0 0 0,0 0 0 0 0,-1 0-1 0 0,1 0 1 0 0,0 0 0 0 0,-1 0 0 0 0,1 0 0 0 0,0 0 0 0 0,-1 0 0 0 0,1-1-1 0 0,0 1 1 0 0,0 0 0 0 0,-1 0 0 0 0,1 0 0 0 0,0 0 0 0 0,0-1 0 0 0,-1 1-1 0 0,1 0 1 0 0,0 0 0 0 0,0 0 0 0 0,-1-1 0 0 0,1 1 0 0 0,0 0 0 0 0,0 0-1 0 0,0-1 1 0 0,0 1 0 0 0,-1 0 0 0 0,1-1 0 0 0,0 1 0 0 0,0 0 0 0 0,0 0 0 0 0,0-1-1 0 0,0 1 1 0 0,0 0 0 0 0,0-1 0 0 0,0 1 0 0 0,0-1 0 0 0,-2-17 331 0 0,2 15-287 0 0,1 1-1 0 0,0-1 1 0 0,0 0-1 0 0,0 0 0 0 0,0 1 1 0 0,0-1-1 0 0,1 0 1 0 0,-1 1-1 0 0,1-1 1 0 0,0 1-1 0 0,-1 0 0 0 0,1-1 1 0 0,0 1-1 0 0,1 0 1 0 0,-1 0-1 0 0,0 1 1 0 0,5-4-1 0 0,1 1 172 0 0,-1 1-1 0 0,1 0 1 0 0,0 0 0 0 0,15-2-1 0 0,-14 2-193 0 0,5 1-1498 0 0,-10 1 567 0 0,0 1-1 0 0,-1-1 1 0 0,1 0-1 0 0,-1 0 1 0 0,1 0 0 0 0,-1-1-1 0 0,1 1 1 0 0,-1-1-1 0 0,5-2 1 0 0,-5 1-1529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5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15 455 0 0,'2'-14'1042'0'0,"0"19"1184"0"0,-3 25-414 0 0,-2 5-1367 0 0,1 0-1 0 0,3 55 0 0 0,0 18-335 0 0,-1-91-2591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6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27 5983 0 0,'0'0'464'0'0,"-18"22"488"0"0,-12 10 247 0 0,20-22-595 0 0,0 1 1 0 0,-14 19-1 0 0,21-25-525 0 0,0 0-1 0 0,0 1 1 0 0,1-1 0 0 0,0 1 0 0 0,0-1 0 0 0,0 1 0 0 0,1 0-1 0 0,-1-1 1 0 0,1 1 0 0 0,0 6 0 0 0,1-9-63 0 0,0 0-1 0 0,-1 0 1 0 0,1 0 0 0 0,1 0-1 0 0,-1 0 1 0 0,0 0 0 0 0,1 0-1 0 0,0-1 1 0 0,-1 1-1 0 0,1 0 1 0 0,3 5 0 0 0,-4-7-14 0 0,1 0 0 0 0,0-1 0 0 0,0 1 0 0 0,0 0 0 0 0,0 0 1 0 0,-1-1-1 0 0,1 1 0 0 0,0-1 0 0 0,0 1 0 0 0,0-1 0 0 0,0 1 0 0 0,1-1 0 0 0,-1 0 1 0 0,0 1-1 0 0,0-1 0 0 0,0 0 0 0 0,0 0 0 0 0,0 0 0 0 0,0 0 0 0 0,0 0 0 0 0,1 0 1 0 0,-1 0-1 0 0,0 0 0 0 0,0 0 0 0 0,0-1 0 0 0,0 1 0 0 0,0 0 0 0 0,0-1 0 0 0,0 1 1 0 0,0-1-1 0 0,0 1 0 0 0,0-1 0 0 0,2 0 0 0 0,5-4-42 0 0,1 0 1 0 0,-1 0-1 0 0,1 0 0 0 0,-1-1 1 0 0,-1 0-1 0 0,1-1 0 0 0,-1 1 1 0 0,-1-1-1 0 0,1-1 0 0 0,-1 0 1 0 0,8-12-1 0 0,-10 14-33 0 0,4-5-66 0 0,-1-1-1 0 0,0 0 1 0 0,10-25-1 0 0,-16 35 166 0 0,0 0-1 0 0,0 0 0 0 0,0 0 0 0 0,0-1 0 0 0,-1 1 1 0 0,1 0-1 0 0,-1 0 0 0 0,0-1 0 0 0,0 1 0 0 0,0 0 1 0 0,0-1-1 0 0,0 1 0 0 0,0 0 0 0 0,0-1 1 0 0,-1 1-1 0 0,1 0 0 0 0,-1-1 0 0 0,0 1 0 0 0,0 0 1 0 0,0 0-1 0 0,0 0 0 0 0,0 0 0 0 0,0 0 0 0 0,0 0 1 0 0,-1 0-1 0 0,1 0 0 0 0,-1 0 0 0 0,1 1 0 0 0,-1-1 1 0 0,0 1-1 0 0,-2-3 0 0 0,2 3-7 0 0,1 0 0 0 0,-1 0 0 0 0,0 0 0 0 0,0 1 0 0 0,1-1 0 0 0,-1 0 0 0 0,0 1 0 0 0,0-1 0 0 0,0 1 0 0 0,0 0 0 0 0,0-1 0 0 0,0 1 0 0 0,0 0 0 0 0,0 0 0 0 0,0 0 0 0 0,0 1 0 0 0,0-1 0 0 0,0 0 0 0 0,0 1 0 0 0,1-1 0 0 0,-1 1 0 0 0,0 0 0 0 0,0 0 0 0 0,0-1 0 0 0,1 1 1 0 0,-1 0-1 0 0,0 1 0 0 0,-2 1 0 0 0,1-1-207 0 0,1 1 0 0 0,-1 0 1 0 0,0 0-1 0 0,1 0 0 0 0,0 0 1 0 0,-1 1-1 0 0,1-1 0 0 0,1 0 1 0 0,-1 1-1 0 0,0 0 0 0 0,1-1 1 0 0,0 1-1 0 0,-2 5 0 0 0,5-3-896 0 0,9 3-1910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6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20 5527 0 0,'-2'-3'2506'0'0,"-4"7"-2348"0"0,0 0 0 0 0,0 0 1 0 0,1 0-1 0 0,-1 0 0 0 0,1 1 0 0 0,0 0 1 0 0,0 0-1 0 0,0 1 0 0 0,-4 6 1 0 0,-6 5 208 0 0,12-13-284 0 0,-1 1-1 0 0,1 0 0 0 0,0-1 1 0 0,0 1-1 0 0,1 0 0 0 0,0 1 1 0 0,0-1-1 0 0,0 0 0 0 0,-2 11 1 0 0,3-14-74 0 0,1-1 0 0 0,0 1 1 0 0,-1-1-1 0 0,1 1 1 0 0,0-1-1 0 0,0 1 0 0 0,0 0 1 0 0,0-1-1 0 0,0 1 1 0 0,0 0-1 0 0,1-1 0 0 0,-1 1 1 0 0,0-1-1 0 0,1 1 0 0 0,-1-1 1 0 0,1 1-1 0 0,0-1 1 0 0,-1 1-1 0 0,1-1 0 0 0,0 0 1 0 0,0 1-1 0 0,0-1 1 0 0,0 0-1 0 0,0 1 0 0 0,0-1 1 0 0,0 0-1 0 0,1 0 0 0 0,-1 0 1 0 0,0 0-1 0 0,1 0 1 0 0,-1-1-1 0 0,0 1 0 0 0,1 0 1 0 0,-1-1-1 0 0,1 1 1 0 0,-1-1-1 0 0,1 1 0 0 0,3 0 1 0 0,-2-1-3 0 0,0 0 0 0 0,1 0 0 0 0,-1 0 0 0 0,0-1-1 0 0,1 1 1 0 0,-1-1 0 0 0,0 0 0 0 0,0 0 0 0 0,1 0 0 0 0,-1 0 0 0 0,0-1 0 0 0,0 1 0 0 0,0-1 0 0 0,4-3 0 0 0,41-35-81 0 0,-31 25 14 0 0,-6 6 11 0 0,0-1 0 0 0,16-20-1 0 0,-24 27 54 0 0,-1 0 0 0 0,0 0-1 0 0,0 0 1 0 0,0-1-1 0 0,0 1 1 0 0,0 0-1 0 0,-1-1 1 0 0,1 1-1 0 0,-1-1 1 0 0,0 0-1 0 0,0 1 1 0 0,-1-1-1 0 0,1 0 1 0 0,-1 0-1 0 0,0 1 1 0 0,0-5-1 0 0,0 7 15 0 0,0 0 1 0 0,0 1-1 0 0,0-1 0 0 0,0 1 0 0 0,0-1 0 0 0,-1 1 0 0 0,1-1 1 0 0,0 1-1 0 0,0-1 0 0 0,-1 1 0 0 0,1-1 0 0 0,0 1 0 0 0,-1-1 1 0 0,1 1-1 0 0,0-1 0 0 0,-1 1 0 0 0,1 0 0 0 0,-1-1 0 0 0,1 1 1 0 0,-1 0-1 0 0,1-1 0 0 0,-1 1 0 0 0,1 0 0 0 0,-1 0 0 0 0,1-1 0 0 0,-1 1 1 0 0,1 0-1 0 0,-1 0 0 0 0,-20 1 116 0 0,15 1-221 0 0,-1 1 0 0 0,1-1-1 0 0,0 1 1 0 0,-7 4-1 0 0,8-4-208 0 0,0 1-1 0 0,0 0 0 0 0,1 0 0 0 0,-1 1 1 0 0,1-1-1 0 0,-5 7 0 0 0,-10 18-4003 0 0,15-22 2885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8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0 393 1375 0 0,'0'0'695'0'0,"0"-7"3796"0"0,2-10-2669 0 0,3-1-1203 0 0,1 0-1 0 0,1 0 0 0 0,1 0 0 0 0,18-30 1 0 0,-13 25-335 0 0,16-40 0 0 0,-23 48-272 0 0,41-101 100 0 0,-44 137-185 0 0,-8 14 123 0 0,2 0-1 0 0,2 0 1 0 0,1 1-1 0 0,2-1 1 0 0,11 63-1 0 0,-12-96-45 0 0,-1 0 0 0 0,0 1 0 0 0,1-1 0 0 0,0 0 0 0 0,-1 0 0 0 0,1 1 0 0 0,0-1 0 0 0,0 0 0 0 0,0 0 0 0 0,1 0 0 0 0,-1 0 0 0 0,0 0 0 0 0,1-1 0 0 0,-1 1 0 0 0,4 3 0 0 0,-4-5 0 0 0,-1 0 1 0 0,1-1-1 0 0,0 1 0 0 0,0 0 0 0 0,-1 0 0 0 0,1 0 0 0 0,0 0 0 0 0,-1-1 0 0 0,1 1 1 0 0,0 0-1 0 0,-1-1 0 0 0,1 1 0 0 0,0 0 0 0 0,-1-1 0 0 0,1 1 0 0 0,-1-1 0 0 0,1 1 1 0 0,-1-1-1 0 0,1 1 0 0 0,-1-1 0 0 0,1 1 0 0 0,-1-1 0 0 0,0 0 0 0 0,1 1 0 0 0,-1-1 1 0 0,0 0-1 0 0,1 1 0 0 0,-1-1 0 0 0,0 0 0 0 0,0 0 0 0 0,10-27 172 0 0,-8 22-160 0 0,11-35 93 0 0,85-232 806 0 0,-98 273-779 0 0,-3 24 0 0 0,-10 48-156 0 0,-19 141 1216 0 0,31-197-1126 0 0,-3 18-1077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1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5063 0 0,'0'0'448'0'0,"4"8"-352"0"0,-1 1-96 0 0,0-2-248 0 0,-2-1-64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9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 1375 0 0,'-10'5'312'0'0,"6"-2"296"0"0,-1-1-1 0 0,0 1 1 0 0,0 0-1 0 0,1 1 1 0 0,-1-1-1 0 0,1 1 0 0 0,0 0 1 0 0,0 0-1 0 0,1 0 1 0 0,-1 1-1 0 0,-3 5 1 0 0,5-4-465 0 0,-1-1 1 0 0,1 0 0 0 0,0 1 0 0 0,1-1 0 0 0,0 1 0 0 0,-2 10-1 0 0,1 11 434 0 0,0 30-1 0 0,2-48-515 0 0,0 0 0 0 0,1 0 0 0 0,0 0 0 0 0,1 0 0 0 0,0 0 0 0 0,1-1-1 0 0,3 11 1 0 0,-5-18-69 0 0,-1 0-1 0 0,0-1 0 0 0,0 1 1 0 0,0-1-1 0 0,1 1 1 0 0,-1-1-1 0 0,0 1 0 0 0,1 0 1 0 0,-1-1-1 0 0,0 0 0 0 0,1 1 1 0 0,-1-1-1 0 0,1 1 1 0 0,-1-1-1 0 0,0 1 0 0 0,1-1 1 0 0,-1 0-1 0 0,1 1 0 0 0,-1-1 1 0 0,1 0-1 0 0,0 0 1 0 0,-1 1-1 0 0,1-1 0 0 0,-1 0 1 0 0,1 0-1 0 0,0 0 0 0 0,-1 0 1 0 0,1 1-1 0 0,-1-1 1 0 0,2 0-1 0 0,-1-1 3 0 0,0 1 1 0 0,0-1-1 0 0,0 0 0 0 0,0 1 1 0 0,0-1-1 0 0,0 0 0 0 0,0 0 1 0 0,0 1-1 0 0,0-1 0 0 0,0 0 1 0 0,0 0-1 0 0,0 0 0 0 0,1-2 1 0 0,19-40 183 0 0,-20 40-138 0 0,1-1 5 0 0,0-1-1 0 0,0 0 1 0 0,-1 0-1 0 0,0 0 1 0 0,0-1-1 0 0,0 1 1 0 0,0-7-1 0 0,-1 11-33 0 0,0 0-1 0 0,0 0 1 0 0,0 0-1 0 0,-1 0 0 0 0,1 1 1 0 0,0-1-1 0 0,0 0 1 0 0,0 0-1 0 0,-1 1 0 0 0,1-1 1 0 0,0 0-1 0 0,-1 0 1 0 0,1 1-1 0 0,-1-1 0 0 0,1 0 1 0 0,-1 1-1 0 0,1-1 1 0 0,-1 1-1 0 0,1-1 0 0 0,-1 0 1 0 0,0 0-1 0 0,-1 1-4 0 0,1 0-1 0 0,0-1 1 0 0,0 1-1 0 0,-1 0 0 0 0,1 0 1 0 0,0 0-1 0 0,0 0 1 0 0,-1 0-1 0 0,1 0 1 0 0,0 0-1 0 0,0 0 0 0 0,-1 1 1 0 0,1-1-1 0 0,0 0 1 0 0,0 1-1 0 0,0-1 0 0 0,-1 1 1 0 0,0 0-1 0 0,-1 0-103 0 0,0 1-1 0 0,0-1 1 0 0,0 0-1 0 0,0 1 1 0 0,0 0-1 0 0,1-1 0 0 0,-1 1 1 0 0,1 0-1 0 0,-1 1 1 0 0,1-1-1 0 0,0 0 1 0 0,-3 4-1 0 0,2 2-3836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39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6447 0 0,'0'0'1039'0'0,"12"14"218"0"0,-10-7-1278 0 0,-1 0 0 0 0,0 0-1 0 0,0 0 1 0 0,0 1 0 0 0,-1-1-1 0 0,0 0 1 0 0,-1 1 0 0 0,1-1-1 0 0,-2 0 1 0 0,1 1 0 0 0,-1-1-1 0 0,0 0 1 0 0,0 0 0 0 0,-1 0-1 0 0,0-1 1 0 0,-5 11 0 0 0,7-16-119 0 0,1-1 1 0 0,0 0-1 0 0,0 1 1 0 0,-1-1-1 0 0,1 0 0 0 0,0 0 1 0 0,-1 1-1 0 0,1-1 1 0 0,0 0-1 0 0,-1 0 1 0 0,1 1-1 0 0,0-1 1 0 0,-1 0-1 0 0,1 0 1 0 0,0 0-1 0 0,-1 0 1 0 0,1 1-1 0 0,0-1 1 0 0,-1 0-1 0 0,1 0 0 0 0,-1 0 1 0 0,1 0-1 0 0,0 0 1 0 0,-1 0-1 0 0,1 0 1 0 0,-1 0-1 0 0,1 0 1 0 0,0 0-1 0 0,-1 0 1 0 0,1-1-1 0 0,-1 1 1 0 0,1 0-1 0 0,0 0 1 0 0,-1 0-1 0 0,1 0 0 0 0,0-1 1 0 0,-1 1-1 0 0,1 0 1 0 0,0 0-1 0 0,-1-1 1 0 0,1 1-1 0 0,0 0 1 0 0,-1 0-1 0 0,1-1 1 0 0,0 1-1 0 0,0 0 1 0 0,0-1-1 0 0,-1 0 0 0 0,-1-2-972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40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40 4143 0 0,'3'-4'210'0'0,"0"1"-1"0"0,0 0 1 0 0,0 0-1 0 0,1 0 1 0 0,-1 1-1 0 0,1-1 1 0 0,0 1-1 0 0,-1 0 1 0 0,1 0-1 0 0,0 0 0 0 0,0 0 1 0 0,0 1-1 0 0,0-1 1 0 0,1 1-1 0 0,-1 0 1 0 0,8 0-1 0 0,-7 0-54 0 0,1 0 0 0 0,0 1 0 0 0,0-1 0 0 0,-1 2 0 0 0,1-1 0 0 0,0 0 0 0 0,-1 1-1 0 0,1 0 1 0 0,-1 1 0 0 0,1-1 0 0 0,-1 1 0 0 0,9 4 0 0 0,-13-6-148 0 0,-1 1-1 0 0,1-1 1 0 0,-1 0-1 0 0,1 0 1 0 0,-1 1-1 0 0,0-1 1 0 0,1 0 0 0 0,-1 1-1 0 0,1-1 1 0 0,-1 0-1 0 0,0 1 1 0 0,1-1-1 0 0,-1 1 1 0 0,0-1-1 0 0,0 1 1 0 0,1-1 0 0 0,-1 1-1 0 0,0-1 1 0 0,0 0-1 0 0,0 1 1 0 0,0-1-1 0 0,0 1 1 0 0,1 0-1 0 0,-1-1 1 0 0,0 1 0 0 0,0-1-1 0 0,0 1 1 0 0,0-1-1 0 0,0 1 1 0 0,0-1-1 0 0,-1 1 1 0 0,1-1 0 0 0,0 1-1 0 0,0-1 1 0 0,0 1-1 0 0,0-1 1 0 0,-1 1-1 0 0,1-1 1 0 0,0 0-1 0 0,0 1 1 0 0,-1-1 0 0 0,1 1-1 0 0,0-1 1 0 0,-1 1-1 0 0,1-1 1 0 0,-1 0-1 0 0,0 1 1 0 0,-22 16 367 0 0,19-14-342 0 0,-6 3-376 0 0,0 0 0 0 0,-1-1 0 0 0,1 0 0 0 0,-1 0 0 0 0,0-1-1 0 0,0-1 1 0 0,-18 4 0 0 0,26-7-451 0 0,6-3-1745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40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0 8751 0 0,'-14'9'128'0'0,"0"0"0"0"0,0 0 0 0 0,1 1 0 0 0,1 1 0 0 0,0 0 0 0 0,0 0 0 0 0,-12 18 0 0 0,23-28-106 0 0,1-1 0 0 0,0 1-1 0 0,-1-1 1 0 0,1 1 0 0 0,0 0-1 0 0,0-1 1 0 0,0 1 0 0 0,0-1-1 0 0,0 1 1 0 0,0 0 0 0 0,-1-1-1 0 0,1 1 1 0 0,1 0-1 0 0,-1-1 1 0 0,0 1 0 0 0,0 0-1 0 0,0-1 1 0 0,0 1 0 0 0,0 0-1 0 0,0-1 1 0 0,1 1 0 0 0,-1-1-1 0 0,0 1 1 0 0,1 0 0 0 0,-1-1-1 0 0,0 1 1 0 0,1-1 0 0 0,-1 1-1 0 0,1-1 1 0 0,-1 1 0 0 0,1-1-1 0 0,-1 0 1 0 0,1 1 0 0 0,-1-1-1 0 0,1 1 1 0 0,-1-1-1 0 0,1 0 1 0 0,-1 0 0 0 0,2 1-1 0 0,30 17 318 0 0,-22-13-304 0 0,-3-2-36 0 0,-5-2-33 0 0,-1 0-1 0 0,1-1 1 0 0,0 1 0 0 0,0 0 0 0 0,-1 0 0 0 0,1 0 0 0 0,0 0 0 0 0,-1 1 0 0 0,1-1 0 0 0,-1 0 0 0 0,0 1 0 0 0,1-1 0 0 0,-1 1 0 0 0,1 1 0 0 0,-4 0 50 0 0,0 1 0 0 0,0-1 0 0 0,0 0 0 0 0,-1-1 0 0 0,0 1 0 0 0,1 0 0 0 0,-1-1 0 0 0,0 1 0 0 0,-3 1 0 0 0,-42 32-756 0 0,17-15-2824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43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 1375 0 0,'10'-5'3738'0'0,"-9"9"-3403"0"0,-1-1 0 0 0,1 1 0 0 0,-1-1 0 0 0,0 1 0 0 0,0-1 0 0 0,-1 1 0 0 0,1-1 0 0 0,-1 0 0 0 0,0 1 0 0 0,0-1 0 0 0,-2 6 0 0 0,0 3 507 0 0,-4 27 461 0 0,3-1 0 0 0,-1 62-1 0 0,2-1-779 0 0,0-69-468 0 0,0-13-130 0 0,2 1-1 0 0,0 1 0 0 0,1-1 1 0 0,1 0-1 0 0,3 22 0 0 0,-2-38-1109 0 0,3-8-3462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44.1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 2 5983 0 0,'0'0'464'0'0,"0"0"-305"0"0,-1-2 658 0 0,-18 9-389 0 0,4 4-96 0 0,1 0 1 0 0,0 2-1 0 0,1-1 0 0 0,1 2 0 0 0,0 0 0 0 0,0 0 0 0 0,2 1 0 0 0,-1 0 0 0 0,2 1 0 0 0,-8 17 0 0 0,13-25-161 0 0,1 1 0 0 0,-1 0-1 0 0,1 0 1 0 0,1 0-1 0 0,0 0 1 0 0,0 1 0 0 0,0-1-1 0 0,1 0 1 0 0,1 1-1 0 0,0-1 1 0 0,0 1 0 0 0,1-1-1 0 0,0 1 1 0 0,1-1 0 0 0,0 1-1 0 0,0-1 1 0 0,1 0-1 0 0,0 0 1 0 0,0 0 0 0 0,10 16-1 0 0,-12-23-165 0 0,1 1 1 0 0,-1-1-1 0 0,1 0 0 0 0,0 0 0 0 0,0 1 0 0 0,0-1 0 0 0,0 0 0 0 0,0 0 0 0 0,0-1 0 0 0,0 1 1 0 0,1 0-1 0 0,-1-1 0 0 0,1 0 0 0 0,-1 1 0 0 0,1-1 0 0 0,-1 0 0 0 0,1 0 0 0 0,0 0 1 0 0,-1-1-1 0 0,1 1 0 0 0,0-1 0 0 0,0 1 0 0 0,0-1 0 0 0,0 0 0 0 0,-1 0 0 0 0,1 0 0 0 0,0-1 1 0 0,0 1-1 0 0,0-1 0 0 0,3 0 0 0 0,2-2 14 0 0,0-1 1 0 0,0 1-1 0 0,0-1 1 0 0,-1-1-1 0 0,1 1 0 0 0,-1-1 1 0 0,0-1-1 0 0,9-8 1 0 0,-4 3-8 0 0,3-3 12 0 0,0-1 1 0 0,20-25-1 0 0,-31 35-17 0 0,-1 1 0 0 0,0 0 0 0 0,-1-1 0 0 0,1 1 1 0 0,-1-1-1 0 0,0 0 0 0 0,0 0 0 0 0,0 0 0 0 0,-1 0 0 0 0,0 0 0 0 0,0 0 0 0 0,0-1 0 0 0,-1 1 0 0 0,1 0 0 0 0,-2-9 0 0 0,1 13-2 0 0,0 1-1 0 0,0 0 0 0 0,0-1 1 0 0,0 1-1 0 0,0-1 0 0 0,0 1 1 0 0,0 0-1 0 0,0-1 0 0 0,0 1 1 0 0,0 0-1 0 0,0-1 0 0 0,0 1 1 0 0,0-1-1 0 0,-1 1 0 0 0,1 0 1 0 0,0-1-1 0 0,0 1 0 0 0,0 0 0 0 0,-1-1 1 0 0,1 1-1 0 0,0 0 0 0 0,0 0 1 0 0,-1-1-1 0 0,1 1 0 0 0,0 0 1 0 0,-1 0-1 0 0,1-1 0 0 0,0 1 1 0 0,0 0-1 0 0,-1 0 0 0 0,0 0 1 0 0,-10 6 188 0 0,3-1-153 0 0,6-4-40 0 0,0-1 0 0 0,2 0-1 0 0,-1 0 0 0 0,1 0 0 0 0,0-1 0 0 0,0 1 1 0 0,-1 0-1 0 0,1-1 0 0 0,0 1 0 0 0,0 0 0 0 0,0 0 0 0 0,-1-1 0 0 0,1 1 0 0 0,0 0 0 0 0,0-1 0 0 0,0 1 0 0 0,0 0 0 0 0,0-1 0 0 0,0 1 0 0 0,0 0 0 0 0,0-1 0 0 0,0 1 1 0 0,0 0-1 0 0,0-1 0 0 0,0 1 0 0 0,0 0 0 0 0,0-1 0 0 0,0 1 0 0 0,0 0 0 0 0,0-1 0 0 0,0 1 0 0 0,0 0 0 0 0,0-1 0 0 0,1 1 0 0 0,-1-1 0 0 0,0 1 0 0 0,1 0 1 0 0,-1-1-1 0 0,0 1 0 0 0,0 0 0 0 0,0 0 0 0 0,0-1 1 0 0,1 1-1 0 0,-1 0 0 0 0,0-1 0 0 0,0 1 0 0 0,0 0 0 0 0,0 0 1 0 0,0-1-1 0 0,0 1 0 0 0,0 0 0 0 0,0-1 0 0 0,0 1 1 0 0,0 0-1 0 0,0-1 0 0 0,0 1 0 0 0,0 0 0 0 0,0-1 0 0 0,0 1 1 0 0,0 0-1 0 0,0 0 0 0 0,0-1 0 0 0,-1 1 0 0 0,1 0 1 0 0,0 0-1 0 0,0-1 0 0 0,0 1 0 0 0,0 0 0 0 0,-1 0 1 0 0,1-1-1 0 0,0 1 0 0 0,0 0 0 0 0,-1 0 0 0 0,1 0 0 0 0,0-1 1 0 0,0 1-1 0 0,-1 0 0 0 0,1 0 0 0 0,0 0 0 0 0,0 0 1 0 0,-1 0-1 0 0,1-1 0 0 0,0 1 0 0 0,-1 0 0 0 0,-8 1 23 0 0,-1 0 0 0 0,1 1-1 0 0,0 0 1 0 0,0 0 0 0 0,0 1-1 0 0,0 0 1 0 0,0 0 0 0 0,1 1 0 0 0,-1 1-1 0 0,-11 7 1 0 0,19-12-99 0 0,-1 5-4717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46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13 4143 0 0,'-2'-12'2426'0'0,"2"12"-2311"0"0,-1 0-1 0 0,0 1 1 0 0,1-1 0 0 0,-1 0 0 0 0,0 1 0 0 0,1-1-1 0 0,-1 1 1 0 0,1-1 0 0 0,-1 1 0 0 0,1 0-1 0 0,-1-1 1 0 0,1 1 0 0 0,-1-1 0 0 0,1 1 0 0 0,-1 0-1 0 0,1-1 1 0 0,0 1 0 0 0,-1 0 0 0 0,1-1 0 0 0,0 1-1 0 0,0 0 1 0 0,0 0 0 0 0,-1 1 0 0 0,-1 24 116 0 0,-1 2 317 0 0,-4-3 212 0 0,1-1-1 0 0,1 1 0 0 0,2 0 1 0 0,-1 37-1 0 0,-4 27 444 0 0,5-71-929 0 0,2-1 0 0 0,0 0 0 0 0,2 32 0 0 0,-1-49-266 0 0,0 1 0 0 0,0-1-1 0 0,1 1 1 0 0,-1-1 0 0 0,0 1 0 0 0,0 0-1 0 0,0-1 1 0 0,1 1 0 0 0,-1-1 0 0 0,0 1-1 0 0,1-1 1 0 0,-1 1 0 0 0,0-1 0 0 0,1 1-1 0 0,-1-1 1 0 0,1 0 0 0 0,-1 1 0 0 0,1-1-1 0 0,-1 1 1 0 0,1-1 0 0 0,-1 0 0 0 0,1 1-1 0 0,-1-1 1 0 0,1 0 0 0 0,-1 0-1 0 0,1 0 1 0 0,-1 1 0 0 0,1-1 0 0 0,0 0-1 0 0,-1 0 1 0 0,1 0 0 0 0,-1 0 0 0 0,1 0-1 0 0,0 0 1 0 0,-1 0 0 0 0,1 0 0 0 0,-1 0-1 0 0,1 0 1 0 0,0 0 0 0 0,-1-1 0 0 0,1 1-1 0 0,-1 0 1 0 0,1 0 0 0 0,-1-1 0 0 0,2 1-1 0 0,22-12 349 0 0,-11 3-362 0 0,-1 0 1 0 0,-1-1-1 0 0,1 0 0 0 0,-1-1 0 0 0,11-15 1 0 0,-19 23 4 0 0,0-1 0 0 0,-1 1 0 0 0,1 0 1 0 0,-1-1-1 0 0,0 0 0 0 0,0 1 0 0 0,-1-1 1 0 0,1 0-1 0 0,-1 0 0 0 0,0 0 0 0 0,1 0 1 0 0,-2 0-1 0 0,1 0 0 0 0,-1 0 0 0 0,1-1 1 0 0,-1 1-1 0 0,0 0 0 0 0,0 0 0 0 0,-1 0 1 0 0,1 0-1 0 0,-1 0 0 0 0,0 0 0 0 0,0-1 1 0 0,-3-4-1 0 0,2 7 10 0 0,1 0 0 0 0,-1-1 1 0 0,0 1-1 0 0,0 0 0 0 0,-1 1 0 0 0,1-1 1 0 0,0 0-1 0 0,-1 1 0 0 0,1-1 0 0 0,-1 1 1 0 0,1-1-1 0 0,-1 1 0 0 0,0 0 0 0 0,1 0 1 0 0,-1 1-1 0 0,0-1 0 0 0,0 0 0 0 0,0 1 1 0 0,0 0-1 0 0,0 0 0 0 0,1 0 0 0 0,-5 0 1 0 0,-5 0-275 0 0,1 1 1 0 0,-1 0-1 0 0,1 1 1 0 0,-15 4 0 0 0,25-4-2200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46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9215 0 0,'0'24'976'0'0,"7"15"-928"0"0,-4-25-15 0 0,0 1 0 0 0,-1-1-1 0 0,-1 24 1 0 0,-1-26 2 0 0,-1-3-218 0 0,1-1 0 0 0,-1 0 1 0 0,2 0-1 0 0,-1 0 0 0 0,1 0 1 0 0,4 16-1 0 0,-7-28-3168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47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 10135 0 0,'1'-1'108'0'0,"1"-1"-1"0"0,-1 0 0 0 0,0 1 1 0 0,1 0-1 0 0,-1-1 0 0 0,1 1 1 0 0,-1 0-1 0 0,1 0 0 0 0,0 0 1 0 0,0 0-1 0 0,-1 0 0 0 0,1 0 0 0 0,0 1 1 0 0,0-1-1 0 0,0 0 0 0 0,0 1 1 0 0,0 0-1 0 0,0-1 0 0 0,0 1 1 0 0,0 0-1 0 0,0 0 0 0 0,0 0 1 0 0,3 1-1 0 0,6-1-126 0 0,0 1 1 0 0,22 4-1 0 0,-32-4 35 0 0,1-1-1 0 0,0 0 0 0 0,-1 0 0 0 0,1 1 0 0 0,-1-1 1 0 0,1 1-1 0 0,-1 0 0 0 0,1-1 0 0 0,-1 1 0 0 0,1 0 1 0 0,-1 0-1 0 0,1 0 0 0 0,-1 0 0 0 0,0 0 0 0 0,0 0 1 0 0,1 0-1 0 0,-1 0 0 0 0,0 1 0 0 0,0-1 0 0 0,0 0 1 0 0,0 1-1 0 0,0-1 0 0 0,-1 1 0 0 0,1-1 0 0 0,0 1 1 0 0,-1-1-1 0 0,1 1 0 0 0,-1-1 0 0 0,1 1 0 0 0,-1 0 1 0 0,0-1-1 0 0,0 1 0 0 0,0 0 0 0 0,0-1 0 0 0,0 1 1 0 0,0 0-1 0 0,0-1 0 0 0,0 1 0 0 0,-1-1 0 0 0,1 1 1 0 0,-1 0-1 0 0,1-1 0 0 0,-1 1 0 0 0,-1 1 0 0 0,-1 4 61 0 0,0 0 0 0 0,-1-1 0 0 0,0 1 0 0 0,0-1 0 0 0,-1 0 0 0 0,1 0 0 0 0,-1 0 0 0 0,-9 6 0 0 0,-39 28-1792 0 0,51-40 398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1:47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0 8751 0 0,'-7'1'272'0'0,"1"-1"0"0"0,0 1 0 0 0,0 1 0 0 0,0-1 0 0 0,0 1 0 0 0,0 0 0 0 0,0 0 0 0 0,0 0 0 0 0,1 1 0 0 0,-1 0 0 0 0,-6 5 0 0 0,12-8-152 0 0,6 11 278 0 0,3-6-395 0 0,-1 0 0 0 0,1 0 1 0 0,-1 1-1 0 0,-1 1 0 0 0,1-1 0 0 0,-1 1 1 0 0,8 11-1 0 0,-13-16 37 0 0,0 0 0 0 0,0 1-1 0 0,-1-1 1 0 0,1 1 0 0 0,-1 0 0 0 0,0-1-1 0 0,0 1 1 0 0,0 0 0 0 0,0 0 0 0 0,0 0-1 0 0,-1 0 1 0 0,1 0 0 0 0,-1 0-1 0 0,0 0 1 0 0,0 0 0 0 0,0 0 0 0 0,0 0-1 0 0,-1 0 1 0 0,1 0 0 0 0,-1-1 0 0 0,1 1-1 0 0,-1 0 1 0 0,0 0 0 0 0,0 0 0 0 0,-1 0-1 0 0,1-1 1 0 0,0 1 0 0 0,-1-1 0 0 0,-3 5-1 0 0,-7 8 375 0 0,0-1 0 0 0,-2 0 0 0 0,-18 16 0 0 0,-21 10-3158 0 0,44-36-754 0 0,5-3 1692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19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2759 0 0,'0'0'248'0'0,"15"5"-248"0"0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7:55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6103 0 0,'0'0'548'0'0,"28"6"-429"0"0,-2-5 869 0 0,-23-2-767 0 0,0 1-1 0 0,-1 0 0 0 0,1 0 0 0 0,0 0 0 0 0,-1 0 0 0 0,1 1 0 0 0,0-1 1 0 0,0 1-1 0 0,-1-1 0 0 0,1 1 0 0 0,-1 0 0 0 0,1 0 0 0 0,-1 0 1 0 0,4 2-1 0 0,17 12-152 0 0,-13-7-2 0 0,1-1 1 0 0,1-1-1 0 0,-1 0 0 0 0,15 5 1 0 0,-2-3 82 0 0,0 2 0 0 0,27 13 0 0 0,-43-18-102 0 0,0 0 1 0 0,0 1-1 0 0,0 0 0 0 0,-1 0 0 0 0,0 1 1 0 0,0 0-1 0 0,-1 0 0 0 0,1 1 0 0 0,4 8 1 0 0,3 6 14 0 0,-1 1 1 0 0,-1 0 0 0 0,-1 1-1 0 0,-2 1 1 0 0,0-1-1 0 0,-1 1 1 0 0,7 44 0 0 0,-7-1 38 0 0,1 118 1 0 0,-8-133-55 0 0,-2-1 0 0 0,-3 1 0 0 0,-2-1 1 0 0,-2-1-1 0 0,-2 1 0 0 0,-28 79 0 0 0,21-89-25 0 0,-3 0-1 0 0,-1-2 0 0 0,-2 0 1 0 0,-2-1-1 0 0,-43 51 0 0 0,39-53-21 0 0,-51 58 0 0 0,47-59 184 0 0,18-19 32 0 0,-1 0 0 0 0,0-1 0 0 0,-1-1 0 0 0,-25 17 0 0 0,-5 0 111 0 0,47-31-373 0 0,0-1 0 0 0,0 0 0 0 0,0 0 0 0 0,0 0 0 0 0,0 0 0 0 0,0 1 0 0 0,0-1 0 0 0,-1 0 0 0 0,1 0 0 0 0,0 0 1 0 0,0 1-1 0 0,0-1 0 0 0,0 0 0 0 0,0 0 0 0 0,0 0 0 0 0,0 1 0 0 0,0-1 0 0 0,0 0 0 0 0,0 0 0 0 0,0 0 0 0 0,0 1 0 0 0,1-1 0 0 0,-1 0 0 0 0,0 0 0 0 0,0 0 0 0 0,0 0 0 0 0,0 1 0 0 0,0-1 1 0 0,0 0-1 0 0,0 0 0 0 0,0 0 0 0 0,1 0 0 0 0,-1 1 0 0 0,0-1 0 0 0,0 0 0 0 0,0 0 0 0 0,0 0 0 0 0,0 0 0 0 0,1 0 0 0 0,-1 0 0 0 0,0 0 0 0 0,0 0 0 0 0,0 1 0 0 0,1-1 0 0 0,-1 0 0 0 0,0 0 1 0 0,0 0-1 0 0,0 0 0 0 0,1 0 0 0 0,-1 0 0 0 0,0 0 0 0 0,0 0 0 0 0,0 0 0 0 0,0 0 0 0 0,1 0 0 0 0,-1 0 0 0 0,0 0 0 0 0,0 0 0 0 0,0-1 0 0 0,1 1 0 0 0,12 1-2903 0 0,-7-3 1478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12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15775 0 0,'2'6'704'0'0,"-1"-3"136"0"0,1 2-672 0 0,1-1-168 0 0,-1 0 0 0 0,0-1 0 0 0,0 0-352 0 0,1-1-96 0 0,0 0-32 0 0,-1-1 0 0 0,1-1-152 0 0,-1 1-32 0 0,2-2-680 0 0,-1 1-424 0 0,-2-3-2264 0 0,1-1 1984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36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 2991 0 0,'-1'0'134'0'0,"0"-1"1135"0"0,53 3 2041 0 0,1 0-3103 0 0,-43 1-477 0 0,-2-1-4436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6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33 1375 0 0,'10'-18'1731'0'0,"-5"7"2809"0"0,-5 11-4530 0 0,0 0-1 0 0,0 0 1 0 0,0-1-1 0 0,0 1 1 0 0,0 0-1 0 0,0 0 1 0 0,0 0-1 0 0,0 0 1 0 0,0 0-1 0 0,0 0 1 0 0,0-1-1 0 0,0 1 1 0 0,0 0-1 0 0,0 0 1 0 0,0 0-1 0 0,0 0 1 0 0,-1 0 0 0 0,1 0-1 0 0,0-1 1 0 0,0 1-1 0 0,0 0 1 0 0,0 0-1 0 0,0 0 1 0 0,0 0-1 0 0,0 0 1 0 0,0 0-1 0 0,0 0 1 0 0,-1 0-1 0 0,1 0 1 0 0,0 0-1 0 0,0-1 1 0 0,0 1-1 0 0,0 0 1 0 0,0 0 0 0 0,0 0-1 0 0,-1 0 1 0 0,1 0-1 0 0,0 0 1 0 0,0 0-1 0 0,0 0 1 0 0,0 0-1 0 0,-1 0 1 0 0,-8 3 700 0 0,-14 8 677 0 0,17-8-1173 0 0,4-2-166 0 0,0 0-1 0 0,0 0 0 0 0,0 1 0 0 0,0-1 1 0 0,0 1-1 0 0,0-1 0 0 0,1 1 0 0 0,-1 0 0 0 0,1-1 1 0 0,-1 1-1 0 0,1 0 0 0 0,-1 0 0 0 0,1 0 1 0 0,0 0-1 0 0,0 0 0 0 0,0 1 0 0 0,0-1 1 0 0,1 0-1 0 0,-1 0 0 0 0,0 4 0 0 0,1-5-14 0 0,-1 1 0 0 0,1 0 1 0 0,0-1-1 0 0,0 1 0 0 0,0 0 0 0 0,0-1 0 0 0,1 1 0 0 0,-1 0 0 0 0,0-1 0 0 0,1 1 0 0 0,-1 0 0 0 0,1-1 0 0 0,-1 1 0 0 0,1-1 0 0 0,0 1 0 0 0,0-1 0 0 0,-1 1 1 0 0,1-1-1 0 0,0 0 0 0 0,1 1 0 0 0,-1-1 0 0 0,0 0 0 0 0,0 0 0 0 0,0 0 0 0 0,1 0 0 0 0,-1 0 0 0 0,0 0 0 0 0,1 0 0 0 0,2 1 0 0 0,-3-2-30 0 0,0 1 0 0 0,-1-1 0 0 0,1 0 0 0 0,0 0-1 0 0,0 0 1 0 0,0 0 0 0 0,0 0 0 0 0,0 1 0 0 0,0-2-1 0 0,-1 1 1 0 0,1 0 0 0 0,0 0 0 0 0,0 0 0 0 0,0 0-1 0 0,0 0 1 0 0,0-1 0 0 0,-1 1 0 0 0,1 0 0 0 0,0-1 0 0 0,0 1-1 0 0,-1-1 1 0 0,2 0 0 0 0,16-19 74 0 0,-14 14-66 0 0,-1-1 1 0 0,0 0 0 0 0,0 0 0 0 0,3-13-1 0 0,-4 15-11 0 0,-2 3 0 0 0,1 0 0 0 0,-1 0 0 0 0,1 1 0 0 0,-1-1 0 0 0,0 0 0 0 0,0 0 0 0 0,0 0 0 0 0,0 0 0 0 0,0 0 0 0 0,0-2 0 0 0,-6 11 57 0 0,1 6 44 0 0,4-8-260 0 0,0 1 1 0 0,1-1 0 0 0,-1 1 0 0 0,1 0 0 0 0,0-1 0 0 0,1 1-1 0 0,-1-1 1 0 0,1 1 0 0 0,0-1 0 0 0,4 9 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6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 9215 0 0,'-2'0'43'0'0,"0"0"0"0"0,0 1 0 0 0,-1-1-1 0 0,1 1 1 0 0,0 0 0 0 0,0 0 0 0 0,0-1 0 0 0,0 1-1 0 0,0 1 1 0 0,0-1 0 0 0,0 0 0 0 0,0 0 0 0 0,1 1-1 0 0,-1-1 1 0 0,0 1 0 0 0,-1 2 0 0 0,2-4-77 0 0,1 1-1 0 0,-1-1 1 0 0,1 0 0 0 0,-1 1 0 0 0,1-1-1 0 0,-1 1 1 0 0,1-1 0 0 0,-1 1 0 0 0,1-1 0 0 0,0 1-1 0 0,-1 0 1 0 0,1-1 0 0 0,0 1 0 0 0,0-1 0 0 0,-1 1-1 0 0,1 0 1 0 0,0-1 0 0 0,0 1 0 0 0,0 0 0 0 0,0-1-1 0 0,0 1 1 0 0,0 0 0 0 0,0-1 0 0 0,0 1 0 0 0,0 0-1 0 0,0-1 1 0 0,0 1 0 0 0,0 0 0 0 0,0-1 0 0 0,1 1-1 0 0,-1 0 1 0 0,0-1 0 0 0,0 1 0 0 0,1-1 0 0 0,-1 1-1 0 0,0 0 1 0 0,1-1 0 0 0,-1 1 0 0 0,1-1 0 0 0,-1 1-1 0 0,1-1 1 0 0,-1 1 0 0 0,1-1 0 0 0,-1 0 0 0 0,1 1-1 0 0,-1-1 1 0 0,1 0 0 0 0,-1 1 0 0 0,1-1 0 0 0,0 0-1 0 0,-1 1 1 0 0,1-1 0 0 0,0 0 0 0 0,-1 0 0 0 0,2 0-1 0 0,2 1 497 0 0,2 1-24 0 0,0-1 0 0 0,-1 1-1 0 0,1 0 1 0 0,0 1 0 0 0,-1-1 0 0 0,9 6 0 0 0,-13-7-438 0 0,0 0 1 0 0,-1 0-1 0 0,1-1 1 0 0,0 1-1 0 0,0 0 1 0 0,0 1-1 0 0,-1-1 1 0 0,1 0 0 0 0,0 0-1 0 0,-1 0 1 0 0,1 0-1 0 0,-1 1 1 0 0,1-1-1 0 0,-1 0 1 0 0,0 0-1 0 0,0 1 1 0 0,1-1 0 0 0,-1 0-1 0 0,0 0 1 0 0,0 1-1 0 0,0-1 1 0 0,0 0-1 0 0,-1 1 1 0 0,1-1 0 0 0,0 0-1 0 0,0 0 1 0 0,-1 1-1 0 0,1-1 1 0 0,-1 0-1 0 0,1 0 1 0 0,-1 0-1 0 0,1 1 1 0 0,-1-1 0 0 0,0 0-1 0 0,0 0 1 0 0,0 0-1 0 0,1 0 1 0 0,-2 1-1 0 0,-3 3-55 0 0,1-1 1 0 0,-1 1-1 0 0,1 0 0 0 0,-1-1 0 0 0,-1 0 0 0 0,1 0 0 0 0,-6 3 0 0 0,0 0-1626 0 0,7-4-1815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7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1 6447 0 0,'-3'2'203'0'0,"0"0"-1"0"0,0 0 0 0 0,0 1 0 0 0,0-2 1 0 0,-1 1-1 0 0,-2 1 0 0 0,2-1-18 0 0,1-1-1 0 0,0 1 1 0 0,0-1-1 0 0,0 1 1 0 0,0 0 0 0 0,0 0-1 0 0,0 1 1 0 0,0-1-1 0 0,1 1 1 0 0,-1-1-1 0 0,-2 5 1 0 0,5-7-171 0 0,0 1 1 0 0,0-1-1 0 0,0 0 0 0 0,-1 1 1 0 0,1-1-1 0 0,0 0 0 0 0,0 1 1 0 0,0-1-1 0 0,0 1 0 0 0,0-1 0 0 0,0 0 1 0 0,1 1-1 0 0,-1-1 0 0 0,0 0 1 0 0,0 1-1 0 0,0-1 0 0 0,0 0 1 0 0,0 1-1 0 0,0-1 0 0 0,1 0 1 0 0,-1 1-1 0 0,0-1 0 0 0,0 0 1 0 0,0 0-1 0 0,1 1 0 0 0,-1-1 0 0 0,0 0 1 0 0,0 0-1 0 0,1 1 0 0 0,-1-1 1 0 0,0 0-1 0 0,1 0 0 0 0,-1 0 1 0 0,0 1-1 0 0,1-1 0 0 0,0 0 1 0 0,12 6 335 0 0,-11-5-290 0 0,2 0-10 0 0,0 1 0 0 0,0 0-1 0 0,1 1 1 0 0,-1-1 0 0 0,0 1 0 0 0,-1-1-1 0 0,1 1 1 0 0,5 5 0 0 0,-8-7-16 0 0,-1 0 0 0 0,1 0 1 0 0,-1 0-1 0 0,1 0 0 0 0,0 0 1 0 0,-1-1-1 0 0,0 1 0 0 0,1 0 1 0 0,-1 0-1 0 0,0 0 0 0 0,1 0 1 0 0,-1 0-1 0 0,0 0 0 0 0,0 1 1 0 0,0-1-1 0 0,0 0 0 0 0,0 1 1 0 0,-1 0 25 0 0,1 0-1 0 0,-1-1 1 0 0,1 1 0 0 0,-1-1 0 0 0,0 1-1 0 0,0-1 1 0 0,0 1 0 0 0,0-1 0 0 0,0 0-1 0 0,0 0 1 0 0,0 1 0 0 0,0-1 0 0 0,0 0 0 0 0,-3 2-1 0 0,-11 9-107 0 0,4-3-621 0 0,0 0 0 0 0,-21 12-1 0 0,30-20 354 0 0,-4-2-7107 0 0,4 0 5385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7.7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10591 0 0,'2'25'361'0'0,"-2"-1"0"0"0,0 0-1 0 0,-5 28 1 0 0,0 29-2209 0 0,5-85-1867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8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 10135 0 0,'-3'1'74'0'0,"0"1"0"0"0,0 0 0 0 0,1 0 0 0 0,-1 0 0 0 0,1 1 0 0 0,0-1 0 0 0,-1 1 0 0 0,1-1 0 0 0,0 1 0 0 0,1 0 0 0 0,-1-1 0 0 0,0 1 0 0 0,1 0 0 0 0,0 0 0 0 0,-1 0 0 0 0,0 4 0 0 0,0-1-44 0 0,-9 30 265 0 0,10-35-283 0 0,1 0 0 0 0,-1 1 0 0 0,1-1 0 0 0,0 0 0 0 0,0 0 0 0 0,-1 1 0 0 0,1-1 0 0 0,0 0 0 0 0,0 1-1 0 0,0-1 1 0 0,0 0 0 0 0,1 0 0 0 0,-1 1 0 0 0,0-1 0 0 0,0 0 0 0 0,1 0 0 0 0,-1 1 0 0 0,1-1 0 0 0,-1 0 0 0 0,1 0 0 0 0,0 0 0 0 0,-1 0 0 0 0,1 0 0 0 0,0 0 0 0 0,1 2 0 0 0,0-3 3 0 0,-1 0 1 0 0,1 0-1 0 0,0 0 1 0 0,0 0 0 0 0,0 0-1 0 0,0 0 1 0 0,-1 0-1 0 0,1-1 1 0 0,0 1-1 0 0,0-1 1 0 0,-1 1 0 0 0,1-1-1 0 0,0 0 1 0 0,-1 0-1 0 0,1 1 1 0 0,0-1 0 0 0,1-2-1 0 0,27-18 11 0 0,-28 20-24 0 0,0-1-1 0 0,0 0 0 0 0,0 0 1 0 0,0 1-1 0 0,0-1 0 0 0,-1-1 1 0 0,1 1-1 0 0,-1 0 1 0 0,0 0-1 0 0,1-1 0 0 0,-1 1 1 0 0,0-1-1 0 0,0 1 0 0 0,0-1 1 0 0,-1 1-1 0 0,2-6 0 0 0,-2 7 14 0 0,-1 0-1 0 0,1-1 0 0 0,0 1 0 0 0,-1 0 0 0 0,1-1 1 0 0,0 1-1 0 0,-1 0 0 0 0,0 0 0 0 0,1 0 0 0 0,-1 0 1 0 0,0-1-1 0 0,1 1 0 0 0,-1 0 0 0 0,0 0 0 0 0,0 0 1 0 0,0 0-1 0 0,0 1 0 0 0,0-1 0 0 0,0 0 0 0 0,0 0 1 0 0,0 1-1 0 0,0-1 0 0 0,-1 0 0 0 0,1 1 0 0 0,0-1 1 0 0,0 1-1 0 0,-1 0 0 0 0,1-1 0 0 0,0 1 0 0 0,0 0 1 0 0,-1 0-1 0 0,1-1 0 0 0,0 1 0 0 0,-3 1 0 0 0,-23-1 229 0 0,27 0-284 0 0,-1 0 0 0 0,1 0 0 0 0,-1 0 0 0 0,1 0 0 0 0,-1 0 0 0 0,0 0 0 0 0,1 1 0 0 0,-1-1 0 0 0,1 0 0 0 0,-1 0 0 0 0,1 0 0 0 0,-1 0 0 0 0,1 1 0 0 0,-1-1 0 0 0,1 0 0 0 0,0 0 0 0 0,-1 1 0 0 0,1-1-1 0 0,-1 0 1 0 0,1 1 0 0 0,-1-1 0 0 0,1 0 0 0 0,0 1 0 0 0,-1-1 0 0 0,1 1 0 0 0,0-1 0 0 0,0 1 0 0 0,-1-1 0 0 0,1 0 0 0 0,0 1 0 0 0,0-1 0 0 0,-1 1 0 0 0,1-1 0 0 0,0 1 0 0 0,0 0 0 0 0,0-1 0 0 0,0 1 0 0 0,0-1 0 0 0,0 1 0 0 0,0-1 0 0 0,0 1 0 0 0,0-1 0 0 0,0 1 0 0 0,0-1-1 0 0,0 1 1 0 0,1-1 0 0 0,-1 1 0 0 0,0 0 0 0 0,5 6-3983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9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42 7831 0 0,'0'0'603'0'0,"-10"-2"1081"0"0,8 4-1562 0 0,0 0-1 0 0,1 0 1 0 0,-1 0-1 0 0,0 0 1 0 0,1 1 0 0 0,0-1-1 0 0,-1 0 1 0 0,1 1 0 0 0,0-1-1 0 0,0 1 1 0 0,0-1-1 0 0,0 4 1 0 0,0-4-58 0 0,1-1 0 0 0,-1 1-1 0 0,1 0 1 0 0,0 0 0 0 0,0 0 0 0 0,0 0 0 0 0,-1 0-1 0 0,2 0 1 0 0,-1 0 0 0 0,0 0 0 0 0,0-1 0 0 0,1 1-1 0 0,-1 0 1 0 0,1 0 0 0 0,-1 0 0 0 0,1 0 0 0 0,1 2-1 0 0,-2-4-60 0 0,0 0 1 0 0,1 1-1 0 0,-1-1 0 0 0,1 0 0 0 0,-1 0 0 0 0,0 1 0 0 0,1-1 0 0 0,-1 0 0 0 0,0 0 0 0 0,1 0 1 0 0,-1 0-1 0 0,1 1 0 0 0,-1-1 0 0 0,1 0 0 0 0,-1 0 0 0 0,1 0 0 0 0,-1 0 0 0 0,0 0 0 0 0,1 0 1 0 0,-1 0-1 0 0,1 0 0 0 0,-1 0 0 0 0,1-1 0 0 0,-1 1 0 0 0,0 0 0 0 0,1 0 0 0 0,-1 0 0 0 0,1 0 1 0 0,-1 0-1 0 0,0-1 0 0 0,1 1 0 0 0,-1 0 0 0 0,1 0 0 0 0,-1-1 0 0 0,0 1 0 0 0,1 0 0 0 0,-1-1 1 0 0,1 0-1 0 0,12-15 57 0 0,-10 13-26 0 0,7-10-49 0 0,-9 10 13 0 0,1 0 0 0 0,-1 1 0 0 0,1-1 0 0 0,0 1 0 0 0,0-1 0 0 0,0 1 0 0 0,0 0 0 0 0,0 0 0 0 0,0 0 0 0 0,1 0 0 0 0,-1 0 0 0 0,1 0 0 0 0,-1 1 0 0 0,5-2 0 0 0,-7 3 72 0 0,1 0 0 0 0,0 0-1 0 0,0 1 1 0 0,-1-1 0 0 0,1 0 0 0 0,0 1-1 0 0,-1-1 1 0 0,1 1 0 0 0,-1-1 0 0 0,1 1-1 0 0,0-1 1 0 0,-1 1 0 0 0,1-1 0 0 0,-1 1 0 0 0,1-1-1 0 0,-1 1 1 0 0,0 0 0 0 0,1-1 0 0 0,-1 1-1 0 0,0 0 1 0 0,1 1 0 0 0,8 21 1010 0 0,-3-9-746 0 0,-6-13-334 0 0,0 0 0 0 0,0 0 0 0 0,1-1-1 0 0,-1 1 1 0 0,0 0 0 0 0,1-1 0 0 0,-1 1-1 0 0,1 0 1 0 0,-1-1 0 0 0,1 1-1 0 0,-1-1 1 0 0,1 1 0 0 0,-1-1 0 0 0,1 1-1 0 0,0-1 1 0 0,-1 1 0 0 0,1-1 0 0 0,0 1-1 0 0,-1-1 1 0 0,1 0 0 0 0,0 1 0 0 0,-1-1-1 0 0,1 0 1 0 0,0 0 0 0 0,0 0 0 0 0,1 1-1 0 0,-2-2 1 0 0,1 1-1 0 0,0-1 0 0 0,0 1 0 0 0,-1-1 0 0 0,1 0 0 0 0,0 1 1 0 0,-1-1-1 0 0,1 1 0 0 0,-1-1 0 0 0,1 0 0 0 0,-1 0 0 0 0,1 1 1 0 0,-1-1-1 0 0,1 0 0 0 0,-1 0 0 0 0,0 0 0 0 0,1 1 0 0 0,-1-3 1 0 0,2-2-1 0 0,0-1 0 0 0,-1 0 0 0 0,0 0 0 0 0,0 0 0 0 0,0-9 0 0 0,-3-18-1323 0 0,2 33 1138 0 0,-3 10-8828 0 0,3-10 8792 0 0,26 3 11 0 0,-22-2 685 0 0,0 0 0 0 0,0-1 0 0 0,0 1 0 0 0,0-1-1 0 0,0 0 1 0 0,0 0 0 0 0,8-2 0 0 0,9-7 3017 0 0,-21 9-3447 0 0,1 0-1 0 0,-1 0 1 0 0,0 0 0 0 0,0 0 0 0 0,0 0 0 0 0,0 0 0 0 0,0 0-1 0 0,0 0 1 0 0,0 0 0 0 0,0-1 0 0 0,0 1 0 0 0,1 0 0 0 0,-1 0-1 0 0,0 0 1 0 0,0 0 0 0 0,0 0 0 0 0,0 0 0 0 0,0 0-1 0 0,0 0 1 0 0,0-1 0 0 0,0 1 0 0 0,0 0 0 0 0,0 0 0 0 0,0 0-1 0 0,0 0 1 0 0,0 0 0 0 0,0 0 0 0 0,0-1 0 0 0,0 1 0 0 0,0 0-1 0 0,0 0 1 0 0,0 0 0 0 0,0 0 0 0 0,0 0 0 0 0,0 0 0 0 0,0 0-1 0 0,0 0 1 0 0,0-1 0 0 0,0 1 0 0 0,-1 0 0 0 0,1 0 0 0 0,0 0-1 0 0,0 0 1 0 0,0 0 0 0 0,0 0 0 0 0,0 0 0 0 0,0 0-1 0 0,0-1 1 0 0,-14-1 283 0 0,10 1-312 0 0,1 1 0 0 0,0 0 0 0 0,0 0 0 0 0,-1 0 0 0 0,1 0 1 0 0,0 1-1 0 0,0-1 0 0 0,-1 1 0 0 0,1 0 0 0 0,0 0 0 0 0,0 0 0 0 0,0 0 0 0 0,0 1 0 0 0,-4 1 1 0 0,6-1-8 0 0,0-1 0 0 0,-1 1 1 0 0,1-1-1 0 0,0 1 1 0 0,0-1-1 0 0,0 1 1 0 0,0 0-1 0 0,0 0 0 0 0,1-1 1 0 0,-1 1-1 0 0,0 0 1 0 0,1 0-1 0 0,-1 0 1 0 0,1 0-1 0 0,0 0 0 0 0,-1 0 1 0 0,1 0-1 0 0,0 0 1 0 0,0 0-1 0 0,1 0 1 0 0,-1 0-1 0 0,0-1 0 0 0,1 1 1 0 0,0 4-1 0 0,-1-4-137 0 0,1 0 0 0 0,-1 0 0 0 0,1-1 0 0 0,-1 1 0 0 0,1 0 0 0 0,0 0 0 0 0,0 0 0 0 0,0-1 0 0 0,0 1 0 0 0,0 0 0 0 0,0-1 0 0 0,0 1 0 0 0,0-1 0 0 0,1 1 0 0 0,-1-1 0 0 0,0 0 0 0 0,1 0 0 0 0,-1 1 0 0 0,3 0 0 0 0,-2-2-18 0 0,-1 1-1 0 0,1-1 1 0 0,-1 0-1 0 0,1 0 1 0 0,0 0-1 0 0,-1 0 1 0 0,1 0-1 0 0,0 0 1 0 0,-1 0-1 0 0,1 0 1 0 0,0-1-1 0 0,-1 1 1 0 0,1-1-1 0 0,-1 1 1 0 0,1-1-1 0 0,-1 1 1 0 0,1-1-1 0 0,-1 0 1 0 0,1 0 0 0 0,-1 0-1 0 0,0 0 1 0 0,0 0-1 0 0,1 0 1 0 0,-1 0-1 0 0,1-2 1 0 0,4-2-741 0 0,4-5 95 0 0,0 1-1 0 0,1 0 1 0 0,0 0-1 0 0,0 1 0 0 0,1 1 1 0 0,21-10-1 0 0,-20 8 3290 0 0,-13 9-2359 0 0,0 0-1 0 0,0 0 0 0 0,0-1 0 0 0,0 1 0 0 0,0 0 1 0 0,0 0-1 0 0,-1-1 0 0 0,1 1 0 0 0,0 0 1 0 0,0 0-1 0 0,0 0 0 0 0,0-1 0 0 0,-1 1 0 0 0,1 0 1 0 0,0 0-1 0 0,0 0 0 0 0,-1 0 0 0 0,1-1 0 0 0,0 1 1 0 0,0 0-1 0 0,0 0 0 0 0,-1 0 0 0 0,1 0 1 0 0,0 0-1 0 0,-1 0 0 0 0,1 0 0 0 0,0 0 0 0 0,0 0 1 0 0,-1 0-1 0 0,1 0 0 0 0,0 0 0 0 0,-4-1 440 0 0,1 1 0 0 0,0-1 0 0 0,0 1 0 0 0,-1 0 0 0 0,1 1 0 0 0,0-1 0 0 0,-5 1 0 0 0,2 1-185 0 0,5-2-359 0 0,-1 0 1 0 0,0 1-1 0 0,0-1 1 0 0,0 1-1 0 0,1-1 1 0 0,-1 1-1 0 0,0 0 1 0 0,1-1-1 0 0,-1 1 0 0 0,0 0 1 0 0,1 0-1 0 0,-1 0 1 0 0,1 1-1 0 0,0-1 1 0 0,-1 0-1 0 0,1 0 1 0 0,0 1-1 0 0,0-1 1 0 0,0 1-1 0 0,-1-1 0 0 0,2 1 1 0 0,-1 0-1 0 0,0-1 1 0 0,-1 4-1 0 0,2-4-44 0 0,0 0-1 0 0,0 0 1 0 0,0 0-1 0 0,0 0 1 0 0,0 0-1 0 0,0 0 0 0 0,1 0 1 0 0,-1 0-1 0 0,0 0 1 0 0,1 0-1 0 0,-1 0 1 0 0,0 0-1 0 0,1 0 1 0 0,-1 0-1 0 0,1-1 1 0 0,0 1-1 0 0,-1 0 0 0 0,1 0 1 0 0,0 0-1 0 0,-1-1 1 0 0,1 1-1 0 0,0 0 1 0 0,1 0-1 0 0,26 15 130 0 0,-24-15-453 0 0,-1 1 0 0 0,1 0 0 0 0,-1 0 0 0 0,0 0-1 0 0,1 0 1 0 0,3 4 0 0 0,-3 0-4444 0 0,-7-4 1833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9.7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 10591 0 0,'-5'25'1098'0'0,"-11"38"0"0"0,-3 11-839 0 0,19-72-1260 0 0,0-5-3341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2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49 1839 0 0,'-101'94'624'0'0,"94"-87"-563"0"0,0 1 0 0 0,1 0-1 0 0,0 0 1 0 0,1 1 0 0 0,-9 16-1 0 0,13-22-57 0 0,0-2 9 0 0,1 0 1 0 0,0 1 0 0 0,-1-1 0 0 0,1 1 0 0 0,0-1-1 0 0,0 1 1 0 0,0-1 0 0 0,-1 0 0 0 0,2 1 0 0 0,-1-1 0 0 0,0 1-1 0 0,0-1 1 0 0,0 1 0 0 0,1-1 0 0 0,-1 0 0 0 0,0 1-1 0 0,1-1 1 0 0,0 0 0 0 0,-1 1 0 0 0,1-1 0 0 0,0 0-1 0 0,0 0 1 0 0,-1 1 0 0 0,1-1 0 0 0,0 0 0 0 0,2 1-1 0 0,-1 0-12 0 0,0 0 0 0 0,0 0 0 0 0,0-1 0 0 0,0 1-1 0 0,0-1 1 0 0,0 1 0 0 0,1-1 0 0 0,-1 0 0 0 0,1 0 0 0 0,-1 0-1 0 0,1 0 1 0 0,-1-1 0 0 0,1 1 0 0 0,-1-1 0 0 0,1 1-1 0 0,-1-1 1 0 0,1 0 0 0 0,3 0 0 0 0,-1-1 1 0 0,0 0 0 0 0,0 0 0 0 0,1 0 0 0 0,-1-1 0 0 0,0 1 0 0 0,0-1 0 0 0,-1-1 0 0 0,8-3 0 0 0,6-6-20 0 0,-2-1-1 0 0,0 0 1 0 0,23-23-1 0 0,-21 15 339 0 0,-1 0 0 0 0,0-2-1 0 0,-2 1 1 0 0,-1-2 0 0 0,19-40 2303 0 0,-45 82-2304 0 0,-56 90-212 0 0,49-71-88 0 0,15-27-6 0 0,-1-1-1 0 0,0 0 0 0 0,0 0 1 0 0,-10 13-1 0 0,9-14 0 0 0,0 1-1 0 0,1-1 1 0 0,0 1-1 0 0,-8 19 0 0 0,1 0 45 0 0,-4 10-22 0 0,14-30-27 0 0,-1 0 0 0 0,0 0-1 0 0,-1-1 1 0 0,0 1 0 0 0,0-1 0 0 0,-6 8 0 0 0,8-12-5 0 0,-2 2 8 0 0,-1 0 0 0 0,0 1 0 0 0,0-1 0 0 0,0-1 0 0 0,-1 1 0 0 0,-11 7 0 0 0,15-11-74 0 0,1 0 0 0 0,0 0 0 0 0,-1-1 0 0 0,1 1 0 0 0,-1 0 0 0 0,0 0 0 0 0,1-1 0 0 0,-1 1 0 0 0,1-1 0 0 0,-1 1 0 0 0,0-1 0 0 0,0 0 0 0 0,1 0 0 0 0,-1 0 0 0 0,0 0 0 0 0,1 0 0 0 0,-1 0 0 0 0,0 0 0 0 0,1 0 0 0 0,-3-1 0 0 0,2 0-392 0 0,1-16-853 0 0,15-16-558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0.1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11975 0 0,'2'2'1064'0'0,"0"1"-848"0"0,0-1-216 0 0,1 0 0 0 0,0-1-192 0 0,-1 1-72 0 0,1-2-24 0 0,1 1 0 0 0,-1-1 192 0 0,1 0 96 0 0,0-1-96 0 0,1 0 96 0 0,-1 0-744 0 0,1-1-96 0 0,0-1-24 0 0,18-11-3056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0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8287 0 0,'0'0'639'0'0,"3"26"1781"0"0,-5 45 242 0 0,0-49-3065 0 0,1 0-1 0 0,3 26 1 0 0,-2-50-926 0 0,2-7-2893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1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12895 0 0,'0'0'998'0'0,"11"5"-722"0"0,-8-3-280 0 0,0 1 0 0 0,-1-1 0 0 0,1 1 0 0 0,0 0 1 0 0,-1 0-1 0 0,0 0 0 0 0,0 0 0 0 0,0 1 0 0 0,0-1 1 0 0,0 0-1 0 0,0 1 0 0 0,1 7 0 0 0,-2-9 4 0 0,-2 0 13 0 0,0 0-1 0 0,0 0 0 0 0,0 0 1 0 0,0-1-1 0 0,0 1 1 0 0,0 0-1 0 0,-1-1 0 0 0,1 1 1 0 0,-1-1-1 0 0,1 0 1 0 0,-1 1-1 0 0,1-1 0 0 0,-1 0 1 0 0,0 0-1 0 0,-2 1 1 0 0,-2 2-1 0 0,0 1-168 0 0,-19 13 434 0 0,24-17-554 0 0,-1 0 1 0 0,1 0-1 0 0,0-1 1 0 0,-1 1-1 0 0,1-1 1 0 0,0 1-1 0 0,-1-1 1 0 0,1 0-1 0 0,-1 1 1 0 0,1-1-1 0 0,-1 0 1 0 0,1 0-1 0 0,-1 0 1 0 0,1 0-1 0 0,-1 0 1 0 0,1 0-1 0 0,-2-1 1 0 0,6 2-3139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1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1 9671 0 0,'-25'9'114'0'0,"20"-8"132"0"0,0 0 1 0 0,-1 0 0 0 0,1 1 0 0 0,0-1-1 0 0,0 2 1 0 0,1-1 0 0 0,-1 0 0 0 0,0 1-1 0 0,1 0 1 0 0,-6 4 0 0 0,9-6-161 0 0,-1 1 1 0 0,1 0-1 0 0,0-1 0 0 0,0 1 1 0 0,0-1-1 0 0,0 1 0 0 0,0 0 1 0 0,1 0-1 0 0,-1 0 0 0 0,0 0 1 0 0,1-1-1 0 0,-1 1 0 0 0,1 0 1 0 0,0 0-1 0 0,0 0 0 0 0,0 0 1 0 0,0 0-1 0 0,0 0 0 0 0,0 0 1 0 0,0 0-1 0 0,0 0 0 0 0,1 0 1 0 0,-1 0-1 0 0,1 0 0 0 0,0 0 1 0 0,-1-1-1 0 0,1 1 0 0 0,0 0 1 0 0,0 0-1 0 0,2 2 0 0 0,-2-3-90 0 0,-1 0 0 0 0,0-1 0 0 0,1 1 0 0 0,-1-1 0 0 0,0 1 0 0 0,1 0 0 0 0,-1-1 0 0 0,1 1 0 0 0,-1-1 0 0 0,1 1 0 0 0,-1-1 0 0 0,1 0 0 0 0,-1 1 0 0 0,1-1 0 0 0,-1 1 0 0 0,1-1 0 0 0,0 0 0 0 0,-1 0 0 0 0,1 1 0 0 0,-1-1 0 0 0,1 0 0 0 0,0 0 0 0 0,-1 0 0 0 0,1 1 0 0 0,0-1 0 0 0,0 0 0 0 0,-1 0 0 0 0,1 0 0 0 0,0 0 1 0 0,0-1-1 0 0,1 1-21 0 0,0-1 0 0 0,0 0 0 0 0,0 0 1 0 0,-1 0-1 0 0,1 0 0 0 0,0 0 0 0 0,-1 0 1 0 0,1-1-1 0 0,-1 1 0 0 0,3-3 0 0 0,1-2-54 0 0,0-1 0 0 0,0 0 0 0 0,-1 1-1 0 0,5-11 1 0 0,7-27 95 0 0,-16 43 128 0 0,-1 27 608 0 0,-3-6-337 0 0,0-2-3960 0 0,5-27-925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2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61 1839 0 0,'1'0'286'0'0,"1"1"-1"0"0,-1 0 1 0 0,1-1-1 0 0,-1 1 1 0 0,1 0-1 0 0,-1 0 0 0 0,0 0 1 0 0,0 0-1 0 0,1 0 1 0 0,-1 0-1 0 0,0 1 1 0 0,0-1-1 0 0,0 0 0 0 0,0 1 1 0 0,0-1-1 0 0,0 0 1 0 0,-1 1-1 0 0,1-1 1 0 0,0 1-1 0 0,-1-1 0 0 0,1 1 1 0 0,-1-1-1 0 0,0 1 1 0 0,1 0-1 0 0,-1-1 1 0 0,0 1-1 0 0,0 0 0 0 0,0-1 1 0 0,0 1-1 0 0,0-1 1 0 0,0 1-1 0 0,-1 0 1 0 0,0 2-1 0 0,1-1-15 0 0,-1 1 0 0 0,0 0-1 0 0,0-1 1 0 0,0 1 0 0 0,0 0 0 0 0,-1-1 0 0 0,0 1 0 0 0,1-1-1 0 0,-1 0 1 0 0,0 0 0 0 0,-1 0 0 0 0,1 0 0 0 0,0 0-1 0 0,-4 3 1 0 0,5-5-259 0 0,1-1 1 0 0,0 0-1 0 0,0 0 0 0 0,-1 0 0 0 0,1 0 0 0 0,0 0 1 0 0,-1 0-1 0 0,1 0 0 0 0,0 0 0 0 0,-1 0 0 0 0,1 0 0 0 0,0 0 1 0 0,-1 0-1 0 0,1 0 0 0 0,0 0 0 0 0,-1 0 0 0 0,1 0 1 0 0,0 0-1 0 0,0 0 0 0 0,-1 0 0 0 0,1 0 0 0 0,0 0 0 0 0,-1 0 1 0 0,1-1-1 0 0,0 1 0 0 0,0 0 0 0 0,-1 0 0 0 0,1 0 1 0 0,0-1-1 0 0,0 1 0 0 0,-1 0 0 0 0,1 0 0 0 0,0-1 0 0 0,0 1 1 0 0,0 0-1 0 0,-1 0 0 0 0,1-1 0 0 0,0 1 0 0 0,0 0 1 0 0,0-1-1 0 0,0 1 0 0 0,0 0 0 0 0,0-1 0 0 0,0 1 0 0 0,0 0 1 0 0,0-1-1 0 0,0 1 0 0 0,0 0 0 0 0,0 0 0 0 0,0-1 1 0 0,0 1-1 0 0,0 0 0 0 0,0-1 0 0 0,-1-17-95 0 0,2 11 5 0 0,1-1-1 0 0,0 1 0 0 0,0 0 0 0 0,1 0 1 0 0,0 0-1 0 0,0 0 0 0 0,0 1 0 0 0,1-1 1 0 0,0 1-1 0 0,0 0 0 0 0,1 0 0 0 0,6-6 1 0 0,-8 8 96 0 0,0 1 1 0 0,1-1 0 0 0,-1 1 0 0 0,1 0 0 0 0,0 0 0 0 0,0 0-1 0 0,0 0 1 0 0,0 1 0 0 0,1 0 0 0 0,-1 0 0 0 0,0 0 0 0 0,1 0-1 0 0,0 1 1 0 0,-1-1 0 0 0,1 1 0 0 0,0 0 0 0 0,0 1 0 0 0,-1-1-1 0 0,10 1 1 0 0,-13 1 5 0 0,1-1 0 0 0,0 1 0 0 0,-1-1 0 0 0,1 1 0 0 0,-1 0 0 0 0,1 0-1 0 0,-1 0 1 0 0,0 0 0 0 0,1 0 0 0 0,1 2 0 0 0,1 6-1406 0 0,-4-9 1151 0 0,0 1 1 0 0,0-1-1 0 0,-1 1 0 0 0,1-1 1 0 0,0 1-1 0 0,0-1 0 0 0,-1 0 0 0 0,1 1 1 0 0,0-1-1 0 0,-1 1 0 0 0,1-1 0 0 0,0 0 1 0 0,-1 1-1 0 0,1-1 0 0 0,-1 0 0 0 0,1 1 1 0 0,0-1-1 0 0,-1 0 0 0 0,1 0 0 0 0,-1 1 1 0 0,0-1-1 0 0,-4 2-3275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2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5063 0 0,'0'0'578'0'0,"6"16"4399"0"0,-6-11-4056 0 0,0 44 2588 0 0,0-46-3893 0 0,-1 0-1 0 0,1-1 1 0 0,-1 1 0 0 0,0-1 0 0 0,1 1 0 0 0,-1 0-1 0 0,0-1 1 0 0,-3 5 0 0 0,3-7-749 0 0,1 1 839 0 0,-1-1 1 0 0,1 0-1 0 0,-1 0 1 0 0,1 0-1 0 0,-1 0 1 0 0,0 0-1 0 0,1 0 1 0 0,-1 0-1 0 0,1 0 1 0 0,-1 0-1 0 0,1 0 1 0 0,-1 0-1 0 0,1 0 1 0 0,-1 0-1 0 0,0 0 1 0 0,1-1-1 0 0,-1 1 1 0 0,1 0-1 0 0,-1 0 1 0 0,1-1-1 0 0,-1 1 1 0 0,1 0-1 0 0,0-1 1 0 0,-2 0-1 0 0,0-1-642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2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10135 0 0,'1'0'134'0'0,"0"1"-1"0"0,1 0 1 0 0,-1-1-1 0 0,1 1 1 0 0,-1-1 0 0 0,0 0-1 0 0,1 1 1 0 0,-1-1-1 0 0,1 0 1 0 0,-1 0-1 0 0,1 0 1 0 0,-1 0-1 0 0,1 0 1 0 0,-1 0-1 0 0,1 0 1 0 0,-1-1-1 0 0,1 1 1 0 0,-1-1 0 0 0,1 1-1 0 0,0-1 1 0 0,32-17-398 0 0,-14 6 194 0 0,18-6-8002 0 0,-33 15 6281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3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1 13823 0 0,'-4'6'209'0'0,"1"-1"0"0"0,0 1 0 0 0,0 1 0 0 0,0-1-1 0 0,1 0 1 0 0,0 1 0 0 0,-2 12 0 0 0,-6 16-184 0 0,-4-1-221 0 0,-20 36-1 0 0,9-29-3962 0 0,21-37 2449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3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74 117 6447 0 0,'0'0'634'0'0,"-29"7"2794"0"0,26-5-3266 0 0,0 0 0 0 0,0 1 0 0 0,0-1 1 0 0,0 1-1 0 0,0 0 0 0 0,0 0 0 0 0,0 0 0 0 0,1 0 1 0 0,0 0-1 0 0,0 1 0 0 0,0-1 0 0 0,0 0 1 0 0,0 1-1 0 0,0 0 0 0 0,1-1 0 0 0,0 1 0 0 0,0 0 1 0 0,0 0-1 0 0,0 0 0 0 0,1 0 0 0 0,-1 0 1 0 0,1 0-1 0 0,0 0 0 0 0,0 0 0 0 0,0 0 0 0 0,2 5 1 0 0,-2-8-170 0 0,1-1 0 0 0,-1 0 1 0 0,0 0-1 0 0,1 0 0 0 0,-1 0 1 0 0,0 0-1 0 0,1 0 0 0 0,-1 0 1 0 0,0 0-1 0 0,1 0 0 0 0,-1 0 1 0 0,0 0-1 0 0,1 0 0 0 0,-1 0 1 0 0,0 0-1 0 0,1 0 0 0 0,-1 0 1 0 0,0 0-1 0 0,1 0 0 0 0,-1 0 1 0 0,0 0-1 0 0,1-1 0 0 0,-1 1 1 0 0,0 0-1 0 0,0 0 1 0 0,1 0-1 0 0,-1 0 0 0 0,0-1 1 0 0,0 1-1 0 0,1 0 0 0 0,-1 0 1 0 0,0-1-1 0 0,0 1 0 0 0,0 0 1 0 0,1-1-1 0 0,-1 1 0 0 0,0 0 1 0 0,0-1-1 0 0,11-10-207 0 0,-4-1 229 0 0,0 0-1 0 0,-1 0 0 0 0,-1 0 1 0 0,0-1-1 0 0,6-23 1 0 0,-4 2 53 0 0,4-40 0 0 0,-11 73 301 0 0,-2 32 295 0 0,1 29-447 0 0,1 47-3278 0 0,0-110-1599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4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71 13359 0 0,'0'0'11'0'0,"1"0"0"0"0,-1 0-1 0 0,0 0 1 0 0,0 0-1 0 0,0 1 1 0 0,1-1 0 0 0,-1 0-1 0 0,0 0 1 0 0,0 0-1 0 0,1 0 1 0 0,-1 0 0 0 0,0 0-1 0 0,0 0 1 0 0,1 0-1 0 0,-1 0 1 0 0,0 0 0 0 0,0 0-1 0 0,1 0 1 0 0,-1 0-1 0 0,0 0 1 0 0,0 0 0 0 0,1 0-1 0 0,-1 0 1 0 0,0 0-1 0 0,0 0 1 0 0,1 0 0 0 0,-1 0-1 0 0,0 0 1 0 0,0 0-1 0 0,1-1 1 0 0,-1 1 0 0 0,0 0-1 0 0,0 0 1 0 0,0 0 0 0 0,1 0-1 0 0,-1 0 1 0 0,0-1-1 0 0,0 1 1 0 0,0 0 0 0 0,6-14 152 0 0,-4-15-167 0 0,-10 8 466 0 0,8 21-455 0 0,0 0 0 0 0,0-1 0 0 0,0 1 0 0 0,0 0-1 0 0,0-1 1 0 0,0 1 0 0 0,-1 0 0 0 0,1 0 0 0 0,0-1 0 0 0,0 1 0 0 0,0 0 0 0 0,-1 0 0 0 0,1 0 0 0 0,0-1 0 0 0,0 1-1 0 0,0 0 1 0 0,-1 0 0 0 0,1 0 0 0 0,0-1 0 0 0,0 1 0 0 0,-1 0 0 0 0,1 0 0 0 0,0 0 0 0 0,-1 0 0 0 0,1 0 0 0 0,0 0-1 0 0,-1 0 1 0 0,1 0 0 0 0,0 0 0 0 0,0 0 0 0 0,-1 0 0 0 0,1 0 0 0 0,0 0 0 0 0,-1 0 0 0 0,1 0 0 0 0,0 0 0 0 0,-1 0-1 0 0,1 0 1 0 0,0 0 0 0 0,0 0 0 0 0,-1 0 0 0 0,1 0 0 0 0,0 1 0 0 0,-1-1 0 0 0,1 0 0 0 0,0 0 0 0 0,0 0 0 0 0,0 0-1 0 0,-1 1 1 0 0,1-1 0 0 0,0 0 0 0 0,0 0 0 0 0,0 1 0 0 0,-1-1 0 0 0,1 0 0 0 0,0 0 0 0 0,0 1 0 0 0,0-1 0 0 0,0 0-1 0 0,0 1 1 0 0,0-1 0 0 0,-1 0 0 0 0,1 0 0 0 0,0 1 0 0 0,0-1 0 0 0,0 0 0 0 0,0 1 0 0 0,0-1 0 0 0,0 1 0 0 0,-1 3-27 0 0,1 0 1 0 0,-1 0-1 0 0,0-1 1 0 0,1 1-1 0 0,0 0 0 0 0,0 0 1 0 0,0 0-1 0 0,1 0 1 0 0,-1 0-1 0 0,1 0 1 0 0,0 0-1 0 0,0 0 1 0 0,3 7-1 0 0,-4-11-220 0 0,4 0-109 0 0,-3 1 235 0 0,0-1 0 0 0,0 0 0 0 0,0 0 0 0 0,-1 0 0 0 0,1 0 0 0 0,0 0 0 0 0,0-1 0 0 0,0 1 0 0 0,0 0 0 0 0,0 0 0 0 0,0-1-1 0 0,0 1 1 0 0,0 0 0 0 0,0-1 0 0 0,-1 1 0 0 0,1-1 0 0 0,0 1 0 0 0,0-1 0 0 0,0 1 0 0 0,-1-1 0 0 0,1 0 0 0 0,0 1 0 0 0,-1-1 0 0 0,1 0 0 0 0,-1 1 0 0 0,2-2 0 0 0,1-4-3914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2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 5063 0 0,'0'0'390'0'0,"0"3"-232"0"0,-15 47 355 0 0,-3 1-462 0 0,-19 26 413 0 0,29-51-56 0 0,7-25-272 0 0,-1 12 54 0 0,2-7-202 0 0,0-4-98 0 0,9-8-191 0 0,-2 0 287 0 0,0-1-1 0 0,-1 0 0 0 0,0 0 1 0 0,0 0-1 0 0,-1-1 1 0 0,0 0-1 0 0,0 0 1 0 0,0 0-1 0 0,4-13 0 0 0,10-16 90 0 0,-9 22 21 0 0,0 1-1 0 0,11-13 1 0 0,-17 23-74 0 0,0 0-1 0 0,0-1 1 0 0,0 2 0 0 0,1-1 0 0 0,-1 0-1 0 0,1 1 1 0 0,0 0 0 0 0,0 0 0 0 0,11-5-1 0 0,3 1 142 0 0,-17 6-155 0 0,0 0 0 0 0,0 0-1 0 0,0 0 1 0 0,0 1 0 0 0,0-1 0 0 0,0 1 0 0 0,0-1 0 0 0,0 1-1 0 0,0 0 1 0 0,0 0 0 0 0,0 0 0 0 0,0 0 0 0 0,4 0-1 0 0,21 7 217 0 0,-26-7-160 0 0,0 2 15 0 0,1 2-27 0 0,-1 1 1 0 0,0-1-1 0 0,0 0 0 0 0,0 0 1 0 0,-1 0-1 0 0,0 0 0 0 0,1 1 1 0 0,-1-1-1 0 0,-1 0 0 0 0,1 0 1 0 0,-1 0-1 0 0,1 1 1 0 0,-1-1-1 0 0,0 0 0 0 0,-1 0 1 0 0,-2 5-1 0 0,-4 9 66 0 0,-1 0 1 0 0,-15 22 0 0 0,-5 10-57 0 0,2-5-342 0 0,26-44 12 0 0,-2 1-536 0 0,-9 11-2103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4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40 12439 0 0,'2'3'289'0'0,"-1"1"-1"0"0,0-1 0 0 0,0 0 0 0 0,0 1 1 0 0,0-1-1 0 0,0 1 0 0 0,-1-1 1 0 0,1 1-1 0 0,-1 4 0 0 0,0-6-204 0 0,-1 1-1 0 0,1-1 0 0 0,1 0 1 0 0,-1 1-1 0 0,0-1 1 0 0,0 0-1 0 0,1 1 0 0 0,0-1 1 0 0,-1 0-1 0 0,1 0 1 0 0,0 1-1 0 0,0-1 0 0 0,0 0 1 0 0,0 0-1 0 0,1 0 0 0 0,-1 0 1 0 0,2 2-1 0 0,-2-4-72 0 0,-1 1 1 0 0,1-1-1 0 0,-1 0 0 0 0,1 0 0 0 0,0 1 1 0 0,-1-1-1 0 0,1 0 0 0 0,-1 0 0 0 0,1 0 0 0 0,0 1 1 0 0,-1-1-1 0 0,1 0 0 0 0,-1 0 0 0 0,1 0 0 0 0,0 0 1 0 0,-1 0-1 0 0,1 0 0 0 0,-1-1 0 0 0,1 1 1 0 0,0 0-1 0 0,-1 0 0 0 0,1 0 0 0 0,-1 0 0 0 0,1-1 1 0 0,0 1-1 0 0,0-1 0 0 0,14-14-32 0 0,4-22-563 0 0,-16 28 330 0 0,-1 0 0 0 0,0 0 1 0 0,0 0-1 0 0,-1 0 1 0 0,0-15-1 0 0,-6 32-1275 0 0,-1 2-3326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4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12439 0 0,'2'2'188'0'0,"0"0"0"0"0,-1 1 0 0 0,1-1 0 0 0,-1 1 0 0 0,0 0 0 0 0,0-1-1 0 0,0 1 1 0 0,0 0 0 0 0,0 0 0 0 0,-1-1 0 0 0,1 7 0 0 0,0-7-176 0 0,-1 0 1 0 0,0 0 0 0 0,0-1-1 0 0,0 1 1 0 0,0 0 0 0 0,0 0-1 0 0,0 0 1 0 0,-1 0 0 0 0,1 0-1 0 0,-1 0 1 0 0,1 0-1 0 0,-1 0 1 0 0,0-1 0 0 0,0 1-1 0 0,0 0 1 0 0,0 0 0 0 0,0-1-1 0 0,0 1 1 0 0,0-1 0 0 0,-2 2-1 0 0,1-6-1708 0 0,-2-14-3120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5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9671 0 0,'0'0'-102'0'0,"0"0"-1"0"0,0 0 0 0 0,1 1 1 0 0,-1-1-1 0 0,0 0 0 0 0,1 0 0 0 0,-1 1 1 0 0,0-1-1 0 0,0 0 0 0 0,0 1 1 0 0,1-1-1 0 0,-1 0 0 0 0,0 1 0 0 0,0-1 1 0 0,0 0-1 0 0,0 1 0 0 0,0-1 1 0 0,0 0-1 0 0,0 1 0 0 0,1-1 1 0 0,-1 0-1 0 0,0 1 0 0 0,0-1 0 0 0,0 0 1 0 0,0 1-1 0 0,-1-1 0 0 0,1 1 1 0 0,0-1-1 0 0,0 0 0 0 0,0 1 1 0 0,0-1-1 0 0,0 0 0 0 0,0 1 0 0 0,0-1 1 0 0,-1 0-1 0 0,1 1 0 0 0,0-1 1 0 0,0 0-1 0 0,-1 0 0 0 0,1 1 0 0 0,0-1 1 0 0,0 0-1 0 0,-1 0 0 0 0,1 1 1 0 0,0-1-1 0 0,0 0 0 0 0,-1 0 1 0 0,1 0-1 0 0,0 1 0 0 0,-1-1 0 0 0,1 0 1 0 0,0 0-1 0 0,-1 0 0 0 0,1 0 1 0 0,-1 0-1 0 0,1 0 127 0 0,-1 0 0 0 0,1 0-1 0 0,-1 1 1 0 0,1-1 0 0 0,0 0 0 0 0,-1 0 0 0 0,1 0 0 0 0,0 0-1 0 0,-1 1 1 0 0,1-1 0 0 0,0 0 0 0 0,-1 0 0 0 0,1 1 0 0 0,0-1-1 0 0,-1 0 1 0 0,1 0 0 0 0,0 1 0 0 0,0-1 0 0 0,-1 0 0 0 0,1 1-1 0 0,0-1 1 0 0,0 0 0 0 0,0 1 0 0 0,-1-1 0 0 0,1 0 0 0 0,0 1-1 0 0,0-1 1 0 0,0 1 0 0 0,0-1 0 0 0,0 0 0 0 0,0 1 0 0 0,0-1 0 0 0,0 1-1 0 0,0-1 1 0 0,0 0 0 0 0,0 1 0 0 0,0-1 0 0 0,0 1 0 0 0,0-1-1 0 0,0 0 1 0 0,1 1 0 0 0,-1-1 0 0 0,0 0 0 0 0,0 1 0 0 0,0-1-1 0 0,1 1 1 0 0,-1-1 0 0 0,0 0 0 0 0,0 0 0 0 0,1 1 0 0 0,-1-1-1 0 0,0 0 1 0 0,0 1 0 0 0,1-1 0 0 0,-1 0 0 0 0,0 0 0 0 0,1 0-1 0 0,-1 1 1 0 0,1-1 0 0 0,15 9 97 0 0,-12-8-121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5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0 11519 0 0,'-8'2'286'0'0,"0"0"0"0"0,0 1 0 0 0,1 0 0 0 0,-1 1 0 0 0,-7 4 0 0 0,13-8-229 0 0,1 1 1 0 0,-1 0-1 0 0,0 0 1 0 0,1 0 0 0 0,-1 0-1 0 0,1 0 1 0 0,-1 1 0 0 0,1-1-1 0 0,0 0 1 0 0,-1 1 0 0 0,1-1-1 0 0,0 1 1 0 0,0-1-1 0 0,0 1 1 0 0,0-1 0 0 0,0 1-1 0 0,0 0 1 0 0,1-1 0 0 0,-1 1-1 0 0,1 0 1 0 0,-1 0 0 0 0,1 0-1 0 0,-1 0 1 0 0,1-1-1 0 0,0 1 1 0 0,0 0 0 0 0,0 0-1 0 0,1 3 1 0 0,-1-4-22 0 0,0 0-1 0 0,1 0 1 0 0,-1 0 0 0 0,1 0-1 0 0,-1 0 1 0 0,1 1 0 0 0,0-1-1 0 0,-1 0 1 0 0,1-1 0 0 0,0 1-1 0 0,0 0 1 0 0,0 0 0 0 0,-1 0-1 0 0,1 0 1 0 0,0-1 0 0 0,0 1-1 0 0,0 0 1 0 0,1-1 0 0 0,-1 1-1 0 0,2 0 1 0 0,0 0-195 0 0,0 0 1 0 0,0-1-1 0 0,0 1 0 0 0,0-1 0 0 0,0 0 1 0 0,0 0-1 0 0,7 0 0 0 0,-1-1-1805 0 0,1-1 0 0 0,-1 0 1 0 0,0-1-1 0 0,13-4 0 0 0,-15 4 253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16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31 13359 0 0,'0'0'1027'0'0,"13"-14"-3702"0"0,-13 13 2690 0 0,0 0-1 0 0,0 1 1 0 0,-1-1-1 0 0,1 0 1 0 0,0 0-1 0 0,0 1 1 0 0,-1-1-1 0 0,1 0 0 0 0,0 0 1 0 0,-1 1-1 0 0,1-1 1 0 0,-1 1-1 0 0,1-1 1 0 0,-1 0-1 0 0,1 1 1 0 0,-1-1-1 0 0,0 1 1 0 0,1-1-1 0 0,-1 1 0 0 0,1-1 1 0 0,-1 1-1 0 0,0 0 1 0 0,0-1-1 0 0,1 1 1 0 0,-1 0-1 0 0,0-1 1 0 0,0 1-1 0 0,1 0 1 0 0,-1 0-1 0 0,0 0 0 0 0,0 0 1 0 0,1 0-1 0 0,-2 0 1 0 0,0 0 107 0 0,1 0 0 0 0,0-1 0 0 0,0 2-1 0 0,0-1 1 0 0,-1 0 0 0 0,1 0 0 0 0,0 0 0 0 0,0 0 0 0 0,0 1 0 0 0,-1-1 0 0 0,1 1 0 0 0,0-1 0 0 0,0 1 0 0 0,0-1 0 0 0,0 1 0 0 0,0 0-1 0 0,0-1 1 0 0,-1 2 0 0 0,0 2-30 0 0,1-1 1 0 0,0 1-1 0 0,0 0 0 0 0,0 0 0 0 0,0-1 0 0 0,0 1 0 0 0,1 0 0 0 0,0 0 0 0 0,0 0 0 0 0,0-1 1 0 0,1 7-1 0 0,-1-8-140 0 0,0 0-1 0 0,0 1 1 0 0,1-1 0 0 0,-1 0 0 0 0,0 0 0 0 0,1 0 0 0 0,0 0 0 0 0,0 1-1 0 0,-1-1 1 0 0,1 0 0 0 0,0 0 0 0 0,0-1 0 0 0,1 1 0 0 0,-1 0 0 0 0,0 0 0 0 0,1 0-1 0 0,-1-1 1 0 0,1 1 0 0 0,-1-1 0 0 0,5 3 0 0 0,-5-3-89 0 0,1-1 1 0 0,-1 0-1 0 0,1 0 1 0 0,0 0-1 0 0,-1 0 1 0 0,1 0-1 0 0,-1 0 1 0 0,1 0-1 0 0,-1-1 1 0 0,1 1-1 0 0,0 0 0 0 0,-1-1 1 0 0,1 0-1 0 0,-1 1 1 0 0,0-1-1 0 0,1 0 1 0 0,-1 0-1 0 0,2-1 1 0 0,14-11-4710 0 0,-12 8 2991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2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1 455 0 0,'0'0'922'0'0,"-17"0"820"0"0,0 6-1620 0 0,4-1 248 0 0,-1 1-1 0 0,-19 11 1 0 0,30-16-319 0 0,-1 2 1 0 0,1-1 0 0 0,0 0 0 0 0,0 1 0 0 0,1-1 0 0 0,-1 1 0 0 0,0 0-1 0 0,1 0 1 0 0,0 0 0 0 0,-1 0 0 0 0,1 0 0 0 0,1 0 0 0 0,-1 1 0 0 0,-2 6-1 0 0,3-9-44 0 0,1-1 0 0 0,0 1 0 0 0,0 0 0 0 0,0-1-1 0 0,0 1 1 0 0,0 0 0 0 0,0-1 0 0 0,0 1 0 0 0,0 0-1 0 0,1-1 1 0 0,-1 1 0 0 0,0 0 0 0 0,0-1-1 0 0,0 1 1 0 0,1 0 0 0 0,-1-1 0 0 0,0 1 0 0 0,1 0-1 0 0,-1-1 1 0 0,0 1 0 0 0,1-1 0 0 0,-1 1 0 0 0,1-1-1 0 0,-1 1 1 0 0,1-1 0 0 0,-1 1 0 0 0,1-1 0 0 0,0 0-1 0 0,-1 1 1 0 0,1-1 0 0 0,-1 0 0 0 0,1 1-1 0 0,0-1 1 0 0,-1 0 0 0 0,1 0 0 0 0,0 0 0 0 0,-1 0-1 0 0,1 1 1 0 0,1-1 0 0 0,33 3 422 0 0,-23-2-338 0 0,-12-1-66 0 0,1 0 0 0 0,0 0-1 0 0,0 0 1 0 0,0 0 0 0 0,0 0 0 0 0,-1 0-1 0 0,1 0 1 0 0,0 1 0 0 0,0-1-1 0 0,0 0 1 0 0,-1 0 0 0 0,1 1-1 0 0,0-1 1 0 0,0 0 0 0 0,-1 1-1 0 0,1-1 1 0 0,0 1 0 0 0,-1-1 0 0 0,1 1-1 0 0,0 0 1 0 0,-1-1 0 0 0,1 1-1 0 0,-1 0 1 0 0,1-1 0 0 0,-1 1-1 0 0,1 0 1 0 0,-1-1 0 0 0,1 1-1 0 0,-1 0 1 0 0,0 0 0 0 0,0 0-1 0 0,1-1 1 0 0,-1 1 0 0 0,0 0 0 0 0,0 0-1 0 0,0 0 1 0 0,0 1 0 0 0,0 0 44 0 0,-1 0 0 0 0,1-1 1 0 0,-1 1-1 0 0,0 0 0 0 0,1 0 1 0 0,-1 0-1 0 0,0-1 1 0 0,0 1-1 0 0,0 0 0 0 0,-1-1 1 0 0,1 1-1 0 0,0-1 0 0 0,-1 1 1 0 0,-1 0-1 0 0,-5 5 127 0 0,1 0 0 0 0,-1 0 1 0 0,1 1-1 0 0,1 0 0 0 0,-1 0 0 0 0,-6 13 0 0 0,12-21-429 0 0,-7 15-159 0 0,6-9-6472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2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0 455 0 0,'0'0'536'0'0,"14"14"1783"0"0,-9-3-2159 0 0,-1 0-1 0 0,-1 0 0 0 0,0 0 1 0 0,0 1-1 0 0,-1-1 0 0 0,0 1 1 0 0,-1 0-1 0 0,-1-1 1 0 0,0 1-1 0 0,-2 15 0 0 0,2-27-167 0 0,0 2-49 0 0,0-1 1 0 0,0 0 0 0 0,0 1 0 0 0,0-1 0 0 0,0 0 0 0 0,-1 0 0 0 0,1 1 0 0 0,-1-1 0 0 0,1 0 0 0 0,-1 0 0 0 0,1 1 0 0 0,-1-1 0 0 0,1 0 0 0 0,-1 0 0 0 0,0 0 0 0 0,0 0 0 0 0,0 0 0 0 0,-1 1 0 0 0,1-4-409 0 0,-3-7-845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3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42 919 0 0,'5'-5'245'0'0,"0"1"-1"0"0,0 0 0 0 0,0 0 0 0 0,0 0 1 0 0,1 1-1 0 0,0 0 0 0 0,0 0 0 0 0,-1 0 1 0 0,8-2-1 0 0,-10 4-177 0 0,-1 1 0 0 0,1-1 0 0 0,0 1 0 0 0,-1-1 0 0 0,1 1 0 0 0,-1 0 0 0 0,1 0 0 0 0,0 0 0 0 0,-1 0-1 0 0,1 0 1 0 0,3 2 0 0 0,-5-2-41 0 0,1 1-1 0 0,-1-1 0 0 0,0 1 1 0 0,1 0-1 0 0,-1-1 1 0 0,0 1-1 0 0,0 0 0 0 0,0 0 1 0 0,0 0-1 0 0,0 0 0 0 0,0 0 1 0 0,0 0-1 0 0,0 0 0 0 0,0 0 1 0 0,0 1-1 0 0,-1-1 1 0 0,1 0-1 0 0,0 0 0 0 0,-1 1 1 0 0,1-1-1 0 0,0 3 0 0 0,-1-3-15 0 0,0 0 0 0 0,0 1 0 0 0,0-1 0 0 0,0 0 0 0 0,0 0 0 0 0,0 0 0 0 0,0 0 0 0 0,-1 0 0 0 0,1 1 0 0 0,0-1 0 0 0,-1 0 0 0 0,1 0 0 0 0,-1 0 0 0 0,1 0 0 0 0,-1 0 0 0 0,1 0 0 0 0,-1 0 0 0 0,0 0 0 0 0,0 0 0 0 0,1-1 0 0 0,-1 1 0 0 0,0 0 0 0 0,0 0 0 0 0,0-1 0 0 0,0 1 0 0 0,0 0 0 0 0,-1 0 0 0 0,-27 13 162 0 0,19-10-82 0 0,0 1-1 0 0,1 0 0 0 0,-11 8 0 0 0,-12 6-2768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3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38 2759 0 0,'18'-1'968'0'0,"-14"-1"-905"0"0,0 0-1 0 0,-1 0 0 0 0,1-1 0 0 0,-1 1 0 0 0,0-1 0 0 0,1 0 0 0 0,-1 0 0 0 0,-1 0 0 0 0,1 0 0 0 0,3-5 0 0 0,-6 8 55 0 0,-2-1-89 0 0,1 1 0 0 0,-1-1-1 0 0,0 1 1 0 0,0 0 0 0 0,0 0 0 0 0,0 0-1 0 0,0 0 1 0 0,0 0 0 0 0,0 0-1 0 0,0 0 1 0 0,0 1 0 0 0,0-1-1 0 0,0 1 1 0 0,0-1 0 0 0,0 1-1 0 0,0 0 1 0 0,0 0 0 0 0,0 0-1 0 0,1 0 1 0 0,-1 0 0 0 0,0 0 0 0 0,1 0-1 0 0,-1 0 1 0 0,1 1 0 0 0,-1-1-1 0 0,1 1 1 0 0,0-1 0 0 0,0 1-1 0 0,0 0 1 0 0,-1-1 0 0 0,1 1-1 0 0,1 0 1 0 0,-3 3 0 0 0,3-3-37 0 0,-1 0 1 0 0,0 0 0 0 0,0 0 0 0 0,1 0-1 0 0,-1 0 1 0 0,1 0 0 0 0,0 1-1 0 0,0-1 1 0 0,-1 0 0 0 0,1 0-1 0 0,1 0 1 0 0,-1 0 0 0 0,0 0 0 0 0,0 0-1 0 0,1 1 1 0 0,0-1 0 0 0,1 3-1 0 0,3 1-1911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3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44 4143 0 0,'29'-7'976'0'0,"-25"3"-962"0"0,-3 4-8 0 0,0-1 0 0 0,0 0 0 0 0,0 0 0 0 0,0 0 0 0 0,0 1 0 0 0,0-1 0 0 0,0 0 0 0 0,0 0 0 0 0,0 0 0 0 0,-1 0 0 0 0,1-1 0 0 0,-1 1 0 0 0,1 0 0 0 0,0 0-1 0 0,-1 0 1 0 0,0 0 0 0 0,1-1 0 0 0,-1 1 0 0 0,0 0 0 0 0,1-2 0 0 0,-1 3-5 0 0,0-1 0 0 0,0 1 0 0 0,0 0 1 0 0,0 0-1 0 0,0-1 0 0 0,0 1 0 0 0,0 0 0 0 0,0-1 0 0 0,0 1 0 0 0,0 0 0 0 0,0 0 1 0 0,0-1-1 0 0,0 1 0 0 0,0 0 0 0 0,0 0 0 0 0,0-1 0 0 0,0 1 0 0 0,0 0 0 0 0,0 0 1 0 0,0-1-1 0 0,-1 1 0 0 0,1 0 0 0 0,0 0 0 0 0,0-1 0 0 0,0 1 0 0 0,0 0 0 0 0,-1 0 1 0 0,1 0-1 0 0,0-1 0 0 0,0 1 0 0 0,0 0 0 0 0,-1 0 0 0 0,1 0 0 0 0,0 0 0 0 0,0 0 0 0 0,-1-1 1 0 0,1 1-1 0 0,0 0 0 0 0,0 0 0 0 0,-1 0 0 0 0,1 0 0 0 0,0 0 0 0 0,0 0 0 0 0,-1 0 1 0 0,1 0-1 0 0,0 0 0 0 0,0 0 0 0 0,-1 0 0 0 0,1 0 0 0 0,0 0 0 0 0,-1 0 0 0 0,-9 4-8 0 0,10-4 9 0 0,-2 2 51 0 0,-1 1 0 0 0,1-1-1 0 0,0 1 1 0 0,0-1 0 0 0,0 1-1 0 0,0 0 1 0 0,0 0-1 0 0,0 0 1 0 0,1 0 0 0 0,-1 0-1 0 0,1 0 1 0 0,-1 3 0 0 0,0 2 89 0 0,-1-1 1 0 0,2 0-1 0 0,-1 0 1 0 0,0 12 0 0 0,4-11-646 0 0,5-6-1744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28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35 455 0 0,'0'0'1947'0'0,"6"-15"554"0"0,-8 10-1109 0 0,-2 3-1294 0 0,-1-1 1 0 0,1 1-1 0 0,-1 1 0 0 0,1-1 0 0 0,-1 1 0 0 0,1 0 0 0 0,-1 0 0 0 0,-7-1 0 0 0,10 2-5 0 0,-31 1 611 0 0,29-1-584 0 0,3-1-103 0 0,0 1-1 0 0,0 0 1 0 0,0 0-1 0 0,0 0 1 0 0,0 0-1 0 0,0 1 1 0 0,0-1-1 0 0,0 0 1 0 0,0 0-1 0 0,0 0 1 0 0,1 1-1 0 0,-1-1 1 0 0,0 0-1 0 0,0 1 1 0 0,0-1-1 0 0,0 1 1 0 0,1-1-1 0 0,-1 1 1 0 0,0 0-1 0 0,0-1 1 0 0,1 1-1 0 0,-1 0 1 0 0,1-1-1 0 0,-1 1 1 0 0,0 0-1 0 0,0 1 1 0 0,-3 2 4 0 0,3-2 12 0 0,0-1 0 0 0,0 0 0 0 0,1 0 0 0 0,-1 0 0 0 0,1 1 0 0 0,-1-1 0 0 0,1 0 0 0 0,-1 0 0 0 0,1 1 0 0 0,0-1 0 0 0,0 1 0 0 0,-1-1 0 0 0,1 0 0 0 0,0 1 0 0 0,0-1 0 0 0,1 3 0 0 0,4 23 763 0 0,-4-20-692 0 0,0-1-99 0 0,0-1-1 0 0,0 1 0 0 0,0-1 0 0 0,1 0 1 0 0,0 1-1 0 0,0-1 0 0 0,0 0 0 0 0,0 0 1 0 0,1 0-1 0 0,0 0 0 0 0,0-1 1 0 0,1 1-1 0 0,-1-1 0 0 0,8 8 0 0 0,-7-9-1 0 0,-2-1 2 0 0,-1-1 1 0 0,1 1-1 0 0,0-1 0 0 0,0 0 1 0 0,0 0-1 0 0,0 0 1 0 0,0 0-1 0 0,0-1 0 0 0,0 1 1 0 0,0 0-1 0 0,5 0 1 0 0,-5-1-10 0 0,13 5 43 0 0,0-1-5 0 0,-1 1 1 0 0,1 0-1 0 0,15 9 0 0 0,-22-8-34 0 0,-7-5 7 0 0,0 0-1 0 0,-1 0 0 0 0,1 0 0 0 0,0 0 1 0 0,0 1-1 0 0,-1-1 0 0 0,1 0 1 0 0,-1 1-1 0 0,1-1 0 0 0,-1 0 0 0 0,0 1 1 0 0,1-1-1 0 0,-1 0 0 0 0,0 1 1 0 0,0-1-1 0 0,0 1 0 0 0,0-1 0 0 0,0 1 1 0 0,0-1-1 0 0,0 0 0 0 0,-1 1 1 0 0,1-1-1 0 0,0 1 0 0 0,-1-1 0 0 0,1 0 1 0 0,-1 1-1 0 0,0-1 0 0 0,1 0 0 0 0,-1 0 1 0 0,0 0-1 0 0,0 1 0 0 0,0-1 1 0 0,0 0-1 0 0,0 0 0 0 0,0 0 0 0 0,0 0 1 0 0,-1 0-1 0 0,-27 29 134 0 0,20-20-144 0 0,0 0 1 0 0,-16 12-1 0 0,-8 3 4 0 0,-41 29 0 0 0,-4 0 144 0 0,26-19-80 0 0,46-32-76 0 0,5-2-68 0 0,3-1-1185 0 0,12 0-2186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4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99 1839 0 0,'-29'-3'2358'0'0,"24"4"-2340"0"0,0 1 1 0 0,0-1 0 0 0,1 1-1 0 0,-1 0 1 0 0,0 0 0 0 0,1 0 0 0 0,-1 0-1 0 0,1 1 1 0 0,0 0 0 0 0,0 0-1 0 0,-5 4 1 0 0,8-6-4 0 0,-1 0 0 0 0,1 0 1 0 0,0 0-1 0 0,-1 0 0 0 0,1 1 0 0 0,0-1 1 0 0,0 0-1 0 0,0 1 0 0 0,0-1 0 0 0,0 1 1 0 0,0-1-1 0 0,0 1 0 0 0,1-1 1 0 0,-1 1-1 0 0,0 0 0 0 0,1-1 0 0 0,0 1 1 0 0,-1 0-1 0 0,1-1 0 0 0,0 1 0 0 0,0 0 1 0 0,0 0-1 0 0,0-1 0 0 0,0 1 0 0 0,0 0 1 0 0,0 0-1 0 0,0-1 0 0 0,1 1 0 0 0,-1 0 1 0 0,1-1-1 0 0,-1 1 0 0 0,1-1 0 0 0,0 1 1 0 0,0 0-1 0 0,1 1 0 0 0,-1-2-13 0 0,-1-1-1 0 0,1 1 1 0 0,-1-1-1 0 0,0 1 1 0 0,1-1 0 0 0,-1 1-1 0 0,1-1 1 0 0,0 0-1 0 0,-1 1 1 0 0,1-1 0 0 0,-1 0-1 0 0,1 1 1 0 0,0-1-1 0 0,-1 0 1 0 0,1 0-1 0 0,-1 0 1 0 0,1 0 0 0 0,0 1-1 0 0,-1-1 1 0 0,1 0-1 0 0,0 0 1 0 0,-1 0 0 0 0,1 0-1 0 0,0-1 1 0 0,0 1-1 0 0,18-10 68 0 0,11-25 40 0 0,-27 31-107 0 0,6-8-27 0 0,0 0-1 0 0,14-28 0 0 0,-21 35 21 0 0,1-1-1 0 0,-1 0 0 0 0,0 1 1 0 0,-1-1-1 0 0,1 0 1 0 0,-1 0-1 0 0,0 0 0 0 0,-1-1 1 0 0,1 1-1 0 0,-2-9 1 0 0,1 15 17 0 0,0 1 1 0 0,0-1-1 0 0,0 0 1 0 0,0 0-1 0 0,0 0 1 0 0,0 0-1 0 0,0 0 1 0 0,0 0-1 0 0,0 0 1 0 0,0 0-1 0 0,0 0 0 0 0,0 0 1 0 0,-1 0-1 0 0,1 0 1 0 0,0 0-1 0 0,0 0 1 0 0,0 0-1 0 0,0 0 1 0 0,0 0-1 0 0,0 0 1 0 0,0 0-1 0 0,0 0 1 0 0,0 0-1 0 0,0 0 1 0 0,0 0-1 0 0,-1 0 1 0 0,1 0-1 0 0,0 0 1 0 0,0 0-1 0 0,0 0 1 0 0,0 0-1 0 0,0 0 0 0 0,0 0 1 0 0,0 0-1 0 0,0 0 1 0 0,0 0-1 0 0,0 0 1 0 0,0 0-1 0 0,0 0 1 0 0,-1 0-1 0 0,1 0 1 0 0,0 0-1 0 0,0 0 1 0 0,0 0-1 0 0,0 0 1 0 0,0 0-1 0 0,0 0 1 0 0,0-1-1 0 0,0 1 1 0 0,0 0-1 0 0,0 0 1 0 0,0 0-1 0 0,0 0 0 0 0,0 0 1 0 0,0 0-1 0 0,0 0 1 0 0,0 0-1 0 0,0 0 1 0 0,0 0-1 0 0,0 0 1 0 0,0-1-1 0 0,0 1 1 0 0,0 0-1 0 0,0 0 1 0 0,0 0-1 0 0,0 0 1 0 0,0 0-1 0 0,0 0 1 0 0,0 0-1 0 0,-6 9 423 0 0,-4 12 251 0 0,6-9-595 0 0,0 0-1 0 0,1 1 0 0 0,1 0 0 0 0,0-1 1 0 0,0 15-1 0 0,4 34-4201 0 0,-1-52 2936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4.8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3 5527 0 0,'0'0'423'0'0,"0"0"-278"0"0,0-2-93 0 0,0 2 131 0 0,-7 0-60 0 0,-1 1-1 0 0,1 0 1 0 0,0 0-1 0 0,0 1 1 0 0,0 0 0 0 0,-9 4-1 0 0,13-5-123 0 0,-1 1 0 0 0,1-1-1 0 0,0 1 1 0 0,0-1 0 0 0,0 1-1 0 0,0 0 1 0 0,0 0 0 0 0,1 0-1 0 0,-1 1 1 0 0,0-1 0 0 0,1 1 0 0 0,0-1-1 0 0,-1 1 1 0 0,1 0 0 0 0,-2 3-1 0 0,4-5 2 0 0,0 0 0 0 0,0 0 0 0 0,0-1 0 0 0,-1 1 0 0 0,1 0 0 0 0,0 0 0 0 0,0-1 0 0 0,0 1 0 0 0,0 0 0 0 0,1 0 0 0 0,-1 0 0 0 0,0-1 0 0 0,0 1 0 0 0,0 0 0 0 0,1 0 0 0 0,-1-1 0 0 0,0 1 0 0 0,1 0 0 0 0,-1 0 0 0 0,0-1 0 0 0,1 1 0 0 0,-1 0 0 0 0,1-1 0 0 0,0 2 0 0 0,19 13 0 0 0,-9-6 12 0 0,-9-8 0 0 0,-1 0-1 0 0,0 1 1 0 0,1-1-1 0 0,-1 1 1 0 0,0-1-1 0 0,0 1 1 0 0,0 0-1 0 0,0-1 1 0 0,0 1-1 0 0,-1 0 1 0 0,1 0-1 0 0,-1 0 1 0 0,1 0-1 0 0,-1-1 1 0 0,1 1-1 0 0,-1 0 1 0 0,0 0-1 0 0,0 0 1 0 0,0 3-1 0 0,-1-2 0 0 0,-1 1-1 0 0,1 0 1 0 0,-1-1-1 0 0,0 1 1 0 0,0-1-1 0 0,0 0 1 0 0,0 0-1 0 0,-4 5 0 0 0,-10 9-1118 0 0,-1-4-1232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7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33 1839 0 0,'-2'-10'6032'0'0,"0"10"-5974"0"0,1 0 0 0 0,-1 1 0 0 0,1-1 0 0 0,-1 1 0 0 0,1-1 0 0 0,-1 1 0 0 0,1-1-1 0 0,0 1 1 0 0,0 0 0 0 0,-1 0 0 0 0,1 0 0 0 0,0 0 0 0 0,0 0 0 0 0,0 0 0 0 0,0 0-1 0 0,0 0 1 0 0,0 0 0 0 0,0 0 0 0 0,0 0 0 0 0,0 1 0 0 0,0-1 0 0 0,1 0 0 0 0,-1 1-1 0 0,1-1 1 0 0,-1 1 0 0 0,1-1 0 0 0,-1 1 0 0 0,1-1 0 0 0,0 0 0 0 0,0 1 0 0 0,-1 1-1 0 0,1 3 195 0 0,-1 0 0 0 0,1-1 0 0 0,-1 1 0 0 0,2 0 0 0 0,-1-1 0 0 0,0 1 0 0 0,2 5 0 0 0,-1-9-238 0 0,-1 0 0 0 0,1 0 0 0 0,-1 0 0 0 0,1 0 0 0 0,0 0 0 0 0,0 0 0 0 0,0-1 0 0 0,0 1 0 0 0,0 0 0 0 0,0-1 0 0 0,0 1 0 0 0,1 0 0 0 0,-1-1 0 0 0,0 1 0 0 0,1-1-1 0 0,-1 0 1 0 0,1 1 0 0 0,2 0 0 0 0,-3-2-9 0 0,0 0-1 0 0,0 0 0 0 0,0 0 0 0 0,1 1 0 0 0,-1-2 1 0 0,0 1-1 0 0,0 0 0 0 0,0 0 0 0 0,0 0 0 0 0,0 0 1 0 0,1-1-1 0 0,-1 1 0 0 0,0-1 0 0 0,0 1 0 0 0,0-1 1 0 0,0 1-1 0 0,0-1 0 0 0,0 0 0 0 0,0 1 1 0 0,0-1-1 0 0,0 0 0 0 0,-1 0 0 0 0,1 1 0 0 0,0-1 1 0 0,0 0-1 0 0,-1 0 0 0 0,1 0 0 0 0,0 0 0 0 0,-1 0 1 0 0,1 0-1 0 0,-1 0 0 0 0,1-2 0 0 0,4-5-33 0 0,-1-1 0 0 0,0 0-1 0 0,0 0 1 0 0,4-19 0 0 0,-7 25 18 0 0,-1 0 0 0 0,1 0 1 0 0,-1-1-1 0 0,0 1 0 0 0,0 0 0 0 0,0-1 1 0 0,0 1-1 0 0,-1-5 0 0 0,0 7 10 0 0,1 0-1 0 0,-1-1 0 0 0,1 1 0 0 0,-1-1 1 0 0,1 1-1 0 0,-1 0 0 0 0,0 0 1 0 0,0-1-1 0 0,0 1 0 0 0,0 0 0 0 0,0 0 1 0 0,0 0-1 0 0,0 0 0 0 0,0 0 1 0 0,0 0-1 0 0,0 0 0 0 0,0 0 0 0 0,-1 1 1 0 0,-1-2-1 0 0,3 2 9 0 0,-1 0 1 0 0,0-1-1 0 0,0 1 0 0 0,1 0 1 0 0,-1 0-1 0 0,0 0 1 0 0,0-1-1 0 0,1 1 0 0 0,-1 0 1 0 0,0 0-1 0 0,0 0 0 0 0,1 0 1 0 0,-1 0-1 0 0,0 1 1 0 0,0-1-1 0 0,0 0 0 0 0,1 0 1 0 0,-1 0-1 0 0,0 1 0 0 0,1-1 1 0 0,-1 0-1 0 0,0 1 1 0 0,1-1-1 0 0,-1 1 0 0 0,0-1 1 0 0,1 0-1 0 0,-1 1 0 0 0,0 0 1 0 0,-1 2-179 0 0,0-1-1 0 0,1 0 1 0 0,-1 0 0 0 0,1 1 0 0 0,0-1-1 0 0,-1 1 1 0 0,0 4 0 0 0,-4 10-3700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7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7 6911 0 0,'0'0'528'0'0,"-1"10"-222"0"0,0 0-1 0 0,1 0 1 0 0,0 12-1 0 0,1-15-140 0 0,-1 0-1 0 0,0 1 0 0 0,0-1 0 0 0,-1 0 1 0 0,0 0-1 0 0,0-1 0 0 0,-3 11 0 0 0,-1-11 484 0 0,2-12-541 0 0,3-14-574 0 0,16-34-205 0 0,-14 50 790 0 0,-1 0 1 0 0,1-1-1 0 0,0 1 1 0 0,1 0-1 0 0,-1 0 1 0 0,1 1-1 0 0,0-1 1 0 0,-1 0-1 0 0,2 1 1 0 0,2-4-1 0 0,-5 7-69 0 0,-1-1 0 0 0,1 1 0 0 0,-1-1 0 0 0,1 1-1 0 0,-1 0 1 0 0,1-1 0 0 0,-1 1 0 0 0,1 0 0 0 0,0-1 0 0 0,-1 1 0 0 0,1 0 0 0 0,-1 0-1 0 0,1 0 1 0 0,0-1 0 0 0,-1 1 0 0 0,1 0 0 0 0,0 0 0 0 0,-1 0 0 0 0,1 0 0 0 0,0 0 0 0 0,-1 0-1 0 0,1 0 1 0 0,-1 0 0 0 0,1 1 0 0 0,0-1 0 0 0,-1 0 0 0 0,1 0 0 0 0,1 1 0 0 0,-2 0-5 0 0,1 0 0 0 0,0 0 0 0 0,0 0 0 0 0,-1 0 1 0 0,1 0-1 0 0,-1 0 0 0 0,1 0 0 0 0,-1 0 0 0 0,1 0 1 0 0,-1 0-1 0 0,0 0 0 0 0,0 0 0 0 0,1 1 0 0 0,-1 0 1 0 0,-1 43 587 0 0,1-44-542 0 0,-1 9-253 0 0,-9 54-1734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8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8751 0 0,'0'0'674'0'0,"1"3"-625"0"0,1 0 0 0 0,-1 1 0 0 0,1-1 1 0 0,-1 0-1 0 0,0 0 0 0 0,0 0 0 0 0,-1 1 1 0 0,1-1-1 0 0,-1 1 0 0 0,0-1 0 0 0,1 0 1 0 0,-2 7-1 0 0,-9 47 1244 0 0,2-13-212 0 0,9-11-1241 0 0,1-11-4858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8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10591 0 0,'0'0'819'0'0,"0"2"-763"0"0,-1 1 0 0 0,1-1 0 0 0,-1 0 0 0 0,1 1-1 0 0,0-1 1 0 0,0 0 0 0 0,0 1 0 0 0,0-1 0 0 0,1 1 0 0 0,-1-1 0 0 0,1 0 0 0 0,1 5-1 0 0,10 25-772 0 0,-12-31 577 0 0,0-1 0 0 0,0 0-1 0 0,0 1 1 0 0,0-1 0 0 0,1 0-1 0 0,-1 1 1 0 0,0-1 0 0 0,0 1-1 0 0,0-1 1 0 0,1 0 0 0 0,-1 1-1 0 0,0-1 1 0 0,0 0 0 0 0,1 0-1 0 0,-1 1 1 0 0,0-1 0 0 0,1 0-1 0 0,-1 0 1 0 0,0 1-1 0 0,1-1 1 0 0,-1 0 0 0 0,0 0-1 0 0,1 0 1 0 0,-1 1 0 0 0,0-1-1 0 0,1 0 1 0 0,-1 0 0 0 0,1 0-1 0 0,-1 0 1 0 0,0 0 0 0 0,1 0-1 0 0,-1 0 1 0 0,1 0 0 0 0,-1 0-1 0 0,0 0 1 0 0,1 0 0 0 0,-1 0-1 0 0,1 0 1 0 0,-1 0 0 0 0,0-1-1 0 0,1 1 1 0 0,-1 0 0 0 0,0 0-1 0 0,1 0 1 0 0,-1 0 0 0 0,0-1-1 0 0,1 1 1 0 0,-1 0 0 0 0,0 0-1 0 0,1-1 1 0 0,-1 1 0 0 0,0 0-1 0 0,0-1 1 0 0,1 1 0 0 0,-1 0-1 0 0,0-1 1 0 0,0 1-1 0 0,0 0 1 0 0,1-1 0 0 0,-1 1-1 0 0,0-1 1 0 0,1-3-1347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9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1 11519 0 0,'-36'52'1336'0'0,"-20"32"-500"0"0,23-25-8856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9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5 7831 0 0,'-6'3'404'0'0,"0"0"0"0"0,0 0 0 0 0,1 0 0 0 0,-1 1 0 0 0,1 0 0 0 0,0 0-1 0 0,-7 7 1 0 0,11-10-333 0 0,-1 1-1 0 0,1 0 1 0 0,0-1 0 0 0,-1 1-1 0 0,1 0 1 0 0,0 0-1 0 0,0 0 1 0 0,0-1-1 0 0,0 1 1 0 0,0 0-1 0 0,1 0 1 0 0,-1 1 0 0 0,1-1-1 0 0,-1 0 1 0 0,1 0-1 0 0,0 0 1 0 0,0 0-1 0 0,0 0 1 0 0,0 0-1 0 0,0 1 1 0 0,0-1 0 0 0,0 0-1 0 0,1 0 1 0 0,-1 0-1 0 0,1 0 1 0 0,1 3-1 0 0,-2-4-68 0 0,0-1 1 0 0,1 0-1 0 0,-1 1 0 0 0,1-1 0 0 0,-1 0 0 0 0,0 1 0 0 0,1-1 0 0 0,-1 0 1 0 0,1 1-1 0 0,-1-1 0 0 0,1 0 0 0 0,-1 0 0 0 0,1 1 0 0 0,-1-1 0 0 0,1 0 0 0 0,-1 0 1 0 0,1 0-1 0 0,-1 0 0 0 0,1 0 0 0 0,-1 0 0 0 0,1 0 0 0 0,-1 0 0 0 0,1 0 1 0 0,-1 0-1 0 0,1 0 0 0 0,-1 0 0 0 0,1 0 0 0 0,-1 0 0 0 0,1-1 0 0 0,-1 1 0 0 0,1 0 1 0 0,-1 0-1 0 0,1 0 0 0 0,-1-1 0 0 0,1 0 0 0 0,17-9-79 0 0,-17 9 52 0 0,3-3-26 0 0,1-1 0 0 0,-1 1 0 0 0,0-1 0 0 0,0 0-1 0 0,0 0 1 0 0,0 0 0 0 0,-1 0 0 0 0,0-1 0 0 0,0 1 0 0 0,-1-1 0 0 0,1 0 0 0 0,-1 0 0 0 0,0 0-1 0 0,0-7 1 0 0,-1 13 211 0 0,-10 38 1995 0 0,8-33-2304 0 0,1 0 1 0 0,0 1-1 0 0,0-1 1 0 0,0 0-1 0 0,1 0 1 0 0,0 1-1 0 0,2 6 1 0 0,-1-12-1027 0 0,4-5-3233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8:59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8751 0 0,'0'0'1007'0'0,"-23"6"-144"0"0,21-4-781 0 0,-1-1 0 0 0,1 1 0 0 0,0 0 0 0 0,0 0 0 0 0,0 1 1 0 0,0-1-1 0 0,0 0 0 0 0,1 1 0 0 0,-1-1 0 0 0,1 1 0 0 0,0-1 1 0 0,-1 1-1 0 0,1 0 0 0 0,0-1 0 0 0,-1 6 0 0 0,2-7-85 0 0,0 0 0 0 0,0 0 0 0 0,0 1 0 0 0,0-1 0 0 0,1 0 0 0 0,-1 0 0 0 0,0 1 0 0 0,0-1-1 0 0,1 0 1 0 0,-1 0 0 0 0,1 0 0 0 0,-1 0 0 0 0,1 0 0 0 0,-1 1 0 0 0,1-1 0 0 0,0 0 0 0 0,0 0 0 0 0,-1 0 0 0 0,1-1 0 0 0,0 1 0 0 0,0 0 0 0 0,0 0-1 0 0,0 0 1 0 0,0-1 0 0 0,0 1 0 0 0,0 0 0 0 0,0-1 0 0 0,0 1 0 0 0,0-1 0 0 0,1 1 0 0 0,-1-1 0 0 0,0 0 0 0 0,0 1 0 0 0,0-1 0 0 0,1 0 0 0 0,-1 0-1 0 0,0 0 1 0 0,2 0 0 0 0,35-1-249 0 0,-5-1 32 0 0,-32 2 222 0 0,-1 0-1 0 0,0 0 1 0 0,0 0-1 0 0,1 0 1 0 0,-1 0-1 0 0,0 0 1 0 0,0 0-1 0 0,1 0 1 0 0,-1 0-1 0 0,0 0 1 0 0,0 0-1 0 0,0 1 1 0 0,1-1-1 0 0,-1 0 1 0 0,0 0-1 0 0,0 0 1 0 0,1 0-1 0 0,-1 0 1 0 0,0 1-1 0 0,0-1 1 0 0,0 0-1 0 0,0 0 1 0 0,1 0-1 0 0,-1 1 0 0 0,0-1 1 0 0,0 0-1 0 0,0 0 1 0 0,0 1-1 0 0,0-1 1 0 0,0 0-1 0 0,0 0 1 0 0,0 1-1 0 0,0-1 1 0 0,0 0-1 0 0,0 1 1 0 0,-3 11 117 0 0,-10 8 72 0 0,2-6-304 0 0,-1 0 0 0 0,-25 22 0 0 0,8-13-7298 0 0,25-20 5189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0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0 10591 0 0,'-3'2'80'0'0,"1"0"0"0"0,-1 0 0 0 0,1 0 0 0 0,0 1-1 0 0,0-1 1 0 0,0 0 0 0 0,1 1 0 0 0,-1 0 0 0 0,0-1-1 0 0,1 1 1 0 0,0 0 0 0 0,0 0 0 0 0,-2 5 0 0 0,-11 43 639 0 0,13-47-412 0 0,-1 9-93 0 0,1-1 0 0 0,0 22 0 0 0,1-22-1585 0 0,-1 0 0 0 0,-3 22 1 0 0,1-30-3065 0 0,1-3 2844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4:35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95 210 3679 0 0,'0'0'1434'0'0,"3"8"-1244"0"0,-2 1-168 0 0,1 1-1 0 0,-2-1 0 0 0,1 0 0 0 0,-1 1 0 0 0,-1-1 0 0 0,1 1 0 0 0,-2-1 0 0 0,1 0 0 0 0,-6 17 0 0 0,1 2-24 0 0,-10 57 12 0 0,-35 145 405 0 0,35-167 355 0 0,15-56-726 0 0,1 0 0 0 0,0 1 0 0 0,0-1 0 0 0,0 0 0 0 0,1 0 0 0 0,0 1 0 0 0,5 12 0 0 0,-6-18-43 0 0,1 0 0 0 0,0 0 0 0 0,0-1 0 0 0,0 1 0 0 0,1 0 0 0 0,-1-1 0 0 0,0 1 0 0 0,1-1 0 0 0,-1 1 0 0 0,1-1 0 0 0,-1 0 0 0 0,1 0 0 0 0,-1 0 0 0 0,1 0 0 0 0,0 0 0 0 0,0 0 0 0 0,3 2 0 0 0,2 0 0 0 0,6 3 1 0 0,-9-6-3 0 0,-3-1 3 0 0,0 1 0 0 0,0 0 0 0 0,0-1-1 0 0,1 1 1 0 0,-1 0 0 0 0,0-1-1 0 0,0 1 1 0 0,0 0 0 0 0,1 0 0 0 0,-1 0-1 0 0,0 0 1 0 0,0 0 0 0 0,1 1 0 0 0,-1-1-1 0 0,1 1 1 0 0,3-1 12 0 0,6 2 18 0 0,-1-1 1 0 0,1 0-1 0 0,0-1 1 0 0,13-1 0 0 0,14-1 82 0 0,-29 3-92 0 0,0-2 0 0 0,0 1 0 0 0,0-1 0 0 0,13-3 0 0 0,27-10 9 0 0,-15 6 5 0 0,-1-2-1 0 0,46-20 1 0 0,1 0 18 0 0,-77 28-38 0 0,1 0 1 0 0,0 1 0 0 0,1-1 0 0 0,-1 1-1 0 0,0 0 1 0 0,0 1 0 0 0,0-1 0 0 0,1 1-1 0 0,3-1 1 0 0,42 9 497 0 0,8 1-193 0 0,-45-5-240 0 0,-1-1 220 0 0,-13-3-279 0 0,1 0-1 0 0,0 0 1 0 0,0 0 0 0 0,0 0-1 0 0,0 0 1 0 0,0 0-1 0 0,0 0 1 0 0,0-1-1 0 0,0 1 1 0 0,0 0-1 0 0,-1 0 1 0 0,1 0 0 0 0,0 0-1 0 0,0 0 1 0 0,0 0-1 0 0,0 0 1 0 0,0 0-1 0 0,0 0 1 0 0,0 0-1 0 0,0 0 1 0 0,0 0 0 0 0,0-1-1 0 0,0 1 1 0 0,0 0-1 0 0,0 0 1 0 0,0 0-1 0 0,0 0 1 0 0,0 0 0 0 0,0 0-1 0 0,0 0 1 0 0,0 0-1 0 0,0-1 1 0 0,0 1-1 0 0,0 0 1 0 0,0 0-1 0 0,0 0 1 0 0,0 0 0 0 0,0 0-1 0 0,0 0 1 0 0,0 0-1 0 0,0 0 1 0 0,0-1-1 0 0,0 1 1 0 0,0 0-1 0 0,0 0 1 0 0,0 0 0 0 0,0 0-1 0 0,0 0 1 0 0,0 0-1 0 0,0 0 1 0 0,0 0-1 0 0,0 0 1 0 0,0 0 0 0 0,0 0-1 0 0,1-1 1 0 0,-1 1-1 0 0,0 0 1 0 0,0 0-1 0 0,0 0 1 0 0,0 0-1 0 0,0 0 1 0 0,0 0 0 0 0,0 0-1 0 0,0 0 1 0 0,0 0-1 0 0,1 0 1 0 0,-1 0-1 0 0,-13-12 109 0 0,12 11-129 0 0,0-1 0 0 0,0 1 0 0 0,0 0 0 0 0,0-1 0 0 0,0 1-1 0 0,0-1 1 0 0,0 1 0 0 0,0-1 0 0 0,0 1 0 0 0,1-1 0 0 0,-1 0 0 0 0,1 1 0 0 0,-1-1 0 0 0,1-2 0 0 0,-3-2 6 0 0,2-1 0 0 0,-1 0 0 0 0,1 0 0 0 0,0 1 0 0 0,1-1 0 0 0,-1 0-1 0 0,1 0 1 0 0,1 0 0 0 0,1-8 0 0 0,2-10-11 0 0,10-28 1 0 0,0-6 5 0 0,0-17-2 0 0,3 1 0 0 0,39-106 0 0 0,-43 138-3 0 0,-10 31 51 0 0,0 1 0 0 0,1-1 1 0 0,7-14-1 0 0,-10 25 514 0 0,-3 0-491 0 0,-11-6-44 0 0,-1 2 0 0 0,0-1 0 0 0,-15-2 1 0 0,-5-3 3 0 0,17 5 0 0 0,0 1 0 0 0,0 0-1 0 0,0 2 1 0 0,-1 0 0 0 0,1 0 0 0 0,-1 2-1 0 0,0 0 1 0 0,1 1 0 0 0,-1 1 0 0 0,0 1-1 0 0,1 0 1 0 0,-28 8 0 0 0,6 1-1 0 0,-99 34 9 0 0,116-38-42 0 0,0-1-1 0 0,0-1 0 0 0,-29 3 0 0 0,41-7-7 0 0,9-1-119 0 0,-17-6-779 0 0,16 1 644 0 0,0 0 1 0 0,1 0-1 0 0,-1 0 1 0 0,1 0-1 0 0,1 0 0 0 0,-1 0 1 0 0,1 0-1 0 0,0-10 1 0 0,0 13-202 0 0,-15 15-4695 0 0,7-8 3834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2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1375 0 0,'0'0'398'0'0,"25"-29"1708"0"0,-12 18-1448 0 0,-12 9-510 0 0,1 0-1 0 0,0 1 1 0 0,0-1 0 0 0,0 0 0 0 0,1 1 0 0 0,-1-1 0 0 0,0 1 0 0 0,1 0 0 0 0,-1 0 0 0 0,1 0 0 0 0,4-2-1 0 0,-6 3 5 0 0,0 0-60 0 0,0 0-1 0 0,0 0 0 0 0,0 0 1 0 0,-1 0-1 0 0,1 0 1 0 0,0 1-1 0 0,0-1 0 0 0,0 0 1 0 0,-1 0-1 0 0,1 1 0 0 0,0-1 1 0 0,0 0-1 0 0,-1 1 0 0 0,1-1 1 0 0,0 1-1 0 0,-1-1 0 0 0,1 1 1 0 0,0-1-1 0 0,-1 1 0 0 0,1 0 1 0 0,-1-1-1 0 0,1 1 1 0 0,-1-1-1 0 0,1 1 0 0 0,-1 0 1 0 0,1 0-1 0 0,-1-1 0 0 0,0 1 1 0 0,1 0-1 0 0,-1 1 0 0 0,3 85 157 0 0,4-24-184 0 0,3 4-53 0 0,-7-52 34 0 0,0-3-11 0 0,-2 0 0 0 0,1 1 0 0 0,-1 13 0 0 0,-1-25 30 0 0,0-2 0 0 0,-1-8-51 0 0,1 1 0 0 0,0 0 0 0 0,0 0 0 0 0,1-1 0 0 0,0 1 0 0 0,0 0 0 0 0,1 0 0 0 0,3-10 0 0 0,1-2-2 0 0,-1-5 2 0 0,-2 11 4 0 0,-1 1-1 0 0,2 0 0 0 0,0 0 1 0 0,0 0-1 0 0,1 1 1 0 0,10-17-1 0 0,-14 26-16 0 0,1 0 0 0 0,0 0 0 0 0,0 1 0 0 0,0-1 0 0 0,1 1 0 0 0,-1 0 0 0 0,0-1 0 0 0,1 1 0 0 0,0 0 0 0 0,-1 0 0 0 0,1 1 0 0 0,0-1 0 0 0,0 0 0 0 0,0 1 0 0 0,6-2 0 0 0,-9 3 0 0 0,1-1 0 0 0,0 1 0 0 0,0 0 0 0 0,0 0 0 0 0,-1-1 0 0 0,1 1 0 0 0,0 0 0 0 0,0 0 0 0 0,0 0 0 0 0,0 0 0 0 0,0 0 0 0 0,-1 0 0 0 0,1 0 0 0 0,0 1 0 0 0,0-1 0 0 0,0 0 0 0 0,-1 0 0 0 0,1 1 0 0 0,0-1 0 0 0,1 1 0 0 0,9 5 11 0 0,-5-4 33 0 0,-5-1-43 0 0,1 0 0 0 0,-1-1-1 0 0,1 1 1 0 0,-1 0-1 0 0,0 0 1 0 0,0 1-1 0 0,1-1 1 0 0,-1 0 0 0 0,0 0-1 0 0,0 1 1 0 0,0-1-1 0 0,0 0 1 0 0,0 1-1 0 0,0 1 1 0 0,0-2-1 0 0,3 4 1 0 0,-2-3 0 0 0,0 0 0 0 0,0 1 0 0 0,-1-1 0 0 0,1 1 0 0 0,-1-1 0 0 0,0 1-1 0 0,1 0 1 0 0,-1 0 0 0 0,0 0 0 0 0,1 4 0 0 0,-1 3 27 0 0,-1-1-13 0 0,11 25 177 0 0,-10-30-193 0 0,1 4 24 0 0,0 0 0 0 0,1 0 1 0 0,0-1-1 0 0,1 1 0 0 0,6 10 0 0 0,-10-17-11 0 0,1-1 1 0 0,-1 0-1 0 0,0 0 0 0 0,0 0 0 0 0,0 1 0 0 0,1-1 0 0 0,-1 0 1 0 0,0 0-1 0 0,0 0 0 0 0,0 0 0 0 0,1 0 0 0 0,-1 1 0 0 0,0-1 1 0 0,0 0-1 0 0,1 0 0 0 0,-1 0 0 0 0,0 0 0 0 0,1 0 0 0 0,-1 0 1 0 0,0 0-1 0 0,0 0 0 0 0,1 0 0 0 0,-1 0 0 0 0,0 0 0 0 0,0 0 1 0 0,1 0-1 0 0,-1 0 0 0 0,0 0 0 0 0,0 0 0 0 0,1 0 0 0 0,-1 0 1 0 0,0-1-1 0 0,0 1 0 0 0,1 0 0 0 0,-1 0 0 0 0,0 0 0 0 0,1-1 1 0 0,9-11 305 0 0,3-16 61 0 0,-10 7-199 0 0,-2 13-164 0 0,0 0 1 0 0,0 1 0 0 0,1-1 0 0 0,0 0 0 0 0,0 1 0 0 0,1 0 0 0 0,6-12 0 0 0,13-27 39 0 0,-17 35-57 0 0,-1 1-1 0 0,2-1 0 0 0,-1 1 0 0 0,1 0 0 0 0,1 1 0 0 0,0 0 1 0 0,0 0-1 0 0,10-10 0 0 0,-16 19-47 0 0,-1 0 1 0 0,0 0-1 0 0,0 0 0 0 0,1 0 1 0 0,-1-1-1 0 0,0 1 0 0 0,1 0 1 0 0,-1 0-1 0 0,1 0 1 0 0,-1 0-1 0 0,0 0 0 0 0,1 0 1 0 0,-1 0-1 0 0,0 0 0 0 0,1 0 1 0 0,-1 0-1 0 0,0 0 0 0 0,1 1 1 0 0,-1-1-1 0 0,0 0 0 0 0,1 0 1 0 0,-1 0-1 0 0,0 0 0 0 0,0 0 1 0 0,1 1-1 0 0,-1-1 1 0 0,0 0-1 0 0,1 0 0 0 0,-1 0 1 0 0,0 1-1 0 0,0-1 0 0 0,1 0 1 0 0,-1 1-1 0 0,0-1 0 0 0,4 14-3747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0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11975 0 0,'6'1'187'0'0,"0"0"1"0"0,0-1-1 0 0,0 0 0 0 0,1 0 0 0 0,-1-1 0 0 0,0 0 0 0 0,0 0 0 0 0,11-4 1 0 0,-8 2-778 0 0,-1 0 0 0 0,0-1 0 0 0,10-6 1 0 0,-6 2-3553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1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2 10591 0 0,'-10'5'289'0'0,"1"1"-1"0"0,-1 1 1 0 0,1-1-1 0 0,-11 12 1 0 0,18-17-263 0 0,1 1 0 0 0,-1 0 0 0 0,0-1 0 0 0,1 1 0 0 0,0 0 0 0 0,-1 0 0 0 0,1 0 0 0 0,0 0 0 0 0,0 0 0 0 0,0 0 0 0 0,0 0 0 0 0,0 0 0 0 0,1 0 0 0 0,-1 1 0 0 0,0-1 0 0 0,1 0 0 0 0,0 0 0 0 0,0 1 0 0 0,-1-1 0 0 0,1 0-1 0 0,1 1 1 0 0,-1-1 0 0 0,0 0 0 0 0,1 0 0 0 0,-1 1 0 0 0,1-1 0 0 0,-1 0 0 0 0,3 4 0 0 0,-3-5-21 0 0,0-1-1 0 0,1 1 1 0 0,-1-1-1 0 0,0 1 0 0 0,1-1 1 0 0,-1 1-1 0 0,1-1 1 0 0,-1 1-1 0 0,0-1 0 0 0,1 0 1 0 0,-1 1-1 0 0,1-1 1 0 0,-1 0-1 0 0,1 1 0 0 0,-1-1 1 0 0,1 0-1 0 0,0 0 1 0 0,-1 1-1 0 0,1-1 0 0 0,-1 0 1 0 0,1 0-1 0 0,0 0 1 0 0,-1 0-1 0 0,1 0 0 0 0,-1 0 1 0 0,2 0-1 0 0,17-7 29 0 0,12-20-149 0 0,-26 23 117 0 0,-1-1 0 0 0,0 1 0 0 0,-1-1 0 0 0,1 0-1 0 0,-1 0 1 0 0,0-1 0 0 0,0 1 0 0 0,-1-1 0 0 0,1 1 0 0 0,-1-1-1 0 0,0 0 1 0 0,1-11 0 0 0,-3 16 52 0 0,-1 0 31 0 0,1 1 240 0 0,-8 19 604 0 0,5-7-909 0 0,1-1 0 0 0,0 1 0 0 0,1-1 0 0 0,0 18 0 0 0,2-24-1155 0 0,3-3-3623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1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 10135 0 0,'0'0'1198'0'0,"-20"0"-346"0"0,13 2-507 0 0,-1 0 0 0 0,2 1 0 0 0,-1 0 1 0 0,-8 5-1 0 0,12-6-342 0 0,1-1 1 0 0,-1 1-1 0 0,0 0 0 0 0,1 0 1 0 0,-1 0-1 0 0,1 0 0 0 0,0 0 1 0 0,-1 1-1 0 0,1-1 1 0 0,0 1-1 0 0,-3 5 0 0 0,5-7-5 0 0,0-1 0 0 0,0 1-1 0 0,0 0 1 0 0,-1 0 0 0 0,1-1 0 0 0,0 1-1 0 0,0 0 1 0 0,0-1 0 0 0,0 1 0 0 0,1 0-1 0 0,-1 0 1 0 0,0-1 0 0 0,0 1-1 0 0,0 0 1 0 0,0-1 0 0 0,1 1 0 0 0,-1 0-1 0 0,0-1 1 0 0,1 1 0 0 0,-1 0-1 0 0,0-1 1 0 0,1 1 0 0 0,-1-1 0 0 0,1 1-1 0 0,-1 0 1 0 0,1-1 0 0 0,-1 0 0 0 0,1 1-1 0 0,0-1 1 0 0,-1 1 0 0 0,1-1-1 0 0,-1 0 1 0 0,1 1 0 0 0,1 0 0 0 0,24 7-59 0 0,-22-7 57 0 0,-2-1 11 0 0,0 0-1 0 0,0 1 0 0 0,0-1 0 0 0,-1 1 0 0 0,1 0 1 0 0,0 0-1 0 0,0 0 0 0 0,-1 0 0 0 0,1 0 1 0 0,0 0-1 0 0,-1 0 0 0 0,1 0 0 0 0,-1 0 1 0 0,0 1-1 0 0,1-1 0 0 0,-1 1 0 0 0,0-1 1 0 0,0 1-1 0 0,0-1 0 0 0,0 1 0 0 0,1 1 1 0 0,-2 0 0 0 0,1-1 1 0 0,-1 0 0 0 0,0 0-1 0 0,0 0 1 0 0,0 0 0 0 0,0 0-1 0 0,0 0 1 0 0,0 0 0 0 0,-1 1-1 0 0,1-1 1 0 0,-1 0 0 0 0,1 0-1 0 0,-1 0 1 0 0,0 0 0 0 0,0 0-1 0 0,0-1 1 0 0,0 1 0 0 0,0 0-1 0 0,-2 2 1 0 0,1 0-70 0 0,0-2-27 0 0,1 0-1 0 0,0 1 0 0 0,-1-1 0 0 0,1 0 0 0 0,-1 0 1 0 0,0 0-1 0 0,0 0 0 0 0,0 0 0 0 0,0 0 0 0 0,0-1 1 0 0,0 1-1 0 0,0-1 0 0 0,-4 2 0 0 0,-2-3-4514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2.0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11055 0 0,'-3'29'1278'0'0,"0"9"-305"0"0,3-28-1468 0 0,-1 0 1 0 0,0 0-1 0 0,-1 0 0 0 0,1-1 1 0 0,-7 17-1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49:02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12895 0 0,'2'2'1152'0'0,"0"0"-928"0"0,0 0-224 0 0,2-1 0 0 0,-1 1 0 0 0,1-1 0 0 0,1 0-64 0 0,-1-1 64 0 0,1 1-136 0 0,0-1 24 0 0,1-2 8 0 0,0 0 0 0 0,1 0-160 0 0,0-1-32 0 0,1-1-8 0 0,10-16-4880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0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 1151 0 0,'-23'18'108'0'0,"15"-10"84"0"0,0 0 0 0 0,0 1 0 0 0,0 0 0 0 0,1 0-1 0 0,1 0 1 0 0,-1 1 0 0 0,2 0 0 0 0,-1 1 0 0 0,1-1-1 0 0,1 1 1 0 0,0 0 0 0 0,1 0 0 0 0,0 0 0 0 0,0 0-1 0 0,1 1 1 0 0,1-1 0 0 0,0 1 0 0 0,0-1 0 0 0,2 18-1 0 0,-1-28-178 0 0,0-1 0 0 0,0 1 0 0 0,0 0 0 0 0,0-1 0 0 0,1 1 0 0 0,-1 0 0 0 0,0 0 0 0 0,0-1 0 0 0,0 1 0 0 0,1 0 0 0 0,-1-1 0 0 0,0 1 0 0 0,1 0 0 0 0,-1-1 0 0 0,1 1 0 0 0,-1 0 0 0 0,0-1 0 0 0,1 1 0 0 0,-1-1 0 0 0,1 1 0 0 0,0-1 0 0 0,-1 1 0 0 0,1-1 0 0 0,-1 1 0 0 0,1-1 0 0 0,0 0 0 0 0,-1 1 0 0 0,1-1 0 0 0,1 0 0 0 0,-1 1 2 0 0,1-1 0 0 0,0 0 1 0 0,0 0-1 0 0,-1 0 0 0 0,1-1 0 0 0,0 1 1 0 0,0 0-1 0 0,-1-1 0 0 0,1 1 0 0 0,0-1 1 0 0,2-1-1 0 0,5-2 18 0 0,-1-1 0 0 0,-1 1 0 0 0,12-10-1 0 0,-15 11-26 0 0,0-1 0 0 0,-1 0 0 0 0,1-1 0 0 0,-1 1-1 0 0,0 0 1 0 0,0-1 0 0 0,0 0 0 0 0,0 0-1 0 0,-1 0 1 0 0,0 0 0 0 0,0 0 0 0 0,0 0 0 0 0,-1 0-1 0 0,1-1 1 0 0,-1 1 0 0 0,-1-1 0 0 0,1-8-1 0 0,-1 14-5 0 0,0-1 0 0 0,0 0 0 0 0,0 1-1 0 0,-1-1 1 0 0,1 0 0 0 0,0 1 0 0 0,0-1-1 0 0,-1 0 1 0 0,1 1 0 0 0,0-1-1 0 0,-1 1 1 0 0,1-1 0 0 0,-1 0 0 0 0,1 1-1 0 0,-1-1 1 0 0,1 1 0 0 0,-1 0 0 0 0,1-1-1 0 0,-1 1 1 0 0,0-1 0 0 0,1 1 0 0 0,-1 0-1 0 0,1-1 1 0 0,-2 1 0 0 0,-21-2 182 0 0,-20 13 289 0 0,41-11-454 0 0,-2 1 24 0 0,0 1 1 0 0,0 0-1 0 0,0 0 0 0 0,0 0 0 0 0,0 0 0 0 0,-4 4 0 0 0,6-5-193 0 0,1 0 0 0 0,0 0 1 0 0,0 0-1 0 0,0 0 0 0 0,1 0 1 0 0,-1 0-1 0 0,0 0 0 0 0,0 0 1 0 0,0 0-1 0 0,1 0 0 0 0,-1 1 0 0 0,1-1 1 0 0,-1 0-1 0 0,1 0 0 0 0,-1 1 1 0 0,1-1-1 0 0,0 0 0 0 0,0 0 0 0 0,-1 1 1 0 0,1-1-1 0 0,0 1 0 0 0,0-1 1 0 0,0 0-1 0 0,1 3 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0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10 4375 0 0,'-2'0'15'0'0,"0"1"0"0"0,0-1 0 0 0,0 1 0 0 0,0 0 0 0 0,0 0 0 0 0,0-1 0 0 0,0 1 0 0 0,1 1 0 0 0,-1-1 0 0 0,0 0-1 0 0,1 0 1 0 0,-1 1 0 0 0,0-1 0 0 0,1 1 0 0 0,0-1 0 0 0,-1 1 0 0 0,1-1 0 0 0,0 1 0 0 0,0 0 0 0 0,0 0 0 0 0,-1 2-1 0 0,-2 2 25 0 0,2 0 0 0 0,-1 1-1 0 0,1-1 1 0 0,-1 0 0 0 0,0 9-1 0 0,2-9-14 0 0,0-1 0 0 0,0 1 0 0 0,1 0 0 0 0,0-1 0 0 0,0 1 0 0 0,0-1 0 0 0,1 7 0 0 0,0-10-18 0 0,-1-1-1 0 0,1 0 0 0 0,-1 0 0 0 0,1 0 0 0 0,0 1 1 0 0,-1-1-1 0 0,1 0 0 0 0,0 0 0 0 0,0 0 0 0 0,-1 0 1 0 0,1 0-1 0 0,0 0 0 0 0,0 0 0 0 0,0-1 0 0 0,0 1 0 0 0,1 0 1 0 0,-1 0-1 0 0,0-1 0 0 0,0 1 0 0 0,0-1 0 0 0,0 1 1 0 0,1-1-1 0 0,-1 0 0 0 0,0 1 0 0 0,0-1 0 0 0,1 0 1 0 0,-1 0-1 0 0,0 0 0 0 0,1 0 0 0 0,-1 0 0 0 0,0 0 0 0 0,1 0 1 0 0,-1 0-1 0 0,0 0 0 0 0,0-1 0 0 0,2 0 0 0 0,3 0 0 0 0,-1-1 0 0 0,1 0 0 0 0,-1 0 0 0 0,0-1 0 0 0,1 0 0 0 0,-1 0 0 0 0,0 0 0 0 0,-1 0 0 0 0,1-1 0 0 0,-1 0 0 0 0,1 0-1 0 0,-1 0 1 0 0,0-1 0 0 0,0 1 0 0 0,-1-1 0 0 0,0 0 0 0 0,0 0 0 0 0,0 0 0 0 0,0 0 0 0 0,-1-1 0 0 0,1 1 0 0 0,-1-1 0 0 0,-1 1 0 0 0,1-1-1 0 0,0-8 1 0 0,-2 12-5 0 0,-1 0 0 0 0,1 0 0 0 0,-1 1 0 0 0,1-1 0 0 0,-1 0-1 0 0,0 0 1 0 0,0 1 0 0 0,0-1 0 0 0,0 0 0 0 0,0 1 0 0 0,0-1-1 0 0,0 1 1 0 0,0 0 0 0 0,-1-1 0 0 0,1 1 0 0 0,0 0 0 0 0,-1 0 0 0 0,1 0-1 0 0,-1 0 1 0 0,0 0 0 0 0,1 0 0 0 0,-1 0 0 0 0,0 0 0 0 0,-2 0-1 0 0,1 0-6 0 0,1 0 0 0 0,-1 0-1 0 0,1 0 1 0 0,-1 0 0 0 0,1 1-1 0 0,-1-1 1 0 0,0 1 0 0 0,0 0-1 0 0,1 0 1 0 0,-1 0 0 0 0,0 0-1 0 0,1 0 1 0 0,-1 1 0 0 0,0-1-1 0 0,1 1 1 0 0,-1 0 0 0 0,-2 1-1 0 0,5-1-546 0 0,6-1-1196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1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23 12551 0 0,'-1'-1'51'0'0,"0"1"-1"0"0,0 0 0 0 0,1-1 1 0 0,-1 1-1 0 0,0 0 0 0 0,0-1 1 0 0,0 1-1 0 0,0 0 0 0 0,1 0 1 0 0,-1 0-1 0 0,0 0 0 0 0,0 0 1 0 0,0 0-1 0 0,0 0 0 0 0,0 0 0 0 0,-1 1 1 0 0,0-1-415 0 0,0 1 1 0 0,0 0 0 0 0,-1 0-1 0 0,1 1 1 0 0,0-1-1 0 0,0 0 1 0 0,0 1 0 0 0,1-1-1 0 0,-4 4 1 0 0,-15 18-3014 0 0,12-10 4691 0 0,-11 22-1308 0 0,18-32-7 0 0,0-1 0 0 0,0 1 0 0 0,0 0 0 0 0,0 0 1 0 0,0-1-1 0 0,1 1 0 0 0,-1 0 0 0 0,1 0 0 0 0,0 0 1 0 0,-1 0-1 0 0,2 3 0 0 0,-1-5 2 0 0,0-1-1 0 0,0 1 0 0 0,1-1 1 0 0,-1 1-1 0 0,0-1 1 0 0,1 1-1 0 0,-1-1 1 0 0,0 1-1 0 0,1-1 1 0 0,-1 0-1 0 0,1 1 1 0 0,-1-1-1 0 0,0 0 0 0 0,1 1 1 0 0,-1-1-1 0 0,1 0 1 0 0,-1 0-1 0 0,1 0 1 0 0,-1 1-1 0 0,1-1 1 0 0,-1 0-1 0 0,1 0 1 0 0,-1 0-1 0 0,1 0 0 0 0,-1 0 1 0 0,1 0-1 0 0,0 0 1 0 0,-1 0-1 0 0,1 0 1 0 0,-1 0-1 0 0,1 0 1 0 0,-1 0-1 0 0,1 0 1 0 0,-1 0-1 0 0,1-1 0 0 0,-1 1 1 0 0,1 0-1 0 0,-1 0 1 0 0,1 0-1 0 0,0-1 1 0 0,19-10 33 0 0,-8 2-40 0 0,-1-1-1 0 0,0-1 0 0 0,0 0 1 0 0,-1 0-1 0 0,0-1 0 0 0,-1 0 1 0 0,10-17-1 0 0,-19 29 8 0 0,1-1 0 0 0,-1 0 1 0 0,1 0-1 0 0,-1 0 0 0 0,1 0 0 0 0,-1 0 0 0 0,0 0 1 0 0,1 0-1 0 0,-1 0 0 0 0,0 0 0 0 0,0 0 0 0 0,0 0 1 0 0,0 0-1 0 0,0 0 0 0 0,0 0 0 0 0,0 0 0 0 0,0 0 1 0 0,0 0-1 0 0,0 0 0 0 0,-1 0 0 0 0,1 0 0 0 0,0 0 1 0 0,-1 0-1 0 0,1 0 0 0 0,0 1 0 0 0,-1-1 0 0 0,0 0 1 0 0,0-1-1 0 0,0 1 0 0 0,0 0-1 0 0,0 1 1 0 0,0-1 0 0 0,-1 1 0 0 0,1-1 0 0 0,0 1 0 0 0,0-1 0 0 0,-1 1-1 0 0,1 0 1 0 0,0 0 0 0 0,0-1 0 0 0,-1 1 0 0 0,1 0 0 0 0,0 0-1 0 0,-1 0 1 0 0,1 0 0 0 0,0 1 0 0 0,0-1 0 0 0,-1 0 0 0 0,1 0 0 0 0,-2 2-1 0 0,0-2-57 0 0,1 1-1 0 0,-1 0 0 0 0,1 0 0 0 0,0 0 0 0 0,-1 0 0 0 0,1 1 1 0 0,0-1-1 0 0,0 0 0 0 0,-1 1 0 0 0,1 0 0 0 0,0 0 0 0 0,1-1 1 0 0,-1 1-1 0 0,0 0 0 0 0,0 0 0 0 0,1 1 0 0 0,-1-1 1 0 0,0 3-1 0 0,-4 12-2372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1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0 5183 0 0,'-72'77'584'0'0,"51"-56"-520"0"0,11-11-184 0 0,1 1 0 0 0,-13 18 0 0 0,19-23 64 0 0,0-1 0 0 0,-1 0 0 0 0,2 1 0 0 0,-1 0 0 0 0,1 0 0 0 0,0 0 0 0 0,0 0 0 0 0,-1 7 0 0 0,4-6-3304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1.8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21 6103 0 0,'-7'3'58'0'0,"0"1"-1"0"0,1 0 0 0 0,0 0 0 0 0,0 1 1 0 0,0-1-1 0 0,0 1 0 0 0,-5 6 0 0 0,-1 3 106 0 0,-19 26 0 0 0,30-39-161 0 0,0 0-1 0 0,0 1 1 0 0,1-1-1 0 0,-1 0 1 0 0,0 0-1 0 0,1 0 1 0 0,-1 1-1 0 0,1-1 0 0 0,0 0 1 0 0,-1 1-1 0 0,1-1 1 0 0,0 0-1 0 0,0 1 1 0 0,0 1-1 0 0,0-2 1 0 0,0-1 0 0 0,0 1 0 0 0,0-1 1 0 0,0 1-1 0 0,1 0 0 0 0,-1-1 0 0 0,0 1 0 0 0,1-1 0 0 0,-1 1 0 0 0,0-1 0 0 0,1 1 0 0 0,-1-1 0 0 0,0 1 0 0 0,1-1 0 0 0,-1 1 1 0 0,1-1-1 0 0,-1 0 0 0 0,1 1 0 0 0,-1-1 0 0 0,1 0 0 0 0,1 1 0 0 0,0 0 1 0 0,0-1-1 0 0,0 1 1 0 0,0-1 0 0 0,0 1-1 0 0,0-1 1 0 0,0 0 0 0 0,0 0 0 0 0,1 0-1 0 0,-1 0 1 0 0,0-1 0 0 0,0 1-1 0 0,0 0 1 0 0,0-1 0 0 0,0 0-1 0 0,0 1 1 0 0,3-2 0 0 0,4-3-89 0 0,1-1-1 0 0,-2 1 1 0 0,1-1 0 0 0,-1-1 0 0 0,0 1-1 0 0,8-9 1 0 0,-13 12 92 0 0,0-1 0 0 0,0 1 0 0 0,0-1 0 0 0,0 0 0 0 0,0 0 0 0 0,-1 0 0 0 0,1 0 0 0 0,-1 0 0 0 0,0-1 0 0 0,-1 1 0 0 0,1 0 0 0 0,-1-1 0 0 0,0 0 0 0 0,0 1 0 0 0,1-8 0 0 0,-3 11 0 0 0,1 0 1 0 0,0 0 0 0 0,0 0 0 0 0,0 0-1 0 0,0 0 1 0 0,-1 0 0 0 0,1 0 0 0 0,-1 0-1 0 0,1 1 1 0 0,0-1 0 0 0,-1 0 0 0 0,1 0-1 0 0,-1 0 1 0 0,0 1 0 0 0,1-1 0 0 0,-1 0-1 0 0,0 1 1 0 0,1-1 0 0 0,-1 0 0 0 0,0 1-1 0 0,0-1 1 0 0,1 1 0 0 0,-1-1 0 0 0,0 1-1 0 0,0 0 1 0 0,0-1 0 0 0,0 1 0 0 0,0 0-1 0 0,0-1 1 0 0,1 1 0 0 0,-1 0 0 0 0,0 0-1 0 0,0 0 1 0 0,-2 0 0 0 0,-1 0-68 0 0,-1 0 0 0 0,0 0 1 0 0,1 1-1 0 0,-1-1 0 0 0,1 1 0 0 0,-6 2 0 0 0,-4 1-2219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3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4607 0 0,'0'0'1096'0'0,"-7"8"-994"0"0,-13 20 184 0 0,13-19-236 0 0,0 1 1 0 0,0 0-1 0 0,1 0 1 0 0,-6 14-1 0 0,-3 18-50 0 0,5-24-20 0 0,10-17-112 0 0,-1 0-1 0 0,1-1 1 0 0,-1 1-1 0 0,1 0 1 0 0,0-1-1 0 0,-1 1 1 0 0,1 0-1 0 0,0 0 1 0 0,0-1-1 0 0,0 1 1 0 0,0 0-1 0 0,0 0 1 0 0,-1-1-1 0 0,1 1 1 0 0,1 0 0 0 0,-1 0-1 0 0,0-1 1 0 0,0 2-1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3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1495 0 0,'-7'10'3442'0'0,"-5"23"-2836"0"0,1 19 519 0 0,11-48-1050 0 0,-1 0-1 0 0,1 0 0 0 0,0-1 0 0 0,0 1 0 0 0,0 0 0 0 0,1 0 0 0 0,-1-1 0 0 0,1 1 0 0 0,0 0 0 0 0,0-1 0 0 0,1 1 0 0 0,1 3 0 0 0,-3-6-71 0 0,0 0-1 0 0,1-1 0 0 0,-1 1 1 0 0,1 0-1 0 0,-1-1 0 0 0,1 1 1 0 0,-1-1-1 0 0,1 1 0 0 0,-1-1 0 0 0,1 1 1 0 0,0-1-1 0 0,-1 1 0 0 0,1-1 1 0 0,0 0-1 0 0,-1 1 0 0 0,1-1 1 0 0,0 0-1 0 0,0 1 0 0 0,-1-1 1 0 0,1 0-1 0 0,0 0 0 0 0,0 0 0 0 0,-1 0 1 0 0,1 0-1 0 0,1 0 0 0 0,0 0 9 0 0,0 0 0 0 0,0-1 0 0 0,-1 0 0 0 0,1 1 0 0 0,0-1 0 0 0,-1 0 0 0 0,1 0 0 0 0,-1 0 0 0 0,1 0 0 0 0,-1 0 0 0 0,2-1 0 0 0,1-2 17 0 0,0 0-1 0 0,0 0 1 0 0,0 0-1 0 0,-1-1 1 0 0,1 1-1 0 0,2-7 0 0 0,-2 4-16 0 0,0 0 0 0 0,-1 0-1 0 0,0-1 1 0 0,-1 1 0 0 0,1-1-1 0 0,-1 0 1 0 0,-1 1 0 0 0,0-1-1 0 0,0 0 1 0 0,0 0 0 0 0,-1-11-1 0 0,-3 12-55 0 0,2 6-196 0 0,3 3-906 0 0,7 8-1324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3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0 6447 0 0,'-8'3'92'0'0,"-1"0"0"0"0,2 0-1 0 0,-1 1 1 0 0,0 0-1 0 0,1 0 1 0 0,0 1-1 0 0,-9 7 1 0 0,12-9-96 0 0,0 0-1 0 0,0 0 1 0 0,1 1 0 0 0,-1 0-1 0 0,1-1 1 0 0,0 1 0 0 0,0 1-1 0 0,0-1 1 0 0,1 0 0 0 0,-1 1-1 0 0,1-1 1 0 0,0 1 0 0 0,-2 7-1 0 0,4-10 9 0 0,-1-1 0 0 0,1 0 0 0 0,0 1-1 0 0,0-1 1 0 0,0 0 0 0 0,0 1-1 0 0,0-1 1 0 0,0 0 0 0 0,1 0 0 0 0,-1 1-1 0 0,0-1 1 0 0,1 0 0 0 0,-1 0 0 0 0,1 1-1 0 0,-1-1 1 0 0,1 0 0 0 0,-1 0 0 0 0,1 0-1 0 0,0 0 1 0 0,0 0 0 0 0,0 0-1 0 0,-1 0 1 0 0,1 0 0 0 0,0 0 0 0 0,0 0-1 0 0,2 1 1 0 0,2 1 17 0 0,-1-1 0 0 0,1 0 0 0 0,-1 0 0 0 0,1-1 0 0 0,7 2-1 0 0,-10-2 10 0 0,-2-1-28 0 0,1 0-1 0 0,-1 1 0 0 0,1-1 0 0 0,-1 0 0 0 0,1 0 0 0 0,-1 1 1 0 0,1-1-1 0 0,-1 0 0 0 0,0 0 0 0 0,1 1 0 0 0,-1-1 0 0 0,0 1 1 0 0,1-1-1 0 0,-1 0 0 0 0,0 1 0 0 0,1-1 0 0 0,-1 1 0 0 0,0-1 0 0 0,1 1 1 0 0,-1-1-1 0 0,0 1 0 0 0,0-1 0 0 0,0 1 0 0 0,0-1 0 0 0,0 1 1 0 0,0-1-1 0 0,1 1 0 0 0,-1-1 0 0 0,0 1 0 0 0,0-1 0 0 0,0 1 1 0 0,-1-1-1 0 0,1 1 0 0 0,0-1 0 0 0,0 1 0 0 0,0-1 0 0 0,0 1 1 0 0,0-1-1 0 0,-1 1 0 0 0,1-1 0 0 0,0 1 0 0 0,0-1 0 0 0,-1 1 1 0 0,1-1-1 0 0,0 0 0 0 0,-1 1 0 0 0,1-1 0 0 0,0 1 0 0 0,-1-1 1 0 0,0 1-1 0 0,-19 21 67 0 0,19-21-68 0 0,-42 36-1545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4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6 4951 0 0,'-4'0'44'0'0,"0"0"-1"0"0,0 1 1 0 0,0-1-1 0 0,0 1 1 0 0,0 0-1 0 0,1 0 1 0 0,-1 0-1 0 0,0 0 0 0 0,0 1 1 0 0,1 0-1 0 0,-1-1 1 0 0,1 1-1 0 0,0 1 1 0 0,0-1-1 0 0,-1 0 1 0 0,1 1-1 0 0,0-1 1 0 0,1 1-1 0 0,-5 6 0 0 0,5-7 8 0 0,0 1-1 0 0,1 0 1 0 0,-1 0-1 0 0,1-1 1 0 0,0 1-1 0 0,0 0 1 0 0,0 0-1 0 0,1 0 1 0 0,-1 0-1 0 0,0 0 1 0 0,1 0-1 0 0,0 0 1 0 0,0 0-1 0 0,0 1 1 0 0,0-1-1 0 0,1 0 0 0 0,-1 0 1 0 0,1 0-1 0 0,-1 0 1 0 0,1 0-1 0 0,0 0 1 0 0,0-1-1 0 0,1 1 1 0 0,-1 0-1 0 0,4 5 1 0 0,-5-7-57 0 0,0-1 1 0 0,1 1-1 0 0,-1 0 1 0 0,1-1 0 0 0,-1 1-1 0 0,1-1 1 0 0,-1 1-1 0 0,1 0 1 0 0,-1-1-1 0 0,1 1 1 0 0,-1-1-1 0 0,1 0 1 0 0,0 1 0 0 0,-1-1-1 0 0,1 1 1 0 0,0-1-1 0 0,-1 0 1 0 0,1 1-1 0 0,0-1 1 0 0,-1 0 0 0 0,1 0-1 0 0,0 0 1 0 0,0 0-1 0 0,-1 1 1 0 0,1-1-1 0 0,0 0 1 0 0,0 0 0 0 0,0 0-1 0 0,1-1 1 0 0,-1 0-27 0 0,1 1 0 0 0,0-1 1 0 0,0 0-1 0 0,-1 0 0 0 0,1 0 1 0 0,0-1-1 0 0,-1 1 1 0 0,0 0-1 0 0,1-1 0 0 0,-1 1 1 0 0,2-3-1 0 0,2-3-80 0 0,0 0 1 0 0,0 0-1 0 0,-1-1 0 0 0,4-11 0 0 0,-2 6 118 0 0,6-17 27 0 0,-11 28-31 0 0,-1 1 1 0 0,1 0 0 0 0,-1-1-1 0 0,0 1 1 0 0,1-1-1 0 0,-1 1 1 0 0,0 0 0 0 0,0-1-1 0 0,0 1 1 0 0,0-1-1 0 0,0 1 1 0 0,-1-1 0 0 0,1 1-1 0 0,0 0 1 0 0,-1-1-1 0 0,0-1 1 0 0,1 2 88 0 0,-1 1-54 0 0,0 1 0 0 0,0-1-1 0 0,0 0 1 0 0,0 0 0 0 0,0 0 0 0 0,0 0 0 0 0,0 1 0 0 0,1-1 0 0 0,-1 1 0 0 0,0-1 0 0 0,0 0 0 0 0,0 1-1 0 0,0-1 1 0 0,1 1 0 0 0,-1 0 0 0 0,0-1 0 0 0,1 1 0 0 0,-1 0 0 0 0,0-1 0 0 0,1 1 0 0 0,-1 0 0 0 0,0 1-1 0 0,0 0 4 0 0,-1 1 0 0 0,1 0 0 0 0,0 0-1 0 0,0 0 1 0 0,0-1 0 0 0,0 1-1 0 0,0 4 1 0 0,0 2-139 0 0,1 1 0 0 0,0-1 0 0 0,1 17 0 0 0,6 0-3182 0 0,-5-23 2162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4.9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0 7599 0 0,'-1'1'24'0'0,"-1"-1"-1"0"0,1 0 0 0 0,-1 1 1 0 0,1-1-1 0 0,-1 1 0 0 0,1-1 0 0 0,0 1 1 0 0,-1-1-1 0 0,1 1 0 0 0,0 0 1 0 0,-1 0-1 0 0,1 0 0 0 0,0 0 0 0 0,0 0 1 0 0,0 0-1 0 0,0 0 0 0 0,0 0 1 0 0,0 0-1 0 0,0 1 0 0 0,0-1 1 0 0,0 0-1 0 0,0 1 0 0 0,1-1 0 0 0,-1 0 1 0 0,1 1-1 0 0,-2 2 0 0 0,0 3-93 0 0,-1 0 0 0 0,1 0-1 0 0,1 0 1 0 0,-2 9 0 0 0,2-11 68 0 0,1-1 0 0 0,0 1 1 0 0,0 0-1 0 0,1-1 0 0 0,-1 1 0 0 0,1-1 1 0 0,0 1-1 0 0,3 7 0 0 0,-4-12-3 0 0,0 1 0 0 0,1 0-1 0 0,-1-1 1 0 0,0 1 0 0 0,1-1-1 0 0,-1 1 1 0 0,0-1 0 0 0,1 1 0 0 0,-1 0-1 0 0,1-1 1 0 0,-1 0 0 0 0,1 1 0 0 0,-1-1-1 0 0,1 1 1 0 0,-1-1 0 0 0,1 1-1 0 0,-1-1 1 0 0,1 0 0 0 0,0 0 0 0 0,-1 1-1 0 0,1-1 1 0 0,0 0 0 0 0,-1 0 0 0 0,2 1-1 0 0,-1-2-7 0 0,1 1 0 0 0,-1 0 0 0 0,0-1 0 0 0,1 1 0 0 0,-1-1-1 0 0,0 0 1 0 0,0 1 0 0 0,0-1 0 0 0,1 0 0 0 0,-1 0 0 0 0,0 0 0 0 0,0 1-1 0 0,0-1 1 0 0,0 0 0 0 0,0-1 0 0 0,-1 1 0 0 0,2-1 0 0 0,3-5 67 0 0,0 1 1 0 0,-1-1 0 0 0,0 0-1 0 0,-1 0 1 0 0,1 0 0 0 0,-1-1-1 0 0,-1 1 1 0 0,1-1 0 0 0,-1 0-1 0 0,-1 0 1 0 0,2-15 0 0 0,-3 22 131 0 0,-1-1 596 0 0,-2 8-708 0 0,0 6-63 0 0,1 1 0 0 0,0 0 0 0 0,1 20 0 0 0,0-18 31 0 0,0 0 1 0 0,-3 18-1 0 0,3-28-36 0 0,-1 0-1 0 0,1-1 1 0 0,-1 1 0 0 0,0 0-1 0 0,0-1 1 0 0,0 0-1 0 0,-1 1 1 0 0,1-1-1 0 0,-1 0 1 0 0,-6 7-1 0 0,5-7-12 0 0,-21 18 24 0 0,24-21-22 0 0,0 0 0 0 0,0 0 0 0 0,0-1 0 0 0,-1 1 0 0 0,1-1 0 0 0,0 1 0 0 0,-1-1 0 0 0,1 1 0 0 0,0-1 0 0 0,-1 0 0 0 0,1 1 0 0 0,0-1-1 0 0,-1 0 1 0 0,1 0 0 0 0,-1 0 0 0 0,1 0 0 0 0,-1 0 0 0 0,1-1 0 0 0,0 1 0 0 0,-3-1 0 0 0,4 1-285 0 0,-1-1 0 0 0,1 0 0 0 0,-1 0 0 0 0,1 0 1 0 0,-1 0-1 0 0,1 0 0 0 0,0 0 0 0 0,-1 0 0 0 0,1 1 0 0 0,0-1 0 0 0,0 0 0 0 0,0 0 0 0 0,-1 0 0 0 0,1 0 0 0 0,0 0 0 0 0,0 0 0 0 0,0 0 0 0 0,1 0 0 0 0,-1 0 0 0 0,0 0 0 0 0,0 0 0 0 0,0 0 0 0 0,1 0 0 0 0,0-1 0 0 0,1-3-1277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5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52 6911 0 0,'0'0'623'0'0,"-1"0"-514"0"0,0 1-86 0 0,0-1 30 0 0,1 0-56 0 0,0 0 0 0 0,0 1 0 0 0,0-1-1 0 0,0 0 1 0 0,0 1 0 0 0,0-1 0 0 0,0 0-1 0 0,0 1 1 0 0,0-1 0 0 0,0 0-1 0 0,0 1 1 0 0,0-1 0 0 0,0 0 0 0 0,0 1-1 0 0,0-1 1 0 0,0 0 0 0 0,0 1 0 0 0,0-1-1 0 0,1 0 1 0 0,-1 1 0 0 0,0-1 0 0 0,0 0-1 0 0,0 0 1 0 0,1 1 0 0 0,-1-1 0 0 0,0 0-1 0 0,0 0 1 0 0,1 0 0 0 0,-1 1 0 0 0,0-1-1 0 0,0 0 1 0 0,1 0 0 0 0,-1 0-1 0 0,0 0 1 0 0,1 1 0 0 0,-1-1 0 0 0,1 0-1 0 0,11-7 16 0 0,9-16-41 0 0,-20 22 40 0 0,-1 0 1 0 0,1 0-1 0 0,-1 1 0 0 0,1-1 0 0 0,-1 0 1 0 0,1 0-1 0 0,-1 0 0 0 0,0 0 0 0 0,1 0 1 0 0,-1 0-1 0 0,0 0 0 0 0,0 1 0 0 0,0-1 1 0 0,0 0-1 0 0,0 0 0 0 0,0 0 0 0 0,0 0 1 0 0,0 0-1 0 0,0 0 0 0 0,0 0 0 0 0,0 0 0 0 0,-1 0 1 0 0,1 0-1 0 0,0 0 0 0 0,-1 0 0 0 0,1 1 1 0 0,-1-1-1 0 0,1 0 0 0 0,-1 0 0 0 0,0-1 1 0 0,0 2 28 0 0,0-1 0 0 0,0 1 1 0 0,0-1-1 0 0,0 1 0 0 0,0 0 1 0 0,0-1-1 0 0,0 1 0 0 0,0 0 1 0 0,0 0-1 0 0,0 0 1 0 0,0-1-1 0 0,0 1 0 0 0,-1 0 1 0 0,1 1-1 0 0,0-1 0 0 0,0 0 1 0 0,0 0-1 0 0,0 0 0 0 0,0 1 1 0 0,0-1-1 0 0,0 0 0 0 0,0 1 1 0 0,0-1-1 0 0,-1 2 0 0 0,-4 1 123 0 0,1 1-1 0 0,0-1 0 0 0,0 1 0 0 0,0 1 0 0 0,1-1 1 0 0,-1 1-1 0 0,1-1 0 0 0,-4 7 0 0 0,6-8-65 0 0,-1 1-1 0 0,1-1 0 0 0,0 0 0 0 0,0 1 1 0 0,1 0-1 0 0,-1-1 0 0 0,1 1 1 0 0,-1 0-1 0 0,1 0 0 0 0,1 0 0 0 0,-1 0 1 0 0,0 0-1 0 0,1 7 0 0 0,0-10-201 0 0,0 0 0 0 0,1 0-1 0 0,-1 0 1 0 0,1 1 0 0 0,-1-1-1 0 0,1 0 1 0 0,0 0 0 0 0,-1 0-1 0 0,1 0 1 0 0,0 0 0 0 0,0 0-1 0 0,-1 0 1 0 0,1-1 0 0 0,0 1-1 0 0,0 0 1 0 0,0 0 0 0 0,0-1-1 0 0,0 1 1 0 0,0 0 0 0 0,0-1-1 0 0,1 1 1 0 0,-1-1 0 0 0,0 1-1 0 0,0-1 1 0 0,0 0 0 0 0,0 0-1 0 0,1 1 1 0 0,-1-1 0 0 0,0 0-1 0 0,0 0 1 0 0,1 0 0 0 0,-1 0-1 0 0,0 0 1 0 0,0-1 0 0 0,2 1-1 0 0,5-1-802 0 0,-1 0-1 0 0,1 0 0 0 0,-1-1 0 0 0,9-3 0 0 0,-10 3-595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6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27 5295 0 0,'-1'-1'43'0'0,"1"1"0"0"0,-1 0 0 0 0,0-1-1 0 0,1 1 1 0 0,-1 0 0 0 0,0 0 0 0 0,0-1-1 0 0,1 1 1 0 0,-1 0 0 0 0,0 0-1 0 0,0 0 1 0 0,0 0 0 0 0,1 0 0 0 0,-1 0-1 0 0,0 0 1 0 0,0 1 0 0 0,0-1 0 0 0,1 0-1 0 0,-1 0 1 0 0,0 0 0 0 0,1 1 0 0 0,-3 0-1 0 0,-18 10 161 0 0,15-7 67 0 0,2-2-112 0 0,0 1 0 0 0,0 0 0 0 0,1 0 0 0 0,-1 0 0 0 0,1 0 0 0 0,0 1 0 0 0,0-1 0 0 0,0 1 0 0 0,0 0 0 0 0,1 0 0 0 0,-1 0 0 0 0,-1 5 0 0 0,3-8-147 0 0,1 0 0 0 0,-1 0 0 0 0,0 1 0 0 0,1-1 0 0 0,-1 0 0 0 0,1 1 0 0 0,-1-1-1 0 0,1 0 1 0 0,0 1 0 0 0,0-1 0 0 0,-1 0 0 0 0,1 1 0 0 0,0-1 0 0 0,0 0 0 0 0,0 1 0 0 0,1-1-1 0 0,-1 1 1 0 0,0-1 0 0 0,0 0 0 0 0,1 1 0 0 0,-1-1 0 0 0,1 0 0 0 0,-1 0 0 0 0,1 1 0 0 0,0-1-1 0 0,-1 0 1 0 0,1 0 0 0 0,0 0 0 0 0,0 0 0 0 0,0 0 0 0 0,0 0 0 0 0,0 0 0 0 0,0 0 0 0 0,0 0-1 0 0,0 0 1 0 0,0 0 0 0 0,0-1 0 0 0,0 1 0 0 0,1 0 0 0 0,-1-1 0 0 0,0 1 0 0 0,1-1 0 0 0,-1 1-1 0 0,3-1 1 0 0,-1 1 10 0 0,0-1 0 0 0,0 0 0 0 0,1-1-1 0 0,-1 1 1 0 0,0-1 0 0 0,0 1 0 0 0,0-1 0 0 0,1 0-1 0 0,-1 0 1 0 0,0 0 0 0 0,0 0 0 0 0,0-1-1 0 0,-1 1 1 0 0,1-1 0 0 0,0 0 0 0 0,0 0 0 0 0,-1 0-1 0 0,1 0 1 0 0,-1 0 0 0 0,0-1 0 0 0,0 1-1 0 0,0-1 1 0 0,0 1 0 0 0,0-1 0 0 0,3-6-1 0 0,-3 6-9 0 0,0 0 0 0 0,0 0 0 0 0,0 0 0 0 0,-1 0 0 0 0,1-1 0 0 0,-1 1 0 0 0,0-1 0 0 0,0 1 0 0 0,0-1 0 0 0,0 1 0 0 0,-1-1 0 0 0,1 0 0 0 0,-1 1 0 0 0,0-1 0 0 0,0 0 0 0 0,-1 1 0 0 0,1-1 0 0 0,-1 0 0 0 0,1 1-1 0 0,-1-1 1 0 0,0 1 0 0 0,-3-7 0 0 0,3 9-40 0 0,1 0-1 0 0,-1 0 1 0 0,1 1-1 0 0,-1-1 1 0 0,0 0-1 0 0,1 1 1 0 0,-1-1 0 0 0,0 1-1 0 0,1-1 1 0 0,-1 1-1 0 0,0-1 1 0 0,0 1-1 0 0,1-1 1 0 0,-1 1-1 0 0,0 0 1 0 0,0-1-1 0 0,0 1 1 0 0,0 0-1 0 0,0 0 1 0 0,0 0-1 0 0,1-1 1 0 0,-1 1-1 0 0,0 0 1 0 0,0 0-1 0 0,0 0 1 0 0,0 1-1 0 0,0-1 1 0 0,0 0 0 0 0,0 0-1 0 0,1 0 1 0 0,-1 1-1 0 0,0-1 1 0 0,0 0-1 0 0,0 1 1 0 0,0-1-1 0 0,1 1 1 0 0,-1-1-1 0 0,0 1 1 0 0,0-1-1 0 0,1 1 1 0 0,-1-1-1 0 0,0 1 1 0 0,1 0-1 0 0,-1-1 1 0 0,1 1-1 0 0,-1 0 1 0 0,1 0-1 0 0,-1-1 1 0 0,1 1 0 0 0,0 0-1 0 0,-1 0 1 0 0,1 0-1 0 0,0 0 1 0 0,-1 0-1 0 0,1-1 1 0 0,0 1-1 0 0,0 0 1 0 0,0 0-1 0 0,0 0 1 0 0,0 0-1 0 0,0 0 1 0 0,0 0-1 0 0,0 0 1 0 0,1 1-1 0 0,-1 0-445 0 0,1-1 0 0 0,-1 0 0 0 0,1 1 0 0 0,0-1 0 0 0,-1 0 0 0 0,1 0 0 0 0,0 0 0 0 0,0 0 0 0 0,-1 1 0 0 0,1-1 0 0 0,2 1 0 0 0,0 0-997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6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2 5639 0 0,'-2'0'39'0'0,"-1"-1"0"0"0,1 1 0 0 0,-1 0 0 0 0,1 0 0 0 0,-1 0 0 0 0,1 0 0 0 0,-1 0 0 0 0,1 1 0 0 0,-1-1 0 0 0,1 1 0 0 0,-1-1-1 0 0,1 1 1 0 0,0 0 0 0 0,-1 0 0 0 0,1 0 0 0 0,0 1 0 0 0,0-1 0 0 0,0 0 0 0 0,-1 1 0 0 0,2-1 0 0 0,-1 1 0 0 0,0 0 0 0 0,0 0 0 0 0,0-1-1 0 0,1 1 1 0 0,-3 4 0 0 0,-1 0 110 0 0,1 1 1 0 0,0 0-1 0 0,0-1 0 0 0,1 2 0 0 0,0-1 0 0 0,0 0 0 0 0,-2 11 0 0 0,3-10 11 0 0,1 0 0 0 0,0 1-1 0 0,0 12 1 0 0,1-18-226 0 0,0 0 0 0 0,0 0 0 0 0,0-1 0 0 0,1 1 0 0 0,-1 0 0 0 0,1-1 1 0 0,-1 1-1 0 0,1 0 0 0 0,0-1 0 0 0,0 1 0 0 0,0-1 0 0 0,1 1 0 0 0,-1-1 0 0 0,0 0 0 0 0,3 3 0 0 0,-4-5-31 0 0,0 0 57 0 0,0 0 0 0 0,0 0 0 0 0,1 1 0 0 0,-1-1 0 0 0,0 0 0 0 0,0 0 0 0 0,0 0 0 0 0,0 0-1 0 0,0 0 1 0 0,1 0 0 0 0,-1 1 0 0 0,0-1 0 0 0,0 0 0 0 0,0 0 0 0 0,1 0 0 0 0,-1 0 0 0 0,0 0 0 0 0,0 0 0 0 0,0 0 0 0 0,1 0-1 0 0,-1 0 1 0 0,0 0 0 0 0,0 0 0 0 0,0 0 0 0 0,1 0 0 0 0,-1 0 0 0 0,0 0 0 0 0,0 0 0 0 0,0 0 0 0 0,0 0 0 0 0,1 0 0 0 0,-1 0-1 0 0,0-1 1 0 0,7-5-2216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6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5295 0 0,'0'0'242'0'0,"10"4"103"0"0,-4-3-356 0 0,0 1 1 0 0,1-1-1 0 0,-1 0 0 0 0,0-1 0 0 0,11 0 1 0 0,-14 0-438 0 0,0 0 1 0 0,0 0 0 0 0,-1-1-1 0 0,1 1 1 0 0,0-1 0 0 0,0 0-1 0 0,0 0 1 0 0,3-1-1 0 0,-2-1-480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8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58 455 0 0,'-1'-1'128'0'0,"1"1"0"0"0,0 0-1 0 0,0 0 1 0 0,-1 0-1 0 0,1-1 1 0 0,-1 1-1 0 0,1 0 1 0 0,0 0 0 0 0,-1 0-1 0 0,1 0 1 0 0,0 0-1 0 0,-1 0 1 0 0,1 0-1 0 0,-1 0 1 0 0,1 0 0 0 0,0 0-1 0 0,-1 0 1 0 0,1 0-1 0 0,0 0 1 0 0,-1 0-1 0 0,1 0 1 0 0,-1 0-1 0 0,1 0 1 0 0,0 0 0 0 0,-1 0-1 0 0,1 1 1 0 0,0-1-1 0 0,-1 0 1 0 0,1 0-1 0 0,0 0 1 0 0,-1 1 0 0 0,1-1-1 0 0,0 0 1 0 0,-1 0-1 0 0,1 1 1 0 0,0-1-1 0 0,-10 19 1115 0 0,8-12-1202 0 0,0 0 1 0 0,0 0-1 0 0,0 14 0 0 0,2-21-22 0 0,1 17 7 0 0,-1-16 8 0 0,0 0-1 0 0,0-1 0 0 0,0 1 1 0 0,0 0-1 0 0,0 0 1 0 0,0 0-1 0 0,0-1 1 0 0,0 1-1 0 0,1 0 1 0 0,-1 0-1 0 0,0-1 1 0 0,1 1-1 0 0,-1 0 1 0 0,0-1-1 0 0,1 1 1 0 0,-1 0-1 0 0,1-1 1 0 0,-1 1-1 0 0,1-1 0 0 0,-1 1 1 0 0,2 0-1 0 0,-2-1 64 0 0,1-1-82 0 0,0-1 1 0 0,0 1-1 0 0,0-1 0 0 0,0 1 0 0 0,0-1 0 0 0,0 0 0 0 0,0 1 0 0 0,0-1 0 0 0,-1 0 0 0 0,1 1 0 0 0,-1-1 0 0 0,1 0 0 0 0,-1 0 0 0 0,0-3 0 0 0,2-2-1 0 0,1-3 111 0 0,1 0-1 0 0,0 1 1 0 0,1-1-1 0 0,0 1 1 0 0,0 0-1 0 0,12-14 1 0 0,-14 20-84 0 0,-1 0 1 0 0,1 0 0 0 0,0 0-1 0 0,0 0 1 0 0,0 1 0 0 0,0-1-1 0 0,0 1 1 0 0,1 0 0 0 0,-1 0-1 0 0,0 0 1 0 0,1 0 0 0 0,0 1-1 0 0,-1-1 1 0 0,1 1 0 0 0,0 0 0 0 0,0 0-1 0 0,0 1 1 0 0,0-1 0 0 0,0 1-1 0 0,7 0 1 0 0,-10 0-40 0 0,-1 0 0 0 0,1 0-1 0 0,0 1 1 0 0,-1-1 0 0 0,1 0 0 0 0,-1 0 0 0 0,1 1 0 0 0,-1-1-1 0 0,1 1 1 0 0,-1-1 0 0 0,1 1 0 0 0,-1-1 0 0 0,0 1-1 0 0,1-1 1 0 0,-1 1 0 0 0,0-1 0 0 0,1 1 0 0 0,-1-1-1 0 0,0 1 1 0 0,1-1 0 0 0,-1 1 0 0 0,0 0 0 0 0,0-1-1 0 0,0 1 1 0 0,0-1 0 0 0,0 1 0 0 0,0 0 0 0 0,1-1 0 0 0,-2 1-1 0 0,1 0 1 0 0,0-1 0 0 0,0 2 0 0 0,-3 22 9 0 0,2-21-51 0 0,-2 9 67 0 0,0 0 1 0 0,-1 0-1 0 0,0 0 0 0 0,-1-1 1 0 0,-8 15-1 0 0,-3 7-67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8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90 2647 0 0,'0'0'118'0'0,"29"-7"2588"0"0,-28 7-2671 0 0,36-24 1024 0 0,-35 23-1031 0 0,0 0-1 0 0,-1-1 1 0 0,1 1 0 0 0,-1-1-1 0 0,1 1 1 0 0,-1-1-1 0 0,1 1 1 0 0,-1-1 0 0 0,0 0-1 0 0,0 0 1 0 0,0 0 0 0 0,0 0-1 0 0,0 0 1 0 0,0 0 0 0 0,-1 0-1 0 0,1 0 1 0 0,-1 0-1 0 0,1-2 1 0 0,-1 3 19 0 0,0 0 0 0 0,0 0 0 0 0,0 0 0 0 0,0 1 0 0 0,0-1 0 0 0,0 0 0 0 0,0 0-1 0 0,0 0 1 0 0,0 0 0 0 0,-1 1 0 0 0,1-1 0 0 0,0 0 0 0 0,-1 0 0 0 0,1 0 0 0 0,0 1 0 0 0,-1-1 0 0 0,1 0 0 0 0,-1 0 0 0 0,1 1 0 0 0,-1-1 0 0 0,0 1-1 0 0,1-1 1 0 0,-1 0 0 0 0,1 1 0 0 0,-1-1 0 0 0,0 1 0 0 0,0-1 0 0 0,1 1 0 0 0,-1 0 0 0 0,0-1 0 0 0,0 1 0 0 0,0 0 0 0 0,1-1 0 0 0,-1 1-1 0 0,0 0 1 0 0,0 0 0 0 0,0 0 0 0 0,0 0 0 0 0,-1 0 0 0 0,0 0 70 0 0,0 0 0 0 0,1 0 0 0 0,-1 1 0 0 0,0-1 0 0 0,0 1 0 0 0,0-1 0 0 0,1 1 0 0 0,-1 0 0 0 0,0 0 0 0 0,0-1 0 0 0,1 1 0 0 0,-1 0 0 0 0,1 0 0 0 0,-1 1 0 0 0,-1 1 0 0 0,-1 2-143 0 0,1 1 0 0 0,-1 0-1 0 0,1 0 1 0 0,1 1 0 0 0,-1-1-1 0 0,1 0 1 0 0,0 1 0 0 0,0-1-1 0 0,1 1 1 0 0,0 0-1 0 0,0 0 1 0 0,1-1 0 0 0,0 1-1 0 0,0 0 1 0 0,0 0 0 0 0,1-1-1 0 0,0 1 1 0 0,0 0 0 0 0,1-1-1 0 0,4 11 1 0 0,-5-15-591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30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3223 0 0,'0'0'240'0'0,"-6"11"-143"0"0,0 0-1 0 0,0 0 0 0 0,2 1 1 0 0,-8 23-1 0 0,2-4 6 0 0,9-27-100 0 0,-2 3 22 0 0,0 0 0 0 0,1 0 0 0 0,0 0 0 0 0,0 0 0 0 0,0 0-1 0 0,1 1 1 0 0,1-1 0 0 0,-1 0 0 0 0,1 1 0 0 0,0-1 0 0 0,1 0 0 0 0,1 13-1 0 0,9 21-481 0 0,-10-39 389 0 0,0 1 1 0 0,0-1-1 0 0,0 0 0 0 0,1 0 0 0 0,-1 0 1 0 0,1 1-1 0 0,-1-1 0 0 0,1-1 0 0 0,0 1 1 0 0,2 2-1 0 0,-3-3-558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9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5639 0 0,'0'0'258'0'0,"-4"25"218"0"0,3-9-290 0 0,-1-1 1 0 0,0 0-1 0 0,-5 18 0 0 0,3-20-153 0 0,2 0-1 0 0,-1 1 1 0 0,2-1-1 0 0,-1 23 1 0 0,2-35 391 0 0,0 3-2682 0 0,1-7-1110 0 0,-1-1 2312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49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7135 0 0,'5'-3'89'0'0,"1"1"0"0"0,0 0 0 0 0,1 0 0 0 0,-1 0 0 0 0,0 1 0 0 0,1-1-1 0 0,-1 2 1 0 0,0-1 0 0 0,1 1 0 0 0,8 0 0 0 0,5 0 40 0 0,3-1-2561 0 0,-20 1 237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50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 3799 0 0,'0'0'168'0'0,"0"0"-2"0"0,-7 23-256 0 0,5-20 236 0 0,0 0 0 0 0,1 1 0 0 0,0-1 0 0 0,0 1 0 0 0,0-1 0 0 0,0 1 0 0 0,0-1 0 0 0,1 1 0 0 0,0 0 0 0 0,0-1 0 0 0,0 1 0 0 0,0-1 0 0 0,0 1 0 0 0,1 0 0 0 0,-1-1 0 0 0,3 6 0 0 0,-3-9-143 0 0,0 1-1 0 0,0-1 1 0 0,0 0 0 0 0,0 0 0 0 0,1 1 0 0 0,-1-1 0 0 0,0 0 0 0 0,0 0-1 0 0,0 0 1 0 0,1 1 0 0 0,-1-1 0 0 0,0 0 0 0 0,0 0 0 0 0,1 0 0 0 0,-1 0 0 0 0,0 1-1 0 0,0-1 1 0 0,1 0 0 0 0,-1 0 0 0 0,0 0 0 0 0,1 0 0 0 0,-1 0 0 0 0,0 0-1 0 0,0 0 1 0 0,1 0 0 0 0,-1 0 0 0 0,0 0 0 0 0,1 0 0 0 0,-1 0 0 0 0,0 0-1 0 0,1 0 1 0 0,-1 0 0 0 0,0 0 0 0 0,11-8 68 0 0,5-14 13 0 0,-16 21-80 0 0,36-53 990 0 0,-36 54-866 0 0,6-2 286 0 0,-4 34 719 0 0,-3-29-1109 0 0,1 1 1 0 0,0-1-1 0 0,0 0 1 0 0,0 1-1 0 0,0-1 1 0 0,1 0-1 0 0,-1 1 1 0 0,1-1 0 0 0,0 0-1 0 0,0 0 1 0 0,0 0-1 0 0,3 6 1 0 0,-4-9 69 0 0,15-6 562 0 0,-10 1-525 0 0,0-1-1 0 0,0 0 1 0 0,0 0-1 0 0,-1-1 0 0 0,0 1 1 0 0,0-1-1 0 0,-1 0 1 0 0,0 0-1 0 0,0 0 1 0 0,3-12-1 0 0,-6 17 278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50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20 2415 0 0,'-2'0'113'0'0,"0"0"-1"0"0,1 0 0 0 0,-1 0 1 0 0,0 0-1 0 0,0 0 1 0 0,0 0-1 0 0,0 1 0 0 0,1-1 1 0 0,-1 0-1 0 0,0 1 0 0 0,0 0 1 0 0,1-1-1 0 0,-1 1 0 0 0,0 0 1 0 0,1 0-1 0 0,-1 0 0 0 0,1 0 1 0 0,-1 0-1 0 0,1 0 0 0 0,-1 0 1 0 0,1 0-1 0 0,0 1 0 0 0,0-1 1 0 0,-1 1-1 0 0,1-1 0 0 0,0 1 1 0 0,0-1-1 0 0,1 1 0 0 0,-1 0 1 0 0,0-1-1 0 0,0 4 0 0 0,0-3-10 0 0,0 0-1 0 0,1 0 0 0 0,-1 0 0 0 0,1 0 0 0 0,-1 0 0 0 0,1 0 1 0 0,0 0-1 0 0,0 0 0 0 0,0 0 0 0 0,0 0 0 0 0,0 0 0 0 0,1 0 1 0 0,-1 0-1 0 0,1 0 0 0 0,-1 0 0 0 0,1 0 0 0 0,0 0 1 0 0,0 0-1 0 0,0 0 0 0 0,0 0 0 0 0,0 0 0 0 0,0-1 0 0 0,0 1 1 0 0,0 0-1 0 0,1-1 0 0 0,2 3 0 0 0,-3-3-91 0 0,0 0 0 0 0,0-1 0 0 0,0 1 0 0 0,0-1 0 0 0,0 0 0 0 0,0 1 0 0 0,0-1 0 0 0,0 0 0 0 0,0 1-1 0 0,0-1 1 0 0,0 0 0 0 0,0 0 0 0 0,0 0 0 0 0,0 0 0 0 0,1 0 0 0 0,-1 0 0 0 0,0 0 0 0 0,0 0 0 0 0,0 0 0 0 0,0-1 0 0 0,0 1 0 0 0,0 0 0 0 0,1-2 0 0 0,1 1 5 0 0,-1 0 1 0 0,1-1-1 0 0,-1 1 1 0 0,0-1-1 0 0,0 0 1 0 0,0 0-1 0 0,0 0 1 0 0,0 0-1 0 0,2-4 1 0 0,-2 4-10 0 0,0 0-1 0 0,-1 0 1 0 0,1-1 0 0 0,-1 1 0 0 0,1 0-1 0 0,-1-1 1 0 0,0 0 0 0 0,0 1 0 0 0,0-1-1 0 0,-1 1 1 0 0,1-1 0 0 0,-1 0 0 0 0,1 0-1 0 0,-1 1 1 0 0,0-1 0 0 0,0 0 0 0 0,0 0-1 0 0,0 0 1 0 0,-1 1 0 0 0,0-4 0 0 0,-1 3 109 0 0,1 1 1 0 0,-1-1-1 0 0,0 1 1 0 0,0-1-1 0 0,-1 1 1 0 0,-4-4-1 0 0,6 5-83 0 0,0 0-1 0 0,1 1 0 0 0,-1-1 1 0 0,0 0-1 0 0,0 1 0 0 0,-1-1 0 0 0,1 1 1 0 0,0-1-1 0 0,0 1 0 0 0,0 0 0 0 0,0-1 1 0 0,0 1-1 0 0,0 0 0 0 0,-1 0 1 0 0,1 0-1 0 0,0 0 0 0 0,0 0 0 0 0,0 0 1 0 0,0 0-1 0 0,-1 0 0 0 0,1 0 0 0 0,0 0 1 0 0,0 1-1 0 0,-2 0 0 0 0,-5 9-1467 0 0,8-10 1288 0 0,0 0 0 0 0,-1 0 0 0 0,1 0 0 0 0,0 1 0 0 0,0-1 0 0 0,0 0 0 0 0,0 0 0 0 0,0 0 0 0 0,0 0 0 0 0,0 1 0 0 0,0-1 0 0 0,0 0 0 0 0,-1 0 0 0 0,1 0 0 0 0,0 1 0 0 0,0-1 0 0 0,0 0 0 0 0,0 0 0 0 0,0 0 0 0 0,0 1 0 0 0,0-1 0 0 0,0 0 0 0 0,0 0 0 0 0,0 0-1 0 0,1 1 1 0 0,-1-1 0 0 0,0 0 0 0 0,0 0 0 0 0,0 0 0 0 0,0 0 0 0 0,0 1 0 0 0,0-1 0 0 0,0 0 0 0 0,0 0 0 0 0,0 0 0 0 0,1 0 0 0 0,-1 1 0 0 0,0-1 0 0 0,0 0 0 0 0,0 0 0 0 0,0 0 0 0 0,0 0 0 0 0,1 0 0 0 0,-1 0 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51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26 7487 0 0,'0'0'340'0'0,"6"16"55"0"0,-6-7-107 0 0,1 0 0 0 0,-1-1 0 0 0,-1 1 0 0 0,0 0 0 0 0,0 0-1 0 0,0-1 1 0 0,-5 15 0 0 0,3-13 309 0 0,3-9-544 0 0,5-23-13 0 0,-2 12 154 0 0,0 0 0 0 0,1 0 0 0 0,0 0 0 0 0,0 0 0 0 0,9-12 0 0 0,-11 19-138 0 0,-1 0-1 0 0,1 0 1 0 0,0 0-1 0 0,0 1 0 0 0,1-1 1 0 0,-1 0-1 0 0,0 1 1 0 0,1 0-1 0 0,0-1 1 0 0,-1 1-1 0 0,1 0 0 0 0,0 1 1 0 0,0-1-1 0 0,0 0 1 0 0,1 1-1 0 0,-1 0 1 0 0,0-1-1 0 0,0 1 0 0 0,1 0 1 0 0,4 0-1 0 0,13 6-4656 0 0,-20-4 4433 0 0,-1-1 0 0 0,1 0 0 0 0,0 0 1 0 0,-1 1-1 0 0,1-1 0 0 0,-1 0 1 0 0,1 1-1 0 0,-1-1 0 0 0,1 0 0 0 0,-1 1 1 0 0,1-1-1 0 0,-1 1 0 0 0,1-1 0 0 0,-1 1 1 0 0,0-1-1 0 0,1 1 0 0 0,-1-1 0 0 0,0 1 1 0 0,1 0-1 0 0,-1-1 0 0 0,0 1 0 0 0,0-1 1 0 0,0 1-1 0 0,1 0 0 0 0,-1-1 1 0 0,0 1-1 0 0,0-1 0 0 0,0 1 0 0 0,0 0 1 0 0,0-1-1 0 0,0 2 0 0 0,-1 1-1367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51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 7255 0 0,'4'28'770'0'0,"-6"-16"-741"0"0,-1 1 0 0 0,0-1 0 0 0,-1 0 0 0 0,-10 22 0 0 0,-4 13 352 0 0,15-38-412 0 0,2-7-37 0 0,0 0 1 0 0,0 0 0 0 0,0 0-1 0 0,1 0 1 0 0,-1 0 0 0 0,1 1 0 0 0,-1-1-1 0 0,1 0 1 0 0,0 0 0 0 0,0 5-1 0 0,0-7-376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52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8407 0 0,'29'-9'966'0'0,"-5"3"-720"0"0,-16 4-154 0 0,-1 1 0 0 0,0-1 0 0 0,0-1 0 0 0,0 1 0 0 0,0-1 0 0 0,-1 0 0 0 0,9-6 0 0 0,-15 9-236 0 0,1-2-862 0 0,-6 0-2320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52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10591 0 0,'0'0'488'0'0,"15"26"215"0"0,-10-12-2664 0 0,13 28 2164 0 0,-18-40-240 0 0,1-1-1 0 0,0 1 1 0 0,0-1 0 0 0,0 0-1 0 0,0 1 1 0 0,0-1-1 0 0,0 0 1 0 0,0 0-1 0 0,0 1 1 0 0,1-1 0 0 0,-1 0-1 0 0,0 0 1 0 0,1 0-1 0 0,-1-1 1 0 0,0 1-1 0 0,1 0 1 0 0,-1 0 0 0 0,1-1-1 0 0,0 1 1 0 0,-1-1-1 0 0,1 1 1 0 0,1-1-1 0 0,4-4-6343 0 0,-6 1 4558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5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15 3335 0 0,'0'0'146'0'0,"0"0"0"0"0,0 0 0 0 0,-1 0 0 0 0,1-1 0 0 0,0 1 0 0 0,0 0-1 0 0,0 0 1 0 0,0 0 0 0 0,0 0 0 0 0,0-1 0 0 0,0 1 0 0 0,0 0-1 0 0,0 0 1 0 0,0 0 0 0 0,0 0 0 0 0,0-1 0 0 0,0 1 0 0 0,0 0-1 0 0,0 0 1 0 0,0 0 0 0 0,0 0 0 0 0,0 0 0 0 0,1-1 0 0 0,-1 1 0 0 0,0 0-1 0 0,0 0 1 0 0,0 0 0 0 0,0 0 0 0 0,0 0 0 0 0,0-1 0 0 0,0 1-1 0 0,0 0 1 0 0,1 0 0 0 0,-1 0 0 0 0,0 0 0 0 0,0 0 0 0 0,0 0 0 0 0,0 0-1 0 0,0 0 1 0 0,0-1 0 0 0,1 1 0 0 0,-1 0 0 0 0,0 0 0 0 0,0 0-1 0 0,14-4 2412 0 0,16 0-2152 0 0,-28 3-52 0 0,10 1-289 0 0,0 1 0 0 0,-1 0 0 0 0,1 0 0 0 0,0 1 0 0 0,0 1 0 0 0,-1 0 0 0 0,1 0 0 0 0,20 10 0 0 0,-19-8-63 0 0,-6-1 56 0 0,0 0 0 0 0,-1 0 0 0 0,1 0 1 0 0,-1 1-1 0 0,0 0 0 0 0,0 0 0 0 0,-1 0 0 0 0,1 1 0 0 0,-1 0 0 0 0,0 0 1 0 0,-1 0-1 0 0,1 1 0 0 0,-1-1 0 0 0,-1 1 0 0 0,1 0 0 0 0,-1 0 1 0 0,0 1-1 0 0,-1-1 0 0 0,0 1 0 0 0,0-1 0 0 0,1 11 0 0 0,-3-7 35 0 0,0 0 0 0 0,-1 0-1 0 0,0 0 1 0 0,-1 0 0 0 0,0 0 0 0 0,-1-1-1 0 0,0 1 1 0 0,-1-1 0 0 0,0 1 0 0 0,0-1-1 0 0,-1 0 1 0 0,-1-1 0 0 0,0 1 0 0 0,-13 16-1 0 0,6-14 159 0 0,0 1-1 0 0,-1-1 1 0 0,-26 16-1 0 0,10-6-31 0 0,18-14-112 0 0,0 0-1 0 0,-25 10 0 0 0,-8 5-125 0 0,43-21-67 0 0,2-2 8 0 0,0 0 0 0 0,0 0 0 0 0,0 1 0 0 0,0-1 0 0 0,-1 0-1 0 0,1 0 1 0 0,0 0 0 0 0,0 1 0 0 0,-1-1 0 0 0,1 0 0 0 0,0 0 0 0 0,0 0 0 0 0,-1 1 0 0 0,1-1 0 0 0,0 0 0 0 0,0 0 0 0 0,-1 0 0 0 0,1 0 0 0 0,0 0-1 0 0,-1 0 1 0 0,1 0 0 0 0,0 0 0 0 0,-1 0 0 0 0,1 0 0 0 0,0 0 0 0 0,0 0 0 0 0,-1 0 0 0 0,-8-6-5596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8:57.7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29 2183 0 0,'-3'-7'1526'0'0,"3"6"-1208"0"0,0 0-1 0 0,0 1 0 0 0,0-1 1 0 0,0 0-1 0 0,-1 1 0 0 0,1-1 1 0 0,0 0-1 0 0,0 1 0 0 0,0-1 0 0 0,-1 1 1 0 0,1-1-1 0 0,0 0 0 0 0,-1 1 1 0 0,1-1-1 0 0,-1 1 0 0 0,1-1 1 0 0,0 1-1 0 0,-1-1 0 0 0,1 1 0 0 0,-1 0 1 0 0,1-1-1 0 0,-1 1 0 0 0,0-1 1 0 0,1 1-1 0 0,-1 0 0 0 0,0 0 139 0 0,0-1-381 0 0,0 0 0 0 0,-1 0-1 0 0,1 0 1 0 0,0 1 0 0 0,-1-1 0 0 0,1 0-1 0 0,-1 1 1 0 0,1-1 0 0 0,-1 1 0 0 0,1 0-1 0 0,-1-1 1 0 0,1 1 0 0 0,-1 0-1 0 0,0 0 1 0 0,1 0 0 0 0,-1 0 0 0 0,1 0-1 0 0,-1 1 1 0 0,1-1 0 0 0,-1 0-1 0 0,1 1 1 0 0,-1-1 0 0 0,1 1 0 0 0,-4 1-1 0 0,-23 14 1746 0 0,22-12-1809 0 0,0 1-1 0 0,1-1 1 0 0,-1 1-1 0 0,1 0 1 0 0,1 1-1 0 0,-1-1 1 0 0,1 1-1 0 0,0 0 1 0 0,0 0-1 0 0,0 0 1 0 0,1 0-1 0 0,0 1 1 0 0,0-1-1 0 0,-2 13 1 0 0,-14 60 319 0 0,14-57-311 0 0,1-10 34 0 0,2 1 0 0 0,-1-1 0 0 0,0 20 0 0 0,3-26-39 0 0,0 1 0 0 0,1-1 0 0 0,0 0 0 0 0,0 0 0 0 0,1 0 0 0 0,-1 0-1 0 0,1 0 1 0 0,1 0 0 0 0,-1 0 0 0 0,6 8 0 0 0,-5-8 0 0 0,1-1 0 0 0,0 1 0 0 0,1-1 0 0 0,-1 0 0 0 0,1 0 0 0 0,0-1 0 0 0,0 1 0 0 0,1-1 0 0 0,-1-1 0 0 0,1 1 0 0 0,0-1 0 0 0,8 4 0 0 0,-3-1 147 0 0,33 13-120 0 0,-40-18-213 0 0,1 1-1 0 0,-1 0 1 0 0,1 0-1 0 0,-1 0 1 0 0,7 5 0 0 0,-17 2-5642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3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2303 0 0,'20'-6'360'0'0,"1"-1"-25"0"0,76-31 141 0 0,-45 21-599 0 0,-39 12-1077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15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2879 0 0,'-2'1'4592'0'0,"-5"0"-2374"0"0,-5 35-1181 0 0,3 0 1 0 0,-7 42 0 0 0,5-23-431 0 0,7-40-317 0 0,3-9 490 0 0,11-10-207 0 0,-6 3-546 0 0,2-1 20 0 0,0 0 0 0 0,0 0-1 0 0,0 1 1 0 0,9-1 0 0 0,-10 2-13 0 0,0-1 1 0 0,0 0 0 0 0,0 0 0 0 0,0 0 0 0 0,0-1 0 0 0,0 1-1 0 0,8-5 1 0 0,32-12-2936 0 0,-39 14-1726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15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52 5063 0 0,'0'-1'59'0'0,"1"-1"0"0"0,-1 1 0 0 0,1 0 0 0 0,-1-1 0 0 0,0 1 0 0 0,0-1 0 0 0,1 1-1 0 0,-1 0 1 0 0,0-1 0 0 0,0 1 0 0 0,0-1 0 0 0,-1 1 0 0 0,1 0 0 0 0,-1-3 0 0 0,1 4 27 0 0,0-1 0 0 0,-1 1-1 0 0,1 0 1 0 0,0 0 0 0 0,-1 0 0 0 0,1-1 0 0 0,0 1 0 0 0,-1 0 0 0 0,1 0 0 0 0,0 0 0 0 0,-1 0 0 0 0,1 0 0 0 0,0 0 0 0 0,-1-1 0 0 0,1 1 0 0 0,0 0 0 0 0,-1 0 0 0 0,1 0 0 0 0,-1 0 0 0 0,1 1-1 0 0,0-1 1 0 0,-1 0 0 0 0,1 0 0 0 0,0 0 0 0 0,-1 0 0 0 0,1 0 0 0 0,0 0 0 0 0,-1 0 0 0 0,1 1 0 0 0,0-1 0 0 0,-1 0 0 0 0,1 1 0 0 0,-5 2 385 0 0,0 0-1 0 0,1 0 1 0 0,0 0 0 0 0,-1 1 0 0 0,-3 5-1 0 0,3-3-349 0 0,0 0 1 0 0,1 1-1 0 0,0-1 0 0 0,-5 10 0 0 0,8-14-119 0 0,0-1 0 0 0,0 0 0 0 0,1 0 0 0 0,-1 1 0 0 0,0-1 0 0 0,1 0-1 0 0,0 1 1 0 0,-1-1 0 0 0,1 1 0 0 0,0-1 0 0 0,-1 0 0 0 0,1 1 0 0 0,0-1 0 0 0,0 1 0 0 0,0-1 0 0 0,0 1-1 0 0,0-1 1 0 0,1 0 0 0 0,-1 1 0 0 0,0-1 0 0 0,1 1 0 0 0,-1-1 0 0 0,1 0 0 0 0,-1 1 0 0 0,1-1 0 0 0,0 0-1 0 0,0 0 1 0 0,-1 1 0 0 0,1-1 0 0 0,0 0 0 0 0,1 1 0 0 0,0-1-3 0 0,-1-1 0 0 0,0 1 0 0 0,1-1-1 0 0,-1 1 1 0 0,1-1 0 0 0,-1 0 0 0 0,1 0 0 0 0,-1 0 0 0 0,1 0 0 0 0,-1 0-1 0 0,1 0 1 0 0,-1 0 0 0 0,1 0 0 0 0,-1 0 0 0 0,1-1 0 0 0,-1 1 0 0 0,1-1-1 0 0,-1 1 1 0 0,0-1 0 0 0,1 1 0 0 0,-1-1 0 0 0,0 0 0 0 0,1 0 0 0 0,-1 0-1 0 0,0 1 1 0 0,0-1 0 0 0,0 0 0 0 0,0-1 0 0 0,0 1 0 0 0,0 0 0 0 0,0 0-1 0 0,1-2 1 0 0,5-5-19 0 0,0-1 0 0 0,10-19 0 0 0,-15 25 19 0 0,1-3 21 0 0,0 0 0 0 0,0 1-1 0 0,-1-1 1 0 0,1 0-1 0 0,-2 0 1 0 0,1-1 0 0 0,0 1-1 0 0,-1 0 1 0 0,0-1 0 0 0,0-8-1 0 0,-1 14 301 0 0,1 6-309 0 0,0 0 0 0 0,0-1 0 0 0,0 1-1 0 0,0 0 1 0 0,-1 0 0 0 0,1-1 0 0 0,-1 1 0 0 0,-1 6-1 0 0,2 23-33 0 0,-1-31-44 0 0,6 15-1113 0 0,2-9-3088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16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9903 0 0,'0'0'898'0'0,"-1"28"-340"0"0,-5 84-9030 0 0,2-107 7208 0 0,2-4 880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16.5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 10711 0 0,'39'-30'1363'0'0,"-34"27"-1761"0"0,1 0 0 0 0,0 0 0 0 0,-1 0 1 0 0,2 0-1 0 0,7-1 0 0 0,-13 3 218 0 0,0 1-1 0 0,-1 0 0 0 0,1 0 0 0 0,-1 0 1 0 0,1 1-1 0 0,0-1 0 0 0,-1 0 0 0 0,1 0 1 0 0,-1 0-1 0 0,1 0 0 0 0,-1 0 0 0 0,1 1 0 0 0,0-1 1 0 0,-1 0-1 0 0,1 0 0 0 0,-1 1 0 0 0,1-1 1 0 0,-1 1-1 0 0,1-1 0 0 0,-1 0 0 0 0,0 1 1 0 0,1-1-1 0 0,-1 1 0 0 0,1-1 0 0 0,-1 1 1 0 0,0-1-1 0 0,1 1 0 0 0,-1-1 0 0 0,0 1 1 0 0,0-1-1 0 0,0 1 0 0 0,1-1 0 0 0,-1 1 1 0 0,0 0-1 0 0,0-1 0 0 0,0 1 0 0 0,0-1 0 0 0,0 1 1 0 0,0 0-1 0 0,0-1 0 0 0,0 2 0 0 0,0 1-683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16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56 10711 0 0,'1'0'14'0'0,"-1"1"-1"0"0,0-1 1 0 0,0 1 0 0 0,1-1-1 0 0,-1 1 1 0 0,0 0-1 0 0,1-1 1 0 0,-1 1-1 0 0,0-1 1 0 0,1 0-1 0 0,-1 1 1 0 0,1-1-1 0 0,-1 1 1 0 0,1-1-1 0 0,-1 0 1 0 0,1 1 0 0 0,-1-1-1 0 0,1 0 1 0 0,-1 1-1 0 0,1-1 1 0 0,-1 0-1 0 0,1 0 1 0 0,0 0-1 0 0,-1 1 1 0 0,1-1-1 0 0,-1 0 1 0 0,1 0 0 0 0,0 0-1 0 0,-1 0 1 0 0,1 0-1 0 0,-1 0 1 0 0,1 0-1 0 0,0 0 1 0 0,-1 0-1 0 0,1-1 1 0 0,-1 1-1 0 0,1 0 1 0 0,0 0 0 0 0,-1 0-1 0 0,1-1 1 0 0,-1 1-1 0 0,1 0 1 0 0,-1-1-1 0 0,1 1 1 0 0,-1 0-1 0 0,1-1 1 0 0,-1 1-1 0 0,1-1 1 0 0,0 0 0 0 0,0 0-28 0 0,0-1 0 0 0,0 1 0 0 0,0 0 0 0 0,-1-1 0 0 0,1 1 0 0 0,0-1 1 0 0,-1 1-1 0 0,1-1 0 0 0,0 1 0 0 0,-1-1 0 0 0,0 1 0 0 0,1-1 0 0 0,-1 1 0 0 0,0-1 1 0 0,0 0-1 0 0,0 1 0 0 0,0-1 0 0 0,0 0 0 0 0,0-1 0 0 0,-1 1 18 0 0,1 1-1 0 0,-1-1 0 0 0,0 0 1 0 0,1 1-1 0 0,-1-1 0 0 0,0 1 0 0 0,0-1 1 0 0,0 1-1 0 0,0-1 0 0 0,0 1 1 0 0,0 0-1 0 0,-1-1 0 0 0,1 1 1 0 0,0 0-1 0 0,-1 0 0 0 0,1 0 0 0 0,-3-2 1 0 0,3 3 3 0 0,0 0 0 0 0,0 0 0 0 0,1 0 0 0 0,-1 0 0 0 0,0 0 1 0 0,0 0-1 0 0,0 0 0 0 0,1 0 0 0 0,-1 0 0 0 0,0 0 0 0 0,0 0 0 0 0,1 0 1 0 0,-1 0-1 0 0,0 1 0 0 0,0-1 0 0 0,1 0 0 0 0,-1 1 0 0 0,0-1 0 0 0,0 0 0 0 0,1 1 1 0 0,-1-1-1 0 0,1 1 0 0 0,-1-1 0 0 0,0 1 0 0 0,1 0 0 0 0,-1-1 0 0 0,1 1 1 0 0,-1-1-1 0 0,1 1 0 0 0,-1 0 0 0 0,1-1 0 0 0,0 1 0 0 0,-1 0 0 0 0,1 0 1 0 0,0-1-1 0 0,0 1 0 0 0,-1 0 0 0 0,1 0 0 0 0,0 0 0 0 0,0 1 0 0 0,-3 8-56 0 0,0 0-1 0 0,1 1 1 0 0,0-1-1 0 0,1 1 1 0 0,0-1-1 0 0,0 1 0 0 0,1 0 1 0 0,1 0-1 0 0,0-1 1 0 0,0 1-1 0 0,4 11 1 0 0,-3-20-1074 0 0,6-6-2456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17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14 10015 0 0,'4'26'1100'0'0,"-3"-18"-1208"0"0,-1 1-1 0 0,-1-1 0 0 0,1 0 0 0 0,-1 1 0 0 0,-1-1 1 0 0,0 0-1 0 0,0 1 0 0 0,0-1 0 0 0,-7 13 0 0 0,9-21 265 0 0,1-7-139 0 0,1-1-1 0 0,-1 1 1 0 0,2 0-1 0 0,-1 0 1 0 0,1 0-1 0 0,0 0 1 0 0,0 0-1 0 0,0 1 1 0 0,1 0-1 0 0,9-11 1 0 0,0-5 1 0 0,-12 20 52 0 0,1 0-1 0 0,-1 0 0 0 0,1 0 1 0 0,-1 0-1 0 0,1 1 0 0 0,-1-1 1 0 0,1 0-1 0 0,0 1 0 0 0,0-1 1 0 0,0 1-1 0 0,0-1 0 0 0,0 1 1 0 0,0 0-1 0 0,0 0 0 0 0,0 0 1 0 0,1 0-1 0 0,3-1 0 0 0,-5 2-35 0 0,-1 1 0 0 0,1-1 0 0 0,0 0 0 0 0,-1 1 0 0 0,1-1 0 0 0,-1 1 0 0 0,1-1 0 0 0,-1 0 0 0 0,1 1 0 0 0,-1 0 0 0 0,1-1 0 0 0,-1 1 0 0 0,1-1 0 0 0,-1 1 0 0 0,0-1 0 0 0,1 1 0 0 0,-1 0 0 0 0,0-1 0 0 0,0 1 0 0 0,1 0 0 0 0,-1-1 0 0 0,0 1 0 0 0,0 0 0 0 0,0-1 0 0 0,0 1 0 0 0,0 0 0 0 0,0-1 0 0 0,0 1 0 0 0,0 0 0 0 0,0 0 0 0 0,0-1 0 0 0,0 2 0 0 0,-3 22 335 0 0,-18 60-44 0 0,13-58-2519 0 0,2-1-3421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17.5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11863 0 0,'-6'4'89'0'0,"0"0"0"0"0,1 0-1 0 0,-1 0 1 0 0,1 1 0 0 0,0 0-1 0 0,0 0 1 0 0,0 0 0 0 0,-6 11-1 0 0,4-6 20 0 0,1 0-1 0 0,1 0 1 0 0,-1 1 0 0 0,-5 16-1 0 0,11-24-138 0 0,-1-1 0 0 0,1 1-1 0 0,0-1 1 0 0,0 1 0 0 0,-1-1-1 0 0,2 1 1 0 0,-1-1 0 0 0,0 1-1 0 0,0-1 1 0 0,1 0 0 0 0,0 1-1 0 0,-1-1 1 0 0,3 4 0 0 0,-3-5-11 0 0,0 0 1 0 0,1 0-1 0 0,-1-1 1 0 0,1 1-1 0 0,-1 0 1 0 0,1 0-1 0 0,0-1 1 0 0,-1 1-1 0 0,1 0 1 0 0,0-1-1 0 0,-1 1 1 0 0,1 0-1 0 0,0-1 1 0 0,0 1-1 0 0,-1-1 1 0 0,1 1-1 0 0,0-1 1 0 0,0 0-1 0 0,0 1 1 0 0,0-1-1 0 0,0 0 1 0 0,-1 0-1 0 0,1 0 1 0 0,0 1-1 0 0,0-1 1 0 0,0 0-1 0 0,0 0 1 0 0,0 0-1 0 0,0 0 1 0 0,0-1-1 0 0,0 1 1 0 0,0 0-1 0 0,0 0 1 0 0,0-1-1 0 0,-1 1 1 0 0,1 0-1 0 0,0-1 1 0 0,0 1-1 0 0,0-1 1 0 0,0 1 0 0 0,0-1-1 0 0,11-7-3985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0.9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35 3335 0 0,'-4'-9'478'0'0,"-5"-11"-575"0"0,1 15 3492 0 0,8 5-3304 0 0,-1 0 0 0 0,1 0 0 0 0,-1 1-1 0 0,1-1 1 0 0,-1 0 0 0 0,1 1 0 0 0,-1-1 0 0 0,1 1-1 0 0,-1-1 1 0 0,1 0 0 0 0,-1 1 0 0 0,1-1-1 0 0,0 1 1 0 0,-1-1 0 0 0,1 1 0 0 0,0 0-1 0 0,0-1 1 0 0,-1 1 0 0 0,1-1 0 0 0,0 1-1 0 0,0-1 1 0 0,0 1 0 0 0,0 0 0 0 0,-1-1 0 0 0,1 1-1 0 0,0-1 1 0 0,0 1 0 0 0,0 0 0 0 0,0-1-1 0 0,1 1 1 0 0,-1-1 0 0 0,0 1 0 0 0,0 0-1 0 0,0-1 1 0 0,1 2 0 0 0,3 21 192 0 0,-2-19-274 0 0,0-1 1 0 0,-1 1-1 0 0,1-1 1 0 0,0 0-1 0 0,1 0 0 0 0,-1 1 1 0 0,1-2-1 0 0,-1 1 1 0 0,7 5-1 0 0,-8-7-136 0 0,0 0 1 0 0,0 0 0 0 0,-1 0-1 0 0,2-1 1 0 0,-1 1-1 0 0,0 0 1 0 0,0-1-1 0 0,0 1 1 0 0,0 0-1 0 0,0-1 1 0 0,0 0-1 0 0,1 1 1 0 0,-1-1-1 0 0,0 0 1 0 0,0 1 0 0 0,1-1-1 0 0,-1 0 1 0 0,0 0-1 0 0,0 0 1 0 0,1 0-1 0 0,-1 0 1 0 0,0 0-1 0 0,1-1 1 0 0,-1 1-1 0 0,0 0 1 0 0,0-1 0 0 0,0 1-1 0 0,1-1 1 0 0,-1 1-1 0 0,0-1 1 0 0,0 1-1 0 0,0-1 1 0 0,0 0-1 0 0,0 0 1 0 0,1-1-1 0 0,6-7-2181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1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172 0 7599 0 0,'0'0'690'0'0,"-14"21"895"0"0,-84 134 2288 0 0,44-62-5618 0 0,49-86-2602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3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28 4607 0 0,'4'-26'1581'0'0,"-3"24"813"0"0,-1 16-523 0 0,-12 278 1597 0 0,6-194-3272 0 0,2-33 81 0 0,5 102 0 0 0,-1-135 162 0 0,-1-25-292 0 0,1 0 1 0 0,0 0-1 0 0,0 0 1 0 0,2 7-1 0 0,-2-13-83 0 0,16 21 256 0 0,-9-17-324 0 0,1 0 0 0 0,0 0 0 0 0,0-1 0 0 0,1 0 0 0 0,-1-1 0 0 0,1 1 0 0 0,0-2 0 0 0,0 1 0 0 0,0-1 0 0 0,0-1-1 0 0,1 0 1 0 0,-1 0 0 0 0,0 0 0 0 0,0-1 0 0 0,1-1 0 0 0,-1 0 0 0 0,0 0 0 0 0,13-4 0 0 0,-8 2 55 0 0,-1 0-1 0 0,1 1 1 0 0,0 1 0 0 0,0 0 0 0 0,21 1 0 0 0,68 13 610 0 0,-47-4 40 0 0,-40-8-642 0 0,0 0 1 0 0,1-2-1 0 0,32-4 1 0 0,-4 0 8 0 0,-35 3-35 0 0,-1 1 0 0 0,1-2 0 0 0,0 1-1 0 0,-1-2 1 0 0,0 1 0 0 0,10-6 0 0 0,-14 6-6 0 0,1 0 0 0 0,0 0 0 0 0,0 1 0 0 0,0 0 1 0 0,0 0-1 0 0,1 0 0 0 0,-1 1 0 0 0,0 0 0 0 0,1 0 0 0 0,-1 0 0 0 0,1 1 1 0 0,0 0-1 0 0,-1 0 0 0 0,1 1 0 0 0,8 1 0 0 0,9 4 208 0 0,44 5 1 0 0,-38-7-283 0 0,-6-8 119 0 0,-6 0-144 0 0,-18 4 8 0 0,29 0-2544 0 0,-28-1 2404 0 0,6-2-8460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3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5527 0 0,'-2'4'291'0'0,"0"2"-46"0"0,0 10-221 0 0,-3 5-276 0 0,-1 1 0 0 0,-1-1 0 0 0,0 0-1 0 0,-17 31 1 0 0,11-25 201 0 0,-16 24-29 0 0,11-11 221 0 0,15-36-162 0 0,1 0 0 0 0,0 0 0 0 0,0 1 0 0 0,1-1 0 0 0,-1 1 0 0 0,1-1 0 0 0,0 1 0 0 0,0-1 0 0 0,1 1 0 0 0,-1 6 0 0 0,1 26-1633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5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10479 0 0,'0'0'950'0'0,"-7"11"-777"0"0,12 39-457 0 0,5 55-505 0 0,-10-90-9 0 0,0 0 0 0 0,-1 0-1 0 0,0 0 1 0 0,-7 27 0 0 0,4-33-2389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6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10479 0 0,'0'0'480'0'0,"19"0"272"0"0,88-18-1787 0 0,-35 7-5802 0 0,-68 10 6037 0 0,-1 0 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6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11863 0 0,'-2'7'83'0'0,"0"1"0"0"0,1 0-1 0 0,-1 0 1 0 0,1 0-1 0 0,1 0 1 0 0,0 0 0 0 0,0 0-1 0 0,0 0 1 0 0,3 9-1 0 0,-1 10-224 0 0,-1-1-397 0 0,1 32-453 0 0,-3-55 443 0 0,1 1-1 0 0,-1 0 1 0 0,0-1-1 0 0,0 1 0 0 0,0-1 1 0 0,0 1-1 0 0,-3 4 0 0 0,2-4-630 0 0,-1-1-4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6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 17047 0 0,'9'-1'1623'0'0,"7"2"-3700"0"0,9-1-2259 0 0,-10-1 4508 0 0,47-18-3727 0 0,-43 16 272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7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 10247 0 0,'0'0'927'0'0,"3"24"-832"0"0,-2-4-207 0 0,-1-15 95 0 0,0 1-1 0 0,0 0 0 0 0,1-1 1 0 0,0 1-1 0 0,0 0 1 0 0,3 6-1 0 0,-4-12 32 0 0,0 0-1 0 0,1 0 1 0 0,-1 1 0 0 0,0-1-1 0 0,1 0 1 0 0,-1 0 0 0 0,0 0-1 0 0,1 1 1 0 0,-1-1 0 0 0,0 0 0 0 0,1 0-1 0 0,-1 0 1 0 0,1 0 0 0 0,-1 0-1 0 0,0 0 1 0 0,1 0 0 0 0,-1 0-1 0 0,1 0 1 0 0,-1 0 0 0 0,0 0-1 0 0,1 0 1 0 0,-1 0 0 0 0,0 0-1 0 0,1 0 1 0 0,-1 0 0 0 0,1-1-1 0 0,-1 1 1 0 0,0 0 0 0 0,1 0 0 0 0,-1 0-1 0 0,0-1 1 0 0,1 1 0 0 0,-1 0-1 0 0,0 0 1 0 0,0-1 0 0 0,1 1-1 0 0,-1 0 1 0 0,0-1 0 0 0,0 1-1 0 0,1 0 1 0 0,-1-1 0 0 0,0 1-1 0 0,0 0 1 0 0,0-1 0 0 0,13-14 219 0 0,-8 5-260 0 0,0 1 0 0 0,-1-1-1 0 0,0 0 1 0 0,4-15 0 0 0,5-15-185 0 0,-12 40 148 0 0,0-2-810 0 0,1 1-2924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7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1 13471 0 0,'-3'1'-10'0'0,"1"-1"0"0"0,0 1-1 0 0,0 0 1 0 0,0 0-1 0 0,-1 1 1 0 0,1-1 0 0 0,0 0-1 0 0,0 1 1 0 0,1-1-1 0 0,-1 1 1 0 0,0 0 0 0 0,0-1-1 0 0,1 1 1 0 0,-1 0 0 0 0,1 0-1 0 0,0 0 1 0 0,-1 0-1 0 0,1 0 1 0 0,0 1 0 0 0,0-1-1 0 0,0 0 1 0 0,1 0-1 0 0,-1 1 1 0 0,0-1 0 0 0,0 4-1 0 0,0 0-46 0 0,0 0 0 0 0,1 0 0 0 0,-1 1 0 0 0,1-1 0 0 0,0 0 0 0 0,0 0 0 0 0,1 0 0 0 0,0 1 0 0 0,2 6 0 0 0,-2-9 81 0 0,1 0 0 0 0,-1-1 0 0 0,0 1 0 0 0,0 0 0 0 0,-1 0 0 0 0,1 0 0 0 0,-1 0 0 0 0,0 5 0 0 0,-1-7-9 0 0,1 0-1 0 0,-1 0 1 0 0,0 0 0 0 0,0 0-1 0 0,0 0 1 0 0,0 0-1 0 0,0 0 1 0 0,-1 0 0 0 0,1 0-1 0 0,-1 0 1 0 0,1-1-1 0 0,-1 1 1 0 0,0 0 0 0 0,1-1-1 0 0,-1 0 1 0 0,-2 2-1 0 0,-31 24-695 0 0,32-26-371 0 0,1-5-3063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7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84 12439 0 0,'0'0'566'0'0,"17"-18"212"0"0,-17 14-819 0 0,1 1 0 0 0,0-1-1 0 0,-1 1 1 0 0,0-1 0 0 0,0 0-1 0 0,0 1 1 0 0,-1-1 0 0 0,0-4-1 0 0,1 7 43 0 0,0-1 1 0 0,-1 1-1 0 0,1-1 0 0 0,0 1 0 0 0,-1-1 0 0 0,1 1 0 0 0,-1-1 1 0 0,0 1-1 0 0,0 0 0 0 0,1-1 0 0 0,-1 1 0 0 0,0 0 0 0 0,0 0 0 0 0,0-1 1 0 0,0 1-1 0 0,0 0 0 0 0,0 0 0 0 0,-1 0 0 0 0,1 0 0 0 0,0 0 0 0 0,-2 0 1 0 0,2 1 35 0 0,1 0 0 0 0,-1 0 0 0 0,0 0 1 0 0,0 0-1 0 0,0 0 0 0 0,1 1 0 0 0,-1-1 1 0 0,0 0-1 0 0,0 0 0 0 0,1 1 1 0 0,-1-1-1 0 0,0 0 0 0 0,1 1 0 0 0,-1-1 1 0 0,0 1-1 0 0,1-1 0 0 0,-1 1 0 0 0,1-1 1 0 0,-1 1-1 0 0,1-1 0 0 0,-1 1 0 0 0,1 0 1 0 0,-1-1-1 0 0,1 1 0 0 0,-1 0 0 0 0,1-1 1 0 0,0 1-1 0 0,-1 0 0 0 0,1 0 0 0 0,0-1 1 0 0,0 1-1 0 0,0 0 0 0 0,0 0 1 0 0,0-1-1 0 0,-1 2 0 0 0,-4 29 121 0 0,5-31-153 0 0,-1 7-295 0 0,0 0 0 0 0,1 1 1 0 0,0-1-1 0 0,0 0 0 0 0,0 0 1 0 0,1 1-1 0 0,0-1 1 0 0,4 14-1 0 0,-3-23-907 0 0,6-8-2877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8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98 12207 0 0,'-1'12'1137'0'0,"0"-9"-1191"0"0,0 1 0 0 0,1 0 1 0 0,-1 0-1 0 0,1 0 0 0 0,0 0 0 0 0,1 4 0 0 0,-1-8-138 0 0,18-44-1186 0 0,-10 26 1120 0 0,14-25 639 0 0,-20 40-552 0 0,0 0 0 0 0,0 1 0 0 0,0-1-1 0 0,1 1 1 0 0,-1 0 0 0 0,0-1 0 0 0,1 1-1 0 0,0 0 1 0 0,-1 1 0 0 0,1-1 0 0 0,0 0-1 0 0,5-1 1 0 0,-1-1-3534 0 0,-4 2 1787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28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0 14047 0 0,'-10'5'191'0'0,"0"0"0"0"0,0 1 0 0 0,1 0-1 0 0,0 0 1 0 0,0 1 0 0 0,-12 12 0 0 0,18-16-263 0 0,0-1 1 0 0,0 1-1 0 0,1 0 0 0 0,0 0 1 0 0,-1 0-1 0 0,1 0 0 0 0,0 1 1 0 0,0-1-1 0 0,1 0 0 0 0,-1 1 1 0 0,1-1-1 0 0,0 1 1 0 0,0 0-1 0 0,0-1 0 0 0,0 1 1 0 0,1 0-1 0 0,-1 0 0 0 0,1-1 1 0 0,0 1-1 0 0,0 0 1 0 0,0 0-1 0 0,2 6 0 0 0,-1-7 117 0 0,1 0 0 0 0,0 0 1 0 0,-1 0-1 0 0,1-1 0 0 0,0 1 0 0 0,1-1 0 0 0,-1 1 0 0 0,0-1 0 0 0,1 0 0 0 0,-1 0 0 0 0,1 0 0 0 0,-1 0 0 0 0,1-1 0 0 0,4 3 0 0 0,-5-3-6 0 0,1 0-1 0 0,-1 0 0 0 0,0 0 0 0 0,0 1 0 0 0,0-1 1 0 0,1 1-1 0 0,-2 0 0 0 0,1-1 0 0 0,0 1 0 0 0,0 0 1 0 0,0 0-1 0 0,-1 0 0 0 0,1 0 0 0 0,-1 1 0 0 0,0-1 1 0 0,1 0-1 0 0,-1 0 0 0 0,0 1 0 0 0,0 2 0 0 0,-1-3-93 0 0,0-1 0 0 0,0 1 0 0 0,0-1 0 0 0,0 1 0 0 0,0-1-1 0 0,-1 0 1 0 0,1 1 0 0 0,0-1 0 0 0,-1 1 0 0 0,1-1 0 0 0,-1 0 0 0 0,0 1 0 0 0,0-1-1 0 0,1 0 1 0 0,-1 0 0 0 0,0 0 0 0 0,0 0 0 0 0,0 1 0 0 0,0-1 0 0 0,0 0 0 0 0,0 0-1 0 0,-2 0 1 0 0,-13 7-4941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32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45 851 2991 0 0,'-1'-1'81'0'0,"0"0"0"0"0,0 0-1 0 0,0 1 1 0 0,0-1-1 0 0,0 0 1 0 0,-1 1 0 0 0,1-1-1 0 0,0 1 1 0 0,0-1-1 0 0,0 1 1 0 0,-1-1 0 0 0,1 1-1 0 0,0 0 1 0 0,-1 0-1 0 0,1 0 1 0 0,0 0 0 0 0,0-1-1 0 0,-1 2 1 0 0,1-1-1 0 0,0 0 1 0 0,-1 0 0 0 0,1 0-1 0 0,0 1 1 0 0,0-1-1 0 0,-1 0 1 0 0,0 2 0 0 0,-8 0 3930 0 0,35-19-2504 0 0,-24 16-1399 0 0,1 1 0 0 0,-1-1 1 0 0,0 0-1 0 0,1 1 0 0 0,-1-1 0 0 0,1 0 0 0 0,-1 1 0 0 0,1 0 1 0 0,-1-1-1 0 0,1 1 0 0 0,-1 0 0 0 0,1 0 0 0 0,-1 0 1 0 0,1 0-1 0 0,-1 0 0 0 0,1 0 0 0 0,-1 0 0 0 0,1 0 0 0 0,0 1 1 0 0,-1-1-1 0 0,0 1 0 0 0,3 0 0 0 0,-1 0-29 0 0,-1 0 0 0 0,1-1 0 0 0,0 1-1 0 0,0-1 1 0 0,0 0 0 0 0,0 0 0 0 0,4 0 0 0 0,72-10 1771 0 0,-65 6-1768 0 0,-1 0 120 0 0,1 0-1 0 0,0 2 0 0 0,1-1 0 0 0,17 0 0 0 0,2 6 55 0 0,-34-3-192 0 0,31-2 203 0 0,23 1-35 0 0,-29 1-105 0 0,-22 0-113 0 0,0 1 0 0 0,0-1 1 0 0,-1 0-1 0 0,1 0 0 0 0,0-1 1 0 0,0 1-1 0 0,0-1 1 0 0,3 0-1 0 0,55-6 295 0 0,89-19 611 0 0,-143 24-908 0 0,0-1 0 0 0,-1 0 0 0 0,1 0 0 0 0,-1-1 0 0 0,1 0 0 0 0,-1 0 0 0 0,10-9 0 0 0,23-14 95 0 0,-31 22-105 0 0,1 0 0 0 0,-1-1 1 0 0,0 1-1 0 0,0-2 0 0 0,0 1 0 0 0,-1-1 1 0 0,0 0-1 0 0,0-1 0 0 0,-1 0 0 0 0,0 0 1 0 0,-1 0-1 0 0,9-16 0 0 0,2-7 86 0 0,-1-1-1 0 0,-1 0 1 0 0,-2-1-1 0 0,10-43 1 0 0,27-123 266 0 0,-29 62-173 0 0,-18 118-106 0 0,1-20-44 0 0,-2 39-143 0 0,-22 17-14187 0 0,15-13 10559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3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1839 0 0,'16'8'851'0'0,"-14"-8"-466"0"0,1 0 0 0 0,-1 0-1 0 0,1 0 1 0 0,-1 0 0 0 0,1 1 0 0 0,-1-1-1 0 0,1 1 1 0 0,-1-1 0 0 0,1 1 0 0 0,-1 0-1 0 0,0 0 1 0 0,1 0 0 0 0,-1 0 0 0 0,0 0 0 0 0,4 3-1 0 0,-5-2-284 0 0,1 0 0 0 0,-1 0-1 0 0,0 0 1 0 0,0 0-1 0 0,0 0 1 0 0,0 0 0 0 0,-1 0-1 0 0,1 0 1 0 0,0 1-1 0 0,-1-1 1 0 0,1 0 0 0 0,-1 0-1 0 0,0 1 1 0 0,0-1-1 0 0,0 0 1 0 0,0 0 0 0 0,-1 4-1 0 0,0 30 662 0 0,1 0-1 0 0,8 59 1 0 0,0-67-395 0 0,-8-27 380 0 0,12-17-352 0 0,40-85-278 0 0,-2 4-28 0 0,-11 26-13 0 0,-1 6 53 0 0,-37 64 53 0 0,-7 27-63 0 0,0 4-116 0 0,2-1 1 0 0,1 1 0 0 0,1 35-1 0 0,1-59 5 0 0,1-1 0 0 0,0 0 0 0 0,1-1 1 0 0,-1 1-1 0 0,1 0 0 0 0,0-1 0 0 0,0 1 0 0 0,2 4 0 0 0,-3-5 0 0 0,10 17 50 0 0,-9-20 383 0 0,11-25-222 0 0,-11 22-225 0 0,2-9 50 0 0,15-52-10 0 0,-13 50-19 0 0,-2-1-1 0 0,5-26 1 0 0,-7 3-14 0 0,0 35 0 0 0,-1-1-1 0 0,0 1 1 0 0,1-1-1 0 0,0 1 0 0 0,-1-1 1 0 0,1 1-1 0 0,0 0 1 0 0,0 0-1 0 0,0-1 1 0 0,1 1-1 0 0,-1 0 0 0 0,0 0 1 0 0,1 0-1 0 0,0 0 1 0 0,-1 0-1 0 0,1 0 1 0 0,0 1-1 0 0,0-1 0 0 0,0 0 1 0 0,2 0-1 0 0,14-8-502 0 0,0 1-1 0 0,0 1 0 0 0,30-9 1 0 0,-43 17-743 0 0,10 0-3394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34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65 799 0 0,'7'-13'94'0'0,"14"-19"6656"0"0,-18 36-2571 0 0,-5 10-3929 0 0,0-6 1612 0 0,2-7-1541 0 0,-4 38 695 0 0,-18 133-400 0 0,22-161-593 0 0,1-24 18 0 0,0-20-42 0 0,2-1-1 0 0,12-51 1 0 0,-5 34 5 0 0,-10 20-54 0 0,-1 11 218 0 0,1 18-1280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37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 3799 0 0,'0'0'168'0'0,"1"0"-2"0"0,-1-1-121 0 0,0 0 8 0 0,1 1 11 0 0,0 1 0 0 0,0 1 218 0 0,0 0-1 0 0,0 0 0 0 0,-1 0 0 0 0,1 0 0 0 0,-1 0 0 0 0,0 1 1 0 0,1-1-1 0 0,-1 0 0 0 0,0 0 0 0 0,0 0 0 0 0,-1 5 1 0 0,1 0 95 0 0,3 56 1291 0 0,-2 0-1 0 0,-3 0 0 0 0,-12 69 1 0 0,13-117-1605 0 0,1 1 1 0 0,0 0 0 0 0,1-1 0 0 0,6 27 0 0 0,-4-18 149 0 0,2 31 1 0 0,-11-141 490 0 0,9 39-721 0 0,16-71 0 0 0,-8 56 81 0 0,-6-12 108 0 0,-3 37-118 0 0,-1 27-109 0 0,0 6-7 0 0,-1 0 0 0 0,1 0-1 0 0,-1 0 1 0 0,0 0 0 0 0,-1 0 0 0 0,1 0 0 0 0,-1 0-1 0 0,1 0 1 0 0,-1 0 0 0 0,0 0 0 0 0,-1 0-1 0 0,-1-5 1 0 0,4 9-677 0 0,0 0 687 0 0,-1 0 0 0 0,0 0 0 0 0,0 0 0 0 0,0 0-1 0 0,0 0 1 0 0,0 0 0 0 0,1 0 0 0 0,-1 0-1 0 0,0 0 1 0 0,0 0 0 0 0,0 0 0 0 0,0 1 0 0 0,1-1-1 0 0,-1 0 1 0 0,0 0 0 0 0,0 0 0 0 0,0 0-1 0 0,0 0 1 0 0,0 0 0 0 0,0 0 0 0 0,1 0 0 0 0,-1 0-1 0 0,0 0 1 0 0,0 1 0 0 0,0-1 0 0 0,0 0-1 0 0,0 0 1 0 0,0 0 0 0 0,0 0 0 0 0,0 0 0 0 0,0 0-1 0 0,0 1 1 0 0,1-1 0 0 0,-1 0 0 0 0,0 0-1 0 0,0 0 1 0 0,0 0 0 0 0,0 0 0 0 0,0 1 0 0 0,0-1-1 0 0,0 0 1 0 0,0 0 0 0 0,0 0 0 0 0,0 0-1 0 0,0 1 1 0 0,0-1 0 0 0,0 14-4531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38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0 5983 0 0,'-4'1'113'0'0,"0"1"-1"0"0,0-1 1 0 0,0 1-1 0 0,0 0 1 0 0,1 0-1 0 0,-1 0 1 0 0,1 0-1 0 0,-1 1 1 0 0,1 0-1 0 0,0-1 1 0 0,0 1-1 0 0,0 0 1 0 0,0 1-1 0 0,1-1 1 0 0,-5 7-1 0 0,1 1 80 0 0,0 1-1 0 0,0-1 1 0 0,1 1 0 0 0,1 0-1 0 0,0 0 1 0 0,0 1-1 0 0,2-1 1 0 0,-1 1-1 0 0,2-1 1 0 0,0 1-1 0 0,0 23 1 0 0,1-36-193 0 0,0 1 1 0 0,0 0-1 0 0,0 0 0 0 0,0 0 1 0 0,0-1-1 0 0,1 1 0 0 0,-1 0 1 0 0,0 0-1 0 0,0-1 1 0 0,0 1-1 0 0,1 0 0 0 0,-1-1 1 0 0,0 1-1 0 0,1 0 0 0 0,-1-1 1 0 0,1 1-1 0 0,-1 0 0 0 0,1-1 1 0 0,-1 1-1 0 0,1-1 0 0 0,-1 1 1 0 0,1-1-1 0 0,-1 1 0 0 0,1-1 1 0 0,0 1-1 0 0,-1-1 1 0 0,1 0-1 0 0,0 1 0 0 0,-1-1 1 0 0,1 0-1 0 0,0 0 0 0 0,1 1 1 0 0,-1-1-3 0 0,0-1 0 0 0,0 1 1 0 0,0 0-1 0 0,0-1 0 0 0,0 1 1 0 0,0 0-1 0 0,0-1 0 0 0,0 0 1 0 0,-1 1-1 0 0,1-1 0 0 0,0 1 1 0 0,0-1-1 0 0,0 0 0 0 0,-1 0 1 0 0,1 1-1 0 0,0-1 0 0 0,-1 0 1 0 0,1 0-1 0 0,-1 0 0 0 0,1 0 1 0 0,-1 0-1 0 0,2-1 0 0 0,12-39 404 0 0,-14 39-371 0 0,1-1-1 0 0,-1 1 1 0 0,1-1-1 0 0,-1 1 1 0 0,0-1 0 0 0,0 0-1 0 0,0 1 1 0 0,-1-1-1 0 0,1 1 1 0 0,-1-1-1 0 0,1 1 1 0 0,-1-1-1 0 0,0 1 1 0 0,-1-4-1 0 0,2 6 46 0 0,-19-6-218 0 0,17 6 64 0 0,1 0 0 0 0,-1 0-1 0 0,0 0 1 0 0,0 1 0 0 0,0-1 0 0 0,0 1-1 0 0,1-1 1 0 0,-1 1 0 0 0,0 0-1 0 0,0-1 1 0 0,1 1 0 0 0,-1 0-1 0 0,1 0 1 0 0,-1 0 0 0 0,1 1 0 0 0,-1-1-1 0 0,1 0 1 0 0,-3 3 0 0 0,0 8-3255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38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36 11743 0 0,'-11'14'1308'0'0,"10"-13"-1388"0"0,0 1 0 0 0,0-1 0 0 0,0 0-1 0 0,0 1 1 0 0,0-1 0 0 0,0 1 0 0 0,0-1 0 0 0,0 1-1 0 0,1-1 1 0 0,-1 1 0 0 0,0-1 0 0 0,1 1-1 0 0,0 0 1 0 0,-1-1 0 0 0,1 1 0 0 0,0 0-1 0 0,0 0 1 0 0,0-1 0 0 0,0 1 0 0 0,0 0-1 0 0,0-1 1 0 0,1 4 0 0 0,0 4-159 0 0,7 29 229 0 0,-7-36-41 0 0,-1-1 0 0 0,1 1 1 0 0,-1-1-1 0 0,1 1 0 0 0,0-1 0 0 0,0 1 1 0 0,0-1-1 0 0,0 0 0 0 0,0 1 1 0 0,0-1-1 0 0,0 0 0 0 0,0 0 0 0 0,0 0 1 0 0,1 0-1 0 0,-1 0 0 0 0,0 0 0 0 0,1 0 1 0 0,-1 0-1 0 0,4 1 0 0 0,-4-2 9 0 0,0 0 0 0 0,0 0-1 0 0,0 0 1 0 0,0-1 0 0 0,0 1 0 0 0,0 0-1 0 0,0-1 1 0 0,0 1 0 0 0,1 0 0 0 0,-1-1 0 0 0,0 0-1 0 0,0 1 1 0 0,-1-1 0 0 0,1 1 0 0 0,0-1-1 0 0,0 0 1 0 0,0 0 0 0 0,0 1 0 0 0,-1-1-1 0 0,1 0 1 0 0,0 0 0 0 0,-1 0 0 0 0,1 0 0 0 0,0 0-1 0 0,0-2 1 0 0,13-25 705 0 0,-10 17-613 0 0,-1 1-1 0 0,0-1 0 0 0,2-14 1 0 0,-4 22-40 0 0,-1-1 1 0 0,1 1 0 0 0,-1-1 0 0 0,0 1-1 0 0,0-1 1 0 0,0 1 0 0 0,-1-1 0 0 0,1 1-1 0 0,-1-1 1 0 0,0 1 0 0 0,0 0 0 0 0,0-1-1 0 0,0 1 1 0 0,-2-4 0 0 0,2 6 2 0 0,-1 1 0 0 0,1-1-1 0 0,0 1 1 0 0,0-1 0 0 0,0 1 0 0 0,-1-1 0 0 0,1 1 0 0 0,0 0-1 0 0,-1 0 1 0 0,1 0 0 0 0,0 0 0 0 0,-1 0 0 0 0,1 0-1 0 0,0 0 1 0 0,-1 0 0 0 0,1 0 0 0 0,0 0 0 0 0,0 1-1 0 0,-1-1 1 0 0,1 0 0 0 0,0 1 0 0 0,-2 0 0 0 0,1 6-3679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39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32 12207 0 0,'-4'3'640'0'0,"2"-2"-642"0"0,1 0 1 0 0,-1 0 0 0 0,1 0-1 0 0,-1 0 1 0 0,1 0 0 0 0,0 0-1 0 0,-1 0 1 0 0,1 0 0 0 0,0 1-1 0 0,0-1 1 0 0,0 1-1 0 0,0-1 1 0 0,0 1 0 0 0,0-1-1 0 0,0 1 1 0 0,1-1 0 0 0,-1 1-1 0 0,0 0 1 0 0,1-1-1 0 0,-1 1 1 0 0,1 0 0 0 0,-1 1-1 0 0,-3 36 12 0 0,4-37-2 0 0,0-1-1 0 0,0 0 1 0 0,0 1-1 0 0,0-1 1 0 0,0 1 0 0 0,0-1-1 0 0,0 1 1 0 0,0-1-1 0 0,1 0 1 0 0,-1 1 0 0 0,1-1-1 0 0,-1 1 1 0 0,1-1-1 0 0,-1 0 1 0 0,1 1 0 0 0,0-1-1 0 0,-1 0 1 0 0,1 0-1 0 0,0 0 1 0 0,0 0 0 0 0,0 0-1 0 0,0 0 1 0 0,2 2-1 0 0,-2-3-7 0 0,0 0 0 0 0,0 0 0 0 0,0 0 0 0 0,0 0 0 0 0,0 0 0 0 0,0 0 0 0 0,-1 0 0 0 0,1-1 0 0 0,0 1 0 0 0,0 0 0 0 0,0 0 0 0 0,0-1 0 0 0,0 1 0 0 0,-1-1 0 0 0,1 1 0 0 0,0-1 0 0 0,0 1 0 0 0,-1-1 0 0 0,1 1 0 0 0,0-1 0 0 0,-1 0 0 0 0,1 1 0 0 0,0-1 0 0 0,-1 0 0 0 0,1 1 0 0 0,0-2 0 0 0,12-19 0 0 0,-10 11 23 0 0,0 0 0 0 0,-1 0 0 0 0,1 0 0 0 0,-2-1 0 0 0,0 1 1 0 0,0 0-1 0 0,-1-19 0 0 0,0 21 72 0 0,-1 9-123 0 0,0-1 0 0 0,0 1 0 0 0,0-1 0 0 0,0 1 0 0 0,0 0 0 0 0,0-1 0 0 0,0 1 0 0 0,0 0 0 0 0,0 0-1 0 0,0 0 1 0 0,1-1 0 0 0,-1 1 0 0 0,0 0 0 0 0,0 2 0 0 0,-2 9-2586 0 0,2-2-2673 0 0,-1-6 3049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39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0 12207 0 0,'-18'39'1175'0'0,"-1"2"-2598"0"0,-27 45-1 0 0,44-82 571 0 0,3 2-2646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59:40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 12319 0 0,'-21'23'1476'0'0,"18"-20"-1526"0"0,0 0-1 0 0,0 0 1 0 0,0 0-1 0 0,0 1 1 0 0,1-1-1 0 0,-1 1 1 0 0,-2 6-1 0 0,3-4 42 0 0,0-1-1 0 0,1 1 0 0 0,0-1 0 0 0,0 1 0 0 0,0-1 1 0 0,1 1-1 0 0,-1 0 0 0 0,2 7 0 0 0,-1-10 8 0 0,0 0 0 0 0,0-1 0 0 0,1 1-1 0 0,-1 0 1 0 0,1 0 0 0 0,0 0 0 0 0,0 0 0 0 0,0 0-1 0 0,0-1 1 0 0,0 1 0 0 0,1 0 0 0 0,-1-1-1 0 0,1 1 1 0 0,0-1 0 0 0,-1 0 0 0 0,1 1 0 0 0,4 2-1 0 0,-5-5 6 0 0,0 1 0 0 0,0-1 0 0 0,0 0-1 0 0,0 0 1 0 0,0 1 0 0 0,0-1 0 0 0,1 0 0 0 0,-1 0-1 0 0,0 0 1 0 0,0 0 0 0 0,0 0 0 0 0,0-1-1 0 0,1 1 1 0 0,-1 0 0 0 0,0 0 0 0 0,0-1 0 0 0,0 1-1 0 0,0-1 1 0 0,0 1 0 0 0,0-1 0 0 0,0 1-1 0 0,0-1 1 0 0,0 0 0 0 0,0 1 0 0 0,0-1 0 0 0,0 0-1 0 0,-1 0 1 0 0,2-1 0 0 0,25-29 110 0 0,-24 27-104 0 0,1-1 11 0 0,-1-1 0 0 0,0 1 0 0 0,0-1 0 0 0,0 1 0 0 0,-1-1 0 0 0,0 0 0 0 0,0 0 1 0 0,1-10-1 0 0,-2 15-28 0 0,-1 0 1 0 0,0-1-1 0 0,1 1 1 0 0,-1-1-1 0 0,0 1 1 0 0,0-1 0 0 0,0 1-1 0 0,0-1 1 0 0,0 1-1 0 0,0 0 1 0 0,-1-1-1 0 0,1 1 1 0 0,0-1 0 0 0,-1 1-1 0 0,1 0 1 0 0,-1-1-1 0 0,1 1 1 0 0,-1 0 0 0 0,0-1-1 0 0,1 1 1 0 0,-1 0-1 0 0,0 0 1 0 0,0 0-1 0 0,0 0 1 0 0,0 0 0 0 0,0 0-1 0 0,0 0 1 0 0,0 0-1 0 0,0 0 1 0 0,-1 0-1 0 0,1 1 1 0 0,0-1 0 0 0,0 0-1 0 0,-1 1 1 0 0,1-1-1 0 0,-1 1 1 0 0,1-1-1 0 0,0 1 1 0 0,-1 0 0 0 0,1 0-1 0 0,-1-1 1 0 0,-1 1-1 0 0,-2 0-930 0 0,-3 2-3500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44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72 2415 0 0,'-3'0'174'0'0,"1"0"-1"0"0,-1 0 0 0 0,1 0 0 0 0,-1 0 1 0 0,1 0-1 0 0,0 1 0 0 0,-1-1 0 0 0,1 1 1 0 0,-1-1-1 0 0,1 1 0 0 0,0 0 0 0 0,0 0 1 0 0,-1 0-1 0 0,1 1 0 0 0,0-1 0 0 0,0 0 1 0 0,0 1-1 0 0,0-1 0 0 0,0 1 0 0 0,1 0 0 0 0,-1 0 1 0 0,0-1-1 0 0,1 1 0 0 0,0 0 0 0 0,-1 0 1 0 0,1 1-1 0 0,0-1 0 0 0,-2 4 0 0 0,3-5-119 0 0,0-1-52 0 0,0 1 1 0 0,0-1 0 0 0,1 0 0 0 0,-1 1 0 0 0,0-1-1 0 0,0 0 1 0 0,0 0 0 0 0,1 1 0 0 0,-1-1-1 0 0,0 0 1 0 0,0 1 0 0 0,1-1 0 0 0,-1 0-1 0 0,0 0 1 0 0,0 0 0 0 0,1 1 0 0 0,-1-1 0 0 0,0 0-1 0 0,1 0 1 0 0,-1 0 0 0 0,0 0 0 0 0,1 0-1 0 0,-1 1 1 0 0,0-1 0 0 0,1 0 0 0 0,-1 0-1 0 0,1 0 1 0 0,-1 0 0 0 0,0 0 0 0 0,1 0 0 0 0,-1 0-1 0 0,0 0 1 0 0,1 0 0 0 0,-1-1 0 0 0,0 1-1 0 0,1 0 1 0 0,-1 0 0 0 0,0 0 0 0 0,1 0-1 0 0,-1 0 1 0 0,0-1 0 0 0,1 1 0 0 0,-1 0 0 0 0,0 0-1 0 0,1-1 1 0 0,16-8-17 0 0,-16 8-14 0 0,43-25 1320 0 0,-47 26-1251 0 0,0 0 0 0 0,0 1 1 0 0,0-1-1 0 0,0 1 0 0 0,0 0 0 0 0,0 0 0 0 0,0 0 1 0 0,1 0-1 0 0,-1 0 0 0 0,0 1 0 0 0,1-1 0 0 0,-5 3 0 0 0,-6 4-61 0 0,34-11-70 0 0,4-9 112 0 0,0-2-1 0 0,31-23 0 0 0,-92 54 49 0 0,15-8-129 0 0,-84 41 506 0 0,104-50-517 0 0,4-2 44 0 0,-1-1 1 0 0,1 0-1 0 0,-1 1 0 0 0,1 0 0 0 0,0-1 0 0 0,0 1 0 0 0,0 0 0 0 0,0 1 0 0 0,5-3 0 0 0,-8 3 25 0 0,8-3 2 0 0,-2 0 1 0 0,1 0 0 0 0,1 0 0 0 0,-1 1 0 0 0,14-4 0 0 0,-20 7 115 0 0,-29 14 75 0 0,15-8-184 0 0,9-5 2 0 0,0 0 0 0 0,1 1 0 0 0,-1-1 0 0 0,1 1 0 0 0,0 0 0 0 0,0 0 0 0 0,-1 0 0 0 0,1 1 0 0 0,0-1 0 0 0,-4 6 0 0 0,7-8-64 0 0,2 0 45 0 0,0 0 0 0 0,0-1-1 0 0,1 1 1 0 0,-1-1 0 0 0,0 1-1 0 0,0-1 1 0 0,0 0-1 0 0,0 0 1 0 0,0 0 0 0 0,0 0-1 0 0,0 0 1 0 0,3-3 0 0 0,3-1 2 0 0,95-47 611 0 0,-103 52-545 0 0,-4 4 29 0 0,0 0 1 0 0,0 0-1 0 0,-1 0 1 0 0,-8 5-1 0 0,11-8-81 0 0,-18 11-9 0 0,-10 6 15 0 0,30-17 40 0 0,1-1-58 0 0,-1 0-1 0 0,0 1 0 0 0,1-1 1 0 0,-1 0-1 0 0,1 0 0 0 0,-1 1 0 0 0,1-1 1 0 0,-1 0-1 0 0,1 0 0 0 0,-1 0 1 0 0,1 0-1 0 0,-1 1 0 0 0,1-1 1 0 0,-1 0-1 0 0,1 0 0 0 0,0 0 0 0 0,-1 0 1 0 0,1 0-1 0 0,-1-1 0 0 0,1 1 1 0 0,-1 0-1 0 0,1 0 0 0 0,-1 0 1 0 0,1 0-1 0 0,-1 0 0 0 0,1-1 0 0 0,-1 1 1 0 0,1-1-1 0 0,17-5 19 0 0,111-57 243 0 0,-156 77-200 0 0,-42 28-1 0 0,57-34 16 0 0,-9 6-89 0 0,-6 4 49 0 0,23-16 23 0 0,14-10 37 0 0,6-4-79 0 0,1 0 0 0 0,0 1 0 0 0,1 1-1 0 0,21-9 1 0 0,-37 19-16 0 0,-1 0 36 0 0,-23 13-64 0 0,14-9 41 0 0,-4 1 9 0 0,0 1 0 0 0,1 1 0 0 0,-1 0 0 0 0,1 1 0 0 0,-14 12 0 0 0,60-39-71 0 0,-19 8 66 0 0,1 0 0 0 0,1 2-1 0 0,31-13 1 0 0,-48 21-11 0 0,-29 15 139 0 0,-28 18 0 0 0,-10 6-167 0 0,66-38-38 0 0,29-17 64 0 0,-29 16 0 0 0,20-11-17 0 0,1 1-1 0 0,34-15 0 0 0,-71 34 64 0 0,0 0-1 0 0,1 1 1 0 0,-17 12-1 0 0,-3 2 82 0 0,11-8-223 0 0,22-13 61 0 0,3-3 4 0 0,14-8 1 0 0,0 0 29 0 0,16-10-30 0 0,45-21-1 0 0,-75 40 96 0 0,-24 14 280 0 0,-60 42-230 0 0,114-68-262 0 0,-22 5 158 0 0,1 0 1 0 0,0 0-1 0 0,1 1 1 0 0,-1 0-1 0 0,1 1 1 0 0,1 0-1 0 0,-1 1 1 0 0,17-4-1 0 0,-28 8 186 0 0,-24 13-57 0 0,-103 66 70 0 0,112-69-207 0 0,64-31-56 0 0,21-18 257 0 0,-70 38-22 0 0,-22 12-42 0 0,-61 38-96 0 0,83-49-97 0 0,25-6-74 0 0,10-14 134 0 0,-26 13 2 0 0,1 1 0 0 0,1 0 0 0 0,-1 1 0 0 0,1 1 0 0 0,16-6 0 0 0,-62 33 130 0 0,20-11-142 0 0,7-5-2 0 0,0-1 1 0 0,0 0-1 0 0,-1 0 1 0 0,1-1 0 0 0,-1 0-1 0 0,-14 5 1 0 0,23-10 26 0 0,4-1-69 0 0,0 0 43 0 0,0-1 0 0 0,0 1 0 0 0,0-1 0 0 0,0 0 0 0 0,0 0 0 0 0,0 0-1 0 0,-1-1 1 0 0,1 0 0 0 0,-1 1 0 0 0,4-4 0 0 0,10-7-8 0 0,7-2-9 0 0,51-21 1 0 0,-75 35 138 0 0,-3 4-59 0 0,-1 0-1 0 0,0 0 0 0 0,0-1 1 0 0,0 1-1 0 0,-6 1 0 0 0,-12 7-60 0 0,0 1-1 0 0,1 1 0 0 0,-31 23 1 0 0,117-78-137 0 0,-53 35 142 0 0,13-7 77 0 0,-21 12 33 0 0,-15 7-46 0 0,3-1-67 0 0,-45 29-35 0 0,23-13 72 0 0,187-106-89 0 0,-156 85 216 0 0,-3 3-141 0 0,0 0 0 0 0,-1 0 0 0 0,1 0 0 0 0,0 0 0 0 0,-1 0 0 0 0,1-1 0 0 0,-1 1 1 0 0,-3 1-1 0 0,2-1-11 0 0,-46 24 11 0 0,-25 17 20 0 0,74-42-52 0 0,1-1-44 0 0,3-1-16 0 0,1 0 63 0 0,-1 0 0 0 0,0-1 1 0 0,1 0-1 0 0,-1 1 0 0 0,0-1 1 0 0,0 0-1 0 0,5-5 0 0 0,2 1 3 0 0,23-15 4 0 0,43-19 0 0 0,-104 66 143 0 0,-91 44-168 0 0,235-133-24 0 0,-58 29 34 0 0,-92 58 220 0 0,-31 17-16 0 0,46-30-189 0 0,-67 33 0 0 0,84-43-10 0 0,2-1-44 0 0,23-12-138 0 0,0 1 193 0 0,41-16 0 0 0,-16 8-13 0 0,-47 19 174 0 0,-26 11-34 0 0,-79 41-128 0 0,172-83-344 0 0,-56 24 368 0 0,-6 4 6 0 0,0 0 0 0 0,0 0 0 0 0,0-1-1 0 0,-1 0 1 0 0,8-7 0 0 0,-13 11 23 0 0,-2 0-48 0 0,1 0 0 0 0,-1 0 0 0 0,0 1 0 0 0,0-1 0 0 0,1 0 0 0 0,-1 1 0 0 0,0-1 0 0 0,1 1-1 0 0,-1 0 1 0 0,0 0 0 0 0,1-1 0 0 0,-2 3 0 0 0,2-3-5 0 0,-30 16-5 0 0,-49 34 0 0 0,111-61-294 0 0,1-6 414 0 0,-12 8-25 0 0,0-2-1 0 0,32-23 1 0 0,-51 34 179 0 0,-3-1-264 0 0,1 1-1 0 0,-1 0 0 0 0,1 0 0 0 0,-1 0 1 0 0,0 0-1 0 0,1 0 0 0 0,-1 0 0 0 0,1 1 1 0 0,-1-1-1 0 0,1 0 0 0 0,-1 1 0 0 0,1-1 1 0 0,-1 1-1 0 0,0 0 0 0 0,-33 13-12 0 0,0 2 0 0 0,-48 29 0 0 0,81-44-2 0 0,2 0-44 0 0,1-1-15 0 0,1-1 64 0 0,-1 1 0 0 0,1 0 0 0 0,-1 0 0 0 0,1 0 0 0 0,-1-1 1 0 0,0 1-1 0 0,1-1 0 0 0,-1 1 0 0 0,0-1 0 0 0,1 0 0 0 0,-1 1 0 0 0,2-2 0 0 0,25-13 25 0 0,-28 15 117 0 0,-22 13-107 0 0,21-13-33 0 0,1 1 1 0 0,-1 0-1 0 0,1 0 1 0 0,0-1-1 0 0,-1 1 1 0 0,1 0-1 0 0,0 0 1 0 0,0 0-1 0 0,-1 0 1 0 0,1 0 0 0 0,0 0-1 0 0,0-1 1 0 0,0 1-1 0 0,0 0 1 0 0,0 0-1 0 0,0 0 1 0 0,0 0-1 0 0,1 0 1 0 0,-1 0-1 0 0,0 0 1 0 0,0-1-1 0 0,1 1 1 0 0,-1 0 0 0 0,0 0-1 0 0,1 1 1 0 0,0-2-52 0 0,2 3 172 0 0,-3-4-117 0 0,0 0 1 0 0,-1 0 0 0 0,1 1 0 0 0,0-1 0 0 0,0 0-1 0 0,0 0 1 0 0,-1 0 0 0 0,1 0 0 0 0,0 1 0 0 0,-1-1 0 0 0,1 0-1 0 0,-1 0 1 0 0,1 1 0 0 0,-1-1 0 0 0,1 0 0 0 0,-1 1-1 0 0,1-1 1 0 0,-1 1 0 0 0,0-1 0 0 0,1 1 0 0 0,-1-1 0 0 0,0 1-1 0 0,0-1 1 0 0,0 0 0 0 0,0 1-1 0 0,1 0-1 0 0,-1 0 1 0 0,1 0 0 0 0,-1 0 0 0 0,1 0 0 0 0,-1 0-1 0 0,1 1 1 0 0,0-1 0 0 0,-1 0 0 0 0,1 0-1 0 0,-1 0 1 0 0,1 0 0 0 0,-1 1 0 0 0,1-1 0 0 0,0 0-1 0 0,-1 0 1 0 0,1 1 0 0 0,0-1 0 0 0,-1 0-1 0 0,1 0 1 0 0,0 1 0 0 0,-1-1 0 0 0,1 0-1 0 0,0 1 1 0 0,-1-1 0 0 0,1 1 0 0 0,0-1 0 0 0,0 0-1 0 0,0 1 1 0 0,-1-1 0 0 0,1 1 0 0 0,0-1-1 0 0,0 1 1 0 0,0-1 0 0 0,0 0 0 0 0,0 1 0 0 0,0 0-1 0 0,-2 7-10 0 0,1-1-1 0 0,0 1 0 0 0,0 0 1 0 0,1 0-1 0 0,0-1 0 0 0,0 1 1 0 0,1 0-1 0 0,0 0 0 0 0,0-1 1 0 0,4 10-1 0 0,-5-16 64 0 0,1 0 11 0 0,3-15 0 0 0,-3 9-71 0 0,-1 0-1 0 0,-1 0 1 0 0,1 0-1 0 0,-1 0 1 0 0,0 0-1 0 0,-2-8 1 0 0,-6-33-69 0 0,9 96 59 0 0,-1-35 22 0 0,2 0 1 0 0,1 16 0 0 0,6 10-114 0 0,-8-41 176 0 0,0 1-14 0 0,1 1-33 0 0,-1-2 32 0 0,10-59-66 0 0,-10 43 55 0 0,6-56-41 0 0,1 108-129 0 0,-2 106 394 0 0,-6-146-222 0 0,1-1-1 0 0,-1 1 1 0 0,-1-1 0 0 0,1 1-1 0 0,-3-8 1 0 0,-5-14 68 0 0,6 11-141 0 0,1 0 1 0 0,0-1-1 0 0,2 1 1 0 0,-1-1-1 0 0,4-23 1 0 0,-3 39 60 0 0,-1 26-203 0 0,0 6 217 0 0,1 0-1 0 0,2 0 0 0 0,8 53 1 0 0,-16-114-69 0 0,-10-49 143 0 0,7 44-260 0 0,3 127 147 0 0,2-64-10 0 0,2-1 0 0 0,1 1 0 0 0,1-1 0 0 0,2 1 0 0 0,5 30 0 0 0,-2-43 65 0 0,-2-16-16 0 0,-1-10-15 0 0,5-115-180 0 0,4-26-214 0 0,-18 268 431 0 0,-3-65 133 0 0,5-30-137 0 0,1 1 0 0 0,-2 43 0 0 0,1-119 320 0 0,5 17-438 0 0,2 0 0 0 0,1 1 0 0 0,17-71 0 0 0,-20 106 54 0 0,0 0-1 0 0,0-1 1 0 0,0 1-1 0 0,0 0 0 0 0,0-1 1 0 0,0 1-1 0 0,0 0 1 0 0,0-1-1 0 0,0 1 1 0 0,0 0-1 0 0,0 0 0 0 0,0-1 1 0 0,1 1-1 0 0,-1 0 1 0 0,0-1-1 0 0,0 1 1 0 0,0 0-1 0 0,0-1 0 0 0,1 1 1 0 0,-1 0-1 0 0,0 0 1 0 0,0 0-1 0 0,0-1 1 0 0,1 1-1 0 0,-1 0 0 0 0,0 0 1 0 0,0 0-1 0 0,1-1 1 0 0,-1 1-1 0 0,0 0 1 0 0,1 0-1 0 0,-1 0 0 0 0,0 0 1 0 0,1 0-1 0 0,3 11-43 0 0,-1 19-20 0 0,-8 54 81 0 0,1-51-5 0 0,3 1-1 0 0,0 0 1 0 0,5 34 0 0 0,-4-67-11 0 0,0 0 0 0 0,0 0 0 0 0,0-1 0 0 0,0 1 0 0 0,0 0 0 0 0,0 0 0 0 0,0 0 0 0 0,1-1 0 0 0,-1 1 0 0 0,0 0 0 0 0,0 0 0 0 0,1-1 0 0 0,-1 1 0 0 0,0 0 0 0 0,1-1-1 0 0,-1 1 1 0 0,1 0 0 0 0,-1-1 0 0 0,1 1 0 0 0,0 0 0 0 0,6-11 43 0 0,3-28 20 0 0,21-246-373 0 0,-57 402 170 0 0,21-82 159 0 0,0-13-6 0 0,2 0-1 0 0,1 0 1 0 0,1 41 0 0 0,-1-92 77 0 0,2-42-1 0 0,1 61-96 0 0,18-166-52 0 0,-18 172 58 0 0,-27 97 128 0 0,3 85-53 0 0,26-239-32 0 0,11-56-359 0 0,-9 64 390 0 0,2 2 0 0 0,19-73 0 0 0,-26 123-81 0 0,0 0 0 0 0,0 0 0 0 0,0 0-1 0 0,0 0 1 0 0,0 0 0 0 0,0 0 0 0 0,0 0 0 0 0,0 0 0 0 0,0 0-1 0 0,0 0 1 0 0,0 0 0 0 0,1 0 0 0 0,-1 0 0 0 0,0 0-1 0 0,0 0 1 0 0,0 1 0 0 0,0-1 0 0 0,0 0 0 0 0,0 0-1 0 0,0 0 1 0 0,0 0 0 0 0,0 0 0 0 0,0 0 0 0 0,0 0-1 0 0,-1 15-113 0 0,-4 23 78 0 0,1-16 50 0 0,0-5 37 0 0,1 0 0 0 0,-1 26 0 0 0,4-42 73 0 0,11-26-63 0 0,1 0-147 0 0,2 0 1 0 0,0 1-1 0 0,2 0 1 0 0,1 1-1 0 0,37-39 1 0 0,-54 61 95 0 0,1 0-1 0 0,0 1 1 0 0,-1-1 0 0 0,1 0-1 0 0,-1 0 1 0 0,1 1 0 0 0,0-1-1 0 0,-1 1 1 0 0,1-1 0 0 0,0 1-1 0 0,0-1 1 0 0,0 1 0 0 0,-1-1-1 0 0,1 1 1 0 0,1-1 0 0 0,-15 22 7 0 0,3-12 0 0 0,-1-1-1 0 0,0 0 0 0 0,0-1 1 0 0,-1-1-1 0 0,0 1 0 0 0,-24 7 0 0 0,20-7 1 0 0,15-7 22 0 0,2-1-35 0 0,1-1 1 0 0,-1 0-1 0 0,0 1 0 0 0,1-1 1 0 0,-1 1-1 0 0,1-1 0 0 0,-1 1 1 0 0,1 0-1 0 0,0 0 0 0 0,0-1 1 0 0,-1 1-1 0 0,1 1 0 0 0,3-3 1 0 0,1 0-4 0 0,30-19-20 0 0,-16 10 7 0 0,31-25 0 0 0,-51 36 83 0 0,-18 19 0 0 0,4-8-55 0 0,-1 0-1 0 0,-1 0 1 0 0,0-2 0 0 0,-20 9-1 0 0,-27 14 13 0 0,60-30-21 0 0,2 1 11 0 0,3-2-4 0 0,1 0-1 0 0,-1 0 1 0 0,0 0 0 0 0,1 0-1 0 0,-1 0 1 0 0,0-1 0 0 0,5 0-1 0 0,29-14-16 0 0,0-1-1 0 0,-2-1 0 0 0,34-23 1 0 0,-103 63 159 0 0,-74 35 0 0 0,92-49-161 0 0,13-6 6 0 0,-1-1 1 0 0,0 1-1 0 0,0-1 0 0 0,0 0 0 0 0,0 0 1 0 0,0-1-1 0 0,0 0 0 0 0,-5 1 0 0 0,32-18 6 0 0,20-11 0 0 0,7-4 0 0 0,67-31 0 0 0,-92 52 160 0 0,-39 21 0 0 0,-27 16-117 0 0,-1-3 0 0 0,-72 30-1 0 0,144-79-106 0 0,104-53 118 0 0,-116 68-37 0 0,-10 7 163 0 0,-21 8-111 0 0,-82 40 35 0 0,60-26-80 0 0,89-46-24 0 0,122-55 0 0 0,-144 70 128 0 0,-79 38 152 0 0,-37 8-280 0 0,192-86-88 0 0,-38 16 88 0 0,-67 34 0 0 0,-5 4 0 0 0,-46 28 64 0 0,107-71-64 0 0,-56 40 0 0 0,-8 31-53 0 0,3-17 66 0 0,1 0 0 0 0,1 0 0 0 0,0 0 0 0 0,1 0 0 0 0,1 0 0 0 0,0 0 0 0 0,0 0 0 0 0,5 15 0 0 0,-6-28-77 0 0,3 0 291 0 0,-2-8-222 0 0,-1 0-1 0 0,0 0 1 0 0,0 0 0 0 0,0 0 0 0 0,-1 0-1 0 0,0 0 1 0 0,-1 1 0 0 0,1-1 0 0 0,-5-11 0 0 0,-2-14 0 0 0,7 32-19 0 0,-3 24-45 0 0,0-10 44 0 0,1 12 28 0 0,1 0 0 0 0,0 0 0 0 0,2 1-1 0 0,5 36 1 0 0,1-45-2 0 0,-6-17 106 0 0,1-26 139 0 0,-5-7-280 0 0,-10-42 0 0 0,4 25 8 0 0,11 68-23 0 0,-3 32 0 0 0,1 9-11 0 0,1-20 50 0 0,-1-21 0 0 0,1-1 0 0 0,1 1 0 0 0,0-1 0 0 0,6 21 0 0 0,-3-54 64 0 0,-1-12 0 0 0,-4-167-373 0 0,-2 253 273 0 0,-4 159-67 0 0,7-215 114 0 0,0-2 42 0 0,-2-13 11 0 0,-1-36-238 0 0,3 0 0 0 0,5-53 0 0 0,-3 93 2 0 0,0 19 98 0 0,-1 20 10 0 0,-39 309 291 0 0,37-339-46 0 0,0-30 11 0 0,22-227-1378 0 0,-25 330 1271 0 0,-1-34-4 0 0,-1 8 178 0 0,-1 56 1 0 0,7-103-207 0 0,0 0 1 0 0,-1-8-142 0 0,1 0 0 0 0,0 0 0 0 0,0 0 0 0 0,4-15 0 0 0,-1-3-62 0 0,-2 0-1 0 0,1 0-1 0 0,2 1 1 0 0,0-1-1 0 0,15-44 1 0 0,-18 67 194 0 0,-1 3-47 0 0,1 0 0 0 0,-1 0 1 0 0,0 0-1 0 0,0 0 0 0 0,0 0 1 0 0,1 1-1 0 0,-1-1 1 0 0,0 0-1 0 0,0 0 0 0 0,1 0 1 0 0,-1 0-1 0 0,0 0 0 0 0,0 0 1 0 0,0 0-1 0 0,1 1 0 0 0,-1-1 1 0 0,0 0-1 0 0,0 0 0 0 0,0 0 1 0 0,0 0-1 0 0,1 1 1 0 0,-1-1-1 0 0,0 0 0 0 0,0 0 1 0 0,0 1-1 0 0,0-1 0 0 0,0 0 1 0 0,0 0-1 0 0,0 0 0 0 0,0 1 1 0 0,0-1-1 0 0,0 0 1 0 0,1 0-1 0 0,-1 1 0 0 0,0-1 1 0 0,0 0-1 0 0,-1 0 0 0 0,1 1 1 0 0,3 9-101 0 0,-4 13 194 0 0,0-1 0 0 0,-1 0 1 0 0,-7 25-1 0 0,-1 21 203 0 0,9-56-262 0 0,-1-3-38 0 0,2 0 1 0 0,-1-1-1 0 0,1 1 0 0 0,2 11 0 0 0,-2-20 60 0 0,6-29 11 0 0,-4-56-265 0 0,-3 49 146 0 0,-1 71 112 0 0,-7 41 0 0 0,5-45-10 0 0,0 0 1 0 0,2 38-1 0 0,9-80-143 0 0,1-12-80 0 0,0-56-593 0 0,-4 21 797 0 0,-4 58 25 0 0,-7 30 315 0 0,-43 110 508 0 0,50-141-875 0 0,0 1 0 0 0,0 0 0 0 0,0 0 0 0 0,0 0-1 0 0,0 0 1 0 0,0 0 0 0 0,0 0 0 0 0,0 0 0 0 0,0 0-1 0 0,-1 0 1 0 0,1 0 0 0 0,0 0 0 0 0,0 0 0 0 0,0 0 0 0 0,0 0-1 0 0,0 0 1 0 0,0 0 0 0 0,0 0 0 0 0,0 0 0 0 0,0 0 0 0 0,0 0-1 0 0,0 0 1 0 0,0 0 0 0 0,-1 0 0 0 0,1 0 0 0 0,0 0-1 0 0,0 0 1 0 0,0 0 0 0 0,0 0 0 0 0,0 0 0 0 0,0 0 0 0 0,0 0-1 0 0,0 0 1 0 0,0 0 0 0 0,0 0 0 0 0,0 0 0 0 0,0 0-1 0 0,0 0 1 0 0,-1 0 0 0 0,1 0 0 0 0,0 1 0 0 0,0-1 0 0 0,0 0-1 0 0,0 0 1 0 0,0 0 0 0 0,0 0 0 0 0,0 0 0 0 0,0 0 0 0 0,0 0-1 0 0,0 0 1 0 0,0 0 0 0 0,0 0 0 0 0,0 0 0 0 0,0 0-1 0 0,0 0 1 0 0,0 1 0 0 0,0-1 0 0 0,0 0 0 0 0,0 0 0 0 0,0 0-1 0 0,-1-10-30 0 0,1-14-242 0 0,0 17 220 0 0,0-1 0 0 0,1 1 0 0 0,0-1 0 0 0,1 1 0 0 0,-1 0 0 0 0,2-1 0 0 0,4-11 0 0 0,-6 22 68 0 0,0 0 0 0 0,-1-1-1 0 0,1 1 1 0 0,-1 0 0 0 0,1 0-1 0 0,-1-1 1 0 0,0 1 0 0 0,0 0 0 0 0,0 0-1 0 0,-1 0 1 0 0,0 3 0 0 0,-9 37 230 0 0,4-24-155 0 0,5-16-75 0 0,1-2-17 0 0,-1 0 0 0 0,1 1 0 0 0,-1-1 0 0 0,1 0 0 0 0,-1 1-1 0 0,1-1 1 0 0,0 0 0 0 0,0 1 0 0 0,0-1 0 0 0,0 0 0 0 0,0 1 0 0 0,0-1-1 0 0,0 0 1 0 0,0 1 0 0 0,0-1 0 0 0,1 2 0 0 0,0-3 54 0 0,1 2 9 0 0,5-3-113 0 0,-7 1 104 0 0,0-1-44 0 0,1 1 1 0 0,-1-1-1 0 0,0 0 0 0 0,0 0 0 0 0,0 1 1 0 0,0-1-1 0 0,0 0 0 0 0,0 0 0 0 0,0 1 1 0 0,0-1-1 0 0,-1 0 0 0 0,1 0 0 0 0,0 1 0 0 0,0-1 1 0 0,-1 0-1 0 0,1 1 0 0 0,0-1 0 0 0,-1 0 1 0 0,1 1-1 0 0,-1-1 0 0 0,1 0 0 0 0,0 1 1 0 0,-1-1-1 0 0,0 1 0 0 0,1-1 0 0 0,-1 1 0 0 0,1-1 1 0 0,-1 1-1 0 0,0-1 0 0 0,-21-13 106 0 0,19 13-123 0 0,-3-2 24 0 0,1 1 0 0 0,-1 0 0 0 0,0 0 1 0 0,0 0-1 0 0,0 1 0 0 0,0 0 0 0 0,0 0 0 0 0,0 0 0 0 0,0 1 0 0 0,0 0 0 0 0,0 0 0 0 0,-8 2 0 0 0,-12 2 132 0 0,-39 12 0 0 0,37-9-117 0 0,-10 2-45 0 0,41-9-6 0 0,1 0 1 0 0,0 1 0 0 0,0-1-1 0 0,-1 1 1 0 0,1 0 0 0 0,0 0 0 0 0,-1 0-1 0 0,1 0 1 0 0,5 4 0 0 0,9 2-118 0 0,-11-6 141 0 0,0 0-1 0 0,0 0 0 0 0,0 0 1 0 0,0-1-1 0 0,0 0 0 0 0,0 0 1 0 0,0-1-1 0 0,0 0 0 0 0,0 0 1 0 0,0-1-1 0 0,0 0 0 0 0,0 0 1 0 0,-1 0-1 0 0,1-1 0 0 0,9-5 1 0 0,-17 7 2 0 0,1 0 1 0 0,-1 1-1 0 0,1-1 1 0 0,-1 1-1 0 0,0-1 1 0 0,1 1-1 0 0,-1-1 1 0 0,1 1-1 0 0,-1 0 1 0 0,0-1 0 0 0,0 1-1 0 0,1 0 1 0 0,-1-1-1 0 0,0 1 1 0 0,1 0-1 0 0,-1 0 1 0 0,0 0-1 0 0,0-1 1 0 0,0 1-1 0 0,-1 0 1 0 0,-23-6 146 0 0,-37-12-25 0 0,96 8-142 0 0,-16 8-22 0 0,0 0 0 0 0,0 0 0 0 0,18-7 0 0 0,-13 4-11 0 0,-14 3 90 0 0,1 1 0 0 0,-1 0 0 0 0,0 0 0 0 0,9 1 0 0 0,-6 1-13 0 0,-49 5 314 0 0,-18 0-353 0 0,-21 3-6 0 0,73-9 5 0 0,35 7-118 0 0,-18-5 98 0 0,-1-1 1 0 0,1 0-1 0 0,0-2 0 0 0,16-1 1 0 0,-25 1 30 0 0,1 0 1 0 0,-1 0-1 0 0,0 0 0 0 0,0-1 0 0 0,0 1 1 0 0,-1-1-1 0 0,1-1 0 0 0,0 1 1 0 0,-1 0-1 0 0,1-1 0 0 0,-1 0 1 0 0,0 0-1 0 0,0-1 0 0 0,5-5 1 0 0,-8 8 7 0 0,0 0-2 0 0,0 0-1 0 0,0 1 0 0 0,-1-1 1 0 0,1 0-1 0 0,0 0 1 0 0,-1 0-1 0 0,1 0 1 0 0,-1 0-1 0 0,1 1 1 0 0,-1-1-1 0 0,0 0 1 0 0,1 0-1 0 0,-1 0 1 0 0,0 0-1 0 0,0 0 0 0 0,1-1 1 0 0,-1 1-1 0 0,0 0 1 0 0,0-1-1 0 0,-1 2-6 0 0,1-1 0 0 0,0 1 0 0 0,-1-1 0 0 0,1 1 0 0 0,0-1 0 0 0,-1 1 0 0 0,1 0 0 0 0,-1-1 0 0 0,1 1 0 0 0,-1 0 0 0 0,1-1 0 0 0,-1 1 0 0 0,1 0 0 0 0,-1 0 0 0 0,1-1 0 0 0,-1 1 0 0 0,1 0 0 0 0,-1 0 0 0 0,1 0 0 0 0,-1 0 0 0 0,1 0 0 0 0,-1 0 0 0 0,1 0 0 0 0,-1 0 0 0 0,0 0 0 0 0,1 0 0 0 0,-1 0 0 0 0,1 0 0 0 0,-1 0 0 0 0,0 1 0 0 0,-16 2 0 0 0,-24 11 0 0 0,19-6 0 0 0,-1-1 0 0 0,-42 7 0 0 0,77-15-17 0 0,-1-1 0 0 0,1-1-1 0 0,-1 0 1 0 0,0-1 0 0 0,18-7-1 0 0,-27 9 18 0 0,-2 1 11 0 0,0 0-9 0 0,-1 1 1 0 0,1-1-1 0 0,-1 1 1 0 0,1 0-1 0 0,-1-1 0 0 0,1 1 1 0 0,-1 0-1 0 0,1-1 1 0 0,-1 1-1 0 0,1 0 0 0 0,-1 0 1 0 0,0 0-1 0 0,1-1 1 0 0,-1 1-1 0 0,1 0 0 0 0,-1 0 1 0 0,0 0-1 0 0,1 0 1 0 0,-1 0-1 0 0,1 0 0 0 0,-1 0 1 0 0,0 0-1 0 0,1 0 1 0 0,-1 0-1 0 0,1 1 1 0 0,-2-1-1 0 0,-17 4 50 0 0,19-4-52 0 0,-17 3 3 0 0,9-2-8 0 0,0 1 1 0 0,0-1 0 0 0,-11 6 0 0 0,19-7 2 0 0,0 0 0 0 0,0 0 0 0 0,0 0 0 0 0,-1 1 0 0 0,1-1 0 0 0,0 0 0 0 0,0 0 0 0 0,0 0 0 0 0,0 0 0 0 0,0 0 1 0 0,0 1-1 0 0,0-1 0 0 0,0 0 0 0 0,0 0 0 0 0,0 0 0 0 0,0 0 0 0 0,0 0 0 0 0,0 1 0 0 0,0-1 0 0 0,0 0 0 0 0,0 0 1 0 0,0 0-1 0 0,0 0 0 0 0,0 0 0 0 0,0 1 0 0 0,0-1 0 0 0,1 0 0 0 0,-1 0 0 0 0,0 0 0 0 0,0 0 0 0 0,0 0 0 0 0,0 1 0 0 0,0-1 1 0 0,0 0-1 0 0,0 0 0 0 0,0 0 0 0 0,1 0 0 0 0,-1 0 0 0 0,0 0 0 0 0,0 0 0 0 0,0 0 0 0 0,0 0 0 0 0,0 0 0 0 0,0 0 1 0 0,1 1-1 0 0,-1-1 0 0 0,0 0 0 0 0,0 0 0 0 0,0 0 0 0 0,0 0 0 0 0,1 0 0 0 0,-1 0 0 0 0,0 0 0 0 0,0 0 0 0 0,0 0 1 0 0,0 0-1 0 0,11 4-62 0 0,-11-4 46 0 0,2 0 19 0 0,-1 0 1 0 0,1 1-1 0 0,0-1 1 0 0,0 0-1 0 0,-1 0 1 0 0,1 0-1 0 0,0 0 1 0 0,0-1-1 0 0,0 1 1 0 0,-1 0-1 0 0,1-1 1 0 0,0 1-1 0 0,-1-1 0 0 0,1 0 1 0 0,0 0-1 0 0,-1 1 1 0 0,3-3-1 0 0,-1 1 3 0 0,0 1 0 0 0,0-1 0 0 0,0 1 0 0 0,0 0 0 0 0,0 0-1 0 0,5-1 1 0 0,-6 2-4 0 0,-11 1 0 0 0,1 1 0 0 0,-1 0 0 0 0,1 0 0 0 0,0 1 0 0 0,0 0 0 0 0,-9 5 0 0 0,11-5 0 0 0,5-3 0 0 0,1 0 0 0 0,0 0 0 0 0,-1 0 0 0 0,1 0 0 0 0,0 1 0 0 0,-1-1 0 0 0,1 0 0 0 0,0 0 0 0 0,-1 0 0 0 0,1 1 0 0 0,0-1 0 0 0,0 0 0 0 0,-1 0 0 0 0,1 1 0 0 0,0-1 0 0 0,0 0 0 0 0,0 1 0 0 0,-1-1 0 0 0,1 0 0 0 0,0 1 0 0 0,0-1 0 0 0,0 0 0 0 0,0 1 0 0 0,0-1 0 0 0,0 0 0 0 0,-1 1 0 0 0,2 0 0 0 0,-1 0-1 0 0,1-1 1 0 0,-1 1 0 0 0,1 0-1 0 0,-1-1 1 0 0,1 1-1 0 0,-1-1 1 0 0,1 1 0 0 0,-1-1-1 0 0,1 1 1 0 0,0-1-1 0 0,-1 0 1 0 0,1 1 0 0 0,0-1-1 0 0,-1 0 1 0 0,1 1-1 0 0,0-1 1 0 0,0 0 0 0 0,-1 0-1 0 0,1 0 1 0 0,0 1-1 0 0,0-1 1 0 0,-1 0 0 0 0,1 0-1 0 0,0 0 1 0 0,0 0-1 0 0,-1-1 1 0 0,1 1 0 0 0,0 0-1 0 0,0 0 1 0 0,-1 0-1 0 0,2-1 1 0 0,21-7 3 0 0,-21 7 0 0 0,-1 0-7 0 0,-1 0 0 0 0,1 1 0 0 0,0-1 0 0 0,0 0 0 0 0,0 1 0 0 0,-1-1 0 0 0,1 1 0 0 0,0-1 0 0 0,0 1 0 0 0,0-1 0 0 0,0 1 0 0 0,0 0 0 0 0,0-1-1 0 0,0 1 1 0 0,0 0 0 0 0,0 0 0 0 0,1 0 0 0 0,-2 0-112 0 0,0 0 95 0 0,0 0 0 0 0,0 0 0 0 0,0 0 1 0 0,0 0-1 0 0,0 0 0 0 0,0 0 0 0 0,0 0 0 0 0,0 0 0 0 0,0 0 0 0 0,0 0 0 0 0,0 0 0 0 0,0 0 0 0 0,0 0 1 0 0,-1 0-1 0 0,1 0 0 0 0,0 0 0 0 0,0 1 0 0 0,0-1 0 0 0,0 0 0 0 0,0 0 0 0 0,0 0 0 0 0,0 0 0 0 0,0 0 1 0 0,0 0-1 0 0,0 0 0 0 0,0 0 0 0 0,0 0 0 0 0,0 0 0 0 0,0 0 0 0 0,0 0 0 0 0,0 0 0 0 0,0 1 0 0 0,0-1 1 0 0,0 0-1 0 0,0 0 0 0 0,0 0 0 0 0,0 0 0 0 0,0 0 0 0 0,0 0 0 0 0,0 0 0 0 0,1 0 0 0 0,-1 0 0 0 0,0 0 0 0 0,0 0 1 0 0,0 0-1 0 0,0 0 0 0 0,0 0 0 0 0,0 0 0 0 0,0 0 0 0 0,0 0 0 0 0,0 1 0 0 0,0-1 0 0 0,0 0 0 0 0,0 0 1 0 0,0 0-1 0 0,0 0 0 0 0,0 0 0 0 0,1 0 0 0 0,-14 4-5462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47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42 919 0 0,'0'0'368'0'0,"-3"28"744"0"0,-8 21 87 0 0,-7 91 0 0 0,18-139-1198 0 0,0-1 0 0 0,0 1-1 0 0,0-1 0 0 0,0 1 1 0 0,1-1-1 0 0,-1 1 1 0 0,0-1-1 0 0,0 1 0 0 0,0-1 1 0 0,0 1-1 0 0,0 0 0 0 0,0-1 1 0 0,0 1-1 0 0,0-1 1 0 0,0 1-1 0 0,0-1 0 0 0,0 1 1 0 0,-1 0-1 0 0,1-1 1 0 0,0 1-1 0 0,0-1 0 0 0,-1 1 1 0 0,1-1-1 0 0,-1 1 0 0 0,-1-4 42 0 0,-1 0-1 0 0,1 0 0 0 0,0 0 0 0 0,0 0 0 0 0,0-1 0 0 0,-3-6 0 0 0,1-4-93 0 0,1 0 0 0 0,1 1-1 0 0,0-1 1 0 0,1 0-1 0 0,0 0 1 0 0,1 0-1 0 0,0 0 1 0 0,5-23-1 0 0,-5 35 64 0 0,1 19 2 0 0,5 31 1 0 0,-3-31-33 0 0,1 33 0 0 0,-5 129 19 0 0,1-172-13 0 0,0 1 59 0 0,-2-16-15 0 0,0-8-31 0 0,1 0 0 0 0,0 0 0 0 0,3-20 0 0 0,0-3 0 0 0,8-179 3615 0 0,-9 214-3459 0 0,0-9 541 0 0,-4 23-607 0 0,-5 39-96 0 0,-3 92 0 0 0,9-112 4 0 0,2-22 8 0 0,-1-5 0 0 0,1 0 1 0 0,0 0 0 0 0,-1 1-1 0 0,1-1 1 0 0,1 0 0 0 0,-1 0-1 0 0,0 1 1 0 0,0-1 0 0 0,1 0-1 0 0,1 4 1 0 0,3-34 258 0 0,-5-193-289 0 0,-1 212-29 0 0,0 10 51 0 0,0 0 1 0 0,0 0-1 0 0,0 1 0 0 0,0-1 1 0 0,0 0-1 0 0,0 0 1 0 0,0 1-1 0 0,1-1 0 0 0,-1 1 1 0 0,0-1-1 0 0,1 1 0 0 0,-1 1 1 0 0,-8 25-8 0 0,2 0 0 0 0,1 1 0 0 0,1 0 0 0 0,1 1 0 0 0,1 49 0 0 0,6-62 73 0 0,-3-17 0 0 0,4-22 64 0 0,7-62-12 0 0,-6 31-107 0 0,3 0 0 0 0,16-53 0 0 0,-24 106 192 0 0,-2 23-473 0 0,-37 247 1185 0 0,32-222-974 0 0,5-35 481 0 0,2-30-248 0 0,3-31-142 0 0,2-22-336 0 0,14-118 488 0 0,-66 454 202 0 0,44-237-424 0 0,4-24-166 0 0,4-19 126 0 0,4-24-421 0 0,-2 0 0 0 0,4-65-1 0 0,-11 101 602 0 0,0 1-1 0 0,0 0 0 0 0,0 0 0 0 0,0-1 1 0 0,0 1-1 0 0,0 0 0 0 0,0-1 0 0 0,0 1 0 0 0,0 0 1 0 0,-1 0-1 0 0,1-1 0 0 0,-1-1 0 0 0,0 3-72 0 0,1 0 0 0 0,0 0 0 0 0,0 0 0 0 0,-1 0 0 0 0,1 0 0 0 0,0 0 0 0 0,0 0 0 0 0,-1 0 0 0 0,1 0-1 0 0,0 0 1 0 0,-1 0 0 0 0,1 0 0 0 0,0 0 0 0 0,0 0 0 0 0,-1 0 0 0 0,1 0 0 0 0,0 1 0 0 0,0-1 0 0 0,0 0 0 0 0,-1 0-1 0 0,1 0 1 0 0,0 0 0 0 0,0 1 0 0 0,-1-1 0 0 0,1 0 0 0 0,0 0 0 0 0,0 0 0 0 0,0 1 0 0 0,0-1 0 0 0,0 0 0 0 0,-1 0-1 0 0,1 1 1 0 0,0 0 0 0 0,-2 3 2 0 0,-1 0 0 0 0,1 1 0 0 0,0-1 0 0 0,0 1 0 0 0,-1 7 0 0 0,1 4-1305 0 0,8-15-2603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47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96 3223 0 0,'0'-3'132'0'0,"0"-1"-1"0"0,0 1 1 0 0,0 0-1 0 0,0 0 0 0 0,-1 0 1 0 0,0 0-1 0 0,1 0 1 0 0,-1 0-1 0 0,0 0 0 0 0,0 1 1 0 0,-1-1-1 0 0,1 0 1 0 0,-1 0-1 0 0,1 1 0 0 0,-1-1 1 0 0,-2-2-1 0 0,1 2 255 0 0,-1 1 0 0 0,1-1 0 0 0,0 1-1 0 0,-1 0 1 0 0,1 0 0 0 0,-1 0 0 0 0,0 1-1 0 0,1-1 1 0 0,-1 1 0 0 0,-8-2 0 0 0,3 0-359 0 0,0 0 0 0 0,0-1 0 0 0,-11-6 0 0 0,19 10-34 0 0,1 0-188 0 0,0 1-917 0 0,-2 7-1976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3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0 455 0 0,'0'0'171'0'0,"0"1"-102"0"0,-2 3 1954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47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196 127 8287 0 0,'-3'-4'114'0'0,"1"1"0"0"0,-1 0 0 0 0,0 0 0 0 0,-1 0 0 0 0,1 1 0 0 0,0-1 0 0 0,-1 1 0 0 0,1 0 0 0 0,-1-1 0 0 0,0 2 0 0 0,0-1 0 0 0,-5-1 0 0 0,4 1 96 0 0,0-1 0 0 0,0 1 0 0 0,0-1 0 0 0,0 0 0 0 0,0 0 0 0 0,-8-7 0 0 0,8 4-127 0 0,0 0-1 0 0,0 0 0 0 0,-1 1 0 0 0,0 0 1 0 0,0 0-1 0 0,0 0 0 0 0,-1 1 1 0 0,1 0-1 0 0,-1 0 0 0 0,0 1 0 0 0,0 0 1 0 0,-1 0-1 0 0,-9-2 0 0 0,16 4-350 0 0,-3 0 750 0 0,14 8-7544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48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216 177 6447 0 0,'0'0'586'0'0,"-25"1"343"0"0,8-9-362 0 0,0 0 1 0 0,1-2-1 0 0,1 1 0 0 0,-1-2 0 0 0,2 0 0 0 0,-22-20 1 0 0,32 26-562 0 0,0 0 0 0 0,0-1 1 0 0,0 1-1 0 0,0-1 0 0 0,1 0 1 0 0,-4-10-1 0 0,4 8 116 0 0,-1 1 1 0 0,0 0-1 0 0,-8-11 0 0 0,12 17-94 0 0,-1 1-77 0 0,1 0 0 0 0,0 0 1 0 0,0 0-1 0 0,-1 0 0 0 0,1 1 1 0 0,0-1-1 0 0,0 0 0 0 0,0 0 0 0 0,-1 0 1 0 0,1 0-1 0 0,0 0 0 0 0,0 0 0 0 0,-1 0 1 0 0,1 0-1 0 0,0 1 0 0 0,0-1 0 0 0,0 0 1 0 0,-1 0-1 0 0,1 0 0 0 0,0 1 0 0 0,0-1 1 0 0,0 0-1 0 0,0 0 0 0 0,0 0 0 0 0,-1 1 1 0 0,1-1-1 0 0,0 0 0 0 0,0 0 1 0 0,0 1-1 0 0,0-1 0 0 0,0 0 0 0 0,0 0 1 0 0,0 1-1 0 0,0-1 0 0 0,0 0 0 0 0,0 0 1 0 0,0 1-1 0 0,0-1 0 0 0,0 0 0 0 0,0 0 1 0 0,0 1-1 0 0,0-1 0 0 0,0 0 0 0 0,0 0 1 0 0,2 21-3726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49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94 4255 0 0,'0'0'198'0'0,"1"-12"20"0"0,-1 11-220 0 0,-1 0-1 0 0,1 0 0 0 0,-1 0 0 0 0,1 0 0 0 0,-1 0 1 0 0,1 0-1 0 0,-1 0 0 0 0,0 1 0 0 0,1-1 0 0 0,-1 0 1 0 0,0 0-1 0 0,1 1 0 0 0,-1-1 0 0 0,0 0 0 0 0,0 1 1 0 0,0-1-1 0 0,0 1 0 0 0,0-1 0 0 0,0 1 1 0 0,0-1-1 0 0,0 1 0 0 0,0 0 0 0 0,0-1 0 0 0,-2 1 1 0 0,3 0 65 0 0,-65-26 3844 0 0,49 19-3227 0 0,0 0-1 0 0,0 1 1 0 0,-31-7-1 0 0,22 8-1448 0 0,24 8-3009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49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178 141 7023 0 0,'-7'-4'135'0'0,"0"-1"1"0"0,1 0-1 0 0,-1 0 0 0 0,1-1 0 0 0,0 0 0 0 0,1 0 0 0 0,-1 0 0 0 0,1-1 0 0 0,-8-13 0 0 0,8 12 336 0 0,-1-1 0 0 0,0 1 0 0 0,0 0-1 0 0,-1 1 1 0 0,0 0 0 0 0,-10-8 0 0 0,15 14-441 0 0,1 0 0 0 0,-1 0 0 0 0,0 0 0 0 0,1 0 1 0 0,-1 0-1 0 0,0 1 0 0 0,0-1 0 0 0,0 1 0 0 0,1-1 0 0 0,-1 1 0 0 0,0 0 0 0 0,0 0 0 0 0,0 0 0 0 0,0 0 1 0 0,-3 0-1 0 0,-19-1-3385 0 0,29 2 93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49.8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149 133 6103 0 0,'-4'-1'76'0'0,"-1"0"0"0"0,0-1 0 0 0,1 1 0 0 0,-1-1 0 0 0,1 0 0 0 0,-1-1-1 0 0,1 1 1 0 0,0-1 0 0 0,0 0 0 0 0,0 0 0 0 0,1 0 0 0 0,-1 0 0 0 0,1-1 0 0 0,-1 0-1 0 0,1 1 1 0 0,0-1 0 0 0,1 0 0 0 0,-1-1 0 0 0,-2-5 0 0 0,0-1 51 0 0,1 2 332 0 0,1 1 0 0 0,-2 0 1 0 0,-6-11-1 0 0,10 18-448 0 0,1 0 0 0 0,-1 0 1 0 0,0 0-1 0 0,1 0 0 0 0,-1 0 0 0 0,0 1 1 0 0,0-1-1 0 0,1 0 0 0 0,-1 0 0 0 0,0 0 1 0 0,0 1-1 0 0,0-1 0 0 0,0 1 0 0 0,0-1 0 0 0,0 0 1 0 0,0 1-1 0 0,0 0 0 0 0,0-1 0 0 0,0 1 1 0 0,0 0-1 0 0,-1-1 0 0 0,1 1 0 0 0,0 0 0 0 0,0 0 1 0 0,0 0-1 0 0,0 0 0 0 0,0 0 0 0 0,-1 0 1 0 0,1 1-1 0 0,0-1 0 0 0,0 0 0 0 0,0 0 1 0 0,0 1-1 0 0,-2 0 0 0 0,2 0-316 0 0,1 0 0 0 0,-1 0 0 0 0,0 1 0 0 0,1-1 0 0 0,-1 0 0 0 0,1 0 0 0 0,-1 1-1 0 0,1-1 1 0 0,0 0 0 0 0,-1 1 0 0 0,1-1 0 0 0,0 0 0 0 0,0 1 0 0 0,0-1 0 0 0,0 0 0 0 0,0 1 0 0 0,0-1 0 0 0,0 0 0 0 0,1 1 0 0 0,-1-1-1 0 0,0 0 1 0 0,1 1 0 0 0,-1-1 0 0 0,1 0 0 0 0,1 2 0 0 0,-1 0-1134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50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154 146 7135 0 0,'-5'-1'64'0'0,"0"0"0"0"0,0 0-1 0 0,-1-1 1 0 0,1 0 0 0 0,0 0-1 0 0,0 0 1 0 0,0 0 0 0 0,1-1 0 0 0,-1 0-1 0 0,1 0 1 0 0,-1 0 0 0 0,1-1-1 0 0,0 1 1 0 0,0-1 0 0 0,1 0-1 0 0,-1 0 1 0 0,1-1 0 0 0,0 1-1 0 0,0-1 1 0 0,0 1 0 0 0,0-1-1 0 0,1 0 1 0 0,0 0 0 0 0,-2-6-1 0 0,1 4 97 0 0,-12-27 820 0 0,15 33-962 0 0,-1 0-1 0 0,0 0 1 0 0,1 0 0 0 0,-1 0-1 0 0,0 0 1 0 0,0 0 0 0 0,0 0-1 0 0,0 0 1 0 0,0 0 0 0 0,0 0-1 0 0,0 1 1 0 0,0-1 0 0 0,0 0-1 0 0,0 1 1 0 0,0-1 0 0 0,-1 1-1 0 0,1-1 1 0 0,0 1 0 0 0,0-1-1 0 0,0 1 1 0 0,-1 0 0 0 0,1 0-1 0 0,0 0 1 0 0,-3 0 0 0 0,3 0-78 0 0,1 0 33 0 0,0 0 0 0 0,-1 0-1 0 0,1 0 1 0 0,0 0 0 0 0,0 0 0 0 0,-1 0-1 0 0,1 0 1 0 0,0 0 0 0 0,0 0 0 0 0,0 1-1 0 0,-1-1 1 0 0,1 0 0 0 0,0 0 0 0 0,0 0-1 0 0,0 0 1 0 0,-1 1 0 0 0,1-1 0 0 0,0 0-1 0 0,0 0 1 0 0,0 0 0 0 0,0 1 0 0 0,0-1-1 0 0,-1 0 1 0 0,1 0 0 0 0,0 0 0 0 0,0 1-1 0 0,0-1 1 0 0,0 0 0 0 0,0 0 0 0 0,0 1-1 0 0,0-1 1 0 0,0 0 0 0 0,0 0 0 0 0,0 1-1 0 0,0-1 1 0 0,0 0 0 0 0,0 0 0 0 0,0 1-1 0 0,0-1 1 0 0,0 0 0 0 0,0 0 0 0 0,0 1-1 0 0,1-1 1 0 0,-1 21-3256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53.3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235 345 1151 0 0,'-2'2'-9'0'0,"0"-1"-1"0"0,-1 1 0 0 0,1 0 0 0 0,0 0 0 0 0,0 0 0 0 0,0 0 0 0 0,0 0 0 0 0,1 0 0 0 0,-3 4 0 0 0,-9 10-67 0 0,14-16 68 0 0,-1 0-1 0 0,1 0 0 0 0,-1 0 0 0 0,0 0 0 0 0,1 0 0 0 0,-1 0 0 0 0,1 0 0 0 0,-1 0 0 0 0,0 0 0 0 0,1 0 0 0 0,-1 0 0 0 0,0-1 0 0 0,1 1 0 0 0,-1 0 0 0 0,1 0 0 0 0,-1 0 0 0 0,0-1 0 0 0,1 1 0 0 0,-1 0 0 0 0,0 0 0 0 0,0-1 0 0 0,1 1 0 0 0,-1 0 0 0 0,0-1 0 0 0,0 1 0 0 0,1 0 1 0 0,-1-1-1 0 0,0 1 0 0 0,0 0 0 0 0,1-1 0 0 0,8-13-351 0 0,-8 12 342 0 0,4-4 82 0 0,0-1-1 0 0,0 1 1 0 0,1 1-1 0 0,0-1 0 0 0,0 1 1 0 0,11-8-1 0 0,44-24 450 0 0,-55 34-503 0 0,84-42 12 0 0,-90 44 384 0 0,-4 2-321 0 0,0 0 0 0 0,-1 0-1 0 0,1 0 1 0 0,0 1-1 0 0,0-1 1 0 0,-7 5-1 0 0,-9 2-60 0 0,-152 49 505 0 0,163-52 147 0 0,15-4-250 0 0,15-5-597 0 0,11-9 288 0 0,-2-2-1 0 0,0-1 0 0 0,0-2 0 0 0,45-36 0 0 0,-70 49 724 0 0,-8 3-343 0 0,-16 5-205 0 0,-25 14-247 0 0,-6 8-126 0 0,5-3-273 0 0,-43 28 0 0 0,88-49 301 0 0,31-16-383 0 0,8-7 370 0 0,61-46 0 0 0,-99 67 73 0 0,22-17 305 0 0,-22 17-126 0 0,-4 2-14 0 0,-13 7 7 0 0,-31 18-82 0 0,-51 18 0 0 0,74-33-132 0 0,13-6 0 0 0,0 0 0 0 0,-1-1 0 0 0,1 0 0 0 0,-17 3 0 0 0,28-8 35 0 0,1 1-1 0 0,-1 0 1 0 0,0 0-1 0 0,0 0 1 0 0,0 0-1 0 0,0 0 1 0 0,0 0-1 0 0,0 0 1 0 0,0 0-1 0 0,0 0 1 0 0,0 0-1 0 0,0 0 1 0 0,0 0-1 0 0,0 0 1 0 0,0 0-1 0 0,0 0 1 0 0,0 0-1 0 0,0-1 1 0 0,0 1-1 0 0,0 0 1 0 0,0 0-1 0 0,0 0 1 0 0,0 0-1 0 0,0 0 1 0 0,0 0-1 0 0,0 0 1 0 0,0 0-1 0 0,0 0 1 0 0,0 0-1 0 0,0 0 1 0 0,0 0-1 0 0,0 0 1 0 0,0 0-1 0 0,0 0 1 0 0,0-1-1 0 0,0 1 1 0 0,0 0-1 0 0,0 0 1 0 0,-1 0-1 0 0,1 0 1 0 0,0 0-1 0 0,0 0 1 0 0,0 0-1 0 0,0 0 1 0 0,0 0-1 0 0,0 0 1 0 0,0 0-1 0 0,0 0 1 0 0,0 0-1 0 0,0 0 1 0 0,0 0-1 0 0,0 0 1 0 0,0 0-1 0 0,0 0 1 0 0,0 0-1 0 0,-1 0 1 0 0,1 0-1 0 0,0 0 1 0 0,0 0-1 0 0,0 0 1 0 0,0 0-1 0 0,0 0 1 0 0,0 0-1 0 0,0 0 1 0 0,0 0-1 0 0,0 0 1 0 0,6-7-231 0 0,10-5-204 0 0,13-8-270 0 0,29-27-1 0 0,-11 8 796 0 0,-14 10 1782 0 0,-41 30-1788 0 0,0 1 1 0 0,0 0-1 0 0,0 1 0 0 0,0 0 0 0 0,1 0 0 0 0,0 0 1 0 0,-1 1-1 0 0,-6 6 0 0 0,7-6-35 0 0,-29 17-36 0 0,16-9 23 0 0,0 0 0 0 0,-31 12 1 0 0,66-31-251 0 0,-1-1 1 0 0,0 0 0 0 0,0-1-1 0 0,20-17 1 0 0,24-17 91 0 0,-41 34 212 0 0,-11 6 45 0 0,-1 0-1 0 0,1 0 1 0 0,-1 0 0 0 0,0 0 0 0 0,0-1 0 0 0,0 0 0 0 0,0 0 0 0 0,-1 0 0 0 0,1-1 0 0 0,-1 1 0 0 0,4-7 0 0 0,-8 10 742 0 0,-23 10-715 0 0,-154 73-166 0 0,140-65-8 0 0,36-17-78 0 0,20-17-361 0 0,1 1 0 0 0,32-20 0 0 0,14-10 592 0 0,-51 34-67 0 0,-10 9 1 0 0,0-1 0 0 0,1 0 0 0 0,-2-1 0 0 0,1 1 0 0 0,0-1 0 0 0,6-8 0 0 0,-11 12 70 0 0,-23 8 425 0 0,-66 41-511 0 0,3-1-63 0 0,39-26-72 0 0,72-42-62 0 0,-6 8 4 0 0,132-95 409 0 0,-185 119-274 0 0,-144 90 67 0 0,153-86-81 0 0,63-38 18 0 0,1 1-1 0 0,72-28 1 0 0,-111 50-3 0 0,0 0 0 0 0,0 0-1 0 0,0 1 1 0 0,0-1 0 0 0,0 0 0 0 0,0 0-1 0 0,0 0 1 0 0,0 0 0 0 0,0 0 0 0 0,0 0 0 0 0,0 0-1 0 0,0 0 1 0 0,0 0 0 0 0,0 0 0 0 0,0 0-1 0 0,0 0 1 0 0,0 0 0 0 0,0 0 0 0 0,0 0 0 0 0,-1 0-1 0 0,1 0 1 0 0,0 0 0 0 0,0 1 0 0 0,0-1-1 0 0,0 0 1 0 0,0 0 0 0 0,0 0 0 0 0,0 0 0 0 0,0 0-1 0 0,0 0 1 0 0,0 0 0 0 0,0 0 0 0 0,0 0-1 0 0,0 0 1 0 0,1 0 0 0 0,-1 0 0 0 0,0 0 0 0 0,0 0-1 0 0,0 1 1 0 0,0-1 0 0 0,0 0 0 0 0,0 0-1 0 0,0 0 1 0 0,0 0 0 0 0,0 0 0 0 0,0 0 0 0 0,0 0-1 0 0,0 0 1 0 0,0 0 0 0 0,0 0 0 0 0,0 0-1 0 0,0 0 1 0 0,0 0 0 0 0,0 0 0 0 0,0 0-1 0 0,0 0 1 0 0,0 0 0 0 0,1 0 0 0 0,-1 0 0 0 0,0 0-1 0 0,-8 9 84 0 0,-9 9 30 0 0,5-9-85 0 0,0-2-1 0 0,0 1 1 0 0,-23 9-1 0 0,22-11-7 0 0,-1 1-1 0 0,2 0 1 0 0,-24 17-1 0 0,36-23-88 0 0,5-2-93 0 0,0 0 128 0 0,0-1-1 0 0,0 1 1 0 0,1-1 0 0 0,-2 0 0 0 0,1 0-1 0 0,0 0 1 0 0,5-4 0 0 0,17-7 76 0 0,-4 3-44 0 0,-16 7 57 0 0,0 0 0 0 0,0 0 1 0 0,1 1-1 0 0,12-3 0 0 0,-20 5-56 0 0,1 0 0 0 0,-1 0 0 0 0,0 0 0 0 0,0 0 0 0 0,0 0 0 0 0,0 0 0 0 0,0 0 0 0 0,1 0 0 0 0,-1 0 0 0 0,0 0 0 0 0,0 0 0 0 0,0 0 0 0 0,0 0 0 0 0,1 0 0 0 0,-1 0 0 0 0,0 0 0 0 0,0 0 0 0 0,0 0 0 0 0,0 0 0 0 0,0 0 0 0 0,0 1 0 0 0,1-1 0 0 0,-1 0 0 0 0,0 0 0 0 0,0 0 0 0 0,0 0 0 0 0,0 0 0 0 0,0 0 0 0 0,0 0 0 0 0,0 1 0 0 0,0-1 0 0 0,0 0 0 0 0,1 0 0 0 0,-1 0 0 0 0,0 0 0 0 0,0 0 0 0 0,0 1 0 0 0,0-1 0 0 0,0 0 0 0 0,0 0 0 0 0,0 0 0 0 0,0 0 0 0 0,0 1 0 0 0,0-1 0 0 0,0 0 0 0 0,0 0 0 0 0,0 0 0 0 0,0 0 0 0 0,0 0 0 0 0,0 1 0 0 0,-1-1 0 0 0,1 0 0 0 0,0 0 0 0 0,0 0 0 0 0,0 0 0 0 0,0 0 0 0 0,0 1 0 0 0,0-1 0 0 0,0 0 0 0 0,0 0 0 0 0,0 0 0 0 0,-1 0 0 0 0,1 0 0 0 0,0 0 0 0 0,0 0 0 0 0,0 0 0 0 0,0 1 0 0 0,-1-1 0 0 0,-6 9 0 0 0,6-8 0 0 0,-53 31 42 0 0,43-26-27 0 0,0 0-1 0 0,1 0 0 0 0,-1 1 1 0 0,1 0-1 0 0,-11 12 0 0 0,33-29-169 0 0,2 1 0 0 0,-1 0 0 0 0,1 1 0 0 0,1 1 0 0 0,16-6 0 0 0,10-7 27 0 0,-24 12 104 0 0,-2-1 256 0 0,0 2 1 0 0,0 0-1 0 0,1 1 1 0 0,19-5-1 0 0,-35 11-217 0 0,0 0 0 0 0,0 0 0 0 0,0 0 0 0 0,1 0-1 0 0,-1 0 1 0 0,0 0 0 0 0,0-1 0 0 0,0 1 0 0 0,0 0-1 0 0,1 0 1 0 0,-1 0 0 0 0,0 0 0 0 0,0 0 0 0 0,0 0-1 0 0,0 0 1 0 0,1 0 0 0 0,-1 0 0 0 0,0 0 0 0 0,0 0-1 0 0,0 0 1 0 0,0 0 0 0 0,1 1 0 0 0,-1-1 0 0 0,0 0-1 0 0,0 0 1 0 0,0 0 0 0 0,0 0 0 0 0,0 0 0 0 0,1 0 0 0 0,-1 0-1 0 0,0 0 1 0 0,0 0 0 0 0,0 1 0 0 0,0-1 0 0 0,0 0-1 0 0,0 0 1 0 0,1 0 0 0 0,-1 0 0 0 0,0 0 0 0 0,0 0-1 0 0,0 1 1 0 0,0-1 0 0 0,0 0 0 0 0,0 0 0 0 0,0 0-1 0 0,0 0 1 0 0,0 1 0 0 0,-4 9 343 0 0,-12 8 21 0 0,-38 18-126 0 0,36-25-254 0 0,0 1 0 0 0,0 1 1 0 0,-18 18-1 0 0,36-31-69 0 0,8-1 15 0 0,-1-1 0 0 0,0 0-1 0 0,0 0 1 0 0,1 0 0 0 0,-1-1-1 0 0,-1 0 1 0 0,1-1 0 0 0,0 0-1 0 0,11-8 1 0 0,16-8 234 0 0,-1 6 263 0 0,-33 14-441 0 0,1 0-1 0 0,-1 0 0 0 0,0 0 0 0 0,0 0 0 0 0,0 0 1 0 0,0 0-1 0 0,1 0 0 0 0,-1 1 0 0 0,0-1 1 0 0,0 0-1 0 0,0 0 0 0 0,0 0 0 0 0,0 0 0 0 0,1 0 1 0 0,-1 0-1 0 0,0 0 0 0 0,0 0 0 0 0,0 0 0 0 0,0 0 1 0 0,0 0-1 0 0,0 1 0 0 0,1-1 0 0 0,-1 0 1 0 0,0 0-1 0 0,0 0 0 0 0,0 0 0 0 0,0 0 0 0 0,0 1 1 0 0,0-1-1 0 0,0 0 0 0 0,0 0 0 0 0,0 0 0 0 0,0 0 1 0 0,0 0-1 0 0,0 1 0 0 0,0-1 0 0 0,0 0 1 0 0,0 0-1 0 0,0 0 0 0 0,0 0 0 0 0,0 1 0 0 0,0-1 1 0 0,0 0-1 0 0,0 0 0 0 0,0 0 0 0 0,0 0 0 0 0,0 1 1 0 0,0-1-1 0 0,0 0 0 0 0,0 0 0 0 0,0 0 1 0 0,0 0-1 0 0,0 0 0 0 0,-1 0 0 0 0,1 1 0 0 0,0-1 1 0 0,0 0-1 0 0,0 0 0 0 0,0 0 0 0 0,0 0 1 0 0,0 0-1 0 0,-1 0 0 0 0,1 0 0 0 0,0 0 0 0 0,0 0 1 0 0,0 1-1 0 0,-1-1 0 0 0,1 0 1 0 0,-9 10-2 0 0,-1-1-1 0 0,-17 13 0 0 0,18-16-152 0 0,0 2 0 0 0,0-1 0 0 0,1 1 0 0 0,-12 14-1 0 0,20-22 120 0 0,1 0 0 0 0,-1 1-1 0 0,0-1 1 0 0,1 0 0 0 0,-1 0 0 0 0,0 0-1 0 0,1 0 1 0 0,-1 1 0 0 0,0-1-1 0 0,1 0 1 0 0,-1 0 0 0 0,0 0-1 0 0,1 0 1 0 0,-1 0 0 0 0,0 0-1 0 0,1 0 1 0 0,-1 0 0 0 0,0 0 0 0 0,1 0-1 0 0,-1 0 1 0 0,0 0 0 0 0,1 0-1 0 0,-1 0 1 0 0,0 0 0 0 0,1-1-1 0 0,-1 1 1 0 0,0 0 0 0 0,1 0-1 0 0,-1 0 1 0 0,0 0 0 0 0,1-1 0 0 0,-1 1-1 0 0,24-6-12 0 0,-17 3-275 0 0,19 1-2678 0 0,-22 3 2042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54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113 400 6215 0 0,'0'47'672'0'0,"0"-30"-673"0"0,0-10 3 0 0,0 0 0 0 0,0 0-1 0 0,1 0 1 0 0,-1 0 0 0 0,2 0-1 0 0,-1-1 1 0 0,1 1 0 0 0,0 0 0 0 0,4 10-1 0 0,4-41 442 0 0,-4-12-551 0 0,-2 0-1 0 0,-2 0 0 0 0,-2 0 1 0 0,-5-59-1 0 0,4 86 260 0 0,1 0-57 0 0,-1 1 1 0 0,0 0-1 0 0,0-1 0 0 0,-1 1 1 0 0,0 0-1 0 0,0 0 0 0 0,-5-9 1 0 0,7 17-92 0 0,0-1 0 0 0,0 1 1 0 0,0 0-1 0 0,0 0 0 0 0,0 0 1 0 0,0 0-1 0 0,0 0 1 0 0,0-1-1 0 0,0 1 0 0 0,0 0 1 0 0,-1 0-1 0 0,1 0 0 0 0,0 0 1 0 0,0 0-1 0 0,0 0 0 0 0,0-1 1 0 0,0 1-1 0 0,0 0 0 0 0,-1 0 1 0 0,1 0-1 0 0,0 0 0 0 0,0 0 1 0 0,0 0-1 0 0,0 0 0 0 0,-1 0 1 0 0,1 0-1 0 0,0 0 1 0 0,0 0-1 0 0,0 0 0 0 0,0 0 1 0 0,-1 0-1 0 0,1 0 0 0 0,0 0 1 0 0,0 0-1 0 0,0 0 0 0 0,0 0 1 0 0,-1 0-1 0 0,1 0 0 0 0,0 0 1 0 0,0 0-1 0 0,-6 7 53 0 0,0 10-47 0 0,6-17-9 0 0,-8 28-193 0 0,0 1-1 0 0,2 0 0 0 0,1 1 0 0 0,2-1 0 0 0,1 1 0 0 0,1 0 1 0 0,3 36-1 0 0,-1-74 134 0 0,-1-1 0 0 0,1 1 1 0 0,0 0-1 0 0,5-16 0 0 0,1-9-11 0 0,23-281 73 0 0,-30 305 201 0 0,1-30 783 0 0,-1 37-841 0 0,0-1 1 0 0,-1 1-1 0 0,1-1 0 0 0,-1 1 1 0 0,1-1-1 0 0,-1 1 0 0 0,0 0 1 0 0,0-1-1 0 0,0 1 0 0 0,0 0 1 0 0,0 0-1 0 0,-2-3 0 0 0,3 5-125 0 0,-1 0-1 0 0,1 0 0 0 0,0-1 0 0 0,0 1 0 0 0,-1 0 1 0 0,1 0-1 0 0,0 0 0 0 0,0-1 0 0 0,-1 1 1 0 0,1 0-1 0 0,0 0 0 0 0,-1 0 0 0 0,1 0 0 0 0,0 0 1 0 0,-1 0-1 0 0,1 0 0 0 0,0 0 0 0 0,-1 0 1 0 0,1 0-1 0 0,0 0 0 0 0,-1 0 0 0 0,1 0 0 0 0,0 0 1 0 0,0 0-1 0 0,-1 0 0 0 0,1 0 0 0 0,0 0 1 0 0,-1 0-1 0 0,1 0 0 0 0,0 0 0 0 0,-1 1 0 0 0,1-1 1 0 0,-12 10 114 0 0,-3 15-175 0 0,3 1 43 0 0,2 1-1 0 0,-12 51 0 0 0,-4 60-177 0 0,25-130 134 0 0,-2 4-25 0 0,2 0 1 0 0,-1 0-1 0 0,2 0 1 0 0,0 19 0 0 0,10-58 634 0 0,-5 14-566 0 0,7-27-335 0 0,-3 0 0 0 0,-1-1-1 0 0,-1 0 1 0 0,-3-1 0 0 0,0-47-1 0 0,-7 67 600 0 0,-1 24-79 0 0,-1 12-93 0 0,-5 23 501 0 0,-8 71 0 0 0,16-88-2041 0 0,2 0 0 0 0,3 39 0 0 0,-2-49 231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55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84 3911 0 0,'-1'0'176'0'0,"-1"1"-113"0"0,-1-1 0 0 0,1 0 0 0 0,-1 0 0 0 0,1-1 1 0 0,-1 1-1 0 0,0 0 0 0 0,1-1 0 0 0,-1 1 0 0 0,1-1 0 0 0,0 0 0 0 0,-1 0 0 0 0,1 0 0 0 0,-1 0 0 0 0,1 0 0 0 0,0-1 0 0 0,-2-1 0 0 0,-31-25 2253 0 0,24 19-1453 0 0,0 0 0 0 0,-1 1 0 0 0,-15-8 0 0 0,25 14-700 0 0,2 2-266 0 0,13 24-8063 0 0,-12-19 7080 0 0,1 0-2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55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312 214 5063 0 0,'-1'0'232'0'0,"-8"-3"-141"0"0,0 0 0 0 0,0 0-1 0 0,-14-7 1 0 0,17 6 638 0 0,0 0 0 0 0,0-1-1 0 0,0 1 1 0 0,0-1 0 0 0,-7-9-1 0 0,-16-12-127 0 0,19 18-98 0 0,-1 0 1 0 0,-21-10-1 0 0,24 15-46 0 0,1-1 0 0 0,-1-1 0 0 0,1 1 0 0 0,-10-10 0 0 0,16 14-356 0 0,-1-2-25 0 0,-1 0 0 0 0,1 0 0 0 0,-1 0 0 0 0,1 0-1 0 0,0 0 1 0 0,0-1 0 0 0,0 1 0 0 0,0-1 0 0 0,0 0 0 0 0,-2-5-1 0 0,2 5-26 0 0,0 0 4 0 0,-1 0-35 0 0,1 0-1 0 0,-1 1 0 0 0,0-1 0 0 0,-1 0 0 0 0,1 1 1 0 0,0 0-1 0 0,-1-1 0 0 0,1 1 0 0 0,-1 1 1 0 0,1-1-1 0 0,-1 0 0 0 0,0 1 0 0 0,-6-2 1 0 0,10 3-140 0 0,-4 13-7191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2759 0 0,'0'0'314'0'0,"8"7"704"0"0,-7-5-911 0 0,0 0-1 0 0,-1 0 1 0 0,1 0-1 0 0,-1 1 1 0 0,1-1-1 0 0,-1 0 1 0 0,0 0-1 0 0,0 0 1 0 0,0 0-1 0 0,0 0 1 0 0,0 1-1 0 0,0-1 1 0 0,-1 2-1 0 0,-8 31 381 0 0,6-26-349 0 0,-4 21 142 0 0,0 1 0 0 0,-3 51 0 0 0,-6 61-1150 0 0,15-133 336 0 0,0 0 1 0 0,-1 0 0 0 0,0 0-1 0 0,0 0 1 0 0,-1 0 0 0 0,0-1-1 0 0,-8 15 1 0 0,6-14-562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0:58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250 156 4719 0 0,'-13'24'498'0'0,"-1"8"376"0"0,2 1-1 0 0,1-1 1 0 0,1 2 0 0 0,-10 65 0 0 0,20-98-870 0 0,0 0 0 0 0,-1 0 1 0 0,1-1-1 0 0,0 1 0 0 0,0 0 0 0 0,0 0 1 0 0,0 0-1 0 0,0 0 0 0 0,0 0 0 0 0,0 0 0 0 0,0-1 1 0 0,1 1-1 0 0,-1 0 0 0 0,0 0 0 0 0,0 0 0 0 0,1 0 1 0 0,-1-1-1 0 0,1 1 0 0 0,0 1 0 0 0,-1-2-7 0 0,1 0-1 0 0,-1 1 0 0 0,1-1 0 0 0,-1 0 0 0 0,0 0 0 0 0,1 0 1 0 0,-1 0-1 0 0,1 0 0 0 0,-1 0 0 0 0,1 0 0 0 0,-1 0 1 0 0,1 0-1 0 0,-1 0 0 0 0,1-1 0 0 0,-1 1 0 0 0,1 0 1 0 0,-1 0-1 0 0,0 0 0 0 0,1 0 0 0 0,-1-1 0 0 0,1 1 1 0 0,-1 0-1 0 0,0-1 0 0 0,1 1 0 0 0,-1-1 0 0 0,4-1-27 0 0,-1-1-1 0 0,0 0 1 0 0,0 0-1 0 0,0-1 0 0 0,0 1 1 0 0,3-5-1 0 0,4-10-116 0 0,0 0-1 0 0,-1 0 1 0 0,0-1-1 0 0,-2 0 1 0 0,0 0-1 0 0,-1-1 1 0 0,4-27-1 0 0,-10 47 240 0 0,-16 47 453 0 0,11-17-543 0 0,0 1 1 0 0,2-1 0 0 0,1 1 0 0 0,2-1 0 0 0,6 58-1 0 0,-6-88-3 0 0,0 0 1 0 0,0 0-1 0 0,0 1 0 0 0,0-1 0 0 0,0 0 0 0 0,0 0 0 0 0,0 1 0 0 0,0-1 0 0 0,0 0 1 0 0,0 0-1 0 0,0 0 0 0 0,0 1 0 0 0,0-1 0 0 0,0 0 0 0 0,0 0 0 0 0,0 1 0 0 0,0-1 0 0 0,1 0 1 0 0,-1 0-1 0 0,0 0 0 0 0,0 0 0 0 0,0 1 0 0 0,0-1 0 0 0,0 0 0 0 0,1 0 0 0 0,-1 0 1 0 0,0 0-1 0 0,0 1 0 0 0,0-1 0 0 0,1 0 0 0 0,-1 0 0 0 0,0 0 0 0 0,0 0 0 0 0,0 0 0 0 0,1 0 1 0 0,-1 0-1 0 0,0 0 0 0 0,0 0 0 0 0,1 0 0 0 0,-1 0 0 0 0,0 0 0 0 0,8-8 231 0 0,4-19 146 0 0,-12 26-396 0 0,46-141-1311 0 0,-41 125 829 0 0,-2 0 0 0 0,3-30 0 0 0,-5 41 565 0 0,-1 0 0 0 0,0 0 1 0 0,0-1-1 0 0,-1 1 0 0 0,1 0 0 0 0,-1 0 1 0 0,-1 0-1 0 0,1 0 0 0 0,-1 1 0 0 0,0-1 0 0 0,-4-8 1 0 0,5 14-19 0 0,1-1 0 0 0,0 0 1 0 0,-1 0-1 0 0,1 1 1 0 0,-1-1-1 0 0,1 0 0 0 0,-1 1 1 0 0,1-1-1 0 0,-1 0 0 0 0,0 1 1 0 0,1-1-1 0 0,-1 1 0 0 0,0-1 1 0 0,1 1-1 0 0,-1 0 1 0 0,0-1-1 0 0,1 1 0 0 0,-1-1 1 0 0,0 1-1 0 0,0 0 0 0 0,0 0 1 0 0,1 0-1 0 0,-1-1 0 0 0,0 1 1 0 0,0 0-1 0 0,0 0 1 0 0,0 0-1 0 0,1 0 0 0 0,-1 0 1 0 0,-1 1-1 0 0,0-1-8 0 0,0 1 0 0 0,0 0 1 0 0,0 0-1 0 0,1 1 0 0 0,-1-1 0 0 0,0 0 0 0 0,0 0 1 0 0,1 1-1 0 0,-1-1 0 0 0,1 1 0 0 0,-2 3 0 0 0,-4 4 96 0 0,0 1-1 0 0,2 0 0 0 0,-7 14 0 0 0,1 3 63 0 0,1 1-1 0 0,1 0 0 0 0,2 1 0 0 0,0 0 0 0 0,2 0 0 0 0,2 0 1 0 0,-1 43-1 0 0,22-120-203 0 0,-2 1-195 0 0,-3-1 0 0 0,-2-1-1 0 0,8-87 1 0 0,-19 134 216 0 0,0-32 114 0 0,0 32-104 0 0,0 1-1 0 0,0 0 0 0 0,0 0 1 0 0,0 0-1 0 0,-1 0 0 0 0,1 0 1 0 0,0 0-1 0 0,0 0 1 0 0,-1 0-1 0 0,1 0 0 0 0,0 0 1 0 0,-1 0-1 0 0,1 0 0 0 0,-1 0 1 0 0,0 0-1 0 0,1 0 0 0 0,-1 0 1 0 0,0 0-1 0 0,1 0 1 0 0,-1 1-1 0 0,0-1 0 0 0,0 0 1 0 0,0 0-1 0 0,-1 0 0 0 0,1 1-10 0 0,0 0 0 0 0,0 0 0 0 0,0 1 0 0 0,0-1 1 0 0,0 0-1 0 0,0 1 0 0 0,0-1 0 0 0,0 1 0 0 0,0-1 0 0 0,0 1 0 0 0,0-1 0 0 0,0 1 0 0 0,0 0 0 0 0,1-1 0 0 0,-1 1 0 0 0,0 0 0 0 0,0 0 0 0 0,1 0 0 0 0,-1-1 0 0 0,0 3 0 0 0,-14 21-45 0 0,13-20 51 0 0,-19 34-16 0 0,1 1 0 0 0,-16 48 0 0 0,36-84-4 0 0,-8 17-30 0 0,1 1 0 0 0,1 0 0 0 0,1 0 0 0 0,1 1 0 0 0,-2 28 0 0 0,6-50-30 0 0,2-6 76 0 0,0-1 0 0 0,0 1 0 0 0,0-1 0 0 0,1-9 0 0 0,5-19 56 0 0,65-165-834 0 0,-70 194 772 0 0,-1-1 1 0 0,0 1-1 0 0,0-1 1 0 0,0 0-1 0 0,-1 0 1 0 0,0 1-1 0 0,-1-1 1 0 0,1 0 0 0 0,-1 0-1 0 0,-2-13 1 0 0,2 20-4 0 0,0-1 0 0 0,0 1 1 0 0,0 0-1 0 0,0 0 1 0 0,0-1-1 0 0,0 1 1 0 0,0 0-1 0 0,-1 0 0 0 0,1 0 1 0 0,0-1-1 0 0,0 1 1 0 0,0 0-1 0 0,0 0 0 0 0,-1 0 1 0 0,1-1-1 0 0,0 1 1 0 0,0 0-1 0 0,0 0 0 0 0,-1 0 1 0 0,1 0-1 0 0,0 0 1 0 0,0 0-1 0 0,-1-1 0 0 0,1 1 1 0 0,0 0-1 0 0,0 0 1 0 0,-1 0-1 0 0,1 0 0 0 0,0 0 1 0 0,0 0-1 0 0,-1 0 1 0 0,1 0-1 0 0,0 0 0 0 0,0 0 1 0 0,-1 0-1 0 0,1 0 1 0 0,0 0-1 0 0,0 0 0 0 0,-1 1 1 0 0,-12 7 194 0 0,-7 15 58 0 0,-2 13-231 0 0,2 2 0 0 0,2 0 0 0 0,1 1 0 0 0,-13 49 0 0 0,21-61-22 0 0,9-27-1 0 0,0 0 1 0 0,0 0-1 0 0,0-1 0 0 0,0 1 0 0 0,0 0 0 0 0,-1 0 0 0 0,1 0 0 0 0,0 0 1 0 0,0 0-1 0 0,0 0 0 0 0,0 0 0 0 0,0 0 0 0 0,0 0 0 0 0,0 0 0 0 0,0 0 1 0 0,0 0-1 0 0,0 0 0 0 0,0 0 0 0 0,0 0 0 0 0,0 0 0 0 0,0 0 1 0 0,0 0-1 0 0,0 0 0 0 0,0 0 0 0 0,0 0 0 0 0,0 0 0 0 0,0 0 0 0 0,0 0 1 0 0,-1 0-1 0 0,1 0 0 0 0,0 0 0 0 0,0 1 0 0 0,0-1 0 0 0,0 0 0 0 0,0 0 1 0 0,0 0-1 0 0,0 0 0 0 0,0 0 0 0 0,0 0 0 0 0,0 0 0 0 0,0 0 0 0 0,0 0 1 0 0,0 0-1 0 0,0-9 31 0 0,2-13-33 0 0,20-37-36 0 0,-11 30-35 0 0,0 0 0 0 0,-2 0 0 0 0,-1-1 1 0 0,-2-1-1 0 0,3-30 0 0 0,-9 61 73 0 0,0 0 1 0 0,0 0-1 0 0,0 0 1 0 0,0 0-1 0 0,0 0 1 0 0,-1 0-1 0 0,1 0 0 0 0,0 0 1 0 0,0 0-1 0 0,0 0 1 0 0,0 0-1 0 0,0 0 1 0 0,0 0-1 0 0,0 0 1 0 0,0 0-1 0 0,-1 0 0 0 0,1 0 1 0 0,0 0-1 0 0,0 0 1 0 0,0 0-1 0 0,0 0 1 0 0,0 0-1 0 0,0 0 0 0 0,0 0 1 0 0,0 0-1 0 0,-1 0 1 0 0,1 0-1 0 0,0 0 1 0 0,0 0-1 0 0,0 0 1 0 0,0 0-1 0 0,0 0 0 0 0,0 0 1 0 0,0-1-1 0 0,0 1 1 0 0,0 0-1 0 0,0 0 1 0 0,0 0-1 0 0,-1 0 0 0 0,1 0 1 0 0,0 0-1 0 0,0 0 1 0 0,0 0-1 0 0,0 0 1 0 0,0-1-1 0 0,0 1 1 0 0,0 0-1 0 0,0 0 0 0 0,0 0 1 0 0,0 0-1 0 0,0 0 1 0 0,0 0-1 0 0,0 0 1 0 0,0 0-1 0 0,0-1 0 0 0,0 1 1 0 0,0 0-1 0 0,0 0 1 0 0,0 0-1 0 0,0 0 1 0 0,0 0-1 0 0,0 0 0 0 0,0 0 1 0 0,1 0-1 0 0,-1-1 1 0 0,0 1-1 0 0,0 0 1 0 0,0 0-1 0 0,0 0 1 0 0,-8 10 23 0 0,-6 16-42 0 0,5-3 13 0 0,-5 14 84 0 0,1 0 0 0 0,1 0 0 0 0,-7 44-1 0 0,25-109-370 0 0,13-36-1 0 0,-13 47 277 0 0,0 0-1 0 0,-1-1 1 0 0,-1 0 0 0 0,-1 0 0 0 0,0 0-1 0 0,-1-33 1 0 0,-2 50 38 0 0,0 0 0 0 0,0-1 0 0 0,0 1-1 0 0,0 0 1 0 0,0 0 0 0 0,0 0 0 0 0,0 0 0 0 0,-1 0 0 0 0,1 0 0 0 0,0 0-1 0 0,-1 0 1 0 0,1 0 0 0 0,-1 0 0 0 0,1 0 0 0 0,-1 0 0 0 0,1 0 0 0 0,-1 0 0 0 0,0 0-1 0 0,1 1 1 0 0,-1-1 0 0 0,-1-1 0 0 0,1 2-15 0 0,0 0 0 0 0,0 0 0 0 0,0 0 0 0 0,1-1 0 0 0,-1 2 0 0 0,0-1 0 0 0,0 0 0 0 0,0 0 0 0 0,0 0 1 0 0,1 0-1 0 0,-1 0 0 0 0,0 1 0 0 0,0-1 0 0 0,1 0 0 0 0,-1 1 0 0 0,0-1 0 0 0,0 1 0 0 0,1-1 0 0 0,-1 0 0 0 0,0 1 0 0 0,0 0 0 0 0,-4 4-15 0 0,0 0-1 0 0,0 0 1 0 0,0 1-1 0 0,-7 11 1 0 0,7-8 14 0 0,0 0-1 0 0,1 1 1 0 0,0 0 0 0 0,0 0 0 0 0,1 0-1 0 0,1 1 1 0 0,0-1 0 0 0,0 0 0 0 0,0 18-1 0 0,2-28-8 0 0,0 0 0 0 0,0 0-1 0 0,0 0 1 0 0,0 0 0 0 0,1 0-1 0 0,-1 0 1 0 0,0-1 0 0 0,0 1 0 0 0,0 0-1 0 0,0 0 1 0 0,0 0 0 0 0,0 0-1 0 0,0 0 1 0 0,1 0 0 0 0,-1 0-1 0 0,0 0 1 0 0,0 0 0 0 0,0-1-1 0 0,0 1 1 0 0,0 0 0 0 0,1 0 0 0 0,-1 0-1 0 0,0 0 1 0 0,0 0 0 0 0,0 0-1 0 0,0 0 1 0 0,1 0 0 0 0,-1 0-1 0 0,0 0 1 0 0,0 0 0 0 0,0 0-1 0 0,0 0 1 0 0,0 0 0 0 0,1 1-1 0 0,-1-1 1 0 0,0 0 0 0 0,0 0 0 0 0,0 0-1 0 0,0 0 1 0 0,0 0 0 0 0,1 0-1 0 0,-1 0 1 0 0,0 0 0 0 0,0 0-1 0 0,0 0 1 0 0,0 1 0 0 0,0-1-1 0 0,0 0 1 0 0,0 0 0 0 0,0 0-1 0 0,0 0 1 0 0,1 0 0 0 0,-1 1 0 0 0,0-1-1 0 0,0 0 1 0 0,0 0 0 0 0,0 0-1 0 0,0 0 1 0 0,0 0 0 0 0,0 1-1 0 0,0-1 1 0 0,8-11-82 0 0,-8 10 85 0 0,64-101-1697 0 0,-57 90 1371 0 0,-1-1-1 0 0,-1 1 0 0 0,0-1 0 0 0,-1 0 0 0 0,0 0 1 0 0,3-25-1 0 0,-6 37 348 0 0,-1 0 1 0 0,0 1 0 0 0,0-1-1 0 0,0 0 1 0 0,1 0 0 0 0,-1 0-1 0 0,0 0 1 0 0,0 0 0 0 0,0 0-1 0 0,-1 1 1 0 0,1-1 0 0 0,0 0-1 0 0,0 0 1 0 0,0 0-1 0 0,-1 0 1 0 0,1 0 0 0 0,0 1-1 0 0,-1-1 1 0 0,0-1 0 0 0,1 2-2 0 0,-1 0 0 0 0,1 1 1 0 0,-1-1-1 0 0,0 0 0 0 0,1 1 0 0 0,-1-1 1 0 0,1 0-1 0 0,-1 1 0 0 0,1-1 1 0 0,-1 0-1 0 0,1 1 0 0 0,0-1 0 0 0,-1 1 1 0 0,1-1-1 0 0,-1 1 0 0 0,1-1 1 0 0,0 1-1 0 0,-1 0 0 0 0,1 0 0 0 0,-19 35 418 0 0,-34 94 1548 0 0,45-106-1834 0 0,2 0 0 0 0,0 0 0 0 0,-4 41 0 0 0,34-105-326 0 0,23-37-1608 0 0,-38 57 1679 0 0,0-1-1 0 0,-2 0 0 0 0,0 0 0 0 0,-2-1 0 0 0,5-31 1 0 0,-19 62 728 0 0,-2 8-582 0 0,-1 12 244 0 0,2 1 1 0 0,1 0-1 0 0,1 0 1 0 0,-5 49 0 0 0,13-78-289 0 0,-2 27 64 0 0,2-27-67 0 0,-1 0 0 0 0,1 0 0 0 0,0 0 0 0 0,0 0 0 0 0,1 0-1 0 0,-1 1 1 0 0,0-1 0 0 0,0 0 0 0 0,0 0 0 0 0,1 0 0 0 0,-1 0-1 0 0,0 0 1 0 0,1 0 0 0 0,-1 0 0 0 0,1 0 0 0 0,0 0 0 0 0,-1 0-1 0 0,1 0 1 0 0,0-1 0 0 0,0 2 0 0 0,0-2 2 0 0,0 0-1 0 0,-1 0 1 0 0,1 0-1 0 0,0 0 1 0 0,0 0-1 0 0,-1 0 1 0 0,1-1 0 0 0,0 1-1 0 0,-1 0 1 0 0,1-1-1 0 0,0 1 1 0 0,-1 0-1 0 0,1-1 1 0 0,-1 1-1 0 0,1-1 1 0 0,0 1 0 0 0,-1-1-1 0 0,1 1 1 0 0,-1-1-1 0 0,1 1 1 0 0,-1-1-1 0 0,0 1 1 0 0,1-1 0 0 0,-1 0-1 0 0,0 1 1 0 0,1-2-1 0 0,12-23 3 0 0,-10 20-3 0 0,27-49-440 0 0,-16 30-117 0 0,0 0 1 0 0,-2-1-1 0 0,16-46 0 0 0,-25 52 698 0 0,-11 29 79 0 0,-12 30 302 0 0,5-7-106 0 0,1 2 0 0 0,2-1-1 0 0,1 2 1 0 0,2-1 0 0 0,-6 44-1 0 0,15-79-414 0 0,0 0 0 0 0,1 0-1 0 0,-1 0 1 0 0,0 0-1 0 0,0 0 1 0 0,0 0 0 0 0,0 0-1 0 0,0 0 1 0 0,0 0-1 0 0,0 0 1 0 0,0 0 0 0 0,0 0-1 0 0,0 0 1 0 0,0 0-1 0 0,0 0 1 0 0,0 0 0 0 0,0 0-1 0 0,0 0 1 0 0,0 0-1 0 0,0 0 1 0 0,0 0 0 0 0,0 0-1 0 0,0 0 1 0 0,1 0-1 0 0,-1 0 1 0 0,0 0 0 0 0,0 0-1 0 0,0 0 1 0 0,0 0-1 0 0,0 0 1 0 0,0 0 0 0 0,0 0-1 0 0,0 0 1 0 0,0 0-1 0 0,0 0 1 0 0,0 0 0 0 0,0 0-1 0 0,0 0 1 0 0,0 0 0 0 0,0 0-1 0 0,0 0 1 0 0,0 0-1 0 0,0 0 1 0 0,0 0 0 0 0,0 0-1 0 0,0 1 1 0 0,0-1-1 0 0,0 0 1 0 0,1 0 0 0 0,-1 0-1 0 0,0 0 1 0 0,0 0-1 0 0,0 0 1 0 0,0 0 0 0 0,0 0-1 0 0,0 0 1 0 0,0 0-1 0 0,0 0 1 0 0,0 0 0 0 0,5-7-53 0 0,5-9-23 0 0,22-57-437 0 0,14-35-2380 0 0,-41 90 2757 0 0,-6 16 231 0 0,-5 11 184 0 0,-1 3 68 0 0,1 1-1 0 0,1 0 0 0 0,0 1 0 0 0,-6 25 0 0 0,11-30-955 0 0,9-5-2641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1:00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319 115 1263 0 0,'10'1'32'0'0,"-28"11"1710"0"0,-24 21 0 0 0,28-22-1496 0 0,0 0 1 0 0,-1 0-1 0 0,-18 9 1 0 0,33-20-301 0 0,28-6-394 0 0,2-3 1118 0 0,0 0-1 0 0,-1-2 0 0 0,37-21 1 0 0,-65 32-292 0 0,-3 12-270 0 0,-1-8-103 0 0,-1 0-1 0 0,0 0 1 0 0,0 0-1 0 0,0 0 1 0 0,0 0-1 0 0,-1-1 0 0 0,1 0 1 0 0,-1 0-1 0 0,0 0 1 0 0,-5 2-1 0 0,3-2-4 0 0,1 1-1 0 0,0 0 1 0 0,-1 0-1 0 0,-7 8 1 0 0,17-11-325 0 0,6-3 140 0 0,11-4 40 0 0,-5-1 53 0 0,-1-1-1 0 0,0 0 1 0 0,-1 0-1 0 0,17-16 1 0 0,29-16 1030 0 0,-59 39-522 0 0,-3 2-378 0 0,-1 0-1 0 0,1 0 0 0 0,0 0 0 0 0,-1 1 1 0 0,1-1-1 0 0,0 1 0 0 0,0 0 1 0 0,0 0-1 0 0,1 0 0 0 0,-1 0 0 0 0,-3 3 1 0 0,-4 3 58 0 0,-13 9 107 0 0,17-12-178 0 0,0-1-1 0 0,0 1 1 0 0,0-1-1 0 0,0 0 1 0 0,0 0-1 0 0,-1-1 1 0 0,0 0-1 0 0,0 0 1 0 0,-10 2-1 0 0,15-5-24 0 0,3-1-36 0 0,0-1 0 0 0,0 1 0 0 0,0-1-1 0 0,0 1 1 0 0,0-1 0 0 0,0 1-1 0 0,1 0 1 0 0,-1 0 0 0 0,3-2 0 0 0,10-9-61 0 0,0-1 1 0 0,-1-1-1 0 0,0 0 1 0 0,19-29-1 0 0,-32 43 100 0 0,0 0 0 0 0,0 0 0 0 0,1-1 0 0 0,-1 1-1 0 0,0 0 1 0 0,0 0 0 0 0,0-1 0 0 0,0 1 0 0 0,1 0 0 0 0,-1-1 0 0 0,0 1 0 0 0,0 0-1 0 0,0 0 1 0 0,0-1 0 0 0,0 1 0 0 0,0 0 0 0 0,0-1 0 0 0,0 1 0 0 0,1 0 0 0 0,-1-1-1 0 0,0 1 1 0 0,0 0 0 0 0,-1 0 0 0 0,1-1 0 0 0,0 1 0 0 0,0 0 0 0 0,0-1 0 0 0,0 1-1 0 0,0 0 1 0 0,0-1 0 0 0,0 1 0 0 0,0 0 0 0 0,-1 0 0 0 0,1-1 0 0 0,0 1 0 0 0,0 0 0 0 0,0 0-1 0 0,0-1 1 0 0,-1 1 0 0 0,1 0 0 0 0,-1-1 0 0 0,-15-1 242 0 0,-20 7 106 0 0,36-5-351 0 0,-40 10 18 0 0,17-4 10 0 0,-1-1-1 0 0,0-1 1 0 0,-36 2-1 0 0,60-6-27 0 0,0 0 0 0 0,-1 0 0 0 0,1 0 0 0 0,0 0 0 0 0,-1 0 0 0 0,1 0 0 0 0,0 0 0 0 0,0 0 0 0 0,-1 0 0 0 0,1 0 0 0 0,0 0 0 0 0,0 0 0 0 0,-1-1 0 0 0,1 1 0 0 0,0 0 0 0 0,0 0 0 0 0,-1 0 0 0 0,1 0 0 0 0,0 0 0 0 0,0-1 0 0 0,-1 1 0 0 0,1 0 0 0 0,0 0 0 0 0,0 0 0 0 0,0-1 0 0 0,-1 1 0 0 0,1 0 0 0 0,0 0 0 0 0,0 0 0 0 0,0-1 0 0 0,0 1 0 0 0,0 0 0 0 0,0 0 0 0 0,0-1 0 0 0,-1 1 0 0 0,1 0 0 0 0,0-1 0 0 0,0 1 0 0 0,0 0 0 0 0,0 0 0 0 0,0-1 0 0 0,0 1 0 0 0,0 0 0 0 0,0 0 0 0 0,0-1 0 0 0,0 1 0 0 0,1 0 0 0 0,-1-1 0 0 0,0 1 0 0 0,0 0 0 0 0,0 0 0 0 0,0-1 0 0 0,0 1 0 0 0,0 0 0 0 0,1-1 0 0 0,5-9 0 0 0,2 2 0 0 0,0-1 0 0 0,16-11 0 0 0,-17 14 0 0 0,0 0 0 0 0,0 0 0 0 0,0-1 0 0 0,10-13 0 0 0,-17 20 2 0 0,1-1-1 0 0,-1 1 1 0 0,0 0-1 0 0,1-1 0 0 0,-1 1 1 0 0,0 0-1 0 0,1-1 0 0 0,-1 1 1 0 0,0 0-1 0 0,0-1 1 0 0,1 1-1 0 0,-1-1 0 0 0,0 1 1 0 0,0-1-1 0 0,0 1 1 0 0,0 0-1 0 0,0-1 0 0 0,1 1 1 0 0,-1-1-1 0 0,0 1 0 0 0,0-1 1 0 0,0 1-1 0 0,0-1 1 0 0,0 1-1 0 0,-1-1 0 0 0,1 1 1 0 0,0 0-1 0 0,0-1 1 0 0,0 1-1 0 0,0-1 0 0 0,-1 0 1 0 0,-13 4 56 0 0,-26 17-83 0 0,37-18-23 0 0,-165 78-70 0 0,166-79 118 0 0,-5 3-2 0 0,-1-1 0 0 0,1-1 0 0 0,-1 1 0 0 0,-9 1 0 0 0,17-4-52 0 0,22-12-402 0 0,25-22-197 0 0,63-46 1744 0 0,-110 79-730 0 0,-4 3-328 0 0,0-1-1 0 0,0 1 1 0 0,0 0 0 0 0,0 0-1 0 0,1 0 1 0 0,-1 0 0 0 0,0 0-1 0 0,-3 4 1 0 0,-2 1 5 0 0,-1-1-53 0 0,-6 5-379 0 0,1-2-1 0 0,-2 1 1 0 0,1-2 0 0 0,-23 8-1 0 0,38-16-270 0 0,4-2 377 0 0,11-6 163 0 0,-3 1-621 0 0,-8 4-1558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22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3130 0 799 0 0,'0'0'3776'0'0,"13"4"-3394"0"0,9 20-361 0 0,-21-22 32 0 0,0 1 17 0 0,1 7 20 0 0,-2-7 102 0 0,0 0-101 0 0,-2 5 4 0 0,0 1-1 0 0,-1-1 1 0 0,0 0 0 0 0,-1 0 0 0 0,1 0-1 0 0,-1 0 1 0 0,-1 0 0 0 0,-8 10-1 0 0,0-2 187 0 0,0-1-1 0 0,-28 24 0 0 0,-15 19 184 0 0,24-30-388 0 0,17-14-9 0 0,0-1-1 0 0,-1-1 1 0 0,0 0-1 0 0,-21 10 0 0 0,-20 11-135 0 0,39-22 135 0 0,1-1-1 0 0,-1 0 0 0 0,-29 9 0 0 0,-31 14 117 0 0,-134 44-172 0 0,140-42 182 0 0,46-24-190 0 0,1 0-1 0 0,-27 17 0 0 0,1 0-29 0 0,1 4 28 0 0,21-12 0 0 0,-29 16 27 0 0,-98 45 0 0 0,103-57-45 0 0,0 3 0 0 0,-80 53 0 0 0,115-68 36 0 0,-26 12-1 0 0,-14 9 12 0 0,-309 191-93 0 0,330-203 64 0 0,0 1 0 0 0,1 2 0 0 0,-36 33 0 0 0,-9 27 0 0 0,57-56 0 0 0,-44 37 0 0 0,-136 116 246 0 0,80-64-172 0 0,-23 14-63 0 0,107-94 211 0 0,2 2 1 0 0,-61 81-1 0 0,30-35-108 0 0,58-71-71 0 0,0 1 0 0 0,-12 19-1 0 0,18-24-42 0 0,0 0 0 0 0,0 1 0 0 0,-5 17 0 0 0,8-22 0 0 0,-2 7 5 0 0,-4 7 11 0 0,1 1 0 0 0,-5 27 1 0 0,11-43-12 0 0,-1 9 7 0 0,1 0-1 0 0,0 0 1 0 0,1 0-1 0 0,1-1 1 0 0,3 27-1 0 0,-3-35-22 0 0,7 17-51 0 0,-8-19 53 0 0,0-2 9 0 0,0 0-1 0 0,1 0 1 0 0,-1 0 0 0 0,0 0 0 0 0,0 0-1 0 0,1 0 1 0 0,-1 0 0 0 0,1 0 0 0 0,-1 0-1 0 0,1 0 1 0 0,-1 0 0 0 0,1 0-1 0 0,0-1 1 0 0,-1 1 0 0 0,1 0 0 0 0,0 0-1 0 0,0-1 1 0 0,0 1 0 0 0,-1 0 0 0 0,2 0-1 0 0,3 3 19 0 0,0 0 0 0 0,-1 0 0 0 0,2 0-1 0 0,-1-1 1 0 0,0 1 0 0 0,1-1 0 0 0,-1 0-1 0 0,9 2 1 0 0,52 15 236 0 0,-32-11-196 0 0,32 3-131 0 0,-5 3 139 0 0,-28-8 2 0 0,53 19-1 0 0,-68-21-67 0 0,-1 0 0 0 0,28 4 0 0 0,3 0 0 0 0,-21-4 27 0 0,47 3-1 0 0,17 3 49 0 0,-56-4-2 0 0,0-2 1 0 0,1-1-1 0 0,0-2 0 0 0,0-1 0 0 0,0-2 0 0 0,35-5 0 0 0,157-18-73 0 0,-213 23 0 0 0,3 0 5 0 0,27-3 25 0 0,52 3-1 0 0,5-1 163 0 0,-79 3-187 0 0,28 2 57 0 0,76 14-1 0 0,-61-4-61 0 0,72 17 11 0 0,-115-25 28 0 0,1-1 0 0 0,38 1 0 0 0,10 1-39 0 0,8 2 11 0 0,5 0 106 0 0,-64-4-108 0 0,62 17 110 0 0,20 10 0 0 0,34 12 18 0 0,-117-37-137 0 0,1 0 0 0 0,38 3 0 0 0,18 0-6 0 0,66 10-12 0 0,-109-12 72 0 0,0-2 0 0 0,0-2 0 0 0,36 0 0 0 0,-49-3-19 0 0,36 6 0 0 0,-39-4-37 0 0,0 0 0 0 0,35-2 0 0 0,203-4 279 0 0,-163 4-106 0 0,-52 2-106 0 0,28-2-80 0 0,45-8-5 0 0,-84 3 36 0 0,15 0 68 0 0,-1-3-1 0 0,81-25 0 0 0,-56 7-13 0 0,83-44-1 0 0,-104 43-49 0 0,-1-2-1 0 0,-2-1 1 0 0,-1-3-1 0 0,-1-1 1 0 0,45-49-1 0 0,-78 72-25 0 0,58-59 98 0 0,4 2 0 0 0,91-67 0 0 0,-32 47 6 0 0,-69 50-21 0 0,-3-3 1 0 0,90-80-1 0 0,-74 47-42 0 0,277-247 98 0 0,-206 202-186 0 0,31-71 194 0 0,-95 96-101 0 0,82-86-40 0 0,-150 161 43 0 0,0 0 0 0 0,-1-2 0 0 0,-1 1 0 0 0,-1-1 0 0 0,-1-1 0 0 0,-1 0 0 0 0,11-41 0 0 0,-17 51-40 0 0,-1-1-1 0 0,0 1 1 0 0,-1 0 0 0 0,0-1-1 0 0,-1 1 1 0 0,0 0-1 0 0,-1-1 1 0 0,-1 1-1 0 0,0 0 1 0 0,0-1-1 0 0,-2 1 1 0 0,1 0 0 0 0,-1 1-1 0 0,-1-1 1 0 0,0 1-1 0 0,-1 0 1 0 0,0 0-1 0 0,0 0 1 0 0,-1 1-1 0 0,-1 0 1 0 0,0 1 0 0 0,0-1-1 0 0,-1 2 1 0 0,-19-17-1 0 0,8 12 13 0 0,-1 1 0 0 0,0 1 0 0 0,-37-14-1 0 0,-70-16 54 0 0,114 37-67 0 0,-83-24 21 0 0,-2 4-1 0 0,-148-16 0 0 0,182 34 12 0 0,-233-15 126 0 0,-206-3-193 0 0,319 11 34 0 0,-208-30 0 0 0,256 26-43 0 0,-1 7 0 0 0,-156 7 1 0 0,209 12 11 0 0,-28 0 8 0 0,9-4 119 0 0,-195 36 0 0 0,263-34-96 0 0,-89 19 0 0 0,114-23 12 0 0,0-1 0 0 0,0 0-1 0 0,0-1 1 0 0,0-1 0 0 0,-1 1 0 0 0,1-2-1 0 0,0 1 1 0 0,0-2 0 0 0,-12-2 0 0 0,19 3-11 0 0,0 0 1 0 0,0 0 0 0 0,0 0 0 0 0,1-1-1 0 0,-1 0 1 0 0,-7-4 0 0 0,5 2-4 0 0,4 3 0 0 0,0 0-1 0 0,1 1 1 0 0,-1-1 0 0 0,1 0-1 0 0,-1 0 1 0 0,1 0-1 0 0,-1-1 1 0 0,1 1 0 0 0,0 0-1 0 0,-1 0 1 0 0,1-1-1 0 0,0 1 1 0 0,0-1 0 0 0,0 1-1 0 0,0-1 1 0 0,0 1-1 0 0,-1-4 1 0 0,1 0-67 0 0,0 4-243 0 0,-11-5-1364 0 0,-20 7-3080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23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2991 0 0,'2'1'134'0'0,"48"19"406"0"0,0 3 1 0 0,58 36-1 0 0,-55-31 527 0 0,1-2 0 0 0,92 31 0 0 0,-7-3 57 0 0,-105-39-851 0 0,5 1 202 0 0,41 24 0 0 0,29 17 266 0 0,-35-20-538 0 0,-50-24-119 0 0,1-1 0 0 0,0-1 1 0 0,1-1-1 0 0,0-2 0 0 0,50 11 0 0 0,-40-13-47 0 0,0-3-1 0 0,0 0 0 0 0,0-2 0 0 0,1-2 0 0 0,-1-2 0 0 0,66-12 1 0 0,-79 10-35 0 0,68-13-78 0 0,-89 18 51 0 0,-2 0-23 0 0,0-1-1 0 0,0 1 1 0 0,0 0-1 0 0,0 0 1 0 0,0 0-1 0 0,0 0 1 0 0,0 0-1 0 0,0 0 1 0 0,0 0-1 0 0,0 0 1 0 0,0 0-1 0 0,0 0 1 0 0,0 0-1 0 0,0 0 1 0 0,0 0-1 0 0,0 0 1 0 0,-32-4-3923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24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1839 0 0,'0'0'83'0'0,"12"-1"10"0"0,-11 1-92 0 0,0 0-1 0 0,0 0 0 0 0,0 0 0 0 0,0 0 0 0 0,1 0 0 0 0,-1 0 1 0 0,0 1-1 0 0,0-1 0 0 0,0 0 0 0 0,0 1 0 0 0,0-1 0 0 0,0 1 0 0 0,0-1 1 0 0,0 1-1 0 0,0-1 0 0 0,0 1 0 0 0,0 0 0 0 0,0-1 0 0 0,0 1 1 0 0,-1 0-1 0 0,1 0 0 0 0,0 0 0 0 0,-1 0 0 0 0,1 0 0 0 0,0 0 0 0 0,-1 0 1 0 0,1 0-1 0 0,0 1 0 0 0,0 1 7 0 0,6 9 62 0 0,-1 0-1 0 0,0 1 0 0 0,-1-1 0 0 0,-1 1 0 0 0,6 23 0 0 0,7 72 435 0 0,-6-29-187 0 0,22 67 106 0 0,-28-128-439 0 0,-3-14-32 0 0,-1 0-1 0 0,1 0 1 0 0,-1 0-1 0 0,0 0 0 0 0,0 1 1 0 0,0-1-1 0 0,-1 0 1 0 0,1 1-1 0 0,-1-1 0 0 0,0 0 1 0 0,-1 1-1 0 0,1-1 1 0 0,-1 0-1 0 0,0 0 1 0 0,0 1-1 0 0,0-1 0 0 0,0 0 1 0 0,-4 7-1 0 0,3-8-27 0 0,1-1-3 0 0,0 1 1 0 0,0-1-1 0 0,-1 0 1 0 0,1 0-1 0 0,-1 0 1 0 0,1 0-1 0 0,-1 0 0 0 0,0 0 1 0 0,0 0-1 0 0,0 0 1 0 0,0-1-1 0 0,0 1 1 0 0,0-1-1 0 0,-3 2 0 0 0,-8 3-368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24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1 129 4143 0 0,'18'-3'184'0'0,"-4"3"40"0"0,5 1-224 0 0,3-1 0 0 0,0-4 0 0 0,1 2 0 0 0,2 2 0 0 0,0 0 0 0 0,0-5 0 0 0,0 4 0 0 0,3-1-192 0 0,-1-1 32 0 0,0-5 0 0 0,-1 2 0 0 0,1 0-184 0 0,-2-3-32 0 0,0-4-8 0 0,48-54-768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24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1375 0 0,'0'0'66'0'0,"-1"2"-8"0"0,-2 6-18 0 0,1 0 0 0 0,0-1-1 0 0,1 1 1 0 0,0 0-1 0 0,0 1 1 0 0,0-1 0 0 0,1 0-1 0 0,0 0 1 0 0,1 0-1 0 0,2 13 1 0 0,-1-5 31 0 0,26 266 330 0 0,-7-159-1713 0 0,-20-121 992 0 0</inkml:trace>
  <inkml:trace contextRef="#ctx0" brushRef="#br0" timeOffset="1">241 206 4031 0 0,'-1'28'176'0'0,"1"-8"40"0"0,1 5-216 0 0,3 0 0 0 0,-1 3 0 0 0,-2 2 0 0 0,-1 1 96 0 0,2 0-32 0 0,-1-1 0 0 0,-1-2 0 0 0,-1 0-152 0 0,-1-3-32 0 0,2-5-8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25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2759 0 0,'0'0'272'0'0,"21"24"-1472"0"0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25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366 46 2991 0 0,'-11'1'30'0'0,"1"1"0"0"0,-1 1 0 0 0,0-1-1 0 0,1 1 1 0 0,0 1 0 0 0,0 0-1 0 0,0 1 1 0 0,0 0 0 0 0,1 0-1 0 0,-1 1 1 0 0,-9 8 0 0 0,-10 10 14 0 0,-48 51 0 0 0,58-55 2 0 0,5-5-18 0 0,1 0 1 0 0,1 1-1 0 0,0 1 1 0 0,-14 26-1 0 0,20-33-29 0 0,2 0-1 0 0,-1 0 1 0 0,2 0-1 0 0,-1 1 1 0 0,1-1 0 0 0,1 1-1 0 0,0 0 1 0 0,0 0 0 0 0,1 20-1 0 0,1-28 2 0 0,0 0-1 0 0,1 0 1 0 0,-1 0 0 0 0,1 0-1 0 0,0 0 1 0 0,0 0-1 0 0,0 0 1 0 0,0-1 0 0 0,1 1-1 0 0,-1 0 1 0 0,1-1-1 0 0,-1 1 1 0 0,1-1 0 0 0,0 1-1 0 0,0-1 1 0 0,0 0 0 0 0,0 0-1 0 0,0 0 1 0 0,1 0-1 0 0,-1 0 1 0 0,1-1 0 0 0,-1 1-1 0 0,1-1 1 0 0,0 1-1 0 0,-1-1 1 0 0,1 0 0 0 0,0 0-1 0 0,0 0 1 0 0,5 1 0 0 0,-2-1 0 0 0,1 0 0 0 0,0 0 0 0 0,-1-1 0 0 0,1 0 0 0 0,0 0 0 0 0,0 0 0 0 0,-1-1 0 0 0,1 0 0 0 0,0 0 0 0 0,-1-1 0 0 0,1 0 0 0 0,8-4 0 0 0,0-1 4 0 0,0-1 0 0 0,-1-1 0 0 0,0-1 0 0 0,-1 0-1 0 0,23-21 1 0 0,50-68 31 0 0,-44 49-29 0 0,-14 16 224 0 0,-2-1 0 0 0,-1-1-1 0 0,-1-1 1 0 0,32-71-1 0 0,-49 79 527 0 0,-6 27 172 0 0,-1 3-741 0 0,0 1-181 0 0,1-1-1 0 0,-1 1 1 0 0,0 0 0 0 0,1 0-1 0 0,-1 0 1 0 0,0 0-1 0 0,0 0 1 0 0,-1 0 0 0 0,1 0-1 0 0,0 0 1 0 0,-1 0-1 0 0,0 4 1 0 0,-1 2 18 0 0,-36 181 520 0 0,34-172-505 0 0,-40 166 116 0 0,32-142-105 0 0,-3-1 0 0 0,-26 54-1 0 0,31-74-25 0 0,-2-1 0 0 0,0 0 0 0 0,-1-1 0 0 0,-1-1 0 0 0,-1 0 0 0 0,-1 0 0 0 0,-30 24 0 0 0,42-39 19 0 0,0 0-174 0 0,1-1 1 0 0,-1 0-1 0 0,1 1 1 0 0,-1-1-1 0 0,1-1 1 0 0,-1 1 0 0 0,0-1-1 0 0,0 1 1 0 0,1-1-1 0 0,-1 0 1 0 0,0 0-1 0 0,0-1 1 0 0,1 1-1 0 0,-1-1 1 0 0,-5-1-1 0 0,6 0-147 0 0,0 1 0 0 0,0-1 0 0 0,1 0 0 0 0,-1 0 0 0 0,0 0 0 0 0,1-1 0 0 0,-1 1 0 0 0,1-1 0 0 0,0 1 0 0 0,0-1 0 0 0,0 0 0 0 0,-3-5 0 0 0,-5-9-874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25.8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3455 0 0,'4'11'306'0'0,"8"29"-221"0"0,-2 1 1 0 0,-1 1-1 0 0,-3-1 1 0 0,-1 1 0 0 0,-1 50-1 0 0,3 114 1056 0 0,13-219-1023 0 0,11-21-81 0 0,30-43 1 0 0,-16 18-53 0 0,-33 44-6 0 0,6-7-91 0 0,23-22 0 0 0,-36 38 172 0 0,1 1-1 0 0,0 0 0 0 0,0 1 1 0 0,1-1-1 0 0,-1 1 0 0 0,1 0 1 0 0,0 1-1 0 0,14-6 0 0 0,-20 9-16 0 0,1 0-1 0 0,-1 0 1 0 0,0-1 0 0 0,0 1-1 0 0,0 0 1 0 0,0 0-1 0 0,0 0 1 0 0,0 1 0 0 0,0-1-1 0 0,0 0 1 0 0,1 0-1 0 0,-1 0 1 0 0,0 1 0 0 0,0-1-1 0 0,0 1 1 0 0,0-1 0 0 0,0 1-1 0 0,0-1 1 0 0,0 1-1 0 0,0-1 1 0 0,-1 1 0 0 0,1 0-1 0 0,0 0 1 0 0,0-1-1 0 0,0 1 1 0 0,-1 0 0 0 0,1 0-1 0 0,0 0 1 0 0,-1 0-1 0 0,1 0 1 0 0,-1 0 0 0 0,1 0-1 0 0,-1 0 1 0 0,1 0 0 0 0,-1 0-1 0 0,0 0 1 0 0,0 0-1 0 0,1 1 1 0 0,1 7 179 0 0,-1-1-1 0 0,1 1 1 0 0,-1 15 0 0 0,0-17-102 0 0,0 6 17 0 0,0 20 303 0 0,2-1-1 0 0,2 0 1 0 0,13 51-1 0 0,-15-74-521 0 0,0-1-1 0 0,0 1 1 0 0,1-1 0 0 0,0 0-1 0 0,0 0 1 0 0,1-1-1 0 0,0 1 1 0 0,0-1 0 0 0,1 0-1 0 0,0 0 1 0 0,0-1-1 0 0,1 0 1 0 0,-1 0 0 0 0,1 0-1 0 0,1-1 1 0 0,-1 0-1 0 0,1 0 1 0 0,9 4 0 0 0,-14-8-141 0 0,0 1 0 0 0,0-1 0 0 0,0 0 0 0 0,0 0 0 0 0,1 0 0 0 0,-1 0 0 0 0,0-1 0 0 0,0 1 0 0 0,1-1 0 0 0,-1 0 0 0 0,0 0 0 0 0,0 0 0 0 0,1 0 0 0 0,-1-1 0 0 0,0 1 0 0 0,1-1 0 0 0,-1 0 0 0 0,0 0 0 0 0,0 0 0 0 0,6-3 0 0 0,11-12-1504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3223 0 0,'1'1'240'0'0,"2"2"-384"0"0,-1 1-1 0 0,1-1 0 0 0,0 0 0 0 0,1 0 1 0 0,-1 0-1 0 0,0 0 0 0 0,1 0 0 0 0,0-1 1 0 0,-1 1-1 0 0,6 1 0 0 0,-9-4 147 0 0,2 1-20 0 0,-1 0 0 0 0,1 0 0 0 0,-1 0 0 0 0,1-1 0 0 0,0 1 0 0 0,-1 0 0 0 0,1-1-1 0 0,0 0 1 0 0,0 1 0 0 0,0-1 0 0 0,-1 0 0 0 0,1 0 0 0 0,0 0 0 0 0,0 0 0 0 0,3-1 0 0 0,1 1-63 0 0,20-3-95 0 0,-25 3 180 0 0,1 0-1 0 0,0 0 0 0 0,-1 0 0 0 0,1 0 0 0 0,0 0 0 0 0,-1-1 1 0 0,1 1-1 0 0,-1 0 0 0 0,1-1 0 0 0,-1 0 0 0 0,1 1 0 0 0,-1-1 1 0 0,1 0-1 0 0,-1 0 0 0 0,3-1 0 0 0,10-4 314 0 0,-11 5-166 0 0,0 1-1 0 0,0 0 0 0 0,0 0 0 0 0,0 0 1 0 0,1 1-1 0 0,-1-1 0 0 0,0 1 0 0 0,5 1 0 0 0,-7-1 42 0 0,4 19 207 0 0,-5-15-401 0 0,0 0 0 0 0,0 0 0 0 0,0 0 1 0 0,-1 0-1 0 0,0 0 0 0 0,0 0 0 0 0,0 0 0 0 0,-1 0 0 0 0,0-1 0 0 0,0 1 0 0 0,0 0 0 0 0,0-1 0 0 0,-1 0 0 0 0,1 1 1 0 0,-1-1-1 0 0,-1 0 0 0 0,-4 5 0 0 0,-5 3-25 0 0,-1 0 0 0 0,0-1 0 0 0,-24 14 0 0 0,37-24 34 0 0,-14 7-237 0 0,-16 7-924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05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7 4255 0 0,'0'0'198'0'0,"-3"-7"2266"0"0,1 8-2361 0 0,1 1 0 0 0,-1-1 0 0 0,1 0-1 0 0,-1 0 1 0 0,1 0 0 0 0,-1 1 0 0 0,1-1 0 0 0,0 1 0 0 0,0-1 0 0 0,-1 1 0 0 0,1-1 0 0 0,0 1 0 0 0,0 0 0 0 0,1 0 0 0 0,-1-1 0 0 0,-1 5 0 0 0,-9 31 1115 0 0,10-35-1110 0 0,-2 11 309 0 0,-9 42 1103 0 0,12-52-1456 0 0,-1 1 0 0 0,1-1 0 0 0,0 1 1 0 0,0 0-1 0 0,0-1 0 0 0,1 1 0 0 0,-1-1 0 0 0,1 1 1 0 0,0-1-1 0 0,0 1 0 0 0,0-1 0 0 0,3 6 1 0 0,-3-8-63 0 0,-1-1 1 0 0,0 1 0 0 0,1-1-1 0 0,-1 0 1 0 0,1 1 0 0 0,-1-1-1 0 0,1 0 1 0 0,-1 1 0 0 0,1-1-1 0 0,-1 0 1 0 0,1 0 0 0 0,-1 0-1 0 0,1 1 1 0 0,-1-1 0 0 0,1 0-1 0 0,-1 0 1 0 0,1 0 0 0 0,-1 0-1 0 0,1 0 1 0 0,-1 0 0 0 0,1 0-1 0 0,0 0 1 0 0,-1 0 0 0 0,1 0-1 0 0,-1 0 1 0 0,1 0 0 0 0,-1-1-1 0 0,1 1 1 0 0,-1 0 0 0 0,1 0-1 0 0,-1 0 1 0 0,1-1 0 0 0,-1 1 0 0 0,1 0-1 0 0,-1-1 1 0 0,1 1 0 0 0,-1 0-1 0 0,0-1 1 0 0,1 1 0 0 0,0-1-1 0 0,18-18 43 0 0,-18 17-50 0 0,24-33 137 0 0,-22 29-145 0 0,1 0 1 0 0,-1 1-1 0 0,1-1 1 0 0,1 1-1 0 0,-1-1 1 0 0,8-5-1 0 0,-11 10 17 0 0,0 1 0 0 0,-1 0 0 0 0,1-1 0 0 0,0 1 0 0 0,0 0 0 0 0,-1-1 0 0 0,1 1 0 0 0,0 0 0 0 0,0 0 0 0 0,-1 0 1 0 0,1 0-1 0 0,0 0 0 0 0,0 0 0 0 0,0 0 0 0 0,0 0 0 0 0,-1 0 0 0 0,1 0 0 0 0,0 0 0 0 0,0 0 0 0 0,0 0 0 0 0,-1 1 0 0 0,1-1 0 0 0,0 0 0 0 0,0 1 0 0 0,-1-1 0 0 0,1 0 0 0 0,0 1 0 0 0,-1-1 0 0 0,1 1 1 0 0,0-1-1 0 0,-1 1 0 0 0,1 0 0 0 0,-1-1 0 0 0,1 1 0 0 0,-1 0 0 0 0,1-1 0 0 0,-1 1 0 0 0,0 0 0 0 0,1-1 0 0 0,-1 2 0 0 0,19 38 578 0 0,-13-26-373 0 0,-6-13-202 0 0,1 1 0 0 0,-1-1 0 0 0,1 0 0 0 0,-1 0 0 0 0,1 0-1 0 0,-1 0 1 0 0,1 1 0 0 0,0-1 0 0 0,0 0 0 0 0,-1 0 0 0 0,1-1-1 0 0,0 1 1 0 0,0 0 0 0 0,0 0 0 0 0,0 0 0 0 0,0 0 0 0 0,0-1-1 0 0,0 1 1 0 0,1-1 0 0 0,-1 1 0 0 0,0-1 0 0 0,0 1 0 0 0,0-1 0 0 0,1 1-1 0 0,-1-1 1 0 0,0 0 0 0 0,0 0 0 0 0,1 0 0 0 0,-1 0 0 0 0,0 0-1 0 0,3 0 1 0 0,-1-1 9 0 0,0-1 0 0 0,0 1 1 0 0,0-1-1 0 0,0 0 0 0 0,0 0 0 0 0,0 0 0 0 0,-1-1 0 0 0,1 1 0 0 0,-1 0 0 0 0,5-6 0 0 0,-1 0-41 0 0,0 0 0 0 0,-1 0 0 0 0,0 0-1 0 0,0-1 1 0 0,0 1 0 0 0,-1-1 0 0 0,-1 0-1 0 0,1-1 1 0 0,-2 1 0 0 0,1-1 0 0 0,-1 1 0 0 0,1-12-1 0 0,-3 21 1 0 0,0-1 0 0 0,0 1-1 0 0,0-1 1 0 0,0 1 0 0 0,0 0-1 0 0,-1-1 1 0 0,1 1 0 0 0,0-1 0 0 0,0 1-1 0 0,0 0 1 0 0,0-1 0 0 0,0 1-1 0 0,-1-1 1 0 0,1 1 0 0 0,0 0-1 0 0,0-1 1 0 0,-1 1 0 0 0,1 0-1 0 0,0-1 1 0 0,-1 1 0 0 0,1 0 0 0 0,0 0-1 0 0,-1-1 1 0 0,1 1 0 0 0,0 0-1 0 0,-1 0 1 0 0,1 0 0 0 0,0-1-1 0 0,-1 1 1 0 0,1 0 0 0 0,-1 0 0 0 0,1 0-1 0 0,-1 0 1 0 0,1 0 0 0 0,0 0-1 0 0,-1 0 1 0 0,1 0 0 0 0,-1 0-1 0 0,1 0 1 0 0,-1 0 0 0 0,1 0-1 0 0,0 0 1 0 0,-1 0 0 0 0,1 0 0 0 0,-1 0-1 0 0,1 0 1 0 0,-1 1 0 0 0,-23 9-4010 0 0,20-8 1707 0 0,-2 0 473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06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1 10367 0 0,'0'0'472'0'0,"-20"17"-54"0"0,15-15-323 0 0,0 0 0 0 0,0 1 1 0 0,1-1-1 0 0,-1 1 0 0 0,1 0 1 0 0,0 0-1 0 0,-1 0 0 0 0,2 0 1 0 0,-1 1-1 0 0,0 0 0 0 0,0 0 1 0 0,1 0-1 0 0,0 0 0 0 0,0 0 1 0 0,0 1-1 0 0,1-1 0 0 0,-1 1 1 0 0,1 0-1 0 0,0 0 0 0 0,0-1 1 0 0,1 2-1 0 0,0-1 0 0 0,0 0 1 0 0,0 0-1 0 0,0 7 0 0 0,0-8-11 0 0,1-1-1 0 0,0 1 0 0 0,0 0 1 0 0,0-1-1 0 0,0 1 0 0 0,0 0 1 0 0,1-1-1 0 0,0 1 0 0 0,0-1 1 0 0,0 1-1 0 0,2 3 0 0 0,-3-6-79 0 0,0-1 0 0 0,1 1-1 0 0,-1 0 1 0 0,1-1 0 0 0,-1 1-1 0 0,0-1 1 0 0,1 1-1 0 0,0 0 1 0 0,-1-1 0 0 0,1 1-1 0 0,-1-1 1 0 0,1 0 0 0 0,-1 1-1 0 0,1-1 1 0 0,0 1 0 0 0,-1-1-1 0 0,1 0 1 0 0,0 0 0 0 0,0 1-1 0 0,-1-1 1 0 0,1 0-1 0 0,1 0 1 0 0,-1 0-9 0 0,1 0 0 0 0,-1-1 0 0 0,1 1 0 0 0,-1 0 0 0 0,0-1 0 0 0,1 1 0 0 0,-1-1 0 0 0,1 0-1 0 0,-1 1 1 0 0,0-1 0 0 0,0 0 0 0 0,1 0 0 0 0,-1 0 0 0 0,0 0 0 0 0,2-2 0 0 0,4-5-72 0 0,-1 0 1 0 0,1-1 0 0 0,-1 0-1 0 0,-1 0 1 0 0,0 0-1 0 0,0-1 1 0 0,-1 0-1 0 0,0 0 1 0 0,0 0-1 0 0,3-21 1 0 0,0 6 18 0 0,-5 21 58 0 0,-2 4 1 0 0,0 0 0 0 0,0 0 0 0 0,0 0 0 0 0,0 0 0 0 0,-1 0 0 0 0,1 0-1 0 0,0 1 1 0 0,0-1 0 0 0,0 0 0 0 0,0 0 0 0 0,0 0 0 0 0,1 0 0 0 0,-1 0-1 0 0,0 0 1 0 0,0 1 0 0 0,0-1 0 0 0,0 0 0 0 0,0 0 0 0 0,0 0 0 0 0,0 0 0 0 0,0 0-1 0 0,0 0 1 0 0,0 0 0 0 0,0 0 0 0 0,0 1 0 0 0,0-1 0 0 0,0 0 0 0 0,0 0 0 0 0,1 0-1 0 0,-1 0 1 0 0,0 0 0 0 0,0 0 0 0 0,0 0 0 0 0,0 0 0 0 0,0 0 0 0 0,0 0-1 0 0,0 0 1 0 0,0 0 0 0 0,1 0 0 0 0,-1 0 0 0 0,0 0 0 0 0,0 0 0 0 0,0 0 0 0 0,0 0-1 0 0,0 0 1 0 0,0 0 0 0 0,1 0 0 0 0,-1 0 0 0 0,0 0 0 0 0,0 0 0 0 0,0 0 0 0 0,0 0-1 0 0,0 0 1 0 0,0 0 0 0 0,0 0 0 0 0,1 0 0 0 0,-1 0 0 0 0,0 0 0 0 0,0 0-1 0 0,0 0 1 0 0,0 0 0 0 0,0 0 0 0 0,0 0 0 0 0,0 0 0 0 0,0-1 0 0 0,0 1 0 0 0,1 0-1 0 0,-1 0 1 0 0,0 0 0 0 0,2 9 124 0 0,-2-9-112 0 0,-1 58 895 0 0,0-43-1257 0 0,0 0 0 0 0,2 16 0 0 0,0-30-24 0 0,0-3-1263 0 0,1 0 821 0 0,-1 1 0 0 0,1-1 1 0 0,-1 0-1 0 0,1 0 0 0 0,-1 0 0 0 0,0 0 0 0 0,0 0 1 0 0,0 0-1 0 0,1-3 0 0 0,1-2-1264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06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 9439 0 0,'2'1'94'0'0,"-1"-1"-1"0"0,0 0 1 0 0,0 1 0 0 0,0-1-1 0 0,0 1 1 0 0,0-1-1 0 0,0 1 1 0 0,0 0-1 0 0,0-1 1 0 0,0 1-1 0 0,0 0 1 0 0,0 0 0 0 0,0 0-1 0 0,0 0 1 0 0,-1-1-1 0 0,1 1 1 0 0,0 0-1 0 0,-1 0 1 0 0,1 1-1 0 0,-1-1 1 0 0,1 0-1 0 0,-1 0 1 0 0,1 0 0 0 0,-1 0-1 0 0,0 0 1 0 0,1 0-1 0 0,-1 1 1 0 0,0-1-1 0 0,0 0 1 0 0,0 0-1 0 0,0 2 1 0 0,1 41 2007 0 0,-1-41-2085 0 0,-3 14 282 0 0,3-16-222 0 0,2-10-63 0 0,0 0-182 0 0,1 0-1 0 0,0 0 1 0 0,0 0 0 0 0,1 0 0 0 0,0 1 0 0 0,1-1 0 0 0,0 1 0 0 0,0 0 0 0 0,0 0 0 0 0,1 1 0 0 0,1 0-1 0 0,-1 0 1 0 0,1 0 0 0 0,0 1 0 0 0,1 0 0 0 0,9-6 0 0 0,-16 12 199 0 0,-1-1 0 0 0,1 1 0 0 0,-1 0-1 0 0,1-1 1 0 0,0 1 0 0 0,-1 0 0 0 0,1 0 0 0 0,0-1 0 0 0,-1 1 0 0 0,1 0 0 0 0,0 0-1 0 0,-1 0 1 0 0,1 0 0 0 0,0 0 0 0 0,-1 0 0 0 0,1 0 0 0 0,0 0 0 0 0,-1 0 0 0 0,1 0-1 0 0,0 0 1 0 0,-1 1 0 0 0,1-1 0 0 0,0 0 0 0 0,-1 0 0 0 0,1 1 0 0 0,0-1 0 0 0,0 1-1 0 0,0 0 52 0 0,-1 0 0 0 0,1 0 1 0 0,0 0-1 0 0,-1 0 0 0 0,1 1 0 0 0,0-1 0 0 0,-1 0 0 0 0,0 0 0 0 0,1 0 0 0 0,-1 1 0 0 0,0-1 0 0 0,1 0 0 0 0,-1 3 0 0 0,0 7 501 0 0,0 0 0 0 0,-4 21 1 0 0,2-21-540 0 0,-1 29-2340 0 0,4-45-2630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06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11863 0 0,'0'0'540'0'0,"7"23"464"0"0,-7-22-1011 0 0,4 61 523 0 0,-4-56-948 0 0,0 1 1 0 0,-1-1 0 0 0,0 1 0 0 0,0-1 0 0 0,-1 1-1 0 0,1-1 1 0 0,-5 10 0 0 0,6-16 249 0 0,0 0 0 0 0,0 1-1 0 0,0-1 1 0 0,0 0 0 0 0,-1 1 0 0 0,1-1-1 0 0,0 0 1 0 0,0 1 0 0 0,0-1 0 0 0,-1 0 0 0 0,1 0-1 0 0,0 1 1 0 0,0-1 0 0 0,-1 0 0 0 0,1 0 0 0 0,0 1-1 0 0,-1-1 1 0 0,1 0 0 0 0,0 0 0 0 0,-1 0-1 0 0,1 0 1 0 0,0 0 0 0 0,-1 1 0 0 0,1-1 0 0 0,0 0-1 0 0,-1 0 1 0 0,1 0 0 0 0,0 0 0 0 0,-1 0-1 0 0,1 0 1 0 0,0 0 0 0 0,-1 0 0 0 0,1 0 0 0 0,0 0-1 0 0,-1 0 1 0 0,1-1 0 0 0,0 1 0 0 0,-1 0-1 0 0,-2-2-1385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07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11399 0 0,'7'2'504'0'0,"-2"0"104"0"0,1 0-480 0 0,0 0-128 0 0,1 0 0 0 0,0 0 0 0 0,-1 0 0 0 0,0-1 72 0 0,0-1-72 0 0,1 0 64 0 0,-1-1-64 0 0,1-1-88 0 0,0 0 24 0 0,0-1 0 0 0,1-1-184 0 0,-1 0-32 0 0,1 0-8 0 0,15-17-4440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3:07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14 8063 0 0,'-25'12'926'0'0,"20"-10"-711"0"0,0 2 0 0 0,0-1 1 0 0,0 0-1 0 0,0 1 1 0 0,1 0-1 0 0,-1 0 0 0 0,1 1 1 0 0,0-1-1 0 0,0 1 0 0 0,1 0 1 0 0,-1 0-1 0 0,1 0 0 0 0,0 0 1 0 0,1 1-1 0 0,-1-1 0 0 0,1 1 1 0 0,0 0-1 0 0,0-1 1 0 0,1 1-1 0 0,-2 10 0 0 0,3-15-215 0 0,0-1 0 0 0,0 0 0 0 0,0 1-1 0 0,0-1 1 0 0,0 0 0 0 0,0 1 0 0 0,0-1 0 0 0,0 1-1 0 0,0-1 1 0 0,0 0 0 0 0,0 1 0 0 0,0-1-1 0 0,0 1 1 0 0,0-1 0 0 0,0 0 0 0 0,1 1 0 0 0,-1-1-1 0 0,0 0 1 0 0,0 1 0 0 0,0-1 0 0 0,1 0 0 0 0,-1 1-1 0 0,0-1 1 0 0,0 0 0 0 0,1 0 0 0 0,-1 1-1 0 0,0-1 1 0 0,0 0 0 0 0,1 0 0 0 0,-1 1 0 0 0,0-1-1 0 0,1 0 1 0 0,0 0 0 0 0,13-3-18 0 0,9-12-23 0 0,-17 9-6 0 0,-1 0 0 0 0,1-1 1 0 0,-1 1-1 0 0,-1-1 0 0 0,1 0 0 0 0,-1 0 1 0 0,-1 0-1 0 0,1-1 0 0 0,-1 1 1 0 0,4-16-1 0 0,3-6 281 0 0,-10 29-220 0 0,0-1 1 0 0,0 1-1 0 0,1 0 1 0 0,-1 0-1 0 0,0-1 1 0 0,0 1 0 0 0,0 0-1 0 0,0-1 1 0 0,0 1-1 0 0,0 0 1 0 0,0 0-1 0 0,0-1 1 0 0,1 1 0 0 0,-1 0-1 0 0,0 0 1 0 0,0 0-1 0 0,0-1 1 0 0,0 1-1 0 0,1 0 1 0 0,-1 0 0 0 0,0 0-1 0 0,0 0 1 0 0,1-1-1 0 0,-1 1 1 0 0,0 0-1 0 0,0 0 1 0 0,1 0 0 0 0,-1 0-1 0 0,0 0 1 0 0,0 0-1 0 0,1 0 1 0 0,-1 0-1 0 0,0-1 1 0 0,0 1 0 0 0,1 0-1 0 0,-1 0 1 0 0,0 0-1 0 0,1 1 1 0 0,6 8 407 0 0,1 17 106 0 0,-4-4-146 0 0,-4-16-367 0 0,1 1 0 0 0,0-1-1 0 0,1 1 1 0 0,-1-1 0 0 0,1 0 0 0 0,0 1-1 0 0,1-1 1 0 0,0 0 0 0 0,3 6 0 0 0,-2-11-1202 0 0,5-12-3864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37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5295 0 0,'8'20'520'0'0,"5"25"820"0"0,13 86 0 0 0,-7 51 1840 0 0,-17-161-3110 0 0,1 18 134 0 0,-3-25-277 0 0,0 0 0 0 0,2-1 0 0 0,-1 1 0 0 0,2-1 0 0 0,0 1 0 0 0,0-1 0 0 0,6 14 0 0 0,-6-22-1352 0 0,-3-11-5716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37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 5639 0 0,'0'0'512'0'0,"0"0"-418"0"0,-1-1-73 0 0,1 1 160 0 0,25 15 1743 0 0,0-4-1396 0 0,40 24 0 0 0,-44-23-454 0 0,0 0 1 0 0,36 13-1 0 0,-54-24-58 0 0,0 0 0 0 0,0 0 0 0 0,0 0 0 0 0,0 0 0 0 0,-1 1-1 0 0,1-1 1 0 0,0 1 0 0 0,-1 0 0 0 0,1 0 0 0 0,2 2 0 0 0,-5-4-12 0 0,0 1-1 0 0,1-1 1 0 0,-1 1-1 0 0,0-1 1 0 0,1 1-1 0 0,-1 0 1 0 0,0-1-1 0 0,0 1 1 0 0,0-1-1 0 0,1 1 1 0 0,-1 0-1 0 0,0-1 1 0 0,0 1-1 0 0,0-1 1 0 0,0 1-1 0 0,0 0 1 0 0,0-1-1 0 0,0 1 1 0 0,-1 0-1 0 0,1 0 1 0 0,-1 1 3 0 0,1-1 0 0 0,-1 1 0 0 0,0 0 0 0 0,0-1 1 0 0,0 1-1 0 0,0-1 0 0 0,0 1 0 0 0,0-1 0 0 0,-3 3 0 0 0,-4 2 44 0 0,-1 0-1 0 0,0 0 1 0 0,1 0 0 0 0,-2-1 0 0 0,1-1-1 0 0,-19 8 1 0 0,15-7 152 0 0,0 0-1 0 0,0 1 1 0 0,-11 8-1 0 0,21-13-179 0 0,1 1 1 0 0,0 0-1 0 0,0-1 0 0 0,0 1 0 0 0,0 0 0 0 0,0 0 0 0 0,0 0 1 0 0,0 1-1 0 0,1-1 0 0 0,-1 0 0 0 0,1 0 0 0 0,0 1 0 0 0,-1-1 1 0 0,1 1-1 0 0,0-1 0 0 0,0 1 0 0 0,1 0 0 0 0,-1-1 0 0 0,0 6 1 0 0,1-3 63 0 0,0 0 0 0 0,1-1-1 0 0,-1 1 1 0 0,1 0 0 0 0,0-1 0 0 0,1 1 0 0 0,-1-1 0 0 0,1 1 0 0 0,0-1 0 0 0,4 7 0 0 0,2 3 109 0 0,1-1 0 0 0,0-1 0 0 0,1 0 0 0 0,1 0 0 0 0,0-1 0 0 0,12 10 0 0 0,0 0-548 0 0,-18-16 104 0 0,1 1 0 0 0,-1-1 0 0 0,1-1 0 0 0,0 1 0 0 0,0-1-1 0 0,0 0 1 0 0,0 0 0 0 0,11 4 0 0 0,-10-8-2920 0 0,-4-2 1537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39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0 5639 0 0,'-12'1'616'0'0,"5"-1"-603"0"0,1 1 0 0 0,-1 0 0 0 0,1 1 0 0 0,0-1 0 0 0,0 1 0 0 0,-10 4 0 0 0,-13 4 24 0 0,-15-4 810 0 0,33-5-556 0 0,-1 1 0 0 0,-18 4 0 0 0,28-5-199 0 0,0 0 0 0 0,0 0 0 0 0,0 0-1 0 0,1 0 1 0 0,-1 0 0 0 0,0 1 0 0 0,1-1 0 0 0,-1 1-1 0 0,1-1 1 0 0,-1 1 0 0 0,1-1 0 0 0,0 1-1 0 0,0 0 1 0 0,-1-1 0 0 0,1 1 0 0 0,0 0 0 0 0,1 0-1 0 0,-1 0 1 0 0,0 0 0 0 0,0 0 0 0 0,1 0 0 0 0,-1 0-1 0 0,1 0 1 0 0,0 0 0 0 0,0 0 0 0 0,0 3-1 0 0,-1 8 160 0 0,1-1-1 0 0,1 1 1 0 0,2 15 0 0 0,0-12-149 0 0,-3-9-34 0 0,6 23 56 0 0,-6-30-124 0 0,0 1 0 0 0,0 0 0 0 0,1 0 0 0 0,-1 0 0 0 0,1-1 0 0 0,-1 1 0 0 0,1 0 0 0 0,-1-1 0 0 0,1 1 0 0 0,-1 0 0 0 0,1-1 0 0 0,-1 1 1 0 0,1 0-1 0 0,0-1 0 0 0,-1 1 0 0 0,1-1 0 0 0,0 0 0 0 0,0 1 0 0 0,-1-1 0 0 0,1 1 0 0 0,0-1 0 0 0,0 0 0 0 0,0 0 0 0 0,0 1 0 0 0,-1-1 0 0 0,1 0 0 0 0,0 0 0 0 0,0 0 0 0 0,0 0 0 0 0,1 0 0 0 0,90-22 438 0 0,-39 17-44 0 0,-53 5-330 0 0,-1-1-52 0 0,0 0-1 0 0,1 0 0 0 0,-1 0 1 0 0,0 0-1 0 0,0 0 0 0 0,0 1 1 0 0,0-1-1 0 0,0 0 0 0 0,0 0 1 0 0,0 1-1 0 0,0-1 0 0 0,0 1 1 0 0,0-1-1 0 0,0 1 0 0 0,0 0 1 0 0,0-1-1 0 0,0 1 0 0 0,-1 0 1 0 0,1 0-1 0 0,0 0 0 0 0,0 0 1 0 0,0 0-1 0 0,-2 0 0 0 0,-29 1 229 0 0,22 0-198 0 0,1 1 0 0 0,0 1 0 0 0,-1 0-1 0 0,1 0 1 0 0,0 1 0 0 0,1 0 0 0 0,-1 0 0 0 0,1 1-1 0 0,-1 0 1 0 0,2 1 0 0 0,-15 12 0 0 0,21-17-24 0 0,0 1 0 0 0,0-1 0 0 0,1 0 0 0 0,-1 1 0 0 0,1-1-1 0 0,-1 1 1 0 0,1-1 0 0 0,-1 1 0 0 0,1-1 0 0 0,0 1 0 0 0,-1-1 0 0 0,1 1 0 0 0,0-1 0 0 0,0 1 0 0 0,0-1 0 0 0,0 1 0 0 0,1-1 0 0 0,0 3 0 0 0,8 32 546 0 0,-5-25-307 0 0,4 17 18 0 0,30 91 446 0 0,-32-105-913 0 0,1 1-1 0 0,0-2 0 0 0,1 1 1 0 0,0-1-1 0 0,20 24 0 0 0,-28-37 96 0 0,0 1 0 0 0,0-1 0 0 0,0 0 0 0 0,0 0 0 0 0,1 1 0 0 0,-1-1 0 0 0,0 0 0 0 0,0 1 0 0 0,0-1 0 0 0,0 0-1 0 0,1 0 1 0 0,-1 1 0 0 0,0-1 0 0 0,0 0 0 0 0,0 0 0 0 0,1 0 0 0 0,-1 1 0 0 0,0-1 0 0 0,1 0 0 0 0,-1 0 0 0 0,0 0 0 0 0,0 0 0 0 0,1 0-1 0 0,-1 0 1 0 0,0 1 0 0 0,1-1 0 0 0,-1 0 0 0 0,0 0 0 0 0,0 0 0 0 0,1 0 0 0 0,-1 0 0 0 0,0 0 0 0 0,1 0 0 0 0,-1 0 0 0 0,0 0-1 0 0,1 0 1 0 0,-1-1 0 0 0,0 1 0 0 0,0 0 0 0 0,1 0 0 0 0,-1 0 0 0 0,0 0 0 0 0,1 0 0 0 0,-1 0 0 0 0,0-1 0 0 0,0 1 0 0 0,1 0 0 0 0,-1 0-1 0 0,0 0 1 0 0,0-1 0 0 0,0 1 0 0 0,1 0 0 0 0,-1 0 0 0 0,0-1 0 0 0,0 1 0 0 0,0 0 0 0 0,0 0 0 0 0,0-1 0 0 0,1 1 0 0 0,-1 0 0 0 0,0-1-1 0 0,0 1 1 0 0,0 0 0 0 0,0 0 0 0 0,0-1 0 0 0,0 1 0 0 0,0-1 0 0 0,1-6-1854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39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10247 0 0,'13'6'1112'0'0,"-9"0"-1065"0"0,0 1 0 0 0,-1-1 0 0 0,0 1 0 0 0,0 0-1 0 0,0-1 1 0 0,-1 1 0 0 0,0 0 0 0 0,2 12 0 0 0,4 62 633 0 0,-6-52-534 0 0,0-5 57 0 0,5 69 76 0 0,31 147-1 0 0,-31-221-560 0 0,-4-12-1503 0 0,-5-17-7540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5:18:4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4143 0 0,'0'0'319'0'0,"-1"1"-210"0"0,-60 44-913 0 0,54-40 804 0 0,6-4 0 0 0,0-1 0 0 0,0 1 0 0 0,1-1 0 0 0,-1 1 0 0 0,0 0 0 0 0,0-1 0 0 0,1 1 0 0 0,-1 0 0 0 0,1 0 0 0 0,-1-1 0 0 0,0 1 0 0 0,1 0 0 0 0,-1 0 0 0 0,1 0 0 0 0,0 0 0 0 0,-1 1 0 0 0,-4 11 0 0 0,3-9-1 0 0,1-1 0 0 0,-1 1 0 0 0,1-1-1 0 0,0 1 1 0 0,1 0 0 0 0,-1-1 0 0 0,1 1-1 0 0,-1 0 1 0 0,1-1 0 0 0,0 1-1 0 0,1 0 1 0 0,-1 0 0 0 0,0-1 0 0 0,1 1-1 0 0,0 0 1 0 0,0-1 0 0 0,0 1 0 0 0,0-1-1 0 0,1 1 1 0 0,3 5 0 0 0,-4-7-91 0 0,1 1 1 0 0,-1-1 0 0 0,1 1-1 0 0,0-1 1 0 0,0 0 0 0 0,0 0-1 0 0,0 0 1 0 0,0 0 0 0 0,0 0-1 0 0,0 0 1 0 0,1 0 0 0 0,-1-1-1 0 0,4 2 1 0 0,-5-2-252 0 0,0-1 307 0 0,-1 0-1 0 0,1 0 1 0 0,0 0-1 0 0,0 0 0 0 0,-1 0 1 0 0,1 0-1 0 0,0 0 1 0 0,0-1-1 0 0,-1 1 0 0 0,1 0 1 0 0,0 0-1 0 0,0-1 1 0 0,-1 1-1 0 0,1 0 0 0 0,0-1 1 0 0,-1 1-1 0 0,1 0 0 0 0,0-1 1 0 0,-1 1-1 0 0,1-1 1 0 0,-1 1-1 0 0,1-2 0 0 0,19-13-361 0 0,-16 8 455 0 0,-1-1-1 0 0,1 1 0 0 0,4-15 1 0 0,-8 21 61 0 0,0-2 12 0 0,1-24 438 0 0,0 16 712 0 0,1 37-938 0 0,-2-23-347 0 0,3 13-224 0 0,2-6-945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0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 13015 0 0,'15'-3'306'0'0,"-1"-1"-1"0"0,1 2 1 0 0,0 0-1 0 0,27 0 1 0 0,-34 2-319 0 0,0 1 1 0 0,1 1-1 0 0,-1-1 1 0 0,0 1-1 0 0,0 0 0 0 0,0 1 1 0 0,0 0-1 0 0,0 0 1 0 0,-1 1-1 0 0,9 5 1 0 0,3 3 104 0 0,0 1 0 0 0,30 27 0 0 0,-49-39-93 0 0,1-1 1 0 0,-1 1-1 0 0,0-1 1 0 0,0 0-1 0 0,0 1 1 0 0,0-1 0 0 0,1 1-1 0 0,-1-1 1 0 0,0 1-1 0 0,0-1 1 0 0,0 1-1 0 0,0-1 1 0 0,0 1-1 0 0,0-1 1 0 0,-1 1 0 0 0,1-1-1 0 0,0 1 1 0 0,0-1-1 0 0,0 1 1 0 0,0-1-1 0 0,0 0 1 0 0,-1 1-1 0 0,1-1 1 0 0,0 1 0 0 0,0-1-1 0 0,-1 0 1 0 0,1 1-1 0 0,0-1 1 0 0,-1 1-1 0 0,1-1 1 0 0,0 0-1 0 0,-1 0 1 0 0,1 1 0 0 0,-1-1-1 0 0,1 0 1 0 0,-18 14 6 0 0,16-13-6 0 0,-38 25-277 0 0,-67 30 0 0 0,39-21 47 0 0,41-16-1401 0 0,12-4-3611 0 0,12-12 3515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0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10015 0 0,'-1'16'451'0'0,"1"-1"-1"0"0,1 1 1 0 0,0-1-1 0 0,7 27 1 0 0,-3-10 72 0 0,2 14 66 0 0,33 170 168 0 0,-36-196-1460 0 0,-3-11-1428 0 0,-8-14-8373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1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11519 0 0,'26'-8'1079'0'0,"-20"5"-1065"0"0,1 1 0 0 0,-1 0 0 0 0,1 0 1 0 0,0 1-1 0 0,0-1 0 0 0,-1 1 0 0 0,1 1 0 0 0,0-1 0 0 0,0 1 0 0 0,0 1 0 0 0,10 0 0 0 0,-2 3 1 0 0,0 0 1 0 0,0 1-1 0 0,-1 1 0 0 0,0 0 0 0 0,0 0 0 0 0,0 2 0 0 0,-1 0 0 0 0,22 16 0 0 0,-34-23-16 0 0,0 0 1 0 0,0 0-1 0 0,0-1 0 0 0,0 1 0 0 0,0 0 0 0 0,-1 0 0 0 0,1 0 1 0 0,0 0-1 0 0,-1 0 0 0 0,1 0 0 0 0,-1 0 0 0 0,1 0 0 0 0,-1 0 1 0 0,1 0-1 0 0,-1 0 0 0 0,0 0 0 0 0,1 0 0 0 0,-1 0 0 0 0,0 0 1 0 0,0 0-1 0 0,0 1 0 0 0,0-1 0 0 0,0 0 0 0 0,0 0 0 0 0,0 0 1 0 0,0 1-1 0 0,-1 0 1 0 0,0 0-1 0 0,0 0 1 0 0,0-1 0 0 0,0 1 0 0 0,-1-1-1 0 0,1 1 1 0 0,0-1 0 0 0,-1 0 0 0 0,1 1-1 0 0,-1-1 1 0 0,1 0 0 0 0,-1 0 0 0 0,0 0-1 0 0,-1 1 1 0 0,-6 2 1 0 0,-1 0-1 0 0,0 0 0 0 0,1-1 1 0 0,-19 4-1 0 0,-2-6-100 0 0,26-1 167 0 0,-1 0 0 0 0,1 0 0 0 0,-1 1 0 0 0,1-1 0 0 0,-1 1 0 0 0,1 0 0 0 0,-8 2 0 0 0,11-2-27 0 0,0 0-1 0 0,0 0 1 0 0,-1 0 0 0 0,1 0 0 0 0,0 0 0 0 0,0 0 0 0 0,0 0 0 0 0,1 0 0 0 0,-1 0 0 0 0,0 0-1 0 0,0 0 1 0 0,1 1 0 0 0,-1-1 0 0 0,0 0 0 0 0,1 1 0 0 0,-1-1 0 0 0,1 0 0 0 0,0 1 0 0 0,-1-1-1 0 0,1 1 1 0 0,0-1 0 0 0,0 0 0 0 0,0 1 0 0 0,0-1 0 0 0,0 1 0 0 0,0-1 0 0 0,0 1 0 0 0,1-1-1 0 0,0 2 1 0 0,1 10 99 0 0,0-1 0 0 0,1 0 0 0 0,1 0-1 0 0,0 0 1 0 0,0 0 0 0 0,1-1-1 0 0,1 1 1 0 0,7 11 0 0 0,-8-16-177 0 0,0-1 0 0 0,0 1 0 0 0,0-1 1 0 0,1 0-1 0 0,0-1 0 0 0,0 1 0 0 0,1-1 0 0 0,-1-1 0 0 0,1 1 0 0 0,0-1 1 0 0,0 0-1 0 0,1 0 0 0 0,10 3 0 0 0,-13-5-229 0 0,-4-2 132 0 0,0 1-1 0 0,0-1 1 0 0,0 1 0 0 0,0-1-1 0 0,0 1 1 0 0,0-1-1 0 0,0 0 1 0 0,1 0 0 0 0,-1 0-1 0 0,0 1 1 0 0,0-1 0 0 0,2-1-1 0 0,4-3-4660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2.4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167 10 7023 0 0,'-3'-2'74'0'0,"-1"1"0"0"0,0-1-1 0 0,0 1 1 0 0,0 0-1 0 0,0 0 1 0 0,0 0-1 0 0,0 1 1 0 0,0 0 0 0 0,-1-1-1 0 0,-6 2 1 0 0,-43 6 778 0 0,53-7-770 0 0,-7 2 109 0 0,5-2-68 0 0,-1 0 1 0 0,1 1-1 0 0,0-1 1 0 0,-1 1-1 0 0,1 0 1 0 0,0 0-1 0 0,0 0 1 0 0,-1 1-1 0 0,1-1 0 0 0,0 1 1 0 0,-5 3-1 0 0,7-3-118 0 0,0-1 0 0 0,0 1 0 0 0,0 0 0 0 0,0-1 0 0 0,0 1 0 0 0,1 0-1 0 0,-1 0 1 0 0,0 0 0 0 0,1-1 0 0 0,0 1 0 0 0,-1 0 0 0 0,1 0 0 0 0,0 0 0 0 0,0 3-1 0 0,4 28 131 0 0,-2-24-99 0 0,-1-1 14 0 0,1 1-1 0 0,0-1 0 0 0,0 0 0 0 0,1 0 0 0 0,0 0 1 0 0,7 14-1 0 0,-9-20-32 0 0,0 0 1 0 0,0 0 0 0 0,1 0 0 0 0,-1 0-1 0 0,1 0 1 0 0,-1-1 0 0 0,1 1 0 0 0,0-1-1 0 0,0 1 1 0 0,-1-1 0 0 0,1 0-1 0 0,0 0 1 0 0,0 1 0 0 0,0-1 0 0 0,1-1-1 0 0,-1 1 1 0 0,0 0 0 0 0,0 0-1 0 0,0-1 1 0 0,1 1 0 0 0,-1-1 0 0 0,0 0-1 0 0,0 0 1 0 0,1 0 0 0 0,-1 0-1 0 0,0 0 1 0 0,0 0 0 0 0,1-1 0 0 0,3 0-1 0 0,5-3 25 0 0,-1 1 0 0 0,17-10-1 0 0,-16 8 70 0 0,0 0 1 0 0,21-6-1 0 0,-55 11 568 0 0,20-1-690 0 0,-1 1-1 0 0,1-1 1 0 0,-1 1-1 0 0,1 0 1 0 0,-1 0-1 0 0,1 1 1 0 0,-1-1-1 0 0,1 1 1 0 0,-1 0-1 0 0,1-1 1 0 0,-5 3-1 0 0,-19 12 114 0 0,-46 32-1 0 0,72-46-48 0 0,0 1 6 0 0,1 0 1 0 0,1 0-1 0 0,-1 0 0 0 0,0 0 0 0 0,0 0 0 0 0,1 0 0 0 0,-1 0 0 0 0,1 0 1 0 0,0 0-1 0 0,0 0 0 0 0,-1 0 0 0 0,1 0 0 0 0,0-1 0 0 0,1 1 0 0 0,0 2 0 0 0,2 3 126 0 0,6 20 422 0 0,7 28-1 0 0,-13-35-549 0 0,2-1-1 0 0,1 0 0 0 0,0 0 0 0 0,11 18 1 0 0,-15-30-369 0 0,7 13-341 0 0,-10-19 581 0 0,0-1 0 0 0,0 0 0 0 0,1 0 0 0 0,-1 1 0 0 0,0-1 0 0 0,0 0 0 0 0,0 0 0 0 0,0 1 0 0 0,0-1 0 0 0,1 0 0 0 0,-1 0 0 0 0,0 0 0 0 0,0 1 0 0 0,0-1 0 0 0,1 0 0 0 0,-1 0 0 0 0,0 0 0 0 0,0 0 0 0 0,0 0 0 0 0,1 1 0 0 0,-1-1 0 0 0,0 0 0 0 0,0 0 0 0 0,1 0 0 0 0,-1 0 0 0 0,0 0 0 0 0,1 0 0 0 0,-1 0 0 0 0,0 0 0 0 0,0 0 0 0 0,1 0 0 0 0,-1 0 0 0 0,0 0 0 0 0,0 0 0 0 0,1 0 0 0 0,-1 0 0 0 0,0 0 0 0 0,0 0 1 0 0,1 0-1 0 0,-1-1 0 0 0,0 1 0 0 0,0 0 0 0 0,1 0 0 0 0,-1 0 0 0 0,0 0 0 0 0,0-1 0 0 0,1 1 0 0 0,-1 0 0 0 0,0 0 0 0 0,0 0 0 0 0,0-1 0 0 0,0 1 0 0 0,1 0 0 0 0,-1 0 0 0 0,0 0 0 0 0,0-1 0 0 0,0 1 0 0 0,3-6-3806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3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10135 0 0,'0'19'1096'0'0,"8"69"358"0"0,19 140 546 0 0,-19-199-3367 0 0,-7-26-1117 0 0,-6-17-877 0 0,1 2 375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3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10015 0 0,'156'19'2104'0'0,"-124"-18"-1878"0"0,-14-1-613 0 0,-1 1 0 0 0,0 1 1 0 0,25 5-1 0 0,-37-4-708 0 0,-3 10-2465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3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72 10823 0 0,'0'0'496'0'0,"19"8"210"0"0,-2-7-580 0 0,-1-1 0 0 0,1-1 0 0 0,0 0 0 0 0,-1-1 0 0 0,0-1 0 0 0,1-1 0 0 0,-1 0 0 0 0,23-10 0 0 0,-31 11-1214 0 0,0 0 0 0 0,-1-1-1 0 0,1 0 1 0 0,-1 0 0 0 0,0-1 0 0 0,0 1-1 0 0,0-2 1 0 0,7-7 0 0 0,-9 7-1406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4.5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12895 0 0,'1'24'606'0'0,"1"0"1"0"0,7 38-1 0 0,1 4 105 0 0,19 145-985 0 0,-29-211 181 0 0,0 1 0 0 0,0-1 0 0 0,0 0 0 0 0,0 0 0 0 0,1 0 0 0 0,-1 0 0 0 0,0 0 0 0 0,0 1 0 0 0,0-1 0 0 0,0 0 0 0 0,0 0 0 0 0,0 0 0 0 0,0 0 0 0 0,0 1 0 0 0,0-1 0 0 0,0 0 0 0 0,0 0 0 0 0,0 0 0 0 0,0 0 0 0 0,0 1 0 0 0,0-1 0 0 0,0 0 0 0 0,0 0 0 0 0,0 0 0 0 0,-1 0 0 0 0,1 0 0 0 0,0 1 0 0 0,0-1 0 0 0,0 0 0 0 0,0 0 0 0 0,0 0 0 0 0,0 0 0 0 0,0 0 0 0 0,0 0-1 0 0,-1 1 1 0 0,1-1 0 0 0,0 0 0 0 0,0 0 0 0 0,0 0 0 0 0,0 0 0 0 0,0 0 0 0 0,-1 0 0 0 0,1 0 0 0 0,0 0 0 0 0,0 0 0 0 0,0 0 0 0 0,0 0 0 0 0,0 0 0 0 0,-1 0 0 0 0,1 0 0 0 0,0 0 0 0 0,0 0 0 0 0,0 0 0 0 0,0 0 0 0 0,-1 0 0 0 0,1 0 0 0 0,0 0 0 0 0,0 0 0 0 0,0 0 0 0 0,-9-7-5764 0 0,8 7 5797 0 0,-5-5-2562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5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55 11743 0 0,'11'-7'97'0'0,"0"0"0"0"0,0 1-1 0 0,1 0 1 0 0,0 0-1 0 0,0 2 1 0 0,0-1 0 0 0,1 1-1 0 0,-1 1 1 0 0,21-2-1 0 0,-28 4-69 0 0,0 1 1 0 0,1 0-1 0 0,-1 0 0 0 0,1 0 0 0 0,-1 1 0 0 0,0 0 0 0 0,0 0 1 0 0,1 0-1 0 0,-1 1 0 0 0,0 0 0 0 0,0 0 0 0 0,0 0 0 0 0,0 0 0 0 0,-1 1 1 0 0,1 0-1 0 0,-1 0 0 0 0,1 0 0 0 0,-1 1 0 0 0,0-1 0 0 0,0 1 1 0 0,-1 0-1 0 0,1 0 0 0 0,-1 0 0 0 0,0 1 0 0 0,5 8 0 0 0,-6-11-12 0 0,-1 1 0 0 0,0 0-1 0 0,0 0 1 0 0,0 0-1 0 0,0 0 1 0 0,0 0 0 0 0,0 0-1 0 0,-1 0 1 0 0,0 0 0 0 0,1 1-1 0 0,-1-1 1 0 0,0 0-1 0 0,-1 0 1 0 0,1 0 0 0 0,-1 0-1 0 0,0 4 1 0 0,-1-2 46 0 0,0 0 0 0 0,0 0 0 0 0,0 0 0 0 0,-1 0 0 0 0,1 0 0 0 0,-1 0 0 0 0,-1-1 0 0 0,-6 8 0 0 0,4-5 13 0 0,-1 0-1 0 0,-1-1 1 0 0,1 0 0 0 0,-1 0 0 0 0,0-1 0 0 0,0 0 0 0 0,-1 0 0 0 0,0-1 0 0 0,0 0 0 0 0,-11 3 0 0 0,18-6-65 0 0,-1-1 0 0 0,1 1 0 0 0,0 0 0 0 0,0-1 0 0 0,-1 1 0 0 0,1 0 1 0 0,0 0-1 0 0,0 0 0 0 0,0 1 0 0 0,0-1 0 0 0,0 0 0 0 0,0 1 0 0 0,0 0 0 0 0,0-1 0 0 0,1 1 0 0 0,-1 0 0 0 0,-2 3 1 0 0,4-3-1 0 0,-1 0 0 0 0,1 0 0 0 0,0 0 0 0 0,-1 0 0 0 0,1 0 1 0 0,0-1-1 0 0,0 1 0 0 0,1 0 0 0 0,-1 0 0 0 0,0 0 1 0 0,1 0-1 0 0,-1-1 0 0 0,1 1 0 0 0,-1 0 0 0 0,1 0 0 0 0,0-1 1 0 0,0 1-1 0 0,0 0 0 0 0,0-1 0 0 0,0 1 0 0 0,0-1 1 0 0,0 1-1 0 0,3 2 0 0 0,15 16 73 0 0,1 0-1 0 0,28 22 1 0 0,-9-9-618 0 0,-16-13-3750 0 0,-18-15 172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6:02:46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11 10823 0 0,'-26'-10'2200'0'0,"21"10"-2121"0"0,0 0-1 0 0,-1 0 1 0 0,1 1-1 0 0,-1 0 1 0 0,1 0 0 0 0,0 0-1 0 0,-1 1 1 0 0,1 0-1 0 0,0 0 1 0 0,-6 4-1 0 0,0-1 122 0 0,1 1 0 0 0,0 1 0 0 0,-15 12 0 0 0,24-17-176 0 0,-1-1 1 0 0,1 1-1 0 0,-1 0 0 0 0,1 0 0 0 0,0 0 1 0 0,0 0-1 0 0,0 0 0 0 0,0 0 0 0 0,0 0 0 0 0,0 0 1 0 0,0 0-1 0 0,1 0 0 0 0,-1 1 0 0 0,1 2 1 0 0,-1 32 528 0 0,2-27-463 0 0,3 44 324 0 0,-4-50-405 0 0,1-1 0 0 0,0 1 0 0 0,0-1 0 0 0,0 1-1 0 0,0-1 1 0 0,0 0 0 0 0,1 1 0 0 0,-1-1-1 0 0,1 0 1 0 0,0 0 0 0 0,0 0 0 0 0,0 0-1 0 0,3 3 1 0 0,-4-6-6 0 0,0 1 0 0 0,0 0-1 0 0,0-1 1 0 0,1 1 0 0 0,-1 0-1 0 0,0-1 1 0 0,0 0 0 0 0,0 1-1 0 0,1-1 1 0 0,-1 0 0 0 0,0 1-1 0 0,1-1 1 0 0,-1 0 0 0 0,0 0-1 0 0,0 0 1 0 0,1 0 0 0 0,-1 0-1 0 0,0-1 1 0 0,0 1 0 0 0,1 0-1 0 0,-1-1 1 0 0,0 1 0 0 0,0 0-1 0 0,1-1 1 0 0,-1 1 0 0 0,0-1-1 0 0,2-1 1 0 0,27-23 119 0 0,-24 20-73 0 0,-2 1-36 0 0,-1 2-4 0 0,-1 0-1 0 0,1-1 1 0 0,0 1 0 0 0,0 0 0 0 0,0 1-1 0 0,5-4 1 0 0,-8 5 119 0 0,-10 4 103 0 0,-1-1 0 0 0,-18 4 1 0 0,22-6-207 0 0,1 0 0 0 0,-1 0 0 0 0,1 1 0 0 0,-1 0 0 0 0,1 1 0 0 0,0 0-1 0 0,-9 5 1 0 0,13-7-8 0 0,0 0-1 0 0,0 1 1 0 0,0-1-1 0 0,1 1 1 0 0,-1 0-1 0 0,1-1 0 0 0,-1 1 1 0 0,1 0-1 0 0,0 0 1 0 0,0 0-1 0 0,0 0 0 0 0,0 0 1 0 0,0 0-1 0 0,0 0 1 0 0,0 1-1 0 0,1-1 1 0 0,-1 0-1 0 0,1 0 0 0 0,0 1 1 0 0,-1-1-1 0 0,1 0 1 0 0,0 0-1 0 0,0 1 0 0 0,1-1 1 0 0,0 4-1 0 0,5 22-93 0 0,1 0-1 0 0,1-1 1 0 0,2 0-1 0 0,1-1 0 0 0,16 30 1 0 0,-25-53-1316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75.png"/><Relationship Id="rId299" Type="http://schemas.openxmlformats.org/officeDocument/2006/relationships/image" Target="../media/image1366.png"/><Relationship Id="rId21" Type="http://schemas.openxmlformats.org/officeDocument/2006/relationships/image" Target="../media/image1227.png"/><Relationship Id="rId63" Type="http://schemas.openxmlformats.org/officeDocument/2006/relationships/image" Target="../media/image1248.png"/><Relationship Id="rId159" Type="http://schemas.openxmlformats.org/officeDocument/2006/relationships/image" Target="../media/image1296.png"/><Relationship Id="rId324" Type="http://schemas.openxmlformats.org/officeDocument/2006/relationships/customXml" Target="../ink/ink1371.xml"/><Relationship Id="rId366" Type="http://schemas.openxmlformats.org/officeDocument/2006/relationships/customXml" Target="../ink/ink1392.xml"/><Relationship Id="rId170" Type="http://schemas.openxmlformats.org/officeDocument/2006/relationships/customXml" Target="../ink/ink1294.xml"/><Relationship Id="rId226" Type="http://schemas.openxmlformats.org/officeDocument/2006/relationships/customXml" Target="../ink/ink1322.xml"/><Relationship Id="rId268" Type="http://schemas.openxmlformats.org/officeDocument/2006/relationships/customXml" Target="../ink/ink1343.xml"/><Relationship Id="rId32" Type="http://schemas.openxmlformats.org/officeDocument/2006/relationships/customXml" Target="../ink/ink1225.xml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335" Type="http://schemas.openxmlformats.org/officeDocument/2006/relationships/image" Target="../media/image1384.png"/><Relationship Id="rId377" Type="http://schemas.openxmlformats.org/officeDocument/2006/relationships/image" Target="../media/image1405.png"/><Relationship Id="rId5" Type="http://schemas.openxmlformats.org/officeDocument/2006/relationships/image" Target="../media/image1219.png"/><Relationship Id="rId181" Type="http://schemas.openxmlformats.org/officeDocument/2006/relationships/image" Target="../media/image1307.png"/><Relationship Id="rId237" Type="http://schemas.openxmlformats.org/officeDocument/2006/relationships/image" Target="../media/image1335.png"/><Relationship Id="rId279" Type="http://schemas.openxmlformats.org/officeDocument/2006/relationships/image" Target="../media/image1356.png"/><Relationship Id="rId43" Type="http://schemas.openxmlformats.org/officeDocument/2006/relationships/image" Target="../media/image1238.png"/><Relationship Id="rId139" Type="http://schemas.openxmlformats.org/officeDocument/2006/relationships/image" Target="../media/image1286.png"/><Relationship Id="rId290" Type="http://schemas.openxmlformats.org/officeDocument/2006/relationships/customXml" Target="../ink/ink1354.xml"/><Relationship Id="rId304" Type="http://schemas.openxmlformats.org/officeDocument/2006/relationships/customXml" Target="../ink/ink1361.xml"/><Relationship Id="rId346" Type="http://schemas.openxmlformats.org/officeDocument/2006/relationships/customXml" Target="../ink/ink1382.xml"/><Relationship Id="rId85" Type="http://schemas.openxmlformats.org/officeDocument/2006/relationships/image" Target="../media/image1259.png"/><Relationship Id="rId150" Type="http://schemas.openxmlformats.org/officeDocument/2006/relationships/customXml" Target="../ink/ink1284.xml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48" Type="http://schemas.openxmlformats.org/officeDocument/2006/relationships/customXml" Target="../ink/ink1333.xml"/><Relationship Id="rId12" Type="http://schemas.openxmlformats.org/officeDocument/2006/relationships/customXml" Target="../ink/ink1215.xml"/><Relationship Id="rId108" Type="http://schemas.openxmlformats.org/officeDocument/2006/relationships/customXml" Target="../ink/ink1263.xml"/><Relationship Id="rId315" Type="http://schemas.openxmlformats.org/officeDocument/2006/relationships/image" Target="../media/image1374.png"/><Relationship Id="rId357" Type="http://schemas.openxmlformats.org/officeDocument/2006/relationships/image" Target="../media/image1395.png"/><Relationship Id="rId54" Type="http://schemas.openxmlformats.org/officeDocument/2006/relationships/customXml" Target="../ink/ink1236.xml"/><Relationship Id="rId96" Type="http://schemas.openxmlformats.org/officeDocument/2006/relationships/customXml" Target="../ink/ink1257.xml"/><Relationship Id="rId161" Type="http://schemas.openxmlformats.org/officeDocument/2006/relationships/image" Target="../media/image1297.png"/><Relationship Id="rId217" Type="http://schemas.openxmlformats.org/officeDocument/2006/relationships/image" Target="../media/image1325.png"/><Relationship Id="rId259" Type="http://schemas.openxmlformats.org/officeDocument/2006/relationships/image" Target="../media/image1346.png"/><Relationship Id="rId23" Type="http://schemas.openxmlformats.org/officeDocument/2006/relationships/image" Target="../media/image1228.png"/><Relationship Id="rId119" Type="http://schemas.openxmlformats.org/officeDocument/2006/relationships/image" Target="../media/image1276.png"/><Relationship Id="rId270" Type="http://schemas.openxmlformats.org/officeDocument/2006/relationships/customXml" Target="../ink/ink1344.xml"/><Relationship Id="rId326" Type="http://schemas.openxmlformats.org/officeDocument/2006/relationships/customXml" Target="../ink/ink1372.xml"/><Relationship Id="rId65" Type="http://schemas.openxmlformats.org/officeDocument/2006/relationships/image" Target="../media/image1249.png"/><Relationship Id="rId130" Type="http://schemas.openxmlformats.org/officeDocument/2006/relationships/customXml" Target="../ink/ink1274.xml"/><Relationship Id="rId368" Type="http://schemas.openxmlformats.org/officeDocument/2006/relationships/customXml" Target="../ink/ink1393.xml"/><Relationship Id="rId172" Type="http://schemas.openxmlformats.org/officeDocument/2006/relationships/customXml" Target="../ink/ink1295.xml"/><Relationship Id="rId228" Type="http://schemas.openxmlformats.org/officeDocument/2006/relationships/customXml" Target="../ink/ink1323.xml"/><Relationship Id="rId281" Type="http://schemas.openxmlformats.org/officeDocument/2006/relationships/image" Target="../media/image1357.png"/><Relationship Id="rId337" Type="http://schemas.openxmlformats.org/officeDocument/2006/relationships/image" Target="../media/image1385.png"/><Relationship Id="rId34" Type="http://schemas.openxmlformats.org/officeDocument/2006/relationships/customXml" Target="../ink/ink1226.xml"/><Relationship Id="rId76" Type="http://schemas.openxmlformats.org/officeDocument/2006/relationships/customXml" Target="../ink/ink1247.xml"/><Relationship Id="rId141" Type="http://schemas.openxmlformats.org/officeDocument/2006/relationships/image" Target="../media/image1287.png"/><Relationship Id="rId379" Type="http://schemas.openxmlformats.org/officeDocument/2006/relationships/image" Target="../media/image1406.png"/><Relationship Id="rId7" Type="http://schemas.openxmlformats.org/officeDocument/2006/relationships/image" Target="../media/image1220.png"/><Relationship Id="rId183" Type="http://schemas.openxmlformats.org/officeDocument/2006/relationships/image" Target="../media/image1308.png"/><Relationship Id="rId239" Type="http://schemas.openxmlformats.org/officeDocument/2006/relationships/image" Target="../media/image1336.png"/><Relationship Id="rId250" Type="http://schemas.openxmlformats.org/officeDocument/2006/relationships/customXml" Target="../ink/ink1334.xml"/><Relationship Id="rId292" Type="http://schemas.openxmlformats.org/officeDocument/2006/relationships/customXml" Target="../ink/ink1355.xml"/><Relationship Id="rId306" Type="http://schemas.openxmlformats.org/officeDocument/2006/relationships/customXml" Target="../ink/ink1362.xml"/><Relationship Id="rId45" Type="http://schemas.openxmlformats.org/officeDocument/2006/relationships/image" Target="../media/image1239.png"/><Relationship Id="rId87" Type="http://schemas.openxmlformats.org/officeDocument/2006/relationships/image" Target="../media/image1260.png"/><Relationship Id="rId110" Type="http://schemas.openxmlformats.org/officeDocument/2006/relationships/customXml" Target="../ink/ink1264.xml"/><Relationship Id="rId348" Type="http://schemas.openxmlformats.org/officeDocument/2006/relationships/customXml" Target="../ink/ink1383.xml"/><Relationship Id="rId152" Type="http://schemas.openxmlformats.org/officeDocument/2006/relationships/customXml" Target="../ink/ink1285.xml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61" Type="http://schemas.openxmlformats.org/officeDocument/2006/relationships/image" Target="../media/image1347.png"/><Relationship Id="rId14" Type="http://schemas.openxmlformats.org/officeDocument/2006/relationships/customXml" Target="../ink/ink1216.xml"/><Relationship Id="rId56" Type="http://schemas.openxmlformats.org/officeDocument/2006/relationships/customXml" Target="../ink/ink1237.xml"/><Relationship Id="rId317" Type="http://schemas.openxmlformats.org/officeDocument/2006/relationships/image" Target="../media/image1375.png"/><Relationship Id="rId359" Type="http://schemas.openxmlformats.org/officeDocument/2006/relationships/image" Target="../media/image1396.png"/><Relationship Id="rId98" Type="http://schemas.openxmlformats.org/officeDocument/2006/relationships/customXml" Target="../ink/ink1258.xml"/><Relationship Id="rId121" Type="http://schemas.openxmlformats.org/officeDocument/2006/relationships/image" Target="../media/image1277.png"/><Relationship Id="rId163" Type="http://schemas.openxmlformats.org/officeDocument/2006/relationships/image" Target="../media/image1298.png"/><Relationship Id="rId219" Type="http://schemas.openxmlformats.org/officeDocument/2006/relationships/image" Target="../media/image1326.png"/><Relationship Id="rId370" Type="http://schemas.openxmlformats.org/officeDocument/2006/relationships/customXml" Target="../ink/ink1394.xml"/><Relationship Id="rId230" Type="http://schemas.openxmlformats.org/officeDocument/2006/relationships/customXml" Target="../ink/ink1324.xml"/><Relationship Id="rId25" Type="http://schemas.openxmlformats.org/officeDocument/2006/relationships/image" Target="../media/image1229.png"/><Relationship Id="rId67" Type="http://schemas.openxmlformats.org/officeDocument/2006/relationships/image" Target="../media/image1250.png"/><Relationship Id="rId272" Type="http://schemas.openxmlformats.org/officeDocument/2006/relationships/customXml" Target="../ink/ink1345.xml"/><Relationship Id="rId328" Type="http://schemas.openxmlformats.org/officeDocument/2006/relationships/customXml" Target="../ink/ink1373.xml"/><Relationship Id="rId132" Type="http://schemas.openxmlformats.org/officeDocument/2006/relationships/customXml" Target="../ink/ink1275.xml"/><Relationship Id="rId174" Type="http://schemas.openxmlformats.org/officeDocument/2006/relationships/customXml" Target="../ink/ink1296.xml"/><Relationship Id="rId381" Type="http://schemas.openxmlformats.org/officeDocument/2006/relationships/image" Target="../media/image1407.png"/><Relationship Id="rId241" Type="http://schemas.openxmlformats.org/officeDocument/2006/relationships/image" Target="../media/image1337.png"/><Relationship Id="rId36" Type="http://schemas.openxmlformats.org/officeDocument/2006/relationships/customXml" Target="../ink/ink1227.xml"/><Relationship Id="rId283" Type="http://schemas.openxmlformats.org/officeDocument/2006/relationships/image" Target="../media/image1358.png"/><Relationship Id="rId339" Type="http://schemas.openxmlformats.org/officeDocument/2006/relationships/image" Target="../media/image1386.png"/><Relationship Id="rId78" Type="http://schemas.openxmlformats.org/officeDocument/2006/relationships/customXml" Target="../ink/ink1248.xml"/><Relationship Id="rId101" Type="http://schemas.openxmlformats.org/officeDocument/2006/relationships/image" Target="../media/image1267.png"/><Relationship Id="rId143" Type="http://schemas.openxmlformats.org/officeDocument/2006/relationships/image" Target="../media/image1288.png"/><Relationship Id="rId185" Type="http://schemas.openxmlformats.org/officeDocument/2006/relationships/image" Target="../media/image1309.png"/><Relationship Id="rId350" Type="http://schemas.openxmlformats.org/officeDocument/2006/relationships/customXml" Target="../ink/ink1384.xml"/><Relationship Id="rId9" Type="http://schemas.openxmlformats.org/officeDocument/2006/relationships/image" Target="../media/image1221.png"/><Relationship Id="rId210" Type="http://schemas.openxmlformats.org/officeDocument/2006/relationships/customXml" Target="../ink/ink1314.xml"/><Relationship Id="rId26" Type="http://schemas.openxmlformats.org/officeDocument/2006/relationships/customXml" Target="../ink/ink1222.xml"/><Relationship Id="rId231" Type="http://schemas.openxmlformats.org/officeDocument/2006/relationships/image" Target="../media/image1332.png"/><Relationship Id="rId252" Type="http://schemas.openxmlformats.org/officeDocument/2006/relationships/customXml" Target="../ink/ink1335.xml"/><Relationship Id="rId273" Type="http://schemas.openxmlformats.org/officeDocument/2006/relationships/image" Target="../media/image1353.png"/><Relationship Id="rId294" Type="http://schemas.openxmlformats.org/officeDocument/2006/relationships/customXml" Target="../ink/ink1356.xml"/><Relationship Id="rId308" Type="http://schemas.openxmlformats.org/officeDocument/2006/relationships/customXml" Target="../ink/ink1363.xml"/><Relationship Id="rId329" Type="http://schemas.openxmlformats.org/officeDocument/2006/relationships/image" Target="../media/image1381.png"/><Relationship Id="rId47" Type="http://schemas.openxmlformats.org/officeDocument/2006/relationships/image" Target="../media/image1240.png"/><Relationship Id="rId68" Type="http://schemas.openxmlformats.org/officeDocument/2006/relationships/customXml" Target="../ink/ink1243.xml"/><Relationship Id="rId89" Type="http://schemas.openxmlformats.org/officeDocument/2006/relationships/image" Target="../media/image1261.png"/><Relationship Id="rId112" Type="http://schemas.openxmlformats.org/officeDocument/2006/relationships/customXml" Target="../ink/ink1265.xml"/><Relationship Id="rId133" Type="http://schemas.openxmlformats.org/officeDocument/2006/relationships/image" Target="../media/image1283.png"/><Relationship Id="rId154" Type="http://schemas.openxmlformats.org/officeDocument/2006/relationships/customXml" Target="../ink/ink1286.xml"/><Relationship Id="rId175" Type="http://schemas.openxmlformats.org/officeDocument/2006/relationships/image" Target="../media/image1304.png"/><Relationship Id="rId340" Type="http://schemas.openxmlformats.org/officeDocument/2006/relationships/customXml" Target="../ink/ink1379.xml"/><Relationship Id="rId361" Type="http://schemas.openxmlformats.org/officeDocument/2006/relationships/image" Target="../media/image1397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382" Type="http://schemas.openxmlformats.org/officeDocument/2006/relationships/customXml" Target="../ink/ink1400.xml"/><Relationship Id="rId16" Type="http://schemas.openxmlformats.org/officeDocument/2006/relationships/customXml" Target="../ink/ink1217.xml"/><Relationship Id="rId221" Type="http://schemas.openxmlformats.org/officeDocument/2006/relationships/image" Target="../media/image1327.png"/><Relationship Id="rId242" Type="http://schemas.openxmlformats.org/officeDocument/2006/relationships/customXml" Target="../ink/ink1330.xml"/><Relationship Id="rId263" Type="http://schemas.openxmlformats.org/officeDocument/2006/relationships/image" Target="../media/image1348.png"/><Relationship Id="rId284" Type="http://schemas.openxmlformats.org/officeDocument/2006/relationships/customXml" Target="../ink/ink1351.xml"/><Relationship Id="rId319" Type="http://schemas.openxmlformats.org/officeDocument/2006/relationships/image" Target="../media/image1376.png"/><Relationship Id="rId37" Type="http://schemas.openxmlformats.org/officeDocument/2006/relationships/image" Target="../media/image1235.png"/><Relationship Id="rId58" Type="http://schemas.openxmlformats.org/officeDocument/2006/relationships/customXml" Target="../ink/ink1238.xml"/><Relationship Id="rId79" Type="http://schemas.openxmlformats.org/officeDocument/2006/relationships/image" Target="../media/image1256.png"/><Relationship Id="rId102" Type="http://schemas.openxmlformats.org/officeDocument/2006/relationships/customXml" Target="../ink/ink1260.xml"/><Relationship Id="rId123" Type="http://schemas.openxmlformats.org/officeDocument/2006/relationships/image" Target="../media/image1278.png"/><Relationship Id="rId144" Type="http://schemas.openxmlformats.org/officeDocument/2006/relationships/customXml" Target="../ink/ink1281.xml"/><Relationship Id="rId330" Type="http://schemas.openxmlformats.org/officeDocument/2006/relationships/customXml" Target="../ink/ink1374.xml"/><Relationship Id="rId90" Type="http://schemas.openxmlformats.org/officeDocument/2006/relationships/customXml" Target="../ink/ink1254.xml"/><Relationship Id="rId165" Type="http://schemas.openxmlformats.org/officeDocument/2006/relationships/image" Target="../media/image1299.png"/><Relationship Id="rId186" Type="http://schemas.openxmlformats.org/officeDocument/2006/relationships/customXml" Target="../ink/ink1302.xml"/><Relationship Id="rId351" Type="http://schemas.openxmlformats.org/officeDocument/2006/relationships/image" Target="../media/image1392.png"/><Relationship Id="rId372" Type="http://schemas.openxmlformats.org/officeDocument/2006/relationships/customXml" Target="../ink/ink1395.xml"/><Relationship Id="rId211" Type="http://schemas.openxmlformats.org/officeDocument/2006/relationships/image" Target="../media/image1322.png"/><Relationship Id="rId232" Type="http://schemas.openxmlformats.org/officeDocument/2006/relationships/customXml" Target="../ink/ink1325.xml"/><Relationship Id="rId253" Type="http://schemas.openxmlformats.org/officeDocument/2006/relationships/image" Target="../media/image1343.png"/><Relationship Id="rId274" Type="http://schemas.openxmlformats.org/officeDocument/2006/relationships/customXml" Target="../ink/ink1346.xml"/><Relationship Id="rId295" Type="http://schemas.openxmlformats.org/officeDocument/2006/relationships/image" Target="../media/image1364.png"/><Relationship Id="rId309" Type="http://schemas.openxmlformats.org/officeDocument/2006/relationships/image" Target="../media/image1371.png"/><Relationship Id="rId27" Type="http://schemas.openxmlformats.org/officeDocument/2006/relationships/image" Target="../media/image1230.png"/><Relationship Id="rId48" Type="http://schemas.openxmlformats.org/officeDocument/2006/relationships/customXml" Target="../ink/ink1233.xml"/><Relationship Id="rId69" Type="http://schemas.openxmlformats.org/officeDocument/2006/relationships/image" Target="../media/image1251.png"/><Relationship Id="rId113" Type="http://schemas.openxmlformats.org/officeDocument/2006/relationships/image" Target="../media/image1273.png"/><Relationship Id="rId134" Type="http://schemas.openxmlformats.org/officeDocument/2006/relationships/customXml" Target="../ink/ink1276.xml"/><Relationship Id="rId320" Type="http://schemas.openxmlformats.org/officeDocument/2006/relationships/customXml" Target="../ink/ink1369.xml"/><Relationship Id="rId80" Type="http://schemas.openxmlformats.org/officeDocument/2006/relationships/customXml" Target="../ink/ink1249.xml"/><Relationship Id="rId155" Type="http://schemas.openxmlformats.org/officeDocument/2006/relationships/image" Target="../media/image1294.png"/><Relationship Id="rId176" Type="http://schemas.openxmlformats.org/officeDocument/2006/relationships/customXml" Target="../ink/ink1297.xml"/><Relationship Id="rId197" Type="http://schemas.openxmlformats.org/officeDocument/2006/relationships/image" Target="../media/image1315.png"/><Relationship Id="rId341" Type="http://schemas.openxmlformats.org/officeDocument/2006/relationships/image" Target="../media/image1387.png"/><Relationship Id="rId362" Type="http://schemas.openxmlformats.org/officeDocument/2006/relationships/customXml" Target="../ink/ink1390.xml"/><Relationship Id="rId383" Type="http://schemas.openxmlformats.org/officeDocument/2006/relationships/image" Target="../media/image1408.png"/><Relationship Id="rId201" Type="http://schemas.openxmlformats.org/officeDocument/2006/relationships/image" Target="../media/image1317.png"/><Relationship Id="rId222" Type="http://schemas.openxmlformats.org/officeDocument/2006/relationships/customXml" Target="../ink/ink1320.xml"/><Relationship Id="rId243" Type="http://schemas.openxmlformats.org/officeDocument/2006/relationships/image" Target="../media/image1338.png"/><Relationship Id="rId264" Type="http://schemas.openxmlformats.org/officeDocument/2006/relationships/customXml" Target="../ink/ink1341.xml"/><Relationship Id="rId285" Type="http://schemas.openxmlformats.org/officeDocument/2006/relationships/image" Target="../media/image1359.png"/><Relationship Id="rId17" Type="http://schemas.openxmlformats.org/officeDocument/2006/relationships/image" Target="../media/image1225.png"/><Relationship Id="rId38" Type="http://schemas.openxmlformats.org/officeDocument/2006/relationships/customXml" Target="../ink/ink1228.xml"/><Relationship Id="rId59" Type="http://schemas.openxmlformats.org/officeDocument/2006/relationships/image" Target="../media/image1246.png"/><Relationship Id="rId103" Type="http://schemas.openxmlformats.org/officeDocument/2006/relationships/image" Target="../media/image1268.png"/><Relationship Id="rId124" Type="http://schemas.openxmlformats.org/officeDocument/2006/relationships/customXml" Target="../ink/ink1271.xml"/><Relationship Id="rId310" Type="http://schemas.openxmlformats.org/officeDocument/2006/relationships/customXml" Target="../ink/ink1364.xml"/><Relationship Id="rId70" Type="http://schemas.openxmlformats.org/officeDocument/2006/relationships/customXml" Target="../ink/ink1244.xml"/><Relationship Id="rId91" Type="http://schemas.openxmlformats.org/officeDocument/2006/relationships/image" Target="../media/image1262.png"/><Relationship Id="rId145" Type="http://schemas.openxmlformats.org/officeDocument/2006/relationships/image" Target="../media/image1289.png"/><Relationship Id="rId166" Type="http://schemas.openxmlformats.org/officeDocument/2006/relationships/customXml" Target="../ink/ink1292.xml"/><Relationship Id="rId187" Type="http://schemas.openxmlformats.org/officeDocument/2006/relationships/image" Target="../media/image1310.png"/><Relationship Id="rId331" Type="http://schemas.openxmlformats.org/officeDocument/2006/relationships/image" Target="../media/image1382.png"/><Relationship Id="rId352" Type="http://schemas.openxmlformats.org/officeDocument/2006/relationships/customXml" Target="../ink/ink1385.xml"/><Relationship Id="rId373" Type="http://schemas.openxmlformats.org/officeDocument/2006/relationships/image" Target="../media/image140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15.xml"/><Relationship Id="rId233" Type="http://schemas.openxmlformats.org/officeDocument/2006/relationships/image" Target="../media/image1333.png"/><Relationship Id="rId254" Type="http://schemas.openxmlformats.org/officeDocument/2006/relationships/customXml" Target="../ink/ink1336.xml"/><Relationship Id="rId28" Type="http://schemas.openxmlformats.org/officeDocument/2006/relationships/customXml" Target="../ink/ink1223.xml"/><Relationship Id="rId49" Type="http://schemas.openxmlformats.org/officeDocument/2006/relationships/image" Target="../media/image1241.png"/><Relationship Id="rId114" Type="http://schemas.openxmlformats.org/officeDocument/2006/relationships/customXml" Target="../ink/ink1266.xml"/><Relationship Id="rId275" Type="http://schemas.openxmlformats.org/officeDocument/2006/relationships/image" Target="../media/image1354.png"/><Relationship Id="rId296" Type="http://schemas.openxmlformats.org/officeDocument/2006/relationships/customXml" Target="../ink/ink1357.xml"/><Relationship Id="rId300" Type="http://schemas.openxmlformats.org/officeDocument/2006/relationships/customXml" Target="../ink/ink1359.xml"/><Relationship Id="rId60" Type="http://schemas.openxmlformats.org/officeDocument/2006/relationships/customXml" Target="../ink/ink1239.xml"/><Relationship Id="rId81" Type="http://schemas.openxmlformats.org/officeDocument/2006/relationships/image" Target="../media/image1257.png"/><Relationship Id="rId135" Type="http://schemas.openxmlformats.org/officeDocument/2006/relationships/image" Target="../media/image1284.png"/><Relationship Id="rId156" Type="http://schemas.openxmlformats.org/officeDocument/2006/relationships/customXml" Target="../ink/ink1287.xml"/><Relationship Id="rId177" Type="http://schemas.openxmlformats.org/officeDocument/2006/relationships/image" Target="../media/image1305.png"/><Relationship Id="rId198" Type="http://schemas.openxmlformats.org/officeDocument/2006/relationships/customXml" Target="../ink/ink1308.xml"/><Relationship Id="rId321" Type="http://schemas.openxmlformats.org/officeDocument/2006/relationships/image" Target="../media/image1377.png"/><Relationship Id="rId342" Type="http://schemas.openxmlformats.org/officeDocument/2006/relationships/customXml" Target="../ink/ink1380.xml"/><Relationship Id="rId363" Type="http://schemas.openxmlformats.org/officeDocument/2006/relationships/image" Target="../media/image1398.png"/><Relationship Id="rId202" Type="http://schemas.openxmlformats.org/officeDocument/2006/relationships/customXml" Target="../ink/ink1310.xml"/><Relationship Id="rId223" Type="http://schemas.openxmlformats.org/officeDocument/2006/relationships/image" Target="../media/image1328.png"/><Relationship Id="rId244" Type="http://schemas.openxmlformats.org/officeDocument/2006/relationships/customXml" Target="../ink/ink1331.xml"/><Relationship Id="rId18" Type="http://schemas.openxmlformats.org/officeDocument/2006/relationships/customXml" Target="../ink/ink1218.xml"/><Relationship Id="rId39" Type="http://schemas.openxmlformats.org/officeDocument/2006/relationships/image" Target="../media/image1236.png"/><Relationship Id="rId265" Type="http://schemas.openxmlformats.org/officeDocument/2006/relationships/image" Target="../media/image1349.png"/><Relationship Id="rId286" Type="http://schemas.openxmlformats.org/officeDocument/2006/relationships/customXml" Target="../ink/ink1352.xml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279.png"/><Relationship Id="rId146" Type="http://schemas.openxmlformats.org/officeDocument/2006/relationships/customXml" Target="../ink/ink1282.xml"/><Relationship Id="rId167" Type="http://schemas.openxmlformats.org/officeDocument/2006/relationships/image" Target="../media/image1300.png"/><Relationship Id="rId188" Type="http://schemas.openxmlformats.org/officeDocument/2006/relationships/customXml" Target="../ink/ink1303.xml"/><Relationship Id="rId311" Type="http://schemas.openxmlformats.org/officeDocument/2006/relationships/image" Target="../media/image1372.png"/><Relationship Id="rId332" Type="http://schemas.openxmlformats.org/officeDocument/2006/relationships/customXml" Target="../ink/ink1375.xml"/><Relationship Id="rId353" Type="http://schemas.openxmlformats.org/officeDocument/2006/relationships/image" Target="../media/image1393.png"/><Relationship Id="rId374" Type="http://schemas.openxmlformats.org/officeDocument/2006/relationships/customXml" Target="../ink/ink1396.xml"/><Relationship Id="rId71" Type="http://schemas.openxmlformats.org/officeDocument/2006/relationships/image" Target="../media/image1252.png"/><Relationship Id="rId92" Type="http://schemas.openxmlformats.org/officeDocument/2006/relationships/customXml" Target="../ink/ink1255.xml"/><Relationship Id="rId213" Type="http://schemas.openxmlformats.org/officeDocument/2006/relationships/image" Target="../media/image1323.png"/><Relationship Id="rId234" Type="http://schemas.openxmlformats.org/officeDocument/2006/relationships/customXml" Target="../ink/ink1326.xml"/><Relationship Id="rId2" Type="http://schemas.openxmlformats.org/officeDocument/2006/relationships/customXml" Target="../ink/ink1210.xml"/><Relationship Id="rId29" Type="http://schemas.openxmlformats.org/officeDocument/2006/relationships/image" Target="../media/image1231.png"/><Relationship Id="rId255" Type="http://schemas.openxmlformats.org/officeDocument/2006/relationships/image" Target="../media/image1344.png"/><Relationship Id="rId276" Type="http://schemas.openxmlformats.org/officeDocument/2006/relationships/customXml" Target="../ink/ink1347.xml"/><Relationship Id="rId297" Type="http://schemas.openxmlformats.org/officeDocument/2006/relationships/image" Target="../media/image1365.png"/><Relationship Id="rId40" Type="http://schemas.openxmlformats.org/officeDocument/2006/relationships/customXml" Target="../ink/ink1229.xml"/><Relationship Id="rId115" Type="http://schemas.openxmlformats.org/officeDocument/2006/relationships/image" Target="../media/image1274.png"/><Relationship Id="rId136" Type="http://schemas.openxmlformats.org/officeDocument/2006/relationships/customXml" Target="../ink/ink1277.xml"/><Relationship Id="rId157" Type="http://schemas.openxmlformats.org/officeDocument/2006/relationships/image" Target="../media/image1295.png"/><Relationship Id="rId178" Type="http://schemas.openxmlformats.org/officeDocument/2006/relationships/customXml" Target="../ink/ink1298.xml"/><Relationship Id="rId301" Type="http://schemas.openxmlformats.org/officeDocument/2006/relationships/image" Target="../media/image1367.png"/><Relationship Id="rId322" Type="http://schemas.openxmlformats.org/officeDocument/2006/relationships/customXml" Target="../ink/ink1370.xml"/><Relationship Id="rId343" Type="http://schemas.openxmlformats.org/officeDocument/2006/relationships/image" Target="../media/image1388.png"/><Relationship Id="rId364" Type="http://schemas.openxmlformats.org/officeDocument/2006/relationships/customXml" Target="../ink/ink1391.xml"/><Relationship Id="rId61" Type="http://schemas.openxmlformats.org/officeDocument/2006/relationships/image" Target="../media/image1247.png"/><Relationship Id="rId82" Type="http://schemas.openxmlformats.org/officeDocument/2006/relationships/customXml" Target="../ink/ink1250.xml"/><Relationship Id="rId199" Type="http://schemas.openxmlformats.org/officeDocument/2006/relationships/image" Target="../media/image1316.png"/><Relationship Id="rId203" Type="http://schemas.openxmlformats.org/officeDocument/2006/relationships/image" Target="../media/image1318.png"/><Relationship Id="rId19" Type="http://schemas.openxmlformats.org/officeDocument/2006/relationships/image" Target="../media/image1226.png"/><Relationship Id="rId224" Type="http://schemas.openxmlformats.org/officeDocument/2006/relationships/customXml" Target="../ink/ink1321.xml"/><Relationship Id="rId245" Type="http://schemas.openxmlformats.org/officeDocument/2006/relationships/image" Target="../media/image1339.png"/><Relationship Id="rId266" Type="http://schemas.openxmlformats.org/officeDocument/2006/relationships/customXml" Target="../ink/ink1342.xml"/><Relationship Id="rId287" Type="http://schemas.openxmlformats.org/officeDocument/2006/relationships/image" Target="../media/image1360.png"/><Relationship Id="rId30" Type="http://schemas.openxmlformats.org/officeDocument/2006/relationships/customXml" Target="../ink/ink1224.xml"/><Relationship Id="rId105" Type="http://schemas.openxmlformats.org/officeDocument/2006/relationships/image" Target="../media/image1269.png"/><Relationship Id="rId126" Type="http://schemas.openxmlformats.org/officeDocument/2006/relationships/customXml" Target="../ink/ink1272.xml"/><Relationship Id="rId147" Type="http://schemas.openxmlformats.org/officeDocument/2006/relationships/image" Target="../media/image1290.png"/><Relationship Id="rId168" Type="http://schemas.openxmlformats.org/officeDocument/2006/relationships/customXml" Target="../ink/ink1293.xml"/><Relationship Id="rId312" Type="http://schemas.openxmlformats.org/officeDocument/2006/relationships/customXml" Target="../ink/ink1365.xml"/><Relationship Id="rId333" Type="http://schemas.openxmlformats.org/officeDocument/2006/relationships/image" Target="../media/image1383.png"/><Relationship Id="rId354" Type="http://schemas.openxmlformats.org/officeDocument/2006/relationships/customXml" Target="../ink/ink1386.xml"/><Relationship Id="rId51" Type="http://schemas.openxmlformats.org/officeDocument/2006/relationships/image" Target="../media/image1242.png"/><Relationship Id="rId72" Type="http://schemas.openxmlformats.org/officeDocument/2006/relationships/customXml" Target="../ink/ink1245.xml"/><Relationship Id="rId93" Type="http://schemas.openxmlformats.org/officeDocument/2006/relationships/image" Target="../media/image1263.png"/><Relationship Id="rId189" Type="http://schemas.openxmlformats.org/officeDocument/2006/relationships/image" Target="../media/image1311.png"/><Relationship Id="rId375" Type="http://schemas.openxmlformats.org/officeDocument/2006/relationships/image" Target="../media/image1404.png"/><Relationship Id="rId3" Type="http://schemas.openxmlformats.org/officeDocument/2006/relationships/image" Target="../media/image1218.png"/><Relationship Id="rId214" Type="http://schemas.openxmlformats.org/officeDocument/2006/relationships/customXml" Target="../ink/ink1316.xml"/><Relationship Id="rId235" Type="http://schemas.openxmlformats.org/officeDocument/2006/relationships/image" Target="../media/image1334.png"/><Relationship Id="rId256" Type="http://schemas.openxmlformats.org/officeDocument/2006/relationships/customXml" Target="../ink/ink1337.xml"/><Relationship Id="rId277" Type="http://schemas.openxmlformats.org/officeDocument/2006/relationships/image" Target="../media/image1355.png"/><Relationship Id="rId298" Type="http://schemas.openxmlformats.org/officeDocument/2006/relationships/customXml" Target="../ink/ink1358.xml"/><Relationship Id="rId116" Type="http://schemas.openxmlformats.org/officeDocument/2006/relationships/customXml" Target="../ink/ink1267.xml"/><Relationship Id="rId137" Type="http://schemas.openxmlformats.org/officeDocument/2006/relationships/image" Target="../media/image1285.png"/><Relationship Id="rId158" Type="http://schemas.openxmlformats.org/officeDocument/2006/relationships/customXml" Target="../ink/ink1288.xml"/><Relationship Id="rId302" Type="http://schemas.openxmlformats.org/officeDocument/2006/relationships/customXml" Target="../ink/ink1360.xml"/><Relationship Id="rId323" Type="http://schemas.openxmlformats.org/officeDocument/2006/relationships/image" Target="../media/image1378.png"/><Relationship Id="rId344" Type="http://schemas.openxmlformats.org/officeDocument/2006/relationships/customXml" Target="../ink/ink1381.xml"/><Relationship Id="rId20" Type="http://schemas.openxmlformats.org/officeDocument/2006/relationships/customXml" Target="../ink/ink1219.xml"/><Relationship Id="rId41" Type="http://schemas.openxmlformats.org/officeDocument/2006/relationships/image" Target="../media/image1237.png"/><Relationship Id="rId62" Type="http://schemas.openxmlformats.org/officeDocument/2006/relationships/customXml" Target="../ink/ink1240.xml"/><Relationship Id="rId83" Type="http://schemas.openxmlformats.org/officeDocument/2006/relationships/image" Target="../media/image1258.png"/><Relationship Id="rId179" Type="http://schemas.openxmlformats.org/officeDocument/2006/relationships/image" Target="../media/image1306.png"/><Relationship Id="rId365" Type="http://schemas.openxmlformats.org/officeDocument/2006/relationships/image" Target="../media/image1399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5" Type="http://schemas.openxmlformats.org/officeDocument/2006/relationships/image" Target="../media/image1329.png"/><Relationship Id="rId246" Type="http://schemas.openxmlformats.org/officeDocument/2006/relationships/customXml" Target="../ink/ink1332.xml"/><Relationship Id="rId267" Type="http://schemas.openxmlformats.org/officeDocument/2006/relationships/image" Target="../media/image1350.png"/><Relationship Id="rId288" Type="http://schemas.openxmlformats.org/officeDocument/2006/relationships/customXml" Target="../ink/ink1353.xml"/><Relationship Id="rId106" Type="http://schemas.openxmlformats.org/officeDocument/2006/relationships/customXml" Target="../ink/ink1262.xml"/><Relationship Id="rId127" Type="http://schemas.openxmlformats.org/officeDocument/2006/relationships/image" Target="../media/image1280.png"/><Relationship Id="rId313" Type="http://schemas.openxmlformats.org/officeDocument/2006/relationships/image" Target="../media/image1373.png"/><Relationship Id="rId10" Type="http://schemas.openxmlformats.org/officeDocument/2006/relationships/customXml" Target="../ink/ink1214.xml"/><Relationship Id="rId31" Type="http://schemas.openxmlformats.org/officeDocument/2006/relationships/image" Target="../media/image1232.png"/><Relationship Id="rId52" Type="http://schemas.openxmlformats.org/officeDocument/2006/relationships/customXml" Target="../ink/ink1235.xml"/><Relationship Id="rId73" Type="http://schemas.openxmlformats.org/officeDocument/2006/relationships/image" Target="../media/image1253.png"/><Relationship Id="rId94" Type="http://schemas.openxmlformats.org/officeDocument/2006/relationships/customXml" Target="../ink/ink1256.xml"/><Relationship Id="rId148" Type="http://schemas.openxmlformats.org/officeDocument/2006/relationships/customXml" Target="../ink/ink1283.xml"/><Relationship Id="rId169" Type="http://schemas.openxmlformats.org/officeDocument/2006/relationships/image" Target="../media/image1301.png"/><Relationship Id="rId334" Type="http://schemas.openxmlformats.org/officeDocument/2006/relationships/customXml" Target="../ink/ink1376.xml"/><Relationship Id="rId355" Type="http://schemas.openxmlformats.org/officeDocument/2006/relationships/image" Target="../media/image1394.png"/><Relationship Id="rId376" Type="http://schemas.openxmlformats.org/officeDocument/2006/relationships/customXml" Target="../ink/ink1397.xml"/><Relationship Id="rId4" Type="http://schemas.openxmlformats.org/officeDocument/2006/relationships/customXml" Target="../ink/ink1211.xml"/><Relationship Id="rId180" Type="http://schemas.openxmlformats.org/officeDocument/2006/relationships/customXml" Target="../ink/ink1299.xml"/><Relationship Id="rId215" Type="http://schemas.openxmlformats.org/officeDocument/2006/relationships/image" Target="../media/image1324.png"/><Relationship Id="rId236" Type="http://schemas.openxmlformats.org/officeDocument/2006/relationships/customXml" Target="../ink/ink1327.xml"/><Relationship Id="rId257" Type="http://schemas.openxmlformats.org/officeDocument/2006/relationships/image" Target="../media/image1345.png"/><Relationship Id="rId278" Type="http://schemas.openxmlformats.org/officeDocument/2006/relationships/customXml" Target="../ink/ink1348.xml"/><Relationship Id="rId303" Type="http://schemas.openxmlformats.org/officeDocument/2006/relationships/image" Target="../media/image1368.png"/><Relationship Id="rId42" Type="http://schemas.openxmlformats.org/officeDocument/2006/relationships/customXml" Target="../ink/ink1230.xml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345" Type="http://schemas.openxmlformats.org/officeDocument/2006/relationships/image" Target="../media/image1389.png"/><Relationship Id="rId191" Type="http://schemas.openxmlformats.org/officeDocument/2006/relationships/image" Target="../media/image1312.png"/><Relationship Id="rId205" Type="http://schemas.openxmlformats.org/officeDocument/2006/relationships/image" Target="../media/image1319.png"/><Relationship Id="rId247" Type="http://schemas.openxmlformats.org/officeDocument/2006/relationships/image" Target="../media/image1340.png"/><Relationship Id="rId107" Type="http://schemas.openxmlformats.org/officeDocument/2006/relationships/image" Target="../media/image1270.png"/><Relationship Id="rId289" Type="http://schemas.openxmlformats.org/officeDocument/2006/relationships/image" Target="../media/image1361.png"/><Relationship Id="rId11" Type="http://schemas.openxmlformats.org/officeDocument/2006/relationships/image" Target="../media/image1222.png"/><Relationship Id="rId53" Type="http://schemas.openxmlformats.org/officeDocument/2006/relationships/image" Target="../media/image1243.png"/><Relationship Id="rId149" Type="http://schemas.openxmlformats.org/officeDocument/2006/relationships/image" Target="../media/image1291.png"/><Relationship Id="rId314" Type="http://schemas.openxmlformats.org/officeDocument/2006/relationships/customXml" Target="../ink/ink1366.xml"/><Relationship Id="rId356" Type="http://schemas.openxmlformats.org/officeDocument/2006/relationships/customXml" Target="../ink/ink1387.xml"/><Relationship Id="rId95" Type="http://schemas.openxmlformats.org/officeDocument/2006/relationships/image" Target="../media/image1264.png"/><Relationship Id="rId160" Type="http://schemas.openxmlformats.org/officeDocument/2006/relationships/customXml" Target="../ink/ink1289.xml"/><Relationship Id="rId216" Type="http://schemas.openxmlformats.org/officeDocument/2006/relationships/customXml" Target="../ink/ink1317.xml"/><Relationship Id="rId258" Type="http://schemas.openxmlformats.org/officeDocument/2006/relationships/customXml" Target="../ink/ink1338.xml"/><Relationship Id="rId22" Type="http://schemas.openxmlformats.org/officeDocument/2006/relationships/customXml" Target="../ink/ink1220.xml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325" Type="http://schemas.openxmlformats.org/officeDocument/2006/relationships/image" Target="../media/image1379.png"/><Relationship Id="rId367" Type="http://schemas.openxmlformats.org/officeDocument/2006/relationships/image" Target="../media/image1400.png"/><Relationship Id="rId171" Type="http://schemas.openxmlformats.org/officeDocument/2006/relationships/image" Target="../media/image1302.png"/><Relationship Id="rId227" Type="http://schemas.openxmlformats.org/officeDocument/2006/relationships/image" Target="../media/image1330.png"/><Relationship Id="rId269" Type="http://schemas.openxmlformats.org/officeDocument/2006/relationships/image" Target="../media/image1351.png"/><Relationship Id="rId33" Type="http://schemas.openxmlformats.org/officeDocument/2006/relationships/image" Target="../media/image1233.png"/><Relationship Id="rId129" Type="http://schemas.openxmlformats.org/officeDocument/2006/relationships/image" Target="../media/image1281.png"/><Relationship Id="rId280" Type="http://schemas.openxmlformats.org/officeDocument/2006/relationships/customXml" Target="../ink/ink1349.xml"/><Relationship Id="rId336" Type="http://schemas.openxmlformats.org/officeDocument/2006/relationships/customXml" Target="../ink/ink1377.xml"/><Relationship Id="rId75" Type="http://schemas.openxmlformats.org/officeDocument/2006/relationships/image" Target="../media/image1254.png"/><Relationship Id="rId140" Type="http://schemas.openxmlformats.org/officeDocument/2006/relationships/customXml" Target="../ink/ink1279.xml"/><Relationship Id="rId182" Type="http://schemas.openxmlformats.org/officeDocument/2006/relationships/customXml" Target="../ink/ink1300.xml"/><Relationship Id="rId378" Type="http://schemas.openxmlformats.org/officeDocument/2006/relationships/customXml" Target="../ink/ink1398.xml"/><Relationship Id="rId6" Type="http://schemas.openxmlformats.org/officeDocument/2006/relationships/customXml" Target="../ink/ink1212.xml"/><Relationship Id="rId238" Type="http://schemas.openxmlformats.org/officeDocument/2006/relationships/customXml" Target="../ink/ink1328.xml"/><Relationship Id="rId291" Type="http://schemas.openxmlformats.org/officeDocument/2006/relationships/image" Target="../media/image1362.png"/><Relationship Id="rId305" Type="http://schemas.openxmlformats.org/officeDocument/2006/relationships/image" Target="../media/image1369.png"/><Relationship Id="rId347" Type="http://schemas.openxmlformats.org/officeDocument/2006/relationships/image" Target="../media/image1390.png"/><Relationship Id="rId44" Type="http://schemas.openxmlformats.org/officeDocument/2006/relationships/customXml" Target="../ink/ink1231.xml"/><Relationship Id="rId86" Type="http://schemas.openxmlformats.org/officeDocument/2006/relationships/customXml" Target="../ink/ink1252.xml"/><Relationship Id="rId151" Type="http://schemas.openxmlformats.org/officeDocument/2006/relationships/image" Target="../media/image1292.png"/><Relationship Id="rId193" Type="http://schemas.openxmlformats.org/officeDocument/2006/relationships/image" Target="../media/image1313.png"/><Relationship Id="rId207" Type="http://schemas.openxmlformats.org/officeDocument/2006/relationships/image" Target="../media/image1320.png"/><Relationship Id="rId249" Type="http://schemas.openxmlformats.org/officeDocument/2006/relationships/image" Target="../media/image1341.png"/><Relationship Id="rId13" Type="http://schemas.openxmlformats.org/officeDocument/2006/relationships/image" Target="../media/image1223.png"/><Relationship Id="rId109" Type="http://schemas.openxmlformats.org/officeDocument/2006/relationships/image" Target="../media/image1271.png"/><Relationship Id="rId260" Type="http://schemas.openxmlformats.org/officeDocument/2006/relationships/customXml" Target="../ink/ink1339.xml"/><Relationship Id="rId316" Type="http://schemas.openxmlformats.org/officeDocument/2006/relationships/customXml" Target="../ink/ink1367.xml"/><Relationship Id="rId55" Type="http://schemas.openxmlformats.org/officeDocument/2006/relationships/image" Target="../media/image1244.png"/><Relationship Id="rId97" Type="http://schemas.openxmlformats.org/officeDocument/2006/relationships/image" Target="../media/image1265.png"/><Relationship Id="rId120" Type="http://schemas.openxmlformats.org/officeDocument/2006/relationships/customXml" Target="../ink/ink1269.xml"/><Relationship Id="rId358" Type="http://schemas.openxmlformats.org/officeDocument/2006/relationships/customXml" Target="../ink/ink1388.xml"/><Relationship Id="rId162" Type="http://schemas.openxmlformats.org/officeDocument/2006/relationships/customXml" Target="../ink/ink1290.xml"/><Relationship Id="rId218" Type="http://schemas.openxmlformats.org/officeDocument/2006/relationships/customXml" Target="../ink/ink1318.xml"/><Relationship Id="rId271" Type="http://schemas.openxmlformats.org/officeDocument/2006/relationships/image" Target="../media/image1352.png"/><Relationship Id="rId24" Type="http://schemas.openxmlformats.org/officeDocument/2006/relationships/customXml" Target="../ink/ink1221.xml"/><Relationship Id="rId66" Type="http://schemas.openxmlformats.org/officeDocument/2006/relationships/customXml" Target="../ink/ink1242.xml"/><Relationship Id="rId131" Type="http://schemas.openxmlformats.org/officeDocument/2006/relationships/image" Target="../media/image1282.png"/><Relationship Id="rId327" Type="http://schemas.openxmlformats.org/officeDocument/2006/relationships/image" Target="../media/image1380.png"/><Relationship Id="rId369" Type="http://schemas.openxmlformats.org/officeDocument/2006/relationships/image" Target="../media/image1401.png"/><Relationship Id="rId173" Type="http://schemas.openxmlformats.org/officeDocument/2006/relationships/image" Target="../media/image1303.png"/><Relationship Id="rId229" Type="http://schemas.openxmlformats.org/officeDocument/2006/relationships/image" Target="../media/image1331.png"/><Relationship Id="rId380" Type="http://schemas.openxmlformats.org/officeDocument/2006/relationships/customXml" Target="../ink/ink1399.xml"/><Relationship Id="rId240" Type="http://schemas.openxmlformats.org/officeDocument/2006/relationships/customXml" Target="../ink/ink1329.xml"/><Relationship Id="rId35" Type="http://schemas.openxmlformats.org/officeDocument/2006/relationships/image" Target="../media/image1234.png"/><Relationship Id="rId77" Type="http://schemas.openxmlformats.org/officeDocument/2006/relationships/image" Target="../media/image1255.png"/><Relationship Id="rId100" Type="http://schemas.openxmlformats.org/officeDocument/2006/relationships/customXml" Target="../ink/ink1259.xml"/><Relationship Id="rId282" Type="http://schemas.openxmlformats.org/officeDocument/2006/relationships/customXml" Target="../ink/ink1350.xml"/><Relationship Id="rId338" Type="http://schemas.openxmlformats.org/officeDocument/2006/relationships/customXml" Target="../ink/ink1378.xml"/><Relationship Id="rId8" Type="http://schemas.openxmlformats.org/officeDocument/2006/relationships/customXml" Target="../ink/ink1213.xml"/><Relationship Id="rId142" Type="http://schemas.openxmlformats.org/officeDocument/2006/relationships/customXml" Target="../ink/ink1280.xml"/><Relationship Id="rId184" Type="http://schemas.openxmlformats.org/officeDocument/2006/relationships/customXml" Target="../ink/ink1301.xml"/><Relationship Id="rId251" Type="http://schemas.openxmlformats.org/officeDocument/2006/relationships/image" Target="../media/image1342.png"/><Relationship Id="rId46" Type="http://schemas.openxmlformats.org/officeDocument/2006/relationships/customXml" Target="../ink/ink1232.xml"/><Relationship Id="rId293" Type="http://schemas.openxmlformats.org/officeDocument/2006/relationships/image" Target="../media/image1363.png"/><Relationship Id="rId307" Type="http://schemas.openxmlformats.org/officeDocument/2006/relationships/image" Target="../media/image1370.png"/><Relationship Id="rId349" Type="http://schemas.openxmlformats.org/officeDocument/2006/relationships/image" Target="../media/image1391.png"/><Relationship Id="rId88" Type="http://schemas.openxmlformats.org/officeDocument/2006/relationships/customXml" Target="../ink/ink1253.xml"/><Relationship Id="rId111" Type="http://schemas.openxmlformats.org/officeDocument/2006/relationships/image" Target="../media/image1272.png"/><Relationship Id="rId153" Type="http://schemas.openxmlformats.org/officeDocument/2006/relationships/image" Target="../media/image1293.png"/><Relationship Id="rId195" Type="http://schemas.openxmlformats.org/officeDocument/2006/relationships/image" Target="../media/image1314.png"/><Relationship Id="rId209" Type="http://schemas.openxmlformats.org/officeDocument/2006/relationships/image" Target="../media/image1321.png"/><Relationship Id="rId360" Type="http://schemas.openxmlformats.org/officeDocument/2006/relationships/customXml" Target="../ink/ink1389.xml"/><Relationship Id="rId220" Type="http://schemas.openxmlformats.org/officeDocument/2006/relationships/customXml" Target="../ink/ink1319.xml"/><Relationship Id="rId15" Type="http://schemas.openxmlformats.org/officeDocument/2006/relationships/image" Target="../media/image1224.png"/><Relationship Id="rId57" Type="http://schemas.openxmlformats.org/officeDocument/2006/relationships/image" Target="../media/image1245.png"/><Relationship Id="rId262" Type="http://schemas.openxmlformats.org/officeDocument/2006/relationships/customXml" Target="../ink/ink1340.xml"/><Relationship Id="rId318" Type="http://schemas.openxmlformats.org/officeDocument/2006/relationships/customXml" Target="../ink/ink1368.xml"/><Relationship Id="rId99" Type="http://schemas.openxmlformats.org/officeDocument/2006/relationships/image" Target="../media/image1266.png"/><Relationship Id="rId122" Type="http://schemas.openxmlformats.org/officeDocument/2006/relationships/customXml" Target="../ink/ink1270.xml"/><Relationship Id="rId164" Type="http://schemas.openxmlformats.org/officeDocument/2006/relationships/customXml" Target="../ink/ink1291.xml"/><Relationship Id="rId371" Type="http://schemas.openxmlformats.org/officeDocument/2006/relationships/image" Target="../media/image140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4.png"/><Relationship Id="rId63" Type="http://schemas.openxmlformats.org/officeDocument/2006/relationships/customXml" Target="../ink/ink30.xml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19.png"/><Relationship Id="rId53" Type="http://schemas.openxmlformats.org/officeDocument/2006/relationships/customXml" Target="../ink/ink25.xml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5" Type="http://schemas.openxmlformats.org/officeDocument/2006/relationships/image" Target="../media/image5.png"/><Relationship Id="rId90" Type="http://schemas.openxmlformats.org/officeDocument/2006/relationships/image" Target="../media/image48.png"/><Relationship Id="rId95" Type="http://schemas.openxmlformats.org/officeDocument/2006/relationships/customXml" Target="../ink/ink46.xml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18" Type="http://schemas.openxmlformats.org/officeDocument/2006/relationships/image" Target="../media/image62.png"/><Relationship Id="rId134" Type="http://schemas.openxmlformats.org/officeDocument/2006/relationships/image" Target="../media/image70.png"/><Relationship Id="rId139" Type="http://schemas.openxmlformats.org/officeDocument/2006/relationships/customXml" Target="../ink/ink68.xml"/><Relationship Id="rId80" Type="http://schemas.openxmlformats.org/officeDocument/2006/relationships/image" Target="../media/image43.png"/><Relationship Id="rId85" Type="http://schemas.openxmlformats.org/officeDocument/2006/relationships/customXml" Target="../ink/ink41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33" Type="http://schemas.openxmlformats.org/officeDocument/2006/relationships/customXml" Target="../ink/ink15.xml"/><Relationship Id="rId38" Type="http://schemas.openxmlformats.org/officeDocument/2006/relationships/image" Target="../media/image22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08" Type="http://schemas.openxmlformats.org/officeDocument/2006/relationships/image" Target="../media/image57.png"/><Relationship Id="rId124" Type="http://schemas.openxmlformats.org/officeDocument/2006/relationships/image" Target="../media/image65.png"/><Relationship Id="rId129" Type="http://schemas.openxmlformats.org/officeDocument/2006/relationships/customXml" Target="../ink/ink63.xml"/><Relationship Id="rId54" Type="http://schemas.openxmlformats.org/officeDocument/2006/relationships/image" Target="../media/image30.png"/><Relationship Id="rId70" Type="http://schemas.openxmlformats.org/officeDocument/2006/relationships/image" Target="../media/image38.png"/><Relationship Id="rId75" Type="http://schemas.openxmlformats.org/officeDocument/2006/relationships/customXml" Target="../ink/ink36.xml"/><Relationship Id="rId91" Type="http://schemas.openxmlformats.org/officeDocument/2006/relationships/customXml" Target="../ink/ink44.xml"/><Relationship Id="rId96" Type="http://schemas.openxmlformats.org/officeDocument/2006/relationships/image" Target="../media/image51.png"/><Relationship Id="rId140" Type="http://schemas.openxmlformats.org/officeDocument/2006/relationships/image" Target="../media/image73.png"/><Relationship Id="rId145" Type="http://schemas.openxmlformats.org/officeDocument/2006/relationships/customXml" Target="../ink/ink7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49" Type="http://schemas.openxmlformats.org/officeDocument/2006/relationships/customXml" Target="../ink/ink23.xml"/><Relationship Id="rId114" Type="http://schemas.openxmlformats.org/officeDocument/2006/relationships/image" Target="../media/image60.png"/><Relationship Id="rId119" Type="http://schemas.openxmlformats.org/officeDocument/2006/relationships/customXml" Target="../ink/ink58.xml"/><Relationship Id="rId44" Type="http://schemas.openxmlformats.org/officeDocument/2006/relationships/image" Target="../media/image25.png"/><Relationship Id="rId60" Type="http://schemas.openxmlformats.org/officeDocument/2006/relationships/image" Target="../media/image33.png"/><Relationship Id="rId65" Type="http://schemas.openxmlformats.org/officeDocument/2006/relationships/customXml" Target="../ink/ink31.xml"/><Relationship Id="rId81" Type="http://schemas.openxmlformats.org/officeDocument/2006/relationships/customXml" Target="../ink/ink39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35" Type="http://schemas.openxmlformats.org/officeDocument/2006/relationships/customXml" Target="../ink/ink66.xml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9" Type="http://schemas.openxmlformats.org/officeDocument/2006/relationships/customXml" Target="../ink/ink18.xml"/><Relationship Id="rId109" Type="http://schemas.openxmlformats.org/officeDocument/2006/relationships/customXml" Target="../ink/ink53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6.xml"/><Relationship Id="rId76" Type="http://schemas.openxmlformats.org/officeDocument/2006/relationships/image" Target="../media/image41.png"/><Relationship Id="rId97" Type="http://schemas.openxmlformats.org/officeDocument/2006/relationships/customXml" Target="../ink/ink47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1.xml"/><Relationship Id="rId141" Type="http://schemas.openxmlformats.org/officeDocument/2006/relationships/customXml" Target="../ink/ink69.xml"/><Relationship Id="rId146" Type="http://schemas.openxmlformats.org/officeDocument/2006/relationships/image" Target="../media/image76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49.png"/><Relationship Id="rId2" Type="http://schemas.openxmlformats.org/officeDocument/2006/relationships/image" Target="../media/image2.png"/><Relationship Id="rId29" Type="http://schemas.openxmlformats.org/officeDocument/2006/relationships/customXml" Target="../ink/ink13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1.xml"/><Relationship Id="rId66" Type="http://schemas.openxmlformats.org/officeDocument/2006/relationships/image" Target="../media/image36.png"/><Relationship Id="rId87" Type="http://schemas.openxmlformats.org/officeDocument/2006/relationships/customXml" Target="../ink/ink42.xml"/><Relationship Id="rId110" Type="http://schemas.openxmlformats.org/officeDocument/2006/relationships/image" Target="../media/image58.png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136" Type="http://schemas.openxmlformats.org/officeDocument/2006/relationships/image" Target="../media/image71.png"/><Relationship Id="rId61" Type="http://schemas.openxmlformats.org/officeDocument/2006/relationships/customXml" Target="../ink/ink29.xml"/><Relationship Id="rId82" Type="http://schemas.openxmlformats.org/officeDocument/2006/relationships/image" Target="../media/image44.png"/><Relationship Id="rId19" Type="http://schemas.openxmlformats.org/officeDocument/2006/relationships/customXml" Target="../ink/ink8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6.xml"/><Relationship Id="rId56" Type="http://schemas.openxmlformats.org/officeDocument/2006/relationships/image" Target="../media/image31.png"/><Relationship Id="rId77" Type="http://schemas.openxmlformats.org/officeDocument/2006/relationships/customXml" Target="../ink/ink37.xml"/><Relationship Id="rId100" Type="http://schemas.openxmlformats.org/officeDocument/2006/relationships/image" Target="../media/image53.png"/><Relationship Id="rId105" Type="http://schemas.openxmlformats.org/officeDocument/2006/relationships/customXml" Target="../ink/ink51.xml"/><Relationship Id="rId126" Type="http://schemas.openxmlformats.org/officeDocument/2006/relationships/image" Target="../media/image66.png"/><Relationship Id="rId147" Type="http://schemas.openxmlformats.org/officeDocument/2006/relationships/customXml" Target="../ink/ink72.xml"/><Relationship Id="rId8" Type="http://schemas.openxmlformats.org/officeDocument/2006/relationships/image" Target="../media/image7.png"/><Relationship Id="rId51" Type="http://schemas.openxmlformats.org/officeDocument/2006/relationships/customXml" Target="../ink/ink24.xml"/><Relationship Id="rId72" Type="http://schemas.openxmlformats.org/officeDocument/2006/relationships/image" Target="../media/image39.png"/><Relationship Id="rId93" Type="http://schemas.openxmlformats.org/officeDocument/2006/relationships/customXml" Target="../ink/ink45.xml"/><Relationship Id="rId98" Type="http://schemas.openxmlformats.org/officeDocument/2006/relationships/image" Target="../media/image52.png"/><Relationship Id="rId121" Type="http://schemas.openxmlformats.org/officeDocument/2006/relationships/customXml" Target="../ink/ink59.xml"/><Relationship Id="rId142" Type="http://schemas.openxmlformats.org/officeDocument/2006/relationships/image" Target="../media/image74.png"/><Relationship Id="rId3" Type="http://schemas.openxmlformats.org/officeDocument/2006/relationships/image" Target="../media/image3.png"/><Relationship Id="rId25" Type="http://schemas.openxmlformats.org/officeDocument/2006/relationships/customXml" Target="../ink/ink11.xml"/><Relationship Id="rId46" Type="http://schemas.openxmlformats.org/officeDocument/2006/relationships/image" Target="../media/image26.png"/><Relationship Id="rId67" Type="http://schemas.openxmlformats.org/officeDocument/2006/relationships/customXml" Target="../ink/ink32.xml"/><Relationship Id="rId116" Type="http://schemas.openxmlformats.org/officeDocument/2006/relationships/image" Target="../media/image61.png"/><Relationship Id="rId137" Type="http://schemas.openxmlformats.org/officeDocument/2006/relationships/customXml" Target="../ink/ink67.xml"/><Relationship Id="rId20" Type="http://schemas.openxmlformats.org/officeDocument/2006/relationships/image" Target="../media/image13.png"/><Relationship Id="rId41" Type="http://schemas.openxmlformats.org/officeDocument/2006/relationships/customXml" Target="../ink/ink19.xml"/><Relationship Id="rId62" Type="http://schemas.openxmlformats.org/officeDocument/2006/relationships/image" Target="../media/image34.png"/><Relationship Id="rId83" Type="http://schemas.openxmlformats.org/officeDocument/2006/relationships/customXml" Target="../ink/ink40.xml"/><Relationship Id="rId88" Type="http://schemas.openxmlformats.org/officeDocument/2006/relationships/image" Target="../media/image47.png"/><Relationship Id="rId111" Type="http://schemas.openxmlformats.org/officeDocument/2006/relationships/customXml" Target="../ink/ink54.xml"/><Relationship Id="rId132" Type="http://schemas.openxmlformats.org/officeDocument/2006/relationships/image" Target="../media/image69.png"/><Relationship Id="rId15" Type="http://schemas.openxmlformats.org/officeDocument/2006/relationships/customXml" Target="../ink/ink6.xml"/><Relationship Id="rId36" Type="http://schemas.openxmlformats.org/officeDocument/2006/relationships/image" Target="../media/image21.png"/><Relationship Id="rId57" Type="http://schemas.openxmlformats.org/officeDocument/2006/relationships/customXml" Target="../ink/ink27.xml"/><Relationship Id="rId106" Type="http://schemas.openxmlformats.org/officeDocument/2006/relationships/image" Target="../media/image56.png"/><Relationship Id="rId127" Type="http://schemas.openxmlformats.org/officeDocument/2006/relationships/customXml" Target="../ink/ink62.xml"/><Relationship Id="rId10" Type="http://schemas.openxmlformats.org/officeDocument/2006/relationships/image" Target="../media/image8.png"/><Relationship Id="rId31" Type="http://schemas.openxmlformats.org/officeDocument/2006/relationships/customXml" Target="../ink/ink14.xml"/><Relationship Id="rId52" Type="http://schemas.openxmlformats.org/officeDocument/2006/relationships/image" Target="../media/image29.png"/><Relationship Id="rId73" Type="http://schemas.openxmlformats.org/officeDocument/2006/relationships/customXml" Target="../ink/ink35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4.png"/><Relationship Id="rId143" Type="http://schemas.openxmlformats.org/officeDocument/2006/relationships/customXml" Target="../ink/ink70.xml"/><Relationship Id="rId148" Type="http://schemas.openxmlformats.org/officeDocument/2006/relationships/image" Target="../media/image7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26" Type="http://schemas.openxmlformats.org/officeDocument/2006/relationships/image" Target="../media/image16.png"/><Relationship Id="rId47" Type="http://schemas.openxmlformats.org/officeDocument/2006/relationships/customXml" Target="../ink/ink22.xml"/><Relationship Id="rId68" Type="http://schemas.openxmlformats.org/officeDocument/2006/relationships/image" Target="../media/image37.png"/><Relationship Id="rId89" Type="http://schemas.openxmlformats.org/officeDocument/2006/relationships/customXml" Target="../ink/ink43.xml"/><Relationship Id="rId112" Type="http://schemas.openxmlformats.org/officeDocument/2006/relationships/image" Target="../media/image59.png"/><Relationship Id="rId133" Type="http://schemas.openxmlformats.org/officeDocument/2006/relationships/customXml" Target="../ink/ink65.xml"/><Relationship Id="rId16" Type="http://schemas.openxmlformats.org/officeDocument/2006/relationships/image" Target="../media/image11.png"/><Relationship Id="rId37" Type="http://schemas.openxmlformats.org/officeDocument/2006/relationships/customXml" Target="../ink/ink17.xml"/><Relationship Id="rId58" Type="http://schemas.openxmlformats.org/officeDocument/2006/relationships/image" Target="../media/image32.png"/><Relationship Id="rId79" Type="http://schemas.openxmlformats.org/officeDocument/2006/relationships/customXml" Target="../ink/ink38.xml"/><Relationship Id="rId102" Type="http://schemas.openxmlformats.org/officeDocument/2006/relationships/image" Target="../media/image54.png"/><Relationship Id="rId123" Type="http://schemas.openxmlformats.org/officeDocument/2006/relationships/customXml" Target="../ink/ink60.xml"/><Relationship Id="rId14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0.xml"/><Relationship Id="rId299" Type="http://schemas.openxmlformats.org/officeDocument/2006/relationships/customXml" Target="../ink/ink221.xml"/><Relationship Id="rId21" Type="http://schemas.openxmlformats.org/officeDocument/2006/relationships/customXml" Target="../ink/ink82.xml"/><Relationship Id="rId63" Type="http://schemas.openxmlformats.org/officeDocument/2006/relationships/customXml" Target="../ink/ink103.xml"/><Relationship Id="rId159" Type="http://schemas.openxmlformats.org/officeDocument/2006/relationships/customXml" Target="../ink/ink151.xml"/><Relationship Id="rId324" Type="http://schemas.openxmlformats.org/officeDocument/2006/relationships/image" Target="../media/image239.png"/><Relationship Id="rId366" Type="http://schemas.openxmlformats.org/officeDocument/2006/relationships/image" Target="../media/image260.png"/><Relationship Id="rId170" Type="http://schemas.openxmlformats.org/officeDocument/2006/relationships/image" Target="../media/image162.png"/><Relationship Id="rId226" Type="http://schemas.openxmlformats.org/officeDocument/2006/relationships/image" Target="../media/image190.png"/><Relationship Id="rId268" Type="http://schemas.openxmlformats.org/officeDocument/2006/relationships/image" Target="../media/image211.png"/><Relationship Id="rId32" Type="http://schemas.openxmlformats.org/officeDocument/2006/relationships/image" Target="../media/image93.png"/><Relationship Id="rId74" Type="http://schemas.openxmlformats.org/officeDocument/2006/relationships/image" Target="../media/image114.png"/><Relationship Id="rId128" Type="http://schemas.openxmlformats.org/officeDocument/2006/relationships/image" Target="../media/image141.png"/><Relationship Id="rId335" Type="http://schemas.openxmlformats.org/officeDocument/2006/relationships/customXml" Target="../ink/ink239.xml"/><Relationship Id="rId377" Type="http://schemas.openxmlformats.org/officeDocument/2006/relationships/customXml" Target="../ink/ink260.xml"/><Relationship Id="rId5" Type="http://schemas.openxmlformats.org/officeDocument/2006/relationships/customXml" Target="../ink/ink74.xml"/><Relationship Id="rId181" Type="http://schemas.openxmlformats.org/officeDocument/2006/relationships/customXml" Target="../ink/ink162.xml"/><Relationship Id="rId237" Type="http://schemas.openxmlformats.org/officeDocument/2006/relationships/customXml" Target="../ink/ink190.xml"/><Relationship Id="rId402" Type="http://schemas.openxmlformats.org/officeDocument/2006/relationships/image" Target="../media/image278.png"/><Relationship Id="rId279" Type="http://schemas.openxmlformats.org/officeDocument/2006/relationships/customXml" Target="../ink/ink211.xml"/><Relationship Id="rId43" Type="http://schemas.openxmlformats.org/officeDocument/2006/relationships/customXml" Target="../ink/ink93.xml"/><Relationship Id="rId139" Type="http://schemas.openxmlformats.org/officeDocument/2006/relationships/customXml" Target="../ink/ink141.xml"/><Relationship Id="rId290" Type="http://schemas.openxmlformats.org/officeDocument/2006/relationships/image" Target="../media/image222.png"/><Relationship Id="rId304" Type="http://schemas.openxmlformats.org/officeDocument/2006/relationships/image" Target="../media/image229.png"/><Relationship Id="rId346" Type="http://schemas.openxmlformats.org/officeDocument/2006/relationships/image" Target="../media/image250.png"/><Relationship Id="rId388" Type="http://schemas.openxmlformats.org/officeDocument/2006/relationships/image" Target="../media/image271.png"/><Relationship Id="rId85" Type="http://schemas.openxmlformats.org/officeDocument/2006/relationships/customXml" Target="../ink/ink114.xml"/><Relationship Id="rId150" Type="http://schemas.openxmlformats.org/officeDocument/2006/relationships/image" Target="../media/image152.png"/><Relationship Id="rId192" Type="http://schemas.openxmlformats.org/officeDocument/2006/relationships/image" Target="../media/image173.png"/><Relationship Id="rId206" Type="http://schemas.openxmlformats.org/officeDocument/2006/relationships/image" Target="../media/image180.png"/><Relationship Id="rId413" Type="http://schemas.openxmlformats.org/officeDocument/2006/relationships/customXml" Target="../ink/ink278.xml"/><Relationship Id="rId248" Type="http://schemas.openxmlformats.org/officeDocument/2006/relationships/image" Target="../media/image201.png"/><Relationship Id="rId12" Type="http://schemas.openxmlformats.org/officeDocument/2006/relationships/image" Target="../media/image83.png"/><Relationship Id="rId108" Type="http://schemas.openxmlformats.org/officeDocument/2006/relationships/image" Target="../media/image131.png"/><Relationship Id="rId315" Type="http://schemas.openxmlformats.org/officeDocument/2006/relationships/customXml" Target="../ink/ink229.xml"/><Relationship Id="rId357" Type="http://schemas.openxmlformats.org/officeDocument/2006/relationships/customXml" Target="../ink/ink250.xml"/><Relationship Id="rId54" Type="http://schemas.openxmlformats.org/officeDocument/2006/relationships/image" Target="../media/image104.png"/><Relationship Id="rId96" Type="http://schemas.openxmlformats.org/officeDocument/2006/relationships/image" Target="../media/image125.png"/><Relationship Id="rId161" Type="http://schemas.openxmlformats.org/officeDocument/2006/relationships/customXml" Target="../ink/ink152.xml"/><Relationship Id="rId217" Type="http://schemas.openxmlformats.org/officeDocument/2006/relationships/customXml" Target="../ink/ink180.xml"/><Relationship Id="rId399" Type="http://schemas.openxmlformats.org/officeDocument/2006/relationships/customXml" Target="../ink/ink271.xml"/><Relationship Id="rId259" Type="http://schemas.openxmlformats.org/officeDocument/2006/relationships/customXml" Target="../ink/ink201.xml"/><Relationship Id="rId23" Type="http://schemas.openxmlformats.org/officeDocument/2006/relationships/customXml" Target="../ink/ink83.xml"/><Relationship Id="rId119" Type="http://schemas.openxmlformats.org/officeDocument/2006/relationships/customXml" Target="../ink/ink131.xml"/><Relationship Id="rId270" Type="http://schemas.openxmlformats.org/officeDocument/2006/relationships/image" Target="../media/image212.png"/><Relationship Id="rId326" Type="http://schemas.openxmlformats.org/officeDocument/2006/relationships/image" Target="../media/image240.png"/><Relationship Id="rId65" Type="http://schemas.openxmlformats.org/officeDocument/2006/relationships/customXml" Target="../ink/ink104.xml"/><Relationship Id="rId130" Type="http://schemas.openxmlformats.org/officeDocument/2006/relationships/image" Target="../media/image142.png"/><Relationship Id="rId368" Type="http://schemas.openxmlformats.org/officeDocument/2006/relationships/image" Target="../media/image261.png"/><Relationship Id="rId172" Type="http://schemas.openxmlformats.org/officeDocument/2006/relationships/image" Target="../media/image163.png"/><Relationship Id="rId228" Type="http://schemas.openxmlformats.org/officeDocument/2006/relationships/image" Target="../media/image191.png"/><Relationship Id="rId281" Type="http://schemas.openxmlformats.org/officeDocument/2006/relationships/customXml" Target="../ink/ink212.xml"/><Relationship Id="rId337" Type="http://schemas.openxmlformats.org/officeDocument/2006/relationships/customXml" Target="../ink/ink240.xml"/><Relationship Id="rId34" Type="http://schemas.openxmlformats.org/officeDocument/2006/relationships/image" Target="../media/image94.png"/><Relationship Id="rId76" Type="http://schemas.openxmlformats.org/officeDocument/2006/relationships/image" Target="../media/image115.png"/><Relationship Id="rId141" Type="http://schemas.openxmlformats.org/officeDocument/2006/relationships/customXml" Target="../ink/ink142.xml"/><Relationship Id="rId379" Type="http://schemas.openxmlformats.org/officeDocument/2006/relationships/customXml" Target="../ink/ink261.xml"/><Relationship Id="rId7" Type="http://schemas.openxmlformats.org/officeDocument/2006/relationships/customXml" Target="../ink/ink75.xml"/><Relationship Id="rId183" Type="http://schemas.openxmlformats.org/officeDocument/2006/relationships/customXml" Target="../ink/ink163.xml"/><Relationship Id="rId239" Type="http://schemas.openxmlformats.org/officeDocument/2006/relationships/customXml" Target="../ink/ink191.xml"/><Relationship Id="rId390" Type="http://schemas.openxmlformats.org/officeDocument/2006/relationships/image" Target="../media/image272.png"/><Relationship Id="rId404" Type="http://schemas.openxmlformats.org/officeDocument/2006/relationships/image" Target="../media/image279.png"/><Relationship Id="rId250" Type="http://schemas.openxmlformats.org/officeDocument/2006/relationships/image" Target="../media/image202.png"/><Relationship Id="rId292" Type="http://schemas.openxmlformats.org/officeDocument/2006/relationships/image" Target="../media/image223.png"/><Relationship Id="rId306" Type="http://schemas.openxmlformats.org/officeDocument/2006/relationships/image" Target="../media/image230.png"/><Relationship Id="rId45" Type="http://schemas.openxmlformats.org/officeDocument/2006/relationships/customXml" Target="../ink/ink94.xml"/><Relationship Id="rId87" Type="http://schemas.openxmlformats.org/officeDocument/2006/relationships/customXml" Target="../ink/ink115.xml"/><Relationship Id="rId110" Type="http://schemas.openxmlformats.org/officeDocument/2006/relationships/image" Target="../media/image132.png"/><Relationship Id="rId348" Type="http://schemas.openxmlformats.org/officeDocument/2006/relationships/image" Target="../media/image251.png"/><Relationship Id="rId152" Type="http://schemas.openxmlformats.org/officeDocument/2006/relationships/image" Target="../media/image153.png"/><Relationship Id="rId194" Type="http://schemas.openxmlformats.org/officeDocument/2006/relationships/image" Target="../media/image174.png"/><Relationship Id="rId208" Type="http://schemas.openxmlformats.org/officeDocument/2006/relationships/image" Target="../media/image181.png"/><Relationship Id="rId415" Type="http://schemas.openxmlformats.org/officeDocument/2006/relationships/customXml" Target="../ink/ink279.xml"/><Relationship Id="rId261" Type="http://schemas.openxmlformats.org/officeDocument/2006/relationships/customXml" Target="../ink/ink202.xml"/><Relationship Id="rId14" Type="http://schemas.openxmlformats.org/officeDocument/2006/relationships/image" Target="../media/image84.png"/><Relationship Id="rId56" Type="http://schemas.openxmlformats.org/officeDocument/2006/relationships/image" Target="../media/image105.png"/><Relationship Id="rId317" Type="http://schemas.openxmlformats.org/officeDocument/2006/relationships/customXml" Target="../ink/ink230.xml"/><Relationship Id="rId359" Type="http://schemas.openxmlformats.org/officeDocument/2006/relationships/customXml" Target="../ink/ink251.xml"/><Relationship Id="rId98" Type="http://schemas.openxmlformats.org/officeDocument/2006/relationships/image" Target="../media/image126.png"/><Relationship Id="rId121" Type="http://schemas.openxmlformats.org/officeDocument/2006/relationships/customXml" Target="../ink/ink132.xml"/><Relationship Id="rId163" Type="http://schemas.openxmlformats.org/officeDocument/2006/relationships/customXml" Target="../ink/ink153.xml"/><Relationship Id="rId219" Type="http://schemas.openxmlformats.org/officeDocument/2006/relationships/customXml" Target="../ink/ink181.xml"/><Relationship Id="rId370" Type="http://schemas.openxmlformats.org/officeDocument/2006/relationships/image" Target="../media/image262.png"/><Relationship Id="rId230" Type="http://schemas.openxmlformats.org/officeDocument/2006/relationships/image" Target="../media/image192.png"/><Relationship Id="rId25" Type="http://schemas.openxmlformats.org/officeDocument/2006/relationships/customXml" Target="../ink/ink84.xml"/><Relationship Id="rId67" Type="http://schemas.openxmlformats.org/officeDocument/2006/relationships/customXml" Target="../ink/ink105.xml"/><Relationship Id="rId272" Type="http://schemas.openxmlformats.org/officeDocument/2006/relationships/image" Target="../media/image213.png"/><Relationship Id="rId328" Type="http://schemas.openxmlformats.org/officeDocument/2006/relationships/image" Target="../media/image241.png"/><Relationship Id="rId132" Type="http://schemas.openxmlformats.org/officeDocument/2006/relationships/image" Target="../media/image143.png"/><Relationship Id="rId174" Type="http://schemas.openxmlformats.org/officeDocument/2006/relationships/image" Target="../media/image164.png"/><Relationship Id="rId381" Type="http://schemas.openxmlformats.org/officeDocument/2006/relationships/customXml" Target="../ink/ink262.xml"/><Relationship Id="rId241" Type="http://schemas.openxmlformats.org/officeDocument/2006/relationships/customXml" Target="../ink/ink192.xml"/><Relationship Id="rId36" Type="http://schemas.openxmlformats.org/officeDocument/2006/relationships/image" Target="../media/image95.png"/><Relationship Id="rId283" Type="http://schemas.openxmlformats.org/officeDocument/2006/relationships/customXml" Target="../ink/ink213.xml"/><Relationship Id="rId339" Type="http://schemas.openxmlformats.org/officeDocument/2006/relationships/customXml" Target="../ink/ink241.xml"/><Relationship Id="rId78" Type="http://schemas.openxmlformats.org/officeDocument/2006/relationships/image" Target="../media/image116.png"/><Relationship Id="rId101" Type="http://schemas.openxmlformats.org/officeDocument/2006/relationships/customXml" Target="../ink/ink122.xml"/><Relationship Id="rId143" Type="http://schemas.openxmlformats.org/officeDocument/2006/relationships/customXml" Target="../ink/ink143.xml"/><Relationship Id="rId185" Type="http://schemas.openxmlformats.org/officeDocument/2006/relationships/customXml" Target="../ink/ink164.xml"/><Relationship Id="rId350" Type="http://schemas.openxmlformats.org/officeDocument/2006/relationships/image" Target="../media/image252.png"/><Relationship Id="rId406" Type="http://schemas.openxmlformats.org/officeDocument/2006/relationships/image" Target="../media/image280.png"/><Relationship Id="rId9" Type="http://schemas.openxmlformats.org/officeDocument/2006/relationships/customXml" Target="../ink/ink76.xml"/><Relationship Id="rId210" Type="http://schemas.openxmlformats.org/officeDocument/2006/relationships/image" Target="../media/image182.png"/><Relationship Id="rId392" Type="http://schemas.openxmlformats.org/officeDocument/2006/relationships/image" Target="../media/image273.png"/><Relationship Id="rId252" Type="http://schemas.openxmlformats.org/officeDocument/2006/relationships/image" Target="../media/image203.png"/><Relationship Id="rId294" Type="http://schemas.openxmlformats.org/officeDocument/2006/relationships/image" Target="../media/image224.png"/><Relationship Id="rId308" Type="http://schemas.openxmlformats.org/officeDocument/2006/relationships/image" Target="../media/image231.png"/><Relationship Id="rId47" Type="http://schemas.openxmlformats.org/officeDocument/2006/relationships/customXml" Target="../ink/ink95.xml"/><Relationship Id="rId89" Type="http://schemas.openxmlformats.org/officeDocument/2006/relationships/customXml" Target="../ink/ink116.xml"/><Relationship Id="rId112" Type="http://schemas.openxmlformats.org/officeDocument/2006/relationships/image" Target="../media/image133.png"/><Relationship Id="rId154" Type="http://schemas.openxmlformats.org/officeDocument/2006/relationships/image" Target="../media/image154.png"/><Relationship Id="rId361" Type="http://schemas.openxmlformats.org/officeDocument/2006/relationships/customXml" Target="../ink/ink252.xml"/><Relationship Id="rId196" Type="http://schemas.openxmlformats.org/officeDocument/2006/relationships/image" Target="../media/image175.png"/><Relationship Id="rId417" Type="http://schemas.openxmlformats.org/officeDocument/2006/relationships/customXml" Target="../ink/ink280.xml"/><Relationship Id="rId16" Type="http://schemas.openxmlformats.org/officeDocument/2006/relationships/image" Target="../media/image85.png"/><Relationship Id="rId221" Type="http://schemas.openxmlformats.org/officeDocument/2006/relationships/customXml" Target="../ink/ink182.xml"/><Relationship Id="rId263" Type="http://schemas.openxmlformats.org/officeDocument/2006/relationships/customXml" Target="../ink/ink203.xml"/><Relationship Id="rId319" Type="http://schemas.openxmlformats.org/officeDocument/2006/relationships/customXml" Target="../ink/ink231.xml"/><Relationship Id="rId58" Type="http://schemas.openxmlformats.org/officeDocument/2006/relationships/image" Target="../media/image106.png"/><Relationship Id="rId123" Type="http://schemas.openxmlformats.org/officeDocument/2006/relationships/customXml" Target="../ink/ink133.xml"/><Relationship Id="rId330" Type="http://schemas.openxmlformats.org/officeDocument/2006/relationships/image" Target="../media/image242.png"/><Relationship Id="rId165" Type="http://schemas.openxmlformats.org/officeDocument/2006/relationships/customXml" Target="../ink/ink154.xml"/><Relationship Id="rId372" Type="http://schemas.openxmlformats.org/officeDocument/2006/relationships/image" Target="../media/image263.png"/><Relationship Id="rId232" Type="http://schemas.openxmlformats.org/officeDocument/2006/relationships/image" Target="../media/image193.png"/><Relationship Id="rId274" Type="http://schemas.openxmlformats.org/officeDocument/2006/relationships/image" Target="../media/image214.png"/><Relationship Id="rId27" Type="http://schemas.openxmlformats.org/officeDocument/2006/relationships/customXml" Target="../ink/ink85.xml"/><Relationship Id="rId69" Type="http://schemas.openxmlformats.org/officeDocument/2006/relationships/customXml" Target="../ink/ink106.xml"/><Relationship Id="rId134" Type="http://schemas.openxmlformats.org/officeDocument/2006/relationships/image" Target="../media/image144.png"/><Relationship Id="rId80" Type="http://schemas.openxmlformats.org/officeDocument/2006/relationships/image" Target="../media/image117.png"/><Relationship Id="rId176" Type="http://schemas.openxmlformats.org/officeDocument/2006/relationships/image" Target="../media/image165.png"/><Relationship Id="rId341" Type="http://schemas.openxmlformats.org/officeDocument/2006/relationships/customXml" Target="../ink/ink242.xml"/><Relationship Id="rId383" Type="http://schemas.openxmlformats.org/officeDocument/2006/relationships/customXml" Target="../ink/ink263.xml"/><Relationship Id="rId201" Type="http://schemas.openxmlformats.org/officeDocument/2006/relationships/customXml" Target="../ink/ink172.xml"/><Relationship Id="rId243" Type="http://schemas.openxmlformats.org/officeDocument/2006/relationships/customXml" Target="../ink/ink193.xml"/><Relationship Id="rId285" Type="http://schemas.openxmlformats.org/officeDocument/2006/relationships/customXml" Target="../ink/ink214.xml"/><Relationship Id="rId17" Type="http://schemas.openxmlformats.org/officeDocument/2006/relationships/customXml" Target="../ink/ink80.xml"/><Relationship Id="rId38" Type="http://schemas.openxmlformats.org/officeDocument/2006/relationships/image" Target="../media/image96.png"/><Relationship Id="rId59" Type="http://schemas.openxmlformats.org/officeDocument/2006/relationships/customXml" Target="../ink/ink101.xml"/><Relationship Id="rId103" Type="http://schemas.openxmlformats.org/officeDocument/2006/relationships/customXml" Target="../ink/ink123.xml"/><Relationship Id="rId124" Type="http://schemas.openxmlformats.org/officeDocument/2006/relationships/image" Target="../media/image139.png"/><Relationship Id="rId310" Type="http://schemas.openxmlformats.org/officeDocument/2006/relationships/image" Target="../media/image232.png"/><Relationship Id="rId70" Type="http://schemas.openxmlformats.org/officeDocument/2006/relationships/image" Target="../media/image112.png"/><Relationship Id="rId91" Type="http://schemas.openxmlformats.org/officeDocument/2006/relationships/customXml" Target="../ink/ink117.xml"/><Relationship Id="rId145" Type="http://schemas.openxmlformats.org/officeDocument/2006/relationships/customXml" Target="../ink/ink144.xml"/><Relationship Id="rId166" Type="http://schemas.openxmlformats.org/officeDocument/2006/relationships/image" Target="../media/image160.png"/><Relationship Id="rId187" Type="http://schemas.openxmlformats.org/officeDocument/2006/relationships/customXml" Target="../ink/ink165.xml"/><Relationship Id="rId331" Type="http://schemas.openxmlformats.org/officeDocument/2006/relationships/customXml" Target="../ink/ink237.xml"/><Relationship Id="rId352" Type="http://schemas.openxmlformats.org/officeDocument/2006/relationships/image" Target="../media/image253.png"/><Relationship Id="rId373" Type="http://schemas.openxmlformats.org/officeDocument/2006/relationships/customXml" Target="../ink/ink258.xml"/><Relationship Id="rId394" Type="http://schemas.openxmlformats.org/officeDocument/2006/relationships/image" Target="../media/image274.png"/><Relationship Id="rId408" Type="http://schemas.openxmlformats.org/officeDocument/2006/relationships/image" Target="../media/image281.png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183.png"/><Relationship Id="rId233" Type="http://schemas.openxmlformats.org/officeDocument/2006/relationships/customXml" Target="../ink/ink188.xml"/><Relationship Id="rId254" Type="http://schemas.openxmlformats.org/officeDocument/2006/relationships/image" Target="../media/image204.png"/><Relationship Id="rId28" Type="http://schemas.openxmlformats.org/officeDocument/2006/relationships/image" Target="../media/image91.png"/><Relationship Id="rId49" Type="http://schemas.openxmlformats.org/officeDocument/2006/relationships/customXml" Target="../ink/ink96.xml"/><Relationship Id="rId114" Type="http://schemas.openxmlformats.org/officeDocument/2006/relationships/image" Target="../media/image134.png"/><Relationship Id="rId275" Type="http://schemas.openxmlformats.org/officeDocument/2006/relationships/customXml" Target="../ink/ink209.xml"/><Relationship Id="rId296" Type="http://schemas.openxmlformats.org/officeDocument/2006/relationships/image" Target="../media/image225.png"/><Relationship Id="rId300" Type="http://schemas.openxmlformats.org/officeDocument/2006/relationships/image" Target="../media/image227.png"/><Relationship Id="rId60" Type="http://schemas.openxmlformats.org/officeDocument/2006/relationships/image" Target="../media/image107.png"/><Relationship Id="rId81" Type="http://schemas.openxmlformats.org/officeDocument/2006/relationships/customXml" Target="../ink/ink112.xml"/><Relationship Id="rId135" Type="http://schemas.openxmlformats.org/officeDocument/2006/relationships/customXml" Target="../ink/ink139.xml"/><Relationship Id="rId156" Type="http://schemas.openxmlformats.org/officeDocument/2006/relationships/image" Target="../media/image155.png"/><Relationship Id="rId177" Type="http://schemas.openxmlformats.org/officeDocument/2006/relationships/customXml" Target="../ink/ink160.xml"/><Relationship Id="rId198" Type="http://schemas.openxmlformats.org/officeDocument/2006/relationships/image" Target="../media/image176.png"/><Relationship Id="rId321" Type="http://schemas.openxmlformats.org/officeDocument/2006/relationships/customXml" Target="../ink/ink232.xml"/><Relationship Id="rId342" Type="http://schemas.openxmlformats.org/officeDocument/2006/relationships/image" Target="../media/image248.png"/><Relationship Id="rId363" Type="http://schemas.openxmlformats.org/officeDocument/2006/relationships/customXml" Target="../ink/ink253.xml"/><Relationship Id="rId384" Type="http://schemas.openxmlformats.org/officeDocument/2006/relationships/image" Target="../media/image269.png"/><Relationship Id="rId419" Type="http://schemas.openxmlformats.org/officeDocument/2006/relationships/customXml" Target="../ink/ink281.xml"/><Relationship Id="rId202" Type="http://schemas.openxmlformats.org/officeDocument/2006/relationships/image" Target="../media/image178.png"/><Relationship Id="rId223" Type="http://schemas.openxmlformats.org/officeDocument/2006/relationships/customXml" Target="../ink/ink183.xml"/><Relationship Id="rId244" Type="http://schemas.openxmlformats.org/officeDocument/2006/relationships/image" Target="../media/image199.png"/><Relationship Id="rId18" Type="http://schemas.openxmlformats.org/officeDocument/2006/relationships/image" Target="../media/image86.png"/><Relationship Id="rId39" Type="http://schemas.openxmlformats.org/officeDocument/2006/relationships/customXml" Target="../ink/ink91.xml"/><Relationship Id="rId265" Type="http://schemas.openxmlformats.org/officeDocument/2006/relationships/customXml" Target="../ink/ink204.xml"/><Relationship Id="rId286" Type="http://schemas.openxmlformats.org/officeDocument/2006/relationships/image" Target="../media/image220.png"/><Relationship Id="rId50" Type="http://schemas.openxmlformats.org/officeDocument/2006/relationships/image" Target="../media/image102.png"/><Relationship Id="rId104" Type="http://schemas.openxmlformats.org/officeDocument/2006/relationships/image" Target="../media/image129.png"/><Relationship Id="rId125" Type="http://schemas.openxmlformats.org/officeDocument/2006/relationships/customXml" Target="../ink/ink134.xml"/><Relationship Id="rId146" Type="http://schemas.openxmlformats.org/officeDocument/2006/relationships/image" Target="../media/image150.png"/><Relationship Id="rId167" Type="http://schemas.openxmlformats.org/officeDocument/2006/relationships/customXml" Target="../ink/ink155.xml"/><Relationship Id="rId188" Type="http://schemas.openxmlformats.org/officeDocument/2006/relationships/image" Target="../media/image171.png"/><Relationship Id="rId311" Type="http://schemas.openxmlformats.org/officeDocument/2006/relationships/customXml" Target="../ink/ink227.xml"/><Relationship Id="rId332" Type="http://schemas.openxmlformats.org/officeDocument/2006/relationships/image" Target="../media/image243.png"/><Relationship Id="rId353" Type="http://schemas.openxmlformats.org/officeDocument/2006/relationships/customXml" Target="../ink/ink248.xml"/><Relationship Id="rId374" Type="http://schemas.openxmlformats.org/officeDocument/2006/relationships/image" Target="../media/image264.png"/><Relationship Id="rId395" Type="http://schemas.openxmlformats.org/officeDocument/2006/relationships/customXml" Target="../ink/ink269.xml"/><Relationship Id="rId409" Type="http://schemas.openxmlformats.org/officeDocument/2006/relationships/customXml" Target="../ink/ink276.xml"/><Relationship Id="rId71" Type="http://schemas.openxmlformats.org/officeDocument/2006/relationships/customXml" Target="../ink/ink107.xml"/><Relationship Id="rId92" Type="http://schemas.openxmlformats.org/officeDocument/2006/relationships/image" Target="../media/image123.png"/><Relationship Id="rId213" Type="http://schemas.openxmlformats.org/officeDocument/2006/relationships/customXml" Target="../ink/ink178.xml"/><Relationship Id="rId234" Type="http://schemas.openxmlformats.org/officeDocument/2006/relationships/image" Target="../media/image194.png"/><Relationship Id="rId420" Type="http://schemas.openxmlformats.org/officeDocument/2006/relationships/image" Target="../media/image287.png"/><Relationship Id="rId2" Type="http://schemas.openxmlformats.org/officeDocument/2006/relationships/image" Target="../media/image78.png"/><Relationship Id="rId29" Type="http://schemas.openxmlformats.org/officeDocument/2006/relationships/customXml" Target="../ink/ink86.xml"/><Relationship Id="rId255" Type="http://schemas.openxmlformats.org/officeDocument/2006/relationships/customXml" Target="../ink/ink199.xml"/><Relationship Id="rId276" Type="http://schemas.openxmlformats.org/officeDocument/2006/relationships/image" Target="../media/image215.png"/><Relationship Id="rId297" Type="http://schemas.openxmlformats.org/officeDocument/2006/relationships/customXml" Target="../ink/ink220.xml"/><Relationship Id="rId40" Type="http://schemas.openxmlformats.org/officeDocument/2006/relationships/image" Target="../media/image97.png"/><Relationship Id="rId115" Type="http://schemas.openxmlformats.org/officeDocument/2006/relationships/customXml" Target="../ink/ink129.xml"/><Relationship Id="rId136" Type="http://schemas.openxmlformats.org/officeDocument/2006/relationships/image" Target="../media/image145.png"/><Relationship Id="rId157" Type="http://schemas.openxmlformats.org/officeDocument/2006/relationships/customXml" Target="../ink/ink150.xml"/><Relationship Id="rId178" Type="http://schemas.openxmlformats.org/officeDocument/2006/relationships/image" Target="../media/image166.png"/><Relationship Id="rId301" Type="http://schemas.openxmlformats.org/officeDocument/2006/relationships/customXml" Target="../ink/ink222.xml"/><Relationship Id="rId322" Type="http://schemas.openxmlformats.org/officeDocument/2006/relationships/image" Target="../media/image238.png"/><Relationship Id="rId343" Type="http://schemas.openxmlformats.org/officeDocument/2006/relationships/customXml" Target="../ink/ink243.xml"/><Relationship Id="rId364" Type="http://schemas.openxmlformats.org/officeDocument/2006/relationships/image" Target="../media/image259.png"/><Relationship Id="rId61" Type="http://schemas.openxmlformats.org/officeDocument/2006/relationships/customXml" Target="../ink/ink102.xml"/><Relationship Id="rId82" Type="http://schemas.openxmlformats.org/officeDocument/2006/relationships/image" Target="../media/image118.png"/><Relationship Id="rId199" Type="http://schemas.openxmlformats.org/officeDocument/2006/relationships/customXml" Target="../ink/ink171.xml"/><Relationship Id="rId203" Type="http://schemas.openxmlformats.org/officeDocument/2006/relationships/customXml" Target="../ink/ink173.xml"/><Relationship Id="rId385" Type="http://schemas.openxmlformats.org/officeDocument/2006/relationships/customXml" Target="../ink/ink264.xml"/><Relationship Id="rId19" Type="http://schemas.openxmlformats.org/officeDocument/2006/relationships/customXml" Target="../ink/ink81.xml"/><Relationship Id="rId224" Type="http://schemas.openxmlformats.org/officeDocument/2006/relationships/image" Target="../media/image189.png"/><Relationship Id="rId245" Type="http://schemas.openxmlformats.org/officeDocument/2006/relationships/customXml" Target="../ink/ink194.xml"/><Relationship Id="rId266" Type="http://schemas.openxmlformats.org/officeDocument/2006/relationships/image" Target="../media/image210.png"/><Relationship Id="rId287" Type="http://schemas.openxmlformats.org/officeDocument/2006/relationships/customXml" Target="../ink/ink215.xml"/><Relationship Id="rId410" Type="http://schemas.openxmlformats.org/officeDocument/2006/relationships/image" Target="../media/image282.png"/><Relationship Id="rId30" Type="http://schemas.openxmlformats.org/officeDocument/2006/relationships/image" Target="../media/image92.png"/><Relationship Id="rId105" Type="http://schemas.openxmlformats.org/officeDocument/2006/relationships/customXml" Target="../ink/ink124.xml"/><Relationship Id="rId126" Type="http://schemas.openxmlformats.org/officeDocument/2006/relationships/image" Target="../media/image140.png"/><Relationship Id="rId147" Type="http://schemas.openxmlformats.org/officeDocument/2006/relationships/customXml" Target="../ink/ink145.xml"/><Relationship Id="rId168" Type="http://schemas.openxmlformats.org/officeDocument/2006/relationships/image" Target="../media/image161.png"/><Relationship Id="rId312" Type="http://schemas.openxmlformats.org/officeDocument/2006/relationships/image" Target="../media/image233.png"/><Relationship Id="rId333" Type="http://schemas.openxmlformats.org/officeDocument/2006/relationships/customXml" Target="../ink/ink238.xml"/><Relationship Id="rId354" Type="http://schemas.openxmlformats.org/officeDocument/2006/relationships/image" Target="../media/image254.png"/><Relationship Id="rId51" Type="http://schemas.openxmlformats.org/officeDocument/2006/relationships/customXml" Target="../ink/ink97.xml"/><Relationship Id="rId72" Type="http://schemas.openxmlformats.org/officeDocument/2006/relationships/image" Target="../media/image113.png"/><Relationship Id="rId93" Type="http://schemas.openxmlformats.org/officeDocument/2006/relationships/customXml" Target="../ink/ink118.xml"/><Relationship Id="rId189" Type="http://schemas.openxmlformats.org/officeDocument/2006/relationships/customXml" Target="../ink/ink166.xml"/><Relationship Id="rId375" Type="http://schemas.openxmlformats.org/officeDocument/2006/relationships/customXml" Target="../ink/ink259.xml"/><Relationship Id="rId396" Type="http://schemas.openxmlformats.org/officeDocument/2006/relationships/image" Target="../media/image275.png"/><Relationship Id="rId3" Type="http://schemas.openxmlformats.org/officeDocument/2006/relationships/customXml" Target="../ink/ink73.xml"/><Relationship Id="rId214" Type="http://schemas.openxmlformats.org/officeDocument/2006/relationships/image" Target="../media/image184.png"/><Relationship Id="rId235" Type="http://schemas.openxmlformats.org/officeDocument/2006/relationships/customXml" Target="../ink/ink189.xml"/><Relationship Id="rId256" Type="http://schemas.openxmlformats.org/officeDocument/2006/relationships/image" Target="../media/image205.png"/><Relationship Id="rId277" Type="http://schemas.openxmlformats.org/officeDocument/2006/relationships/customXml" Target="../ink/ink210.xml"/><Relationship Id="rId298" Type="http://schemas.openxmlformats.org/officeDocument/2006/relationships/image" Target="../media/image226.png"/><Relationship Id="rId400" Type="http://schemas.openxmlformats.org/officeDocument/2006/relationships/image" Target="../media/image277.png"/><Relationship Id="rId421" Type="http://schemas.openxmlformats.org/officeDocument/2006/relationships/customXml" Target="../ink/ink282.xml"/><Relationship Id="rId116" Type="http://schemas.openxmlformats.org/officeDocument/2006/relationships/image" Target="../media/image135.png"/><Relationship Id="rId137" Type="http://schemas.openxmlformats.org/officeDocument/2006/relationships/customXml" Target="../ink/ink140.xml"/><Relationship Id="rId158" Type="http://schemas.openxmlformats.org/officeDocument/2006/relationships/image" Target="../media/image156.png"/><Relationship Id="rId302" Type="http://schemas.openxmlformats.org/officeDocument/2006/relationships/image" Target="../media/image228.png"/><Relationship Id="rId323" Type="http://schemas.openxmlformats.org/officeDocument/2006/relationships/customXml" Target="../ink/ink233.xml"/><Relationship Id="rId344" Type="http://schemas.openxmlformats.org/officeDocument/2006/relationships/image" Target="../media/image249.png"/><Relationship Id="rId20" Type="http://schemas.openxmlformats.org/officeDocument/2006/relationships/image" Target="../media/image87.png"/><Relationship Id="rId41" Type="http://schemas.openxmlformats.org/officeDocument/2006/relationships/customXml" Target="../ink/ink92.xml"/><Relationship Id="rId62" Type="http://schemas.openxmlformats.org/officeDocument/2006/relationships/image" Target="../media/image108.png"/><Relationship Id="rId83" Type="http://schemas.openxmlformats.org/officeDocument/2006/relationships/customXml" Target="../ink/ink113.xml"/><Relationship Id="rId179" Type="http://schemas.openxmlformats.org/officeDocument/2006/relationships/customXml" Target="../ink/ink161.xml"/><Relationship Id="rId365" Type="http://schemas.openxmlformats.org/officeDocument/2006/relationships/customXml" Target="../ink/ink254.xml"/><Relationship Id="rId386" Type="http://schemas.openxmlformats.org/officeDocument/2006/relationships/image" Target="../media/image270.png"/><Relationship Id="rId190" Type="http://schemas.openxmlformats.org/officeDocument/2006/relationships/image" Target="../media/image172.png"/><Relationship Id="rId204" Type="http://schemas.openxmlformats.org/officeDocument/2006/relationships/image" Target="../media/image179.png"/><Relationship Id="rId225" Type="http://schemas.openxmlformats.org/officeDocument/2006/relationships/customXml" Target="../ink/ink184.xml"/><Relationship Id="rId246" Type="http://schemas.openxmlformats.org/officeDocument/2006/relationships/image" Target="../media/image200.png"/><Relationship Id="rId267" Type="http://schemas.openxmlformats.org/officeDocument/2006/relationships/customXml" Target="../ink/ink205.xml"/><Relationship Id="rId288" Type="http://schemas.openxmlformats.org/officeDocument/2006/relationships/image" Target="../media/image221.png"/><Relationship Id="rId411" Type="http://schemas.openxmlformats.org/officeDocument/2006/relationships/customXml" Target="../ink/ink277.xml"/><Relationship Id="rId106" Type="http://schemas.openxmlformats.org/officeDocument/2006/relationships/image" Target="../media/image130.png"/><Relationship Id="rId127" Type="http://schemas.openxmlformats.org/officeDocument/2006/relationships/customXml" Target="../ink/ink135.xml"/><Relationship Id="rId313" Type="http://schemas.openxmlformats.org/officeDocument/2006/relationships/customXml" Target="../ink/ink228.xml"/><Relationship Id="rId10" Type="http://schemas.openxmlformats.org/officeDocument/2006/relationships/image" Target="../media/image82.png"/><Relationship Id="rId31" Type="http://schemas.openxmlformats.org/officeDocument/2006/relationships/customXml" Target="../ink/ink87.xml"/><Relationship Id="rId52" Type="http://schemas.openxmlformats.org/officeDocument/2006/relationships/image" Target="../media/image103.png"/><Relationship Id="rId73" Type="http://schemas.openxmlformats.org/officeDocument/2006/relationships/customXml" Target="../ink/ink108.xml"/><Relationship Id="rId94" Type="http://schemas.openxmlformats.org/officeDocument/2006/relationships/image" Target="../media/image124.png"/><Relationship Id="rId148" Type="http://schemas.openxmlformats.org/officeDocument/2006/relationships/image" Target="../media/image151.png"/><Relationship Id="rId169" Type="http://schemas.openxmlformats.org/officeDocument/2006/relationships/customXml" Target="../ink/ink156.xml"/><Relationship Id="rId334" Type="http://schemas.openxmlformats.org/officeDocument/2006/relationships/image" Target="../media/image244.png"/><Relationship Id="rId355" Type="http://schemas.openxmlformats.org/officeDocument/2006/relationships/customXml" Target="../ink/ink249.xml"/><Relationship Id="rId376" Type="http://schemas.openxmlformats.org/officeDocument/2006/relationships/image" Target="../media/image265.png"/><Relationship Id="rId397" Type="http://schemas.openxmlformats.org/officeDocument/2006/relationships/customXml" Target="../ink/ink270.xml"/><Relationship Id="rId4" Type="http://schemas.openxmlformats.org/officeDocument/2006/relationships/image" Target="../media/image79.png"/><Relationship Id="rId180" Type="http://schemas.openxmlformats.org/officeDocument/2006/relationships/image" Target="../media/image167.png"/><Relationship Id="rId215" Type="http://schemas.openxmlformats.org/officeDocument/2006/relationships/customXml" Target="../ink/ink179.xml"/><Relationship Id="rId236" Type="http://schemas.openxmlformats.org/officeDocument/2006/relationships/image" Target="../media/image195.png"/><Relationship Id="rId257" Type="http://schemas.openxmlformats.org/officeDocument/2006/relationships/customXml" Target="../ink/ink200.xml"/><Relationship Id="rId278" Type="http://schemas.openxmlformats.org/officeDocument/2006/relationships/image" Target="../media/image216.png"/><Relationship Id="rId401" Type="http://schemas.openxmlformats.org/officeDocument/2006/relationships/customXml" Target="../ink/ink272.xml"/><Relationship Id="rId422" Type="http://schemas.openxmlformats.org/officeDocument/2006/relationships/image" Target="../media/image288.png"/><Relationship Id="rId303" Type="http://schemas.openxmlformats.org/officeDocument/2006/relationships/customXml" Target="../ink/ink223.xml"/><Relationship Id="rId42" Type="http://schemas.openxmlformats.org/officeDocument/2006/relationships/image" Target="../media/image98.png"/><Relationship Id="rId84" Type="http://schemas.openxmlformats.org/officeDocument/2006/relationships/image" Target="../media/image119.png"/><Relationship Id="rId138" Type="http://schemas.openxmlformats.org/officeDocument/2006/relationships/image" Target="../media/image146.png"/><Relationship Id="rId345" Type="http://schemas.openxmlformats.org/officeDocument/2006/relationships/customXml" Target="../ink/ink244.xml"/><Relationship Id="rId387" Type="http://schemas.openxmlformats.org/officeDocument/2006/relationships/customXml" Target="../ink/ink265.xml"/><Relationship Id="rId191" Type="http://schemas.openxmlformats.org/officeDocument/2006/relationships/customXml" Target="../ink/ink167.xml"/><Relationship Id="rId205" Type="http://schemas.openxmlformats.org/officeDocument/2006/relationships/customXml" Target="../ink/ink174.xml"/><Relationship Id="rId247" Type="http://schemas.openxmlformats.org/officeDocument/2006/relationships/customXml" Target="../ink/ink195.xml"/><Relationship Id="rId412" Type="http://schemas.openxmlformats.org/officeDocument/2006/relationships/image" Target="../media/image283.png"/><Relationship Id="rId107" Type="http://schemas.openxmlformats.org/officeDocument/2006/relationships/customXml" Target="../ink/ink125.xml"/><Relationship Id="rId289" Type="http://schemas.openxmlformats.org/officeDocument/2006/relationships/customXml" Target="../ink/ink216.xml"/><Relationship Id="rId11" Type="http://schemas.openxmlformats.org/officeDocument/2006/relationships/customXml" Target="../ink/ink77.xml"/><Relationship Id="rId53" Type="http://schemas.openxmlformats.org/officeDocument/2006/relationships/customXml" Target="../ink/ink98.xml"/><Relationship Id="rId149" Type="http://schemas.openxmlformats.org/officeDocument/2006/relationships/customXml" Target="../ink/ink146.xml"/><Relationship Id="rId314" Type="http://schemas.openxmlformats.org/officeDocument/2006/relationships/image" Target="../media/image234.png"/><Relationship Id="rId356" Type="http://schemas.openxmlformats.org/officeDocument/2006/relationships/image" Target="../media/image255.png"/><Relationship Id="rId398" Type="http://schemas.openxmlformats.org/officeDocument/2006/relationships/image" Target="../media/image276.png"/><Relationship Id="rId95" Type="http://schemas.openxmlformats.org/officeDocument/2006/relationships/customXml" Target="../ink/ink119.xml"/><Relationship Id="rId160" Type="http://schemas.openxmlformats.org/officeDocument/2006/relationships/image" Target="../media/image157.png"/><Relationship Id="rId216" Type="http://schemas.openxmlformats.org/officeDocument/2006/relationships/image" Target="../media/image185.png"/><Relationship Id="rId258" Type="http://schemas.openxmlformats.org/officeDocument/2006/relationships/image" Target="../media/image206.png"/><Relationship Id="rId22" Type="http://schemas.openxmlformats.org/officeDocument/2006/relationships/image" Target="../media/image88.png"/><Relationship Id="rId64" Type="http://schemas.openxmlformats.org/officeDocument/2006/relationships/image" Target="../media/image109.png"/><Relationship Id="rId118" Type="http://schemas.openxmlformats.org/officeDocument/2006/relationships/image" Target="../media/image136.png"/><Relationship Id="rId325" Type="http://schemas.openxmlformats.org/officeDocument/2006/relationships/customXml" Target="../ink/ink234.xml"/><Relationship Id="rId367" Type="http://schemas.openxmlformats.org/officeDocument/2006/relationships/customXml" Target="../ink/ink255.xml"/><Relationship Id="rId171" Type="http://schemas.openxmlformats.org/officeDocument/2006/relationships/customXml" Target="../ink/ink157.xml"/><Relationship Id="rId227" Type="http://schemas.openxmlformats.org/officeDocument/2006/relationships/customXml" Target="../ink/ink185.xml"/><Relationship Id="rId269" Type="http://schemas.openxmlformats.org/officeDocument/2006/relationships/customXml" Target="../ink/ink206.xml"/><Relationship Id="rId33" Type="http://schemas.openxmlformats.org/officeDocument/2006/relationships/customXml" Target="../ink/ink88.xml"/><Relationship Id="rId129" Type="http://schemas.openxmlformats.org/officeDocument/2006/relationships/customXml" Target="../ink/ink136.xml"/><Relationship Id="rId280" Type="http://schemas.openxmlformats.org/officeDocument/2006/relationships/image" Target="../media/image217.png"/><Relationship Id="rId336" Type="http://schemas.openxmlformats.org/officeDocument/2006/relationships/image" Target="../media/image245.png"/><Relationship Id="rId75" Type="http://schemas.openxmlformats.org/officeDocument/2006/relationships/customXml" Target="../ink/ink109.xml"/><Relationship Id="rId140" Type="http://schemas.openxmlformats.org/officeDocument/2006/relationships/image" Target="../media/image147.png"/><Relationship Id="rId182" Type="http://schemas.openxmlformats.org/officeDocument/2006/relationships/image" Target="../media/image168.png"/><Relationship Id="rId378" Type="http://schemas.openxmlformats.org/officeDocument/2006/relationships/image" Target="../media/image266.png"/><Relationship Id="rId403" Type="http://schemas.openxmlformats.org/officeDocument/2006/relationships/customXml" Target="../ink/ink273.xml"/><Relationship Id="rId6" Type="http://schemas.openxmlformats.org/officeDocument/2006/relationships/image" Target="../media/image80.png"/><Relationship Id="rId238" Type="http://schemas.openxmlformats.org/officeDocument/2006/relationships/image" Target="../media/image196.png"/><Relationship Id="rId291" Type="http://schemas.openxmlformats.org/officeDocument/2006/relationships/customXml" Target="../ink/ink217.xml"/><Relationship Id="rId305" Type="http://schemas.openxmlformats.org/officeDocument/2006/relationships/customXml" Target="../ink/ink224.xml"/><Relationship Id="rId347" Type="http://schemas.openxmlformats.org/officeDocument/2006/relationships/customXml" Target="../ink/ink245.xml"/><Relationship Id="rId44" Type="http://schemas.openxmlformats.org/officeDocument/2006/relationships/image" Target="../media/image99.png"/><Relationship Id="rId86" Type="http://schemas.openxmlformats.org/officeDocument/2006/relationships/image" Target="../media/image120.png"/><Relationship Id="rId151" Type="http://schemas.openxmlformats.org/officeDocument/2006/relationships/customXml" Target="../ink/ink147.xml"/><Relationship Id="rId389" Type="http://schemas.openxmlformats.org/officeDocument/2006/relationships/customXml" Target="../ink/ink266.xml"/><Relationship Id="rId193" Type="http://schemas.openxmlformats.org/officeDocument/2006/relationships/customXml" Target="../ink/ink168.xml"/><Relationship Id="rId207" Type="http://schemas.openxmlformats.org/officeDocument/2006/relationships/customXml" Target="../ink/ink175.xml"/><Relationship Id="rId249" Type="http://schemas.openxmlformats.org/officeDocument/2006/relationships/customXml" Target="../ink/ink196.xml"/><Relationship Id="rId414" Type="http://schemas.openxmlformats.org/officeDocument/2006/relationships/image" Target="../media/image284.png"/><Relationship Id="rId13" Type="http://schemas.openxmlformats.org/officeDocument/2006/relationships/customXml" Target="../ink/ink78.xml"/><Relationship Id="rId109" Type="http://schemas.openxmlformats.org/officeDocument/2006/relationships/customXml" Target="../ink/ink126.xml"/><Relationship Id="rId260" Type="http://schemas.openxmlformats.org/officeDocument/2006/relationships/image" Target="../media/image207.png"/><Relationship Id="rId316" Type="http://schemas.openxmlformats.org/officeDocument/2006/relationships/image" Target="../media/image235.png"/><Relationship Id="rId55" Type="http://schemas.openxmlformats.org/officeDocument/2006/relationships/customXml" Target="../ink/ink99.xml"/><Relationship Id="rId97" Type="http://schemas.openxmlformats.org/officeDocument/2006/relationships/customXml" Target="../ink/ink120.xml"/><Relationship Id="rId120" Type="http://schemas.openxmlformats.org/officeDocument/2006/relationships/image" Target="../media/image137.png"/><Relationship Id="rId358" Type="http://schemas.openxmlformats.org/officeDocument/2006/relationships/image" Target="../media/image256.png"/><Relationship Id="rId162" Type="http://schemas.openxmlformats.org/officeDocument/2006/relationships/image" Target="../media/image158.png"/><Relationship Id="rId218" Type="http://schemas.openxmlformats.org/officeDocument/2006/relationships/image" Target="../media/image186.png"/><Relationship Id="rId271" Type="http://schemas.openxmlformats.org/officeDocument/2006/relationships/customXml" Target="../ink/ink207.xml"/><Relationship Id="rId24" Type="http://schemas.openxmlformats.org/officeDocument/2006/relationships/image" Target="../media/image89.png"/><Relationship Id="rId66" Type="http://schemas.openxmlformats.org/officeDocument/2006/relationships/image" Target="../media/image110.png"/><Relationship Id="rId131" Type="http://schemas.openxmlformats.org/officeDocument/2006/relationships/customXml" Target="../ink/ink137.xml"/><Relationship Id="rId327" Type="http://schemas.openxmlformats.org/officeDocument/2006/relationships/customXml" Target="../ink/ink235.xml"/><Relationship Id="rId369" Type="http://schemas.openxmlformats.org/officeDocument/2006/relationships/customXml" Target="../ink/ink256.xml"/><Relationship Id="rId173" Type="http://schemas.openxmlformats.org/officeDocument/2006/relationships/customXml" Target="../ink/ink158.xml"/><Relationship Id="rId229" Type="http://schemas.openxmlformats.org/officeDocument/2006/relationships/customXml" Target="../ink/ink186.xml"/><Relationship Id="rId380" Type="http://schemas.openxmlformats.org/officeDocument/2006/relationships/image" Target="../media/image267.png"/><Relationship Id="rId240" Type="http://schemas.openxmlformats.org/officeDocument/2006/relationships/image" Target="../media/image197.png"/><Relationship Id="rId35" Type="http://schemas.openxmlformats.org/officeDocument/2006/relationships/customXml" Target="../ink/ink89.xml"/><Relationship Id="rId77" Type="http://schemas.openxmlformats.org/officeDocument/2006/relationships/customXml" Target="../ink/ink110.xml"/><Relationship Id="rId100" Type="http://schemas.openxmlformats.org/officeDocument/2006/relationships/image" Target="../media/image127.png"/><Relationship Id="rId282" Type="http://schemas.openxmlformats.org/officeDocument/2006/relationships/image" Target="../media/image218.png"/><Relationship Id="rId338" Type="http://schemas.openxmlformats.org/officeDocument/2006/relationships/image" Target="../media/image246.png"/><Relationship Id="rId8" Type="http://schemas.openxmlformats.org/officeDocument/2006/relationships/image" Target="../media/image81.png"/><Relationship Id="rId142" Type="http://schemas.openxmlformats.org/officeDocument/2006/relationships/image" Target="../media/image148.png"/><Relationship Id="rId184" Type="http://schemas.openxmlformats.org/officeDocument/2006/relationships/image" Target="../media/image169.png"/><Relationship Id="rId391" Type="http://schemas.openxmlformats.org/officeDocument/2006/relationships/customXml" Target="../ink/ink267.xml"/><Relationship Id="rId405" Type="http://schemas.openxmlformats.org/officeDocument/2006/relationships/customXml" Target="../ink/ink274.xml"/><Relationship Id="rId251" Type="http://schemas.openxmlformats.org/officeDocument/2006/relationships/customXml" Target="../ink/ink197.xml"/><Relationship Id="rId46" Type="http://schemas.openxmlformats.org/officeDocument/2006/relationships/image" Target="../media/image100.png"/><Relationship Id="rId293" Type="http://schemas.openxmlformats.org/officeDocument/2006/relationships/customXml" Target="../ink/ink218.xml"/><Relationship Id="rId307" Type="http://schemas.openxmlformats.org/officeDocument/2006/relationships/customXml" Target="../ink/ink225.xml"/><Relationship Id="rId349" Type="http://schemas.openxmlformats.org/officeDocument/2006/relationships/customXml" Target="../ink/ink246.xml"/><Relationship Id="rId88" Type="http://schemas.openxmlformats.org/officeDocument/2006/relationships/image" Target="../media/image121.png"/><Relationship Id="rId111" Type="http://schemas.openxmlformats.org/officeDocument/2006/relationships/customXml" Target="../ink/ink127.xml"/><Relationship Id="rId153" Type="http://schemas.openxmlformats.org/officeDocument/2006/relationships/customXml" Target="../ink/ink148.xml"/><Relationship Id="rId195" Type="http://schemas.openxmlformats.org/officeDocument/2006/relationships/customXml" Target="../ink/ink169.xml"/><Relationship Id="rId209" Type="http://schemas.openxmlformats.org/officeDocument/2006/relationships/customXml" Target="../ink/ink176.xml"/><Relationship Id="rId360" Type="http://schemas.openxmlformats.org/officeDocument/2006/relationships/image" Target="../media/image257.png"/><Relationship Id="rId416" Type="http://schemas.openxmlformats.org/officeDocument/2006/relationships/image" Target="../media/image285.png"/><Relationship Id="rId220" Type="http://schemas.openxmlformats.org/officeDocument/2006/relationships/image" Target="../media/image187.png"/><Relationship Id="rId15" Type="http://schemas.openxmlformats.org/officeDocument/2006/relationships/customXml" Target="../ink/ink79.xml"/><Relationship Id="rId57" Type="http://schemas.openxmlformats.org/officeDocument/2006/relationships/customXml" Target="../ink/ink100.xml"/><Relationship Id="rId262" Type="http://schemas.openxmlformats.org/officeDocument/2006/relationships/image" Target="../media/image208.png"/><Relationship Id="rId318" Type="http://schemas.openxmlformats.org/officeDocument/2006/relationships/image" Target="../media/image236.png"/><Relationship Id="rId99" Type="http://schemas.openxmlformats.org/officeDocument/2006/relationships/customXml" Target="../ink/ink121.xml"/><Relationship Id="rId122" Type="http://schemas.openxmlformats.org/officeDocument/2006/relationships/image" Target="../media/image138.png"/><Relationship Id="rId164" Type="http://schemas.openxmlformats.org/officeDocument/2006/relationships/image" Target="../media/image159.png"/><Relationship Id="rId371" Type="http://schemas.openxmlformats.org/officeDocument/2006/relationships/customXml" Target="../ink/ink257.xml"/><Relationship Id="rId26" Type="http://schemas.openxmlformats.org/officeDocument/2006/relationships/image" Target="../media/image90.png"/><Relationship Id="rId231" Type="http://schemas.openxmlformats.org/officeDocument/2006/relationships/customXml" Target="../ink/ink187.xml"/><Relationship Id="rId273" Type="http://schemas.openxmlformats.org/officeDocument/2006/relationships/customXml" Target="../ink/ink208.xml"/><Relationship Id="rId329" Type="http://schemas.openxmlformats.org/officeDocument/2006/relationships/customXml" Target="../ink/ink236.xml"/><Relationship Id="rId68" Type="http://schemas.openxmlformats.org/officeDocument/2006/relationships/image" Target="../media/image111.png"/><Relationship Id="rId133" Type="http://schemas.openxmlformats.org/officeDocument/2006/relationships/customXml" Target="../ink/ink138.xml"/><Relationship Id="rId175" Type="http://schemas.openxmlformats.org/officeDocument/2006/relationships/customXml" Target="../ink/ink159.xml"/><Relationship Id="rId340" Type="http://schemas.openxmlformats.org/officeDocument/2006/relationships/image" Target="../media/image247.png"/><Relationship Id="rId200" Type="http://schemas.openxmlformats.org/officeDocument/2006/relationships/image" Target="../media/image177.png"/><Relationship Id="rId382" Type="http://schemas.openxmlformats.org/officeDocument/2006/relationships/image" Target="../media/image268.png"/><Relationship Id="rId242" Type="http://schemas.openxmlformats.org/officeDocument/2006/relationships/image" Target="../media/image198.png"/><Relationship Id="rId284" Type="http://schemas.openxmlformats.org/officeDocument/2006/relationships/image" Target="../media/image219.png"/><Relationship Id="rId37" Type="http://schemas.openxmlformats.org/officeDocument/2006/relationships/customXml" Target="../ink/ink90.xml"/><Relationship Id="rId79" Type="http://schemas.openxmlformats.org/officeDocument/2006/relationships/customXml" Target="../ink/ink111.xml"/><Relationship Id="rId102" Type="http://schemas.openxmlformats.org/officeDocument/2006/relationships/image" Target="../media/image128.png"/><Relationship Id="rId144" Type="http://schemas.openxmlformats.org/officeDocument/2006/relationships/image" Target="../media/image149.png"/><Relationship Id="rId90" Type="http://schemas.openxmlformats.org/officeDocument/2006/relationships/image" Target="../media/image122.png"/><Relationship Id="rId186" Type="http://schemas.openxmlformats.org/officeDocument/2006/relationships/image" Target="../media/image170.png"/><Relationship Id="rId351" Type="http://schemas.openxmlformats.org/officeDocument/2006/relationships/customXml" Target="../ink/ink247.xml"/><Relationship Id="rId393" Type="http://schemas.openxmlformats.org/officeDocument/2006/relationships/customXml" Target="../ink/ink268.xml"/><Relationship Id="rId407" Type="http://schemas.openxmlformats.org/officeDocument/2006/relationships/customXml" Target="../ink/ink275.xml"/><Relationship Id="rId211" Type="http://schemas.openxmlformats.org/officeDocument/2006/relationships/customXml" Target="../ink/ink177.xml"/><Relationship Id="rId253" Type="http://schemas.openxmlformats.org/officeDocument/2006/relationships/customXml" Target="../ink/ink198.xml"/><Relationship Id="rId295" Type="http://schemas.openxmlformats.org/officeDocument/2006/relationships/customXml" Target="../ink/ink219.xml"/><Relationship Id="rId309" Type="http://schemas.openxmlformats.org/officeDocument/2006/relationships/customXml" Target="../ink/ink226.xml"/><Relationship Id="rId48" Type="http://schemas.openxmlformats.org/officeDocument/2006/relationships/image" Target="../media/image101.png"/><Relationship Id="rId113" Type="http://schemas.openxmlformats.org/officeDocument/2006/relationships/customXml" Target="../ink/ink128.xml"/><Relationship Id="rId320" Type="http://schemas.openxmlformats.org/officeDocument/2006/relationships/image" Target="../media/image237.png"/><Relationship Id="rId155" Type="http://schemas.openxmlformats.org/officeDocument/2006/relationships/customXml" Target="../ink/ink149.xml"/><Relationship Id="rId197" Type="http://schemas.openxmlformats.org/officeDocument/2006/relationships/customXml" Target="../ink/ink170.xml"/><Relationship Id="rId362" Type="http://schemas.openxmlformats.org/officeDocument/2006/relationships/image" Target="../media/image258.png"/><Relationship Id="rId418" Type="http://schemas.openxmlformats.org/officeDocument/2006/relationships/image" Target="../media/image286.png"/><Relationship Id="rId222" Type="http://schemas.openxmlformats.org/officeDocument/2006/relationships/image" Target="../media/image188.png"/><Relationship Id="rId264" Type="http://schemas.openxmlformats.org/officeDocument/2006/relationships/image" Target="../media/image20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298.png"/><Relationship Id="rId324" Type="http://schemas.openxmlformats.org/officeDocument/2006/relationships/customXml" Target="../ink/ink444.xml"/><Relationship Id="rId531" Type="http://schemas.openxmlformats.org/officeDocument/2006/relationships/image" Target="../media/image553.png"/><Relationship Id="rId629" Type="http://schemas.openxmlformats.org/officeDocument/2006/relationships/image" Target="../media/image602.png"/><Relationship Id="rId170" Type="http://schemas.openxmlformats.org/officeDocument/2006/relationships/customXml" Target="../ink/ink367.xml"/><Relationship Id="rId268" Type="http://schemas.openxmlformats.org/officeDocument/2006/relationships/customXml" Target="../ink/ink416.xml"/><Relationship Id="rId475" Type="http://schemas.openxmlformats.org/officeDocument/2006/relationships/image" Target="../media/image525.png"/><Relationship Id="rId32" Type="http://schemas.openxmlformats.org/officeDocument/2006/relationships/customXml" Target="../ink/ink298.xml"/><Relationship Id="rId128" Type="http://schemas.openxmlformats.org/officeDocument/2006/relationships/customXml" Target="../ink/ink346.xml"/><Relationship Id="rId335" Type="http://schemas.openxmlformats.org/officeDocument/2006/relationships/image" Target="../media/image455.png"/><Relationship Id="rId542" Type="http://schemas.openxmlformats.org/officeDocument/2006/relationships/customXml" Target="../ink/ink553.xml"/><Relationship Id="rId181" Type="http://schemas.openxmlformats.org/officeDocument/2006/relationships/image" Target="../media/image378.png"/><Relationship Id="rId402" Type="http://schemas.openxmlformats.org/officeDocument/2006/relationships/customXml" Target="../ink/ink483.xml"/><Relationship Id="rId279" Type="http://schemas.openxmlformats.org/officeDocument/2006/relationships/image" Target="../media/image427.png"/><Relationship Id="rId486" Type="http://schemas.openxmlformats.org/officeDocument/2006/relationships/customXml" Target="../ink/ink525.xml"/><Relationship Id="rId43" Type="http://schemas.openxmlformats.org/officeDocument/2006/relationships/image" Target="../media/image309.png"/><Relationship Id="rId139" Type="http://schemas.openxmlformats.org/officeDocument/2006/relationships/image" Target="../media/image357.png"/><Relationship Id="rId346" Type="http://schemas.openxmlformats.org/officeDocument/2006/relationships/customXml" Target="../ink/ink455.xml"/><Relationship Id="rId553" Type="http://schemas.openxmlformats.org/officeDocument/2006/relationships/image" Target="../media/image564.png"/><Relationship Id="rId192" Type="http://schemas.openxmlformats.org/officeDocument/2006/relationships/customXml" Target="../ink/ink378.xml"/><Relationship Id="rId206" Type="http://schemas.openxmlformats.org/officeDocument/2006/relationships/customXml" Target="../ink/ink385.xml"/><Relationship Id="rId413" Type="http://schemas.openxmlformats.org/officeDocument/2006/relationships/image" Target="../media/image494.png"/><Relationship Id="rId497" Type="http://schemas.openxmlformats.org/officeDocument/2006/relationships/image" Target="../media/image536.png"/><Relationship Id="rId620" Type="http://schemas.openxmlformats.org/officeDocument/2006/relationships/customXml" Target="../ink/ink592.xml"/><Relationship Id="rId357" Type="http://schemas.openxmlformats.org/officeDocument/2006/relationships/image" Target="../media/image466.png"/><Relationship Id="rId54" Type="http://schemas.openxmlformats.org/officeDocument/2006/relationships/customXml" Target="../ink/ink309.xml"/><Relationship Id="rId217" Type="http://schemas.openxmlformats.org/officeDocument/2006/relationships/image" Target="../media/image396.png"/><Relationship Id="rId564" Type="http://schemas.openxmlformats.org/officeDocument/2006/relationships/customXml" Target="../ink/ink564.xml"/><Relationship Id="rId424" Type="http://schemas.openxmlformats.org/officeDocument/2006/relationships/customXml" Target="../ink/ink494.xml"/><Relationship Id="rId631" Type="http://schemas.openxmlformats.org/officeDocument/2006/relationships/image" Target="../media/image603.png"/><Relationship Id="rId270" Type="http://schemas.openxmlformats.org/officeDocument/2006/relationships/customXml" Target="../ink/ink417.xml"/><Relationship Id="rId65" Type="http://schemas.openxmlformats.org/officeDocument/2006/relationships/image" Target="../media/image320.png"/><Relationship Id="rId130" Type="http://schemas.openxmlformats.org/officeDocument/2006/relationships/customXml" Target="../ink/ink347.xml"/><Relationship Id="rId368" Type="http://schemas.openxmlformats.org/officeDocument/2006/relationships/customXml" Target="../ink/ink466.xml"/><Relationship Id="rId575" Type="http://schemas.openxmlformats.org/officeDocument/2006/relationships/image" Target="../media/image575.png"/><Relationship Id="rId228" Type="http://schemas.openxmlformats.org/officeDocument/2006/relationships/customXml" Target="../ink/ink396.xml"/><Relationship Id="rId435" Type="http://schemas.openxmlformats.org/officeDocument/2006/relationships/image" Target="../media/image505.png"/><Relationship Id="rId642" Type="http://schemas.openxmlformats.org/officeDocument/2006/relationships/customXml" Target="../ink/ink603.xml"/><Relationship Id="rId281" Type="http://schemas.openxmlformats.org/officeDocument/2006/relationships/image" Target="../media/image428.png"/><Relationship Id="rId502" Type="http://schemas.openxmlformats.org/officeDocument/2006/relationships/customXml" Target="../ink/ink533.xml"/><Relationship Id="rId76" Type="http://schemas.openxmlformats.org/officeDocument/2006/relationships/customXml" Target="../ink/ink320.xml"/><Relationship Id="rId141" Type="http://schemas.openxmlformats.org/officeDocument/2006/relationships/image" Target="../media/image358.png"/><Relationship Id="rId379" Type="http://schemas.openxmlformats.org/officeDocument/2006/relationships/image" Target="../media/image477.png"/><Relationship Id="rId586" Type="http://schemas.openxmlformats.org/officeDocument/2006/relationships/customXml" Target="../ink/ink575.xml"/><Relationship Id="rId7" Type="http://schemas.openxmlformats.org/officeDocument/2006/relationships/image" Target="../media/image291.png"/><Relationship Id="rId239" Type="http://schemas.openxmlformats.org/officeDocument/2006/relationships/image" Target="../media/image407.png"/><Relationship Id="rId446" Type="http://schemas.openxmlformats.org/officeDocument/2006/relationships/customXml" Target="../ink/ink505.xml"/><Relationship Id="rId653" Type="http://schemas.openxmlformats.org/officeDocument/2006/relationships/image" Target="../media/image614.png"/><Relationship Id="rId292" Type="http://schemas.openxmlformats.org/officeDocument/2006/relationships/customXml" Target="../ink/ink428.xml"/><Relationship Id="rId306" Type="http://schemas.openxmlformats.org/officeDocument/2006/relationships/customXml" Target="../ink/ink435.xml"/><Relationship Id="rId87" Type="http://schemas.openxmlformats.org/officeDocument/2006/relationships/image" Target="../media/image331.png"/><Relationship Id="rId513" Type="http://schemas.openxmlformats.org/officeDocument/2006/relationships/image" Target="../media/image544.png"/><Relationship Id="rId597" Type="http://schemas.openxmlformats.org/officeDocument/2006/relationships/image" Target="../media/image586.png"/><Relationship Id="rId152" Type="http://schemas.openxmlformats.org/officeDocument/2006/relationships/customXml" Target="../ink/ink358.xml"/><Relationship Id="rId457" Type="http://schemas.openxmlformats.org/officeDocument/2006/relationships/image" Target="../media/image516.png"/><Relationship Id="rId14" Type="http://schemas.openxmlformats.org/officeDocument/2006/relationships/customXml" Target="../ink/ink289.xml"/><Relationship Id="rId317" Type="http://schemas.openxmlformats.org/officeDocument/2006/relationships/image" Target="../media/image446.png"/><Relationship Id="rId524" Type="http://schemas.openxmlformats.org/officeDocument/2006/relationships/customXml" Target="../ink/ink544.xml"/><Relationship Id="rId98" Type="http://schemas.openxmlformats.org/officeDocument/2006/relationships/customXml" Target="../ink/ink331.xml"/><Relationship Id="rId163" Type="http://schemas.openxmlformats.org/officeDocument/2006/relationships/image" Target="../media/image369.png"/><Relationship Id="rId370" Type="http://schemas.openxmlformats.org/officeDocument/2006/relationships/customXml" Target="../ink/ink467.xml"/><Relationship Id="rId230" Type="http://schemas.openxmlformats.org/officeDocument/2006/relationships/customXml" Target="../ink/ink397.xml"/><Relationship Id="rId468" Type="http://schemas.openxmlformats.org/officeDocument/2006/relationships/customXml" Target="../ink/ink516.xml"/><Relationship Id="rId25" Type="http://schemas.openxmlformats.org/officeDocument/2006/relationships/image" Target="../media/image300.png"/><Relationship Id="rId328" Type="http://schemas.openxmlformats.org/officeDocument/2006/relationships/customXml" Target="../ink/ink446.xml"/><Relationship Id="rId535" Type="http://schemas.openxmlformats.org/officeDocument/2006/relationships/image" Target="../media/image555.png"/><Relationship Id="rId174" Type="http://schemas.openxmlformats.org/officeDocument/2006/relationships/customXml" Target="../ink/ink369.xml"/><Relationship Id="rId381" Type="http://schemas.openxmlformats.org/officeDocument/2006/relationships/image" Target="../media/image478.png"/><Relationship Id="rId602" Type="http://schemas.openxmlformats.org/officeDocument/2006/relationships/customXml" Target="../ink/ink583.xml"/><Relationship Id="rId241" Type="http://schemas.openxmlformats.org/officeDocument/2006/relationships/image" Target="../media/image408.png"/><Relationship Id="rId479" Type="http://schemas.openxmlformats.org/officeDocument/2006/relationships/image" Target="../media/image527.png"/><Relationship Id="rId36" Type="http://schemas.openxmlformats.org/officeDocument/2006/relationships/customXml" Target="../ink/ink300.xml"/><Relationship Id="rId339" Type="http://schemas.openxmlformats.org/officeDocument/2006/relationships/image" Target="../media/image457.png"/><Relationship Id="rId546" Type="http://schemas.openxmlformats.org/officeDocument/2006/relationships/customXml" Target="../ink/ink555.xml"/><Relationship Id="rId101" Type="http://schemas.openxmlformats.org/officeDocument/2006/relationships/image" Target="../media/image338.png"/><Relationship Id="rId185" Type="http://schemas.openxmlformats.org/officeDocument/2006/relationships/image" Target="../media/image380.png"/><Relationship Id="rId406" Type="http://schemas.openxmlformats.org/officeDocument/2006/relationships/customXml" Target="../ink/ink485.xml"/><Relationship Id="rId392" Type="http://schemas.openxmlformats.org/officeDocument/2006/relationships/customXml" Target="../ink/ink478.xml"/><Relationship Id="rId613" Type="http://schemas.openxmlformats.org/officeDocument/2006/relationships/image" Target="../media/image594.png"/><Relationship Id="rId252" Type="http://schemas.openxmlformats.org/officeDocument/2006/relationships/customXml" Target="../ink/ink408.xml"/><Relationship Id="rId47" Type="http://schemas.openxmlformats.org/officeDocument/2006/relationships/image" Target="../media/image311.png"/><Relationship Id="rId112" Type="http://schemas.openxmlformats.org/officeDocument/2006/relationships/customXml" Target="../ink/ink338.xml"/><Relationship Id="rId557" Type="http://schemas.openxmlformats.org/officeDocument/2006/relationships/image" Target="../media/image566.png"/><Relationship Id="rId196" Type="http://schemas.openxmlformats.org/officeDocument/2006/relationships/customXml" Target="../ink/ink380.xml"/><Relationship Id="rId417" Type="http://schemas.openxmlformats.org/officeDocument/2006/relationships/image" Target="../media/image496.png"/><Relationship Id="rId624" Type="http://schemas.openxmlformats.org/officeDocument/2006/relationships/customXml" Target="../ink/ink594.xml"/><Relationship Id="rId263" Type="http://schemas.openxmlformats.org/officeDocument/2006/relationships/image" Target="../media/image419.png"/><Relationship Id="rId470" Type="http://schemas.openxmlformats.org/officeDocument/2006/relationships/customXml" Target="../ink/ink517.xml"/><Relationship Id="rId58" Type="http://schemas.openxmlformats.org/officeDocument/2006/relationships/customXml" Target="../ink/ink311.xml"/><Relationship Id="rId123" Type="http://schemas.openxmlformats.org/officeDocument/2006/relationships/image" Target="../media/image349.png"/><Relationship Id="rId330" Type="http://schemas.openxmlformats.org/officeDocument/2006/relationships/customXml" Target="../ink/ink447.xml"/><Relationship Id="rId568" Type="http://schemas.openxmlformats.org/officeDocument/2006/relationships/customXml" Target="../ink/ink566.xml"/><Relationship Id="rId165" Type="http://schemas.openxmlformats.org/officeDocument/2006/relationships/image" Target="../media/image370.png"/><Relationship Id="rId372" Type="http://schemas.openxmlformats.org/officeDocument/2006/relationships/customXml" Target="../ink/ink468.xml"/><Relationship Id="rId428" Type="http://schemas.openxmlformats.org/officeDocument/2006/relationships/customXml" Target="../ink/ink496.xml"/><Relationship Id="rId635" Type="http://schemas.openxmlformats.org/officeDocument/2006/relationships/image" Target="../media/image605.png"/><Relationship Id="rId232" Type="http://schemas.openxmlformats.org/officeDocument/2006/relationships/customXml" Target="../ink/ink398.xml"/><Relationship Id="rId274" Type="http://schemas.openxmlformats.org/officeDocument/2006/relationships/customXml" Target="../ink/ink419.xml"/><Relationship Id="rId481" Type="http://schemas.openxmlformats.org/officeDocument/2006/relationships/image" Target="../media/image528.png"/><Relationship Id="rId27" Type="http://schemas.openxmlformats.org/officeDocument/2006/relationships/image" Target="../media/image301.png"/><Relationship Id="rId69" Type="http://schemas.openxmlformats.org/officeDocument/2006/relationships/image" Target="../media/image322.png"/><Relationship Id="rId134" Type="http://schemas.openxmlformats.org/officeDocument/2006/relationships/customXml" Target="../ink/ink349.xml"/><Relationship Id="rId537" Type="http://schemas.openxmlformats.org/officeDocument/2006/relationships/image" Target="../media/image556.png"/><Relationship Id="rId579" Type="http://schemas.openxmlformats.org/officeDocument/2006/relationships/image" Target="../media/image577.png"/><Relationship Id="rId80" Type="http://schemas.openxmlformats.org/officeDocument/2006/relationships/customXml" Target="../ink/ink322.xml"/><Relationship Id="rId176" Type="http://schemas.openxmlformats.org/officeDocument/2006/relationships/customXml" Target="../ink/ink370.xml"/><Relationship Id="rId341" Type="http://schemas.openxmlformats.org/officeDocument/2006/relationships/image" Target="../media/image458.png"/><Relationship Id="rId383" Type="http://schemas.openxmlformats.org/officeDocument/2006/relationships/image" Target="../media/image479.png"/><Relationship Id="rId439" Type="http://schemas.openxmlformats.org/officeDocument/2006/relationships/image" Target="../media/image507.png"/><Relationship Id="rId590" Type="http://schemas.openxmlformats.org/officeDocument/2006/relationships/customXml" Target="../ink/ink577.xml"/><Relationship Id="rId604" Type="http://schemas.openxmlformats.org/officeDocument/2006/relationships/customXml" Target="../ink/ink584.xml"/><Relationship Id="rId646" Type="http://schemas.openxmlformats.org/officeDocument/2006/relationships/customXml" Target="../ink/ink605.xml"/><Relationship Id="rId201" Type="http://schemas.openxmlformats.org/officeDocument/2006/relationships/image" Target="../media/image388.png"/><Relationship Id="rId243" Type="http://schemas.openxmlformats.org/officeDocument/2006/relationships/image" Target="../media/image409.png"/><Relationship Id="rId285" Type="http://schemas.openxmlformats.org/officeDocument/2006/relationships/image" Target="../media/image430.png"/><Relationship Id="rId450" Type="http://schemas.openxmlformats.org/officeDocument/2006/relationships/customXml" Target="../ink/ink507.xml"/><Relationship Id="rId506" Type="http://schemas.openxmlformats.org/officeDocument/2006/relationships/customXml" Target="../ink/ink535.xml"/><Relationship Id="rId38" Type="http://schemas.openxmlformats.org/officeDocument/2006/relationships/customXml" Target="../ink/ink301.xml"/><Relationship Id="rId103" Type="http://schemas.openxmlformats.org/officeDocument/2006/relationships/image" Target="../media/image339.png"/><Relationship Id="rId310" Type="http://schemas.openxmlformats.org/officeDocument/2006/relationships/customXml" Target="../ink/ink437.xml"/><Relationship Id="rId492" Type="http://schemas.openxmlformats.org/officeDocument/2006/relationships/customXml" Target="../ink/ink528.xml"/><Relationship Id="rId548" Type="http://schemas.openxmlformats.org/officeDocument/2006/relationships/customXml" Target="../ink/ink556.xml"/><Relationship Id="rId91" Type="http://schemas.openxmlformats.org/officeDocument/2006/relationships/image" Target="../media/image333.png"/><Relationship Id="rId145" Type="http://schemas.openxmlformats.org/officeDocument/2006/relationships/image" Target="../media/image360.png"/><Relationship Id="rId187" Type="http://schemas.openxmlformats.org/officeDocument/2006/relationships/image" Target="../media/image381.png"/><Relationship Id="rId352" Type="http://schemas.openxmlformats.org/officeDocument/2006/relationships/customXml" Target="../ink/ink458.xml"/><Relationship Id="rId394" Type="http://schemas.openxmlformats.org/officeDocument/2006/relationships/customXml" Target="../ink/ink479.xml"/><Relationship Id="rId408" Type="http://schemas.openxmlformats.org/officeDocument/2006/relationships/customXml" Target="../ink/ink486.xml"/><Relationship Id="rId615" Type="http://schemas.openxmlformats.org/officeDocument/2006/relationships/image" Target="../media/image595.png"/><Relationship Id="rId212" Type="http://schemas.openxmlformats.org/officeDocument/2006/relationships/customXml" Target="../ink/ink388.xml"/><Relationship Id="rId254" Type="http://schemas.openxmlformats.org/officeDocument/2006/relationships/customXml" Target="../ink/ink409.xml"/><Relationship Id="rId657" Type="http://schemas.openxmlformats.org/officeDocument/2006/relationships/image" Target="../media/image616.png"/><Relationship Id="rId49" Type="http://schemas.openxmlformats.org/officeDocument/2006/relationships/image" Target="../media/image312.png"/><Relationship Id="rId114" Type="http://schemas.openxmlformats.org/officeDocument/2006/relationships/customXml" Target="../ink/ink339.xml"/><Relationship Id="rId296" Type="http://schemas.openxmlformats.org/officeDocument/2006/relationships/customXml" Target="../ink/ink430.xml"/><Relationship Id="rId461" Type="http://schemas.openxmlformats.org/officeDocument/2006/relationships/image" Target="../media/image518.png"/><Relationship Id="rId517" Type="http://schemas.openxmlformats.org/officeDocument/2006/relationships/image" Target="../media/image546.png"/><Relationship Id="rId559" Type="http://schemas.openxmlformats.org/officeDocument/2006/relationships/image" Target="../media/image567.png"/><Relationship Id="rId60" Type="http://schemas.openxmlformats.org/officeDocument/2006/relationships/customXml" Target="../ink/ink312.xml"/><Relationship Id="rId156" Type="http://schemas.openxmlformats.org/officeDocument/2006/relationships/customXml" Target="../ink/ink360.xml"/><Relationship Id="rId198" Type="http://schemas.openxmlformats.org/officeDocument/2006/relationships/customXml" Target="../ink/ink381.xml"/><Relationship Id="rId321" Type="http://schemas.openxmlformats.org/officeDocument/2006/relationships/image" Target="../media/image448.png"/><Relationship Id="rId363" Type="http://schemas.openxmlformats.org/officeDocument/2006/relationships/image" Target="../media/image469.png"/><Relationship Id="rId419" Type="http://schemas.openxmlformats.org/officeDocument/2006/relationships/image" Target="../media/image497.png"/><Relationship Id="rId570" Type="http://schemas.openxmlformats.org/officeDocument/2006/relationships/customXml" Target="../ink/ink567.xml"/><Relationship Id="rId626" Type="http://schemas.openxmlformats.org/officeDocument/2006/relationships/customXml" Target="../ink/ink595.xml"/><Relationship Id="rId223" Type="http://schemas.openxmlformats.org/officeDocument/2006/relationships/image" Target="../media/image399.png"/><Relationship Id="rId430" Type="http://schemas.openxmlformats.org/officeDocument/2006/relationships/customXml" Target="../ink/ink497.xml"/><Relationship Id="rId18" Type="http://schemas.openxmlformats.org/officeDocument/2006/relationships/customXml" Target="../ink/ink291.xml"/><Relationship Id="rId265" Type="http://schemas.openxmlformats.org/officeDocument/2006/relationships/image" Target="../media/image420.png"/><Relationship Id="rId472" Type="http://schemas.openxmlformats.org/officeDocument/2006/relationships/customXml" Target="../ink/ink518.xml"/><Relationship Id="rId528" Type="http://schemas.openxmlformats.org/officeDocument/2006/relationships/customXml" Target="../ink/ink546.xml"/><Relationship Id="rId125" Type="http://schemas.openxmlformats.org/officeDocument/2006/relationships/image" Target="../media/image350.png"/><Relationship Id="rId167" Type="http://schemas.openxmlformats.org/officeDocument/2006/relationships/image" Target="../media/image371.png"/><Relationship Id="rId332" Type="http://schemas.openxmlformats.org/officeDocument/2006/relationships/customXml" Target="../ink/ink448.xml"/><Relationship Id="rId374" Type="http://schemas.openxmlformats.org/officeDocument/2006/relationships/customXml" Target="../ink/ink469.xml"/><Relationship Id="rId581" Type="http://schemas.openxmlformats.org/officeDocument/2006/relationships/image" Target="../media/image578.png"/><Relationship Id="rId71" Type="http://schemas.openxmlformats.org/officeDocument/2006/relationships/image" Target="../media/image323.png"/><Relationship Id="rId234" Type="http://schemas.openxmlformats.org/officeDocument/2006/relationships/customXml" Target="../ink/ink399.xml"/><Relationship Id="rId637" Type="http://schemas.openxmlformats.org/officeDocument/2006/relationships/image" Target="../media/image606.png"/><Relationship Id="rId2" Type="http://schemas.openxmlformats.org/officeDocument/2006/relationships/customXml" Target="../ink/ink283.xml"/><Relationship Id="rId29" Type="http://schemas.openxmlformats.org/officeDocument/2006/relationships/image" Target="../media/image302.png"/><Relationship Id="rId276" Type="http://schemas.openxmlformats.org/officeDocument/2006/relationships/customXml" Target="../ink/ink420.xml"/><Relationship Id="rId441" Type="http://schemas.openxmlformats.org/officeDocument/2006/relationships/image" Target="../media/image508.png"/><Relationship Id="rId483" Type="http://schemas.openxmlformats.org/officeDocument/2006/relationships/image" Target="../media/image529.png"/><Relationship Id="rId539" Type="http://schemas.openxmlformats.org/officeDocument/2006/relationships/image" Target="../media/image557.png"/><Relationship Id="rId40" Type="http://schemas.openxmlformats.org/officeDocument/2006/relationships/customXml" Target="../ink/ink302.xml"/><Relationship Id="rId136" Type="http://schemas.openxmlformats.org/officeDocument/2006/relationships/customXml" Target="../ink/ink350.xml"/><Relationship Id="rId178" Type="http://schemas.openxmlformats.org/officeDocument/2006/relationships/customXml" Target="../ink/ink371.xml"/><Relationship Id="rId301" Type="http://schemas.openxmlformats.org/officeDocument/2006/relationships/image" Target="../media/image438.png"/><Relationship Id="rId343" Type="http://schemas.openxmlformats.org/officeDocument/2006/relationships/image" Target="../media/image459.png"/><Relationship Id="rId550" Type="http://schemas.openxmlformats.org/officeDocument/2006/relationships/customXml" Target="../ink/ink557.xml"/><Relationship Id="rId82" Type="http://schemas.openxmlformats.org/officeDocument/2006/relationships/customXml" Target="../ink/ink323.xml"/><Relationship Id="rId203" Type="http://schemas.openxmlformats.org/officeDocument/2006/relationships/image" Target="../media/image389.png"/><Relationship Id="rId385" Type="http://schemas.openxmlformats.org/officeDocument/2006/relationships/image" Target="../media/image480.png"/><Relationship Id="rId592" Type="http://schemas.openxmlformats.org/officeDocument/2006/relationships/customXml" Target="../ink/ink578.xml"/><Relationship Id="rId606" Type="http://schemas.openxmlformats.org/officeDocument/2006/relationships/customXml" Target="../ink/ink585.xml"/><Relationship Id="rId648" Type="http://schemas.openxmlformats.org/officeDocument/2006/relationships/customXml" Target="../ink/ink606.xml"/><Relationship Id="rId245" Type="http://schemas.openxmlformats.org/officeDocument/2006/relationships/image" Target="../media/image410.png"/><Relationship Id="rId287" Type="http://schemas.openxmlformats.org/officeDocument/2006/relationships/image" Target="../media/image431.png"/><Relationship Id="rId410" Type="http://schemas.openxmlformats.org/officeDocument/2006/relationships/customXml" Target="../ink/ink487.xml"/><Relationship Id="rId452" Type="http://schemas.openxmlformats.org/officeDocument/2006/relationships/customXml" Target="../ink/ink508.xml"/><Relationship Id="rId494" Type="http://schemas.openxmlformats.org/officeDocument/2006/relationships/customXml" Target="../ink/ink529.xml"/><Relationship Id="rId508" Type="http://schemas.openxmlformats.org/officeDocument/2006/relationships/customXml" Target="../ink/ink536.xml"/><Relationship Id="rId105" Type="http://schemas.openxmlformats.org/officeDocument/2006/relationships/image" Target="../media/image340.png"/><Relationship Id="rId147" Type="http://schemas.openxmlformats.org/officeDocument/2006/relationships/image" Target="../media/image361.png"/><Relationship Id="rId312" Type="http://schemas.openxmlformats.org/officeDocument/2006/relationships/customXml" Target="../ink/ink438.xml"/><Relationship Id="rId354" Type="http://schemas.openxmlformats.org/officeDocument/2006/relationships/customXml" Target="../ink/ink459.xml"/><Relationship Id="rId51" Type="http://schemas.openxmlformats.org/officeDocument/2006/relationships/image" Target="../media/image313.png"/><Relationship Id="rId93" Type="http://schemas.openxmlformats.org/officeDocument/2006/relationships/image" Target="../media/image334.png"/><Relationship Id="rId189" Type="http://schemas.openxmlformats.org/officeDocument/2006/relationships/image" Target="../media/image382.png"/><Relationship Id="rId396" Type="http://schemas.openxmlformats.org/officeDocument/2006/relationships/customXml" Target="../ink/ink480.xml"/><Relationship Id="rId561" Type="http://schemas.openxmlformats.org/officeDocument/2006/relationships/image" Target="../media/image568.png"/><Relationship Id="rId617" Type="http://schemas.openxmlformats.org/officeDocument/2006/relationships/image" Target="../media/image596.png"/><Relationship Id="rId214" Type="http://schemas.openxmlformats.org/officeDocument/2006/relationships/customXml" Target="../ink/ink389.xml"/><Relationship Id="rId256" Type="http://schemas.openxmlformats.org/officeDocument/2006/relationships/customXml" Target="../ink/ink410.xml"/><Relationship Id="rId298" Type="http://schemas.openxmlformats.org/officeDocument/2006/relationships/customXml" Target="../ink/ink431.xml"/><Relationship Id="rId421" Type="http://schemas.openxmlformats.org/officeDocument/2006/relationships/image" Target="../media/image498.png"/><Relationship Id="rId463" Type="http://schemas.openxmlformats.org/officeDocument/2006/relationships/image" Target="../media/image519.png"/><Relationship Id="rId519" Type="http://schemas.openxmlformats.org/officeDocument/2006/relationships/image" Target="../media/image547.png"/><Relationship Id="rId116" Type="http://schemas.openxmlformats.org/officeDocument/2006/relationships/customXml" Target="../ink/ink340.xml"/><Relationship Id="rId158" Type="http://schemas.openxmlformats.org/officeDocument/2006/relationships/customXml" Target="../ink/ink361.xml"/><Relationship Id="rId323" Type="http://schemas.openxmlformats.org/officeDocument/2006/relationships/image" Target="../media/image449.png"/><Relationship Id="rId530" Type="http://schemas.openxmlformats.org/officeDocument/2006/relationships/customXml" Target="../ink/ink547.xml"/><Relationship Id="rId20" Type="http://schemas.openxmlformats.org/officeDocument/2006/relationships/customXml" Target="../ink/ink292.xml"/><Relationship Id="rId62" Type="http://schemas.openxmlformats.org/officeDocument/2006/relationships/customXml" Target="../ink/ink313.xml"/><Relationship Id="rId365" Type="http://schemas.openxmlformats.org/officeDocument/2006/relationships/image" Target="../media/image470.png"/><Relationship Id="rId572" Type="http://schemas.openxmlformats.org/officeDocument/2006/relationships/customXml" Target="../ink/ink568.xml"/><Relationship Id="rId628" Type="http://schemas.openxmlformats.org/officeDocument/2006/relationships/customXml" Target="../ink/ink596.xml"/><Relationship Id="rId225" Type="http://schemas.openxmlformats.org/officeDocument/2006/relationships/image" Target="../media/image400.png"/><Relationship Id="rId267" Type="http://schemas.openxmlformats.org/officeDocument/2006/relationships/image" Target="../media/image421.png"/><Relationship Id="rId432" Type="http://schemas.openxmlformats.org/officeDocument/2006/relationships/customXml" Target="../ink/ink498.xml"/><Relationship Id="rId474" Type="http://schemas.openxmlformats.org/officeDocument/2006/relationships/customXml" Target="../ink/ink519.xml"/><Relationship Id="rId127" Type="http://schemas.openxmlformats.org/officeDocument/2006/relationships/image" Target="../media/image351.png"/><Relationship Id="rId31" Type="http://schemas.openxmlformats.org/officeDocument/2006/relationships/image" Target="../media/image303.png"/><Relationship Id="rId73" Type="http://schemas.openxmlformats.org/officeDocument/2006/relationships/image" Target="../media/image324.png"/><Relationship Id="rId169" Type="http://schemas.openxmlformats.org/officeDocument/2006/relationships/image" Target="../media/image372.png"/><Relationship Id="rId334" Type="http://schemas.openxmlformats.org/officeDocument/2006/relationships/customXml" Target="../ink/ink449.xml"/><Relationship Id="rId376" Type="http://schemas.openxmlformats.org/officeDocument/2006/relationships/customXml" Target="../ink/ink470.xml"/><Relationship Id="rId541" Type="http://schemas.openxmlformats.org/officeDocument/2006/relationships/image" Target="../media/image558.png"/><Relationship Id="rId583" Type="http://schemas.openxmlformats.org/officeDocument/2006/relationships/image" Target="../media/image579.png"/><Relationship Id="rId639" Type="http://schemas.openxmlformats.org/officeDocument/2006/relationships/image" Target="../media/image607.png"/><Relationship Id="rId4" Type="http://schemas.openxmlformats.org/officeDocument/2006/relationships/customXml" Target="../ink/ink284.xml"/><Relationship Id="rId180" Type="http://schemas.openxmlformats.org/officeDocument/2006/relationships/customXml" Target="../ink/ink372.xml"/><Relationship Id="rId236" Type="http://schemas.openxmlformats.org/officeDocument/2006/relationships/customXml" Target="../ink/ink400.xml"/><Relationship Id="rId278" Type="http://schemas.openxmlformats.org/officeDocument/2006/relationships/customXml" Target="../ink/ink421.xml"/><Relationship Id="rId401" Type="http://schemas.openxmlformats.org/officeDocument/2006/relationships/image" Target="../media/image488.png"/><Relationship Id="rId443" Type="http://schemas.openxmlformats.org/officeDocument/2006/relationships/image" Target="../media/image509.png"/><Relationship Id="rId650" Type="http://schemas.openxmlformats.org/officeDocument/2006/relationships/customXml" Target="../ink/ink607.xml"/><Relationship Id="rId303" Type="http://schemas.openxmlformats.org/officeDocument/2006/relationships/image" Target="../media/image439.png"/><Relationship Id="rId485" Type="http://schemas.openxmlformats.org/officeDocument/2006/relationships/image" Target="../media/image530.png"/><Relationship Id="rId42" Type="http://schemas.openxmlformats.org/officeDocument/2006/relationships/customXml" Target="../ink/ink303.xml"/><Relationship Id="rId84" Type="http://schemas.openxmlformats.org/officeDocument/2006/relationships/customXml" Target="../ink/ink324.xml"/><Relationship Id="rId138" Type="http://schemas.openxmlformats.org/officeDocument/2006/relationships/customXml" Target="../ink/ink351.xml"/><Relationship Id="rId345" Type="http://schemas.openxmlformats.org/officeDocument/2006/relationships/image" Target="../media/image460.png"/><Relationship Id="rId387" Type="http://schemas.openxmlformats.org/officeDocument/2006/relationships/image" Target="../media/image481.png"/><Relationship Id="rId510" Type="http://schemas.openxmlformats.org/officeDocument/2006/relationships/customXml" Target="../ink/ink537.xml"/><Relationship Id="rId552" Type="http://schemas.openxmlformats.org/officeDocument/2006/relationships/customXml" Target="../ink/ink558.xml"/><Relationship Id="rId594" Type="http://schemas.openxmlformats.org/officeDocument/2006/relationships/customXml" Target="../ink/ink579.xml"/><Relationship Id="rId608" Type="http://schemas.openxmlformats.org/officeDocument/2006/relationships/customXml" Target="../ink/ink586.xml"/><Relationship Id="rId191" Type="http://schemas.openxmlformats.org/officeDocument/2006/relationships/image" Target="../media/image383.png"/><Relationship Id="rId205" Type="http://schemas.openxmlformats.org/officeDocument/2006/relationships/image" Target="../media/image390.png"/><Relationship Id="rId247" Type="http://schemas.openxmlformats.org/officeDocument/2006/relationships/image" Target="../media/image411.png"/><Relationship Id="rId412" Type="http://schemas.openxmlformats.org/officeDocument/2006/relationships/customXml" Target="../ink/ink488.xml"/><Relationship Id="rId107" Type="http://schemas.openxmlformats.org/officeDocument/2006/relationships/image" Target="../media/image341.png"/><Relationship Id="rId289" Type="http://schemas.openxmlformats.org/officeDocument/2006/relationships/image" Target="../media/image432.png"/><Relationship Id="rId454" Type="http://schemas.openxmlformats.org/officeDocument/2006/relationships/customXml" Target="../ink/ink509.xml"/><Relationship Id="rId496" Type="http://schemas.openxmlformats.org/officeDocument/2006/relationships/customXml" Target="../ink/ink530.xml"/><Relationship Id="rId11" Type="http://schemas.openxmlformats.org/officeDocument/2006/relationships/image" Target="../media/image293.png"/><Relationship Id="rId53" Type="http://schemas.openxmlformats.org/officeDocument/2006/relationships/image" Target="../media/image314.png"/><Relationship Id="rId149" Type="http://schemas.openxmlformats.org/officeDocument/2006/relationships/image" Target="../media/image362.png"/><Relationship Id="rId314" Type="http://schemas.openxmlformats.org/officeDocument/2006/relationships/customXml" Target="../ink/ink439.xml"/><Relationship Id="rId356" Type="http://schemas.openxmlformats.org/officeDocument/2006/relationships/customXml" Target="../ink/ink460.xml"/><Relationship Id="rId398" Type="http://schemas.openxmlformats.org/officeDocument/2006/relationships/customXml" Target="../ink/ink481.xml"/><Relationship Id="rId521" Type="http://schemas.openxmlformats.org/officeDocument/2006/relationships/image" Target="../media/image548.png"/><Relationship Id="rId563" Type="http://schemas.openxmlformats.org/officeDocument/2006/relationships/image" Target="../media/image569.png"/><Relationship Id="rId619" Type="http://schemas.openxmlformats.org/officeDocument/2006/relationships/image" Target="../media/image597.png"/><Relationship Id="rId95" Type="http://schemas.openxmlformats.org/officeDocument/2006/relationships/image" Target="../media/image335.png"/><Relationship Id="rId160" Type="http://schemas.openxmlformats.org/officeDocument/2006/relationships/customXml" Target="../ink/ink362.xml"/><Relationship Id="rId216" Type="http://schemas.openxmlformats.org/officeDocument/2006/relationships/customXml" Target="../ink/ink390.xml"/><Relationship Id="rId423" Type="http://schemas.openxmlformats.org/officeDocument/2006/relationships/image" Target="../media/image499.png"/><Relationship Id="rId258" Type="http://schemas.openxmlformats.org/officeDocument/2006/relationships/customXml" Target="../ink/ink411.xml"/><Relationship Id="rId465" Type="http://schemas.openxmlformats.org/officeDocument/2006/relationships/image" Target="../media/image520.png"/><Relationship Id="rId630" Type="http://schemas.openxmlformats.org/officeDocument/2006/relationships/customXml" Target="../ink/ink597.xml"/><Relationship Id="rId22" Type="http://schemas.openxmlformats.org/officeDocument/2006/relationships/customXml" Target="../ink/ink293.xml"/><Relationship Id="rId64" Type="http://schemas.openxmlformats.org/officeDocument/2006/relationships/customXml" Target="../ink/ink314.xml"/><Relationship Id="rId118" Type="http://schemas.openxmlformats.org/officeDocument/2006/relationships/customXml" Target="../ink/ink341.xml"/><Relationship Id="rId325" Type="http://schemas.openxmlformats.org/officeDocument/2006/relationships/image" Target="../media/image450.png"/><Relationship Id="rId367" Type="http://schemas.openxmlformats.org/officeDocument/2006/relationships/image" Target="../media/image471.png"/><Relationship Id="rId532" Type="http://schemas.openxmlformats.org/officeDocument/2006/relationships/customXml" Target="../ink/ink548.xml"/><Relationship Id="rId574" Type="http://schemas.openxmlformats.org/officeDocument/2006/relationships/customXml" Target="../ink/ink569.xml"/><Relationship Id="rId171" Type="http://schemas.openxmlformats.org/officeDocument/2006/relationships/image" Target="../media/image373.png"/><Relationship Id="rId227" Type="http://schemas.openxmlformats.org/officeDocument/2006/relationships/image" Target="../media/image401.png"/><Relationship Id="rId269" Type="http://schemas.openxmlformats.org/officeDocument/2006/relationships/image" Target="../media/image422.png"/><Relationship Id="rId434" Type="http://schemas.openxmlformats.org/officeDocument/2006/relationships/customXml" Target="../ink/ink499.xml"/><Relationship Id="rId476" Type="http://schemas.openxmlformats.org/officeDocument/2006/relationships/customXml" Target="../ink/ink520.xml"/><Relationship Id="rId641" Type="http://schemas.openxmlformats.org/officeDocument/2006/relationships/image" Target="../media/image608.png"/><Relationship Id="rId33" Type="http://schemas.openxmlformats.org/officeDocument/2006/relationships/image" Target="../media/image304.png"/><Relationship Id="rId129" Type="http://schemas.openxmlformats.org/officeDocument/2006/relationships/image" Target="../media/image352.png"/><Relationship Id="rId280" Type="http://schemas.openxmlformats.org/officeDocument/2006/relationships/customXml" Target="../ink/ink422.xml"/><Relationship Id="rId336" Type="http://schemas.openxmlformats.org/officeDocument/2006/relationships/customXml" Target="../ink/ink450.xml"/><Relationship Id="rId501" Type="http://schemas.openxmlformats.org/officeDocument/2006/relationships/image" Target="../media/image538.png"/><Relationship Id="rId543" Type="http://schemas.openxmlformats.org/officeDocument/2006/relationships/image" Target="../media/image559.png"/><Relationship Id="rId75" Type="http://schemas.openxmlformats.org/officeDocument/2006/relationships/image" Target="../media/image325.png"/><Relationship Id="rId140" Type="http://schemas.openxmlformats.org/officeDocument/2006/relationships/customXml" Target="../ink/ink352.xml"/><Relationship Id="rId182" Type="http://schemas.openxmlformats.org/officeDocument/2006/relationships/customXml" Target="../ink/ink373.xml"/><Relationship Id="rId378" Type="http://schemas.openxmlformats.org/officeDocument/2006/relationships/customXml" Target="../ink/ink471.xml"/><Relationship Id="rId403" Type="http://schemas.openxmlformats.org/officeDocument/2006/relationships/image" Target="../media/image489.png"/><Relationship Id="rId585" Type="http://schemas.openxmlformats.org/officeDocument/2006/relationships/image" Target="../media/image580.png"/><Relationship Id="rId6" Type="http://schemas.openxmlformats.org/officeDocument/2006/relationships/customXml" Target="../ink/ink285.xml"/><Relationship Id="rId238" Type="http://schemas.openxmlformats.org/officeDocument/2006/relationships/customXml" Target="../ink/ink401.xml"/><Relationship Id="rId445" Type="http://schemas.openxmlformats.org/officeDocument/2006/relationships/image" Target="../media/image510.png"/><Relationship Id="rId487" Type="http://schemas.openxmlformats.org/officeDocument/2006/relationships/image" Target="../media/image531.png"/><Relationship Id="rId610" Type="http://schemas.openxmlformats.org/officeDocument/2006/relationships/customXml" Target="../ink/ink587.xml"/><Relationship Id="rId652" Type="http://schemas.openxmlformats.org/officeDocument/2006/relationships/customXml" Target="../ink/ink608.xml"/><Relationship Id="rId291" Type="http://schemas.openxmlformats.org/officeDocument/2006/relationships/image" Target="../media/image433.png"/><Relationship Id="rId305" Type="http://schemas.openxmlformats.org/officeDocument/2006/relationships/image" Target="../media/image440.png"/><Relationship Id="rId347" Type="http://schemas.openxmlformats.org/officeDocument/2006/relationships/image" Target="../media/image461.png"/><Relationship Id="rId512" Type="http://schemas.openxmlformats.org/officeDocument/2006/relationships/customXml" Target="../ink/ink538.xml"/><Relationship Id="rId44" Type="http://schemas.openxmlformats.org/officeDocument/2006/relationships/customXml" Target="../ink/ink304.xml"/><Relationship Id="rId86" Type="http://schemas.openxmlformats.org/officeDocument/2006/relationships/customXml" Target="../ink/ink325.xml"/><Relationship Id="rId151" Type="http://schemas.openxmlformats.org/officeDocument/2006/relationships/image" Target="../media/image363.png"/><Relationship Id="rId389" Type="http://schemas.openxmlformats.org/officeDocument/2006/relationships/image" Target="../media/image482.png"/><Relationship Id="rId554" Type="http://schemas.openxmlformats.org/officeDocument/2006/relationships/customXml" Target="../ink/ink559.xml"/><Relationship Id="rId596" Type="http://schemas.openxmlformats.org/officeDocument/2006/relationships/customXml" Target="../ink/ink580.xml"/><Relationship Id="rId193" Type="http://schemas.openxmlformats.org/officeDocument/2006/relationships/image" Target="../media/image384.png"/><Relationship Id="rId207" Type="http://schemas.openxmlformats.org/officeDocument/2006/relationships/image" Target="../media/image391.png"/><Relationship Id="rId249" Type="http://schemas.openxmlformats.org/officeDocument/2006/relationships/image" Target="../media/image412.png"/><Relationship Id="rId414" Type="http://schemas.openxmlformats.org/officeDocument/2006/relationships/customXml" Target="../ink/ink489.xml"/><Relationship Id="rId456" Type="http://schemas.openxmlformats.org/officeDocument/2006/relationships/customXml" Target="../ink/ink510.xml"/><Relationship Id="rId498" Type="http://schemas.openxmlformats.org/officeDocument/2006/relationships/customXml" Target="../ink/ink531.xml"/><Relationship Id="rId621" Type="http://schemas.openxmlformats.org/officeDocument/2006/relationships/image" Target="../media/image598.png"/><Relationship Id="rId13" Type="http://schemas.openxmlformats.org/officeDocument/2006/relationships/image" Target="../media/image294.png"/><Relationship Id="rId109" Type="http://schemas.openxmlformats.org/officeDocument/2006/relationships/image" Target="../media/image342.png"/><Relationship Id="rId260" Type="http://schemas.openxmlformats.org/officeDocument/2006/relationships/customXml" Target="../ink/ink412.xml"/><Relationship Id="rId316" Type="http://schemas.openxmlformats.org/officeDocument/2006/relationships/customXml" Target="../ink/ink440.xml"/><Relationship Id="rId523" Type="http://schemas.openxmlformats.org/officeDocument/2006/relationships/image" Target="../media/image549.png"/><Relationship Id="rId55" Type="http://schemas.openxmlformats.org/officeDocument/2006/relationships/image" Target="../media/image315.png"/><Relationship Id="rId97" Type="http://schemas.openxmlformats.org/officeDocument/2006/relationships/image" Target="../media/image336.png"/><Relationship Id="rId120" Type="http://schemas.openxmlformats.org/officeDocument/2006/relationships/customXml" Target="../ink/ink342.xml"/><Relationship Id="rId358" Type="http://schemas.openxmlformats.org/officeDocument/2006/relationships/customXml" Target="../ink/ink461.xml"/><Relationship Id="rId565" Type="http://schemas.openxmlformats.org/officeDocument/2006/relationships/image" Target="../media/image570.png"/><Relationship Id="rId162" Type="http://schemas.openxmlformats.org/officeDocument/2006/relationships/customXml" Target="../ink/ink363.xml"/><Relationship Id="rId218" Type="http://schemas.openxmlformats.org/officeDocument/2006/relationships/customXml" Target="../ink/ink391.xml"/><Relationship Id="rId425" Type="http://schemas.openxmlformats.org/officeDocument/2006/relationships/image" Target="../media/image500.png"/><Relationship Id="rId467" Type="http://schemas.openxmlformats.org/officeDocument/2006/relationships/image" Target="../media/image521.png"/><Relationship Id="rId632" Type="http://schemas.openxmlformats.org/officeDocument/2006/relationships/customXml" Target="../ink/ink598.xml"/><Relationship Id="rId271" Type="http://schemas.openxmlformats.org/officeDocument/2006/relationships/image" Target="../media/image423.png"/><Relationship Id="rId24" Type="http://schemas.openxmlformats.org/officeDocument/2006/relationships/customXml" Target="../ink/ink294.xml"/><Relationship Id="rId66" Type="http://schemas.openxmlformats.org/officeDocument/2006/relationships/customXml" Target="../ink/ink315.xml"/><Relationship Id="rId131" Type="http://schemas.openxmlformats.org/officeDocument/2006/relationships/image" Target="../media/image353.png"/><Relationship Id="rId327" Type="http://schemas.openxmlformats.org/officeDocument/2006/relationships/image" Target="../media/image451.png"/><Relationship Id="rId369" Type="http://schemas.openxmlformats.org/officeDocument/2006/relationships/image" Target="../media/image472.png"/><Relationship Id="rId534" Type="http://schemas.openxmlformats.org/officeDocument/2006/relationships/customXml" Target="../ink/ink549.xml"/><Relationship Id="rId576" Type="http://schemas.openxmlformats.org/officeDocument/2006/relationships/customXml" Target="../ink/ink570.xml"/><Relationship Id="rId173" Type="http://schemas.openxmlformats.org/officeDocument/2006/relationships/image" Target="../media/image374.png"/><Relationship Id="rId229" Type="http://schemas.openxmlformats.org/officeDocument/2006/relationships/image" Target="../media/image402.png"/><Relationship Id="rId380" Type="http://schemas.openxmlformats.org/officeDocument/2006/relationships/customXml" Target="../ink/ink472.xml"/><Relationship Id="rId436" Type="http://schemas.openxmlformats.org/officeDocument/2006/relationships/customXml" Target="../ink/ink500.xml"/><Relationship Id="rId601" Type="http://schemas.openxmlformats.org/officeDocument/2006/relationships/image" Target="../media/image588.png"/><Relationship Id="rId643" Type="http://schemas.openxmlformats.org/officeDocument/2006/relationships/image" Target="../media/image609.png"/><Relationship Id="rId240" Type="http://schemas.openxmlformats.org/officeDocument/2006/relationships/customXml" Target="../ink/ink402.xml"/><Relationship Id="rId478" Type="http://schemas.openxmlformats.org/officeDocument/2006/relationships/customXml" Target="../ink/ink521.xml"/><Relationship Id="rId35" Type="http://schemas.openxmlformats.org/officeDocument/2006/relationships/image" Target="../media/image305.png"/><Relationship Id="rId77" Type="http://schemas.openxmlformats.org/officeDocument/2006/relationships/image" Target="../media/image326.png"/><Relationship Id="rId100" Type="http://schemas.openxmlformats.org/officeDocument/2006/relationships/customXml" Target="../ink/ink332.xml"/><Relationship Id="rId282" Type="http://schemas.openxmlformats.org/officeDocument/2006/relationships/customXml" Target="../ink/ink423.xml"/><Relationship Id="rId338" Type="http://schemas.openxmlformats.org/officeDocument/2006/relationships/customXml" Target="../ink/ink451.xml"/><Relationship Id="rId503" Type="http://schemas.openxmlformats.org/officeDocument/2006/relationships/image" Target="../media/image539.png"/><Relationship Id="rId545" Type="http://schemas.openxmlformats.org/officeDocument/2006/relationships/image" Target="../media/image560.png"/><Relationship Id="rId587" Type="http://schemas.openxmlformats.org/officeDocument/2006/relationships/image" Target="../media/image581.png"/><Relationship Id="rId8" Type="http://schemas.openxmlformats.org/officeDocument/2006/relationships/customXml" Target="../ink/ink286.xml"/><Relationship Id="rId142" Type="http://schemas.openxmlformats.org/officeDocument/2006/relationships/customXml" Target="../ink/ink353.xml"/><Relationship Id="rId184" Type="http://schemas.openxmlformats.org/officeDocument/2006/relationships/customXml" Target="../ink/ink374.xml"/><Relationship Id="rId391" Type="http://schemas.openxmlformats.org/officeDocument/2006/relationships/image" Target="../media/image483.png"/><Relationship Id="rId405" Type="http://schemas.openxmlformats.org/officeDocument/2006/relationships/image" Target="../media/image490.png"/><Relationship Id="rId447" Type="http://schemas.openxmlformats.org/officeDocument/2006/relationships/image" Target="../media/image511.png"/><Relationship Id="rId612" Type="http://schemas.openxmlformats.org/officeDocument/2006/relationships/customXml" Target="../ink/ink588.xml"/><Relationship Id="rId251" Type="http://schemas.openxmlformats.org/officeDocument/2006/relationships/image" Target="../media/image413.png"/><Relationship Id="rId489" Type="http://schemas.openxmlformats.org/officeDocument/2006/relationships/image" Target="../media/image532.png"/><Relationship Id="rId654" Type="http://schemas.openxmlformats.org/officeDocument/2006/relationships/customXml" Target="../ink/ink609.xml"/><Relationship Id="rId46" Type="http://schemas.openxmlformats.org/officeDocument/2006/relationships/customXml" Target="../ink/ink305.xml"/><Relationship Id="rId293" Type="http://schemas.openxmlformats.org/officeDocument/2006/relationships/image" Target="../media/image434.png"/><Relationship Id="rId307" Type="http://schemas.openxmlformats.org/officeDocument/2006/relationships/image" Target="../media/image441.png"/><Relationship Id="rId349" Type="http://schemas.openxmlformats.org/officeDocument/2006/relationships/image" Target="../media/image462.png"/><Relationship Id="rId514" Type="http://schemas.openxmlformats.org/officeDocument/2006/relationships/customXml" Target="../ink/ink539.xml"/><Relationship Id="rId556" Type="http://schemas.openxmlformats.org/officeDocument/2006/relationships/customXml" Target="../ink/ink560.xml"/><Relationship Id="rId88" Type="http://schemas.openxmlformats.org/officeDocument/2006/relationships/customXml" Target="../ink/ink326.xml"/><Relationship Id="rId111" Type="http://schemas.openxmlformats.org/officeDocument/2006/relationships/image" Target="../media/image343.png"/><Relationship Id="rId153" Type="http://schemas.openxmlformats.org/officeDocument/2006/relationships/image" Target="../media/image364.png"/><Relationship Id="rId195" Type="http://schemas.openxmlformats.org/officeDocument/2006/relationships/image" Target="../media/image385.png"/><Relationship Id="rId209" Type="http://schemas.openxmlformats.org/officeDocument/2006/relationships/image" Target="../media/image392.png"/><Relationship Id="rId360" Type="http://schemas.openxmlformats.org/officeDocument/2006/relationships/customXml" Target="../ink/ink462.xml"/><Relationship Id="rId416" Type="http://schemas.openxmlformats.org/officeDocument/2006/relationships/customXml" Target="../ink/ink490.xml"/><Relationship Id="rId598" Type="http://schemas.openxmlformats.org/officeDocument/2006/relationships/customXml" Target="../ink/ink581.xml"/><Relationship Id="rId220" Type="http://schemas.openxmlformats.org/officeDocument/2006/relationships/customXml" Target="../ink/ink392.xml"/><Relationship Id="rId458" Type="http://schemas.openxmlformats.org/officeDocument/2006/relationships/customXml" Target="../ink/ink511.xml"/><Relationship Id="rId623" Type="http://schemas.openxmlformats.org/officeDocument/2006/relationships/image" Target="../media/image599.png"/><Relationship Id="rId15" Type="http://schemas.openxmlformats.org/officeDocument/2006/relationships/image" Target="../media/image295.png"/><Relationship Id="rId57" Type="http://schemas.openxmlformats.org/officeDocument/2006/relationships/image" Target="../media/image316.png"/><Relationship Id="rId262" Type="http://schemas.openxmlformats.org/officeDocument/2006/relationships/customXml" Target="../ink/ink413.xml"/><Relationship Id="rId318" Type="http://schemas.openxmlformats.org/officeDocument/2006/relationships/customXml" Target="../ink/ink441.xml"/><Relationship Id="rId525" Type="http://schemas.openxmlformats.org/officeDocument/2006/relationships/image" Target="../media/image550.png"/><Relationship Id="rId567" Type="http://schemas.openxmlformats.org/officeDocument/2006/relationships/image" Target="../media/image571.png"/><Relationship Id="rId99" Type="http://schemas.openxmlformats.org/officeDocument/2006/relationships/image" Target="../media/image337.png"/><Relationship Id="rId122" Type="http://schemas.openxmlformats.org/officeDocument/2006/relationships/customXml" Target="../ink/ink343.xml"/><Relationship Id="rId164" Type="http://schemas.openxmlformats.org/officeDocument/2006/relationships/customXml" Target="../ink/ink364.xml"/><Relationship Id="rId371" Type="http://schemas.openxmlformats.org/officeDocument/2006/relationships/image" Target="../media/image473.png"/><Relationship Id="rId427" Type="http://schemas.openxmlformats.org/officeDocument/2006/relationships/image" Target="../media/image501.png"/><Relationship Id="rId469" Type="http://schemas.openxmlformats.org/officeDocument/2006/relationships/image" Target="../media/image522.png"/><Relationship Id="rId634" Type="http://schemas.openxmlformats.org/officeDocument/2006/relationships/customXml" Target="../ink/ink599.xml"/><Relationship Id="rId26" Type="http://schemas.openxmlformats.org/officeDocument/2006/relationships/customXml" Target="../ink/ink295.xml"/><Relationship Id="rId231" Type="http://schemas.openxmlformats.org/officeDocument/2006/relationships/image" Target="../media/image403.png"/><Relationship Id="rId273" Type="http://schemas.openxmlformats.org/officeDocument/2006/relationships/image" Target="../media/image424.png"/><Relationship Id="rId329" Type="http://schemas.openxmlformats.org/officeDocument/2006/relationships/image" Target="../media/image452.png"/><Relationship Id="rId480" Type="http://schemas.openxmlformats.org/officeDocument/2006/relationships/customXml" Target="../ink/ink522.xml"/><Relationship Id="rId536" Type="http://schemas.openxmlformats.org/officeDocument/2006/relationships/customXml" Target="../ink/ink550.xml"/><Relationship Id="rId68" Type="http://schemas.openxmlformats.org/officeDocument/2006/relationships/customXml" Target="../ink/ink316.xml"/><Relationship Id="rId133" Type="http://schemas.openxmlformats.org/officeDocument/2006/relationships/image" Target="../media/image354.png"/><Relationship Id="rId175" Type="http://schemas.openxmlformats.org/officeDocument/2006/relationships/image" Target="../media/image375.png"/><Relationship Id="rId340" Type="http://schemas.openxmlformats.org/officeDocument/2006/relationships/customXml" Target="../ink/ink452.xml"/><Relationship Id="rId578" Type="http://schemas.openxmlformats.org/officeDocument/2006/relationships/customXml" Target="../ink/ink571.xml"/><Relationship Id="rId200" Type="http://schemas.openxmlformats.org/officeDocument/2006/relationships/customXml" Target="../ink/ink382.xml"/><Relationship Id="rId382" Type="http://schemas.openxmlformats.org/officeDocument/2006/relationships/customXml" Target="../ink/ink473.xml"/><Relationship Id="rId438" Type="http://schemas.openxmlformats.org/officeDocument/2006/relationships/customXml" Target="../ink/ink501.xml"/><Relationship Id="rId603" Type="http://schemas.openxmlformats.org/officeDocument/2006/relationships/image" Target="../media/image589.png"/><Relationship Id="rId645" Type="http://schemas.openxmlformats.org/officeDocument/2006/relationships/image" Target="../media/image610.png"/><Relationship Id="rId242" Type="http://schemas.openxmlformats.org/officeDocument/2006/relationships/customXml" Target="../ink/ink403.xml"/><Relationship Id="rId284" Type="http://schemas.openxmlformats.org/officeDocument/2006/relationships/customXml" Target="../ink/ink424.xml"/><Relationship Id="rId491" Type="http://schemas.openxmlformats.org/officeDocument/2006/relationships/image" Target="../media/image533.png"/><Relationship Id="rId505" Type="http://schemas.openxmlformats.org/officeDocument/2006/relationships/image" Target="../media/image540.png"/><Relationship Id="rId37" Type="http://schemas.openxmlformats.org/officeDocument/2006/relationships/image" Target="../media/image306.png"/><Relationship Id="rId79" Type="http://schemas.openxmlformats.org/officeDocument/2006/relationships/image" Target="../media/image327.png"/><Relationship Id="rId102" Type="http://schemas.openxmlformats.org/officeDocument/2006/relationships/customXml" Target="../ink/ink333.xml"/><Relationship Id="rId144" Type="http://schemas.openxmlformats.org/officeDocument/2006/relationships/customXml" Target="../ink/ink354.xml"/><Relationship Id="rId547" Type="http://schemas.openxmlformats.org/officeDocument/2006/relationships/image" Target="../media/image561.png"/><Relationship Id="rId589" Type="http://schemas.openxmlformats.org/officeDocument/2006/relationships/image" Target="../media/image582.png"/><Relationship Id="rId90" Type="http://schemas.openxmlformats.org/officeDocument/2006/relationships/customXml" Target="../ink/ink327.xml"/><Relationship Id="rId186" Type="http://schemas.openxmlformats.org/officeDocument/2006/relationships/customXml" Target="../ink/ink375.xml"/><Relationship Id="rId351" Type="http://schemas.openxmlformats.org/officeDocument/2006/relationships/image" Target="../media/image463.png"/><Relationship Id="rId393" Type="http://schemas.openxmlformats.org/officeDocument/2006/relationships/image" Target="../media/image484.png"/><Relationship Id="rId407" Type="http://schemas.openxmlformats.org/officeDocument/2006/relationships/image" Target="../media/image491.png"/><Relationship Id="rId449" Type="http://schemas.openxmlformats.org/officeDocument/2006/relationships/image" Target="../media/image512.png"/><Relationship Id="rId614" Type="http://schemas.openxmlformats.org/officeDocument/2006/relationships/customXml" Target="../ink/ink589.xml"/><Relationship Id="rId656" Type="http://schemas.openxmlformats.org/officeDocument/2006/relationships/customXml" Target="../ink/ink610.xml"/><Relationship Id="rId211" Type="http://schemas.openxmlformats.org/officeDocument/2006/relationships/image" Target="../media/image393.png"/><Relationship Id="rId253" Type="http://schemas.openxmlformats.org/officeDocument/2006/relationships/image" Target="../media/image414.png"/><Relationship Id="rId295" Type="http://schemas.openxmlformats.org/officeDocument/2006/relationships/image" Target="../media/image435.png"/><Relationship Id="rId309" Type="http://schemas.openxmlformats.org/officeDocument/2006/relationships/image" Target="../media/image442.png"/><Relationship Id="rId460" Type="http://schemas.openxmlformats.org/officeDocument/2006/relationships/customXml" Target="../ink/ink512.xml"/><Relationship Id="rId516" Type="http://schemas.openxmlformats.org/officeDocument/2006/relationships/customXml" Target="../ink/ink540.xml"/><Relationship Id="rId48" Type="http://schemas.openxmlformats.org/officeDocument/2006/relationships/customXml" Target="../ink/ink306.xml"/><Relationship Id="rId113" Type="http://schemas.openxmlformats.org/officeDocument/2006/relationships/image" Target="../media/image344.png"/><Relationship Id="rId320" Type="http://schemas.openxmlformats.org/officeDocument/2006/relationships/customXml" Target="../ink/ink442.xml"/><Relationship Id="rId558" Type="http://schemas.openxmlformats.org/officeDocument/2006/relationships/customXml" Target="../ink/ink561.xml"/><Relationship Id="rId155" Type="http://schemas.openxmlformats.org/officeDocument/2006/relationships/image" Target="../media/image365.png"/><Relationship Id="rId197" Type="http://schemas.openxmlformats.org/officeDocument/2006/relationships/image" Target="../media/image386.png"/><Relationship Id="rId362" Type="http://schemas.openxmlformats.org/officeDocument/2006/relationships/customXml" Target="../ink/ink463.xml"/><Relationship Id="rId418" Type="http://schemas.openxmlformats.org/officeDocument/2006/relationships/customXml" Target="../ink/ink491.xml"/><Relationship Id="rId625" Type="http://schemas.openxmlformats.org/officeDocument/2006/relationships/image" Target="../media/image600.png"/><Relationship Id="rId222" Type="http://schemas.openxmlformats.org/officeDocument/2006/relationships/customXml" Target="../ink/ink393.xml"/><Relationship Id="rId264" Type="http://schemas.openxmlformats.org/officeDocument/2006/relationships/customXml" Target="../ink/ink414.xml"/><Relationship Id="rId471" Type="http://schemas.openxmlformats.org/officeDocument/2006/relationships/image" Target="../media/image523.png"/><Relationship Id="rId17" Type="http://schemas.openxmlformats.org/officeDocument/2006/relationships/image" Target="../media/image296.png"/><Relationship Id="rId59" Type="http://schemas.openxmlformats.org/officeDocument/2006/relationships/image" Target="../media/image317.png"/><Relationship Id="rId124" Type="http://schemas.openxmlformats.org/officeDocument/2006/relationships/customXml" Target="../ink/ink344.xml"/><Relationship Id="rId527" Type="http://schemas.openxmlformats.org/officeDocument/2006/relationships/image" Target="../media/image551.png"/><Relationship Id="rId569" Type="http://schemas.openxmlformats.org/officeDocument/2006/relationships/image" Target="../media/image572.png"/><Relationship Id="rId70" Type="http://schemas.openxmlformats.org/officeDocument/2006/relationships/customXml" Target="../ink/ink317.xml"/><Relationship Id="rId166" Type="http://schemas.openxmlformats.org/officeDocument/2006/relationships/customXml" Target="../ink/ink365.xml"/><Relationship Id="rId331" Type="http://schemas.openxmlformats.org/officeDocument/2006/relationships/image" Target="../media/image453.png"/><Relationship Id="rId373" Type="http://schemas.openxmlformats.org/officeDocument/2006/relationships/image" Target="../media/image474.png"/><Relationship Id="rId429" Type="http://schemas.openxmlformats.org/officeDocument/2006/relationships/image" Target="../media/image502.png"/><Relationship Id="rId580" Type="http://schemas.openxmlformats.org/officeDocument/2006/relationships/customXml" Target="../ink/ink572.xml"/><Relationship Id="rId636" Type="http://schemas.openxmlformats.org/officeDocument/2006/relationships/customXml" Target="../ink/ink600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04.png"/><Relationship Id="rId440" Type="http://schemas.openxmlformats.org/officeDocument/2006/relationships/customXml" Target="../ink/ink502.xml"/><Relationship Id="rId28" Type="http://schemas.openxmlformats.org/officeDocument/2006/relationships/customXml" Target="../ink/ink296.xml"/><Relationship Id="rId275" Type="http://schemas.openxmlformats.org/officeDocument/2006/relationships/image" Target="../media/image425.png"/><Relationship Id="rId300" Type="http://schemas.openxmlformats.org/officeDocument/2006/relationships/customXml" Target="../ink/ink432.xml"/><Relationship Id="rId482" Type="http://schemas.openxmlformats.org/officeDocument/2006/relationships/customXml" Target="../ink/ink523.xml"/><Relationship Id="rId538" Type="http://schemas.openxmlformats.org/officeDocument/2006/relationships/customXml" Target="../ink/ink551.xml"/><Relationship Id="rId81" Type="http://schemas.openxmlformats.org/officeDocument/2006/relationships/image" Target="../media/image328.png"/><Relationship Id="rId135" Type="http://schemas.openxmlformats.org/officeDocument/2006/relationships/image" Target="../media/image355.png"/><Relationship Id="rId177" Type="http://schemas.openxmlformats.org/officeDocument/2006/relationships/image" Target="../media/image376.png"/><Relationship Id="rId342" Type="http://schemas.openxmlformats.org/officeDocument/2006/relationships/customXml" Target="../ink/ink453.xml"/><Relationship Id="rId384" Type="http://schemas.openxmlformats.org/officeDocument/2006/relationships/customXml" Target="../ink/ink474.xml"/><Relationship Id="rId591" Type="http://schemas.openxmlformats.org/officeDocument/2006/relationships/image" Target="../media/image583.png"/><Relationship Id="rId605" Type="http://schemas.openxmlformats.org/officeDocument/2006/relationships/image" Target="../media/image590.png"/><Relationship Id="rId202" Type="http://schemas.openxmlformats.org/officeDocument/2006/relationships/customXml" Target="../ink/ink383.xml"/><Relationship Id="rId244" Type="http://schemas.openxmlformats.org/officeDocument/2006/relationships/customXml" Target="../ink/ink404.xml"/><Relationship Id="rId647" Type="http://schemas.openxmlformats.org/officeDocument/2006/relationships/image" Target="../media/image611.png"/><Relationship Id="rId39" Type="http://schemas.openxmlformats.org/officeDocument/2006/relationships/image" Target="../media/image307.png"/><Relationship Id="rId286" Type="http://schemas.openxmlformats.org/officeDocument/2006/relationships/customXml" Target="../ink/ink425.xml"/><Relationship Id="rId451" Type="http://schemas.openxmlformats.org/officeDocument/2006/relationships/image" Target="../media/image513.png"/><Relationship Id="rId493" Type="http://schemas.openxmlformats.org/officeDocument/2006/relationships/image" Target="../media/image534.png"/><Relationship Id="rId507" Type="http://schemas.openxmlformats.org/officeDocument/2006/relationships/image" Target="../media/image541.png"/><Relationship Id="rId549" Type="http://schemas.openxmlformats.org/officeDocument/2006/relationships/image" Target="../media/image562.png"/><Relationship Id="rId50" Type="http://schemas.openxmlformats.org/officeDocument/2006/relationships/customXml" Target="../ink/ink307.xml"/><Relationship Id="rId104" Type="http://schemas.openxmlformats.org/officeDocument/2006/relationships/customXml" Target="../ink/ink334.xml"/><Relationship Id="rId146" Type="http://schemas.openxmlformats.org/officeDocument/2006/relationships/customXml" Target="../ink/ink355.xml"/><Relationship Id="rId188" Type="http://schemas.openxmlformats.org/officeDocument/2006/relationships/customXml" Target="../ink/ink376.xml"/><Relationship Id="rId311" Type="http://schemas.openxmlformats.org/officeDocument/2006/relationships/image" Target="../media/image443.png"/><Relationship Id="rId353" Type="http://schemas.openxmlformats.org/officeDocument/2006/relationships/image" Target="../media/image464.png"/><Relationship Id="rId395" Type="http://schemas.openxmlformats.org/officeDocument/2006/relationships/image" Target="../media/image485.png"/><Relationship Id="rId409" Type="http://schemas.openxmlformats.org/officeDocument/2006/relationships/image" Target="../media/image492.png"/><Relationship Id="rId560" Type="http://schemas.openxmlformats.org/officeDocument/2006/relationships/customXml" Target="../ink/ink562.xml"/><Relationship Id="rId92" Type="http://schemas.openxmlformats.org/officeDocument/2006/relationships/customXml" Target="../ink/ink328.xml"/><Relationship Id="rId213" Type="http://schemas.openxmlformats.org/officeDocument/2006/relationships/image" Target="../media/image394.png"/><Relationship Id="rId420" Type="http://schemas.openxmlformats.org/officeDocument/2006/relationships/customXml" Target="../ink/ink492.xml"/><Relationship Id="rId616" Type="http://schemas.openxmlformats.org/officeDocument/2006/relationships/customXml" Target="../ink/ink590.xml"/><Relationship Id="rId255" Type="http://schemas.openxmlformats.org/officeDocument/2006/relationships/image" Target="../media/image415.png"/><Relationship Id="rId297" Type="http://schemas.openxmlformats.org/officeDocument/2006/relationships/image" Target="../media/image436.png"/><Relationship Id="rId462" Type="http://schemas.openxmlformats.org/officeDocument/2006/relationships/customXml" Target="../ink/ink513.xml"/><Relationship Id="rId518" Type="http://schemas.openxmlformats.org/officeDocument/2006/relationships/customXml" Target="../ink/ink541.xml"/><Relationship Id="rId115" Type="http://schemas.openxmlformats.org/officeDocument/2006/relationships/image" Target="../media/image345.png"/><Relationship Id="rId157" Type="http://schemas.openxmlformats.org/officeDocument/2006/relationships/image" Target="../media/image366.png"/><Relationship Id="rId322" Type="http://schemas.openxmlformats.org/officeDocument/2006/relationships/customXml" Target="../ink/ink443.xml"/><Relationship Id="rId364" Type="http://schemas.openxmlformats.org/officeDocument/2006/relationships/customXml" Target="../ink/ink464.xml"/><Relationship Id="rId61" Type="http://schemas.openxmlformats.org/officeDocument/2006/relationships/image" Target="../media/image318.png"/><Relationship Id="rId199" Type="http://schemas.openxmlformats.org/officeDocument/2006/relationships/image" Target="../media/image387.png"/><Relationship Id="rId571" Type="http://schemas.openxmlformats.org/officeDocument/2006/relationships/image" Target="../media/image573.png"/><Relationship Id="rId627" Type="http://schemas.openxmlformats.org/officeDocument/2006/relationships/image" Target="../media/image601.png"/><Relationship Id="rId19" Type="http://schemas.openxmlformats.org/officeDocument/2006/relationships/image" Target="../media/image297.png"/><Relationship Id="rId224" Type="http://schemas.openxmlformats.org/officeDocument/2006/relationships/customXml" Target="../ink/ink394.xml"/><Relationship Id="rId266" Type="http://schemas.openxmlformats.org/officeDocument/2006/relationships/customXml" Target="../ink/ink415.xml"/><Relationship Id="rId431" Type="http://schemas.openxmlformats.org/officeDocument/2006/relationships/image" Target="../media/image503.png"/><Relationship Id="rId473" Type="http://schemas.openxmlformats.org/officeDocument/2006/relationships/image" Target="../media/image524.png"/><Relationship Id="rId529" Type="http://schemas.openxmlformats.org/officeDocument/2006/relationships/image" Target="../media/image552.png"/><Relationship Id="rId30" Type="http://schemas.openxmlformats.org/officeDocument/2006/relationships/customXml" Target="../ink/ink297.xml"/><Relationship Id="rId126" Type="http://schemas.openxmlformats.org/officeDocument/2006/relationships/customXml" Target="../ink/ink345.xml"/><Relationship Id="rId168" Type="http://schemas.openxmlformats.org/officeDocument/2006/relationships/customXml" Target="../ink/ink366.xml"/><Relationship Id="rId333" Type="http://schemas.openxmlformats.org/officeDocument/2006/relationships/image" Target="../media/image454.png"/><Relationship Id="rId540" Type="http://schemas.openxmlformats.org/officeDocument/2006/relationships/customXml" Target="../ink/ink552.xml"/><Relationship Id="rId72" Type="http://schemas.openxmlformats.org/officeDocument/2006/relationships/customXml" Target="../ink/ink318.xml"/><Relationship Id="rId375" Type="http://schemas.openxmlformats.org/officeDocument/2006/relationships/image" Target="../media/image475.png"/><Relationship Id="rId582" Type="http://schemas.openxmlformats.org/officeDocument/2006/relationships/customXml" Target="../ink/ink573.xml"/><Relationship Id="rId638" Type="http://schemas.openxmlformats.org/officeDocument/2006/relationships/customXml" Target="../ink/ink601.xml"/><Relationship Id="rId3" Type="http://schemas.openxmlformats.org/officeDocument/2006/relationships/image" Target="../media/image289.png"/><Relationship Id="rId235" Type="http://schemas.openxmlformats.org/officeDocument/2006/relationships/image" Target="../media/image405.png"/><Relationship Id="rId277" Type="http://schemas.openxmlformats.org/officeDocument/2006/relationships/image" Target="../media/image426.png"/><Relationship Id="rId400" Type="http://schemas.openxmlformats.org/officeDocument/2006/relationships/customXml" Target="../ink/ink482.xml"/><Relationship Id="rId442" Type="http://schemas.openxmlformats.org/officeDocument/2006/relationships/customXml" Target="../ink/ink503.xml"/><Relationship Id="rId484" Type="http://schemas.openxmlformats.org/officeDocument/2006/relationships/customXml" Target="../ink/ink524.xml"/><Relationship Id="rId137" Type="http://schemas.openxmlformats.org/officeDocument/2006/relationships/image" Target="../media/image356.png"/><Relationship Id="rId302" Type="http://schemas.openxmlformats.org/officeDocument/2006/relationships/customXml" Target="../ink/ink433.xml"/><Relationship Id="rId344" Type="http://schemas.openxmlformats.org/officeDocument/2006/relationships/customXml" Target="../ink/ink454.xml"/><Relationship Id="rId41" Type="http://schemas.openxmlformats.org/officeDocument/2006/relationships/image" Target="../media/image308.png"/><Relationship Id="rId83" Type="http://schemas.openxmlformats.org/officeDocument/2006/relationships/image" Target="../media/image329.png"/><Relationship Id="rId179" Type="http://schemas.openxmlformats.org/officeDocument/2006/relationships/image" Target="../media/image377.png"/><Relationship Id="rId386" Type="http://schemas.openxmlformats.org/officeDocument/2006/relationships/customXml" Target="../ink/ink475.xml"/><Relationship Id="rId551" Type="http://schemas.openxmlformats.org/officeDocument/2006/relationships/image" Target="../media/image563.png"/><Relationship Id="rId593" Type="http://schemas.openxmlformats.org/officeDocument/2006/relationships/image" Target="../media/image584.png"/><Relationship Id="rId607" Type="http://schemas.openxmlformats.org/officeDocument/2006/relationships/image" Target="../media/image591.png"/><Relationship Id="rId649" Type="http://schemas.openxmlformats.org/officeDocument/2006/relationships/image" Target="../media/image612.png"/><Relationship Id="rId190" Type="http://schemas.openxmlformats.org/officeDocument/2006/relationships/customXml" Target="../ink/ink377.xml"/><Relationship Id="rId204" Type="http://schemas.openxmlformats.org/officeDocument/2006/relationships/customXml" Target="../ink/ink384.xml"/><Relationship Id="rId246" Type="http://schemas.openxmlformats.org/officeDocument/2006/relationships/customXml" Target="../ink/ink405.xml"/><Relationship Id="rId288" Type="http://schemas.openxmlformats.org/officeDocument/2006/relationships/customXml" Target="../ink/ink426.xml"/><Relationship Id="rId411" Type="http://schemas.openxmlformats.org/officeDocument/2006/relationships/image" Target="../media/image493.png"/><Relationship Id="rId453" Type="http://schemas.openxmlformats.org/officeDocument/2006/relationships/image" Target="../media/image514.png"/><Relationship Id="rId509" Type="http://schemas.openxmlformats.org/officeDocument/2006/relationships/image" Target="../media/image542.png"/><Relationship Id="rId106" Type="http://schemas.openxmlformats.org/officeDocument/2006/relationships/customXml" Target="../ink/ink335.xml"/><Relationship Id="rId313" Type="http://schemas.openxmlformats.org/officeDocument/2006/relationships/image" Target="../media/image444.png"/><Relationship Id="rId495" Type="http://schemas.openxmlformats.org/officeDocument/2006/relationships/image" Target="../media/image535.png"/><Relationship Id="rId10" Type="http://schemas.openxmlformats.org/officeDocument/2006/relationships/customXml" Target="../ink/ink287.xml"/><Relationship Id="rId52" Type="http://schemas.openxmlformats.org/officeDocument/2006/relationships/customXml" Target="../ink/ink308.xml"/><Relationship Id="rId94" Type="http://schemas.openxmlformats.org/officeDocument/2006/relationships/customXml" Target="../ink/ink329.xml"/><Relationship Id="rId148" Type="http://schemas.openxmlformats.org/officeDocument/2006/relationships/customXml" Target="../ink/ink356.xml"/><Relationship Id="rId355" Type="http://schemas.openxmlformats.org/officeDocument/2006/relationships/image" Target="../media/image465.png"/><Relationship Id="rId397" Type="http://schemas.openxmlformats.org/officeDocument/2006/relationships/image" Target="../media/image486.png"/><Relationship Id="rId520" Type="http://schemas.openxmlformats.org/officeDocument/2006/relationships/customXml" Target="../ink/ink542.xml"/><Relationship Id="rId562" Type="http://schemas.openxmlformats.org/officeDocument/2006/relationships/customXml" Target="../ink/ink563.xml"/><Relationship Id="rId618" Type="http://schemas.openxmlformats.org/officeDocument/2006/relationships/customXml" Target="../ink/ink591.xml"/><Relationship Id="rId215" Type="http://schemas.openxmlformats.org/officeDocument/2006/relationships/image" Target="../media/image395.png"/><Relationship Id="rId257" Type="http://schemas.openxmlformats.org/officeDocument/2006/relationships/image" Target="../media/image416.png"/><Relationship Id="rId422" Type="http://schemas.openxmlformats.org/officeDocument/2006/relationships/customXml" Target="../ink/ink493.xml"/><Relationship Id="rId464" Type="http://schemas.openxmlformats.org/officeDocument/2006/relationships/customXml" Target="../ink/ink514.xml"/><Relationship Id="rId299" Type="http://schemas.openxmlformats.org/officeDocument/2006/relationships/image" Target="../media/image437.png"/><Relationship Id="rId63" Type="http://schemas.openxmlformats.org/officeDocument/2006/relationships/image" Target="../media/image319.png"/><Relationship Id="rId159" Type="http://schemas.openxmlformats.org/officeDocument/2006/relationships/image" Target="../media/image367.png"/><Relationship Id="rId366" Type="http://schemas.openxmlformats.org/officeDocument/2006/relationships/customXml" Target="../ink/ink465.xml"/><Relationship Id="rId573" Type="http://schemas.openxmlformats.org/officeDocument/2006/relationships/image" Target="../media/image574.png"/><Relationship Id="rId226" Type="http://schemas.openxmlformats.org/officeDocument/2006/relationships/customXml" Target="../ink/ink395.xml"/><Relationship Id="rId433" Type="http://schemas.openxmlformats.org/officeDocument/2006/relationships/image" Target="../media/image504.png"/><Relationship Id="rId640" Type="http://schemas.openxmlformats.org/officeDocument/2006/relationships/customXml" Target="../ink/ink602.xml"/><Relationship Id="rId74" Type="http://schemas.openxmlformats.org/officeDocument/2006/relationships/customXml" Target="../ink/ink319.xml"/><Relationship Id="rId377" Type="http://schemas.openxmlformats.org/officeDocument/2006/relationships/image" Target="../media/image476.png"/><Relationship Id="rId500" Type="http://schemas.openxmlformats.org/officeDocument/2006/relationships/customXml" Target="../ink/ink532.xml"/><Relationship Id="rId584" Type="http://schemas.openxmlformats.org/officeDocument/2006/relationships/customXml" Target="../ink/ink574.xml"/><Relationship Id="rId5" Type="http://schemas.openxmlformats.org/officeDocument/2006/relationships/image" Target="../media/image290.png"/><Relationship Id="rId237" Type="http://schemas.openxmlformats.org/officeDocument/2006/relationships/image" Target="../media/image406.png"/><Relationship Id="rId444" Type="http://schemas.openxmlformats.org/officeDocument/2006/relationships/customXml" Target="../ink/ink504.xml"/><Relationship Id="rId651" Type="http://schemas.openxmlformats.org/officeDocument/2006/relationships/image" Target="../media/image613.png"/><Relationship Id="rId290" Type="http://schemas.openxmlformats.org/officeDocument/2006/relationships/customXml" Target="../ink/ink427.xml"/><Relationship Id="rId304" Type="http://schemas.openxmlformats.org/officeDocument/2006/relationships/customXml" Target="../ink/ink434.xml"/><Relationship Id="rId388" Type="http://schemas.openxmlformats.org/officeDocument/2006/relationships/customXml" Target="../ink/ink476.xml"/><Relationship Id="rId511" Type="http://schemas.openxmlformats.org/officeDocument/2006/relationships/image" Target="../media/image543.png"/><Relationship Id="rId609" Type="http://schemas.openxmlformats.org/officeDocument/2006/relationships/image" Target="../media/image592.png"/><Relationship Id="rId85" Type="http://schemas.openxmlformats.org/officeDocument/2006/relationships/image" Target="../media/image330.png"/><Relationship Id="rId150" Type="http://schemas.openxmlformats.org/officeDocument/2006/relationships/customXml" Target="../ink/ink357.xml"/><Relationship Id="rId595" Type="http://schemas.openxmlformats.org/officeDocument/2006/relationships/image" Target="../media/image585.png"/><Relationship Id="rId248" Type="http://schemas.openxmlformats.org/officeDocument/2006/relationships/customXml" Target="../ink/ink406.xml"/><Relationship Id="rId455" Type="http://schemas.openxmlformats.org/officeDocument/2006/relationships/image" Target="../media/image515.png"/><Relationship Id="rId12" Type="http://schemas.openxmlformats.org/officeDocument/2006/relationships/customXml" Target="../ink/ink288.xml"/><Relationship Id="rId108" Type="http://schemas.openxmlformats.org/officeDocument/2006/relationships/customXml" Target="../ink/ink336.xml"/><Relationship Id="rId315" Type="http://schemas.openxmlformats.org/officeDocument/2006/relationships/image" Target="../media/image445.png"/><Relationship Id="rId522" Type="http://schemas.openxmlformats.org/officeDocument/2006/relationships/customXml" Target="../ink/ink543.xml"/><Relationship Id="rId96" Type="http://schemas.openxmlformats.org/officeDocument/2006/relationships/customXml" Target="../ink/ink330.xml"/><Relationship Id="rId161" Type="http://schemas.openxmlformats.org/officeDocument/2006/relationships/image" Target="../media/image368.png"/><Relationship Id="rId399" Type="http://schemas.openxmlformats.org/officeDocument/2006/relationships/image" Target="../media/image487.png"/><Relationship Id="rId259" Type="http://schemas.openxmlformats.org/officeDocument/2006/relationships/image" Target="../media/image417.png"/><Relationship Id="rId466" Type="http://schemas.openxmlformats.org/officeDocument/2006/relationships/customXml" Target="../ink/ink515.xml"/><Relationship Id="rId23" Type="http://schemas.openxmlformats.org/officeDocument/2006/relationships/image" Target="../media/image299.png"/><Relationship Id="rId119" Type="http://schemas.openxmlformats.org/officeDocument/2006/relationships/image" Target="../media/image347.png"/><Relationship Id="rId326" Type="http://schemas.openxmlformats.org/officeDocument/2006/relationships/customXml" Target="../ink/ink445.xml"/><Relationship Id="rId533" Type="http://schemas.openxmlformats.org/officeDocument/2006/relationships/image" Target="../media/image554.png"/><Relationship Id="rId172" Type="http://schemas.openxmlformats.org/officeDocument/2006/relationships/customXml" Target="../ink/ink368.xml"/><Relationship Id="rId477" Type="http://schemas.openxmlformats.org/officeDocument/2006/relationships/image" Target="../media/image526.png"/><Relationship Id="rId600" Type="http://schemas.openxmlformats.org/officeDocument/2006/relationships/customXml" Target="../ink/ink582.xml"/><Relationship Id="rId337" Type="http://schemas.openxmlformats.org/officeDocument/2006/relationships/image" Target="../media/image456.png"/><Relationship Id="rId34" Type="http://schemas.openxmlformats.org/officeDocument/2006/relationships/customXml" Target="../ink/ink299.xml"/><Relationship Id="rId544" Type="http://schemas.openxmlformats.org/officeDocument/2006/relationships/customXml" Target="../ink/ink554.xml"/><Relationship Id="rId183" Type="http://schemas.openxmlformats.org/officeDocument/2006/relationships/image" Target="../media/image379.png"/><Relationship Id="rId390" Type="http://schemas.openxmlformats.org/officeDocument/2006/relationships/customXml" Target="../ink/ink477.xml"/><Relationship Id="rId404" Type="http://schemas.openxmlformats.org/officeDocument/2006/relationships/customXml" Target="../ink/ink484.xml"/><Relationship Id="rId611" Type="http://schemas.openxmlformats.org/officeDocument/2006/relationships/image" Target="../media/image593.png"/><Relationship Id="rId250" Type="http://schemas.openxmlformats.org/officeDocument/2006/relationships/customXml" Target="../ink/ink407.xml"/><Relationship Id="rId488" Type="http://schemas.openxmlformats.org/officeDocument/2006/relationships/customXml" Target="../ink/ink526.xml"/><Relationship Id="rId45" Type="http://schemas.openxmlformats.org/officeDocument/2006/relationships/image" Target="../media/image310.png"/><Relationship Id="rId110" Type="http://schemas.openxmlformats.org/officeDocument/2006/relationships/customXml" Target="../ink/ink337.xml"/><Relationship Id="rId348" Type="http://schemas.openxmlformats.org/officeDocument/2006/relationships/customXml" Target="../ink/ink456.xml"/><Relationship Id="rId555" Type="http://schemas.openxmlformats.org/officeDocument/2006/relationships/image" Target="../media/image565.png"/><Relationship Id="rId194" Type="http://schemas.openxmlformats.org/officeDocument/2006/relationships/customXml" Target="../ink/ink379.xml"/><Relationship Id="rId208" Type="http://schemas.openxmlformats.org/officeDocument/2006/relationships/customXml" Target="../ink/ink386.xml"/><Relationship Id="rId415" Type="http://schemas.openxmlformats.org/officeDocument/2006/relationships/image" Target="../media/image495.png"/><Relationship Id="rId622" Type="http://schemas.openxmlformats.org/officeDocument/2006/relationships/customXml" Target="../ink/ink593.xml"/><Relationship Id="rId261" Type="http://schemas.openxmlformats.org/officeDocument/2006/relationships/image" Target="../media/image418.png"/><Relationship Id="rId499" Type="http://schemas.openxmlformats.org/officeDocument/2006/relationships/image" Target="../media/image537.png"/><Relationship Id="rId56" Type="http://schemas.openxmlformats.org/officeDocument/2006/relationships/customXml" Target="../ink/ink310.xml"/><Relationship Id="rId359" Type="http://schemas.openxmlformats.org/officeDocument/2006/relationships/image" Target="../media/image467.png"/><Relationship Id="rId566" Type="http://schemas.openxmlformats.org/officeDocument/2006/relationships/customXml" Target="../ink/ink565.xml"/><Relationship Id="rId121" Type="http://schemas.openxmlformats.org/officeDocument/2006/relationships/image" Target="../media/image348.png"/><Relationship Id="rId219" Type="http://schemas.openxmlformats.org/officeDocument/2006/relationships/image" Target="../media/image397.png"/><Relationship Id="rId426" Type="http://schemas.openxmlformats.org/officeDocument/2006/relationships/customXml" Target="../ink/ink495.xml"/><Relationship Id="rId633" Type="http://schemas.openxmlformats.org/officeDocument/2006/relationships/image" Target="../media/image604.png"/><Relationship Id="rId67" Type="http://schemas.openxmlformats.org/officeDocument/2006/relationships/image" Target="../media/image321.png"/><Relationship Id="rId272" Type="http://schemas.openxmlformats.org/officeDocument/2006/relationships/customXml" Target="../ink/ink418.xml"/><Relationship Id="rId577" Type="http://schemas.openxmlformats.org/officeDocument/2006/relationships/image" Target="../media/image576.png"/><Relationship Id="rId132" Type="http://schemas.openxmlformats.org/officeDocument/2006/relationships/customXml" Target="../ink/ink348.xml"/><Relationship Id="rId437" Type="http://schemas.openxmlformats.org/officeDocument/2006/relationships/image" Target="../media/image506.png"/><Relationship Id="rId644" Type="http://schemas.openxmlformats.org/officeDocument/2006/relationships/customXml" Target="../ink/ink604.xml"/><Relationship Id="rId283" Type="http://schemas.openxmlformats.org/officeDocument/2006/relationships/image" Target="../media/image429.png"/><Relationship Id="rId490" Type="http://schemas.openxmlformats.org/officeDocument/2006/relationships/customXml" Target="../ink/ink527.xml"/><Relationship Id="rId504" Type="http://schemas.openxmlformats.org/officeDocument/2006/relationships/customXml" Target="../ink/ink534.xml"/><Relationship Id="rId78" Type="http://schemas.openxmlformats.org/officeDocument/2006/relationships/customXml" Target="../ink/ink321.xml"/><Relationship Id="rId143" Type="http://schemas.openxmlformats.org/officeDocument/2006/relationships/image" Target="../media/image359.png"/><Relationship Id="rId350" Type="http://schemas.openxmlformats.org/officeDocument/2006/relationships/customXml" Target="../ink/ink457.xml"/><Relationship Id="rId588" Type="http://schemas.openxmlformats.org/officeDocument/2006/relationships/customXml" Target="../ink/ink576.xml"/><Relationship Id="rId9" Type="http://schemas.openxmlformats.org/officeDocument/2006/relationships/image" Target="../media/image292.png"/><Relationship Id="rId210" Type="http://schemas.openxmlformats.org/officeDocument/2006/relationships/customXml" Target="../ink/ink387.xml"/><Relationship Id="rId448" Type="http://schemas.openxmlformats.org/officeDocument/2006/relationships/customXml" Target="../ink/ink506.xml"/><Relationship Id="rId655" Type="http://schemas.openxmlformats.org/officeDocument/2006/relationships/image" Target="../media/image615.png"/><Relationship Id="rId294" Type="http://schemas.openxmlformats.org/officeDocument/2006/relationships/customXml" Target="../ink/ink429.xml"/><Relationship Id="rId308" Type="http://schemas.openxmlformats.org/officeDocument/2006/relationships/customXml" Target="../ink/ink436.xml"/><Relationship Id="rId515" Type="http://schemas.openxmlformats.org/officeDocument/2006/relationships/image" Target="../media/image545.png"/><Relationship Id="rId89" Type="http://schemas.openxmlformats.org/officeDocument/2006/relationships/image" Target="../media/image332.png"/><Relationship Id="rId154" Type="http://schemas.openxmlformats.org/officeDocument/2006/relationships/customXml" Target="../ink/ink359.xml"/><Relationship Id="rId361" Type="http://schemas.openxmlformats.org/officeDocument/2006/relationships/image" Target="../media/image468.png"/><Relationship Id="rId599" Type="http://schemas.openxmlformats.org/officeDocument/2006/relationships/image" Target="../media/image587.png"/><Relationship Id="rId459" Type="http://schemas.openxmlformats.org/officeDocument/2006/relationships/image" Target="../media/image517.png"/><Relationship Id="rId16" Type="http://schemas.openxmlformats.org/officeDocument/2006/relationships/customXml" Target="../ink/ink290.xml"/><Relationship Id="rId221" Type="http://schemas.openxmlformats.org/officeDocument/2006/relationships/image" Target="../media/image398.png"/><Relationship Id="rId319" Type="http://schemas.openxmlformats.org/officeDocument/2006/relationships/image" Target="../media/image447.png"/><Relationship Id="rId526" Type="http://schemas.openxmlformats.org/officeDocument/2006/relationships/customXml" Target="../ink/ink54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29.png"/><Relationship Id="rId21" Type="http://schemas.openxmlformats.org/officeDocument/2006/relationships/customXml" Target="../ink/ink620.xml"/><Relationship Id="rId42" Type="http://schemas.openxmlformats.org/officeDocument/2006/relationships/image" Target="../media/image637.png"/><Relationship Id="rId47" Type="http://schemas.openxmlformats.org/officeDocument/2006/relationships/customXml" Target="../ink/ink633.xml"/><Relationship Id="rId63" Type="http://schemas.openxmlformats.org/officeDocument/2006/relationships/customXml" Target="../ink/ink641.xml"/><Relationship Id="rId68" Type="http://schemas.openxmlformats.org/officeDocument/2006/relationships/image" Target="../media/image650.png"/><Relationship Id="rId84" Type="http://schemas.openxmlformats.org/officeDocument/2006/relationships/image" Target="../media/image658.png"/><Relationship Id="rId89" Type="http://schemas.openxmlformats.org/officeDocument/2006/relationships/customXml" Target="../ink/ink654.xml"/><Relationship Id="rId16" Type="http://schemas.openxmlformats.org/officeDocument/2006/relationships/image" Target="../media/image624.png"/><Relationship Id="rId11" Type="http://schemas.openxmlformats.org/officeDocument/2006/relationships/customXml" Target="../ink/ink615.xml"/><Relationship Id="rId32" Type="http://schemas.openxmlformats.org/officeDocument/2006/relationships/image" Target="../media/image632.png"/><Relationship Id="rId37" Type="http://schemas.openxmlformats.org/officeDocument/2006/relationships/customXml" Target="../ink/ink628.xml"/><Relationship Id="rId53" Type="http://schemas.openxmlformats.org/officeDocument/2006/relationships/customXml" Target="../ink/ink636.xml"/><Relationship Id="rId58" Type="http://schemas.openxmlformats.org/officeDocument/2006/relationships/image" Target="../media/image645.png"/><Relationship Id="rId74" Type="http://schemas.openxmlformats.org/officeDocument/2006/relationships/image" Target="../media/image653.png"/><Relationship Id="rId79" Type="http://schemas.openxmlformats.org/officeDocument/2006/relationships/customXml" Target="../ink/ink649.xml"/><Relationship Id="rId5" Type="http://schemas.openxmlformats.org/officeDocument/2006/relationships/customXml" Target="../ink/ink612.xml"/><Relationship Id="rId90" Type="http://schemas.openxmlformats.org/officeDocument/2006/relationships/image" Target="../media/image661.png"/><Relationship Id="rId95" Type="http://schemas.openxmlformats.org/officeDocument/2006/relationships/customXml" Target="../ink/ink657.xml"/><Relationship Id="rId22" Type="http://schemas.openxmlformats.org/officeDocument/2006/relationships/image" Target="../media/image627.png"/><Relationship Id="rId27" Type="http://schemas.openxmlformats.org/officeDocument/2006/relationships/customXml" Target="../ink/ink623.xml"/><Relationship Id="rId43" Type="http://schemas.openxmlformats.org/officeDocument/2006/relationships/customXml" Target="../ink/ink631.xml"/><Relationship Id="rId48" Type="http://schemas.openxmlformats.org/officeDocument/2006/relationships/image" Target="../media/image640.png"/><Relationship Id="rId64" Type="http://schemas.openxmlformats.org/officeDocument/2006/relationships/image" Target="../media/image648.png"/><Relationship Id="rId69" Type="http://schemas.openxmlformats.org/officeDocument/2006/relationships/customXml" Target="../ink/ink644.xml"/><Relationship Id="rId8" Type="http://schemas.openxmlformats.org/officeDocument/2006/relationships/image" Target="../media/image620.png"/><Relationship Id="rId51" Type="http://schemas.openxmlformats.org/officeDocument/2006/relationships/customXml" Target="../ink/ink635.xml"/><Relationship Id="rId72" Type="http://schemas.openxmlformats.org/officeDocument/2006/relationships/image" Target="../media/image652.png"/><Relationship Id="rId80" Type="http://schemas.openxmlformats.org/officeDocument/2006/relationships/image" Target="../media/image656.png"/><Relationship Id="rId85" Type="http://schemas.openxmlformats.org/officeDocument/2006/relationships/customXml" Target="../ink/ink652.xml"/><Relationship Id="rId93" Type="http://schemas.openxmlformats.org/officeDocument/2006/relationships/customXml" Target="../ink/ink656.xml"/><Relationship Id="rId3" Type="http://schemas.openxmlformats.org/officeDocument/2006/relationships/customXml" Target="../ink/ink611.xml"/><Relationship Id="rId12" Type="http://schemas.openxmlformats.org/officeDocument/2006/relationships/image" Target="../media/image622.png"/><Relationship Id="rId17" Type="http://schemas.openxmlformats.org/officeDocument/2006/relationships/customXml" Target="../ink/ink618.xml"/><Relationship Id="rId25" Type="http://schemas.openxmlformats.org/officeDocument/2006/relationships/customXml" Target="../ink/ink622.xml"/><Relationship Id="rId33" Type="http://schemas.openxmlformats.org/officeDocument/2006/relationships/customXml" Target="../ink/ink626.xml"/><Relationship Id="rId38" Type="http://schemas.openxmlformats.org/officeDocument/2006/relationships/image" Target="../media/image635.png"/><Relationship Id="rId46" Type="http://schemas.openxmlformats.org/officeDocument/2006/relationships/image" Target="../media/image639.png"/><Relationship Id="rId59" Type="http://schemas.openxmlformats.org/officeDocument/2006/relationships/customXml" Target="../ink/ink639.xml"/><Relationship Id="rId67" Type="http://schemas.openxmlformats.org/officeDocument/2006/relationships/customXml" Target="../ink/ink643.xml"/><Relationship Id="rId20" Type="http://schemas.openxmlformats.org/officeDocument/2006/relationships/image" Target="../media/image626.png"/><Relationship Id="rId41" Type="http://schemas.openxmlformats.org/officeDocument/2006/relationships/customXml" Target="../ink/ink630.xml"/><Relationship Id="rId54" Type="http://schemas.openxmlformats.org/officeDocument/2006/relationships/image" Target="../media/image643.png"/><Relationship Id="rId62" Type="http://schemas.openxmlformats.org/officeDocument/2006/relationships/image" Target="../media/image647.png"/><Relationship Id="rId70" Type="http://schemas.openxmlformats.org/officeDocument/2006/relationships/image" Target="../media/image651.png"/><Relationship Id="rId75" Type="http://schemas.openxmlformats.org/officeDocument/2006/relationships/customXml" Target="../ink/ink647.xml"/><Relationship Id="rId83" Type="http://schemas.openxmlformats.org/officeDocument/2006/relationships/customXml" Target="../ink/ink651.xml"/><Relationship Id="rId88" Type="http://schemas.openxmlformats.org/officeDocument/2006/relationships/image" Target="../media/image660.png"/><Relationship Id="rId91" Type="http://schemas.openxmlformats.org/officeDocument/2006/relationships/customXml" Target="../ink/ink655.xml"/><Relationship Id="rId96" Type="http://schemas.openxmlformats.org/officeDocument/2006/relationships/image" Target="../media/image66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9.png"/><Relationship Id="rId15" Type="http://schemas.openxmlformats.org/officeDocument/2006/relationships/customXml" Target="../ink/ink617.xml"/><Relationship Id="rId23" Type="http://schemas.openxmlformats.org/officeDocument/2006/relationships/customXml" Target="../ink/ink621.xml"/><Relationship Id="rId28" Type="http://schemas.openxmlformats.org/officeDocument/2006/relationships/image" Target="../media/image630.png"/><Relationship Id="rId36" Type="http://schemas.openxmlformats.org/officeDocument/2006/relationships/image" Target="../media/image634.png"/><Relationship Id="rId49" Type="http://schemas.openxmlformats.org/officeDocument/2006/relationships/customXml" Target="../ink/ink634.xml"/><Relationship Id="rId57" Type="http://schemas.openxmlformats.org/officeDocument/2006/relationships/customXml" Target="../ink/ink638.xml"/><Relationship Id="rId10" Type="http://schemas.openxmlformats.org/officeDocument/2006/relationships/image" Target="../media/image621.png"/><Relationship Id="rId31" Type="http://schemas.openxmlformats.org/officeDocument/2006/relationships/customXml" Target="../ink/ink625.xml"/><Relationship Id="rId44" Type="http://schemas.openxmlformats.org/officeDocument/2006/relationships/image" Target="../media/image638.png"/><Relationship Id="rId52" Type="http://schemas.openxmlformats.org/officeDocument/2006/relationships/image" Target="../media/image642.png"/><Relationship Id="rId60" Type="http://schemas.openxmlformats.org/officeDocument/2006/relationships/image" Target="../media/image646.png"/><Relationship Id="rId65" Type="http://schemas.openxmlformats.org/officeDocument/2006/relationships/customXml" Target="../ink/ink642.xml"/><Relationship Id="rId73" Type="http://schemas.openxmlformats.org/officeDocument/2006/relationships/customXml" Target="../ink/ink646.xml"/><Relationship Id="rId78" Type="http://schemas.openxmlformats.org/officeDocument/2006/relationships/image" Target="../media/image655.png"/><Relationship Id="rId81" Type="http://schemas.openxmlformats.org/officeDocument/2006/relationships/customXml" Target="../ink/ink650.xml"/><Relationship Id="rId86" Type="http://schemas.openxmlformats.org/officeDocument/2006/relationships/image" Target="../media/image659.png"/><Relationship Id="rId94" Type="http://schemas.openxmlformats.org/officeDocument/2006/relationships/image" Target="../media/image663.png"/><Relationship Id="rId4" Type="http://schemas.openxmlformats.org/officeDocument/2006/relationships/image" Target="../media/image618.png"/><Relationship Id="rId9" Type="http://schemas.openxmlformats.org/officeDocument/2006/relationships/customXml" Target="../ink/ink614.xml"/><Relationship Id="rId13" Type="http://schemas.openxmlformats.org/officeDocument/2006/relationships/customXml" Target="../ink/ink616.xml"/><Relationship Id="rId18" Type="http://schemas.openxmlformats.org/officeDocument/2006/relationships/image" Target="../media/image625.png"/><Relationship Id="rId39" Type="http://schemas.openxmlformats.org/officeDocument/2006/relationships/customXml" Target="../ink/ink629.xml"/><Relationship Id="rId34" Type="http://schemas.openxmlformats.org/officeDocument/2006/relationships/image" Target="../media/image633.png"/><Relationship Id="rId50" Type="http://schemas.openxmlformats.org/officeDocument/2006/relationships/image" Target="../media/image641.png"/><Relationship Id="rId55" Type="http://schemas.openxmlformats.org/officeDocument/2006/relationships/customXml" Target="../ink/ink637.xml"/><Relationship Id="rId76" Type="http://schemas.openxmlformats.org/officeDocument/2006/relationships/image" Target="../media/image654.png"/><Relationship Id="rId7" Type="http://schemas.openxmlformats.org/officeDocument/2006/relationships/customXml" Target="../ink/ink613.xml"/><Relationship Id="rId71" Type="http://schemas.openxmlformats.org/officeDocument/2006/relationships/customXml" Target="../ink/ink645.xml"/><Relationship Id="rId92" Type="http://schemas.openxmlformats.org/officeDocument/2006/relationships/image" Target="../media/image662.png"/><Relationship Id="rId2" Type="http://schemas.openxmlformats.org/officeDocument/2006/relationships/image" Target="../media/image617.png"/><Relationship Id="rId29" Type="http://schemas.openxmlformats.org/officeDocument/2006/relationships/customXml" Target="../ink/ink624.xml"/><Relationship Id="rId24" Type="http://schemas.openxmlformats.org/officeDocument/2006/relationships/image" Target="../media/image628.png"/><Relationship Id="rId40" Type="http://schemas.openxmlformats.org/officeDocument/2006/relationships/image" Target="../media/image636.png"/><Relationship Id="rId45" Type="http://schemas.openxmlformats.org/officeDocument/2006/relationships/customXml" Target="../ink/ink632.xml"/><Relationship Id="rId66" Type="http://schemas.openxmlformats.org/officeDocument/2006/relationships/image" Target="../media/image649.png"/><Relationship Id="rId87" Type="http://schemas.openxmlformats.org/officeDocument/2006/relationships/customXml" Target="../ink/ink653.xml"/><Relationship Id="rId61" Type="http://schemas.openxmlformats.org/officeDocument/2006/relationships/customXml" Target="../ink/ink640.xml"/><Relationship Id="rId82" Type="http://schemas.openxmlformats.org/officeDocument/2006/relationships/image" Target="../media/image657.png"/><Relationship Id="rId19" Type="http://schemas.openxmlformats.org/officeDocument/2006/relationships/customXml" Target="../ink/ink619.xml"/><Relationship Id="rId14" Type="http://schemas.openxmlformats.org/officeDocument/2006/relationships/image" Target="../media/image623.png"/><Relationship Id="rId30" Type="http://schemas.openxmlformats.org/officeDocument/2006/relationships/image" Target="../media/image631.png"/><Relationship Id="rId35" Type="http://schemas.openxmlformats.org/officeDocument/2006/relationships/customXml" Target="../ink/ink627.xml"/><Relationship Id="rId56" Type="http://schemas.openxmlformats.org/officeDocument/2006/relationships/image" Target="../media/image644.png"/><Relationship Id="rId77" Type="http://schemas.openxmlformats.org/officeDocument/2006/relationships/customXml" Target="../ink/ink64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2.png"/><Relationship Id="rId21" Type="http://schemas.openxmlformats.org/officeDocument/2006/relationships/image" Target="../media/image674.png"/><Relationship Id="rId324" Type="http://schemas.openxmlformats.org/officeDocument/2006/relationships/customXml" Target="../ink/ink819.xml"/><Relationship Id="rId531" Type="http://schemas.openxmlformats.org/officeDocument/2006/relationships/image" Target="../media/image929.png"/><Relationship Id="rId629" Type="http://schemas.openxmlformats.org/officeDocument/2006/relationships/image" Target="../media/image978.png"/><Relationship Id="rId170" Type="http://schemas.openxmlformats.org/officeDocument/2006/relationships/customXml" Target="../ink/ink742.xml"/><Relationship Id="rId268" Type="http://schemas.openxmlformats.org/officeDocument/2006/relationships/customXml" Target="../ink/ink791.xml"/><Relationship Id="rId475" Type="http://schemas.openxmlformats.org/officeDocument/2006/relationships/image" Target="../media/image901.png"/><Relationship Id="rId32" Type="http://schemas.openxmlformats.org/officeDocument/2006/relationships/customXml" Target="../ink/ink673.xml"/><Relationship Id="rId128" Type="http://schemas.openxmlformats.org/officeDocument/2006/relationships/customXml" Target="../ink/ink721.xml"/><Relationship Id="rId335" Type="http://schemas.openxmlformats.org/officeDocument/2006/relationships/image" Target="../media/image831.png"/><Relationship Id="rId542" Type="http://schemas.openxmlformats.org/officeDocument/2006/relationships/customXml" Target="../ink/ink928.xml"/><Relationship Id="rId181" Type="http://schemas.openxmlformats.org/officeDocument/2006/relationships/image" Target="../media/image754.png"/><Relationship Id="rId402" Type="http://schemas.openxmlformats.org/officeDocument/2006/relationships/customXml" Target="../ink/ink858.xml"/><Relationship Id="rId279" Type="http://schemas.openxmlformats.org/officeDocument/2006/relationships/image" Target="../media/image803.png"/><Relationship Id="rId486" Type="http://schemas.openxmlformats.org/officeDocument/2006/relationships/customXml" Target="../ink/ink900.xml"/><Relationship Id="rId43" Type="http://schemas.openxmlformats.org/officeDocument/2006/relationships/image" Target="../media/image685.png"/><Relationship Id="rId139" Type="http://schemas.openxmlformats.org/officeDocument/2006/relationships/image" Target="../media/image733.png"/><Relationship Id="rId346" Type="http://schemas.openxmlformats.org/officeDocument/2006/relationships/customXml" Target="../ink/ink830.xml"/><Relationship Id="rId553" Type="http://schemas.openxmlformats.org/officeDocument/2006/relationships/image" Target="../media/image940.png"/><Relationship Id="rId192" Type="http://schemas.openxmlformats.org/officeDocument/2006/relationships/customXml" Target="../ink/ink753.xml"/><Relationship Id="rId206" Type="http://schemas.openxmlformats.org/officeDocument/2006/relationships/customXml" Target="../ink/ink760.xml"/><Relationship Id="rId413" Type="http://schemas.openxmlformats.org/officeDocument/2006/relationships/image" Target="../media/image870.png"/><Relationship Id="rId497" Type="http://schemas.openxmlformats.org/officeDocument/2006/relationships/image" Target="../media/image912.png"/><Relationship Id="rId620" Type="http://schemas.openxmlformats.org/officeDocument/2006/relationships/customXml" Target="../ink/ink967.xml"/><Relationship Id="rId357" Type="http://schemas.openxmlformats.org/officeDocument/2006/relationships/image" Target="../media/image842.png"/><Relationship Id="rId54" Type="http://schemas.openxmlformats.org/officeDocument/2006/relationships/customXml" Target="../ink/ink684.xml"/><Relationship Id="rId217" Type="http://schemas.openxmlformats.org/officeDocument/2006/relationships/image" Target="../media/image772.png"/><Relationship Id="rId564" Type="http://schemas.openxmlformats.org/officeDocument/2006/relationships/customXml" Target="../ink/ink939.xml"/><Relationship Id="rId424" Type="http://schemas.openxmlformats.org/officeDocument/2006/relationships/customXml" Target="../ink/ink869.xml"/><Relationship Id="rId270" Type="http://schemas.openxmlformats.org/officeDocument/2006/relationships/customXml" Target="../ink/ink792.xml"/><Relationship Id="rId65" Type="http://schemas.openxmlformats.org/officeDocument/2006/relationships/image" Target="../media/image696.png"/><Relationship Id="rId130" Type="http://schemas.openxmlformats.org/officeDocument/2006/relationships/customXml" Target="../ink/ink722.xml"/><Relationship Id="rId368" Type="http://schemas.openxmlformats.org/officeDocument/2006/relationships/customXml" Target="../ink/ink841.xml"/><Relationship Id="rId575" Type="http://schemas.openxmlformats.org/officeDocument/2006/relationships/image" Target="../media/image951.png"/><Relationship Id="rId228" Type="http://schemas.openxmlformats.org/officeDocument/2006/relationships/customXml" Target="../ink/ink771.xml"/><Relationship Id="rId435" Type="http://schemas.openxmlformats.org/officeDocument/2006/relationships/image" Target="../media/image881.png"/><Relationship Id="rId281" Type="http://schemas.openxmlformats.org/officeDocument/2006/relationships/image" Target="../media/image804.png"/><Relationship Id="rId502" Type="http://schemas.openxmlformats.org/officeDocument/2006/relationships/customXml" Target="../ink/ink908.xml"/><Relationship Id="rId76" Type="http://schemas.openxmlformats.org/officeDocument/2006/relationships/customXml" Target="../ink/ink695.xml"/><Relationship Id="rId141" Type="http://schemas.openxmlformats.org/officeDocument/2006/relationships/image" Target="../media/image734.png"/><Relationship Id="rId379" Type="http://schemas.openxmlformats.org/officeDocument/2006/relationships/image" Target="../media/image853.png"/><Relationship Id="rId586" Type="http://schemas.openxmlformats.org/officeDocument/2006/relationships/customXml" Target="../ink/ink950.xml"/><Relationship Id="rId7" Type="http://schemas.openxmlformats.org/officeDocument/2006/relationships/image" Target="../media/image667.png"/><Relationship Id="rId239" Type="http://schemas.openxmlformats.org/officeDocument/2006/relationships/image" Target="../media/image783.png"/><Relationship Id="rId446" Type="http://schemas.openxmlformats.org/officeDocument/2006/relationships/customXml" Target="../ink/ink880.xml"/><Relationship Id="rId292" Type="http://schemas.openxmlformats.org/officeDocument/2006/relationships/customXml" Target="../ink/ink803.xml"/><Relationship Id="rId306" Type="http://schemas.openxmlformats.org/officeDocument/2006/relationships/customXml" Target="../ink/ink810.xml"/><Relationship Id="rId87" Type="http://schemas.openxmlformats.org/officeDocument/2006/relationships/image" Target="../media/image707.png"/><Relationship Id="rId513" Type="http://schemas.openxmlformats.org/officeDocument/2006/relationships/image" Target="../media/image920.png"/><Relationship Id="rId597" Type="http://schemas.openxmlformats.org/officeDocument/2006/relationships/image" Target="../media/image962.png"/><Relationship Id="rId152" Type="http://schemas.openxmlformats.org/officeDocument/2006/relationships/customXml" Target="../ink/ink733.xml"/><Relationship Id="rId457" Type="http://schemas.openxmlformats.org/officeDocument/2006/relationships/image" Target="../media/image892.png"/><Relationship Id="rId14" Type="http://schemas.openxmlformats.org/officeDocument/2006/relationships/customXml" Target="../ink/ink664.xml"/><Relationship Id="rId317" Type="http://schemas.openxmlformats.org/officeDocument/2006/relationships/image" Target="../media/image822.png"/><Relationship Id="rId524" Type="http://schemas.openxmlformats.org/officeDocument/2006/relationships/customXml" Target="../ink/ink919.xml"/><Relationship Id="rId98" Type="http://schemas.openxmlformats.org/officeDocument/2006/relationships/customXml" Target="../ink/ink706.xml"/><Relationship Id="rId163" Type="http://schemas.openxmlformats.org/officeDocument/2006/relationships/image" Target="../media/image745.png"/><Relationship Id="rId370" Type="http://schemas.openxmlformats.org/officeDocument/2006/relationships/customXml" Target="../ink/ink842.xml"/><Relationship Id="rId230" Type="http://schemas.openxmlformats.org/officeDocument/2006/relationships/customXml" Target="../ink/ink772.xml"/><Relationship Id="rId468" Type="http://schemas.openxmlformats.org/officeDocument/2006/relationships/customXml" Target="../ink/ink891.xml"/><Relationship Id="rId25" Type="http://schemas.openxmlformats.org/officeDocument/2006/relationships/image" Target="../media/image676.png"/><Relationship Id="rId328" Type="http://schemas.openxmlformats.org/officeDocument/2006/relationships/customXml" Target="../ink/ink821.xml"/><Relationship Id="rId535" Type="http://schemas.openxmlformats.org/officeDocument/2006/relationships/image" Target="../media/image931.png"/><Relationship Id="rId174" Type="http://schemas.openxmlformats.org/officeDocument/2006/relationships/customXml" Target="../ink/ink744.xml"/><Relationship Id="rId381" Type="http://schemas.openxmlformats.org/officeDocument/2006/relationships/image" Target="../media/image854.png"/><Relationship Id="rId602" Type="http://schemas.openxmlformats.org/officeDocument/2006/relationships/customXml" Target="../ink/ink958.xml"/><Relationship Id="rId241" Type="http://schemas.openxmlformats.org/officeDocument/2006/relationships/image" Target="../media/image784.png"/><Relationship Id="rId479" Type="http://schemas.openxmlformats.org/officeDocument/2006/relationships/image" Target="../media/image903.png"/><Relationship Id="rId36" Type="http://schemas.openxmlformats.org/officeDocument/2006/relationships/customXml" Target="../ink/ink675.xml"/><Relationship Id="rId339" Type="http://schemas.openxmlformats.org/officeDocument/2006/relationships/image" Target="../media/image833.png"/><Relationship Id="rId546" Type="http://schemas.openxmlformats.org/officeDocument/2006/relationships/customXml" Target="../ink/ink930.xml"/><Relationship Id="rId78" Type="http://schemas.openxmlformats.org/officeDocument/2006/relationships/customXml" Target="../ink/ink696.xml"/><Relationship Id="rId101" Type="http://schemas.openxmlformats.org/officeDocument/2006/relationships/image" Target="../media/image714.png"/><Relationship Id="rId143" Type="http://schemas.openxmlformats.org/officeDocument/2006/relationships/image" Target="../media/image735.png"/><Relationship Id="rId185" Type="http://schemas.openxmlformats.org/officeDocument/2006/relationships/image" Target="../media/image756.png"/><Relationship Id="rId350" Type="http://schemas.openxmlformats.org/officeDocument/2006/relationships/customXml" Target="../ink/ink832.xml"/><Relationship Id="rId406" Type="http://schemas.openxmlformats.org/officeDocument/2006/relationships/customXml" Target="../ink/ink860.xml"/><Relationship Id="rId588" Type="http://schemas.openxmlformats.org/officeDocument/2006/relationships/customXml" Target="../ink/ink951.xml"/><Relationship Id="rId9" Type="http://schemas.openxmlformats.org/officeDocument/2006/relationships/image" Target="../media/image668.png"/><Relationship Id="rId210" Type="http://schemas.openxmlformats.org/officeDocument/2006/relationships/customXml" Target="../ink/ink762.xml"/><Relationship Id="rId392" Type="http://schemas.openxmlformats.org/officeDocument/2006/relationships/customXml" Target="../ink/ink853.xml"/><Relationship Id="rId448" Type="http://schemas.openxmlformats.org/officeDocument/2006/relationships/customXml" Target="../ink/ink881.xml"/><Relationship Id="rId613" Type="http://schemas.openxmlformats.org/officeDocument/2006/relationships/image" Target="../media/image970.png"/><Relationship Id="rId252" Type="http://schemas.openxmlformats.org/officeDocument/2006/relationships/customXml" Target="../ink/ink783.xml"/><Relationship Id="rId294" Type="http://schemas.openxmlformats.org/officeDocument/2006/relationships/customXml" Target="../ink/ink804.xml"/><Relationship Id="rId308" Type="http://schemas.openxmlformats.org/officeDocument/2006/relationships/customXml" Target="../ink/ink811.xml"/><Relationship Id="rId515" Type="http://schemas.openxmlformats.org/officeDocument/2006/relationships/image" Target="../media/image921.png"/><Relationship Id="rId47" Type="http://schemas.openxmlformats.org/officeDocument/2006/relationships/image" Target="../media/image687.png"/><Relationship Id="rId89" Type="http://schemas.openxmlformats.org/officeDocument/2006/relationships/image" Target="../media/image708.png"/><Relationship Id="rId112" Type="http://schemas.openxmlformats.org/officeDocument/2006/relationships/customXml" Target="../ink/ink713.xml"/><Relationship Id="rId154" Type="http://schemas.openxmlformats.org/officeDocument/2006/relationships/customXml" Target="../ink/ink734.xml"/><Relationship Id="rId361" Type="http://schemas.openxmlformats.org/officeDocument/2006/relationships/image" Target="../media/image844.png"/><Relationship Id="rId557" Type="http://schemas.openxmlformats.org/officeDocument/2006/relationships/image" Target="../media/image942.png"/><Relationship Id="rId599" Type="http://schemas.openxmlformats.org/officeDocument/2006/relationships/image" Target="../media/image963.png"/><Relationship Id="rId196" Type="http://schemas.openxmlformats.org/officeDocument/2006/relationships/customXml" Target="../ink/ink755.xml"/><Relationship Id="rId417" Type="http://schemas.openxmlformats.org/officeDocument/2006/relationships/image" Target="../media/image872.png"/><Relationship Id="rId459" Type="http://schemas.openxmlformats.org/officeDocument/2006/relationships/image" Target="../media/image893.png"/><Relationship Id="rId624" Type="http://schemas.openxmlformats.org/officeDocument/2006/relationships/customXml" Target="../ink/ink969.xml"/><Relationship Id="rId16" Type="http://schemas.openxmlformats.org/officeDocument/2006/relationships/customXml" Target="../ink/ink665.xml"/><Relationship Id="rId221" Type="http://schemas.openxmlformats.org/officeDocument/2006/relationships/image" Target="../media/image774.png"/><Relationship Id="rId263" Type="http://schemas.openxmlformats.org/officeDocument/2006/relationships/image" Target="../media/image795.png"/><Relationship Id="rId319" Type="http://schemas.openxmlformats.org/officeDocument/2006/relationships/image" Target="../media/image823.png"/><Relationship Id="rId470" Type="http://schemas.openxmlformats.org/officeDocument/2006/relationships/customXml" Target="../ink/ink892.xml"/><Relationship Id="rId526" Type="http://schemas.openxmlformats.org/officeDocument/2006/relationships/customXml" Target="../ink/ink920.xml"/><Relationship Id="rId58" Type="http://schemas.openxmlformats.org/officeDocument/2006/relationships/customXml" Target="../ink/ink686.xml"/><Relationship Id="rId123" Type="http://schemas.openxmlformats.org/officeDocument/2006/relationships/image" Target="../media/image725.png"/><Relationship Id="rId330" Type="http://schemas.openxmlformats.org/officeDocument/2006/relationships/customXml" Target="../ink/ink822.xml"/><Relationship Id="rId568" Type="http://schemas.openxmlformats.org/officeDocument/2006/relationships/customXml" Target="../ink/ink941.xml"/><Relationship Id="rId165" Type="http://schemas.openxmlformats.org/officeDocument/2006/relationships/image" Target="../media/image746.png"/><Relationship Id="rId372" Type="http://schemas.openxmlformats.org/officeDocument/2006/relationships/customXml" Target="../ink/ink843.xml"/><Relationship Id="rId428" Type="http://schemas.openxmlformats.org/officeDocument/2006/relationships/customXml" Target="../ink/ink871.xml"/><Relationship Id="rId232" Type="http://schemas.openxmlformats.org/officeDocument/2006/relationships/customXml" Target="../ink/ink773.xml"/><Relationship Id="rId274" Type="http://schemas.openxmlformats.org/officeDocument/2006/relationships/customXml" Target="../ink/ink794.xml"/><Relationship Id="rId481" Type="http://schemas.openxmlformats.org/officeDocument/2006/relationships/image" Target="../media/image904.png"/><Relationship Id="rId27" Type="http://schemas.openxmlformats.org/officeDocument/2006/relationships/image" Target="../media/image677.png"/><Relationship Id="rId69" Type="http://schemas.openxmlformats.org/officeDocument/2006/relationships/image" Target="../media/image698.png"/><Relationship Id="rId134" Type="http://schemas.openxmlformats.org/officeDocument/2006/relationships/customXml" Target="../ink/ink724.xml"/><Relationship Id="rId537" Type="http://schemas.openxmlformats.org/officeDocument/2006/relationships/image" Target="../media/image932.png"/><Relationship Id="rId579" Type="http://schemas.openxmlformats.org/officeDocument/2006/relationships/image" Target="../media/image953.png"/><Relationship Id="rId80" Type="http://schemas.openxmlformats.org/officeDocument/2006/relationships/customXml" Target="../ink/ink697.xml"/><Relationship Id="rId176" Type="http://schemas.openxmlformats.org/officeDocument/2006/relationships/customXml" Target="../ink/ink745.xml"/><Relationship Id="rId341" Type="http://schemas.openxmlformats.org/officeDocument/2006/relationships/image" Target="../media/image834.png"/><Relationship Id="rId383" Type="http://schemas.openxmlformats.org/officeDocument/2006/relationships/image" Target="../media/image855.png"/><Relationship Id="rId439" Type="http://schemas.openxmlformats.org/officeDocument/2006/relationships/image" Target="../media/image883.png"/><Relationship Id="rId590" Type="http://schemas.openxmlformats.org/officeDocument/2006/relationships/customXml" Target="../ink/ink952.xml"/><Relationship Id="rId604" Type="http://schemas.openxmlformats.org/officeDocument/2006/relationships/customXml" Target="../ink/ink959.xml"/><Relationship Id="rId201" Type="http://schemas.openxmlformats.org/officeDocument/2006/relationships/image" Target="../media/image764.png"/><Relationship Id="rId243" Type="http://schemas.openxmlformats.org/officeDocument/2006/relationships/image" Target="../media/image785.png"/><Relationship Id="rId285" Type="http://schemas.openxmlformats.org/officeDocument/2006/relationships/image" Target="../media/image806.png"/><Relationship Id="rId450" Type="http://schemas.openxmlformats.org/officeDocument/2006/relationships/customXml" Target="../ink/ink882.xml"/><Relationship Id="rId506" Type="http://schemas.openxmlformats.org/officeDocument/2006/relationships/customXml" Target="../ink/ink910.xml"/><Relationship Id="rId38" Type="http://schemas.openxmlformats.org/officeDocument/2006/relationships/customXml" Target="../ink/ink676.xml"/><Relationship Id="rId103" Type="http://schemas.openxmlformats.org/officeDocument/2006/relationships/image" Target="../media/image715.png"/><Relationship Id="rId310" Type="http://schemas.openxmlformats.org/officeDocument/2006/relationships/customXml" Target="../ink/ink812.xml"/><Relationship Id="rId492" Type="http://schemas.openxmlformats.org/officeDocument/2006/relationships/customXml" Target="../ink/ink903.xml"/><Relationship Id="rId548" Type="http://schemas.openxmlformats.org/officeDocument/2006/relationships/customXml" Target="../ink/ink931.xml"/><Relationship Id="rId91" Type="http://schemas.openxmlformats.org/officeDocument/2006/relationships/image" Target="../media/image709.png"/><Relationship Id="rId145" Type="http://schemas.openxmlformats.org/officeDocument/2006/relationships/image" Target="../media/image736.png"/><Relationship Id="rId187" Type="http://schemas.openxmlformats.org/officeDocument/2006/relationships/image" Target="../media/image757.png"/><Relationship Id="rId352" Type="http://schemas.openxmlformats.org/officeDocument/2006/relationships/customXml" Target="../ink/ink833.xml"/><Relationship Id="rId394" Type="http://schemas.openxmlformats.org/officeDocument/2006/relationships/customXml" Target="../ink/ink854.xml"/><Relationship Id="rId408" Type="http://schemas.openxmlformats.org/officeDocument/2006/relationships/customXml" Target="../ink/ink861.xml"/><Relationship Id="rId615" Type="http://schemas.openxmlformats.org/officeDocument/2006/relationships/image" Target="../media/image971.png"/><Relationship Id="rId212" Type="http://schemas.openxmlformats.org/officeDocument/2006/relationships/customXml" Target="../ink/ink763.xml"/><Relationship Id="rId254" Type="http://schemas.openxmlformats.org/officeDocument/2006/relationships/customXml" Target="../ink/ink784.xml"/><Relationship Id="rId49" Type="http://schemas.openxmlformats.org/officeDocument/2006/relationships/image" Target="../media/image688.png"/><Relationship Id="rId114" Type="http://schemas.openxmlformats.org/officeDocument/2006/relationships/customXml" Target="../ink/ink714.xml"/><Relationship Id="rId296" Type="http://schemas.openxmlformats.org/officeDocument/2006/relationships/customXml" Target="../ink/ink805.xml"/><Relationship Id="rId461" Type="http://schemas.openxmlformats.org/officeDocument/2006/relationships/image" Target="../media/image894.png"/><Relationship Id="rId517" Type="http://schemas.openxmlformats.org/officeDocument/2006/relationships/image" Target="../media/image922.png"/><Relationship Id="rId559" Type="http://schemas.openxmlformats.org/officeDocument/2006/relationships/image" Target="../media/image943.png"/><Relationship Id="rId60" Type="http://schemas.openxmlformats.org/officeDocument/2006/relationships/customXml" Target="../ink/ink687.xml"/><Relationship Id="rId156" Type="http://schemas.openxmlformats.org/officeDocument/2006/relationships/customXml" Target="../ink/ink735.xml"/><Relationship Id="rId198" Type="http://schemas.openxmlformats.org/officeDocument/2006/relationships/customXml" Target="../ink/ink756.xml"/><Relationship Id="rId321" Type="http://schemas.openxmlformats.org/officeDocument/2006/relationships/image" Target="../media/image824.png"/><Relationship Id="rId363" Type="http://schemas.openxmlformats.org/officeDocument/2006/relationships/image" Target="../media/image845.png"/><Relationship Id="rId419" Type="http://schemas.openxmlformats.org/officeDocument/2006/relationships/image" Target="../media/image873.png"/><Relationship Id="rId570" Type="http://schemas.openxmlformats.org/officeDocument/2006/relationships/customXml" Target="../ink/ink942.xml"/><Relationship Id="rId626" Type="http://schemas.openxmlformats.org/officeDocument/2006/relationships/customXml" Target="../ink/ink970.xml"/><Relationship Id="rId223" Type="http://schemas.openxmlformats.org/officeDocument/2006/relationships/image" Target="../media/image775.png"/><Relationship Id="rId430" Type="http://schemas.openxmlformats.org/officeDocument/2006/relationships/customXml" Target="../ink/ink872.xml"/><Relationship Id="rId18" Type="http://schemas.openxmlformats.org/officeDocument/2006/relationships/customXml" Target="../ink/ink666.xml"/><Relationship Id="rId265" Type="http://schemas.openxmlformats.org/officeDocument/2006/relationships/image" Target="../media/image796.png"/><Relationship Id="rId472" Type="http://schemas.openxmlformats.org/officeDocument/2006/relationships/customXml" Target="../ink/ink893.xml"/><Relationship Id="rId528" Type="http://schemas.openxmlformats.org/officeDocument/2006/relationships/customXml" Target="../ink/ink921.xml"/><Relationship Id="rId125" Type="http://schemas.openxmlformats.org/officeDocument/2006/relationships/image" Target="../media/image726.png"/><Relationship Id="rId167" Type="http://schemas.openxmlformats.org/officeDocument/2006/relationships/image" Target="../media/image747.png"/><Relationship Id="rId332" Type="http://schemas.openxmlformats.org/officeDocument/2006/relationships/customXml" Target="../ink/ink823.xml"/><Relationship Id="rId374" Type="http://schemas.openxmlformats.org/officeDocument/2006/relationships/customXml" Target="../ink/ink844.xml"/><Relationship Id="rId581" Type="http://schemas.openxmlformats.org/officeDocument/2006/relationships/image" Target="../media/image954.png"/><Relationship Id="rId71" Type="http://schemas.openxmlformats.org/officeDocument/2006/relationships/image" Target="../media/image699.png"/><Relationship Id="rId234" Type="http://schemas.openxmlformats.org/officeDocument/2006/relationships/customXml" Target="../ink/ink774.xml"/><Relationship Id="rId2" Type="http://schemas.openxmlformats.org/officeDocument/2006/relationships/customXml" Target="../ink/ink658.xml"/><Relationship Id="rId29" Type="http://schemas.openxmlformats.org/officeDocument/2006/relationships/image" Target="../media/image678.png"/><Relationship Id="rId276" Type="http://schemas.openxmlformats.org/officeDocument/2006/relationships/customXml" Target="../ink/ink795.xml"/><Relationship Id="rId441" Type="http://schemas.openxmlformats.org/officeDocument/2006/relationships/image" Target="../media/image884.png"/><Relationship Id="rId483" Type="http://schemas.openxmlformats.org/officeDocument/2006/relationships/image" Target="../media/image905.png"/><Relationship Id="rId539" Type="http://schemas.openxmlformats.org/officeDocument/2006/relationships/image" Target="../media/image933.png"/><Relationship Id="rId40" Type="http://schemas.openxmlformats.org/officeDocument/2006/relationships/customXml" Target="../ink/ink677.xml"/><Relationship Id="rId136" Type="http://schemas.openxmlformats.org/officeDocument/2006/relationships/customXml" Target="../ink/ink725.xml"/><Relationship Id="rId178" Type="http://schemas.openxmlformats.org/officeDocument/2006/relationships/customXml" Target="../ink/ink746.xml"/><Relationship Id="rId301" Type="http://schemas.openxmlformats.org/officeDocument/2006/relationships/image" Target="../media/image814.png"/><Relationship Id="rId343" Type="http://schemas.openxmlformats.org/officeDocument/2006/relationships/image" Target="../media/image835.png"/><Relationship Id="rId550" Type="http://schemas.openxmlformats.org/officeDocument/2006/relationships/customXml" Target="../ink/ink932.xml"/><Relationship Id="rId82" Type="http://schemas.openxmlformats.org/officeDocument/2006/relationships/customXml" Target="../ink/ink698.xml"/><Relationship Id="rId203" Type="http://schemas.openxmlformats.org/officeDocument/2006/relationships/image" Target="../media/image765.png"/><Relationship Id="rId385" Type="http://schemas.openxmlformats.org/officeDocument/2006/relationships/image" Target="../media/image856.png"/><Relationship Id="rId592" Type="http://schemas.openxmlformats.org/officeDocument/2006/relationships/customXml" Target="../ink/ink953.xml"/><Relationship Id="rId606" Type="http://schemas.openxmlformats.org/officeDocument/2006/relationships/customXml" Target="../ink/ink960.xml"/><Relationship Id="rId245" Type="http://schemas.openxmlformats.org/officeDocument/2006/relationships/image" Target="../media/image786.png"/><Relationship Id="rId287" Type="http://schemas.openxmlformats.org/officeDocument/2006/relationships/image" Target="../media/image807.png"/><Relationship Id="rId410" Type="http://schemas.openxmlformats.org/officeDocument/2006/relationships/customXml" Target="../ink/ink862.xml"/><Relationship Id="rId452" Type="http://schemas.openxmlformats.org/officeDocument/2006/relationships/customXml" Target="../ink/ink883.xml"/><Relationship Id="rId494" Type="http://schemas.openxmlformats.org/officeDocument/2006/relationships/customXml" Target="../ink/ink904.xml"/><Relationship Id="rId508" Type="http://schemas.openxmlformats.org/officeDocument/2006/relationships/customXml" Target="../ink/ink911.xml"/><Relationship Id="rId105" Type="http://schemas.openxmlformats.org/officeDocument/2006/relationships/image" Target="../media/image716.png"/><Relationship Id="rId147" Type="http://schemas.openxmlformats.org/officeDocument/2006/relationships/image" Target="../media/image737.png"/><Relationship Id="rId312" Type="http://schemas.openxmlformats.org/officeDocument/2006/relationships/customXml" Target="../ink/ink813.xml"/><Relationship Id="rId354" Type="http://schemas.openxmlformats.org/officeDocument/2006/relationships/customXml" Target="../ink/ink834.xml"/><Relationship Id="rId51" Type="http://schemas.openxmlformats.org/officeDocument/2006/relationships/image" Target="../media/image689.png"/><Relationship Id="rId93" Type="http://schemas.openxmlformats.org/officeDocument/2006/relationships/image" Target="../media/image710.png"/><Relationship Id="rId189" Type="http://schemas.openxmlformats.org/officeDocument/2006/relationships/image" Target="../media/image758.png"/><Relationship Id="rId396" Type="http://schemas.openxmlformats.org/officeDocument/2006/relationships/customXml" Target="../ink/ink855.xml"/><Relationship Id="rId561" Type="http://schemas.openxmlformats.org/officeDocument/2006/relationships/image" Target="../media/image944.png"/><Relationship Id="rId617" Type="http://schemas.openxmlformats.org/officeDocument/2006/relationships/image" Target="../media/image972.png"/><Relationship Id="rId214" Type="http://schemas.openxmlformats.org/officeDocument/2006/relationships/customXml" Target="../ink/ink764.xml"/><Relationship Id="rId256" Type="http://schemas.openxmlformats.org/officeDocument/2006/relationships/customXml" Target="../ink/ink785.xml"/><Relationship Id="rId298" Type="http://schemas.openxmlformats.org/officeDocument/2006/relationships/customXml" Target="../ink/ink806.xml"/><Relationship Id="rId421" Type="http://schemas.openxmlformats.org/officeDocument/2006/relationships/image" Target="../media/image874.png"/><Relationship Id="rId463" Type="http://schemas.openxmlformats.org/officeDocument/2006/relationships/image" Target="../media/image895.png"/><Relationship Id="rId519" Type="http://schemas.openxmlformats.org/officeDocument/2006/relationships/image" Target="../media/image923.png"/><Relationship Id="rId116" Type="http://schemas.openxmlformats.org/officeDocument/2006/relationships/customXml" Target="../ink/ink715.xml"/><Relationship Id="rId158" Type="http://schemas.openxmlformats.org/officeDocument/2006/relationships/customXml" Target="../ink/ink736.xml"/><Relationship Id="rId323" Type="http://schemas.openxmlformats.org/officeDocument/2006/relationships/image" Target="../media/image825.png"/><Relationship Id="rId530" Type="http://schemas.openxmlformats.org/officeDocument/2006/relationships/customXml" Target="../ink/ink922.xml"/><Relationship Id="rId20" Type="http://schemas.openxmlformats.org/officeDocument/2006/relationships/customXml" Target="../ink/ink667.xml"/><Relationship Id="rId62" Type="http://schemas.openxmlformats.org/officeDocument/2006/relationships/customXml" Target="../ink/ink688.xml"/><Relationship Id="rId365" Type="http://schemas.openxmlformats.org/officeDocument/2006/relationships/image" Target="../media/image846.png"/><Relationship Id="rId572" Type="http://schemas.openxmlformats.org/officeDocument/2006/relationships/customXml" Target="../ink/ink943.xml"/><Relationship Id="rId628" Type="http://schemas.openxmlformats.org/officeDocument/2006/relationships/customXml" Target="../ink/ink971.xml"/><Relationship Id="rId225" Type="http://schemas.openxmlformats.org/officeDocument/2006/relationships/image" Target="../media/image776.png"/><Relationship Id="rId267" Type="http://schemas.openxmlformats.org/officeDocument/2006/relationships/image" Target="../media/image797.png"/><Relationship Id="rId432" Type="http://schemas.openxmlformats.org/officeDocument/2006/relationships/customXml" Target="../ink/ink873.xml"/><Relationship Id="rId474" Type="http://schemas.openxmlformats.org/officeDocument/2006/relationships/customXml" Target="../ink/ink894.xml"/><Relationship Id="rId127" Type="http://schemas.openxmlformats.org/officeDocument/2006/relationships/image" Target="../media/image727.png"/><Relationship Id="rId31" Type="http://schemas.openxmlformats.org/officeDocument/2006/relationships/image" Target="../media/image679.png"/><Relationship Id="rId73" Type="http://schemas.openxmlformats.org/officeDocument/2006/relationships/image" Target="../media/image700.png"/><Relationship Id="rId169" Type="http://schemas.openxmlformats.org/officeDocument/2006/relationships/image" Target="../media/image748.png"/><Relationship Id="rId334" Type="http://schemas.openxmlformats.org/officeDocument/2006/relationships/customXml" Target="../ink/ink824.xml"/><Relationship Id="rId376" Type="http://schemas.openxmlformats.org/officeDocument/2006/relationships/customXml" Target="../ink/ink845.xml"/><Relationship Id="rId541" Type="http://schemas.openxmlformats.org/officeDocument/2006/relationships/image" Target="../media/image934.png"/><Relationship Id="rId583" Type="http://schemas.openxmlformats.org/officeDocument/2006/relationships/image" Target="../media/image955.png"/><Relationship Id="rId4" Type="http://schemas.openxmlformats.org/officeDocument/2006/relationships/customXml" Target="../ink/ink659.xml"/><Relationship Id="rId180" Type="http://schemas.openxmlformats.org/officeDocument/2006/relationships/customXml" Target="../ink/ink747.xml"/><Relationship Id="rId236" Type="http://schemas.openxmlformats.org/officeDocument/2006/relationships/customXml" Target="../ink/ink775.xml"/><Relationship Id="rId278" Type="http://schemas.openxmlformats.org/officeDocument/2006/relationships/customXml" Target="../ink/ink796.xml"/><Relationship Id="rId401" Type="http://schemas.openxmlformats.org/officeDocument/2006/relationships/image" Target="../media/image864.png"/><Relationship Id="rId443" Type="http://schemas.openxmlformats.org/officeDocument/2006/relationships/image" Target="../media/image885.png"/><Relationship Id="rId303" Type="http://schemas.openxmlformats.org/officeDocument/2006/relationships/image" Target="../media/image815.png"/><Relationship Id="rId485" Type="http://schemas.openxmlformats.org/officeDocument/2006/relationships/image" Target="../media/image906.png"/><Relationship Id="rId42" Type="http://schemas.openxmlformats.org/officeDocument/2006/relationships/customXml" Target="../ink/ink678.xml"/><Relationship Id="rId84" Type="http://schemas.openxmlformats.org/officeDocument/2006/relationships/customXml" Target="../ink/ink699.xml"/><Relationship Id="rId138" Type="http://schemas.openxmlformats.org/officeDocument/2006/relationships/customXml" Target="../ink/ink726.xml"/><Relationship Id="rId345" Type="http://schemas.openxmlformats.org/officeDocument/2006/relationships/image" Target="../media/image836.png"/><Relationship Id="rId387" Type="http://schemas.openxmlformats.org/officeDocument/2006/relationships/image" Target="../media/image857.png"/><Relationship Id="rId510" Type="http://schemas.openxmlformats.org/officeDocument/2006/relationships/customXml" Target="../ink/ink912.xml"/><Relationship Id="rId552" Type="http://schemas.openxmlformats.org/officeDocument/2006/relationships/customXml" Target="../ink/ink933.xml"/><Relationship Id="rId594" Type="http://schemas.openxmlformats.org/officeDocument/2006/relationships/customXml" Target="../ink/ink954.xml"/><Relationship Id="rId608" Type="http://schemas.openxmlformats.org/officeDocument/2006/relationships/customXml" Target="../ink/ink961.xml"/><Relationship Id="rId191" Type="http://schemas.openxmlformats.org/officeDocument/2006/relationships/image" Target="../media/image759.png"/><Relationship Id="rId205" Type="http://schemas.openxmlformats.org/officeDocument/2006/relationships/image" Target="../media/image766.png"/><Relationship Id="rId247" Type="http://schemas.openxmlformats.org/officeDocument/2006/relationships/image" Target="../media/image787.png"/><Relationship Id="rId412" Type="http://schemas.openxmlformats.org/officeDocument/2006/relationships/customXml" Target="../ink/ink863.xml"/><Relationship Id="rId107" Type="http://schemas.openxmlformats.org/officeDocument/2006/relationships/image" Target="../media/image717.png"/><Relationship Id="rId289" Type="http://schemas.openxmlformats.org/officeDocument/2006/relationships/image" Target="../media/image808.png"/><Relationship Id="rId454" Type="http://schemas.openxmlformats.org/officeDocument/2006/relationships/customXml" Target="../ink/ink884.xml"/><Relationship Id="rId496" Type="http://schemas.openxmlformats.org/officeDocument/2006/relationships/customXml" Target="../ink/ink905.xml"/><Relationship Id="rId11" Type="http://schemas.openxmlformats.org/officeDocument/2006/relationships/image" Target="../media/image669.png"/><Relationship Id="rId53" Type="http://schemas.openxmlformats.org/officeDocument/2006/relationships/image" Target="../media/image690.png"/><Relationship Id="rId149" Type="http://schemas.openxmlformats.org/officeDocument/2006/relationships/image" Target="../media/image738.png"/><Relationship Id="rId314" Type="http://schemas.openxmlformats.org/officeDocument/2006/relationships/customXml" Target="../ink/ink814.xml"/><Relationship Id="rId356" Type="http://schemas.openxmlformats.org/officeDocument/2006/relationships/customXml" Target="../ink/ink835.xml"/><Relationship Id="rId398" Type="http://schemas.openxmlformats.org/officeDocument/2006/relationships/customXml" Target="../ink/ink856.xml"/><Relationship Id="rId521" Type="http://schemas.openxmlformats.org/officeDocument/2006/relationships/image" Target="../media/image924.png"/><Relationship Id="rId563" Type="http://schemas.openxmlformats.org/officeDocument/2006/relationships/image" Target="../media/image945.png"/><Relationship Id="rId619" Type="http://schemas.openxmlformats.org/officeDocument/2006/relationships/image" Target="../media/image973.png"/><Relationship Id="rId95" Type="http://schemas.openxmlformats.org/officeDocument/2006/relationships/image" Target="../media/image711.png"/><Relationship Id="rId160" Type="http://schemas.openxmlformats.org/officeDocument/2006/relationships/customXml" Target="../ink/ink737.xml"/><Relationship Id="rId216" Type="http://schemas.openxmlformats.org/officeDocument/2006/relationships/customXml" Target="../ink/ink765.xml"/><Relationship Id="rId423" Type="http://schemas.openxmlformats.org/officeDocument/2006/relationships/image" Target="../media/image875.png"/><Relationship Id="rId258" Type="http://schemas.openxmlformats.org/officeDocument/2006/relationships/customXml" Target="../ink/ink786.xml"/><Relationship Id="rId465" Type="http://schemas.openxmlformats.org/officeDocument/2006/relationships/image" Target="../media/image896.png"/><Relationship Id="rId22" Type="http://schemas.openxmlformats.org/officeDocument/2006/relationships/customXml" Target="../ink/ink668.xml"/><Relationship Id="rId64" Type="http://schemas.openxmlformats.org/officeDocument/2006/relationships/customXml" Target="../ink/ink689.xml"/><Relationship Id="rId118" Type="http://schemas.openxmlformats.org/officeDocument/2006/relationships/customXml" Target="../ink/ink716.xml"/><Relationship Id="rId325" Type="http://schemas.openxmlformats.org/officeDocument/2006/relationships/image" Target="../media/image826.png"/><Relationship Id="rId367" Type="http://schemas.openxmlformats.org/officeDocument/2006/relationships/image" Target="../media/image847.png"/><Relationship Id="rId532" Type="http://schemas.openxmlformats.org/officeDocument/2006/relationships/customXml" Target="../ink/ink923.xml"/><Relationship Id="rId574" Type="http://schemas.openxmlformats.org/officeDocument/2006/relationships/customXml" Target="../ink/ink944.xml"/><Relationship Id="rId171" Type="http://schemas.openxmlformats.org/officeDocument/2006/relationships/image" Target="../media/image749.png"/><Relationship Id="rId227" Type="http://schemas.openxmlformats.org/officeDocument/2006/relationships/image" Target="../media/image777.png"/><Relationship Id="rId269" Type="http://schemas.openxmlformats.org/officeDocument/2006/relationships/image" Target="../media/image798.png"/><Relationship Id="rId434" Type="http://schemas.openxmlformats.org/officeDocument/2006/relationships/customXml" Target="../ink/ink874.xml"/><Relationship Id="rId476" Type="http://schemas.openxmlformats.org/officeDocument/2006/relationships/customXml" Target="../ink/ink895.xml"/><Relationship Id="rId33" Type="http://schemas.openxmlformats.org/officeDocument/2006/relationships/image" Target="../media/image680.png"/><Relationship Id="rId129" Type="http://schemas.openxmlformats.org/officeDocument/2006/relationships/image" Target="../media/image728.png"/><Relationship Id="rId280" Type="http://schemas.openxmlformats.org/officeDocument/2006/relationships/customXml" Target="../ink/ink797.xml"/><Relationship Id="rId336" Type="http://schemas.openxmlformats.org/officeDocument/2006/relationships/customXml" Target="../ink/ink825.xml"/><Relationship Id="rId501" Type="http://schemas.openxmlformats.org/officeDocument/2006/relationships/image" Target="../media/image914.png"/><Relationship Id="rId543" Type="http://schemas.openxmlformats.org/officeDocument/2006/relationships/image" Target="../media/image935.png"/><Relationship Id="rId75" Type="http://schemas.openxmlformats.org/officeDocument/2006/relationships/image" Target="../media/image701.png"/><Relationship Id="rId140" Type="http://schemas.openxmlformats.org/officeDocument/2006/relationships/customXml" Target="../ink/ink727.xml"/><Relationship Id="rId182" Type="http://schemas.openxmlformats.org/officeDocument/2006/relationships/customXml" Target="../ink/ink748.xml"/><Relationship Id="rId378" Type="http://schemas.openxmlformats.org/officeDocument/2006/relationships/customXml" Target="../ink/ink846.xml"/><Relationship Id="rId403" Type="http://schemas.openxmlformats.org/officeDocument/2006/relationships/image" Target="../media/image865.png"/><Relationship Id="rId585" Type="http://schemas.openxmlformats.org/officeDocument/2006/relationships/image" Target="../media/image956.png"/><Relationship Id="rId6" Type="http://schemas.openxmlformats.org/officeDocument/2006/relationships/customXml" Target="../ink/ink660.xml"/><Relationship Id="rId238" Type="http://schemas.openxmlformats.org/officeDocument/2006/relationships/customXml" Target="../ink/ink776.xml"/><Relationship Id="rId445" Type="http://schemas.openxmlformats.org/officeDocument/2006/relationships/image" Target="../media/image886.png"/><Relationship Id="rId487" Type="http://schemas.openxmlformats.org/officeDocument/2006/relationships/image" Target="../media/image907.png"/><Relationship Id="rId610" Type="http://schemas.openxmlformats.org/officeDocument/2006/relationships/customXml" Target="../ink/ink962.xml"/><Relationship Id="rId291" Type="http://schemas.openxmlformats.org/officeDocument/2006/relationships/image" Target="../media/image809.png"/><Relationship Id="rId305" Type="http://schemas.openxmlformats.org/officeDocument/2006/relationships/image" Target="../media/image816.png"/><Relationship Id="rId347" Type="http://schemas.openxmlformats.org/officeDocument/2006/relationships/image" Target="../media/image837.png"/><Relationship Id="rId512" Type="http://schemas.openxmlformats.org/officeDocument/2006/relationships/customXml" Target="../ink/ink913.xml"/><Relationship Id="rId44" Type="http://schemas.openxmlformats.org/officeDocument/2006/relationships/customXml" Target="../ink/ink679.xml"/><Relationship Id="rId86" Type="http://schemas.openxmlformats.org/officeDocument/2006/relationships/customXml" Target="../ink/ink700.xml"/><Relationship Id="rId151" Type="http://schemas.openxmlformats.org/officeDocument/2006/relationships/image" Target="../media/image739.png"/><Relationship Id="rId389" Type="http://schemas.openxmlformats.org/officeDocument/2006/relationships/image" Target="../media/image858.png"/><Relationship Id="rId554" Type="http://schemas.openxmlformats.org/officeDocument/2006/relationships/customXml" Target="../ink/ink934.xml"/><Relationship Id="rId596" Type="http://schemas.openxmlformats.org/officeDocument/2006/relationships/customXml" Target="../ink/ink955.xml"/><Relationship Id="rId193" Type="http://schemas.openxmlformats.org/officeDocument/2006/relationships/image" Target="../media/image760.png"/><Relationship Id="rId207" Type="http://schemas.openxmlformats.org/officeDocument/2006/relationships/image" Target="../media/image767.png"/><Relationship Id="rId249" Type="http://schemas.openxmlformats.org/officeDocument/2006/relationships/image" Target="../media/image788.png"/><Relationship Id="rId414" Type="http://schemas.openxmlformats.org/officeDocument/2006/relationships/customXml" Target="../ink/ink864.xml"/><Relationship Id="rId456" Type="http://schemas.openxmlformats.org/officeDocument/2006/relationships/customXml" Target="../ink/ink885.xml"/><Relationship Id="rId498" Type="http://schemas.openxmlformats.org/officeDocument/2006/relationships/customXml" Target="../ink/ink906.xml"/><Relationship Id="rId621" Type="http://schemas.openxmlformats.org/officeDocument/2006/relationships/image" Target="../media/image974.png"/><Relationship Id="rId13" Type="http://schemas.openxmlformats.org/officeDocument/2006/relationships/image" Target="../media/image670.png"/><Relationship Id="rId109" Type="http://schemas.openxmlformats.org/officeDocument/2006/relationships/image" Target="../media/image718.png"/><Relationship Id="rId260" Type="http://schemas.openxmlformats.org/officeDocument/2006/relationships/customXml" Target="../ink/ink787.xml"/><Relationship Id="rId316" Type="http://schemas.openxmlformats.org/officeDocument/2006/relationships/customXml" Target="../ink/ink815.xml"/><Relationship Id="rId523" Type="http://schemas.openxmlformats.org/officeDocument/2006/relationships/image" Target="../media/image925.png"/><Relationship Id="rId55" Type="http://schemas.openxmlformats.org/officeDocument/2006/relationships/image" Target="../media/image691.png"/><Relationship Id="rId97" Type="http://schemas.openxmlformats.org/officeDocument/2006/relationships/image" Target="../media/image712.png"/><Relationship Id="rId120" Type="http://schemas.openxmlformats.org/officeDocument/2006/relationships/customXml" Target="../ink/ink717.xml"/><Relationship Id="rId358" Type="http://schemas.openxmlformats.org/officeDocument/2006/relationships/customXml" Target="../ink/ink836.xml"/><Relationship Id="rId565" Type="http://schemas.openxmlformats.org/officeDocument/2006/relationships/image" Target="../media/image946.png"/><Relationship Id="rId162" Type="http://schemas.openxmlformats.org/officeDocument/2006/relationships/customXml" Target="../ink/ink738.xml"/><Relationship Id="rId218" Type="http://schemas.openxmlformats.org/officeDocument/2006/relationships/customXml" Target="../ink/ink766.xml"/><Relationship Id="rId425" Type="http://schemas.openxmlformats.org/officeDocument/2006/relationships/image" Target="../media/image876.png"/><Relationship Id="rId467" Type="http://schemas.openxmlformats.org/officeDocument/2006/relationships/image" Target="../media/image897.png"/><Relationship Id="rId271" Type="http://schemas.openxmlformats.org/officeDocument/2006/relationships/image" Target="../media/image799.png"/><Relationship Id="rId24" Type="http://schemas.openxmlformats.org/officeDocument/2006/relationships/customXml" Target="../ink/ink669.xml"/><Relationship Id="rId66" Type="http://schemas.openxmlformats.org/officeDocument/2006/relationships/customXml" Target="../ink/ink690.xml"/><Relationship Id="rId131" Type="http://schemas.openxmlformats.org/officeDocument/2006/relationships/image" Target="../media/image729.png"/><Relationship Id="rId327" Type="http://schemas.openxmlformats.org/officeDocument/2006/relationships/image" Target="../media/image827.png"/><Relationship Id="rId369" Type="http://schemas.openxmlformats.org/officeDocument/2006/relationships/image" Target="../media/image848.png"/><Relationship Id="rId534" Type="http://schemas.openxmlformats.org/officeDocument/2006/relationships/customXml" Target="../ink/ink924.xml"/><Relationship Id="rId576" Type="http://schemas.openxmlformats.org/officeDocument/2006/relationships/customXml" Target="../ink/ink945.xml"/><Relationship Id="rId173" Type="http://schemas.openxmlformats.org/officeDocument/2006/relationships/image" Target="../media/image750.png"/><Relationship Id="rId229" Type="http://schemas.openxmlformats.org/officeDocument/2006/relationships/image" Target="../media/image778.png"/><Relationship Id="rId380" Type="http://schemas.openxmlformats.org/officeDocument/2006/relationships/customXml" Target="../ink/ink847.xml"/><Relationship Id="rId436" Type="http://schemas.openxmlformats.org/officeDocument/2006/relationships/customXml" Target="../ink/ink875.xml"/><Relationship Id="rId601" Type="http://schemas.openxmlformats.org/officeDocument/2006/relationships/image" Target="../media/image964.png"/><Relationship Id="rId240" Type="http://schemas.openxmlformats.org/officeDocument/2006/relationships/customXml" Target="../ink/ink777.xml"/><Relationship Id="rId478" Type="http://schemas.openxmlformats.org/officeDocument/2006/relationships/customXml" Target="../ink/ink896.xml"/><Relationship Id="rId35" Type="http://schemas.openxmlformats.org/officeDocument/2006/relationships/image" Target="../media/image681.png"/><Relationship Id="rId77" Type="http://schemas.openxmlformats.org/officeDocument/2006/relationships/image" Target="../media/image702.png"/><Relationship Id="rId100" Type="http://schemas.openxmlformats.org/officeDocument/2006/relationships/customXml" Target="../ink/ink707.xml"/><Relationship Id="rId282" Type="http://schemas.openxmlformats.org/officeDocument/2006/relationships/customXml" Target="../ink/ink798.xml"/><Relationship Id="rId338" Type="http://schemas.openxmlformats.org/officeDocument/2006/relationships/customXml" Target="../ink/ink826.xml"/><Relationship Id="rId503" Type="http://schemas.openxmlformats.org/officeDocument/2006/relationships/image" Target="../media/image915.png"/><Relationship Id="rId545" Type="http://schemas.openxmlformats.org/officeDocument/2006/relationships/image" Target="../media/image936.png"/><Relationship Id="rId587" Type="http://schemas.openxmlformats.org/officeDocument/2006/relationships/image" Target="../media/image957.png"/><Relationship Id="rId8" Type="http://schemas.openxmlformats.org/officeDocument/2006/relationships/customXml" Target="../ink/ink661.xml"/><Relationship Id="rId142" Type="http://schemas.openxmlformats.org/officeDocument/2006/relationships/customXml" Target="../ink/ink728.xml"/><Relationship Id="rId184" Type="http://schemas.openxmlformats.org/officeDocument/2006/relationships/customXml" Target="../ink/ink749.xml"/><Relationship Id="rId391" Type="http://schemas.openxmlformats.org/officeDocument/2006/relationships/image" Target="../media/image859.png"/><Relationship Id="rId405" Type="http://schemas.openxmlformats.org/officeDocument/2006/relationships/image" Target="../media/image866.png"/><Relationship Id="rId447" Type="http://schemas.openxmlformats.org/officeDocument/2006/relationships/image" Target="../media/image887.png"/><Relationship Id="rId612" Type="http://schemas.openxmlformats.org/officeDocument/2006/relationships/customXml" Target="../ink/ink963.xml"/><Relationship Id="rId251" Type="http://schemas.openxmlformats.org/officeDocument/2006/relationships/image" Target="../media/image789.png"/><Relationship Id="rId489" Type="http://schemas.openxmlformats.org/officeDocument/2006/relationships/image" Target="../media/image908.png"/><Relationship Id="rId46" Type="http://schemas.openxmlformats.org/officeDocument/2006/relationships/customXml" Target="../ink/ink680.xml"/><Relationship Id="rId293" Type="http://schemas.openxmlformats.org/officeDocument/2006/relationships/image" Target="../media/image810.png"/><Relationship Id="rId307" Type="http://schemas.openxmlformats.org/officeDocument/2006/relationships/image" Target="../media/image817.png"/><Relationship Id="rId349" Type="http://schemas.openxmlformats.org/officeDocument/2006/relationships/image" Target="../media/image838.png"/><Relationship Id="rId514" Type="http://schemas.openxmlformats.org/officeDocument/2006/relationships/customXml" Target="../ink/ink914.xml"/><Relationship Id="rId556" Type="http://schemas.openxmlformats.org/officeDocument/2006/relationships/customXml" Target="../ink/ink935.xml"/><Relationship Id="rId88" Type="http://schemas.openxmlformats.org/officeDocument/2006/relationships/customXml" Target="../ink/ink701.xml"/><Relationship Id="rId111" Type="http://schemas.openxmlformats.org/officeDocument/2006/relationships/image" Target="../media/image719.png"/><Relationship Id="rId153" Type="http://schemas.openxmlformats.org/officeDocument/2006/relationships/image" Target="../media/image740.png"/><Relationship Id="rId195" Type="http://schemas.openxmlformats.org/officeDocument/2006/relationships/image" Target="../media/image761.png"/><Relationship Id="rId209" Type="http://schemas.openxmlformats.org/officeDocument/2006/relationships/image" Target="../media/image768.png"/><Relationship Id="rId360" Type="http://schemas.openxmlformats.org/officeDocument/2006/relationships/customXml" Target="../ink/ink837.xml"/><Relationship Id="rId416" Type="http://schemas.openxmlformats.org/officeDocument/2006/relationships/customXml" Target="../ink/ink865.xml"/><Relationship Id="rId598" Type="http://schemas.openxmlformats.org/officeDocument/2006/relationships/customXml" Target="../ink/ink956.xml"/><Relationship Id="rId220" Type="http://schemas.openxmlformats.org/officeDocument/2006/relationships/customXml" Target="../ink/ink767.xml"/><Relationship Id="rId458" Type="http://schemas.openxmlformats.org/officeDocument/2006/relationships/customXml" Target="../ink/ink886.xml"/><Relationship Id="rId623" Type="http://schemas.openxmlformats.org/officeDocument/2006/relationships/image" Target="../media/image975.png"/><Relationship Id="rId15" Type="http://schemas.openxmlformats.org/officeDocument/2006/relationships/image" Target="../media/image671.png"/><Relationship Id="rId57" Type="http://schemas.openxmlformats.org/officeDocument/2006/relationships/image" Target="../media/image692.png"/><Relationship Id="rId262" Type="http://schemas.openxmlformats.org/officeDocument/2006/relationships/customXml" Target="../ink/ink788.xml"/><Relationship Id="rId318" Type="http://schemas.openxmlformats.org/officeDocument/2006/relationships/customXml" Target="../ink/ink816.xml"/><Relationship Id="rId525" Type="http://schemas.openxmlformats.org/officeDocument/2006/relationships/image" Target="../media/image926.png"/><Relationship Id="rId567" Type="http://schemas.openxmlformats.org/officeDocument/2006/relationships/image" Target="../media/image947.png"/><Relationship Id="rId99" Type="http://schemas.openxmlformats.org/officeDocument/2006/relationships/image" Target="../media/image713.png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image" Target="../media/image849.png"/><Relationship Id="rId427" Type="http://schemas.openxmlformats.org/officeDocument/2006/relationships/image" Target="../media/image877.png"/><Relationship Id="rId469" Type="http://schemas.openxmlformats.org/officeDocument/2006/relationships/image" Target="../media/image898.png"/><Relationship Id="rId26" Type="http://schemas.openxmlformats.org/officeDocument/2006/relationships/customXml" Target="../ink/ink670.xml"/><Relationship Id="rId231" Type="http://schemas.openxmlformats.org/officeDocument/2006/relationships/image" Target="../media/image779.png"/><Relationship Id="rId273" Type="http://schemas.openxmlformats.org/officeDocument/2006/relationships/image" Target="../media/image800.png"/><Relationship Id="rId329" Type="http://schemas.openxmlformats.org/officeDocument/2006/relationships/image" Target="../media/image828.png"/><Relationship Id="rId480" Type="http://schemas.openxmlformats.org/officeDocument/2006/relationships/customXml" Target="../ink/ink897.xml"/><Relationship Id="rId536" Type="http://schemas.openxmlformats.org/officeDocument/2006/relationships/customXml" Target="../ink/ink925.xml"/><Relationship Id="rId68" Type="http://schemas.openxmlformats.org/officeDocument/2006/relationships/customXml" Target="../ink/ink691.xml"/><Relationship Id="rId133" Type="http://schemas.openxmlformats.org/officeDocument/2006/relationships/image" Target="../media/image730.png"/><Relationship Id="rId175" Type="http://schemas.openxmlformats.org/officeDocument/2006/relationships/image" Target="../media/image751.png"/><Relationship Id="rId340" Type="http://schemas.openxmlformats.org/officeDocument/2006/relationships/customXml" Target="../ink/ink827.xml"/><Relationship Id="rId578" Type="http://schemas.openxmlformats.org/officeDocument/2006/relationships/customXml" Target="../ink/ink946.xml"/><Relationship Id="rId200" Type="http://schemas.openxmlformats.org/officeDocument/2006/relationships/customXml" Target="../ink/ink757.xml"/><Relationship Id="rId382" Type="http://schemas.openxmlformats.org/officeDocument/2006/relationships/customXml" Target="../ink/ink848.xml"/><Relationship Id="rId438" Type="http://schemas.openxmlformats.org/officeDocument/2006/relationships/customXml" Target="../ink/ink876.xml"/><Relationship Id="rId603" Type="http://schemas.openxmlformats.org/officeDocument/2006/relationships/image" Target="../media/image965.png"/><Relationship Id="rId242" Type="http://schemas.openxmlformats.org/officeDocument/2006/relationships/customXml" Target="../ink/ink778.xml"/><Relationship Id="rId284" Type="http://schemas.openxmlformats.org/officeDocument/2006/relationships/customXml" Target="../ink/ink799.xml"/><Relationship Id="rId491" Type="http://schemas.openxmlformats.org/officeDocument/2006/relationships/image" Target="../media/image909.png"/><Relationship Id="rId505" Type="http://schemas.openxmlformats.org/officeDocument/2006/relationships/image" Target="../media/image916.png"/><Relationship Id="rId37" Type="http://schemas.openxmlformats.org/officeDocument/2006/relationships/image" Target="../media/image682.png"/><Relationship Id="rId79" Type="http://schemas.openxmlformats.org/officeDocument/2006/relationships/image" Target="../media/image703.png"/><Relationship Id="rId102" Type="http://schemas.openxmlformats.org/officeDocument/2006/relationships/customXml" Target="../ink/ink708.xml"/><Relationship Id="rId144" Type="http://schemas.openxmlformats.org/officeDocument/2006/relationships/customXml" Target="../ink/ink729.xml"/><Relationship Id="rId547" Type="http://schemas.openxmlformats.org/officeDocument/2006/relationships/image" Target="../media/image937.png"/><Relationship Id="rId589" Type="http://schemas.openxmlformats.org/officeDocument/2006/relationships/image" Target="../media/image958.png"/><Relationship Id="rId90" Type="http://schemas.openxmlformats.org/officeDocument/2006/relationships/customXml" Target="../ink/ink702.xml"/><Relationship Id="rId186" Type="http://schemas.openxmlformats.org/officeDocument/2006/relationships/customXml" Target="../ink/ink750.xml"/><Relationship Id="rId351" Type="http://schemas.openxmlformats.org/officeDocument/2006/relationships/image" Target="../media/image839.png"/><Relationship Id="rId393" Type="http://schemas.openxmlformats.org/officeDocument/2006/relationships/image" Target="../media/image860.png"/><Relationship Id="rId407" Type="http://schemas.openxmlformats.org/officeDocument/2006/relationships/image" Target="../media/image867.png"/><Relationship Id="rId449" Type="http://schemas.openxmlformats.org/officeDocument/2006/relationships/image" Target="../media/image888.png"/><Relationship Id="rId614" Type="http://schemas.openxmlformats.org/officeDocument/2006/relationships/customXml" Target="../ink/ink964.xml"/><Relationship Id="rId211" Type="http://schemas.openxmlformats.org/officeDocument/2006/relationships/image" Target="../media/image769.png"/><Relationship Id="rId253" Type="http://schemas.openxmlformats.org/officeDocument/2006/relationships/image" Target="../media/image790.png"/><Relationship Id="rId295" Type="http://schemas.openxmlformats.org/officeDocument/2006/relationships/image" Target="../media/image811.png"/><Relationship Id="rId309" Type="http://schemas.openxmlformats.org/officeDocument/2006/relationships/image" Target="../media/image818.png"/><Relationship Id="rId460" Type="http://schemas.openxmlformats.org/officeDocument/2006/relationships/customXml" Target="../ink/ink887.xml"/><Relationship Id="rId516" Type="http://schemas.openxmlformats.org/officeDocument/2006/relationships/customXml" Target="../ink/ink915.xml"/><Relationship Id="rId48" Type="http://schemas.openxmlformats.org/officeDocument/2006/relationships/customXml" Target="../ink/ink681.xml"/><Relationship Id="rId113" Type="http://schemas.openxmlformats.org/officeDocument/2006/relationships/image" Target="../media/image720.png"/><Relationship Id="rId320" Type="http://schemas.openxmlformats.org/officeDocument/2006/relationships/customXml" Target="../ink/ink817.xml"/><Relationship Id="rId558" Type="http://schemas.openxmlformats.org/officeDocument/2006/relationships/customXml" Target="../ink/ink936.xml"/><Relationship Id="rId155" Type="http://schemas.openxmlformats.org/officeDocument/2006/relationships/image" Target="../media/image741.png"/><Relationship Id="rId197" Type="http://schemas.openxmlformats.org/officeDocument/2006/relationships/image" Target="../media/image762.png"/><Relationship Id="rId362" Type="http://schemas.openxmlformats.org/officeDocument/2006/relationships/customXml" Target="../ink/ink838.xml"/><Relationship Id="rId418" Type="http://schemas.openxmlformats.org/officeDocument/2006/relationships/customXml" Target="../ink/ink866.xml"/><Relationship Id="rId625" Type="http://schemas.openxmlformats.org/officeDocument/2006/relationships/image" Target="../media/image976.png"/><Relationship Id="rId222" Type="http://schemas.openxmlformats.org/officeDocument/2006/relationships/customXml" Target="../ink/ink768.xml"/><Relationship Id="rId264" Type="http://schemas.openxmlformats.org/officeDocument/2006/relationships/customXml" Target="../ink/ink789.xml"/><Relationship Id="rId471" Type="http://schemas.openxmlformats.org/officeDocument/2006/relationships/image" Target="../media/image899.png"/><Relationship Id="rId17" Type="http://schemas.openxmlformats.org/officeDocument/2006/relationships/image" Target="../media/image672.png"/><Relationship Id="rId59" Type="http://schemas.openxmlformats.org/officeDocument/2006/relationships/image" Target="../media/image693.png"/><Relationship Id="rId124" Type="http://schemas.openxmlformats.org/officeDocument/2006/relationships/customXml" Target="../ink/ink719.xml"/><Relationship Id="rId527" Type="http://schemas.openxmlformats.org/officeDocument/2006/relationships/image" Target="../media/image927.png"/><Relationship Id="rId569" Type="http://schemas.openxmlformats.org/officeDocument/2006/relationships/image" Target="../media/image948.png"/><Relationship Id="rId70" Type="http://schemas.openxmlformats.org/officeDocument/2006/relationships/customXml" Target="../ink/ink692.xml"/><Relationship Id="rId166" Type="http://schemas.openxmlformats.org/officeDocument/2006/relationships/customXml" Target="../ink/ink740.xml"/><Relationship Id="rId331" Type="http://schemas.openxmlformats.org/officeDocument/2006/relationships/image" Target="../media/image829.png"/><Relationship Id="rId373" Type="http://schemas.openxmlformats.org/officeDocument/2006/relationships/image" Target="../media/image850.png"/><Relationship Id="rId429" Type="http://schemas.openxmlformats.org/officeDocument/2006/relationships/image" Target="../media/image878.png"/><Relationship Id="rId580" Type="http://schemas.openxmlformats.org/officeDocument/2006/relationships/customXml" Target="../ink/ink947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780.png"/><Relationship Id="rId440" Type="http://schemas.openxmlformats.org/officeDocument/2006/relationships/customXml" Target="../ink/ink877.xml"/><Relationship Id="rId28" Type="http://schemas.openxmlformats.org/officeDocument/2006/relationships/customXml" Target="../ink/ink671.xml"/><Relationship Id="rId275" Type="http://schemas.openxmlformats.org/officeDocument/2006/relationships/image" Target="../media/image801.png"/><Relationship Id="rId300" Type="http://schemas.openxmlformats.org/officeDocument/2006/relationships/customXml" Target="../ink/ink807.xml"/><Relationship Id="rId482" Type="http://schemas.openxmlformats.org/officeDocument/2006/relationships/customXml" Target="../ink/ink898.xml"/><Relationship Id="rId538" Type="http://schemas.openxmlformats.org/officeDocument/2006/relationships/customXml" Target="../ink/ink926.xml"/><Relationship Id="rId81" Type="http://schemas.openxmlformats.org/officeDocument/2006/relationships/image" Target="../media/image704.png"/><Relationship Id="rId135" Type="http://schemas.openxmlformats.org/officeDocument/2006/relationships/image" Target="../media/image731.png"/><Relationship Id="rId177" Type="http://schemas.openxmlformats.org/officeDocument/2006/relationships/image" Target="../media/image752.png"/><Relationship Id="rId342" Type="http://schemas.openxmlformats.org/officeDocument/2006/relationships/customXml" Target="../ink/ink828.xml"/><Relationship Id="rId384" Type="http://schemas.openxmlformats.org/officeDocument/2006/relationships/customXml" Target="../ink/ink849.xml"/><Relationship Id="rId591" Type="http://schemas.openxmlformats.org/officeDocument/2006/relationships/image" Target="../media/image959.png"/><Relationship Id="rId605" Type="http://schemas.openxmlformats.org/officeDocument/2006/relationships/image" Target="../media/image966.png"/><Relationship Id="rId202" Type="http://schemas.openxmlformats.org/officeDocument/2006/relationships/customXml" Target="../ink/ink758.xml"/><Relationship Id="rId244" Type="http://schemas.openxmlformats.org/officeDocument/2006/relationships/customXml" Target="../ink/ink779.xml"/><Relationship Id="rId39" Type="http://schemas.openxmlformats.org/officeDocument/2006/relationships/image" Target="../media/image683.png"/><Relationship Id="rId286" Type="http://schemas.openxmlformats.org/officeDocument/2006/relationships/customXml" Target="../ink/ink800.xml"/><Relationship Id="rId451" Type="http://schemas.openxmlformats.org/officeDocument/2006/relationships/image" Target="../media/image889.png"/><Relationship Id="rId493" Type="http://schemas.openxmlformats.org/officeDocument/2006/relationships/image" Target="../media/image910.png"/><Relationship Id="rId507" Type="http://schemas.openxmlformats.org/officeDocument/2006/relationships/image" Target="../media/image917.png"/><Relationship Id="rId549" Type="http://schemas.openxmlformats.org/officeDocument/2006/relationships/image" Target="../media/image938.png"/><Relationship Id="rId50" Type="http://schemas.openxmlformats.org/officeDocument/2006/relationships/customXml" Target="../ink/ink682.xml"/><Relationship Id="rId104" Type="http://schemas.openxmlformats.org/officeDocument/2006/relationships/customXml" Target="../ink/ink709.xml"/><Relationship Id="rId146" Type="http://schemas.openxmlformats.org/officeDocument/2006/relationships/customXml" Target="../ink/ink730.xml"/><Relationship Id="rId188" Type="http://schemas.openxmlformats.org/officeDocument/2006/relationships/customXml" Target="../ink/ink751.xml"/><Relationship Id="rId311" Type="http://schemas.openxmlformats.org/officeDocument/2006/relationships/image" Target="../media/image819.png"/><Relationship Id="rId353" Type="http://schemas.openxmlformats.org/officeDocument/2006/relationships/image" Target="../media/image840.png"/><Relationship Id="rId395" Type="http://schemas.openxmlformats.org/officeDocument/2006/relationships/image" Target="../media/image861.png"/><Relationship Id="rId409" Type="http://schemas.openxmlformats.org/officeDocument/2006/relationships/image" Target="../media/image868.png"/><Relationship Id="rId560" Type="http://schemas.openxmlformats.org/officeDocument/2006/relationships/customXml" Target="../ink/ink937.xml"/><Relationship Id="rId92" Type="http://schemas.openxmlformats.org/officeDocument/2006/relationships/customXml" Target="../ink/ink703.xml"/><Relationship Id="rId213" Type="http://schemas.openxmlformats.org/officeDocument/2006/relationships/image" Target="../media/image770.png"/><Relationship Id="rId420" Type="http://schemas.openxmlformats.org/officeDocument/2006/relationships/customXml" Target="../ink/ink867.xml"/><Relationship Id="rId616" Type="http://schemas.openxmlformats.org/officeDocument/2006/relationships/customXml" Target="../ink/ink965.xml"/><Relationship Id="rId255" Type="http://schemas.openxmlformats.org/officeDocument/2006/relationships/image" Target="../media/image791.png"/><Relationship Id="rId297" Type="http://schemas.openxmlformats.org/officeDocument/2006/relationships/image" Target="../media/image812.png"/><Relationship Id="rId462" Type="http://schemas.openxmlformats.org/officeDocument/2006/relationships/customXml" Target="../ink/ink888.xml"/><Relationship Id="rId518" Type="http://schemas.openxmlformats.org/officeDocument/2006/relationships/customXml" Target="../ink/ink916.xml"/><Relationship Id="rId115" Type="http://schemas.openxmlformats.org/officeDocument/2006/relationships/image" Target="../media/image721.png"/><Relationship Id="rId157" Type="http://schemas.openxmlformats.org/officeDocument/2006/relationships/image" Target="../media/image742.png"/><Relationship Id="rId322" Type="http://schemas.openxmlformats.org/officeDocument/2006/relationships/customXml" Target="../ink/ink818.xml"/><Relationship Id="rId364" Type="http://schemas.openxmlformats.org/officeDocument/2006/relationships/customXml" Target="../ink/ink839.xml"/><Relationship Id="rId61" Type="http://schemas.openxmlformats.org/officeDocument/2006/relationships/image" Target="../media/image694.png"/><Relationship Id="rId199" Type="http://schemas.openxmlformats.org/officeDocument/2006/relationships/image" Target="../media/image763.png"/><Relationship Id="rId571" Type="http://schemas.openxmlformats.org/officeDocument/2006/relationships/image" Target="../media/image949.png"/><Relationship Id="rId627" Type="http://schemas.openxmlformats.org/officeDocument/2006/relationships/image" Target="../media/image977.png"/><Relationship Id="rId19" Type="http://schemas.openxmlformats.org/officeDocument/2006/relationships/image" Target="../media/image673.png"/><Relationship Id="rId224" Type="http://schemas.openxmlformats.org/officeDocument/2006/relationships/customXml" Target="../ink/ink769.xml"/><Relationship Id="rId266" Type="http://schemas.openxmlformats.org/officeDocument/2006/relationships/customXml" Target="../ink/ink790.xml"/><Relationship Id="rId431" Type="http://schemas.openxmlformats.org/officeDocument/2006/relationships/image" Target="../media/image879.png"/><Relationship Id="rId473" Type="http://schemas.openxmlformats.org/officeDocument/2006/relationships/image" Target="../media/image900.png"/><Relationship Id="rId529" Type="http://schemas.openxmlformats.org/officeDocument/2006/relationships/image" Target="../media/image928.png"/><Relationship Id="rId30" Type="http://schemas.openxmlformats.org/officeDocument/2006/relationships/customXml" Target="../ink/ink672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image" Target="../media/image830.png"/><Relationship Id="rId540" Type="http://schemas.openxmlformats.org/officeDocument/2006/relationships/customXml" Target="../ink/ink927.xml"/><Relationship Id="rId72" Type="http://schemas.openxmlformats.org/officeDocument/2006/relationships/customXml" Target="../ink/ink693.xml"/><Relationship Id="rId375" Type="http://schemas.openxmlformats.org/officeDocument/2006/relationships/image" Target="../media/image851.png"/><Relationship Id="rId582" Type="http://schemas.openxmlformats.org/officeDocument/2006/relationships/customXml" Target="../ink/ink948.xml"/><Relationship Id="rId3" Type="http://schemas.openxmlformats.org/officeDocument/2006/relationships/image" Target="../media/image665.png"/><Relationship Id="rId235" Type="http://schemas.openxmlformats.org/officeDocument/2006/relationships/image" Target="../media/image781.png"/><Relationship Id="rId277" Type="http://schemas.openxmlformats.org/officeDocument/2006/relationships/image" Target="../media/image802.png"/><Relationship Id="rId400" Type="http://schemas.openxmlformats.org/officeDocument/2006/relationships/customXml" Target="../ink/ink857.xml"/><Relationship Id="rId442" Type="http://schemas.openxmlformats.org/officeDocument/2006/relationships/customXml" Target="../ink/ink878.xml"/><Relationship Id="rId484" Type="http://schemas.openxmlformats.org/officeDocument/2006/relationships/customXml" Target="../ink/ink899.xml"/><Relationship Id="rId137" Type="http://schemas.openxmlformats.org/officeDocument/2006/relationships/image" Target="../media/image732.png"/><Relationship Id="rId302" Type="http://schemas.openxmlformats.org/officeDocument/2006/relationships/customXml" Target="../ink/ink808.xml"/><Relationship Id="rId344" Type="http://schemas.openxmlformats.org/officeDocument/2006/relationships/customXml" Target="../ink/ink829.xml"/><Relationship Id="rId41" Type="http://schemas.openxmlformats.org/officeDocument/2006/relationships/image" Target="../media/image684.png"/><Relationship Id="rId83" Type="http://schemas.openxmlformats.org/officeDocument/2006/relationships/image" Target="../media/image705.png"/><Relationship Id="rId179" Type="http://schemas.openxmlformats.org/officeDocument/2006/relationships/image" Target="../media/image753.png"/><Relationship Id="rId386" Type="http://schemas.openxmlformats.org/officeDocument/2006/relationships/customXml" Target="../ink/ink850.xml"/><Relationship Id="rId551" Type="http://schemas.openxmlformats.org/officeDocument/2006/relationships/image" Target="../media/image939.png"/><Relationship Id="rId593" Type="http://schemas.openxmlformats.org/officeDocument/2006/relationships/image" Target="../media/image960.png"/><Relationship Id="rId607" Type="http://schemas.openxmlformats.org/officeDocument/2006/relationships/image" Target="../media/image967.png"/><Relationship Id="rId190" Type="http://schemas.openxmlformats.org/officeDocument/2006/relationships/customXml" Target="../ink/ink752.xml"/><Relationship Id="rId204" Type="http://schemas.openxmlformats.org/officeDocument/2006/relationships/customXml" Target="../ink/ink759.xml"/><Relationship Id="rId246" Type="http://schemas.openxmlformats.org/officeDocument/2006/relationships/customXml" Target="../ink/ink780.xml"/><Relationship Id="rId288" Type="http://schemas.openxmlformats.org/officeDocument/2006/relationships/customXml" Target="../ink/ink801.xml"/><Relationship Id="rId411" Type="http://schemas.openxmlformats.org/officeDocument/2006/relationships/image" Target="../media/image869.png"/><Relationship Id="rId453" Type="http://schemas.openxmlformats.org/officeDocument/2006/relationships/image" Target="../media/image890.png"/><Relationship Id="rId509" Type="http://schemas.openxmlformats.org/officeDocument/2006/relationships/image" Target="../media/image918.png"/><Relationship Id="rId106" Type="http://schemas.openxmlformats.org/officeDocument/2006/relationships/customXml" Target="../ink/ink710.xml"/><Relationship Id="rId313" Type="http://schemas.openxmlformats.org/officeDocument/2006/relationships/image" Target="../media/image820.png"/><Relationship Id="rId495" Type="http://schemas.openxmlformats.org/officeDocument/2006/relationships/image" Target="../media/image911.png"/><Relationship Id="rId10" Type="http://schemas.openxmlformats.org/officeDocument/2006/relationships/customXml" Target="../ink/ink662.xml"/><Relationship Id="rId52" Type="http://schemas.openxmlformats.org/officeDocument/2006/relationships/customXml" Target="../ink/ink683.xml"/><Relationship Id="rId94" Type="http://schemas.openxmlformats.org/officeDocument/2006/relationships/customXml" Target="../ink/ink704.xml"/><Relationship Id="rId148" Type="http://schemas.openxmlformats.org/officeDocument/2006/relationships/customXml" Target="../ink/ink731.xml"/><Relationship Id="rId355" Type="http://schemas.openxmlformats.org/officeDocument/2006/relationships/image" Target="../media/image841.png"/><Relationship Id="rId397" Type="http://schemas.openxmlformats.org/officeDocument/2006/relationships/image" Target="../media/image862.png"/><Relationship Id="rId520" Type="http://schemas.openxmlformats.org/officeDocument/2006/relationships/customXml" Target="../ink/ink917.xml"/><Relationship Id="rId562" Type="http://schemas.openxmlformats.org/officeDocument/2006/relationships/customXml" Target="../ink/ink938.xml"/><Relationship Id="rId618" Type="http://schemas.openxmlformats.org/officeDocument/2006/relationships/customXml" Target="../ink/ink966.xml"/><Relationship Id="rId215" Type="http://schemas.openxmlformats.org/officeDocument/2006/relationships/image" Target="../media/image771.png"/><Relationship Id="rId257" Type="http://schemas.openxmlformats.org/officeDocument/2006/relationships/image" Target="../media/image792.png"/><Relationship Id="rId422" Type="http://schemas.openxmlformats.org/officeDocument/2006/relationships/customXml" Target="../ink/ink868.xml"/><Relationship Id="rId464" Type="http://schemas.openxmlformats.org/officeDocument/2006/relationships/customXml" Target="../ink/ink889.xml"/><Relationship Id="rId299" Type="http://schemas.openxmlformats.org/officeDocument/2006/relationships/image" Target="../media/image813.png"/><Relationship Id="rId63" Type="http://schemas.openxmlformats.org/officeDocument/2006/relationships/image" Target="../media/image695.png"/><Relationship Id="rId159" Type="http://schemas.openxmlformats.org/officeDocument/2006/relationships/image" Target="../media/image743.png"/><Relationship Id="rId366" Type="http://schemas.openxmlformats.org/officeDocument/2006/relationships/customXml" Target="../ink/ink840.xml"/><Relationship Id="rId573" Type="http://schemas.openxmlformats.org/officeDocument/2006/relationships/image" Target="../media/image950.png"/><Relationship Id="rId226" Type="http://schemas.openxmlformats.org/officeDocument/2006/relationships/customXml" Target="../ink/ink770.xml"/><Relationship Id="rId433" Type="http://schemas.openxmlformats.org/officeDocument/2006/relationships/image" Target="../media/image880.png"/><Relationship Id="rId74" Type="http://schemas.openxmlformats.org/officeDocument/2006/relationships/customXml" Target="../ink/ink694.xml"/><Relationship Id="rId377" Type="http://schemas.openxmlformats.org/officeDocument/2006/relationships/image" Target="../media/image852.png"/><Relationship Id="rId500" Type="http://schemas.openxmlformats.org/officeDocument/2006/relationships/customXml" Target="../ink/ink907.xml"/><Relationship Id="rId584" Type="http://schemas.openxmlformats.org/officeDocument/2006/relationships/customXml" Target="../ink/ink949.xml"/><Relationship Id="rId5" Type="http://schemas.openxmlformats.org/officeDocument/2006/relationships/image" Target="../media/image666.png"/><Relationship Id="rId237" Type="http://schemas.openxmlformats.org/officeDocument/2006/relationships/image" Target="../media/image782.png"/><Relationship Id="rId444" Type="http://schemas.openxmlformats.org/officeDocument/2006/relationships/customXml" Target="../ink/ink879.xml"/><Relationship Id="rId290" Type="http://schemas.openxmlformats.org/officeDocument/2006/relationships/customXml" Target="../ink/ink802.xml"/><Relationship Id="rId304" Type="http://schemas.openxmlformats.org/officeDocument/2006/relationships/customXml" Target="../ink/ink809.xml"/><Relationship Id="rId388" Type="http://schemas.openxmlformats.org/officeDocument/2006/relationships/customXml" Target="../ink/ink851.xml"/><Relationship Id="rId511" Type="http://schemas.openxmlformats.org/officeDocument/2006/relationships/image" Target="../media/image919.png"/><Relationship Id="rId609" Type="http://schemas.openxmlformats.org/officeDocument/2006/relationships/image" Target="../media/image968.png"/><Relationship Id="rId85" Type="http://schemas.openxmlformats.org/officeDocument/2006/relationships/image" Target="../media/image706.png"/><Relationship Id="rId150" Type="http://schemas.openxmlformats.org/officeDocument/2006/relationships/customXml" Target="../ink/ink732.xml"/><Relationship Id="rId595" Type="http://schemas.openxmlformats.org/officeDocument/2006/relationships/image" Target="../media/image961.png"/><Relationship Id="rId248" Type="http://schemas.openxmlformats.org/officeDocument/2006/relationships/customXml" Target="../ink/ink781.xml"/><Relationship Id="rId455" Type="http://schemas.openxmlformats.org/officeDocument/2006/relationships/image" Target="../media/image891.png"/><Relationship Id="rId12" Type="http://schemas.openxmlformats.org/officeDocument/2006/relationships/customXml" Target="../ink/ink663.xml"/><Relationship Id="rId108" Type="http://schemas.openxmlformats.org/officeDocument/2006/relationships/customXml" Target="../ink/ink711.xml"/><Relationship Id="rId315" Type="http://schemas.openxmlformats.org/officeDocument/2006/relationships/image" Target="../media/image821.png"/><Relationship Id="rId522" Type="http://schemas.openxmlformats.org/officeDocument/2006/relationships/customXml" Target="../ink/ink918.xml"/><Relationship Id="rId96" Type="http://schemas.openxmlformats.org/officeDocument/2006/relationships/customXml" Target="../ink/ink705.xml"/><Relationship Id="rId161" Type="http://schemas.openxmlformats.org/officeDocument/2006/relationships/image" Target="../media/image744.png"/><Relationship Id="rId399" Type="http://schemas.openxmlformats.org/officeDocument/2006/relationships/image" Target="../media/image863.png"/><Relationship Id="rId259" Type="http://schemas.openxmlformats.org/officeDocument/2006/relationships/image" Target="../media/image793.png"/><Relationship Id="rId466" Type="http://schemas.openxmlformats.org/officeDocument/2006/relationships/customXml" Target="../ink/ink890.xml"/><Relationship Id="rId23" Type="http://schemas.openxmlformats.org/officeDocument/2006/relationships/image" Target="../media/image675.png"/><Relationship Id="rId119" Type="http://schemas.openxmlformats.org/officeDocument/2006/relationships/image" Target="../media/image723.png"/><Relationship Id="rId326" Type="http://schemas.openxmlformats.org/officeDocument/2006/relationships/customXml" Target="../ink/ink820.xml"/><Relationship Id="rId533" Type="http://schemas.openxmlformats.org/officeDocument/2006/relationships/image" Target="../media/image930.png"/><Relationship Id="rId172" Type="http://schemas.openxmlformats.org/officeDocument/2006/relationships/customXml" Target="../ink/ink743.xml"/><Relationship Id="rId477" Type="http://schemas.openxmlformats.org/officeDocument/2006/relationships/image" Target="../media/image902.png"/><Relationship Id="rId600" Type="http://schemas.openxmlformats.org/officeDocument/2006/relationships/customXml" Target="../ink/ink957.xml"/><Relationship Id="rId337" Type="http://schemas.openxmlformats.org/officeDocument/2006/relationships/image" Target="../media/image832.png"/><Relationship Id="rId34" Type="http://schemas.openxmlformats.org/officeDocument/2006/relationships/customXml" Target="../ink/ink674.xml"/><Relationship Id="rId544" Type="http://schemas.openxmlformats.org/officeDocument/2006/relationships/customXml" Target="../ink/ink929.xml"/><Relationship Id="rId183" Type="http://schemas.openxmlformats.org/officeDocument/2006/relationships/image" Target="../media/image755.png"/><Relationship Id="rId390" Type="http://schemas.openxmlformats.org/officeDocument/2006/relationships/customXml" Target="../ink/ink852.xml"/><Relationship Id="rId404" Type="http://schemas.openxmlformats.org/officeDocument/2006/relationships/customXml" Target="../ink/ink859.xml"/><Relationship Id="rId611" Type="http://schemas.openxmlformats.org/officeDocument/2006/relationships/image" Target="../media/image969.png"/><Relationship Id="rId250" Type="http://schemas.openxmlformats.org/officeDocument/2006/relationships/customXml" Target="../ink/ink782.xml"/><Relationship Id="rId488" Type="http://schemas.openxmlformats.org/officeDocument/2006/relationships/customXml" Target="../ink/ink901.xml"/><Relationship Id="rId45" Type="http://schemas.openxmlformats.org/officeDocument/2006/relationships/image" Target="../media/image686.png"/><Relationship Id="rId110" Type="http://schemas.openxmlformats.org/officeDocument/2006/relationships/customXml" Target="../ink/ink712.xml"/><Relationship Id="rId348" Type="http://schemas.openxmlformats.org/officeDocument/2006/relationships/customXml" Target="../ink/ink831.xml"/><Relationship Id="rId555" Type="http://schemas.openxmlformats.org/officeDocument/2006/relationships/image" Target="../media/image941.png"/><Relationship Id="rId194" Type="http://schemas.openxmlformats.org/officeDocument/2006/relationships/customXml" Target="../ink/ink754.xml"/><Relationship Id="rId208" Type="http://schemas.openxmlformats.org/officeDocument/2006/relationships/customXml" Target="../ink/ink761.xml"/><Relationship Id="rId415" Type="http://schemas.openxmlformats.org/officeDocument/2006/relationships/image" Target="../media/image871.png"/><Relationship Id="rId622" Type="http://schemas.openxmlformats.org/officeDocument/2006/relationships/customXml" Target="../ink/ink968.xml"/><Relationship Id="rId261" Type="http://schemas.openxmlformats.org/officeDocument/2006/relationships/image" Target="../media/image794.png"/><Relationship Id="rId499" Type="http://schemas.openxmlformats.org/officeDocument/2006/relationships/image" Target="../media/image913.png"/><Relationship Id="rId56" Type="http://schemas.openxmlformats.org/officeDocument/2006/relationships/customXml" Target="../ink/ink685.xml"/><Relationship Id="rId359" Type="http://schemas.openxmlformats.org/officeDocument/2006/relationships/image" Target="../media/image843.png"/><Relationship Id="rId566" Type="http://schemas.openxmlformats.org/officeDocument/2006/relationships/customXml" Target="../ink/ink940.xml"/><Relationship Id="rId121" Type="http://schemas.openxmlformats.org/officeDocument/2006/relationships/image" Target="../media/image724.png"/><Relationship Id="rId219" Type="http://schemas.openxmlformats.org/officeDocument/2006/relationships/image" Target="../media/image773.png"/><Relationship Id="rId426" Type="http://schemas.openxmlformats.org/officeDocument/2006/relationships/customXml" Target="../ink/ink870.xml"/><Relationship Id="rId67" Type="http://schemas.openxmlformats.org/officeDocument/2006/relationships/image" Target="../media/image697.png"/><Relationship Id="rId272" Type="http://schemas.openxmlformats.org/officeDocument/2006/relationships/customXml" Target="../ink/ink793.xml"/><Relationship Id="rId577" Type="http://schemas.openxmlformats.org/officeDocument/2006/relationships/image" Target="../media/image952.png"/><Relationship Id="rId132" Type="http://schemas.openxmlformats.org/officeDocument/2006/relationships/customXml" Target="../ink/ink723.xml"/><Relationship Id="rId437" Type="http://schemas.openxmlformats.org/officeDocument/2006/relationships/image" Target="../media/image882.png"/><Relationship Id="rId283" Type="http://schemas.openxmlformats.org/officeDocument/2006/relationships/image" Target="../media/image805.png"/><Relationship Id="rId490" Type="http://schemas.openxmlformats.org/officeDocument/2006/relationships/customXml" Target="../ink/ink902.xml"/><Relationship Id="rId504" Type="http://schemas.openxmlformats.org/officeDocument/2006/relationships/customXml" Target="../ink/ink90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2.png"/><Relationship Id="rId13" Type="http://schemas.openxmlformats.org/officeDocument/2006/relationships/customXml" Target="../ink/ink977.xml"/><Relationship Id="rId18" Type="http://schemas.openxmlformats.org/officeDocument/2006/relationships/image" Target="../media/image987.png"/><Relationship Id="rId3" Type="http://schemas.openxmlformats.org/officeDocument/2006/relationships/customXml" Target="../ink/ink972.xml"/><Relationship Id="rId7" Type="http://schemas.openxmlformats.org/officeDocument/2006/relationships/customXml" Target="../ink/ink974.xml"/><Relationship Id="rId12" Type="http://schemas.openxmlformats.org/officeDocument/2006/relationships/image" Target="../media/image984.png"/><Relationship Id="rId17" Type="http://schemas.openxmlformats.org/officeDocument/2006/relationships/customXml" Target="../ink/ink979.xml"/><Relationship Id="rId2" Type="http://schemas.openxmlformats.org/officeDocument/2006/relationships/image" Target="../media/image979.png"/><Relationship Id="rId16" Type="http://schemas.openxmlformats.org/officeDocument/2006/relationships/image" Target="../media/image98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81.png"/><Relationship Id="rId11" Type="http://schemas.openxmlformats.org/officeDocument/2006/relationships/customXml" Target="../ink/ink976.xml"/><Relationship Id="rId5" Type="http://schemas.openxmlformats.org/officeDocument/2006/relationships/customXml" Target="../ink/ink973.xml"/><Relationship Id="rId15" Type="http://schemas.openxmlformats.org/officeDocument/2006/relationships/customXml" Target="../ink/ink978.xml"/><Relationship Id="rId10" Type="http://schemas.openxmlformats.org/officeDocument/2006/relationships/image" Target="../media/image983.png"/><Relationship Id="rId4" Type="http://schemas.openxmlformats.org/officeDocument/2006/relationships/image" Target="../media/image980.png"/><Relationship Id="rId9" Type="http://schemas.openxmlformats.org/officeDocument/2006/relationships/customXml" Target="../ink/ink975.xml"/><Relationship Id="rId14" Type="http://schemas.openxmlformats.org/officeDocument/2006/relationships/image" Target="../media/image98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5.png"/><Relationship Id="rId299" Type="http://schemas.openxmlformats.org/officeDocument/2006/relationships/image" Target="../media/image1136.png"/><Relationship Id="rId21" Type="http://schemas.openxmlformats.org/officeDocument/2006/relationships/image" Target="../media/image997.png"/><Relationship Id="rId63" Type="http://schemas.openxmlformats.org/officeDocument/2006/relationships/image" Target="../media/image1018.png"/><Relationship Id="rId159" Type="http://schemas.openxmlformats.org/officeDocument/2006/relationships/image" Target="../media/image1066.png"/><Relationship Id="rId324" Type="http://schemas.openxmlformats.org/officeDocument/2006/relationships/customXml" Target="../ink/ink1141.xml"/><Relationship Id="rId366" Type="http://schemas.openxmlformats.org/officeDocument/2006/relationships/customXml" Target="../ink/ink1162.xml"/><Relationship Id="rId170" Type="http://schemas.openxmlformats.org/officeDocument/2006/relationships/customXml" Target="../ink/ink1064.xml"/><Relationship Id="rId226" Type="http://schemas.openxmlformats.org/officeDocument/2006/relationships/customXml" Target="../ink/ink1092.xml"/><Relationship Id="rId433" Type="http://schemas.openxmlformats.org/officeDocument/2006/relationships/image" Target="../media/image1203.png"/><Relationship Id="rId268" Type="http://schemas.openxmlformats.org/officeDocument/2006/relationships/customXml" Target="../ink/ink1113.xml"/><Relationship Id="rId32" Type="http://schemas.openxmlformats.org/officeDocument/2006/relationships/customXml" Target="../ink/ink995.xml"/><Relationship Id="rId74" Type="http://schemas.openxmlformats.org/officeDocument/2006/relationships/customXml" Target="../ink/ink1016.xml"/><Relationship Id="rId128" Type="http://schemas.openxmlformats.org/officeDocument/2006/relationships/customXml" Target="../ink/ink1043.xml"/><Relationship Id="rId335" Type="http://schemas.openxmlformats.org/officeDocument/2006/relationships/image" Target="../media/image1154.png"/><Relationship Id="rId377" Type="http://schemas.openxmlformats.org/officeDocument/2006/relationships/image" Target="../media/image1175.png"/><Relationship Id="rId5" Type="http://schemas.openxmlformats.org/officeDocument/2006/relationships/image" Target="../media/image989.png"/><Relationship Id="rId181" Type="http://schemas.openxmlformats.org/officeDocument/2006/relationships/image" Target="../media/image1077.png"/><Relationship Id="rId237" Type="http://schemas.openxmlformats.org/officeDocument/2006/relationships/image" Target="../media/image1105.png"/><Relationship Id="rId402" Type="http://schemas.openxmlformats.org/officeDocument/2006/relationships/customXml" Target="../ink/ink1180.xml"/><Relationship Id="rId279" Type="http://schemas.openxmlformats.org/officeDocument/2006/relationships/image" Target="../media/image1126.png"/><Relationship Id="rId444" Type="http://schemas.openxmlformats.org/officeDocument/2006/relationships/customXml" Target="../ink/ink1201.xml"/><Relationship Id="rId43" Type="http://schemas.openxmlformats.org/officeDocument/2006/relationships/image" Target="../media/image1008.png"/><Relationship Id="rId139" Type="http://schemas.openxmlformats.org/officeDocument/2006/relationships/image" Target="../media/image1056.png"/><Relationship Id="rId290" Type="http://schemas.openxmlformats.org/officeDocument/2006/relationships/customXml" Target="../ink/ink1124.xml"/><Relationship Id="rId304" Type="http://schemas.openxmlformats.org/officeDocument/2006/relationships/customXml" Target="../ink/ink1131.xml"/><Relationship Id="rId346" Type="http://schemas.openxmlformats.org/officeDocument/2006/relationships/customXml" Target="../ink/ink1152.xml"/><Relationship Id="rId388" Type="http://schemas.openxmlformats.org/officeDocument/2006/relationships/customXml" Target="../ink/ink1173.xml"/><Relationship Id="rId85" Type="http://schemas.openxmlformats.org/officeDocument/2006/relationships/image" Target="../media/image1029.png"/><Relationship Id="rId150" Type="http://schemas.openxmlformats.org/officeDocument/2006/relationships/customXml" Target="../ink/ink1054.xml"/><Relationship Id="rId192" Type="http://schemas.openxmlformats.org/officeDocument/2006/relationships/customXml" Target="../ink/ink1075.xml"/><Relationship Id="rId206" Type="http://schemas.openxmlformats.org/officeDocument/2006/relationships/customXml" Target="../ink/ink1082.xml"/><Relationship Id="rId413" Type="http://schemas.openxmlformats.org/officeDocument/2006/relationships/image" Target="../media/image1193.png"/><Relationship Id="rId248" Type="http://schemas.openxmlformats.org/officeDocument/2006/relationships/customXml" Target="../ink/ink1103.xml"/><Relationship Id="rId455" Type="http://schemas.openxmlformats.org/officeDocument/2006/relationships/image" Target="../media/image1214.png"/><Relationship Id="rId12" Type="http://schemas.openxmlformats.org/officeDocument/2006/relationships/customXml" Target="../ink/ink985.xml"/><Relationship Id="rId108" Type="http://schemas.openxmlformats.org/officeDocument/2006/relationships/customXml" Target="../ink/ink1033.xml"/><Relationship Id="rId315" Type="http://schemas.openxmlformats.org/officeDocument/2006/relationships/image" Target="../media/image1144.png"/><Relationship Id="rId357" Type="http://schemas.openxmlformats.org/officeDocument/2006/relationships/image" Target="../media/image1165.png"/><Relationship Id="rId54" Type="http://schemas.openxmlformats.org/officeDocument/2006/relationships/customXml" Target="../ink/ink1006.xml"/><Relationship Id="rId96" Type="http://schemas.openxmlformats.org/officeDocument/2006/relationships/customXml" Target="../ink/ink1027.xml"/><Relationship Id="rId161" Type="http://schemas.openxmlformats.org/officeDocument/2006/relationships/image" Target="../media/image1067.png"/><Relationship Id="rId217" Type="http://schemas.openxmlformats.org/officeDocument/2006/relationships/image" Target="../media/image1095.png"/><Relationship Id="rId399" Type="http://schemas.openxmlformats.org/officeDocument/2006/relationships/image" Target="../media/image1186.png"/><Relationship Id="rId259" Type="http://schemas.openxmlformats.org/officeDocument/2006/relationships/image" Target="../media/image1116.png"/><Relationship Id="rId424" Type="http://schemas.openxmlformats.org/officeDocument/2006/relationships/customXml" Target="../ink/ink1191.xml"/><Relationship Id="rId23" Type="http://schemas.openxmlformats.org/officeDocument/2006/relationships/image" Target="../media/image998.png"/><Relationship Id="rId119" Type="http://schemas.openxmlformats.org/officeDocument/2006/relationships/image" Target="../media/image1046.png"/><Relationship Id="rId270" Type="http://schemas.openxmlformats.org/officeDocument/2006/relationships/customXml" Target="../ink/ink1114.xml"/><Relationship Id="rId326" Type="http://schemas.openxmlformats.org/officeDocument/2006/relationships/customXml" Target="../ink/ink1142.xml"/><Relationship Id="rId65" Type="http://schemas.openxmlformats.org/officeDocument/2006/relationships/image" Target="../media/image1019.png"/><Relationship Id="rId130" Type="http://schemas.openxmlformats.org/officeDocument/2006/relationships/customXml" Target="../ink/ink1044.xml"/><Relationship Id="rId368" Type="http://schemas.openxmlformats.org/officeDocument/2006/relationships/customXml" Target="../ink/ink1163.xml"/><Relationship Id="rId172" Type="http://schemas.openxmlformats.org/officeDocument/2006/relationships/customXml" Target="../ink/ink1065.xml"/><Relationship Id="rId228" Type="http://schemas.openxmlformats.org/officeDocument/2006/relationships/customXml" Target="../ink/ink1093.xml"/><Relationship Id="rId435" Type="http://schemas.openxmlformats.org/officeDocument/2006/relationships/image" Target="../media/image1204.png"/><Relationship Id="rId281" Type="http://schemas.openxmlformats.org/officeDocument/2006/relationships/image" Target="../media/image1127.png"/><Relationship Id="rId337" Type="http://schemas.openxmlformats.org/officeDocument/2006/relationships/image" Target="../media/image1155.png"/><Relationship Id="rId34" Type="http://schemas.openxmlformats.org/officeDocument/2006/relationships/customXml" Target="../ink/ink996.xml"/><Relationship Id="rId76" Type="http://schemas.openxmlformats.org/officeDocument/2006/relationships/customXml" Target="../ink/ink1017.xml"/><Relationship Id="rId141" Type="http://schemas.openxmlformats.org/officeDocument/2006/relationships/image" Target="../media/image1057.png"/><Relationship Id="rId379" Type="http://schemas.openxmlformats.org/officeDocument/2006/relationships/image" Target="../media/image1176.png"/><Relationship Id="rId7" Type="http://schemas.openxmlformats.org/officeDocument/2006/relationships/image" Target="../media/image990.png"/><Relationship Id="rId183" Type="http://schemas.openxmlformats.org/officeDocument/2006/relationships/image" Target="../media/image1078.png"/><Relationship Id="rId239" Type="http://schemas.openxmlformats.org/officeDocument/2006/relationships/image" Target="../media/image1106.png"/><Relationship Id="rId390" Type="http://schemas.openxmlformats.org/officeDocument/2006/relationships/customXml" Target="../ink/ink1174.xml"/><Relationship Id="rId404" Type="http://schemas.openxmlformats.org/officeDocument/2006/relationships/customXml" Target="../ink/ink1181.xml"/><Relationship Id="rId446" Type="http://schemas.openxmlformats.org/officeDocument/2006/relationships/customXml" Target="../ink/ink1202.xml"/><Relationship Id="rId250" Type="http://schemas.openxmlformats.org/officeDocument/2006/relationships/customXml" Target="../ink/ink1104.xml"/><Relationship Id="rId292" Type="http://schemas.openxmlformats.org/officeDocument/2006/relationships/customXml" Target="../ink/ink1125.xml"/><Relationship Id="rId306" Type="http://schemas.openxmlformats.org/officeDocument/2006/relationships/customXml" Target="../ink/ink1132.xml"/><Relationship Id="rId45" Type="http://schemas.openxmlformats.org/officeDocument/2006/relationships/image" Target="../media/image1009.png"/><Relationship Id="rId87" Type="http://schemas.openxmlformats.org/officeDocument/2006/relationships/image" Target="../media/image1030.png"/><Relationship Id="rId110" Type="http://schemas.openxmlformats.org/officeDocument/2006/relationships/customXml" Target="../ink/ink1034.xml"/><Relationship Id="rId348" Type="http://schemas.openxmlformats.org/officeDocument/2006/relationships/customXml" Target="../ink/ink1153.xml"/><Relationship Id="rId152" Type="http://schemas.openxmlformats.org/officeDocument/2006/relationships/customXml" Target="../ink/ink1055.xml"/><Relationship Id="rId194" Type="http://schemas.openxmlformats.org/officeDocument/2006/relationships/customXml" Target="../ink/ink1076.xml"/><Relationship Id="rId208" Type="http://schemas.openxmlformats.org/officeDocument/2006/relationships/customXml" Target="../ink/ink1083.xml"/><Relationship Id="rId415" Type="http://schemas.openxmlformats.org/officeDocument/2006/relationships/image" Target="../media/image1194.png"/><Relationship Id="rId457" Type="http://schemas.openxmlformats.org/officeDocument/2006/relationships/image" Target="../media/image1215.png"/><Relationship Id="rId261" Type="http://schemas.openxmlformats.org/officeDocument/2006/relationships/image" Target="../media/image1117.png"/><Relationship Id="rId14" Type="http://schemas.openxmlformats.org/officeDocument/2006/relationships/customXml" Target="../ink/ink986.xml"/><Relationship Id="rId56" Type="http://schemas.openxmlformats.org/officeDocument/2006/relationships/customXml" Target="../ink/ink1007.xml"/><Relationship Id="rId317" Type="http://schemas.openxmlformats.org/officeDocument/2006/relationships/image" Target="../media/image1145.png"/><Relationship Id="rId359" Type="http://schemas.openxmlformats.org/officeDocument/2006/relationships/image" Target="../media/image1166.png"/><Relationship Id="rId98" Type="http://schemas.openxmlformats.org/officeDocument/2006/relationships/customXml" Target="../ink/ink1028.xml"/><Relationship Id="rId121" Type="http://schemas.openxmlformats.org/officeDocument/2006/relationships/image" Target="../media/image1047.png"/><Relationship Id="rId163" Type="http://schemas.openxmlformats.org/officeDocument/2006/relationships/image" Target="../media/image1068.png"/><Relationship Id="rId219" Type="http://schemas.openxmlformats.org/officeDocument/2006/relationships/image" Target="../media/image1096.png"/><Relationship Id="rId370" Type="http://schemas.openxmlformats.org/officeDocument/2006/relationships/customXml" Target="../ink/ink1164.xml"/><Relationship Id="rId426" Type="http://schemas.openxmlformats.org/officeDocument/2006/relationships/customXml" Target="../ink/ink1192.xml"/><Relationship Id="rId230" Type="http://schemas.openxmlformats.org/officeDocument/2006/relationships/customXml" Target="../ink/ink1094.xml"/><Relationship Id="rId25" Type="http://schemas.openxmlformats.org/officeDocument/2006/relationships/image" Target="../media/image999.png"/><Relationship Id="rId67" Type="http://schemas.openxmlformats.org/officeDocument/2006/relationships/image" Target="../media/image1020.png"/><Relationship Id="rId272" Type="http://schemas.openxmlformats.org/officeDocument/2006/relationships/customXml" Target="../ink/ink1115.xml"/><Relationship Id="rId328" Type="http://schemas.openxmlformats.org/officeDocument/2006/relationships/customXml" Target="../ink/ink1143.xml"/><Relationship Id="rId132" Type="http://schemas.openxmlformats.org/officeDocument/2006/relationships/customXml" Target="../ink/ink1045.xml"/><Relationship Id="rId174" Type="http://schemas.openxmlformats.org/officeDocument/2006/relationships/customXml" Target="../ink/ink1066.xml"/><Relationship Id="rId381" Type="http://schemas.openxmlformats.org/officeDocument/2006/relationships/image" Target="../media/image1177.png"/><Relationship Id="rId241" Type="http://schemas.openxmlformats.org/officeDocument/2006/relationships/image" Target="../media/image1107.png"/><Relationship Id="rId437" Type="http://schemas.openxmlformats.org/officeDocument/2006/relationships/image" Target="../media/image1205.png"/><Relationship Id="rId36" Type="http://schemas.openxmlformats.org/officeDocument/2006/relationships/customXml" Target="../ink/ink997.xml"/><Relationship Id="rId283" Type="http://schemas.openxmlformats.org/officeDocument/2006/relationships/image" Target="../media/image1128.png"/><Relationship Id="rId339" Type="http://schemas.openxmlformats.org/officeDocument/2006/relationships/image" Target="../media/image1156.png"/><Relationship Id="rId78" Type="http://schemas.openxmlformats.org/officeDocument/2006/relationships/customXml" Target="../ink/ink1018.xml"/><Relationship Id="rId101" Type="http://schemas.openxmlformats.org/officeDocument/2006/relationships/image" Target="../media/image1037.png"/><Relationship Id="rId143" Type="http://schemas.openxmlformats.org/officeDocument/2006/relationships/image" Target="../media/image1058.png"/><Relationship Id="rId185" Type="http://schemas.openxmlformats.org/officeDocument/2006/relationships/image" Target="../media/image1079.png"/><Relationship Id="rId350" Type="http://schemas.openxmlformats.org/officeDocument/2006/relationships/customXml" Target="../ink/ink1154.xml"/><Relationship Id="rId406" Type="http://schemas.openxmlformats.org/officeDocument/2006/relationships/customXml" Target="../ink/ink1182.xml"/><Relationship Id="rId9" Type="http://schemas.openxmlformats.org/officeDocument/2006/relationships/image" Target="../media/image991.png"/><Relationship Id="rId210" Type="http://schemas.openxmlformats.org/officeDocument/2006/relationships/customXml" Target="../ink/ink1084.xml"/><Relationship Id="rId392" Type="http://schemas.openxmlformats.org/officeDocument/2006/relationships/customXml" Target="../ink/ink1175.xml"/><Relationship Id="rId448" Type="http://schemas.openxmlformats.org/officeDocument/2006/relationships/customXml" Target="../ink/ink1203.xml"/><Relationship Id="rId252" Type="http://schemas.openxmlformats.org/officeDocument/2006/relationships/customXml" Target="../ink/ink1105.xml"/><Relationship Id="rId294" Type="http://schemas.openxmlformats.org/officeDocument/2006/relationships/customXml" Target="../ink/ink1126.xml"/><Relationship Id="rId308" Type="http://schemas.openxmlformats.org/officeDocument/2006/relationships/customXml" Target="../ink/ink1133.xml"/><Relationship Id="rId47" Type="http://schemas.openxmlformats.org/officeDocument/2006/relationships/image" Target="../media/image1010.png"/><Relationship Id="rId89" Type="http://schemas.openxmlformats.org/officeDocument/2006/relationships/image" Target="../media/image1031.png"/><Relationship Id="rId112" Type="http://schemas.openxmlformats.org/officeDocument/2006/relationships/customXml" Target="../ink/ink1035.xml"/><Relationship Id="rId154" Type="http://schemas.openxmlformats.org/officeDocument/2006/relationships/customXml" Target="../ink/ink1056.xml"/><Relationship Id="rId361" Type="http://schemas.openxmlformats.org/officeDocument/2006/relationships/image" Target="../media/image1167.png"/><Relationship Id="rId196" Type="http://schemas.openxmlformats.org/officeDocument/2006/relationships/customXml" Target="../ink/ink1077.xml"/><Relationship Id="rId417" Type="http://schemas.openxmlformats.org/officeDocument/2006/relationships/image" Target="../media/image1195.png"/><Relationship Id="rId459" Type="http://schemas.openxmlformats.org/officeDocument/2006/relationships/image" Target="../media/image1216.png"/><Relationship Id="rId16" Type="http://schemas.openxmlformats.org/officeDocument/2006/relationships/customXml" Target="../ink/ink987.xml"/><Relationship Id="rId221" Type="http://schemas.openxmlformats.org/officeDocument/2006/relationships/image" Target="../media/image1097.png"/><Relationship Id="rId263" Type="http://schemas.openxmlformats.org/officeDocument/2006/relationships/image" Target="../media/image1118.png"/><Relationship Id="rId319" Type="http://schemas.openxmlformats.org/officeDocument/2006/relationships/image" Target="../media/image1146.png"/><Relationship Id="rId58" Type="http://schemas.openxmlformats.org/officeDocument/2006/relationships/customXml" Target="../ink/ink1008.xml"/><Relationship Id="rId123" Type="http://schemas.openxmlformats.org/officeDocument/2006/relationships/image" Target="../media/image1048.png"/><Relationship Id="rId330" Type="http://schemas.openxmlformats.org/officeDocument/2006/relationships/customXml" Target="../ink/ink1144.xml"/><Relationship Id="rId165" Type="http://schemas.openxmlformats.org/officeDocument/2006/relationships/image" Target="../media/image1069.png"/><Relationship Id="rId372" Type="http://schemas.openxmlformats.org/officeDocument/2006/relationships/customXml" Target="../ink/ink1165.xml"/><Relationship Id="rId428" Type="http://schemas.openxmlformats.org/officeDocument/2006/relationships/customXml" Target="../ink/ink1193.xml"/><Relationship Id="rId232" Type="http://schemas.openxmlformats.org/officeDocument/2006/relationships/customXml" Target="../ink/ink1095.xml"/><Relationship Id="rId274" Type="http://schemas.openxmlformats.org/officeDocument/2006/relationships/customXml" Target="../ink/ink1116.xml"/><Relationship Id="rId27" Type="http://schemas.openxmlformats.org/officeDocument/2006/relationships/image" Target="../media/image1000.png"/><Relationship Id="rId69" Type="http://schemas.openxmlformats.org/officeDocument/2006/relationships/image" Target="../media/image1021.png"/><Relationship Id="rId134" Type="http://schemas.openxmlformats.org/officeDocument/2006/relationships/customXml" Target="../ink/ink1046.xml"/><Relationship Id="rId80" Type="http://schemas.openxmlformats.org/officeDocument/2006/relationships/customXml" Target="../ink/ink1019.xml"/><Relationship Id="rId176" Type="http://schemas.openxmlformats.org/officeDocument/2006/relationships/customXml" Target="../ink/ink1067.xml"/><Relationship Id="rId341" Type="http://schemas.openxmlformats.org/officeDocument/2006/relationships/image" Target="../media/image1157.png"/><Relationship Id="rId383" Type="http://schemas.openxmlformats.org/officeDocument/2006/relationships/image" Target="../media/image1178.png"/><Relationship Id="rId439" Type="http://schemas.openxmlformats.org/officeDocument/2006/relationships/image" Target="../media/image1206.png"/><Relationship Id="rId201" Type="http://schemas.openxmlformats.org/officeDocument/2006/relationships/image" Target="../media/image1087.png"/><Relationship Id="rId243" Type="http://schemas.openxmlformats.org/officeDocument/2006/relationships/image" Target="../media/image1108.png"/><Relationship Id="rId285" Type="http://schemas.openxmlformats.org/officeDocument/2006/relationships/image" Target="../media/image1129.png"/><Relationship Id="rId450" Type="http://schemas.openxmlformats.org/officeDocument/2006/relationships/customXml" Target="../ink/ink1204.xml"/><Relationship Id="rId38" Type="http://schemas.openxmlformats.org/officeDocument/2006/relationships/customXml" Target="../ink/ink998.xml"/><Relationship Id="rId103" Type="http://schemas.openxmlformats.org/officeDocument/2006/relationships/image" Target="../media/image1038.png"/><Relationship Id="rId310" Type="http://schemas.openxmlformats.org/officeDocument/2006/relationships/customXml" Target="../ink/ink1134.xml"/><Relationship Id="rId91" Type="http://schemas.openxmlformats.org/officeDocument/2006/relationships/image" Target="../media/image1032.png"/><Relationship Id="rId145" Type="http://schemas.openxmlformats.org/officeDocument/2006/relationships/image" Target="../media/image1059.png"/><Relationship Id="rId187" Type="http://schemas.openxmlformats.org/officeDocument/2006/relationships/image" Target="../media/image1080.png"/><Relationship Id="rId352" Type="http://schemas.openxmlformats.org/officeDocument/2006/relationships/customXml" Target="../ink/ink1155.xml"/><Relationship Id="rId394" Type="http://schemas.openxmlformats.org/officeDocument/2006/relationships/customXml" Target="../ink/ink1176.xml"/><Relationship Id="rId408" Type="http://schemas.openxmlformats.org/officeDocument/2006/relationships/customXml" Target="../ink/ink1183.xml"/><Relationship Id="rId212" Type="http://schemas.openxmlformats.org/officeDocument/2006/relationships/customXml" Target="../ink/ink1085.xml"/><Relationship Id="rId254" Type="http://schemas.openxmlformats.org/officeDocument/2006/relationships/customXml" Target="../ink/ink1106.xml"/><Relationship Id="rId49" Type="http://schemas.openxmlformats.org/officeDocument/2006/relationships/image" Target="../media/image1011.png"/><Relationship Id="rId114" Type="http://schemas.openxmlformats.org/officeDocument/2006/relationships/customXml" Target="../ink/ink1036.xml"/><Relationship Id="rId296" Type="http://schemas.openxmlformats.org/officeDocument/2006/relationships/customXml" Target="../ink/ink1127.xml"/><Relationship Id="rId461" Type="http://schemas.openxmlformats.org/officeDocument/2006/relationships/image" Target="../media/image1217.png"/><Relationship Id="rId60" Type="http://schemas.openxmlformats.org/officeDocument/2006/relationships/customXml" Target="../ink/ink1009.xml"/><Relationship Id="rId156" Type="http://schemas.openxmlformats.org/officeDocument/2006/relationships/customXml" Target="../ink/ink1057.xml"/><Relationship Id="rId198" Type="http://schemas.openxmlformats.org/officeDocument/2006/relationships/customXml" Target="../ink/ink1078.xml"/><Relationship Id="rId321" Type="http://schemas.openxmlformats.org/officeDocument/2006/relationships/image" Target="../media/image1147.png"/><Relationship Id="rId363" Type="http://schemas.openxmlformats.org/officeDocument/2006/relationships/image" Target="../media/image1168.png"/><Relationship Id="rId419" Type="http://schemas.openxmlformats.org/officeDocument/2006/relationships/image" Target="../media/image1196.png"/><Relationship Id="rId223" Type="http://schemas.openxmlformats.org/officeDocument/2006/relationships/image" Target="../media/image1098.png"/><Relationship Id="rId430" Type="http://schemas.openxmlformats.org/officeDocument/2006/relationships/customXml" Target="../ink/ink1194.xml"/><Relationship Id="rId18" Type="http://schemas.openxmlformats.org/officeDocument/2006/relationships/customXml" Target="../ink/ink988.xml"/><Relationship Id="rId265" Type="http://schemas.openxmlformats.org/officeDocument/2006/relationships/image" Target="../media/image1119.png"/><Relationship Id="rId125" Type="http://schemas.openxmlformats.org/officeDocument/2006/relationships/image" Target="../media/image1049.png"/><Relationship Id="rId167" Type="http://schemas.openxmlformats.org/officeDocument/2006/relationships/image" Target="../media/image1070.png"/><Relationship Id="rId332" Type="http://schemas.openxmlformats.org/officeDocument/2006/relationships/customXml" Target="../ink/ink1145.xml"/><Relationship Id="rId374" Type="http://schemas.openxmlformats.org/officeDocument/2006/relationships/customXml" Target="../ink/ink1166.xml"/><Relationship Id="rId71" Type="http://schemas.openxmlformats.org/officeDocument/2006/relationships/image" Target="../media/image1022.png"/><Relationship Id="rId234" Type="http://schemas.openxmlformats.org/officeDocument/2006/relationships/customXml" Target="../ink/ink1096.xml"/><Relationship Id="rId2" Type="http://schemas.openxmlformats.org/officeDocument/2006/relationships/customXml" Target="../ink/ink980.xml"/><Relationship Id="rId29" Type="http://schemas.openxmlformats.org/officeDocument/2006/relationships/image" Target="../media/image1001.png"/><Relationship Id="rId276" Type="http://schemas.openxmlformats.org/officeDocument/2006/relationships/customXml" Target="../ink/ink1117.xml"/><Relationship Id="rId441" Type="http://schemas.openxmlformats.org/officeDocument/2006/relationships/image" Target="../media/image1207.png"/><Relationship Id="rId40" Type="http://schemas.openxmlformats.org/officeDocument/2006/relationships/customXml" Target="../ink/ink999.xml"/><Relationship Id="rId115" Type="http://schemas.openxmlformats.org/officeDocument/2006/relationships/image" Target="../media/image1044.png"/><Relationship Id="rId136" Type="http://schemas.openxmlformats.org/officeDocument/2006/relationships/customXml" Target="../ink/ink1047.xml"/><Relationship Id="rId157" Type="http://schemas.openxmlformats.org/officeDocument/2006/relationships/image" Target="../media/image1065.png"/><Relationship Id="rId178" Type="http://schemas.openxmlformats.org/officeDocument/2006/relationships/customXml" Target="../ink/ink1068.xml"/><Relationship Id="rId301" Type="http://schemas.openxmlformats.org/officeDocument/2006/relationships/image" Target="../media/image1137.png"/><Relationship Id="rId322" Type="http://schemas.openxmlformats.org/officeDocument/2006/relationships/customXml" Target="../ink/ink1140.xml"/><Relationship Id="rId343" Type="http://schemas.openxmlformats.org/officeDocument/2006/relationships/image" Target="../media/image1158.png"/><Relationship Id="rId364" Type="http://schemas.openxmlformats.org/officeDocument/2006/relationships/customXml" Target="../ink/ink1161.xml"/><Relationship Id="rId61" Type="http://schemas.openxmlformats.org/officeDocument/2006/relationships/image" Target="../media/image1017.png"/><Relationship Id="rId82" Type="http://schemas.openxmlformats.org/officeDocument/2006/relationships/customXml" Target="../ink/ink1020.xml"/><Relationship Id="rId199" Type="http://schemas.openxmlformats.org/officeDocument/2006/relationships/image" Target="../media/image1086.png"/><Relationship Id="rId203" Type="http://schemas.openxmlformats.org/officeDocument/2006/relationships/image" Target="../media/image1088.png"/><Relationship Id="rId385" Type="http://schemas.openxmlformats.org/officeDocument/2006/relationships/image" Target="../media/image1179.png"/><Relationship Id="rId19" Type="http://schemas.openxmlformats.org/officeDocument/2006/relationships/image" Target="../media/image996.png"/><Relationship Id="rId224" Type="http://schemas.openxmlformats.org/officeDocument/2006/relationships/customXml" Target="../ink/ink1091.xml"/><Relationship Id="rId245" Type="http://schemas.openxmlformats.org/officeDocument/2006/relationships/image" Target="../media/image1109.png"/><Relationship Id="rId266" Type="http://schemas.openxmlformats.org/officeDocument/2006/relationships/customXml" Target="../ink/ink1112.xml"/><Relationship Id="rId287" Type="http://schemas.openxmlformats.org/officeDocument/2006/relationships/image" Target="../media/image1130.png"/><Relationship Id="rId410" Type="http://schemas.openxmlformats.org/officeDocument/2006/relationships/customXml" Target="../ink/ink1184.xml"/><Relationship Id="rId431" Type="http://schemas.openxmlformats.org/officeDocument/2006/relationships/image" Target="../media/image1202.png"/><Relationship Id="rId452" Type="http://schemas.openxmlformats.org/officeDocument/2006/relationships/customXml" Target="../ink/ink1205.xml"/><Relationship Id="rId30" Type="http://schemas.openxmlformats.org/officeDocument/2006/relationships/customXml" Target="../ink/ink994.xml"/><Relationship Id="rId105" Type="http://schemas.openxmlformats.org/officeDocument/2006/relationships/image" Target="../media/image1039.png"/><Relationship Id="rId126" Type="http://schemas.openxmlformats.org/officeDocument/2006/relationships/customXml" Target="../ink/ink1042.xml"/><Relationship Id="rId147" Type="http://schemas.openxmlformats.org/officeDocument/2006/relationships/image" Target="../media/image1060.png"/><Relationship Id="rId168" Type="http://schemas.openxmlformats.org/officeDocument/2006/relationships/customXml" Target="../ink/ink1063.xml"/><Relationship Id="rId312" Type="http://schemas.openxmlformats.org/officeDocument/2006/relationships/customXml" Target="../ink/ink1135.xml"/><Relationship Id="rId333" Type="http://schemas.openxmlformats.org/officeDocument/2006/relationships/image" Target="../media/image1153.png"/><Relationship Id="rId354" Type="http://schemas.openxmlformats.org/officeDocument/2006/relationships/customXml" Target="../ink/ink1156.xml"/><Relationship Id="rId51" Type="http://schemas.openxmlformats.org/officeDocument/2006/relationships/image" Target="../media/image1012.png"/><Relationship Id="rId72" Type="http://schemas.openxmlformats.org/officeDocument/2006/relationships/customXml" Target="../ink/ink1015.xml"/><Relationship Id="rId93" Type="http://schemas.openxmlformats.org/officeDocument/2006/relationships/image" Target="../media/image1033.png"/><Relationship Id="rId189" Type="http://schemas.openxmlformats.org/officeDocument/2006/relationships/image" Target="../media/image1081.png"/><Relationship Id="rId375" Type="http://schemas.openxmlformats.org/officeDocument/2006/relationships/image" Target="../media/image1174.png"/><Relationship Id="rId396" Type="http://schemas.openxmlformats.org/officeDocument/2006/relationships/customXml" Target="../ink/ink1177.xml"/><Relationship Id="rId3" Type="http://schemas.openxmlformats.org/officeDocument/2006/relationships/image" Target="../media/image988.png"/><Relationship Id="rId214" Type="http://schemas.openxmlformats.org/officeDocument/2006/relationships/customXml" Target="../ink/ink1086.xml"/><Relationship Id="rId235" Type="http://schemas.openxmlformats.org/officeDocument/2006/relationships/image" Target="../media/image1104.png"/><Relationship Id="rId256" Type="http://schemas.openxmlformats.org/officeDocument/2006/relationships/customXml" Target="../ink/ink1107.xml"/><Relationship Id="rId277" Type="http://schemas.openxmlformats.org/officeDocument/2006/relationships/image" Target="../media/image1125.png"/><Relationship Id="rId298" Type="http://schemas.openxmlformats.org/officeDocument/2006/relationships/customXml" Target="../ink/ink1128.xml"/><Relationship Id="rId400" Type="http://schemas.openxmlformats.org/officeDocument/2006/relationships/customXml" Target="../ink/ink1179.xml"/><Relationship Id="rId421" Type="http://schemas.openxmlformats.org/officeDocument/2006/relationships/image" Target="../media/image1197.png"/><Relationship Id="rId442" Type="http://schemas.openxmlformats.org/officeDocument/2006/relationships/customXml" Target="../ink/ink1200.xml"/><Relationship Id="rId116" Type="http://schemas.openxmlformats.org/officeDocument/2006/relationships/customXml" Target="../ink/ink1037.xml"/><Relationship Id="rId137" Type="http://schemas.openxmlformats.org/officeDocument/2006/relationships/image" Target="../media/image1055.png"/><Relationship Id="rId158" Type="http://schemas.openxmlformats.org/officeDocument/2006/relationships/customXml" Target="../ink/ink1058.xml"/><Relationship Id="rId302" Type="http://schemas.openxmlformats.org/officeDocument/2006/relationships/customXml" Target="../ink/ink1130.xml"/><Relationship Id="rId323" Type="http://schemas.openxmlformats.org/officeDocument/2006/relationships/image" Target="../media/image1148.png"/><Relationship Id="rId344" Type="http://schemas.openxmlformats.org/officeDocument/2006/relationships/customXml" Target="../ink/ink1151.xml"/><Relationship Id="rId20" Type="http://schemas.openxmlformats.org/officeDocument/2006/relationships/customXml" Target="../ink/ink989.xml"/><Relationship Id="rId41" Type="http://schemas.openxmlformats.org/officeDocument/2006/relationships/image" Target="../media/image1007.png"/><Relationship Id="rId62" Type="http://schemas.openxmlformats.org/officeDocument/2006/relationships/customXml" Target="../ink/ink1010.xml"/><Relationship Id="rId83" Type="http://schemas.openxmlformats.org/officeDocument/2006/relationships/image" Target="../media/image1028.png"/><Relationship Id="rId179" Type="http://schemas.openxmlformats.org/officeDocument/2006/relationships/image" Target="../media/image1076.png"/><Relationship Id="rId365" Type="http://schemas.openxmlformats.org/officeDocument/2006/relationships/image" Target="../media/image1169.png"/><Relationship Id="rId386" Type="http://schemas.openxmlformats.org/officeDocument/2006/relationships/customXml" Target="../ink/ink1172.xml"/><Relationship Id="rId190" Type="http://schemas.openxmlformats.org/officeDocument/2006/relationships/customXml" Target="../ink/ink1074.xml"/><Relationship Id="rId204" Type="http://schemas.openxmlformats.org/officeDocument/2006/relationships/customXml" Target="../ink/ink1081.xml"/><Relationship Id="rId225" Type="http://schemas.openxmlformats.org/officeDocument/2006/relationships/image" Target="../media/image1099.png"/><Relationship Id="rId246" Type="http://schemas.openxmlformats.org/officeDocument/2006/relationships/customXml" Target="../ink/ink1102.xml"/><Relationship Id="rId267" Type="http://schemas.openxmlformats.org/officeDocument/2006/relationships/image" Target="../media/image1120.png"/><Relationship Id="rId288" Type="http://schemas.openxmlformats.org/officeDocument/2006/relationships/customXml" Target="../ink/ink1123.xml"/><Relationship Id="rId411" Type="http://schemas.openxmlformats.org/officeDocument/2006/relationships/image" Target="../media/image1192.png"/><Relationship Id="rId432" Type="http://schemas.openxmlformats.org/officeDocument/2006/relationships/customXml" Target="../ink/ink1195.xml"/><Relationship Id="rId453" Type="http://schemas.openxmlformats.org/officeDocument/2006/relationships/image" Target="../media/image1213.png"/><Relationship Id="rId106" Type="http://schemas.openxmlformats.org/officeDocument/2006/relationships/customXml" Target="../ink/ink1032.xml"/><Relationship Id="rId127" Type="http://schemas.openxmlformats.org/officeDocument/2006/relationships/image" Target="../media/image1050.png"/><Relationship Id="rId313" Type="http://schemas.openxmlformats.org/officeDocument/2006/relationships/image" Target="../media/image1143.png"/><Relationship Id="rId10" Type="http://schemas.openxmlformats.org/officeDocument/2006/relationships/customXml" Target="../ink/ink984.xml"/><Relationship Id="rId31" Type="http://schemas.openxmlformats.org/officeDocument/2006/relationships/image" Target="../media/image1002.png"/><Relationship Id="rId52" Type="http://schemas.openxmlformats.org/officeDocument/2006/relationships/customXml" Target="../ink/ink1005.xml"/><Relationship Id="rId73" Type="http://schemas.openxmlformats.org/officeDocument/2006/relationships/image" Target="../media/image1023.png"/><Relationship Id="rId94" Type="http://schemas.openxmlformats.org/officeDocument/2006/relationships/customXml" Target="../ink/ink1026.xml"/><Relationship Id="rId148" Type="http://schemas.openxmlformats.org/officeDocument/2006/relationships/customXml" Target="../ink/ink1053.xml"/><Relationship Id="rId169" Type="http://schemas.openxmlformats.org/officeDocument/2006/relationships/image" Target="../media/image1071.png"/><Relationship Id="rId334" Type="http://schemas.openxmlformats.org/officeDocument/2006/relationships/customXml" Target="../ink/ink1146.xml"/><Relationship Id="rId355" Type="http://schemas.openxmlformats.org/officeDocument/2006/relationships/image" Target="../media/image1164.png"/><Relationship Id="rId376" Type="http://schemas.openxmlformats.org/officeDocument/2006/relationships/customXml" Target="../ink/ink1167.xml"/><Relationship Id="rId397" Type="http://schemas.openxmlformats.org/officeDocument/2006/relationships/image" Target="../media/image1185.png"/><Relationship Id="rId4" Type="http://schemas.openxmlformats.org/officeDocument/2006/relationships/customXml" Target="../ink/ink981.xml"/><Relationship Id="rId180" Type="http://schemas.openxmlformats.org/officeDocument/2006/relationships/customXml" Target="../ink/ink1069.xml"/><Relationship Id="rId215" Type="http://schemas.openxmlformats.org/officeDocument/2006/relationships/image" Target="../media/image1094.png"/><Relationship Id="rId236" Type="http://schemas.openxmlformats.org/officeDocument/2006/relationships/customXml" Target="../ink/ink1097.xml"/><Relationship Id="rId257" Type="http://schemas.openxmlformats.org/officeDocument/2006/relationships/image" Target="../media/image1115.png"/><Relationship Id="rId278" Type="http://schemas.openxmlformats.org/officeDocument/2006/relationships/customXml" Target="../ink/ink1118.xml"/><Relationship Id="rId401" Type="http://schemas.openxmlformats.org/officeDocument/2006/relationships/image" Target="../media/image1187.png"/><Relationship Id="rId422" Type="http://schemas.openxmlformats.org/officeDocument/2006/relationships/customXml" Target="../ink/ink1190.xml"/><Relationship Id="rId443" Type="http://schemas.openxmlformats.org/officeDocument/2006/relationships/image" Target="../media/image1208.png"/><Relationship Id="rId303" Type="http://schemas.openxmlformats.org/officeDocument/2006/relationships/image" Target="../media/image1138.png"/><Relationship Id="rId42" Type="http://schemas.openxmlformats.org/officeDocument/2006/relationships/customXml" Target="../ink/ink1000.xml"/><Relationship Id="rId84" Type="http://schemas.openxmlformats.org/officeDocument/2006/relationships/customXml" Target="../ink/ink1021.xml"/><Relationship Id="rId138" Type="http://schemas.openxmlformats.org/officeDocument/2006/relationships/customXml" Target="../ink/ink1048.xml"/><Relationship Id="rId345" Type="http://schemas.openxmlformats.org/officeDocument/2006/relationships/image" Target="../media/image1159.png"/><Relationship Id="rId387" Type="http://schemas.openxmlformats.org/officeDocument/2006/relationships/image" Target="../media/image1180.png"/><Relationship Id="rId191" Type="http://schemas.openxmlformats.org/officeDocument/2006/relationships/image" Target="../media/image1082.png"/><Relationship Id="rId205" Type="http://schemas.openxmlformats.org/officeDocument/2006/relationships/image" Target="../media/image1089.png"/><Relationship Id="rId247" Type="http://schemas.openxmlformats.org/officeDocument/2006/relationships/image" Target="../media/image1110.png"/><Relationship Id="rId412" Type="http://schemas.openxmlformats.org/officeDocument/2006/relationships/customXml" Target="../ink/ink1185.xml"/><Relationship Id="rId107" Type="http://schemas.openxmlformats.org/officeDocument/2006/relationships/image" Target="../media/image1040.png"/><Relationship Id="rId289" Type="http://schemas.openxmlformats.org/officeDocument/2006/relationships/image" Target="../media/image1131.png"/><Relationship Id="rId454" Type="http://schemas.openxmlformats.org/officeDocument/2006/relationships/customXml" Target="../ink/ink1206.xml"/><Relationship Id="rId11" Type="http://schemas.openxmlformats.org/officeDocument/2006/relationships/image" Target="../media/image992.png"/><Relationship Id="rId53" Type="http://schemas.openxmlformats.org/officeDocument/2006/relationships/image" Target="../media/image1013.png"/><Relationship Id="rId149" Type="http://schemas.openxmlformats.org/officeDocument/2006/relationships/image" Target="../media/image1061.png"/><Relationship Id="rId314" Type="http://schemas.openxmlformats.org/officeDocument/2006/relationships/customXml" Target="../ink/ink1136.xml"/><Relationship Id="rId356" Type="http://schemas.openxmlformats.org/officeDocument/2006/relationships/customXml" Target="../ink/ink1157.xml"/><Relationship Id="rId398" Type="http://schemas.openxmlformats.org/officeDocument/2006/relationships/customXml" Target="../ink/ink1178.xml"/><Relationship Id="rId95" Type="http://schemas.openxmlformats.org/officeDocument/2006/relationships/image" Target="../media/image1034.png"/><Relationship Id="rId160" Type="http://schemas.openxmlformats.org/officeDocument/2006/relationships/customXml" Target="../ink/ink1059.xml"/><Relationship Id="rId216" Type="http://schemas.openxmlformats.org/officeDocument/2006/relationships/customXml" Target="../ink/ink1087.xml"/><Relationship Id="rId423" Type="http://schemas.openxmlformats.org/officeDocument/2006/relationships/image" Target="../media/image1198.png"/><Relationship Id="rId258" Type="http://schemas.openxmlformats.org/officeDocument/2006/relationships/customXml" Target="../ink/ink1108.xml"/><Relationship Id="rId22" Type="http://schemas.openxmlformats.org/officeDocument/2006/relationships/customXml" Target="../ink/ink990.xml"/><Relationship Id="rId64" Type="http://schemas.openxmlformats.org/officeDocument/2006/relationships/customXml" Target="../ink/ink1011.xml"/><Relationship Id="rId118" Type="http://schemas.openxmlformats.org/officeDocument/2006/relationships/customXml" Target="../ink/ink1038.xml"/><Relationship Id="rId325" Type="http://schemas.openxmlformats.org/officeDocument/2006/relationships/image" Target="../media/image1149.png"/><Relationship Id="rId367" Type="http://schemas.openxmlformats.org/officeDocument/2006/relationships/image" Target="../media/image1170.png"/><Relationship Id="rId171" Type="http://schemas.openxmlformats.org/officeDocument/2006/relationships/image" Target="../media/image1072.png"/><Relationship Id="rId227" Type="http://schemas.openxmlformats.org/officeDocument/2006/relationships/image" Target="../media/image1100.png"/><Relationship Id="rId269" Type="http://schemas.openxmlformats.org/officeDocument/2006/relationships/image" Target="../media/image1121.png"/><Relationship Id="rId434" Type="http://schemas.openxmlformats.org/officeDocument/2006/relationships/customXml" Target="../ink/ink1196.xml"/><Relationship Id="rId33" Type="http://schemas.openxmlformats.org/officeDocument/2006/relationships/image" Target="../media/image1003.png"/><Relationship Id="rId129" Type="http://schemas.openxmlformats.org/officeDocument/2006/relationships/image" Target="../media/image1051.png"/><Relationship Id="rId280" Type="http://schemas.openxmlformats.org/officeDocument/2006/relationships/customXml" Target="../ink/ink1119.xml"/><Relationship Id="rId336" Type="http://schemas.openxmlformats.org/officeDocument/2006/relationships/customXml" Target="../ink/ink1147.xml"/><Relationship Id="rId75" Type="http://schemas.openxmlformats.org/officeDocument/2006/relationships/image" Target="../media/image1024.png"/><Relationship Id="rId140" Type="http://schemas.openxmlformats.org/officeDocument/2006/relationships/customXml" Target="../ink/ink1049.xml"/><Relationship Id="rId182" Type="http://schemas.openxmlformats.org/officeDocument/2006/relationships/customXml" Target="../ink/ink1070.xml"/><Relationship Id="rId378" Type="http://schemas.openxmlformats.org/officeDocument/2006/relationships/customXml" Target="../ink/ink1168.xml"/><Relationship Id="rId403" Type="http://schemas.openxmlformats.org/officeDocument/2006/relationships/image" Target="../media/image1188.png"/><Relationship Id="rId6" Type="http://schemas.openxmlformats.org/officeDocument/2006/relationships/customXml" Target="../ink/ink982.xml"/><Relationship Id="rId238" Type="http://schemas.openxmlformats.org/officeDocument/2006/relationships/customXml" Target="../ink/ink1098.xml"/><Relationship Id="rId445" Type="http://schemas.openxmlformats.org/officeDocument/2006/relationships/image" Target="../media/image1209.png"/><Relationship Id="rId291" Type="http://schemas.openxmlformats.org/officeDocument/2006/relationships/image" Target="../media/image1132.png"/><Relationship Id="rId305" Type="http://schemas.openxmlformats.org/officeDocument/2006/relationships/image" Target="../media/image1139.png"/><Relationship Id="rId347" Type="http://schemas.openxmlformats.org/officeDocument/2006/relationships/image" Target="../media/image1160.png"/><Relationship Id="rId44" Type="http://schemas.openxmlformats.org/officeDocument/2006/relationships/customXml" Target="../ink/ink1001.xml"/><Relationship Id="rId86" Type="http://schemas.openxmlformats.org/officeDocument/2006/relationships/customXml" Target="../ink/ink1022.xml"/><Relationship Id="rId151" Type="http://schemas.openxmlformats.org/officeDocument/2006/relationships/image" Target="../media/image1062.png"/><Relationship Id="rId389" Type="http://schemas.openxmlformats.org/officeDocument/2006/relationships/image" Target="../media/image1181.png"/><Relationship Id="rId193" Type="http://schemas.openxmlformats.org/officeDocument/2006/relationships/image" Target="../media/image1083.png"/><Relationship Id="rId207" Type="http://schemas.openxmlformats.org/officeDocument/2006/relationships/image" Target="../media/image1090.png"/><Relationship Id="rId249" Type="http://schemas.openxmlformats.org/officeDocument/2006/relationships/image" Target="../media/image1111.png"/><Relationship Id="rId414" Type="http://schemas.openxmlformats.org/officeDocument/2006/relationships/customXml" Target="../ink/ink1186.xml"/><Relationship Id="rId456" Type="http://schemas.openxmlformats.org/officeDocument/2006/relationships/customXml" Target="../ink/ink1207.xml"/><Relationship Id="rId13" Type="http://schemas.openxmlformats.org/officeDocument/2006/relationships/image" Target="../media/image993.png"/><Relationship Id="rId109" Type="http://schemas.openxmlformats.org/officeDocument/2006/relationships/image" Target="../media/image1041.png"/><Relationship Id="rId260" Type="http://schemas.openxmlformats.org/officeDocument/2006/relationships/customXml" Target="../ink/ink1109.xml"/><Relationship Id="rId316" Type="http://schemas.openxmlformats.org/officeDocument/2006/relationships/customXml" Target="../ink/ink1137.xml"/><Relationship Id="rId55" Type="http://schemas.openxmlformats.org/officeDocument/2006/relationships/image" Target="../media/image1014.png"/><Relationship Id="rId97" Type="http://schemas.openxmlformats.org/officeDocument/2006/relationships/image" Target="../media/image1035.png"/><Relationship Id="rId120" Type="http://schemas.openxmlformats.org/officeDocument/2006/relationships/customXml" Target="../ink/ink1039.xml"/><Relationship Id="rId358" Type="http://schemas.openxmlformats.org/officeDocument/2006/relationships/customXml" Target="../ink/ink1158.xml"/><Relationship Id="rId162" Type="http://schemas.openxmlformats.org/officeDocument/2006/relationships/customXml" Target="../ink/ink1060.xml"/><Relationship Id="rId218" Type="http://schemas.openxmlformats.org/officeDocument/2006/relationships/customXml" Target="../ink/ink1088.xml"/><Relationship Id="rId425" Type="http://schemas.openxmlformats.org/officeDocument/2006/relationships/image" Target="../media/image1199.png"/><Relationship Id="rId271" Type="http://schemas.openxmlformats.org/officeDocument/2006/relationships/image" Target="../media/image1122.png"/><Relationship Id="rId24" Type="http://schemas.openxmlformats.org/officeDocument/2006/relationships/customXml" Target="../ink/ink991.xml"/><Relationship Id="rId66" Type="http://schemas.openxmlformats.org/officeDocument/2006/relationships/customXml" Target="../ink/ink1012.xml"/><Relationship Id="rId131" Type="http://schemas.openxmlformats.org/officeDocument/2006/relationships/image" Target="../media/image1052.png"/><Relationship Id="rId327" Type="http://schemas.openxmlformats.org/officeDocument/2006/relationships/image" Target="../media/image1150.png"/><Relationship Id="rId369" Type="http://schemas.openxmlformats.org/officeDocument/2006/relationships/image" Target="../media/image1171.png"/><Relationship Id="rId173" Type="http://schemas.openxmlformats.org/officeDocument/2006/relationships/image" Target="../media/image1073.png"/><Relationship Id="rId229" Type="http://schemas.openxmlformats.org/officeDocument/2006/relationships/image" Target="../media/image1101.png"/><Relationship Id="rId380" Type="http://schemas.openxmlformats.org/officeDocument/2006/relationships/customXml" Target="../ink/ink1169.xml"/><Relationship Id="rId436" Type="http://schemas.openxmlformats.org/officeDocument/2006/relationships/customXml" Target="../ink/ink1197.xml"/><Relationship Id="rId240" Type="http://schemas.openxmlformats.org/officeDocument/2006/relationships/customXml" Target="../ink/ink1099.xml"/><Relationship Id="rId35" Type="http://schemas.openxmlformats.org/officeDocument/2006/relationships/image" Target="../media/image1004.png"/><Relationship Id="rId77" Type="http://schemas.openxmlformats.org/officeDocument/2006/relationships/image" Target="../media/image1025.png"/><Relationship Id="rId100" Type="http://schemas.openxmlformats.org/officeDocument/2006/relationships/customXml" Target="../ink/ink1029.xml"/><Relationship Id="rId282" Type="http://schemas.openxmlformats.org/officeDocument/2006/relationships/customXml" Target="../ink/ink1120.xml"/><Relationship Id="rId338" Type="http://schemas.openxmlformats.org/officeDocument/2006/relationships/customXml" Target="../ink/ink1148.xml"/><Relationship Id="rId8" Type="http://schemas.openxmlformats.org/officeDocument/2006/relationships/customXml" Target="../ink/ink983.xml"/><Relationship Id="rId142" Type="http://schemas.openxmlformats.org/officeDocument/2006/relationships/customXml" Target="../ink/ink1050.xml"/><Relationship Id="rId184" Type="http://schemas.openxmlformats.org/officeDocument/2006/relationships/customXml" Target="../ink/ink1071.xml"/><Relationship Id="rId391" Type="http://schemas.openxmlformats.org/officeDocument/2006/relationships/image" Target="../media/image1182.png"/><Relationship Id="rId405" Type="http://schemas.openxmlformats.org/officeDocument/2006/relationships/image" Target="../media/image1189.png"/><Relationship Id="rId447" Type="http://schemas.openxmlformats.org/officeDocument/2006/relationships/image" Target="../media/image1210.png"/><Relationship Id="rId251" Type="http://schemas.openxmlformats.org/officeDocument/2006/relationships/image" Target="../media/image1112.png"/><Relationship Id="rId46" Type="http://schemas.openxmlformats.org/officeDocument/2006/relationships/customXml" Target="../ink/ink1002.xml"/><Relationship Id="rId293" Type="http://schemas.openxmlformats.org/officeDocument/2006/relationships/image" Target="../media/image1133.png"/><Relationship Id="rId307" Type="http://schemas.openxmlformats.org/officeDocument/2006/relationships/image" Target="../media/image1140.png"/><Relationship Id="rId349" Type="http://schemas.openxmlformats.org/officeDocument/2006/relationships/image" Target="../media/image1161.png"/><Relationship Id="rId88" Type="http://schemas.openxmlformats.org/officeDocument/2006/relationships/customXml" Target="../ink/ink1023.xml"/><Relationship Id="rId111" Type="http://schemas.openxmlformats.org/officeDocument/2006/relationships/image" Target="../media/image1042.png"/><Relationship Id="rId153" Type="http://schemas.openxmlformats.org/officeDocument/2006/relationships/image" Target="../media/image1063.png"/><Relationship Id="rId195" Type="http://schemas.openxmlformats.org/officeDocument/2006/relationships/image" Target="../media/image1084.png"/><Relationship Id="rId209" Type="http://schemas.openxmlformats.org/officeDocument/2006/relationships/image" Target="../media/image1091.png"/><Relationship Id="rId360" Type="http://schemas.openxmlformats.org/officeDocument/2006/relationships/customXml" Target="../ink/ink1159.xml"/><Relationship Id="rId416" Type="http://schemas.openxmlformats.org/officeDocument/2006/relationships/customXml" Target="../ink/ink1187.xml"/><Relationship Id="rId220" Type="http://schemas.openxmlformats.org/officeDocument/2006/relationships/customXml" Target="../ink/ink1089.xml"/><Relationship Id="rId458" Type="http://schemas.openxmlformats.org/officeDocument/2006/relationships/customXml" Target="../ink/ink1208.xml"/><Relationship Id="rId15" Type="http://schemas.openxmlformats.org/officeDocument/2006/relationships/image" Target="../media/image994.png"/><Relationship Id="rId57" Type="http://schemas.openxmlformats.org/officeDocument/2006/relationships/image" Target="../media/image1015.png"/><Relationship Id="rId262" Type="http://schemas.openxmlformats.org/officeDocument/2006/relationships/customXml" Target="../ink/ink1110.xml"/><Relationship Id="rId318" Type="http://schemas.openxmlformats.org/officeDocument/2006/relationships/customXml" Target="../ink/ink1138.xml"/><Relationship Id="rId99" Type="http://schemas.openxmlformats.org/officeDocument/2006/relationships/image" Target="../media/image1036.png"/><Relationship Id="rId122" Type="http://schemas.openxmlformats.org/officeDocument/2006/relationships/customXml" Target="../ink/ink1040.xml"/><Relationship Id="rId164" Type="http://schemas.openxmlformats.org/officeDocument/2006/relationships/customXml" Target="../ink/ink1061.xml"/><Relationship Id="rId371" Type="http://schemas.openxmlformats.org/officeDocument/2006/relationships/image" Target="../media/image1172.png"/><Relationship Id="rId427" Type="http://schemas.openxmlformats.org/officeDocument/2006/relationships/image" Target="../media/image1200.png"/><Relationship Id="rId26" Type="http://schemas.openxmlformats.org/officeDocument/2006/relationships/customXml" Target="../ink/ink992.xml"/><Relationship Id="rId231" Type="http://schemas.openxmlformats.org/officeDocument/2006/relationships/image" Target="../media/image1102.png"/><Relationship Id="rId273" Type="http://schemas.openxmlformats.org/officeDocument/2006/relationships/image" Target="../media/image1123.png"/><Relationship Id="rId329" Type="http://schemas.openxmlformats.org/officeDocument/2006/relationships/image" Target="../media/image1151.png"/><Relationship Id="rId68" Type="http://schemas.openxmlformats.org/officeDocument/2006/relationships/customXml" Target="../ink/ink1013.xml"/><Relationship Id="rId133" Type="http://schemas.openxmlformats.org/officeDocument/2006/relationships/image" Target="../media/image1053.png"/><Relationship Id="rId175" Type="http://schemas.openxmlformats.org/officeDocument/2006/relationships/image" Target="../media/image1074.png"/><Relationship Id="rId340" Type="http://schemas.openxmlformats.org/officeDocument/2006/relationships/customXml" Target="../ink/ink1149.xml"/><Relationship Id="rId200" Type="http://schemas.openxmlformats.org/officeDocument/2006/relationships/customXml" Target="../ink/ink1079.xml"/><Relationship Id="rId382" Type="http://schemas.openxmlformats.org/officeDocument/2006/relationships/customXml" Target="../ink/ink1170.xml"/><Relationship Id="rId438" Type="http://schemas.openxmlformats.org/officeDocument/2006/relationships/customXml" Target="../ink/ink1198.xml"/><Relationship Id="rId242" Type="http://schemas.openxmlformats.org/officeDocument/2006/relationships/customXml" Target="../ink/ink1100.xml"/><Relationship Id="rId284" Type="http://schemas.openxmlformats.org/officeDocument/2006/relationships/customXml" Target="../ink/ink1121.xml"/><Relationship Id="rId37" Type="http://schemas.openxmlformats.org/officeDocument/2006/relationships/image" Target="../media/image1005.png"/><Relationship Id="rId79" Type="http://schemas.openxmlformats.org/officeDocument/2006/relationships/image" Target="../media/image1026.png"/><Relationship Id="rId102" Type="http://schemas.openxmlformats.org/officeDocument/2006/relationships/customXml" Target="../ink/ink1030.xml"/><Relationship Id="rId144" Type="http://schemas.openxmlformats.org/officeDocument/2006/relationships/customXml" Target="../ink/ink1051.xml"/><Relationship Id="rId90" Type="http://schemas.openxmlformats.org/officeDocument/2006/relationships/customXml" Target="../ink/ink1024.xml"/><Relationship Id="rId186" Type="http://schemas.openxmlformats.org/officeDocument/2006/relationships/customXml" Target="../ink/ink1072.xml"/><Relationship Id="rId351" Type="http://schemas.openxmlformats.org/officeDocument/2006/relationships/image" Target="../media/image1162.png"/><Relationship Id="rId393" Type="http://schemas.openxmlformats.org/officeDocument/2006/relationships/image" Target="../media/image1183.png"/><Relationship Id="rId407" Type="http://schemas.openxmlformats.org/officeDocument/2006/relationships/image" Target="../media/image1190.png"/><Relationship Id="rId449" Type="http://schemas.openxmlformats.org/officeDocument/2006/relationships/image" Target="../media/image1211.png"/><Relationship Id="rId211" Type="http://schemas.openxmlformats.org/officeDocument/2006/relationships/image" Target="../media/image1092.png"/><Relationship Id="rId253" Type="http://schemas.openxmlformats.org/officeDocument/2006/relationships/image" Target="../media/image1113.png"/><Relationship Id="rId295" Type="http://schemas.openxmlformats.org/officeDocument/2006/relationships/image" Target="../media/image1134.png"/><Relationship Id="rId309" Type="http://schemas.openxmlformats.org/officeDocument/2006/relationships/image" Target="../media/image1141.png"/><Relationship Id="rId460" Type="http://schemas.openxmlformats.org/officeDocument/2006/relationships/customXml" Target="../ink/ink1209.xml"/><Relationship Id="rId48" Type="http://schemas.openxmlformats.org/officeDocument/2006/relationships/customXml" Target="../ink/ink1003.xml"/><Relationship Id="rId113" Type="http://schemas.openxmlformats.org/officeDocument/2006/relationships/image" Target="../media/image1043.png"/><Relationship Id="rId320" Type="http://schemas.openxmlformats.org/officeDocument/2006/relationships/customXml" Target="../ink/ink1139.xml"/><Relationship Id="rId155" Type="http://schemas.openxmlformats.org/officeDocument/2006/relationships/image" Target="../media/image1064.png"/><Relationship Id="rId197" Type="http://schemas.openxmlformats.org/officeDocument/2006/relationships/image" Target="../media/image1085.png"/><Relationship Id="rId362" Type="http://schemas.openxmlformats.org/officeDocument/2006/relationships/customXml" Target="../ink/ink1160.xml"/><Relationship Id="rId418" Type="http://schemas.openxmlformats.org/officeDocument/2006/relationships/customXml" Target="../ink/ink1188.xml"/><Relationship Id="rId222" Type="http://schemas.openxmlformats.org/officeDocument/2006/relationships/customXml" Target="../ink/ink1090.xml"/><Relationship Id="rId264" Type="http://schemas.openxmlformats.org/officeDocument/2006/relationships/customXml" Target="../ink/ink1111.xml"/><Relationship Id="rId17" Type="http://schemas.openxmlformats.org/officeDocument/2006/relationships/image" Target="../media/image995.png"/><Relationship Id="rId59" Type="http://schemas.openxmlformats.org/officeDocument/2006/relationships/image" Target="../media/image1016.png"/><Relationship Id="rId124" Type="http://schemas.openxmlformats.org/officeDocument/2006/relationships/customXml" Target="../ink/ink1041.xml"/><Relationship Id="rId70" Type="http://schemas.openxmlformats.org/officeDocument/2006/relationships/customXml" Target="../ink/ink1014.xml"/><Relationship Id="rId166" Type="http://schemas.openxmlformats.org/officeDocument/2006/relationships/customXml" Target="../ink/ink1062.xml"/><Relationship Id="rId331" Type="http://schemas.openxmlformats.org/officeDocument/2006/relationships/image" Target="../media/image1152.png"/><Relationship Id="rId373" Type="http://schemas.openxmlformats.org/officeDocument/2006/relationships/image" Target="../media/image1173.png"/><Relationship Id="rId429" Type="http://schemas.openxmlformats.org/officeDocument/2006/relationships/image" Target="../media/image1201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03.png"/><Relationship Id="rId440" Type="http://schemas.openxmlformats.org/officeDocument/2006/relationships/customXml" Target="../ink/ink1199.xml"/><Relationship Id="rId28" Type="http://schemas.openxmlformats.org/officeDocument/2006/relationships/customXml" Target="../ink/ink993.xml"/><Relationship Id="rId275" Type="http://schemas.openxmlformats.org/officeDocument/2006/relationships/image" Target="../media/image1124.png"/><Relationship Id="rId300" Type="http://schemas.openxmlformats.org/officeDocument/2006/relationships/customXml" Target="../ink/ink1129.xml"/><Relationship Id="rId81" Type="http://schemas.openxmlformats.org/officeDocument/2006/relationships/image" Target="../media/image1027.png"/><Relationship Id="rId135" Type="http://schemas.openxmlformats.org/officeDocument/2006/relationships/image" Target="../media/image1054.png"/><Relationship Id="rId177" Type="http://schemas.openxmlformats.org/officeDocument/2006/relationships/image" Target="../media/image1075.png"/><Relationship Id="rId342" Type="http://schemas.openxmlformats.org/officeDocument/2006/relationships/customXml" Target="../ink/ink1150.xml"/><Relationship Id="rId384" Type="http://schemas.openxmlformats.org/officeDocument/2006/relationships/customXml" Target="../ink/ink1171.xml"/><Relationship Id="rId202" Type="http://schemas.openxmlformats.org/officeDocument/2006/relationships/customXml" Target="../ink/ink1080.xml"/><Relationship Id="rId244" Type="http://schemas.openxmlformats.org/officeDocument/2006/relationships/customXml" Target="../ink/ink1101.xml"/><Relationship Id="rId39" Type="http://schemas.openxmlformats.org/officeDocument/2006/relationships/image" Target="../media/image1006.png"/><Relationship Id="rId286" Type="http://schemas.openxmlformats.org/officeDocument/2006/relationships/customXml" Target="../ink/ink1122.xml"/><Relationship Id="rId451" Type="http://schemas.openxmlformats.org/officeDocument/2006/relationships/image" Target="../media/image1212.png"/><Relationship Id="rId50" Type="http://schemas.openxmlformats.org/officeDocument/2006/relationships/customXml" Target="../ink/ink1004.xml"/><Relationship Id="rId104" Type="http://schemas.openxmlformats.org/officeDocument/2006/relationships/customXml" Target="../ink/ink1031.xml"/><Relationship Id="rId146" Type="http://schemas.openxmlformats.org/officeDocument/2006/relationships/customXml" Target="../ink/ink1052.xml"/><Relationship Id="rId188" Type="http://schemas.openxmlformats.org/officeDocument/2006/relationships/customXml" Target="../ink/ink1073.xml"/><Relationship Id="rId311" Type="http://schemas.openxmlformats.org/officeDocument/2006/relationships/image" Target="../media/image1142.png"/><Relationship Id="rId353" Type="http://schemas.openxmlformats.org/officeDocument/2006/relationships/image" Target="../media/image1163.png"/><Relationship Id="rId395" Type="http://schemas.openxmlformats.org/officeDocument/2006/relationships/image" Target="../media/image1184.png"/><Relationship Id="rId409" Type="http://schemas.openxmlformats.org/officeDocument/2006/relationships/image" Target="../media/image1191.png"/><Relationship Id="rId92" Type="http://schemas.openxmlformats.org/officeDocument/2006/relationships/customXml" Target="../ink/ink1025.xml"/><Relationship Id="rId213" Type="http://schemas.openxmlformats.org/officeDocument/2006/relationships/image" Target="../media/image1093.png"/><Relationship Id="rId420" Type="http://schemas.openxmlformats.org/officeDocument/2006/relationships/customXml" Target="../ink/ink1189.xml"/><Relationship Id="rId255" Type="http://schemas.openxmlformats.org/officeDocument/2006/relationships/image" Target="../media/image1114.png"/><Relationship Id="rId297" Type="http://schemas.openxmlformats.org/officeDocument/2006/relationships/image" Target="../media/image1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Lecture 6: Network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 4363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4DAE4E-B51C-4C22-F4B6-4E716E5E4AE5}"/>
                  </a:ext>
                </a:extLst>
              </p14:cNvPr>
              <p14:cNvContentPartPr/>
              <p14:nvPr/>
            </p14:nvContentPartPr>
            <p14:xfrm>
              <a:off x="7074776" y="2362721"/>
              <a:ext cx="18720" cy="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4DAE4E-B51C-4C22-F4B6-4E716E5E4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8656" y="2356601"/>
                <a:ext cx="309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4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49D5-2D86-4CF5-80AA-D9124C52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 Implications for 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3FA7-7284-4D2F-B333-C1870DB5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Secure each architectural component/module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Enterprise Edge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Security of a building 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Don’t forget </a:t>
            </a:r>
            <a:r>
              <a:rPr lang="en-US"/>
              <a:t>application security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7CC6AE-D994-5F17-9B2B-A426FC88863B}"/>
              </a:ext>
            </a:extLst>
          </p:cNvPr>
          <p:cNvGrpSpPr/>
          <p:nvPr/>
        </p:nvGrpSpPr>
        <p:grpSpPr>
          <a:xfrm>
            <a:off x="1420320" y="2129480"/>
            <a:ext cx="1941480" cy="130680"/>
            <a:chOff x="1420320" y="2129480"/>
            <a:chExt cx="194148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B5FCA8-F9E2-F78E-36CE-A739D7D963B7}"/>
                    </a:ext>
                  </a:extLst>
                </p14:cNvPr>
                <p14:cNvContentPartPr/>
                <p14:nvPr/>
              </p14:nvContentPartPr>
              <p14:xfrm>
                <a:off x="1428600" y="2145680"/>
                <a:ext cx="63000" cy="92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B5FCA8-F9E2-F78E-36CE-A739D7D963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24280" y="2141360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4B0D9B-1848-4271-B065-D9D785440A19}"/>
                    </a:ext>
                  </a:extLst>
                </p14:cNvPr>
                <p14:cNvContentPartPr/>
                <p14:nvPr/>
              </p14:nvContentPartPr>
              <p14:xfrm>
                <a:off x="1420320" y="2185280"/>
                <a:ext cx="65520" cy="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4B0D9B-1848-4271-B065-D9D785440A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6000" y="2180960"/>
                  <a:ext cx="74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3804DA-0366-2ED2-6015-2E8FB7FF91D9}"/>
                    </a:ext>
                  </a:extLst>
                </p14:cNvPr>
                <p14:cNvContentPartPr/>
                <p14:nvPr/>
              </p14:nvContentPartPr>
              <p14:xfrm>
                <a:off x="1520400" y="2189960"/>
                <a:ext cx="4680" cy="3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3804DA-0366-2ED2-6015-2E8FB7FF91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6080" y="2185640"/>
                  <a:ext cx="13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D7FE06-79C6-47F0-5E2F-92A981A7E331}"/>
                    </a:ext>
                  </a:extLst>
                </p14:cNvPr>
                <p14:cNvContentPartPr/>
                <p14:nvPr/>
              </p14:nvContentPartPr>
              <p14:xfrm>
                <a:off x="1544880" y="2148920"/>
                <a:ext cx="1440" cy="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D7FE06-79C6-47F0-5E2F-92A981A7E3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0560" y="2144600"/>
                  <a:ext cx="10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6007FE-2418-FF01-0340-BB63535550A2}"/>
                    </a:ext>
                  </a:extLst>
                </p14:cNvPr>
                <p14:cNvContentPartPr/>
                <p14:nvPr/>
              </p14:nvContentPartPr>
              <p14:xfrm>
                <a:off x="1562160" y="2178080"/>
                <a:ext cx="60840" cy="49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6007FE-2418-FF01-0340-BB63535550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7840" y="2173760"/>
                  <a:ext cx="69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29800B-E93B-0869-F25C-3A3A550DF763}"/>
                    </a:ext>
                  </a:extLst>
                </p14:cNvPr>
                <p14:cNvContentPartPr/>
                <p14:nvPr/>
              </p14:nvContentPartPr>
              <p14:xfrm>
                <a:off x="1612920" y="2180600"/>
                <a:ext cx="24840" cy="50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29800B-E93B-0869-F25C-3A3A550DF7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8600" y="2176280"/>
                  <a:ext cx="33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790F9D-C3B8-2887-1853-181C535FDB88}"/>
                    </a:ext>
                  </a:extLst>
                </p14:cNvPr>
                <p14:cNvContentPartPr/>
                <p14:nvPr/>
              </p14:nvContentPartPr>
              <p14:xfrm>
                <a:off x="1659360" y="2189600"/>
                <a:ext cx="68040" cy="4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790F9D-C3B8-2887-1853-181C535FDB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5040" y="2185280"/>
                  <a:ext cx="76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7933CB-E398-32CE-BDB8-BD4372FB4868}"/>
                    </a:ext>
                  </a:extLst>
                </p14:cNvPr>
                <p14:cNvContentPartPr/>
                <p14:nvPr/>
              </p14:nvContentPartPr>
              <p14:xfrm>
                <a:off x="1732440" y="2180960"/>
                <a:ext cx="31320" cy="4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7933CB-E398-32CE-BDB8-BD4372FB48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8120" y="2176640"/>
                  <a:ext cx="39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02D0FE-F4BF-2A82-9062-381428A01556}"/>
                    </a:ext>
                  </a:extLst>
                </p14:cNvPr>
                <p14:cNvContentPartPr/>
                <p14:nvPr/>
              </p14:nvContentPartPr>
              <p14:xfrm>
                <a:off x="1785360" y="2150360"/>
                <a:ext cx="16920" cy="7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02D0FE-F4BF-2A82-9062-381428A015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1040" y="2146040"/>
                  <a:ext cx="25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DDA0BE-5EED-B7EB-8F25-D5AC557A5125}"/>
                    </a:ext>
                  </a:extLst>
                </p14:cNvPr>
                <p14:cNvContentPartPr/>
                <p14:nvPr/>
              </p14:nvContentPartPr>
              <p14:xfrm>
                <a:off x="1828920" y="2134160"/>
                <a:ext cx="20880" cy="9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DDA0BE-5EED-B7EB-8F25-D5AC557A51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4600" y="2129840"/>
                  <a:ext cx="29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EFD3F3-43E5-0D2C-7EF3-241E3F58F125}"/>
                    </a:ext>
                  </a:extLst>
                </p14:cNvPr>
                <p14:cNvContentPartPr/>
                <p14:nvPr/>
              </p14:nvContentPartPr>
              <p14:xfrm>
                <a:off x="1854120" y="2160080"/>
                <a:ext cx="51840" cy="5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EFD3F3-43E5-0D2C-7EF3-241E3F58F1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9800" y="2155760"/>
                  <a:ext cx="60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F4B603-6EE0-A6EB-4C07-CEA71947ADF7}"/>
                    </a:ext>
                  </a:extLst>
                </p14:cNvPr>
                <p14:cNvContentPartPr/>
                <p14:nvPr/>
              </p14:nvContentPartPr>
              <p14:xfrm>
                <a:off x="1941960" y="2133080"/>
                <a:ext cx="91800" cy="127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F4B603-6EE0-A6EB-4C07-CEA71947AD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37640" y="2128760"/>
                  <a:ext cx="100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F7B18B-89CF-A01A-31D7-317DB23FD405}"/>
                    </a:ext>
                  </a:extLst>
                </p14:cNvPr>
                <p14:cNvContentPartPr/>
                <p14:nvPr/>
              </p14:nvContentPartPr>
              <p14:xfrm>
                <a:off x="1995240" y="2173040"/>
                <a:ext cx="21240" cy="62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F7B18B-89CF-A01A-31D7-317DB23FD4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90920" y="2168720"/>
                  <a:ext cx="29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2B9879-370E-12F7-0828-31AB1C74331F}"/>
                    </a:ext>
                  </a:extLst>
                </p14:cNvPr>
                <p14:cNvContentPartPr/>
                <p14:nvPr/>
              </p14:nvContentPartPr>
              <p14:xfrm>
                <a:off x="2007840" y="2200040"/>
                <a:ext cx="37080" cy="1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2B9879-370E-12F7-0828-31AB1C7433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03520" y="2195720"/>
                  <a:ext cx="45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0842A1-C7C8-43BE-C983-269ECCCEC182}"/>
                    </a:ext>
                  </a:extLst>
                </p14:cNvPr>
                <p14:cNvContentPartPr/>
                <p14:nvPr/>
              </p14:nvContentPartPr>
              <p14:xfrm>
                <a:off x="2037000" y="2172680"/>
                <a:ext cx="14760" cy="66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0842A1-C7C8-43BE-C983-269ECCCEC1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2680" y="2168360"/>
                  <a:ext cx="23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66DE6A-8438-2AAF-C547-9914EBD9E1D8}"/>
                    </a:ext>
                  </a:extLst>
                </p14:cNvPr>
                <p14:cNvContentPartPr/>
                <p14:nvPr/>
              </p14:nvContentPartPr>
              <p14:xfrm>
                <a:off x="2071920" y="2175200"/>
                <a:ext cx="69120" cy="46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66DE6A-8438-2AAF-C547-9914EBD9E1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67600" y="2170880"/>
                  <a:ext cx="77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0BCFB5-4549-321F-D572-EE00B89FDDB1}"/>
                    </a:ext>
                  </a:extLst>
                </p14:cNvPr>
                <p14:cNvContentPartPr/>
                <p14:nvPr/>
              </p14:nvContentPartPr>
              <p14:xfrm>
                <a:off x="2255880" y="2155040"/>
                <a:ext cx="45000" cy="70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0BCFB5-4549-321F-D572-EE00B89FDD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1560" y="2150720"/>
                  <a:ext cx="53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4FBEA6-03B2-3DC8-CCE1-A5A46215C82D}"/>
                    </a:ext>
                  </a:extLst>
                </p14:cNvPr>
                <p14:cNvContentPartPr/>
                <p14:nvPr/>
              </p14:nvContentPartPr>
              <p14:xfrm>
                <a:off x="2328600" y="2165480"/>
                <a:ext cx="66240" cy="46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4FBEA6-03B2-3DC8-CCE1-A5A46215C8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24280" y="2161160"/>
                  <a:ext cx="74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510307-DE71-D07A-B37D-9FC74BFB62B3}"/>
                    </a:ext>
                  </a:extLst>
                </p14:cNvPr>
                <p14:cNvContentPartPr/>
                <p14:nvPr/>
              </p14:nvContentPartPr>
              <p14:xfrm>
                <a:off x="2385840" y="2131280"/>
                <a:ext cx="61920" cy="9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510307-DE71-D07A-B37D-9FC74BFB62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1520" y="2126960"/>
                  <a:ext cx="70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2676CF-D270-BC0A-864C-82ED67A7282E}"/>
                    </a:ext>
                  </a:extLst>
                </p14:cNvPr>
                <p14:cNvContentPartPr/>
                <p14:nvPr/>
              </p14:nvContentPartPr>
              <p14:xfrm>
                <a:off x="2485560" y="2132720"/>
                <a:ext cx="48600" cy="9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2676CF-D270-BC0A-864C-82ED67A728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1240" y="2128400"/>
                  <a:ext cx="5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B46DE85-AE4E-E3AA-4B18-C817D3253B45}"/>
                    </a:ext>
                  </a:extLst>
                </p14:cNvPr>
                <p14:cNvContentPartPr/>
                <p14:nvPr/>
              </p14:nvContentPartPr>
              <p14:xfrm>
                <a:off x="2537760" y="2189600"/>
                <a:ext cx="51840" cy="6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B46DE85-AE4E-E3AA-4B18-C817D3253B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33440" y="2185280"/>
                  <a:ext cx="60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3CD57E-49F6-459C-81DD-ACDDBAEFDF2D}"/>
                    </a:ext>
                  </a:extLst>
                </p14:cNvPr>
                <p14:cNvContentPartPr/>
                <p14:nvPr/>
              </p14:nvContentPartPr>
              <p14:xfrm>
                <a:off x="2634600" y="2172320"/>
                <a:ext cx="51480" cy="4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3CD57E-49F6-459C-81DD-ACDDBAEFDF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30280" y="2168000"/>
                  <a:ext cx="60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85FC78-EB64-EA52-9E6B-7AB61662856C}"/>
                    </a:ext>
                  </a:extLst>
                </p14:cNvPr>
                <p14:cNvContentPartPr/>
                <p14:nvPr/>
              </p14:nvContentPartPr>
              <p14:xfrm>
                <a:off x="2698320" y="2171960"/>
                <a:ext cx="25560" cy="3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85FC78-EB64-EA52-9E6B-7AB6166285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94000" y="2167640"/>
                  <a:ext cx="34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2700E6-83A0-8419-1BB7-33179141AE65}"/>
                    </a:ext>
                  </a:extLst>
                </p14:cNvPr>
                <p14:cNvContentPartPr/>
                <p14:nvPr/>
              </p14:nvContentPartPr>
              <p14:xfrm>
                <a:off x="2736840" y="2156840"/>
                <a:ext cx="23760" cy="46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2700E6-83A0-8419-1BB7-33179141AE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32520" y="2152520"/>
                  <a:ext cx="32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4F0B94C-0AAB-13BA-C662-159C881474F1}"/>
                    </a:ext>
                  </a:extLst>
                </p14:cNvPr>
                <p14:cNvContentPartPr/>
                <p14:nvPr/>
              </p14:nvContentPartPr>
              <p14:xfrm>
                <a:off x="2737920" y="2142800"/>
                <a:ext cx="22320" cy="54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4F0B94C-0AAB-13BA-C662-159C881474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33600" y="2138480"/>
                  <a:ext cx="30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B3D3AC-7C80-A3C2-64AA-EC1C85D6826A}"/>
                    </a:ext>
                  </a:extLst>
                </p14:cNvPr>
                <p14:cNvContentPartPr/>
                <p14:nvPr/>
              </p14:nvContentPartPr>
              <p14:xfrm>
                <a:off x="2734320" y="2169080"/>
                <a:ext cx="61200" cy="13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B3D3AC-7C80-A3C2-64AA-EC1C85D682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30000" y="2164760"/>
                  <a:ext cx="69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4F8817-3E41-26B0-A1C6-6416BDF3E886}"/>
                    </a:ext>
                  </a:extLst>
                </p14:cNvPr>
                <p14:cNvContentPartPr/>
                <p14:nvPr/>
              </p14:nvContentPartPr>
              <p14:xfrm>
                <a:off x="2803080" y="2162960"/>
                <a:ext cx="88920" cy="34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4F8817-3E41-26B0-A1C6-6416BDF3E8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98760" y="2158640"/>
                  <a:ext cx="9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498300-3918-1DA6-47FF-440E883A3A12}"/>
                    </a:ext>
                  </a:extLst>
                </p14:cNvPr>
                <p14:cNvContentPartPr/>
                <p14:nvPr/>
              </p14:nvContentPartPr>
              <p14:xfrm>
                <a:off x="2907480" y="2156840"/>
                <a:ext cx="42120" cy="2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498300-3918-1DA6-47FF-440E883A3A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03160" y="2152520"/>
                  <a:ext cx="50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D6C640-0948-8DEF-7ACC-C828284DA40E}"/>
                    </a:ext>
                  </a:extLst>
                </p14:cNvPr>
                <p14:cNvContentPartPr/>
                <p14:nvPr/>
              </p14:nvContentPartPr>
              <p14:xfrm>
                <a:off x="2958240" y="2151080"/>
                <a:ext cx="7560" cy="45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D6C640-0948-8DEF-7ACC-C828284DA4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53920" y="2146760"/>
                  <a:ext cx="16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24DEA2-ABD0-9871-C5FE-B599B377D29F}"/>
                    </a:ext>
                  </a:extLst>
                </p14:cNvPr>
                <p14:cNvContentPartPr/>
                <p14:nvPr/>
              </p14:nvContentPartPr>
              <p14:xfrm>
                <a:off x="2963640" y="2159720"/>
                <a:ext cx="37080" cy="25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24DEA2-ABD0-9871-C5FE-B599B377D2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59320" y="2155400"/>
                  <a:ext cx="45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998C1E-7FC9-0AC1-6164-8FD54D695724}"/>
                    </a:ext>
                  </a:extLst>
                </p14:cNvPr>
                <p14:cNvContentPartPr/>
                <p14:nvPr/>
              </p14:nvContentPartPr>
              <p14:xfrm>
                <a:off x="3049680" y="2166200"/>
                <a:ext cx="19800" cy="27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998C1E-7FC9-0AC1-6164-8FD54D6957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5360" y="2161880"/>
                  <a:ext cx="28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4CCD4C-A446-577A-70F4-B7415B84A7F0}"/>
                    </a:ext>
                  </a:extLst>
                </p14:cNvPr>
                <p14:cNvContentPartPr/>
                <p14:nvPr/>
              </p14:nvContentPartPr>
              <p14:xfrm>
                <a:off x="3087840" y="2134160"/>
                <a:ext cx="42840" cy="52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4CCD4C-A446-577A-70F4-B7415B84A7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83520" y="2129840"/>
                  <a:ext cx="51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1CC5C8-F9C6-D75C-D18B-CF068C4D0F37}"/>
                    </a:ext>
                  </a:extLst>
                </p14:cNvPr>
                <p14:cNvContentPartPr/>
                <p14:nvPr/>
              </p14:nvContentPartPr>
              <p14:xfrm>
                <a:off x="3156960" y="2153960"/>
                <a:ext cx="60120" cy="27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1CC5C8-F9C6-D75C-D18B-CF068C4D0F3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52640" y="2149640"/>
                  <a:ext cx="68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27064D-42C4-376F-04D3-3B20A2D0067C}"/>
                    </a:ext>
                  </a:extLst>
                </p14:cNvPr>
                <p14:cNvContentPartPr/>
                <p14:nvPr/>
              </p14:nvContentPartPr>
              <p14:xfrm>
                <a:off x="3244080" y="2138120"/>
                <a:ext cx="15120" cy="36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27064D-42C4-376F-04D3-3B20A2D006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39760" y="2133800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D96D1A-E278-0FC2-7379-0E27372F2FEC}"/>
                    </a:ext>
                  </a:extLst>
                </p14:cNvPr>
                <p14:cNvContentPartPr/>
                <p14:nvPr/>
              </p14:nvContentPartPr>
              <p14:xfrm>
                <a:off x="3276480" y="2146040"/>
                <a:ext cx="34560" cy="3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D96D1A-E278-0FC2-7379-0E27372F2F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72160" y="2141720"/>
                  <a:ext cx="43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9777BA1-EF8E-3189-9477-BDCFB813F906}"/>
                    </a:ext>
                  </a:extLst>
                </p14:cNvPr>
                <p14:cNvContentPartPr/>
                <p14:nvPr/>
              </p14:nvContentPartPr>
              <p14:xfrm>
                <a:off x="3323280" y="2129480"/>
                <a:ext cx="38520" cy="50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9777BA1-EF8E-3189-9477-BDCFB813F9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18960" y="2125160"/>
                  <a:ext cx="4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B999FF-D57C-534D-068F-04CD1531D422}"/>
                    </a:ext>
                  </a:extLst>
                </p14:cNvPr>
                <p14:cNvContentPartPr/>
                <p14:nvPr/>
              </p14:nvContentPartPr>
              <p14:xfrm>
                <a:off x="2194680" y="2158280"/>
                <a:ext cx="9360" cy="81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B999FF-D57C-534D-068F-04CD1531D4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90360" y="2153960"/>
                  <a:ext cx="18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97106F-CC45-A988-3903-AE03D7217617}"/>
                    </a:ext>
                  </a:extLst>
                </p14:cNvPr>
                <p14:cNvContentPartPr/>
                <p14:nvPr/>
              </p14:nvContentPartPr>
              <p14:xfrm>
                <a:off x="2174880" y="2190320"/>
                <a:ext cx="43920" cy="14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97106F-CC45-A988-3903-AE03D72176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70560" y="2186000"/>
                  <a:ext cx="525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41349DF-3F74-44D3-93AF-87BB7C855277}"/>
              </a:ext>
            </a:extLst>
          </p:cNvPr>
          <p:cNvGrpSpPr/>
          <p:nvPr/>
        </p:nvGrpSpPr>
        <p:grpSpPr>
          <a:xfrm>
            <a:off x="1432920" y="3051840"/>
            <a:ext cx="317520" cy="118800"/>
            <a:chOff x="1432920" y="3051840"/>
            <a:chExt cx="31752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E00FB5-54BB-7267-AD44-5F37F7E34E77}"/>
                    </a:ext>
                  </a:extLst>
                </p14:cNvPr>
                <p14:cNvContentPartPr/>
                <p14:nvPr/>
              </p14:nvContentPartPr>
              <p14:xfrm>
                <a:off x="1432920" y="3074520"/>
                <a:ext cx="12240" cy="96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E00FB5-54BB-7267-AD44-5F37F7E34E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28600" y="3070200"/>
                  <a:ext cx="20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49D41E-65B5-546F-F111-54C4ABF00801}"/>
                    </a:ext>
                  </a:extLst>
                </p14:cNvPr>
                <p14:cNvContentPartPr/>
                <p14:nvPr/>
              </p14:nvContentPartPr>
              <p14:xfrm>
                <a:off x="1435440" y="3069840"/>
                <a:ext cx="62280" cy="9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49D41E-65B5-546F-F111-54C4ABF008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31120" y="3065520"/>
                  <a:ext cx="70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F7D623-058F-7BE4-C785-7A627959B6CB}"/>
                    </a:ext>
                  </a:extLst>
                </p14:cNvPr>
                <p14:cNvContentPartPr/>
                <p14:nvPr/>
              </p14:nvContentPartPr>
              <p14:xfrm>
                <a:off x="1505280" y="3054360"/>
                <a:ext cx="100440" cy="102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F7D623-058F-7BE4-C785-7A627959B6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00960" y="3050040"/>
                  <a:ext cx="109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55FE7A-5093-22AF-83E1-49D419C45F2D}"/>
                    </a:ext>
                  </a:extLst>
                </p14:cNvPr>
                <p14:cNvContentPartPr/>
                <p14:nvPr/>
              </p14:nvContentPartPr>
              <p14:xfrm>
                <a:off x="1633440" y="3051840"/>
                <a:ext cx="117000" cy="97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55FE7A-5093-22AF-83E1-49D419C45F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29120" y="3047520"/>
                  <a:ext cx="1256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0927591-8822-4592-4134-1C27652A4B99}"/>
              </a:ext>
            </a:extLst>
          </p:cNvPr>
          <p:cNvGrpSpPr/>
          <p:nvPr/>
        </p:nvGrpSpPr>
        <p:grpSpPr>
          <a:xfrm>
            <a:off x="114240" y="2913340"/>
            <a:ext cx="486000" cy="336600"/>
            <a:chOff x="114240" y="2913340"/>
            <a:chExt cx="48600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D48958-50A9-034B-E5E0-883D05964F4C}"/>
                    </a:ext>
                  </a:extLst>
                </p14:cNvPr>
                <p14:cNvContentPartPr/>
                <p14:nvPr/>
              </p14:nvContentPartPr>
              <p14:xfrm>
                <a:off x="121080" y="2988580"/>
                <a:ext cx="54000" cy="93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D48958-50A9-034B-E5E0-883D05964F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760" y="2984260"/>
                  <a:ext cx="62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56BABE0-7EA7-879A-032E-BA7A8BEE2D01}"/>
                    </a:ext>
                  </a:extLst>
                </p14:cNvPr>
                <p14:cNvContentPartPr/>
                <p14:nvPr/>
              </p14:nvContentPartPr>
              <p14:xfrm>
                <a:off x="217920" y="2968060"/>
                <a:ext cx="17280" cy="87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56BABE0-7EA7-879A-032E-BA7A8BEE2D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3600" y="2963740"/>
                  <a:ext cx="25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9BE27F-6859-365B-DC80-4BA28233F4A2}"/>
                    </a:ext>
                  </a:extLst>
                </p14:cNvPr>
                <p14:cNvContentPartPr/>
                <p14:nvPr/>
              </p14:nvContentPartPr>
              <p14:xfrm>
                <a:off x="205680" y="2987500"/>
                <a:ext cx="66600" cy="2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9BE27F-6859-365B-DC80-4BA28233F4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1360" y="2983180"/>
                  <a:ext cx="7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A68238-E483-5901-B6E7-CFBAE9A90BFD}"/>
                    </a:ext>
                  </a:extLst>
                </p14:cNvPr>
                <p14:cNvContentPartPr/>
                <p14:nvPr/>
              </p14:nvContentPartPr>
              <p14:xfrm>
                <a:off x="288120" y="2977420"/>
                <a:ext cx="24120" cy="57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A68238-E483-5901-B6E7-CFBAE9A90B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3800" y="2973100"/>
                  <a:ext cx="32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FA2C5F-2B76-C8C6-6A48-D20F74FF493F}"/>
                    </a:ext>
                  </a:extLst>
                </p14:cNvPr>
                <p14:cNvContentPartPr/>
                <p14:nvPr/>
              </p14:nvContentPartPr>
              <p14:xfrm>
                <a:off x="337800" y="2980660"/>
                <a:ext cx="36360" cy="5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FA2C5F-2B76-C8C6-6A48-D20F74FF49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3480" y="2976340"/>
                  <a:ext cx="45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75ED3D9-601D-9687-6381-F310BC6CCE43}"/>
                    </a:ext>
                  </a:extLst>
                </p14:cNvPr>
                <p14:cNvContentPartPr/>
                <p14:nvPr/>
              </p14:nvContentPartPr>
              <p14:xfrm>
                <a:off x="393240" y="2942500"/>
                <a:ext cx="28080" cy="88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75ED3D9-601D-9687-6381-F310BC6CCE4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8920" y="2938180"/>
                  <a:ext cx="36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83C719-279F-B7F0-E175-91489DA1EAE8}"/>
                    </a:ext>
                  </a:extLst>
                </p14:cNvPr>
                <p14:cNvContentPartPr/>
                <p14:nvPr/>
              </p14:nvContentPartPr>
              <p14:xfrm>
                <a:off x="447240" y="2913340"/>
                <a:ext cx="15120" cy="99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83C719-279F-B7F0-E175-91489DA1EA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2920" y="2909020"/>
                  <a:ext cx="23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E8790E-878E-2B3B-05A8-4621AE3F2A95}"/>
                    </a:ext>
                  </a:extLst>
                </p14:cNvPr>
                <p14:cNvContentPartPr/>
                <p14:nvPr/>
              </p14:nvContentPartPr>
              <p14:xfrm>
                <a:off x="442200" y="2953660"/>
                <a:ext cx="68400" cy="12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E8790E-878E-2B3B-05A8-4621AE3F2A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7880" y="2949340"/>
                  <a:ext cx="77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B8C1D7E-96E9-A61C-BA81-ED2EC62095D0}"/>
                    </a:ext>
                  </a:extLst>
                </p14:cNvPr>
                <p14:cNvContentPartPr/>
                <p14:nvPr/>
              </p14:nvContentPartPr>
              <p14:xfrm>
                <a:off x="114240" y="3164980"/>
                <a:ext cx="47880" cy="84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B8C1D7E-96E9-A61C-BA81-ED2EC62095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920" y="3160660"/>
                  <a:ext cx="5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67AE69D-F741-E333-1118-B3729209E3DA}"/>
                    </a:ext>
                  </a:extLst>
                </p14:cNvPr>
                <p14:cNvContentPartPr/>
                <p14:nvPr/>
              </p14:nvContentPartPr>
              <p14:xfrm>
                <a:off x="187680" y="3170740"/>
                <a:ext cx="16560" cy="49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67AE69D-F741-E333-1118-B3729209E3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3360" y="3166420"/>
                  <a:ext cx="25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8F9D6C5-81B6-03B5-9FC7-3EEB1E5C91C0}"/>
                    </a:ext>
                  </a:extLst>
                </p14:cNvPr>
                <p14:cNvContentPartPr/>
                <p14:nvPr/>
              </p14:nvContentPartPr>
              <p14:xfrm>
                <a:off x="213600" y="3152380"/>
                <a:ext cx="29880" cy="81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8F9D6C5-81B6-03B5-9FC7-3EEB1E5C91C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9280" y="3148060"/>
                  <a:ext cx="38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5C46B8-E176-C944-5266-A3608C380C77}"/>
                    </a:ext>
                  </a:extLst>
                </p14:cNvPr>
                <p14:cNvContentPartPr/>
                <p14:nvPr/>
              </p14:nvContentPartPr>
              <p14:xfrm>
                <a:off x="258240" y="3114220"/>
                <a:ext cx="30960" cy="85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5C46B8-E176-C944-5266-A3608C380C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3920" y="3109900"/>
                  <a:ext cx="39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CBB57C-6591-191E-4249-2121B70687E2}"/>
                    </a:ext>
                  </a:extLst>
                </p14:cNvPr>
                <p14:cNvContentPartPr/>
                <p14:nvPr/>
              </p14:nvContentPartPr>
              <p14:xfrm>
                <a:off x="319080" y="3096940"/>
                <a:ext cx="20520" cy="84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CBB57C-6591-191E-4249-2121B70687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4760" y="3092620"/>
                  <a:ext cx="29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60804D-3FAC-DF9C-4277-ABB440A2DB7A}"/>
                    </a:ext>
                  </a:extLst>
                </p14:cNvPr>
                <p14:cNvContentPartPr/>
                <p14:nvPr/>
              </p14:nvContentPartPr>
              <p14:xfrm>
                <a:off x="352200" y="3098380"/>
                <a:ext cx="17640" cy="76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60804D-3FAC-DF9C-4277-ABB440A2DB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7880" y="3094060"/>
                  <a:ext cx="26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7AA88A0-7226-3B96-C3EB-C1184DFF6767}"/>
                    </a:ext>
                  </a:extLst>
                </p14:cNvPr>
                <p14:cNvContentPartPr/>
                <p14:nvPr/>
              </p14:nvContentPartPr>
              <p14:xfrm>
                <a:off x="331680" y="3113860"/>
                <a:ext cx="81000" cy="69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7AA88A0-7226-3B96-C3EB-C1184DFF67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7360" y="3109540"/>
                  <a:ext cx="89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AC42158-42E3-FF45-D92E-6D1FFEE34B23}"/>
                    </a:ext>
                  </a:extLst>
                </p14:cNvPr>
                <p14:cNvContentPartPr/>
                <p14:nvPr/>
              </p14:nvContentPartPr>
              <p14:xfrm>
                <a:off x="411960" y="3108100"/>
                <a:ext cx="27000" cy="63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AC42158-42E3-FF45-D92E-6D1FFEE34B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7640" y="3103780"/>
                  <a:ext cx="35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18945F-69F6-B66B-159C-601B2CF5E589}"/>
                    </a:ext>
                  </a:extLst>
                </p14:cNvPr>
                <p14:cNvContentPartPr/>
                <p14:nvPr/>
              </p14:nvContentPartPr>
              <p14:xfrm>
                <a:off x="463080" y="3067060"/>
                <a:ext cx="11160" cy="83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18945F-69F6-B66B-159C-601B2CF5E5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8760" y="3062740"/>
                  <a:ext cx="19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FBAEAD8-97E5-689D-30C2-9677FD129236}"/>
                    </a:ext>
                  </a:extLst>
                </p14:cNvPr>
                <p14:cNvContentPartPr/>
                <p14:nvPr/>
              </p14:nvContentPartPr>
              <p14:xfrm>
                <a:off x="442560" y="3095860"/>
                <a:ext cx="75960" cy="34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FBAEAD8-97E5-689D-30C2-9677FD1292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8240" y="3091540"/>
                  <a:ext cx="84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639B47-75B7-4036-7482-9F4D3A93AE72}"/>
                    </a:ext>
                  </a:extLst>
                </p14:cNvPr>
                <p14:cNvContentPartPr/>
                <p14:nvPr/>
              </p14:nvContentPartPr>
              <p14:xfrm>
                <a:off x="544080" y="3076420"/>
                <a:ext cx="17280" cy="49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639B47-75B7-4036-7482-9F4D3A93AE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9760" y="3072100"/>
                  <a:ext cx="25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89D69FB-ED7B-8FE5-2D7D-E001FB5322D1}"/>
                    </a:ext>
                  </a:extLst>
                </p14:cNvPr>
                <p14:cNvContentPartPr/>
                <p14:nvPr/>
              </p14:nvContentPartPr>
              <p14:xfrm>
                <a:off x="571080" y="3063820"/>
                <a:ext cx="29160" cy="59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89D69FB-ED7B-8FE5-2D7D-E001FB5322D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6760" y="3059500"/>
                  <a:ext cx="378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FECAB29-EE09-5D75-677A-F7D0D55CADCE}"/>
              </a:ext>
            </a:extLst>
          </p:cNvPr>
          <p:cNvGrpSpPr/>
          <p:nvPr/>
        </p:nvGrpSpPr>
        <p:grpSpPr>
          <a:xfrm>
            <a:off x="1788600" y="3060580"/>
            <a:ext cx="1290600" cy="105480"/>
            <a:chOff x="1788600" y="3060580"/>
            <a:chExt cx="129060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8200234-F593-8ACC-1858-CE253A088078}"/>
                    </a:ext>
                  </a:extLst>
                </p14:cNvPr>
                <p14:cNvContentPartPr/>
                <p14:nvPr/>
              </p14:nvContentPartPr>
              <p14:xfrm>
                <a:off x="1788600" y="3095860"/>
                <a:ext cx="79200" cy="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8200234-F593-8ACC-1858-CE253A0880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84280" y="3091540"/>
                  <a:ext cx="878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3F0F04-0BAE-C450-7593-9CE3475ABD7C}"/>
                    </a:ext>
                  </a:extLst>
                </p14:cNvPr>
                <p14:cNvContentPartPr/>
                <p14:nvPr/>
              </p14:nvContentPartPr>
              <p14:xfrm>
                <a:off x="1885080" y="3066700"/>
                <a:ext cx="86400" cy="57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3F0F04-0BAE-C450-7593-9CE3475ABD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80760" y="3062380"/>
                  <a:ext cx="95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F9DF171-5C2E-F924-0ED2-AD98C1D41A25}"/>
                    </a:ext>
                  </a:extLst>
                </p14:cNvPr>
                <p14:cNvContentPartPr/>
                <p14:nvPr/>
              </p14:nvContentPartPr>
              <p14:xfrm>
                <a:off x="2031600" y="3060580"/>
                <a:ext cx="69480" cy="78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F9DF171-5C2E-F924-0ED2-AD98C1D41A2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27280" y="3056260"/>
                  <a:ext cx="78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7585318-7639-5CC2-8A3F-5050C1A03B37}"/>
                    </a:ext>
                  </a:extLst>
                </p14:cNvPr>
                <p14:cNvContentPartPr/>
                <p14:nvPr/>
              </p14:nvContentPartPr>
              <p14:xfrm>
                <a:off x="2124840" y="3087940"/>
                <a:ext cx="42840" cy="38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7585318-7639-5CC2-8A3F-5050C1A03B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20520" y="3083620"/>
                  <a:ext cx="51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142E492-EBAE-2AF4-8CFE-8753C7B1252C}"/>
                    </a:ext>
                  </a:extLst>
                </p14:cNvPr>
                <p14:cNvContentPartPr/>
                <p14:nvPr/>
              </p14:nvContentPartPr>
              <p14:xfrm>
                <a:off x="2186760" y="3080740"/>
                <a:ext cx="37440" cy="37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142E492-EBAE-2AF4-8CFE-8753C7B125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82440" y="3076420"/>
                  <a:ext cx="46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CBF611-1C8A-52E2-31AA-99E27867B465}"/>
                    </a:ext>
                  </a:extLst>
                </p14:cNvPr>
                <p14:cNvContentPartPr/>
                <p14:nvPr/>
              </p14:nvContentPartPr>
              <p14:xfrm>
                <a:off x="2222040" y="3085780"/>
                <a:ext cx="55800" cy="47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CBF611-1C8A-52E2-31AA-99E27867B46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17720" y="3081460"/>
                  <a:ext cx="64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204AFC-9B54-231B-4D60-4D45E9FCD303}"/>
                    </a:ext>
                  </a:extLst>
                </p14:cNvPr>
                <p14:cNvContentPartPr/>
                <p14:nvPr/>
              </p14:nvContentPartPr>
              <p14:xfrm>
                <a:off x="2338680" y="3066700"/>
                <a:ext cx="13680" cy="80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204AFC-9B54-231B-4D60-4D45E9FCD3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34360" y="3062380"/>
                  <a:ext cx="22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956B01D-3210-B626-404D-AD6247A3D068}"/>
                    </a:ext>
                  </a:extLst>
                </p14:cNvPr>
                <p14:cNvContentPartPr/>
                <p14:nvPr/>
              </p14:nvContentPartPr>
              <p14:xfrm>
                <a:off x="2318160" y="3100900"/>
                <a:ext cx="64080" cy="9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956B01D-3210-B626-404D-AD6247A3D06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13840" y="3096580"/>
                  <a:ext cx="72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45CE5F-6A5E-5725-94FC-0817831F857B}"/>
                    </a:ext>
                  </a:extLst>
                </p14:cNvPr>
                <p14:cNvContentPartPr/>
                <p14:nvPr/>
              </p14:nvContentPartPr>
              <p14:xfrm>
                <a:off x="2388720" y="3099100"/>
                <a:ext cx="41400" cy="54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45CE5F-6A5E-5725-94FC-0817831F85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84400" y="3094780"/>
                  <a:ext cx="50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8CAC9A3-3F90-2AAB-5587-2B06968922A5}"/>
                    </a:ext>
                  </a:extLst>
                </p14:cNvPr>
                <p14:cNvContentPartPr/>
                <p14:nvPr/>
              </p14:nvContentPartPr>
              <p14:xfrm>
                <a:off x="2438040" y="3112780"/>
                <a:ext cx="40320" cy="37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8CAC9A3-3F90-2AAB-5587-2B06968922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33720" y="3108460"/>
                  <a:ext cx="48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6E47A3-CBE7-F9CE-DE27-1D10D50EDB76}"/>
                    </a:ext>
                  </a:extLst>
                </p14:cNvPr>
                <p14:cNvContentPartPr/>
                <p14:nvPr/>
              </p14:nvContentPartPr>
              <p14:xfrm>
                <a:off x="2481960" y="3092260"/>
                <a:ext cx="28080" cy="68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6E47A3-CBE7-F9CE-DE27-1D10D50EDB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77640" y="3087940"/>
                  <a:ext cx="36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2C319CA-EB2C-A8B9-F276-E1E05FCE6BCF}"/>
                    </a:ext>
                  </a:extLst>
                </p14:cNvPr>
                <p14:cNvContentPartPr/>
                <p14:nvPr/>
              </p14:nvContentPartPr>
              <p14:xfrm>
                <a:off x="2523360" y="3087220"/>
                <a:ext cx="19080" cy="56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2C319CA-EB2C-A8B9-F276-E1E05FCE6BC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19040" y="3082900"/>
                  <a:ext cx="27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6C0A56-8A85-03A7-32F2-C1C1E02AF98E}"/>
                    </a:ext>
                  </a:extLst>
                </p14:cNvPr>
                <p14:cNvContentPartPr/>
                <p14:nvPr/>
              </p14:nvContentPartPr>
              <p14:xfrm>
                <a:off x="2508600" y="3110620"/>
                <a:ext cx="61920" cy="16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6C0A56-8A85-03A7-32F2-C1C1E02AF98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04280" y="3106300"/>
                  <a:ext cx="70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5D23369-BB5B-A9CA-8F96-FAAA01C71A25}"/>
                    </a:ext>
                  </a:extLst>
                </p14:cNvPr>
                <p14:cNvContentPartPr/>
                <p14:nvPr/>
              </p14:nvContentPartPr>
              <p14:xfrm>
                <a:off x="2626320" y="3117100"/>
                <a:ext cx="7560" cy="37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5D23369-BB5B-A9CA-8F96-FAAA01C71A2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22000" y="3112780"/>
                  <a:ext cx="16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F96694-6948-2801-B970-2BA0AA10EDF4}"/>
                    </a:ext>
                  </a:extLst>
                </p14:cNvPr>
                <p14:cNvContentPartPr/>
                <p14:nvPr/>
              </p14:nvContentPartPr>
              <p14:xfrm>
                <a:off x="2630640" y="3078940"/>
                <a:ext cx="1080" cy="10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F96694-6948-2801-B970-2BA0AA10ED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26320" y="3074620"/>
                  <a:ext cx="9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49F2D0-156E-78A0-5A32-D4859FA62159}"/>
                    </a:ext>
                  </a:extLst>
                </p14:cNvPr>
                <p14:cNvContentPartPr/>
                <p14:nvPr/>
              </p14:nvContentPartPr>
              <p14:xfrm>
                <a:off x="2663760" y="3087940"/>
                <a:ext cx="44640" cy="78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49F2D0-156E-78A0-5A32-D4859FA6215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59440" y="3083620"/>
                  <a:ext cx="53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1573D8-6B7F-C7E4-4585-B665A0672E80}"/>
                    </a:ext>
                  </a:extLst>
                </p14:cNvPr>
                <p14:cNvContentPartPr/>
                <p14:nvPr/>
              </p14:nvContentPartPr>
              <p14:xfrm>
                <a:off x="2787600" y="3077500"/>
                <a:ext cx="18360" cy="84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1573D8-6B7F-C7E4-4585-B665A0672E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83280" y="3073180"/>
                  <a:ext cx="27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6628A6-EDDE-E4E9-237E-1ADE903A391E}"/>
                    </a:ext>
                  </a:extLst>
                </p14:cNvPr>
                <p14:cNvContentPartPr/>
                <p14:nvPr/>
              </p14:nvContentPartPr>
              <p14:xfrm>
                <a:off x="2766000" y="3117820"/>
                <a:ext cx="36720" cy="4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6628A6-EDDE-E4E9-237E-1ADE903A391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61680" y="3113500"/>
                  <a:ext cx="453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4CE44C-33FF-6C47-421E-39F462DB2EEC}"/>
                    </a:ext>
                  </a:extLst>
                </p14:cNvPr>
                <p14:cNvContentPartPr/>
                <p14:nvPr/>
              </p14:nvContentPartPr>
              <p14:xfrm>
                <a:off x="2836560" y="3106660"/>
                <a:ext cx="27360" cy="3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4CE44C-33FF-6C47-421E-39F462DB2EE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32240" y="3102340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78A1A14-ADDE-417E-27BC-F33AF8A91B22}"/>
                    </a:ext>
                  </a:extLst>
                </p14:cNvPr>
                <p14:cNvContentPartPr/>
                <p14:nvPr/>
              </p14:nvContentPartPr>
              <p14:xfrm>
                <a:off x="2904960" y="3075340"/>
                <a:ext cx="10800" cy="61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78A1A14-ADDE-417E-27BC-F33AF8A91B2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00640" y="3071020"/>
                  <a:ext cx="19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ACB4DF-C355-F478-2D16-6A2CD9794131}"/>
                    </a:ext>
                  </a:extLst>
                </p14:cNvPr>
                <p14:cNvContentPartPr/>
                <p14:nvPr/>
              </p14:nvContentPartPr>
              <p14:xfrm>
                <a:off x="2880120" y="3108820"/>
                <a:ext cx="39960" cy="2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ACB4DF-C355-F478-2D16-6A2CD979413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75800" y="3104500"/>
                  <a:ext cx="486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A1F1164-9D98-0EE3-2ED6-60CD8EA2E031}"/>
                    </a:ext>
                  </a:extLst>
                </p14:cNvPr>
                <p14:cNvContentPartPr/>
                <p14:nvPr/>
              </p14:nvContentPartPr>
              <p14:xfrm>
                <a:off x="2944920" y="3092260"/>
                <a:ext cx="34920" cy="42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A1F1164-9D98-0EE3-2ED6-60CD8EA2E0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40600" y="3087940"/>
                  <a:ext cx="43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C908126-2563-39EE-DFCE-5A748A366A00}"/>
                    </a:ext>
                  </a:extLst>
                </p14:cNvPr>
                <p14:cNvContentPartPr/>
                <p14:nvPr/>
              </p14:nvContentPartPr>
              <p14:xfrm>
                <a:off x="3000360" y="3082900"/>
                <a:ext cx="78840" cy="46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C908126-2563-39EE-DFCE-5A748A366A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96040" y="3078580"/>
                  <a:ext cx="874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62E92DD-57B8-93CE-C702-B70DC1B51BEE}"/>
              </a:ext>
            </a:extLst>
          </p:cNvPr>
          <p:cNvGrpSpPr/>
          <p:nvPr/>
        </p:nvGrpSpPr>
        <p:grpSpPr>
          <a:xfrm>
            <a:off x="1418520" y="4174008"/>
            <a:ext cx="413280" cy="305640"/>
            <a:chOff x="1418520" y="4174008"/>
            <a:chExt cx="41328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42CA7F0-DFA7-9BCF-2A8F-95542A7F85FC}"/>
                    </a:ext>
                  </a:extLst>
                </p14:cNvPr>
                <p14:cNvContentPartPr/>
                <p14:nvPr/>
              </p14:nvContentPartPr>
              <p14:xfrm>
                <a:off x="1418520" y="4192008"/>
                <a:ext cx="38520" cy="97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42CA7F0-DFA7-9BCF-2A8F-95542A7F85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14200" y="4187688"/>
                  <a:ext cx="47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24BFA99-793F-3622-B430-CCCFF686272B}"/>
                    </a:ext>
                  </a:extLst>
                </p14:cNvPr>
                <p14:cNvContentPartPr/>
                <p14:nvPr/>
              </p14:nvContentPartPr>
              <p14:xfrm>
                <a:off x="1471800" y="4208208"/>
                <a:ext cx="71280" cy="65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24BFA99-793F-3622-B430-CCCFF68627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67480" y="4203888"/>
                  <a:ext cx="79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B0064A-DCB4-1ED1-45F0-77BDFCDD58D1}"/>
                    </a:ext>
                  </a:extLst>
                </p14:cNvPr>
                <p14:cNvContentPartPr/>
                <p14:nvPr/>
              </p14:nvContentPartPr>
              <p14:xfrm>
                <a:off x="1558200" y="4174008"/>
                <a:ext cx="37440" cy="80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B0064A-DCB4-1ED1-45F0-77BDFCDD58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53880" y="4169688"/>
                  <a:ext cx="46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BFBF6BA-D415-CC1F-9827-FD80ABEFBC45}"/>
                    </a:ext>
                  </a:extLst>
                </p14:cNvPr>
                <p14:cNvContentPartPr/>
                <p14:nvPr/>
              </p14:nvContentPartPr>
              <p14:xfrm>
                <a:off x="1608240" y="4186968"/>
                <a:ext cx="44640" cy="91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BFBF6BA-D415-CC1F-9827-FD80ABEFBC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03920" y="4182648"/>
                  <a:ext cx="53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378EBA5-8797-B89C-AF2C-B392E478E64C}"/>
                    </a:ext>
                  </a:extLst>
                </p14:cNvPr>
                <p14:cNvContentPartPr/>
                <p14:nvPr/>
              </p14:nvContentPartPr>
              <p14:xfrm>
                <a:off x="1689240" y="4179768"/>
                <a:ext cx="40320" cy="75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378EBA5-8797-B89C-AF2C-B392E478E6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84920" y="4175448"/>
                  <a:ext cx="48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1FD986F-1022-549A-108D-0FE5B4BE4EB4}"/>
                    </a:ext>
                  </a:extLst>
                </p14:cNvPr>
                <p14:cNvContentPartPr/>
                <p14:nvPr/>
              </p14:nvContentPartPr>
              <p14:xfrm>
                <a:off x="1456680" y="4360488"/>
                <a:ext cx="61920" cy="119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1FD986F-1022-549A-108D-0FE5B4BE4EB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52360" y="4356168"/>
                  <a:ext cx="70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F05289D-35D8-F08D-99E0-4503197C5A8B}"/>
                    </a:ext>
                  </a:extLst>
                </p14:cNvPr>
                <p14:cNvContentPartPr/>
                <p14:nvPr/>
              </p14:nvContentPartPr>
              <p14:xfrm>
                <a:off x="1543800" y="4409448"/>
                <a:ext cx="50760" cy="44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F05289D-35D8-F08D-99E0-4503197C5A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39480" y="4405128"/>
                  <a:ext cx="59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1EF5D3D-AC19-90E3-0319-4962670847E9}"/>
                    </a:ext>
                  </a:extLst>
                </p14:cNvPr>
                <p14:cNvContentPartPr/>
                <p14:nvPr/>
              </p14:nvContentPartPr>
              <p14:xfrm>
                <a:off x="1604280" y="4384968"/>
                <a:ext cx="51120" cy="56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1EF5D3D-AC19-90E3-0319-4962670847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99960" y="4380648"/>
                  <a:ext cx="59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68095DC-729A-4BC5-E18C-0035677FA504}"/>
                    </a:ext>
                  </a:extLst>
                </p14:cNvPr>
                <p14:cNvContentPartPr/>
                <p14:nvPr/>
              </p14:nvContentPartPr>
              <p14:xfrm>
                <a:off x="1698600" y="4387848"/>
                <a:ext cx="30960" cy="38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68095DC-729A-4BC5-E18C-0035677FA5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94280" y="4383528"/>
                  <a:ext cx="39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2AA917-FAFB-94B7-4413-2D4DD02FCC95}"/>
                    </a:ext>
                  </a:extLst>
                </p14:cNvPr>
                <p14:cNvContentPartPr/>
                <p14:nvPr/>
              </p14:nvContentPartPr>
              <p14:xfrm>
                <a:off x="1734600" y="4310088"/>
                <a:ext cx="52200" cy="110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2AA917-FAFB-94B7-4413-2D4DD02FCC9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30280" y="4305768"/>
                  <a:ext cx="60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8AED65A-DAC5-97A8-A174-F1E78D7A03DF}"/>
                    </a:ext>
                  </a:extLst>
                </p14:cNvPr>
                <p14:cNvContentPartPr/>
                <p14:nvPr/>
              </p14:nvContentPartPr>
              <p14:xfrm>
                <a:off x="1805880" y="4353288"/>
                <a:ext cx="25920" cy="56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8AED65A-DAC5-97A8-A174-F1E78D7A03D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01560" y="4348968"/>
                  <a:ext cx="345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0619365-F643-FB9B-E3D4-0EB978B41C9D}"/>
              </a:ext>
            </a:extLst>
          </p:cNvPr>
          <p:cNvGrpSpPr/>
          <p:nvPr/>
        </p:nvGrpSpPr>
        <p:grpSpPr>
          <a:xfrm>
            <a:off x="1350120" y="3982128"/>
            <a:ext cx="973440" cy="100440"/>
            <a:chOff x="1350120" y="3982128"/>
            <a:chExt cx="973440" cy="1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616E4CE-620C-EA8C-A227-27CDAE7AA165}"/>
                    </a:ext>
                  </a:extLst>
                </p14:cNvPr>
                <p14:cNvContentPartPr/>
                <p14:nvPr/>
              </p14:nvContentPartPr>
              <p14:xfrm>
                <a:off x="1423560" y="3993648"/>
                <a:ext cx="10440" cy="83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616E4CE-620C-EA8C-A227-27CDAE7AA16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19240" y="3989328"/>
                  <a:ext cx="19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204DE9F-2C36-CA7F-DD26-3E4F9707D18E}"/>
                    </a:ext>
                  </a:extLst>
                </p14:cNvPr>
                <p14:cNvContentPartPr/>
                <p14:nvPr/>
              </p14:nvContentPartPr>
              <p14:xfrm>
                <a:off x="1432920" y="3982128"/>
                <a:ext cx="49320" cy="100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204DE9F-2C36-CA7F-DD26-3E4F9707D18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428600" y="3977808"/>
                  <a:ext cx="57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C367DFC-8B47-EE2C-A10C-1B1B13D547D5}"/>
                    </a:ext>
                  </a:extLst>
                </p14:cNvPr>
                <p14:cNvContentPartPr/>
                <p14:nvPr/>
              </p14:nvContentPartPr>
              <p14:xfrm>
                <a:off x="1484040" y="4028568"/>
                <a:ext cx="36000" cy="51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C367DFC-8B47-EE2C-A10C-1B1B13D547D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479720" y="4024248"/>
                  <a:ext cx="44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6145D3B-DD15-C10A-CB34-F51A149F3393}"/>
                    </a:ext>
                  </a:extLst>
                </p14:cNvPr>
                <p14:cNvContentPartPr/>
                <p14:nvPr/>
              </p14:nvContentPartPr>
              <p14:xfrm>
                <a:off x="1539840" y="4025688"/>
                <a:ext cx="18360" cy="38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6145D3B-DD15-C10A-CB34-F51A149F33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35520" y="4021368"/>
                  <a:ext cx="27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0C6F773-6BE6-05F6-14B0-8DDD4F4EE4A0}"/>
                    </a:ext>
                  </a:extLst>
                </p14:cNvPr>
                <p14:cNvContentPartPr/>
                <p14:nvPr/>
              </p14:nvContentPartPr>
              <p14:xfrm>
                <a:off x="1570440" y="3998328"/>
                <a:ext cx="24120" cy="75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0C6F773-6BE6-05F6-14B0-8DDD4F4EE4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66120" y="3994008"/>
                  <a:ext cx="32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A815110-8972-7202-27CA-4C7FC086B74A}"/>
                    </a:ext>
                  </a:extLst>
                </p14:cNvPr>
                <p14:cNvContentPartPr/>
                <p14:nvPr/>
              </p14:nvContentPartPr>
              <p14:xfrm>
                <a:off x="1605000" y="4003728"/>
                <a:ext cx="59040" cy="66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A815110-8972-7202-27CA-4C7FC086B74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00680" y="3999408"/>
                  <a:ext cx="67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4286D75-A890-4C1D-F2D9-F061A49E084A}"/>
                    </a:ext>
                  </a:extLst>
                </p14:cNvPr>
                <p14:cNvContentPartPr/>
                <p14:nvPr/>
              </p14:nvContentPartPr>
              <p14:xfrm>
                <a:off x="1730280" y="4025328"/>
                <a:ext cx="63000" cy="47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4286D75-A890-4C1D-F2D9-F061A49E084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25960" y="4021008"/>
                  <a:ext cx="71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CA54F22-424C-DDEC-1722-8C8EC87E1F6F}"/>
                    </a:ext>
                  </a:extLst>
                </p14:cNvPr>
                <p14:cNvContentPartPr/>
                <p14:nvPr/>
              </p14:nvContentPartPr>
              <p14:xfrm>
                <a:off x="1797600" y="4014528"/>
                <a:ext cx="35640" cy="56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CA54F22-424C-DDEC-1722-8C8EC87E1F6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93280" y="4010208"/>
                  <a:ext cx="44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65A5C7-57CB-EB05-E534-83C3AB42DF1E}"/>
                    </a:ext>
                  </a:extLst>
                </p14:cNvPr>
                <p14:cNvContentPartPr/>
                <p14:nvPr/>
              </p14:nvContentPartPr>
              <p14:xfrm>
                <a:off x="1851960" y="3991848"/>
                <a:ext cx="15480" cy="83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65A5C7-57CB-EB05-E534-83C3AB42DF1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47640" y="3987528"/>
                  <a:ext cx="24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3E94011-E174-747F-27F6-36E940E8AD86}"/>
                    </a:ext>
                  </a:extLst>
                </p14:cNvPr>
                <p14:cNvContentPartPr/>
                <p14:nvPr/>
              </p14:nvContentPartPr>
              <p14:xfrm>
                <a:off x="1878240" y="4020648"/>
                <a:ext cx="9360" cy="52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3E94011-E174-747F-27F6-36E940E8AD8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73920" y="4016328"/>
                  <a:ext cx="18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FC5DAE3-8065-AC74-0589-3B37C3FDFDB2}"/>
                    </a:ext>
                  </a:extLst>
                </p14:cNvPr>
                <p14:cNvContentPartPr/>
                <p14:nvPr/>
              </p14:nvContentPartPr>
              <p14:xfrm>
                <a:off x="1903800" y="4039008"/>
                <a:ext cx="27720" cy="38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FC5DAE3-8065-AC74-0589-3B37C3FDFDB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99480" y="4034688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DB5CDDB-3CCA-9B09-9E90-2B30BBA1FB48}"/>
                    </a:ext>
                  </a:extLst>
                </p14:cNvPr>
                <p14:cNvContentPartPr/>
                <p14:nvPr/>
              </p14:nvContentPartPr>
              <p14:xfrm>
                <a:off x="1937280" y="3987528"/>
                <a:ext cx="50760" cy="91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DB5CDDB-3CCA-9B09-9E90-2B30BBA1FB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32960" y="3983208"/>
                  <a:ext cx="59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05E4C9B-0521-7033-EA0C-C04748E98DA9}"/>
                    </a:ext>
                  </a:extLst>
                </p14:cNvPr>
                <p14:cNvContentPartPr/>
                <p14:nvPr/>
              </p14:nvContentPartPr>
              <p14:xfrm>
                <a:off x="2049960" y="4033968"/>
                <a:ext cx="38520" cy="43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05E4C9B-0521-7033-EA0C-C04748E98DA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45640" y="4029648"/>
                  <a:ext cx="47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A26557C-FD74-C6BC-AFE6-14257D1F286C}"/>
                    </a:ext>
                  </a:extLst>
                </p14:cNvPr>
                <p14:cNvContentPartPr/>
                <p14:nvPr/>
              </p14:nvContentPartPr>
              <p14:xfrm>
                <a:off x="2107920" y="4000488"/>
                <a:ext cx="215640" cy="70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A26557C-FD74-C6BC-AFE6-14257D1F286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03600" y="3996168"/>
                  <a:ext cx="224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BC97779-D800-A6B1-E33B-D82697B8C70D}"/>
                    </a:ext>
                  </a:extLst>
                </p14:cNvPr>
                <p14:cNvContentPartPr/>
                <p14:nvPr/>
              </p14:nvContentPartPr>
              <p14:xfrm>
                <a:off x="1350120" y="4038288"/>
                <a:ext cx="57960" cy="10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BC97779-D800-A6B1-E33B-D82697B8C70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45800" y="4033968"/>
                  <a:ext cx="6660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D17E5FA-D24D-3447-B2D9-612F990648DC}"/>
                  </a:ext>
                </a:extLst>
              </p14:cNvPr>
              <p14:cNvContentPartPr/>
              <p14:nvPr/>
            </p14:nvContentPartPr>
            <p14:xfrm>
              <a:off x="1343280" y="4251048"/>
              <a:ext cx="24840" cy="8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D17E5FA-D24D-3447-B2D9-612F990648D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338960" y="4246728"/>
                <a:ext cx="3348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1EBDACC-DD70-6921-863C-E5CBD6C7F7BF}"/>
                  </a:ext>
                </a:extLst>
              </p14:cNvPr>
              <p14:cNvContentPartPr/>
              <p14:nvPr/>
            </p14:nvContentPartPr>
            <p14:xfrm>
              <a:off x="1378920" y="4431768"/>
              <a:ext cx="32400" cy="9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1EBDACC-DD70-6921-863C-E5CBD6C7F7B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374600" y="4427448"/>
                <a:ext cx="410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2F167E4-C5BE-6EBF-0566-401843872AB8}"/>
              </a:ext>
            </a:extLst>
          </p:cNvPr>
          <p:cNvGrpSpPr/>
          <p:nvPr/>
        </p:nvGrpSpPr>
        <p:grpSpPr>
          <a:xfrm>
            <a:off x="1458490" y="2302565"/>
            <a:ext cx="726120" cy="102960"/>
            <a:chOff x="1458490" y="2302565"/>
            <a:chExt cx="726120" cy="1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2C405D4-B2BE-C7C6-751A-3C4351748C0C}"/>
                    </a:ext>
                  </a:extLst>
                </p14:cNvPr>
                <p14:cNvContentPartPr/>
                <p14:nvPr/>
              </p14:nvContentPartPr>
              <p14:xfrm>
                <a:off x="1459570" y="2308685"/>
                <a:ext cx="9000" cy="74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2C405D4-B2BE-C7C6-751A-3C4351748C0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55250" y="2304365"/>
                  <a:ext cx="17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82ED271-7CAD-A84A-C05F-EA527E64576D}"/>
                    </a:ext>
                  </a:extLst>
                </p14:cNvPr>
                <p14:cNvContentPartPr/>
                <p14:nvPr/>
              </p14:nvContentPartPr>
              <p14:xfrm>
                <a:off x="1458490" y="2302565"/>
                <a:ext cx="30240" cy="93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82ED271-7CAD-A84A-C05F-EA527E6457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54170" y="2298245"/>
                  <a:ext cx="38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2C16071-FEBE-89DB-CB03-276C8202B374}"/>
                    </a:ext>
                  </a:extLst>
                </p14:cNvPr>
                <p14:cNvContentPartPr/>
                <p14:nvPr/>
              </p14:nvContentPartPr>
              <p14:xfrm>
                <a:off x="1503850" y="2346125"/>
                <a:ext cx="22680" cy="41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2C16071-FEBE-89DB-CB03-276C8202B3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99530" y="2341805"/>
                  <a:ext cx="31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68A2BBC-751C-194D-ACF6-E167E967D729}"/>
                    </a:ext>
                  </a:extLst>
                </p14:cNvPr>
                <p14:cNvContentPartPr/>
                <p14:nvPr/>
              </p14:nvContentPartPr>
              <p14:xfrm>
                <a:off x="1551730" y="2341085"/>
                <a:ext cx="35640" cy="39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68A2BBC-751C-194D-ACF6-E167E967D72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47410" y="2336765"/>
                  <a:ext cx="44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4FC93B4-58DF-DE34-556C-6744182D84A4}"/>
                    </a:ext>
                  </a:extLst>
                </p14:cNvPr>
                <p14:cNvContentPartPr/>
                <p14:nvPr/>
              </p14:nvContentPartPr>
              <p14:xfrm>
                <a:off x="1613290" y="2309765"/>
                <a:ext cx="19440" cy="73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4FC93B4-58DF-DE34-556C-6744182D84A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08970" y="2305445"/>
                  <a:ext cx="28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D5A39F1-6858-4FAC-BA69-8C54D3010485}"/>
                    </a:ext>
                  </a:extLst>
                </p14:cNvPr>
                <p14:cNvContentPartPr/>
                <p14:nvPr/>
              </p14:nvContentPartPr>
              <p14:xfrm>
                <a:off x="1638130" y="2331365"/>
                <a:ext cx="29880" cy="46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D5A39F1-6858-4FAC-BA69-8C54D301048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633810" y="2327045"/>
                  <a:ext cx="38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D2C0A85-823F-0854-3E66-ACCF68005083}"/>
                    </a:ext>
                  </a:extLst>
                </p14:cNvPr>
                <p14:cNvContentPartPr/>
                <p14:nvPr/>
              </p14:nvContentPartPr>
              <p14:xfrm>
                <a:off x="1668370" y="2345765"/>
                <a:ext cx="26640" cy="39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D2C0A85-823F-0854-3E66-ACCF680050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64050" y="2341445"/>
                  <a:ext cx="35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AEF740A-9A15-6322-B431-BA3AC3289620}"/>
                    </a:ext>
                  </a:extLst>
                </p14:cNvPr>
                <p14:cNvContentPartPr/>
                <p14:nvPr/>
              </p14:nvContentPartPr>
              <p14:xfrm>
                <a:off x="1740730" y="2333165"/>
                <a:ext cx="35640" cy="45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AEF740A-9A15-6322-B431-BA3AC328962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36410" y="2328845"/>
                  <a:ext cx="44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F37DED5-27E1-3B21-4B8F-4E5D248E9562}"/>
                    </a:ext>
                  </a:extLst>
                </p14:cNvPr>
                <p14:cNvContentPartPr/>
                <p14:nvPr/>
              </p14:nvContentPartPr>
              <p14:xfrm>
                <a:off x="1778170" y="2336045"/>
                <a:ext cx="24840" cy="37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F37DED5-27E1-3B21-4B8F-4E5D248E956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73850" y="2331725"/>
                  <a:ext cx="33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E29284C-A01A-DA4F-1DBE-D06BE0EC4CE3}"/>
                    </a:ext>
                  </a:extLst>
                </p14:cNvPr>
                <p14:cNvContentPartPr/>
                <p14:nvPr/>
              </p14:nvContentPartPr>
              <p14:xfrm>
                <a:off x="1815970" y="2329205"/>
                <a:ext cx="28800" cy="53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E29284C-A01A-DA4F-1DBE-D06BE0EC4CE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11650" y="2324885"/>
                  <a:ext cx="37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28840CD-AADD-D4DC-66D7-5E5B007348C4}"/>
                    </a:ext>
                  </a:extLst>
                </p14:cNvPr>
                <p14:cNvContentPartPr/>
                <p14:nvPr/>
              </p14:nvContentPartPr>
              <p14:xfrm>
                <a:off x="1854490" y="2332445"/>
                <a:ext cx="27000" cy="39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28840CD-AADD-D4DC-66D7-5E5B007348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50170" y="2328125"/>
                  <a:ext cx="35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D52D712-0A31-26C5-C43A-A9044A9720B9}"/>
                    </a:ext>
                  </a:extLst>
                </p14:cNvPr>
                <p14:cNvContentPartPr/>
                <p14:nvPr/>
              </p14:nvContentPartPr>
              <p14:xfrm>
                <a:off x="1889050" y="2332085"/>
                <a:ext cx="34200" cy="73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D52D712-0A31-26C5-C43A-A9044A9720B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84730" y="2327765"/>
                  <a:ext cx="42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566A571-5E05-09A3-FEE1-B067979D7E91}"/>
                    </a:ext>
                  </a:extLst>
                </p14:cNvPr>
                <p14:cNvContentPartPr/>
                <p14:nvPr/>
              </p14:nvContentPartPr>
              <p14:xfrm>
                <a:off x="1934050" y="2333885"/>
                <a:ext cx="33120" cy="37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566A571-5E05-09A3-FEE1-B067979D7E9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929730" y="2329565"/>
                  <a:ext cx="41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B1D9966-6999-7149-9086-6D7B788FECE2}"/>
                    </a:ext>
                  </a:extLst>
                </p14:cNvPr>
                <p14:cNvContentPartPr/>
                <p14:nvPr/>
              </p14:nvContentPartPr>
              <p14:xfrm>
                <a:off x="1992010" y="2342885"/>
                <a:ext cx="11160" cy="28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B1D9966-6999-7149-9086-6D7B788FEC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87690" y="2338565"/>
                  <a:ext cx="19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DBF50BA-8CE8-4ACB-80F4-35AA1D56FD71}"/>
                    </a:ext>
                  </a:extLst>
                </p14:cNvPr>
                <p14:cNvContentPartPr/>
                <p14:nvPr/>
              </p14:nvContentPartPr>
              <p14:xfrm>
                <a:off x="2024050" y="2303645"/>
                <a:ext cx="28440" cy="61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DBF50BA-8CE8-4ACB-80F4-35AA1D56FD7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019730" y="2299325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9B3A200-4F9E-B9DE-ADE7-E789DA867BCF}"/>
                    </a:ext>
                  </a:extLst>
                </p14:cNvPr>
                <p14:cNvContentPartPr/>
                <p14:nvPr/>
              </p14:nvContentPartPr>
              <p14:xfrm>
                <a:off x="2033050" y="2332445"/>
                <a:ext cx="57600" cy="29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9B3A200-4F9E-B9DE-ADE7-E789DA867BC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28730" y="2328125"/>
                  <a:ext cx="66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75BD0CD-1483-00C9-59CD-355DFF883958}"/>
                    </a:ext>
                  </a:extLst>
                </p14:cNvPr>
                <p14:cNvContentPartPr/>
                <p14:nvPr/>
              </p14:nvContentPartPr>
              <p14:xfrm>
                <a:off x="2096410" y="2310485"/>
                <a:ext cx="5400" cy="5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75BD0CD-1483-00C9-59CD-355DFF8839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92090" y="2306165"/>
                  <a:ext cx="140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1A2B4C8-3850-595A-180A-43134175E8CD}"/>
                    </a:ext>
                  </a:extLst>
                </p14:cNvPr>
                <p14:cNvContentPartPr/>
                <p14:nvPr/>
              </p14:nvContentPartPr>
              <p14:xfrm>
                <a:off x="2101810" y="2324525"/>
                <a:ext cx="20880" cy="41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1A2B4C8-3850-595A-180A-43134175E8C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97490" y="2320205"/>
                  <a:ext cx="29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D651CC7-4661-EB01-0919-FDDA63E2D37E}"/>
                    </a:ext>
                  </a:extLst>
                </p14:cNvPr>
                <p14:cNvContentPartPr/>
                <p14:nvPr/>
              </p14:nvContentPartPr>
              <p14:xfrm>
                <a:off x="2153650" y="2320205"/>
                <a:ext cx="30960" cy="50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D651CC7-4661-EB01-0919-FDDA63E2D37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49330" y="2315885"/>
                  <a:ext cx="396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2883EB9-ABEF-78EF-7D2B-EAF266F5495A}"/>
              </a:ext>
            </a:extLst>
          </p:cNvPr>
          <p:cNvGrpSpPr/>
          <p:nvPr/>
        </p:nvGrpSpPr>
        <p:grpSpPr>
          <a:xfrm>
            <a:off x="1434280" y="4879453"/>
            <a:ext cx="1148760" cy="398520"/>
            <a:chOff x="1434280" y="4879453"/>
            <a:chExt cx="114876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70AE94D-0B64-C36E-0A29-2190A3C35640}"/>
                    </a:ext>
                  </a:extLst>
                </p14:cNvPr>
                <p14:cNvContentPartPr/>
                <p14:nvPr/>
              </p14:nvContentPartPr>
              <p14:xfrm>
                <a:off x="1451200" y="4973773"/>
                <a:ext cx="88920" cy="6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70AE94D-0B64-C36E-0A29-2190A3C3564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446880" y="4969453"/>
                  <a:ext cx="975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36350F-57C9-F16D-E4A1-706938BF8D31}"/>
                    </a:ext>
                  </a:extLst>
                </p14:cNvPr>
                <p14:cNvContentPartPr/>
                <p14:nvPr/>
              </p14:nvContentPartPr>
              <p14:xfrm>
                <a:off x="1601680" y="4937773"/>
                <a:ext cx="59400" cy="72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36350F-57C9-F16D-E4A1-706938BF8D3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97360" y="4933453"/>
                  <a:ext cx="68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F85203D-D382-9EB8-2334-5FF4B166C6A9}"/>
                    </a:ext>
                  </a:extLst>
                </p14:cNvPr>
                <p14:cNvContentPartPr/>
                <p14:nvPr/>
              </p14:nvContentPartPr>
              <p14:xfrm>
                <a:off x="1697800" y="4947853"/>
                <a:ext cx="16920" cy="95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F85203D-D382-9EB8-2334-5FF4B166C6A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93480" y="4943533"/>
                  <a:ext cx="25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FC688C7-CAC7-A626-1B69-130DB3FA6758}"/>
                    </a:ext>
                  </a:extLst>
                </p14:cNvPr>
                <p14:cNvContentPartPr/>
                <p14:nvPr/>
              </p14:nvContentPartPr>
              <p14:xfrm>
                <a:off x="1716160" y="4941373"/>
                <a:ext cx="51840" cy="53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FC688C7-CAC7-A626-1B69-130DB3FA675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11840" y="4937053"/>
                  <a:ext cx="60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C02CD4A-81D3-41B6-7495-73BC03F82F6D}"/>
                    </a:ext>
                  </a:extLst>
                </p14:cNvPr>
                <p14:cNvContentPartPr/>
                <p14:nvPr/>
              </p14:nvContentPartPr>
              <p14:xfrm>
                <a:off x="1783120" y="4893133"/>
                <a:ext cx="52200" cy="104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C02CD4A-81D3-41B6-7495-73BC03F82F6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78800" y="4888813"/>
                  <a:ext cx="60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468E26C-8E46-B8EF-95ED-B4214ECFE1FB}"/>
                    </a:ext>
                  </a:extLst>
                </p14:cNvPr>
                <p14:cNvContentPartPr/>
                <p14:nvPr/>
              </p14:nvContentPartPr>
              <p14:xfrm>
                <a:off x="1851880" y="4917253"/>
                <a:ext cx="62280" cy="70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468E26C-8E46-B8EF-95ED-B4214ECFE1F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47560" y="4912933"/>
                  <a:ext cx="70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2265AEA-CA77-F7E6-7384-E917942C5E4B}"/>
                    </a:ext>
                  </a:extLst>
                </p14:cNvPr>
                <p14:cNvContentPartPr/>
                <p14:nvPr/>
              </p14:nvContentPartPr>
              <p14:xfrm>
                <a:off x="1958080" y="4879453"/>
                <a:ext cx="23400" cy="79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2265AEA-CA77-F7E6-7384-E917942C5E4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953760" y="4875133"/>
                  <a:ext cx="32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F162017-4E2C-14A5-7DFA-E4B030DFC3C8}"/>
                    </a:ext>
                  </a:extLst>
                </p14:cNvPr>
                <p14:cNvContentPartPr/>
                <p14:nvPr/>
              </p14:nvContentPartPr>
              <p14:xfrm>
                <a:off x="1972120" y="4933813"/>
                <a:ext cx="54000" cy="7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F162017-4E2C-14A5-7DFA-E4B030DFC3C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967800" y="4929493"/>
                  <a:ext cx="62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5878D9F-6543-DE40-1387-A314225E146F}"/>
                    </a:ext>
                  </a:extLst>
                </p14:cNvPr>
                <p14:cNvContentPartPr/>
                <p14:nvPr/>
              </p14:nvContentPartPr>
              <p14:xfrm>
                <a:off x="2036560" y="4914733"/>
                <a:ext cx="46080" cy="53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5878D9F-6543-DE40-1387-A314225E146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032240" y="4910413"/>
                  <a:ext cx="54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88A11F1-959A-4516-CB40-FDC0B85BCD0B}"/>
                    </a:ext>
                  </a:extLst>
                </p14:cNvPr>
                <p14:cNvContentPartPr/>
                <p14:nvPr/>
              </p14:nvContentPartPr>
              <p14:xfrm>
                <a:off x="2103160" y="4897093"/>
                <a:ext cx="59040" cy="85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88A11F1-959A-4516-CB40-FDC0B85BCD0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98840" y="4892773"/>
                  <a:ext cx="67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5AA8E9A-BDED-5B7A-59A1-4472DAB701B7}"/>
                    </a:ext>
                  </a:extLst>
                </p14:cNvPr>
                <p14:cNvContentPartPr/>
                <p14:nvPr/>
              </p14:nvContentPartPr>
              <p14:xfrm>
                <a:off x="1434280" y="5186533"/>
                <a:ext cx="56160" cy="14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5AA8E9A-BDED-5B7A-59A1-4472DAB701B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429960" y="5182213"/>
                  <a:ext cx="64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7BE2641-A188-AACC-F8C0-52FF5AE8E773}"/>
                    </a:ext>
                  </a:extLst>
                </p14:cNvPr>
                <p14:cNvContentPartPr/>
                <p14:nvPr/>
              </p14:nvContentPartPr>
              <p14:xfrm>
                <a:off x="1526800" y="5166373"/>
                <a:ext cx="48600" cy="55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7BE2641-A188-AACC-F8C0-52FF5AE8E77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522480" y="5162053"/>
                  <a:ext cx="57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BA7D94F-3B08-6996-DBE6-C8E398E0F156}"/>
                    </a:ext>
                  </a:extLst>
                </p14:cNvPr>
                <p14:cNvContentPartPr/>
                <p14:nvPr/>
              </p14:nvContentPartPr>
              <p14:xfrm>
                <a:off x="1603840" y="5117413"/>
                <a:ext cx="48600" cy="88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BA7D94F-3B08-6996-DBE6-C8E398E0F1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599520" y="5113093"/>
                  <a:ext cx="57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93FEB4B-8036-7EB5-2BE9-603ED4EBDFFF}"/>
                    </a:ext>
                  </a:extLst>
                </p14:cNvPr>
                <p14:cNvContentPartPr/>
                <p14:nvPr/>
              </p14:nvContentPartPr>
              <p14:xfrm>
                <a:off x="1673320" y="5144053"/>
                <a:ext cx="44280" cy="59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93FEB4B-8036-7EB5-2BE9-603ED4EBDFF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669000" y="5139733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12E70FE-BFF7-5471-2AAE-AD3C1165EBC1}"/>
                    </a:ext>
                  </a:extLst>
                </p14:cNvPr>
                <p14:cNvContentPartPr/>
                <p14:nvPr/>
              </p14:nvContentPartPr>
              <p14:xfrm>
                <a:off x="1722280" y="5141533"/>
                <a:ext cx="56520" cy="63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12E70FE-BFF7-5471-2AAE-AD3C1165EBC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17960" y="5137213"/>
                  <a:ext cx="65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5C21E80-5D72-3FC0-0E5D-9256E1A91822}"/>
                    </a:ext>
                  </a:extLst>
                </p14:cNvPr>
                <p14:cNvContentPartPr/>
                <p14:nvPr/>
              </p14:nvContentPartPr>
              <p14:xfrm>
                <a:off x="1777000" y="5148733"/>
                <a:ext cx="48960" cy="57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5C21E80-5D72-3FC0-0E5D-9256E1A9182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72680" y="5144413"/>
                  <a:ext cx="57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1794989-EFDC-E420-E944-0E26F7ED847B}"/>
                    </a:ext>
                  </a:extLst>
                </p14:cNvPr>
                <p14:cNvContentPartPr/>
                <p14:nvPr/>
              </p14:nvContentPartPr>
              <p14:xfrm>
                <a:off x="1879960" y="5095813"/>
                <a:ext cx="9720" cy="88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1794989-EFDC-E420-E944-0E26F7ED847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75640" y="5091493"/>
                  <a:ext cx="18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4607412-152B-8740-45E7-C8AC4D3B7B15}"/>
                    </a:ext>
                  </a:extLst>
                </p14:cNvPr>
                <p14:cNvContentPartPr/>
                <p14:nvPr/>
              </p14:nvContentPartPr>
              <p14:xfrm>
                <a:off x="1852960" y="5134333"/>
                <a:ext cx="67680" cy="12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4607412-152B-8740-45E7-C8AC4D3B7B1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848640" y="5130013"/>
                  <a:ext cx="76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B9612C1-ED55-448D-914B-2A5F505F11A7}"/>
                    </a:ext>
                  </a:extLst>
                </p14:cNvPr>
                <p14:cNvContentPartPr/>
                <p14:nvPr/>
              </p14:nvContentPartPr>
              <p14:xfrm>
                <a:off x="1930720" y="5095093"/>
                <a:ext cx="27000" cy="102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B9612C1-ED55-448D-914B-2A5F505F11A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926400" y="5090773"/>
                  <a:ext cx="35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76CABB2-DAAF-2470-5609-BFB17B0FBE7F}"/>
                    </a:ext>
                  </a:extLst>
                </p14:cNvPr>
                <p14:cNvContentPartPr/>
                <p14:nvPr/>
              </p14:nvContentPartPr>
              <p14:xfrm>
                <a:off x="1970320" y="5136133"/>
                <a:ext cx="41040" cy="62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76CABB2-DAAF-2470-5609-BFB17B0FBE7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966000" y="5131813"/>
                  <a:ext cx="49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DA2ADF4-BE15-D6E8-1A6A-E31165B0E263}"/>
                    </a:ext>
                  </a:extLst>
                </p14:cNvPr>
                <p14:cNvContentPartPr/>
                <p14:nvPr/>
              </p14:nvContentPartPr>
              <p14:xfrm>
                <a:off x="2040880" y="5118493"/>
                <a:ext cx="55440" cy="69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DA2ADF4-BE15-D6E8-1A6A-E31165B0E26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036560" y="5114173"/>
                  <a:ext cx="64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933EB74-257C-F7E9-E2CE-45282B8E8E5F}"/>
                    </a:ext>
                  </a:extLst>
                </p14:cNvPr>
                <p14:cNvContentPartPr/>
                <p14:nvPr/>
              </p14:nvContentPartPr>
              <p14:xfrm>
                <a:off x="2137360" y="5092573"/>
                <a:ext cx="48240" cy="28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933EB74-257C-F7E9-E2CE-45282B8E8E5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133040" y="5088253"/>
                  <a:ext cx="56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3BF4AF1-828A-75ED-AE2E-491536137136}"/>
                    </a:ext>
                  </a:extLst>
                </p14:cNvPr>
                <p14:cNvContentPartPr/>
                <p14:nvPr/>
              </p14:nvContentPartPr>
              <p14:xfrm>
                <a:off x="2227360" y="5018773"/>
                <a:ext cx="14040" cy="68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3BF4AF1-828A-75ED-AE2E-49153613713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223040" y="5014453"/>
                  <a:ext cx="22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5194488-C796-62FE-7BFA-FC24CE470DF2}"/>
                    </a:ext>
                  </a:extLst>
                </p14:cNvPr>
                <p14:cNvContentPartPr/>
                <p14:nvPr/>
              </p14:nvContentPartPr>
              <p14:xfrm>
                <a:off x="2214760" y="5045773"/>
                <a:ext cx="56880" cy="3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5194488-C796-62FE-7BFA-FC24CE470DF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210440" y="5041453"/>
                  <a:ext cx="655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77A21E0-4278-19C6-987F-7CFAD5E26A48}"/>
                    </a:ext>
                  </a:extLst>
                </p14:cNvPr>
                <p14:cNvContentPartPr/>
                <p14:nvPr/>
              </p14:nvContentPartPr>
              <p14:xfrm>
                <a:off x="2276680" y="5046853"/>
                <a:ext cx="27720" cy="37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77A21E0-4278-19C6-987F-7CFAD5E26A4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72360" y="5042533"/>
                  <a:ext cx="36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5ACEBB0-2144-69DD-6872-F681FB335D4A}"/>
                    </a:ext>
                  </a:extLst>
                </p14:cNvPr>
                <p14:cNvContentPartPr/>
                <p14:nvPr/>
              </p14:nvContentPartPr>
              <p14:xfrm>
                <a:off x="2306560" y="5056213"/>
                <a:ext cx="25920" cy="41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5ACEBB0-2144-69DD-6872-F681FB335D4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302240" y="5051893"/>
                  <a:ext cx="34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64BB47D-3086-D943-419D-265DCEB483E8}"/>
                    </a:ext>
                  </a:extLst>
                </p14:cNvPr>
                <p14:cNvContentPartPr/>
                <p14:nvPr/>
              </p14:nvContentPartPr>
              <p14:xfrm>
                <a:off x="2352640" y="5056213"/>
                <a:ext cx="5400" cy="33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64BB47D-3086-D943-419D-265DCEB483E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48320" y="5051893"/>
                  <a:ext cx="14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311DB41-9F2D-BF87-9877-8BB0171CD5BE}"/>
                    </a:ext>
                  </a:extLst>
                </p14:cNvPr>
                <p14:cNvContentPartPr/>
                <p14:nvPr/>
              </p14:nvContentPartPr>
              <p14:xfrm>
                <a:off x="2358040" y="5025973"/>
                <a:ext cx="2160" cy="9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311DB41-9F2D-BF87-9877-8BB0171CD5B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353720" y="5021653"/>
                  <a:ext cx="10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EFBF22F-2C5B-9BD2-F2A1-795B7A7ADA93}"/>
                    </a:ext>
                  </a:extLst>
                </p14:cNvPr>
                <p14:cNvContentPartPr/>
                <p14:nvPr/>
              </p14:nvContentPartPr>
              <p14:xfrm>
                <a:off x="2382520" y="5038573"/>
                <a:ext cx="43920" cy="49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EFBF22F-2C5B-9BD2-F2A1-795B7A7ADA9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78200" y="5034253"/>
                  <a:ext cx="52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31C2CB1-32A0-AF23-381E-A1635F784436}"/>
                    </a:ext>
                  </a:extLst>
                </p14:cNvPr>
                <p14:cNvContentPartPr/>
                <p14:nvPr/>
              </p14:nvContentPartPr>
              <p14:xfrm>
                <a:off x="2444080" y="5015173"/>
                <a:ext cx="15120" cy="66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31C2CB1-32A0-AF23-381E-A1635F78443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439760" y="5010853"/>
                  <a:ext cx="2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BA4D179-798C-F2DE-249A-BECE322540BE}"/>
                    </a:ext>
                  </a:extLst>
                </p14:cNvPr>
                <p14:cNvContentPartPr/>
                <p14:nvPr/>
              </p14:nvContentPartPr>
              <p14:xfrm>
                <a:off x="2482600" y="5042893"/>
                <a:ext cx="34920" cy="41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BA4D179-798C-F2DE-249A-BECE322540B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478280" y="5038573"/>
                  <a:ext cx="43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C43FCB4-0678-315B-BD7B-C62D67E649BC}"/>
                    </a:ext>
                  </a:extLst>
                </p14:cNvPr>
                <p14:cNvContentPartPr/>
                <p14:nvPr/>
              </p14:nvContentPartPr>
              <p14:xfrm>
                <a:off x="2533720" y="5039653"/>
                <a:ext cx="49320" cy="69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C43FCB4-0678-315B-BD7B-C62D67E649B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529400" y="5035333"/>
                  <a:ext cx="57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A397DAB-C650-18B6-4754-C83F315A6F21}"/>
                    </a:ext>
                  </a:extLst>
                </p14:cNvPr>
                <p14:cNvContentPartPr/>
                <p14:nvPr/>
              </p14:nvContentPartPr>
              <p14:xfrm>
                <a:off x="2135560" y="5190853"/>
                <a:ext cx="60840" cy="25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A397DAB-C650-18B6-4754-C83F315A6F2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131240" y="5186533"/>
                  <a:ext cx="69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BDE2755-0F39-5F13-8565-1E7AE27F8B06}"/>
                    </a:ext>
                  </a:extLst>
                </p14:cNvPr>
                <p14:cNvContentPartPr/>
                <p14:nvPr/>
              </p14:nvContentPartPr>
              <p14:xfrm>
                <a:off x="2233120" y="5188333"/>
                <a:ext cx="14400" cy="66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BDE2755-0F39-5F13-8565-1E7AE27F8B0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8800" y="5184013"/>
                  <a:ext cx="23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C3BDE59-06FB-E557-F51B-107622954644}"/>
                    </a:ext>
                  </a:extLst>
                </p14:cNvPr>
                <p14:cNvContentPartPr/>
                <p14:nvPr/>
              </p14:nvContentPartPr>
              <p14:xfrm>
                <a:off x="2216560" y="5217493"/>
                <a:ext cx="30240" cy="6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C3BDE59-06FB-E557-F51B-10762295464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2240" y="5213173"/>
                  <a:ext cx="38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BF797-8DF7-E96E-700E-5994DF92AB08}"/>
                    </a:ext>
                  </a:extLst>
                </p14:cNvPr>
                <p14:cNvContentPartPr/>
                <p14:nvPr/>
              </p14:nvContentPartPr>
              <p14:xfrm>
                <a:off x="2265160" y="5204533"/>
                <a:ext cx="28080" cy="45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BF797-8DF7-E96E-700E-5994DF92AB0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260840" y="5200213"/>
                  <a:ext cx="36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72DCD1F-FFDB-DFE1-7B86-8987D1277ADC}"/>
                    </a:ext>
                  </a:extLst>
                </p14:cNvPr>
                <p14:cNvContentPartPr/>
                <p14:nvPr/>
              </p14:nvContentPartPr>
              <p14:xfrm>
                <a:off x="2309800" y="5202733"/>
                <a:ext cx="34200" cy="54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72DCD1F-FFDB-DFE1-7B86-8987D1277AD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305480" y="5198413"/>
                  <a:ext cx="42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F778C1C-FA6D-F63E-88F6-16BBA661FC5B}"/>
                    </a:ext>
                  </a:extLst>
                </p14:cNvPr>
                <p14:cNvContentPartPr/>
                <p14:nvPr/>
              </p14:nvContentPartPr>
              <p14:xfrm>
                <a:off x="2386120" y="5183653"/>
                <a:ext cx="9000" cy="64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F778C1C-FA6D-F63E-88F6-16BBA661FC5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381800" y="5179333"/>
                  <a:ext cx="17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14FD55E-C7DD-586E-97FF-55EB37C3B27E}"/>
                    </a:ext>
                  </a:extLst>
                </p14:cNvPr>
                <p14:cNvContentPartPr/>
                <p14:nvPr/>
              </p14:nvContentPartPr>
              <p14:xfrm>
                <a:off x="2365600" y="5213533"/>
                <a:ext cx="52920" cy="4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14FD55E-C7DD-586E-97FF-55EB37C3B27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61280" y="5209213"/>
                  <a:ext cx="615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1B81957-824C-DD93-DD8E-18DD2F89E58F}"/>
                    </a:ext>
                  </a:extLst>
                </p14:cNvPr>
                <p14:cNvContentPartPr/>
                <p14:nvPr/>
              </p14:nvContentPartPr>
              <p14:xfrm>
                <a:off x="2428600" y="5182933"/>
                <a:ext cx="17280" cy="62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1B81957-824C-DD93-DD8E-18DD2F89E58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424280" y="5178613"/>
                  <a:ext cx="25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321206B-4187-0385-249F-5EC8B1ECFBA5}"/>
                    </a:ext>
                  </a:extLst>
                </p14:cNvPr>
                <p14:cNvContentPartPr/>
                <p14:nvPr/>
              </p14:nvContentPartPr>
              <p14:xfrm>
                <a:off x="2453080" y="5204533"/>
                <a:ext cx="40680" cy="47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321206B-4187-0385-249F-5EC8B1ECFBA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48760" y="5200213"/>
                  <a:ext cx="49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0E2B37F-9157-1A95-3E81-5E88734A70A4}"/>
                    </a:ext>
                  </a:extLst>
                </p14:cNvPr>
                <p14:cNvContentPartPr/>
                <p14:nvPr/>
              </p14:nvContentPartPr>
              <p14:xfrm>
                <a:off x="2473240" y="5208493"/>
                <a:ext cx="64800" cy="69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0E2B37F-9157-1A95-3E81-5E88734A70A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68920" y="5204173"/>
                  <a:ext cx="7344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B634CB9-8D75-5B82-374F-A983B896FE71}"/>
              </a:ext>
            </a:extLst>
          </p:cNvPr>
          <p:cNvGrpSpPr/>
          <p:nvPr/>
        </p:nvGrpSpPr>
        <p:grpSpPr>
          <a:xfrm>
            <a:off x="2410508" y="3984998"/>
            <a:ext cx="460080" cy="69480"/>
            <a:chOff x="2410508" y="3984998"/>
            <a:chExt cx="460080" cy="6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B42DC60-950C-4D71-323B-0D724FE425BA}"/>
                    </a:ext>
                  </a:extLst>
                </p14:cNvPr>
                <p14:cNvContentPartPr/>
                <p14:nvPr/>
              </p14:nvContentPartPr>
              <p14:xfrm>
                <a:off x="2410508" y="4017758"/>
                <a:ext cx="41040" cy="13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B42DC60-950C-4D71-323B-0D724FE425B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406188" y="4013438"/>
                  <a:ext cx="49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B6A348D-E433-DBDC-BA18-4F7082BF58C9}"/>
                    </a:ext>
                  </a:extLst>
                </p14:cNvPr>
                <p14:cNvContentPartPr/>
                <p14:nvPr/>
              </p14:nvContentPartPr>
              <p14:xfrm>
                <a:off x="2490068" y="3984998"/>
                <a:ext cx="45000" cy="69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B6A348D-E433-DBDC-BA18-4F7082BF58C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485748" y="3980678"/>
                  <a:ext cx="53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AEAE7AE-09D3-5E82-5CB3-CE9B4803DB91}"/>
                    </a:ext>
                  </a:extLst>
                </p14:cNvPr>
                <p14:cNvContentPartPr/>
                <p14:nvPr/>
              </p14:nvContentPartPr>
              <p14:xfrm>
                <a:off x="2515628" y="4010198"/>
                <a:ext cx="43560" cy="439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AEAE7AE-09D3-5E82-5CB3-CE9B4803DB9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511308" y="4005878"/>
                  <a:ext cx="52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9B3D316-C9C7-DEF5-6691-7C96068F43B0}"/>
                    </a:ext>
                  </a:extLst>
                </p14:cNvPr>
                <p14:cNvContentPartPr/>
                <p14:nvPr/>
              </p14:nvContentPartPr>
              <p14:xfrm>
                <a:off x="2579708" y="4004438"/>
                <a:ext cx="69120" cy="460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9B3D316-C9C7-DEF5-6691-7C96068F43B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575388" y="4000118"/>
                  <a:ext cx="77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6D609E6-A227-94D3-2405-8FDF18AE5102}"/>
                    </a:ext>
                  </a:extLst>
                </p14:cNvPr>
                <p14:cNvContentPartPr/>
                <p14:nvPr/>
              </p14:nvContentPartPr>
              <p14:xfrm>
                <a:off x="2667188" y="4002998"/>
                <a:ext cx="20520" cy="42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6D609E6-A227-94D3-2405-8FDF18AE510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662868" y="3998678"/>
                  <a:ext cx="29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5FFF9D1-830D-3005-06A3-E25BBD2CF365}"/>
                    </a:ext>
                  </a:extLst>
                </p14:cNvPr>
                <p14:cNvContentPartPr/>
                <p14:nvPr/>
              </p14:nvContentPartPr>
              <p14:xfrm>
                <a:off x="2707868" y="3999038"/>
                <a:ext cx="46800" cy="37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5FFF9D1-830D-3005-06A3-E25BBD2CF36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703548" y="3994718"/>
                  <a:ext cx="55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CE3BC32-60B6-55D5-4305-3CEE458AAE73}"/>
                    </a:ext>
                  </a:extLst>
                </p14:cNvPr>
                <p14:cNvContentPartPr/>
                <p14:nvPr/>
              </p14:nvContentPartPr>
              <p14:xfrm>
                <a:off x="2763308" y="3996878"/>
                <a:ext cx="46080" cy="42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CE3BC32-60B6-55D5-4305-3CEE458AAE7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758988" y="3992558"/>
                  <a:ext cx="5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51AE766-2DB6-B6CC-7A87-5E1FEE97EB70}"/>
                    </a:ext>
                  </a:extLst>
                </p14:cNvPr>
                <p14:cNvContentPartPr/>
                <p14:nvPr/>
              </p14:nvContentPartPr>
              <p14:xfrm>
                <a:off x="2828108" y="3997238"/>
                <a:ext cx="42480" cy="500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51AE766-2DB6-B6CC-7A87-5E1FEE97EB7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823788" y="3992918"/>
                  <a:ext cx="5112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AB64F63-ECC5-D227-1188-2ECE9B1D3031}"/>
              </a:ext>
            </a:extLst>
          </p:cNvPr>
          <p:cNvGrpSpPr/>
          <p:nvPr/>
        </p:nvGrpSpPr>
        <p:grpSpPr>
          <a:xfrm>
            <a:off x="2417708" y="4135478"/>
            <a:ext cx="470520" cy="88200"/>
            <a:chOff x="2417708" y="4135478"/>
            <a:chExt cx="470520" cy="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8942D40-D802-4915-9478-5C785D9991C9}"/>
                    </a:ext>
                  </a:extLst>
                </p14:cNvPr>
                <p14:cNvContentPartPr/>
                <p14:nvPr/>
              </p14:nvContentPartPr>
              <p14:xfrm>
                <a:off x="2417708" y="4195958"/>
                <a:ext cx="59040" cy="11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8942D40-D802-4915-9478-5C785D9991C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13388" y="4191638"/>
                  <a:ext cx="67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6872726-5671-B11F-4EB5-851F8D5AFC37}"/>
                    </a:ext>
                  </a:extLst>
                </p14:cNvPr>
                <p14:cNvContentPartPr/>
                <p14:nvPr/>
              </p14:nvContentPartPr>
              <p14:xfrm>
                <a:off x="2497628" y="4171478"/>
                <a:ext cx="32400" cy="45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6872726-5671-B11F-4EB5-851F8D5AFC3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493308" y="4167158"/>
                  <a:ext cx="41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9F88BA2-C346-1017-DB17-640FEB2BBAC2}"/>
                    </a:ext>
                  </a:extLst>
                </p14:cNvPr>
                <p14:cNvContentPartPr/>
                <p14:nvPr/>
              </p14:nvContentPartPr>
              <p14:xfrm>
                <a:off x="2545148" y="4173278"/>
                <a:ext cx="35640" cy="37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9F88BA2-C346-1017-DB17-640FEB2BBAC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40828" y="4168958"/>
                  <a:ext cx="44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398BA10-2319-AD23-1D23-A082F8E51280}"/>
                    </a:ext>
                  </a:extLst>
                </p14:cNvPr>
                <p14:cNvContentPartPr/>
                <p14:nvPr/>
              </p14:nvContentPartPr>
              <p14:xfrm>
                <a:off x="2597708" y="4165718"/>
                <a:ext cx="44280" cy="36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398BA10-2319-AD23-1D23-A082F8E5128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593388" y="4161398"/>
                  <a:ext cx="52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2358222-148D-56E4-73F5-594DBFCE1FAA}"/>
                    </a:ext>
                  </a:extLst>
                </p14:cNvPr>
                <p14:cNvContentPartPr/>
                <p14:nvPr/>
              </p14:nvContentPartPr>
              <p14:xfrm>
                <a:off x="2680508" y="4161398"/>
                <a:ext cx="6120" cy="62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2358222-148D-56E4-73F5-594DBFCE1FA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676188" y="4157078"/>
                  <a:ext cx="14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A45E164-CC86-DC34-C083-49B2D4397337}"/>
                    </a:ext>
                  </a:extLst>
                </p14:cNvPr>
                <p14:cNvContentPartPr/>
                <p14:nvPr/>
              </p14:nvContentPartPr>
              <p14:xfrm>
                <a:off x="2685548" y="4158878"/>
                <a:ext cx="40320" cy="30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A45E164-CC86-DC34-C083-49B2D4397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681228" y="4154558"/>
                  <a:ext cx="48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9FEEC7D-86F0-4BE1-6A6F-E35C582D8B0D}"/>
                    </a:ext>
                  </a:extLst>
                </p14:cNvPr>
                <p14:cNvContentPartPr/>
                <p14:nvPr/>
              </p14:nvContentPartPr>
              <p14:xfrm>
                <a:off x="2740628" y="4151678"/>
                <a:ext cx="45000" cy="33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9FEEC7D-86F0-4BE1-6A6F-E35C582D8B0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36308" y="4147358"/>
                  <a:ext cx="5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20FFB8D-03D5-29CF-FFB3-B8AD17E5BE2A}"/>
                    </a:ext>
                  </a:extLst>
                </p14:cNvPr>
                <p14:cNvContentPartPr/>
                <p14:nvPr/>
              </p14:nvContentPartPr>
              <p14:xfrm>
                <a:off x="2794988" y="4135478"/>
                <a:ext cx="37080" cy="65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20FFB8D-03D5-29CF-FFB3-B8AD17E5BE2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90668" y="4131158"/>
                  <a:ext cx="45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D6348C8-F8FA-7F53-D5F1-7B243581563F}"/>
                    </a:ext>
                  </a:extLst>
                </p14:cNvPr>
                <p14:cNvContentPartPr/>
                <p14:nvPr/>
              </p14:nvContentPartPr>
              <p14:xfrm>
                <a:off x="2852948" y="4137278"/>
                <a:ext cx="35280" cy="63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D6348C8-F8FA-7F53-D5F1-7B243581563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848628" y="4132958"/>
                  <a:ext cx="4392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379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6.1</a:t>
            </a:r>
            <a:r>
              <a:rPr lang="en-US" dirty="0"/>
              <a:t> Network Architecture Components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6.2</a:t>
            </a:r>
            <a:r>
              <a:rPr lang="en-US" dirty="0"/>
              <a:t> Needs Analysis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6.3</a:t>
            </a:r>
            <a:r>
              <a:rPr lang="en-US" dirty="0"/>
              <a:t> Technology Design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6.4</a:t>
            </a:r>
            <a:r>
              <a:rPr lang="en-US" dirty="0"/>
              <a:t> Cost Assessment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6.5</a:t>
            </a:r>
            <a:r>
              <a:rPr lang="en-US" dirty="0"/>
              <a:t> Implications for Cyber Security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654" y="66340"/>
            <a:ext cx="4254197" cy="883136"/>
          </a:xfrm>
        </p:spPr>
        <p:txBody>
          <a:bodyPr>
            <a:normAutofit/>
          </a:bodyPr>
          <a:lstStyle/>
          <a:p>
            <a:r>
              <a:rPr lang="en-US" sz="2400" dirty="0"/>
              <a:t>6.1 Network Architecture</a:t>
            </a:r>
            <a:br>
              <a:rPr lang="en-US" sz="2400" dirty="0"/>
            </a:br>
            <a:r>
              <a:rPr lang="en-US" sz="2400" dirty="0"/>
              <a:t>       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644815" y="2969154"/>
            <a:ext cx="1467405" cy="1193849"/>
          </a:xfrm>
          <a:prstGeom prst="rect">
            <a:avLst/>
          </a:prstGeom>
          <a:ln w="38100">
            <a:solidFill>
              <a:schemeClr val="tx2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0165" y="342510"/>
            <a:ext cx="6547468" cy="5904650"/>
          </a:xfrm>
          <a:prstGeom prst="rect">
            <a:avLst/>
          </a:prstGeom>
          <a:ln w="38100">
            <a:solidFill>
              <a:schemeClr val="tx2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83576" y="652970"/>
            <a:ext cx="2413417" cy="21801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766173" y="2844839"/>
            <a:ext cx="1924112" cy="926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367" y="374824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Building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9586" y="35402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Building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80801" y="1739787"/>
            <a:ext cx="2385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66" y="2301749"/>
            <a:ext cx="619113" cy="3095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4480448" y="1695443"/>
            <a:ext cx="2385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43" y="1257381"/>
            <a:ext cx="619113" cy="3095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04" y="1199479"/>
            <a:ext cx="500000" cy="33536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026192" y="3391621"/>
            <a:ext cx="1619681" cy="27161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04648" y="3454061"/>
            <a:ext cx="184342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b="1" dirty="0"/>
              <a:t>Wide Area Network </a:t>
            </a:r>
          </a:p>
          <a:p>
            <a:pPr algn="ctr">
              <a:lnSpc>
                <a:spcPts val="1300"/>
              </a:lnSpc>
            </a:pPr>
            <a:r>
              <a:rPr lang="en-US" sz="1400" b="1" dirty="0"/>
              <a:t>Access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47" y="3848890"/>
            <a:ext cx="471370" cy="3588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 flipV="1">
            <a:off x="3429723" y="4244981"/>
            <a:ext cx="1610156" cy="5202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1" idx="3"/>
          </p:cNvCxnSpPr>
          <p:nvPr/>
        </p:nvCxnSpPr>
        <p:spPr>
          <a:xfrm flipH="1">
            <a:off x="3796726" y="3986534"/>
            <a:ext cx="1243154" cy="203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52083" y="1118759"/>
            <a:ext cx="1467405" cy="1193849"/>
          </a:xfrm>
          <a:prstGeom prst="rect">
            <a:avLst/>
          </a:prstGeom>
          <a:ln w="38100">
            <a:solidFill>
              <a:schemeClr val="tx2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679474" y="1340567"/>
            <a:ext cx="14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Enterprise Campus II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99599" y="3186337"/>
            <a:ext cx="14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Enterprise Campus III</a:t>
            </a:r>
          </a:p>
        </p:txBody>
      </p:sp>
      <p:cxnSp>
        <p:nvCxnSpPr>
          <p:cNvPr id="25" name="Straight Connector 24"/>
          <p:cNvCxnSpPr>
            <a:stCxn id="37" idx="0"/>
            <a:endCxn id="17" idx="3"/>
          </p:cNvCxnSpPr>
          <p:nvPr/>
        </p:nvCxnSpPr>
        <p:spPr>
          <a:xfrm flipH="1" flipV="1">
            <a:off x="6645873" y="4749672"/>
            <a:ext cx="2275562" cy="7868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6" idx="4"/>
          </p:cNvCxnSpPr>
          <p:nvPr/>
        </p:nvCxnSpPr>
        <p:spPr>
          <a:xfrm flipH="1">
            <a:off x="6658354" y="3044757"/>
            <a:ext cx="1399130" cy="8475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1"/>
          </p:cNvCxnSpPr>
          <p:nvPr/>
        </p:nvCxnSpPr>
        <p:spPr>
          <a:xfrm flipH="1" flipV="1">
            <a:off x="9179104" y="3023592"/>
            <a:ext cx="465711" cy="542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087225" y="2157830"/>
            <a:ext cx="557590" cy="438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14592" y="4817343"/>
            <a:ext cx="23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Internet Service Provider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98273" y="2046495"/>
            <a:ext cx="141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Common Carrier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2615900" y="2814882"/>
            <a:ext cx="7787" cy="2395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17613" y="4358398"/>
            <a:ext cx="132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Internet Access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36" y="4676924"/>
            <a:ext cx="471370" cy="3588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26466" y="3098933"/>
            <a:ext cx="1343253" cy="30777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Enterprise Edge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039879" y="4287927"/>
            <a:ext cx="1592306" cy="20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loud Callout 35"/>
          <p:cNvSpPr/>
          <p:nvPr/>
        </p:nvSpPr>
        <p:spPr>
          <a:xfrm>
            <a:off x="7968254" y="2451749"/>
            <a:ext cx="1473656" cy="736043"/>
          </a:xfrm>
          <a:prstGeom prst="cloudCallout">
            <a:avLst>
              <a:gd name="adj1" fmla="val -43945"/>
              <a:gd name="adj2" fmla="val 305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Callout 36"/>
          <p:cNvSpPr/>
          <p:nvPr/>
        </p:nvSpPr>
        <p:spPr>
          <a:xfrm>
            <a:off x="8916864" y="5168501"/>
            <a:ext cx="1473656" cy="736043"/>
          </a:xfrm>
          <a:prstGeom prst="cloudCallout">
            <a:avLst>
              <a:gd name="adj1" fmla="val -43945"/>
              <a:gd name="adj2" fmla="val 202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94108" y="5259794"/>
            <a:ext cx="1522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e-Commerce Edge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84" y="5578320"/>
            <a:ext cx="471370" cy="35880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5026562" y="5210108"/>
            <a:ext cx="1592306" cy="20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06485" y="3525746"/>
            <a:ext cx="2290241" cy="9623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97" y="3986534"/>
            <a:ext cx="384146" cy="39634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712886" y="4979665"/>
            <a:ext cx="1844999" cy="909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98224" y="5004379"/>
            <a:ext cx="1067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Center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55" y="5347958"/>
            <a:ext cx="458277" cy="45827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28" y="5347958"/>
            <a:ext cx="458277" cy="45827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01" y="5347958"/>
            <a:ext cx="458277" cy="45827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466603" y="664693"/>
            <a:ext cx="2413417" cy="21801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19" y="2346093"/>
            <a:ext cx="619113" cy="30955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96" y="1301725"/>
            <a:ext cx="619113" cy="30955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57" y="1243823"/>
            <a:ext cx="500000" cy="335366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H="1">
            <a:off x="1495001" y="1719919"/>
            <a:ext cx="2385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F7B28E-5CBD-FFB4-967A-A7FEEBE1D995}"/>
                  </a:ext>
                </a:extLst>
              </p14:cNvPr>
              <p14:cNvContentPartPr/>
              <p14:nvPr/>
            </p14:nvContentPartPr>
            <p14:xfrm>
              <a:off x="1968896" y="1073921"/>
              <a:ext cx="147600" cy="274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F7B28E-5CBD-FFB4-967A-A7FEEBE1D9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0256" y="1064921"/>
                <a:ext cx="1652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DCAB1FD-E988-134F-3520-DCDA402C2CCE}"/>
                  </a:ext>
                </a:extLst>
              </p14:cNvPr>
              <p14:cNvContentPartPr/>
              <p14:nvPr/>
            </p14:nvContentPartPr>
            <p14:xfrm>
              <a:off x="4876976" y="832001"/>
              <a:ext cx="144360" cy="232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DCAB1FD-E988-134F-3520-DCDA402C2C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67976" y="823001"/>
                <a:ext cx="162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3CD04E3-8CB6-9363-769A-AF9DB1F3100D}"/>
                  </a:ext>
                </a:extLst>
              </p14:cNvPr>
              <p14:cNvContentPartPr/>
              <p14:nvPr/>
            </p14:nvContentPartPr>
            <p14:xfrm>
              <a:off x="5281256" y="941801"/>
              <a:ext cx="112320" cy="173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3CD04E3-8CB6-9363-769A-AF9DB1F310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72256" y="933161"/>
                <a:ext cx="1299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EDBA8E9-31D8-608A-4989-B7D5D1B24493}"/>
                  </a:ext>
                </a:extLst>
              </p14:cNvPr>
              <p14:cNvContentPartPr/>
              <p14:nvPr/>
            </p14:nvContentPartPr>
            <p14:xfrm>
              <a:off x="1705376" y="849641"/>
              <a:ext cx="415800" cy="236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EDBA8E9-31D8-608A-4989-B7D5D1B244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96376" y="840641"/>
                <a:ext cx="43344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85BA3D7-4272-3EDB-1571-1DF75F60AF1B}"/>
              </a:ext>
            </a:extLst>
          </p:cNvPr>
          <p:cNvGrpSpPr/>
          <p:nvPr/>
        </p:nvGrpSpPr>
        <p:grpSpPr>
          <a:xfrm>
            <a:off x="2348336" y="671081"/>
            <a:ext cx="1116360" cy="588240"/>
            <a:chOff x="2348336" y="671081"/>
            <a:chExt cx="111636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67B14A-9542-6345-04C1-3C754E899293}"/>
                    </a:ext>
                  </a:extLst>
                </p14:cNvPr>
                <p14:cNvContentPartPr/>
                <p14:nvPr/>
              </p14:nvContentPartPr>
              <p14:xfrm>
                <a:off x="2400896" y="1041521"/>
                <a:ext cx="99360" cy="21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67B14A-9542-6345-04C1-3C754E89929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91896" y="1032521"/>
                  <a:ext cx="117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47CD0C-622F-861E-1905-DD58F7E6E771}"/>
                    </a:ext>
                  </a:extLst>
                </p14:cNvPr>
                <p14:cNvContentPartPr/>
                <p14:nvPr/>
              </p14:nvContentPartPr>
              <p14:xfrm>
                <a:off x="2837576" y="1098041"/>
                <a:ext cx="96840" cy="127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47CD0C-622F-861E-1905-DD58F7E6E7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8576" y="1089041"/>
                  <a:ext cx="114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21B641-E85A-8711-BFD6-90B1E7ED3063}"/>
                    </a:ext>
                  </a:extLst>
                </p14:cNvPr>
                <p14:cNvContentPartPr/>
                <p14:nvPr/>
              </p14:nvContentPartPr>
              <p14:xfrm>
                <a:off x="3228176" y="1020281"/>
                <a:ext cx="104040" cy="176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21B641-E85A-8711-BFD6-90B1E7ED30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19536" y="1011281"/>
                  <a:ext cx="121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536F4F-DB76-20CA-62A0-3020C260C922}"/>
                    </a:ext>
                  </a:extLst>
                </p14:cNvPr>
                <p14:cNvContentPartPr/>
                <p14:nvPr/>
              </p14:nvContentPartPr>
              <p14:xfrm>
                <a:off x="2348336" y="671081"/>
                <a:ext cx="297000" cy="304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536F4F-DB76-20CA-62A0-3020C260C9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39696" y="662081"/>
                  <a:ext cx="314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47712B-58D0-5F2C-CB6C-267A1F697BCC}"/>
                    </a:ext>
                  </a:extLst>
                </p14:cNvPr>
                <p14:cNvContentPartPr/>
                <p14:nvPr/>
              </p14:nvContentPartPr>
              <p14:xfrm>
                <a:off x="2716976" y="769001"/>
                <a:ext cx="286200" cy="300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47712B-58D0-5F2C-CB6C-267A1F697B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07976" y="760361"/>
                  <a:ext cx="3038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536E4D4-D0AE-7978-3DD3-839EA61823BC}"/>
                    </a:ext>
                  </a:extLst>
                </p14:cNvPr>
                <p14:cNvContentPartPr/>
                <p14:nvPr/>
              </p14:nvContentPartPr>
              <p14:xfrm>
                <a:off x="3175976" y="758561"/>
                <a:ext cx="288720" cy="247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536E4D4-D0AE-7978-3DD3-839EA61823B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67336" y="749561"/>
                  <a:ext cx="306360" cy="26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6B868CB-F2FB-7BFF-3BAF-BED5FD5A5431}"/>
                  </a:ext>
                </a:extLst>
              </p14:cNvPr>
              <p14:cNvContentPartPr/>
              <p14:nvPr/>
            </p14:nvContentPartPr>
            <p14:xfrm>
              <a:off x="4749536" y="690521"/>
              <a:ext cx="221040" cy="160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6B868CB-F2FB-7BFF-3BAF-BED5FD5A543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0536" y="681521"/>
                <a:ext cx="238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D34B637-4EF6-93DA-A1E3-5321A5133052}"/>
                  </a:ext>
                </a:extLst>
              </p14:cNvPr>
              <p14:cNvContentPartPr/>
              <p14:nvPr/>
            </p14:nvContentPartPr>
            <p14:xfrm>
              <a:off x="5294936" y="765761"/>
              <a:ext cx="167760" cy="196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D34B637-4EF6-93DA-A1E3-5321A513305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85936" y="757121"/>
                <a:ext cx="18540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D2C1339-28E6-99C7-4CFD-F9961F0EDCF1}"/>
              </a:ext>
            </a:extLst>
          </p:cNvPr>
          <p:cNvGrpSpPr/>
          <p:nvPr/>
        </p:nvGrpSpPr>
        <p:grpSpPr>
          <a:xfrm>
            <a:off x="5849336" y="627161"/>
            <a:ext cx="497880" cy="482040"/>
            <a:chOff x="5849336" y="627161"/>
            <a:chExt cx="497880" cy="4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B1C0C6-5629-EF55-C58E-C2186CF6757F}"/>
                    </a:ext>
                  </a:extLst>
                </p14:cNvPr>
                <p14:cNvContentPartPr/>
                <p14:nvPr/>
              </p14:nvContentPartPr>
              <p14:xfrm>
                <a:off x="5942936" y="945041"/>
                <a:ext cx="87480" cy="164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B1C0C6-5629-EF55-C58E-C2186CF675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4296" y="936041"/>
                  <a:ext cx="105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727E50-B81E-D043-CCD0-EFC92E8D087E}"/>
                    </a:ext>
                  </a:extLst>
                </p14:cNvPr>
                <p14:cNvContentPartPr/>
                <p14:nvPr/>
              </p14:nvContentPartPr>
              <p14:xfrm>
                <a:off x="6195656" y="881681"/>
                <a:ext cx="122760" cy="217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727E50-B81E-D043-CCD0-EFC92E8D08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86656" y="872681"/>
                  <a:ext cx="140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DE0187-2F31-42DC-FA44-AF9EEB255B46}"/>
                    </a:ext>
                  </a:extLst>
                </p14:cNvPr>
                <p14:cNvContentPartPr/>
                <p14:nvPr/>
              </p14:nvContentPartPr>
              <p14:xfrm>
                <a:off x="5849336" y="723281"/>
                <a:ext cx="181800" cy="230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DE0187-2F31-42DC-FA44-AF9EEB255B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40696" y="714281"/>
                  <a:ext cx="199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5EB793-158F-AA1E-705F-53E6CE97B51D}"/>
                    </a:ext>
                  </a:extLst>
                </p14:cNvPr>
                <p14:cNvContentPartPr/>
                <p14:nvPr/>
              </p14:nvContentPartPr>
              <p14:xfrm>
                <a:off x="6148136" y="627161"/>
                <a:ext cx="199080" cy="231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5EB793-158F-AA1E-705F-53E6CE97B51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9496" y="618521"/>
                  <a:ext cx="21672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99F39C0-09C2-BE52-0D59-6EB97BE722F4}"/>
              </a:ext>
            </a:extLst>
          </p:cNvPr>
          <p:cNvGrpSpPr/>
          <p:nvPr/>
        </p:nvGrpSpPr>
        <p:grpSpPr>
          <a:xfrm>
            <a:off x="294176" y="1316201"/>
            <a:ext cx="870840" cy="952560"/>
            <a:chOff x="294176" y="1316201"/>
            <a:chExt cx="870840" cy="9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A7367D0-5ED2-B6C2-3C89-7B790E07E7A6}"/>
                    </a:ext>
                  </a:extLst>
                </p14:cNvPr>
                <p14:cNvContentPartPr/>
                <p14:nvPr/>
              </p14:nvContentPartPr>
              <p14:xfrm>
                <a:off x="322256" y="1927121"/>
                <a:ext cx="198000" cy="341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A7367D0-5ED2-B6C2-3C89-7B790E07E7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3616" y="1918481"/>
                  <a:ext cx="2156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A0DE793-B825-2A40-7242-E64D1BB378AB}"/>
                    </a:ext>
                  </a:extLst>
                </p14:cNvPr>
                <p14:cNvContentPartPr/>
                <p14:nvPr/>
              </p14:nvContentPartPr>
              <p14:xfrm>
                <a:off x="294176" y="1990481"/>
                <a:ext cx="156960" cy="91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A0DE793-B825-2A40-7242-E64D1BB378A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5536" y="1981841"/>
                  <a:ext cx="174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3E89BA2-CD55-C1A6-980E-16E2AD806336}"/>
                    </a:ext>
                  </a:extLst>
                </p14:cNvPr>
                <p14:cNvContentPartPr/>
                <p14:nvPr/>
              </p14:nvContentPartPr>
              <p14:xfrm>
                <a:off x="499376" y="1784561"/>
                <a:ext cx="37800" cy="212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3E89BA2-CD55-C1A6-980E-16E2AD80633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0736" y="1775561"/>
                  <a:ext cx="55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417BE85-81D2-F57C-CAEF-AC9C7527EF21}"/>
                    </a:ext>
                  </a:extLst>
                </p14:cNvPr>
                <p14:cNvContentPartPr/>
                <p14:nvPr/>
              </p14:nvContentPartPr>
              <p14:xfrm>
                <a:off x="634376" y="1683761"/>
                <a:ext cx="75960" cy="24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417BE85-81D2-F57C-CAEF-AC9C7527EF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5376" y="1675121"/>
                  <a:ext cx="93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117F5C-1663-DA72-555F-675844B9AF3D}"/>
                    </a:ext>
                  </a:extLst>
                </p14:cNvPr>
                <p14:cNvContentPartPr/>
                <p14:nvPr/>
              </p14:nvContentPartPr>
              <p14:xfrm>
                <a:off x="721496" y="1737401"/>
                <a:ext cx="69840" cy="132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117F5C-1663-DA72-555F-675844B9AF3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2856" y="1728401"/>
                  <a:ext cx="87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30BB18-506F-1534-A106-71FB209B0030}"/>
                    </a:ext>
                  </a:extLst>
                </p14:cNvPr>
                <p14:cNvContentPartPr/>
                <p14:nvPr/>
              </p14:nvContentPartPr>
              <p14:xfrm>
                <a:off x="812936" y="1612841"/>
                <a:ext cx="232200" cy="165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30BB18-506F-1534-A106-71FB209B00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4296" y="1604201"/>
                  <a:ext cx="249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5FE909-2D4D-B40B-7C85-CDED3DC28CD9}"/>
                    </a:ext>
                  </a:extLst>
                </p14:cNvPr>
                <p14:cNvContentPartPr/>
                <p14:nvPr/>
              </p14:nvContentPartPr>
              <p14:xfrm>
                <a:off x="1099496" y="1316201"/>
                <a:ext cx="65520" cy="384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5FE909-2D4D-B40B-7C85-CDED3DC28CD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0496" y="1307561"/>
                  <a:ext cx="8316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4675EE5-8EF1-8D4B-1BC6-62E711F822B1}"/>
              </a:ext>
            </a:extLst>
          </p:cNvPr>
          <p:cNvGrpSpPr/>
          <p:nvPr/>
        </p:nvGrpSpPr>
        <p:grpSpPr>
          <a:xfrm>
            <a:off x="6892616" y="1014881"/>
            <a:ext cx="692280" cy="425520"/>
            <a:chOff x="6892616" y="1014881"/>
            <a:chExt cx="69228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D403B8F-6327-9A9E-95B2-644F3D200FCE}"/>
                    </a:ext>
                  </a:extLst>
                </p14:cNvPr>
                <p14:cNvContentPartPr/>
                <p14:nvPr/>
              </p14:nvContentPartPr>
              <p14:xfrm>
                <a:off x="6960296" y="1108121"/>
                <a:ext cx="122400" cy="270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D403B8F-6327-9A9E-95B2-644F3D200F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51296" y="1099481"/>
                  <a:ext cx="140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552AB9F-67A1-BAAF-D754-4F99598F40F8}"/>
                    </a:ext>
                  </a:extLst>
                </p14:cNvPr>
                <p14:cNvContentPartPr/>
                <p14:nvPr/>
              </p14:nvContentPartPr>
              <p14:xfrm>
                <a:off x="6892616" y="1014881"/>
                <a:ext cx="261000" cy="425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552AB9F-67A1-BAAF-D754-4F99598F40F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83976" y="1006241"/>
                  <a:ext cx="2786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C0AD55-F674-FE60-B84A-09C160E222EA}"/>
                    </a:ext>
                  </a:extLst>
                </p14:cNvPr>
                <p14:cNvContentPartPr/>
                <p14:nvPr/>
              </p14:nvContentPartPr>
              <p14:xfrm>
                <a:off x="7221656" y="1038281"/>
                <a:ext cx="28080" cy="306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C0AD55-F674-FE60-B84A-09C160E222E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13016" y="1029281"/>
                  <a:ext cx="45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254340-98FA-2CC1-FB05-23AD3C5804A0}"/>
                    </a:ext>
                  </a:extLst>
                </p14:cNvPr>
                <p14:cNvContentPartPr/>
                <p14:nvPr/>
              </p14:nvContentPartPr>
              <p14:xfrm>
                <a:off x="7291856" y="1215401"/>
                <a:ext cx="165960" cy="10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254340-98FA-2CC1-FB05-23AD3C5804A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82856" y="1206401"/>
                  <a:ext cx="183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7B03F24-4728-CF16-DA1B-E5978DD65A3B}"/>
                    </a:ext>
                  </a:extLst>
                </p14:cNvPr>
                <p14:cNvContentPartPr/>
                <p14:nvPr/>
              </p14:nvContentPartPr>
              <p14:xfrm>
                <a:off x="7470056" y="1197041"/>
                <a:ext cx="114840" cy="111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7B03F24-4728-CF16-DA1B-E5978DD65A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61056" y="1188041"/>
                  <a:ext cx="13248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5D04BC-AF85-1BF5-6A07-22D7751D4B88}"/>
              </a:ext>
            </a:extLst>
          </p:cNvPr>
          <p:cNvGrpSpPr/>
          <p:nvPr/>
        </p:nvGrpSpPr>
        <p:grpSpPr>
          <a:xfrm>
            <a:off x="2322416" y="3259481"/>
            <a:ext cx="1733040" cy="1086120"/>
            <a:chOff x="2322416" y="3259481"/>
            <a:chExt cx="1733040" cy="10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5262432-3D94-A6AE-287B-11F38A52969F}"/>
                    </a:ext>
                  </a:extLst>
                </p14:cNvPr>
                <p14:cNvContentPartPr/>
                <p14:nvPr/>
              </p14:nvContentPartPr>
              <p14:xfrm>
                <a:off x="2322416" y="3751241"/>
                <a:ext cx="674640" cy="594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5262432-3D94-A6AE-287B-11F38A5296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13776" y="3742601"/>
                  <a:ext cx="6922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445FA60-651E-6E9A-0635-98003767BD1D}"/>
                    </a:ext>
                  </a:extLst>
                </p14:cNvPr>
                <p14:cNvContentPartPr/>
                <p14:nvPr/>
              </p14:nvContentPartPr>
              <p14:xfrm>
                <a:off x="3001736" y="3358121"/>
                <a:ext cx="119160" cy="278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445FA60-651E-6E9A-0635-98003767BD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92736" y="3349121"/>
                  <a:ext cx="136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EE07449-216B-9E59-CAAB-A686BEE9B10C}"/>
                    </a:ext>
                  </a:extLst>
                </p14:cNvPr>
                <p14:cNvContentPartPr/>
                <p14:nvPr/>
              </p14:nvContentPartPr>
              <p14:xfrm>
                <a:off x="3183176" y="3541721"/>
                <a:ext cx="22320" cy="110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EE07449-216B-9E59-CAAB-A686BEE9B10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74176" y="3532721"/>
                  <a:ext cx="39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E5A8D4-3566-223A-6D74-3F2471D1D2E9}"/>
                    </a:ext>
                  </a:extLst>
                </p14:cNvPr>
                <p14:cNvContentPartPr/>
                <p14:nvPr/>
              </p14:nvContentPartPr>
              <p14:xfrm>
                <a:off x="3204776" y="3388001"/>
                <a:ext cx="4680" cy="4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E5A8D4-3566-223A-6D74-3F2471D1D2E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95776" y="3379361"/>
                  <a:ext cx="22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4496880-052F-FE37-8C7E-2809FDD97619}"/>
                    </a:ext>
                  </a:extLst>
                </p14:cNvPr>
                <p14:cNvContentPartPr/>
                <p14:nvPr/>
              </p14:nvContentPartPr>
              <p14:xfrm>
                <a:off x="3310616" y="3463241"/>
                <a:ext cx="134280" cy="189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4496880-052F-FE37-8C7E-2809FDD976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01976" y="3454601"/>
                  <a:ext cx="151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031186-8473-4643-B692-A7E8EF49E13B}"/>
                    </a:ext>
                  </a:extLst>
                </p14:cNvPr>
                <p14:cNvContentPartPr/>
                <p14:nvPr/>
              </p14:nvContentPartPr>
              <p14:xfrm>
                <a:off x="3501776" y="3440561"/>
                <a:ext cx="56520" cy="218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031186-8473-4643-B692-A7E8EF49E13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92776" y="3431921"/>
                  <a:ext cx="74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51FB78-9CE2-CCEE-67F3-4F05B445F7AD}"/>
                    </a:ext>
                  </a:extLst>
                </p14:cNvPr>
                <p14:cNvContentPartPr/>
                <p14:nvPr/>
              </p14:nvContentPartPr>
              <p14:xfrm>
                <a:off x="3496736" y="3532361"/>
                <a:ext cx="99000" cy="15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51FB78-9CE2-CCEE-67F3-4F05B445F7A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88096" y="3523721"/>
                  <a:ext cx="116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B02878-50AC-7B59-D171-74C9FFFE6AA7}"/>
                    </a:ext>
                  </a:extLst>
                </p14:cNvPr>
                <p14:cNvContentPartPr/>
                <p14:nvPr/>
              </p14:nvContentPartPr>
              <p14:xfrm>
                <a:off x="3733616" y="3386921"/>
                <a:ext cx="167040" cy="28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B02878-50AC-7B59-D171-74C9FFFE6AA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24616" y="3377921"/>
                  <a:ext cx="184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A74D949-DBB4-5684-F904-6E04CC891B57}"/>
                    </a:ext>
                  </a:extLst>
                </p14:cNvPr>
                <p14:cNvContentPartPr/>
                <p14:nvPr/>
              </p14:nvContentPartPr>
              <p14:xfrm>
                <a:off x="3684656" y="3259481"/>
                <a:ext cx="370800" cy="475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A74D949-DBB4-5684-F904-6E04CC891B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76016" y="3250841"/>
                  <a:ext cx="388440" cy="49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A3964DF-3527-B40A-C99F-54B681FD74A4}"/>
              </a:ext>
            </a:extLst>
          </p:cNvPr>
          <p:cNvGrpSpPr/>
          <p:nvPr/>
        </p:nvGrpSpPr>
        <p:grpSpPr>
          <a:xfrm>
            <a:off x="4038896" y="4315361"/>
            <a:ext cx="492120" cy="890640"/>
            <a:chOff x="4038896" y="4315361"/>
            <a:chExt cx="492120" cy="89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6FB94D-3308-D86E-63E7-6638E689BBB9}"/>
                    </a:ext>
                  </a:extLst>
                </p14:cNvPr>
                <p14:cNvContentPartPr/>
                <p14:nvPr/>
              </p14:nvContentPartPr>
              <p14:xfrm>
                <a:off x="4267856" y="4523441"/>
                <a:ext cx="102240" cy="301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6FB94D-3308-D86E-63E7-6638E689BBB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59216" y="4514801"/>
                  <a:ext cx="119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7438FA-F218-BC38-67DF-E338C4C874B2}"/>
                    </a:ext>
                  </a:extLst>
                </p14:cNvPr>
                <p14:cNvContentPartPr/>
                <p14:nvPr/>
              </p14:nvContentPartPr>
              <p14:xfrm>
                <a:off x="4095776" y="4315361"/>
                <a:ext cx="407160" cy="565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7438FA-F218-BC38-67DF-E338C4C874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86776" y="4306361"/>
                  <a:ext cx="4248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FE29308-6231-D34E-6C79-ECA773F8C441}"/>
                    </a:ext>
                  </a:extLst>
                </p14:cNvPr>
                <p14:cNvContentPartPr/>
                <p14:nvPr/>
              </p14:nvContentPartPr>
              <p14:xfrm>
                <a:off x="4038896" y="4990001"/>
                <a:ext cx="115200" cy="216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FE29308-6231-D34E-6C79-ECA773F8C44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30256" y="4981361"/>
                  <a:ext cx="132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610B19-4B85-5BE8-BF92-6447AE00E55B}"/>
                    </a:ext>
                  </a:extLst>
                </p14:cNvPr>
                <p14:cNvContentPartPr/>
                <p14:nvPr/>
              </p14:nvContentPartPr>
              <p14:xfrm>
                <a:off x="4192616" y="5062361"/>
                <a:ext cx="97920" cy="103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610B19-4B85-5BE8-BF92-6447AE00E55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83616" y="5053721"/>
                  <a:ext cx="115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B6412C-FC62-7FEF-E29C-99937F9E559C}"/>
                    </a:ext>
                  </a:extLst>
                </p14:cNvPr>
                <p14:cNvContentPartPr/>
                <p14:nvPr/>
              </p14:nvContentPartPr>
              <p14:xfrm>
                <a:off x="4342016" y="5045441"/>
                <a:ext cx="81360" cy="117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B6412C-FC62-7FEF-E29C-99937F9E559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33016" y="5036801"/>
                  <a:ext cx="99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1A93B4-6CF2-627F-23A2-47F23541CBCA}"/>
                    </a:ext>
                  </a:extLst>
                </p14:cNvPr>
                <p14:cNvContentPartPr/>
                <p14:nvPr/>
              </p14:nvContentPartPr>
              <p14:xfrm>
                <a:off x="4456136" y="5049761"/>
                <a:ext cx="74880" cy="118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1A93B4-6CF2-627F-23A2-47F23541CBC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47496" y="5041121"/>
                  <a:ext cx="9252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072743F-39FF-F44E-7653-777440C1E284}"/>
                  </a:ext>
                </a:extLst>
              </p14:cNvPr>
              <p14:cNvContentPartPr/>
              <p14:nvPr/>
            </p14:nvContentPartPr>
            <p14:xfrm>
              <a:off x="1752896" y="4884881"/>
              <a:ext cx="228240" cy="1118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072743F-39FF-F44E-7653-777440C1E28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743896" y="4876241"/>
                <a:ext cx="24588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CF86D11-C2B2-3333-D75A-E675CFC1A329}"/>
                  </a:ext>
                </a:extLst>
              </p14:cNvPr>
              <p14:cNvContentPartPr/>
              <p14:nvPr/>
            </p14:nvContentPartPr>
            <p14:xfrm>
              <a:off x="3039896" y="4922321"/>
              <a:ext cx="302400" cy="1035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CF86D11-C2B2-3333-D75A-E675CFC1A32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031256" y="4913321"/>
                <a:ext cx="320040" cy="10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108D4A7-4B7B-03E4-8F68-566541213F44}"/>
              </a:ext>
            </a:extLst>
          </p:cNvPr>
          <p:cNvGrpSpPr/>
          <p:nvPr/>
        </p:nvGrpSpPr>
        <p:grpSpPr>
          <a:xfrm>
            <a:off x="1174736" y="5114561"/>
            <a:ext cx="394560" cy="677880"/>
            <a:chOff x="1174736" y="5114561"/>
            <a:chExt cx="39456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38FA926-B1E2-F765-8479-53B19E273D44}"/>
                    </a:ext>
                  </a:extLst>
                </p14:cNvPr>
                <p14:cNvContentPartPr/>
                <p14:nvPr/>
              </p14:nvContentPartPr>
              <p14:xfrm>
                <a:off x="1313696" y="5291321"/>
                <a:ext cx="147960" cy="361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38FA926-B1E2-F765-8479-53B19E273D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05056" y="5282681"/>
                  <a:ext cx="165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A42E03E-6A70-29FA-E973-593C515FA428}"/>
                    </a:ext>
                  </a:extLst>
                </p14:cNvPr>
                <p14:cNvContentPartPr/>
                <p14:nvPr/>
              </p14:nvContentPartPr>
              <p14:xfrm>
                <a:off x="1174736" y="5114561"/>
                <a:ext cx="394560" cy="677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A42E03E-6A70-29FA-E973-593C515FA4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65736" y="5105561"/>
                  <a:ext cx="412200" cy="69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9B921A4-CFE9-BB72-6433-11DBE270B23F}"/>
              </a:ext>
            </a:extLst>
          </p:cNvPr>
          <p:cNvGrpSpPr/>
          <p:nvPr/>
        </p:nvGrpSpPr>
        <p:grpSpPr>
          <a:xfrm>
            <a:off x="6969296" y="3165881"/>
            <a:ext cx="901440" cy="610200"/>
            <a:chOff x="6969296" y="3165881"/>
            <a:chExt cx="901440" cy="6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9F56DD-CBE4-2B8C-2E73-5CE2E7A388CD}"/>
                    </a:ext>
                  </a:extLst>
                </p14:cNvPr>
                <p14:cNvContentPartPr/>
                <p14:nvPr/>
              </p14:nvContentPartPr>
              <p14:xfrm>
                <a:off x="6971456" y="3394121"/>
                <a:ext cx="78120" cy="381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9F56DD-CBE4-2B8C-2E73-5CE2E7A388C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62456" y="3385121"/>
                  <a:ext cx="95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C7EDE3-9295-8C2E-70C3-4D0CFB75EF03}"/>
                    </a:ext>
                  </a:extLst>
                </p14:cNvPr>
                <p14:cNvContentPartPr/>
                <p14:nvPr/>
              </p14:nvContentPartPr>
              <p14:xfrm>
                <a:off x="6969296" y="3367121"/>
                <a:ext cx="92160" cy="212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C7EDE3-9295-8C2E-70C3-4D0CFB75EF0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60656" y="3358481"/>
                  <a:ext cx="109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416803-D67E-E51F-E365-BC9878763220}"/>
                    </a:ext>
                  </a:extLst>
                </p14:cNvPr>
                <p14:cNvContentPartPr/>
                <p14:nvPr/>
              </p14:nvContentPartPr>
              <p14:xfrm>
                <a:off x="7117616" y="3344801"/>
                <a:ext cx="133560" cy="150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416803-D67E-E51F-E365-BC987876322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08976" y="3336161"/>
                  <a:ext cx="151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B269ADA-4551-671B-B9E7-DBC66F2AA50B}"/>
                    </a:ext>
                  </a:extLst>
                </p14:cNvPr>
                <p14:cNvContentPartPr/>
                <p14:nvPr/>
              </p14:nvContentPartPr>
              <p14:xfrm>
                <a:off x="7259816" y="3363521"/>
                <a:ext cx="24120" cy="58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B269ADA-4551-671B-B9E7-DBC66F2AA5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50816" y="3354521"/>
                  <a:ext cx="41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63E273-7DBE-BC39-630A-F716BF9349E9}"/>
                    </a:ext>
                  </a:extLst>
                </p14:cNvPr>
                <p14:cNvContentPartPr/>
                <p14:nvPr/>
              </p14:nvContentPartPr>
              <p14:xfrm>
                <a:off x="7323536" y="3244721"/>
                <a:ext cx="2880" cy="11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63E273-7DBE-BC39-630A-F716BF9349E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14536" y="3235721"/>
                  <a:ext cx="20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7FCD6EA-49FF-5EA6-BE94-09AC8FFA9190}"/>
                    </a:ext>
                  </a:extLst>
                </p14:cNvPr>
                <p14:cNvContentPartPr/>
                <p14:nvPr/>
              </p14:nvContentPartPr>
              <p14:xfrm>
                <a:off x="7323536" y="3288281"/>
                <a:ext cx="145800" cy="84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7FCD6EA-49FF-5EA6-BE94-09AC8FFA919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14536" y="3279641"/>
                  <a:ext cx="163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2EF1ED5-FCF3-58F1-182C-341EAEEBE22B}"/>
                    </a:ext>
                  </a:extLst>
                </p14:cNvPr>
                <p14:cNvContentPartPr/>
                <p14:nvPr/>
              </p14:nvContentPartPr>
              <p14:xfrm>
                <a:off x="7485896" y="3232841"/>
                <a:ext cx="115560" cy="96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2EF1ED5-FCF3-58F1-182C-341EAEEBE22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76896" y="3224201"/>
                  <a:ext cx="133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FB938B1-C77E-411D-016F-28EC027D2090}"/>
                    </a:ext>
                  </a:extLst>
                </p14:cNvPr>
                <p14:cNvContentPartPr/>
                <p14:nvPr/>
              </p14:nvContentPartPr>
              <p14:xfrm>
                <a:off x="7661576" y="3165881"/>
                <a:ext cx="59760" cy="161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FB938B1-C77E-411D-016F-28EC027D209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52936" y="3156881"/>
                  <a:ext cx="77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B9D1F3-785B-09CA-F165-F4E2052559D8}"/>
                    </a:ext>
                  </a:extLst>
                </p14:cNvPr>
                <p14:cNvContentPartPr/>
                <p14:nvPr/>
              </p14:nvContentPartPr>
              <p14:xfrm>
                <a:off x="7652576" y="3247961"/>
                <a:ext cx="105840" cy="17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B9D1F3-785B-09CA-F165-F4E2052559D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43576" y="3239321"/>
                  <a:ext cx="123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2E5E496-7A15-70BC-0314-E49FC9825232}"/>
                    </a:ext>
                  </a:extLst>
                </p14:cNvPr>
                <p14:cNvContentPartPr/>
                <p14:nvPr/>
              </p14:nvContentPartPr>
              <p14:xfrm>
                <a:off x="7785056" y="3211241"/>
                <a:ext cx="85680" cy="105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2E5E496-7A15-70BC-0314-E49FC982523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76416" y="3202601"/>
                  <a:ext cx="1033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F6956B4-CC50-D56E-742F-0DDC8CAA5E31}"/>
              </a:ext>
            </a:extLst>
          </p:cNvPr>
          <p:cNvGrpSpPr/>
          <p:nvPr/>
        </p:nvGrpSpPr>
        <p:grpSpPr>
          <a:xfrm>
            <a:off x="7094216" y="4730441"/>
            <a:ext cx="877680" cy="349560"/>
            <a:chOff x="7094216" y="4730441"/>
            <a:chExt cx="87768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253161D-9A7D-0F53-7F61-D6441B7F3ABC}"/>
                    </a:ext>
                  </a:extLst>
                </p14:cNvPr>
                <p14:cNvContentPartPr/>
                <p14:nvPr/>
              </p14:nvContentPartPr>
              <p14:xfrm>
                <a:off x="7094216" y="4768601"/>
                <a:ext cx="156240" cy="311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253161D-9A7D-0F53-7F61-D6441B7F3AB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85216" y="4759961"/>
                  <a:ext cx="1738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962C6F3-440E-C8A5-EB8C-6E45F96A56F5}"/>
                    </a:ext>
                  </a:extLst>
                </p14:cNvPr>
                <p14:cNvContentPartPr/>
                <p14:nvPr/>
              </p14:nvContentPartPr>
              <p14:xfrm>
                <a:off x="7220576" y="4730441"/>
                <a:ext cx="119520" cy="185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962C6F3-440E-C8A5-EB8C-6E45F96A56F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211936" y="4721441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0EEE46-A332-D01D-4B8B-AEA847D7369E}"/>
                    </a:ext>
                  </a:extLst>
                </p14:cNvPr>
                <p14:cNvContentPartPr/>
                <p14:nvPr/>
              </p14:nvContentPartPr>
              <p14:xfrm>
                <a:off x="7432976" y="4845281"/>
                <a:ext cx="133560" cy="74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0EEE46-A332-D01D-4B8B-AEA847D7369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23976" y="4836641"/>
                  <a:ext cx="151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37FE5C1-816B-C6D3-289E-47096E7DC829}"/>
                    </a:ext>
                  </a:extLst>
                </p14:cNvPr>
                <p14:cNvContentPartPr/>
                <p14:nvPr/>
              </p14:nvContentPartPr>
              <p14:xfrm>
                <a:off x="7587776" y="4731881"/>
                <a:ext cx="113400" cy="222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37FE5C1-816B-C6D3-289E-47096E7DC82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78776" y="4722881"/>
                  <a:ext cx="131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400CCAB-3367-2BD8-5604-56B01DD7D213}"/>
                    </a:ext>
                  </a:extLst>
                </p14:cNvPr>
                <p14:cNvContentPartPr/>
                <p14:nvPr/>
              </p14:nvContentPartPr>
              <p14:xfrm>
                <a:off x="7726376" y="4757441"/>
                <a:ext cx="58680" cy="192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400CCAB-3367-2BD8-5604-56B01DD7D21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17376" y="4748801"/>
                  <a:ext cx="76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21B17A1-EA4C-F2FE-F293-01AFDD241627}"/>
                    </a:ext>
                  </a:extLst>
                </p14:cNvPr>
                <p14:cNvContentPartPr/>
                <p14:nvPr/>
              </p14:nvContentPartPr>
              <p14:xfrm>
                <a:off x="7753736" y="4894961"/>
                <a:ext cx="40320" cy="81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21B17A1-EA4C-F2FE-F293-01AFDD24162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45096" y="4886321"/>
                  <a:ext cx="57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B71C05-C879-DB1D-D6FD-4000CED99BC5}"/>
                    </a:ext>
                  </a:extLst>
                </p14:cNvPr>
                <p14:cNvContentPartPr/>
                <p14:nvPr/>
              </p14:nvContentPartPr>
              <p14:xfrm>
                <a:off x="7907816" y="4781921"/>
                <a:ext cx="4680" cy="7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B71C05-C879-DB1D-D6FD-4000CED99BC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99176" y="4773281"/>
                  <a:ext cx="22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7ED8917-35DA-0C4A-3AC1-8E209032D490}"/>
                    </a:ext>
                  </a:extLst>
                </p14:cNvPr>
                <p14:cNvContentPartPr/>
                <p14:nvPr/>
              </p14:nvContentPartPr>
              <p14:xfrm>
                <a:off x="7882256" y="4883441"/>
                <a:ext cx="89640" cy="128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7ED8917-35DA-0C4A-3AC1-8E209032D49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73256" y="4874801"/>
                  <a:ext cx="10728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0BFE7EC-0B0F-62BB-DB48-DA95871DB7B4}"/>
                  </a:ext>
                </a:extLst>
              </p14:cNvPr>
              <p14:cNvContentPartPr/>
              <p14:nvPr/>
            </p14:nvContentPartPr>
            <p14:xfrm>
              <a:off x="6202856" y="3893801"/>
              <a:ext cx="171360" cy="249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0BFE7EC-0B0F-62BB-DB48-DA95871DB7B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193856" y="3885161"/>
                <a:ext cx="1890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499529E-187D-0AAE-30B3-61C4208BDCDF}"/>
                  </a:ext>
                </a:extLst>
              </p14:cNvPr>
              <p14:cNvContentPartPr/>
              <p14:nvPr/>
            </p14:nvContentPartPr>
            <p14:xfrm>
              <a:off x="6263336" y="4895681"/>
              <a:ext cx="130320" cy="200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499529E-187D-0AAE-30B3-61C4208BDCD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254336" y="4887041"/>
                <a:ext cx="14796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19E7323-D580-0291-59E1-E37BAE0111EB}"/>
              </a:ext>
            </a:extLst>
          </p:cNvPr>
          <p:cNvGrpSpPr/>
          <p:nvPr/>
        </p:nvGrpSpPr>
        <p:grpSpPr>
          <a:xfrm>
            <a:off x="6179096" y="5550161"/>
            <a:ext cx="269640" cy="414360"/>
            <a:chOff x="6179096" y="5550161"/>
            <a:chExt cx="26964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2A65529-BA8E-6F6D-5A3C-7640F63803C7}"/>
                    </a:ext>
                  </a:extLst>
                </p14:cNvPr>
                <p14:cNvContentPartPr/>
                <p14:nvPr/>
              </p14:nvContentPartPr>
              <p14:xfrm>
                <a:off x="6279536" y="5695601"/>
                <a:ext cx="146520" cy="201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2A65529-BA8E-6F6D-5A3C-7640F63803C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70896" y="5686601"/>
                  <a:ext cx="164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6EB5CA-8826-D1C1-BEBE-6DAFF3F35BAD}"/>
                    </a:ext>
                  </a:extLst>
                </p14:cNvPr>
                <p14:cNvContentPartPr/>
                <p14:nvPr/>
              </p14:nvContentPartPr>
              <p14:xfrm>
                <a:off x="6179096" y="5550161"/>
                <a:ext cx="269640" cy="414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6EB5CA-8826-D1C1-BEBE-6DAFF3F35B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70096" y="5541161"/>
                  <a:ext cx="28728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BFB8332-A16D-1B4E-38D7-9CECCF188BB7}"/>
                  </a:ext>
                </a:extLst>
              </p14:cNvPr>
              <p14:cNvContentPartPr/>
              <p14:nvPr/>
            </p14:nvContentPartPr>
            <p14:xfrm>
              <a:off x="6221576" y="4807121"/>
              <a:ext cx="218880" cy="371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BFB8332-A16D-1B4E-38D7-9CECCF188BB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212576" y="4798481"/>
                <a:ext cx="2365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46B1B58-CF70-8D9B-DC6D-9A1D4323E915}"/>
                  </a:ext>
                </a:extLst>
              </p14:cNvPr>
              <p14:cNvContentPartPr/>
              <p14:nvPr/>
            </p14:nvContentPartPr>
            <p14:xfrm>
              <a:off x="6171896" y="3785081"/>
              <a:ext cx="270000" cy="343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46B1B58-CF70-8D9B-DC6D-9A1D4323E91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163256" y="3776441"/>
                <a:ext cx="287640" cy="3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81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network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Needs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Precise estimate of amount of data/user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Circuit need + cost estimate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Building-block network design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476" y="2316208"/>
            <a:ext cx="5196045" cy="364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392A71C-A987-7209-359E-AACCFB4341CB}"/>
              </a:ext>
            </a:extLst>
          </p:cNvPr>
          <p:cNvGrpSpPr/>
          <p:nvPr/>
        </p:nvGrpSpPr>
        <p:grpSpPr>
          <a:xfrm>
            <a:off x="1181576" y="2337881"/>
            <a:ext cx="928440" cy="251280"/>
            <a:chOff x="1181576" y="2337881"/>
            <a:chExt cx="92844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5E1FF6A-6A66-7F40-E9B5-9525A2D0D051}"/>
                    </a:ext>
                  </a:extLst>
                </p14:cNvPr>
                <p14:cNvContentPartPr/>
                <p14:nvPr/>
              </p14:nvContentPartPr>
              <p14:xfrm>
                <a:off x="1181576" y="2337881"/>
                <a:ext cx="141840" cy="212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5E1FF6A-6A66-7F40-E9B5-9525A2D0D0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2936" y="2329241"/>
                  <a:ext cx="159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70FF66-DF61-098F-8CD4-4A35339E0899}"/>
                    </a:ext>
                  </a:extLst>
                </p14:cNvPr>
                <p14:cNvContentPartPr/>
                <p14:nvPr/>
              </p14:nvContentPartPr>
              <p14:xfrm>
                <a:off x="1330616" y="2417801"/>
                <a:ext cx="115920" cy="12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70FF66-DF61-098F-8CD4-4A35339E08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1616" y="2409161"/>
                  <a:ext cx="133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2D4F51-3820-B5C1-059F-A2117D998C1C}"/>
                    </a:ext>
                  </a:extLst>
                </p14:cNvPr>
                <p14:cNvContentPartPr/>
                <p14:nvPr/>
              </p14:nvContentPartPr>
              <p14:xfrm>
                <a:off x="1481096" y="2446241"/>
                <a:ext cx="63720" cy="142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2D4F51-3820-B5C1-059F-A2117D998C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72456" y="2437601"/>
                  <a:ext cx="81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952CD0-E921-7E4F-FB10-CEEC7CD9553E}"/>
                    </a:ext>
                  </a:extLst>
                </p14:cNvPr>
                <p14:cNvContentPartPr/>
                <p14:nvPr/>
              </p14:nvContentPartPr>
              <p14:xfrm>
                <a:off x="1604216" y="2499161"/>
                <a:ext cx="37440" cy="19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952CD0-E921-7E4F-FB10-CEEC7CD955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95576" y="2490521"/>
                  <a:ext cx="55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18F919-6CD7-07F3-1ED1-CB4603CA2B2B}"/>
                    </a:ext>
                  </a:extLst>
                </p14:cNvPr>
                <p14:cNvContentPartPr/>
                <p14:nvPr/>
              </p14:nvContentPartPr>
              <p14:xfrm>
                <a:off x="1717256" y="2417081"/>
                <a:ext cx="11880" cy="13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18F919-6CD7-07F3-1ED1-CB4603CA2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08616" y="2408441"/>
                  <a:ext cx="29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EAB2B3-738A-A89E-CEB1-B9BD6BB4745A}"/>
                    </a:ext>
                  </a:extLst>
                </p14:cNvPr>
                <p14:cNvContentPartPr/>
                <p14:nvPr/>
              </p14:nvContentPartPr>
              <p14:xfrm>
                <a:off x="1700336" y="2481161"/>
                <a:ext cx="80640" cy="2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EAB2B3-738A-A89E-CEB1-B9BD6BB474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91696" y="2472521"/>
                  <a:ext cx="98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C1C0C8-10CA-7939-2182-70D513001409}"/>
                    </a:ext>
                  </a:extLst>
                </p14:cNvPr>
                <p14:cNvContentPartPr/>
                <p14:nvPr/>
              </p14:nvContentPartPr>
              <p14:xfrm>
                <a:off x="1824536" y="2422121"/>
                <a:ext cx="16200" cy="10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C1C0C8-10CA-7939-2182-70D5130014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15896" y="2413121"/>
                  <a:ext cx="3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01649B-E1E8-8735-21AE-993DADCAB08C}"/>
                    </a:ext>
                  </a:extLst>
                </p14:cNvPr>
                <p14:cNvContentPartPr/>
                <p14:nvPr/>
              </p14:nvContentPartPr>
              <p14:xfrm>
                <a:off x="1891496" y="2449481"/>
                <a:ext cx="218520" cy="9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01649B-E1E8-8735-21AE-993DADCAB0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82496" y="2440841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A69980-33BE-DE67-1877-498316FABD3E}"/>
              </a:ext>
            </a:extLst>
          </p:cNvPr>
          <p:cNvGrpSpPr/>
          <p:nvPr/>
        </p:nvGrpSpPr>
        <p:grpSpPr>
          <a:xfrm>
            <a:off x="2196416" y="2372081"/>
            <a:ext cx="587520" cy="217800"/>
            <a:chOff x="2196416" y="2372081"/>
            <a:chExt cx="58752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037B2E-B2A4-C025-3F6A-16B3CA3E969B}"/>
                    </a:ext>
                  </a:extLst>
                </p14:cNvPr>
                <p14:cNvContentPartPr/>
                <p14:nvPr/>
              </p14:nvContentPartPr>
              <p14:xfrm>
                <a:off x="2201816" y="2419601"/>
                <a:ext cx="4680" cy="8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037B2E-B2A4-C025-3F6A-16B3CA3E96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92816" y="2410601"/>
                  <a:ext cx="22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A98167-C7C5-439F-DE4F-CA834181D62D}"/>
                    </a:ext>
                  </a:extLst>
                </p14:cNvPr>
                <p14:cNvContentPartPr/>
                <p14:nvPr/>
              </p14:nvContentPartPr>
              <p14:xfrm>
                <a:off x="2196416" y="2372081"/>
                <a:ext cx="69480" cy="14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A98167-C7C5-439F-DE4F-CA834181D6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7776" y="2363081"/>
                  <a:ext cx="87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054DD5-8DC1-4C02-A284-231252A85C90}"/>
                    </a:ext>
                  </a:extLst>
                </p14:cNvPr>
                <p14:cNvContentPartPr/>
                <p14:nvPr/>
              </p14:nvContentPartPr>
              <p14:xfrm>
                <a:off x="2296496" y="2416001"/>
                <a:ext cx="70560" cy="85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054DD5-8DC1-4C02-A284-231252A85C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87496" y="2407001"/>
                  <a:ext cx="88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3E6020-ADB1-56B7-EF29-AC7F6C41D17F}"/>
                    </a:ext>
                  </a:extLst>
                </p14:cNvPr>
                <p14:cNvContentPartPr/>
                <p14:nvPr/>
              </p14:nvContentPartPr>
              <p14:xfrm>
                <a:off x="2389736" y="2392961"/>
                <a:ext cx="65520" cy="112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3E6020-ADB1-56B7-EF29-AC7F6C41D1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80736" y="2384321"/>
                  <a:ext cx="83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2E37C7-7833-FC67-8E9D-5826395ACFF9}"/>
                    </a:ext>
                  </a:extLst>
                </p14:cNvPr>
                <p14:cNvContentPartPr/>
                <p14:nvPr/>
              </p14:nvContentPartPr>
              <p14:xfrm>
                <a:off x="2505656" y="2480441"/>
                <a:ext cx="4320" cy="11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2E37C7-7833-FC67-8E9D-5826395ACF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96656" y="2471801"/>
                  <a:ext cx="21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A132AA-1B84-61AE-84EC-F81F584EC6FB}"/>
                    </a:ext>
                  </a:extLst>
                </p14:cNvPr>
                <p14:cNvContentPartPr/>
                <p14:nvPr/>
              </p14:nvContentPartPr>
              <p14:xfrm>
                <a:off x="2547776" y="2378201"/>
                <a:ext cx="5760" cy="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A132AA-1B84-61AE-84EC-F81F584EC6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38776" y="2369201"/>
                  <a:ext cx="23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D18BE6-1B12-DEA8-49E9-DA6217482FC4}"/>
                    </a:ext>
                  </a:extLst>
                </p14:cNvPr>
                <p14:cNvContentPartPr/>
                <p14:nvPr/>
              </p14:nvContentPartPr>
              <p14:xfrm>
                <a:off x="2551016" y="2422481"/>
                <a:ext cx="113400" cy="167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D18BE6-1B12-DEA8-49E9-DA6217482FC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2016" y="2413481"/>
                  <a:ext cx="131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38023A-3C09-A471-C9EB-9F5883D8BAD1}"/>
                    </a:ext>
                  </a:extLst>
                </p14:cNvPr>
                <p14:cNvContentPartPr/>
                <p14:nvPr/>
              </p14:nvContentPartPr>
              <p14:xfrm>
                <a:off x="2685296" y="2418161"/>
                <a:ext cx="98640" cy="98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38023A-3C09-A471-C9EB-9F5883D8BA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76656" y="2409521"/>
                  <a:ext cx="11628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337CDC-525C-B66F-82E6-688554FE1633}"/>
              </a:ext>
            </a:extLst>
          </p:cNvPr>
          <p:cNvGrpSpPr/>
          <p:nvPr/>
        </p:nvGrpSpPr>
        <p:grpSpPr>
          <a:xfrm>
            <a:off x="1502336" y="2875721"/>
            <a:ext cx="762840" cy="183960"/>
            <a:chOff x="1502336" y="2875721"/>
            <a:chExt cx="7628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C25639-5134-3A0E-D735-0B7F7CA36C08}"/>
                    </a:ext>
                  </a:extLst>
                </p14:cNvPr>
                <p14:cNvContentPartPr/>
                <p14:nvPr/>
              </p14:nvContentPartPr>
              <p14:xfrm>
                <a:off x="1502336" y="2875721"/>
                <a:ext cx="119520" cy="182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C25639-5134-3A0E-D735-0B7F7CA36C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93696" y="2866721"/>
                  <a:ext cx="137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593ED3-C0F0-B644-0D96-AB1FFE07118B}"/>
                    </a:ext>
                  </a:extLst>
                </p14:cNvPr>
                <p14:cNvContentPartPr/>
                <p14:nvPr/>
              </p14:nvContentPartPr>
              <p14:xfrm>
                <a:off x="1666136" y="2890121"/>
                <a:ext cx="177120" cy="133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593ED3-C0F0-B644-0D96-AB1FFE0711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57136" y="2881121"/>
                  <a:ext cx="194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0D9ACA2-042D-0ECE-4D30-1913854486B8}"/>
                    </a:ext>
                  </a:extLst>
                </p14:cNvPr>
                <p14:cNvContentPartPr/>
                <p14:nvPr/>
              </p14:nvContentPartPr>
              <p14:xfrm>
                <a:off x="1830656" y="2996681"/>
                <a:ext cx="34200" cy="6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0D9ACA2-042D-0ECE-4D30-1913854486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21656" y="2988041"/>
                  <a:ext cx="51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9CEEAF-8FE6-1F47-EE11-F3140C6975DC}"/>
                    </a:ext>
                  </a:extLst>
                </p14:cNvPr>
                <p14:cNvContentPartPr/>
                <p14:nvPr/>
              </p14:nvContentPartPr>
              <p14:xfrm>
                <a:off x="1944776" y="2908841"/>
                <a:ext cx="22320" cy="104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9CEEAF-8FE6-1F47-EE11-F3140C6975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36136" y="2900201"/>
                  <a:ext cx="3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8AC4F7-1DD8-78D7-C904-B60C74A4738F}"/>
                    </a:ext>
                  </a:extLst>
                </p14:cNvPr>
                <p14:cNvContentPartPr/>
                <p14:nvPr/>
              </p14:nvContentPartPr>
              <p14:xfrm>
                <a:off x="1941536" y="2936921"/>
                <a:ext cx="73440" cy="26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8AC4F7-1DD8-78D7-C904-B60C74A473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32536" y="2927921"/>
                  <a:ext cx="91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BEA2B0-610A-D53D-2949-F9D691D7A364}"/>
                    </a:ext>
                  </a:extLst>
                </p14:cNvPr>
                <p14:cNvContentPartPr/>
                <p14:nvPr/>
              </p14:nvContentPartPr>
              <p14:xfrm>
                <a:off x="2012456" y="2876441"/>
                <a:ext cx="47520" cy="13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BEA2B0-610A-D53D-2949-F9D691D7A3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03816" y="2867801"/>
                  <a:ext cx="65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7544A9-FCDA-8119-450A-0E0C389E420F}"/>
                    </a:ext>
                  </a:extLst>
                </p14:cNvPr>
                <p14:cNvContentPartPr/>
                <p14:nvPr/>
              </p14:nvContentPartPr>
              <p14:xfrm>
                <a:off x="2094896" y="2887601"/>
                <a:ext cx="170280" cy="140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7544A9-FCDA-8119-450A-0E0C389E42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86256" y="2878961"/>
                  <a:ext cx="187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F55DDE-6440-CAA9-588E-F749FF945782}"/>
                    </a:ext>
                  </a:extLst>
                </p14:cNvPr>
                <p14:cNvContentPartPr/>
                <p14:nvPr/>
              </p14:nvContentPartPr>
              <p14:xfrm>
                <a:off x="2261216" y="2967521"/>
                <a:ext cx="1440" cy="2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F55DDE-6440-CAA9-588E-F749FF9457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52576" y="2958521"/>
                  <a:ext cx="190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68CBC5-C18B-E0F1-930B-558816BA6C90}"/>
              </a:ext>
            </a:extLst>
          </p:cNvPr>
          <p:cNvGrpSpPr/>
          <p:nvPr/>
        </p:nvGrpSpPr>
        <p:grpSpPr>
          <a:xfrm>
            <a:off x="2395496" y="2832161"/>
            <a:ext cx="1019160" cy="246960"/>
            <a:chOff x="2395496" y="2832161"/>
            <a:chExt cx="101916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EC0098-4868-7467-89ED-D82BE614E93B}"/>
                    </a:ext>
                  </a:extLst>
                </p14:cNvPr>
                <p14:cNvContentPartPr/>
                <p14:nvPr/>
              </p14:nvContentPartPr>
              <p14:xfrm>
                <a:off x="2395496" y="2908841"/>
                <a:ext cx="30600" cy="17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EC0098-4868-7467-89ED-D82BE614E9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86856" y="2900201"/>
                  <a:ext cx="48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C6D2FD-5330-5277-44A2-D7F6F1EFD516}"/>
                    </a:ext>
                  </a:extLst>
                </p14:cNvPr>
                <p14:cNvContentPartPr/>
                <p14:nvPr/>
              </p14:nvContentPartPr>
              <p14:xfrm>
                <a:off x="2405216" y="2927201"/>
                <a:ext cx="66960" cy="79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C6D2FD-5330-5277-44A2-D7F6F1EFD5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96216" y="2918561"/>
                  <a:ext cx="84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D2F6D0-C471-C3D5-0399-06C9141E3119}"/>
                    </a:ext>
                  </a:extLst>
                </p14:cNvPr>
                <p14:cNvContentPartPr/>
                <p14:nvPr/>
              </p14:nvContentPartPr>
              <p14:xfrm>
                <a:off x="2471816" y="2954921"/>
                <a:ext cx="40680" cy="69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D2F6D0-C471-C3D5-0399-06C9141E31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62816" y="2945921"/>
                  <a:ext cx="58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824356-261F-3337-8D46-C29321E193B8}"/>
                    </a:ext>
                  </a:extLst>
                </p14:cNvPr>
                <p14:cNvContentPartPr/>
                <p14:nvPr/>
              </p14:nvContentPartPr>
              <p14:xfrm>
                <a:off x="2576576" y="2945201"/>
                <a:ext cx="55080" cy="80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824356-261F-3337-8D46-C29321E193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67576" y="2936201"/>
                  <a:ext cx="72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76831E-173B-E177-4317-2E5D7E5E836E}"/>
                    </a:ext>
                  </a:extLst>
                </p14:cNvPr>
                <p14:cNvContentPartPr/>
                <p14:nvPr/>
              </p14:nvContentPartPr>
              <p14:xfrm>
                <a:off x="2684936" y="2903081"/>
                <a:ext cx="23760" cy="97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76831E-173B-E177-4317-2E5D7E5E836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75936" y="2894441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ADDEFF5-07AE-4A14-C96C-2F860BE816AC}"/>
                    </a:ext>
                  </a:extLst>
                </p14:cNvPr>
                <p14:cNvContentPartPr/>
                <p14:nvPr/>
              </p14:nvContentPartPr>
              <p14:xfrm>
                <a:off x="2675216" y="2976161"/>
                <a:ext cx="78120" cy="28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ADDEFF5-07AE-4A14-C96C-2F860BE816A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66216" y="2967161"/>
                  <a:ext cx="95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A66DA5-816A-4CAE-A1A5-BA9BA7576270}"/>
                    </a:ext>
                  </a:extLst>
                </p14:cNvPr>
                <p14:cNvContentPartPr/>
                <p14:nvPr/>
              </p14:nvContentPartPr>
              <p14:xfrm>
                <a:off x="2786816" y="2877521"/>
                <a:ext cx="54000" cy="129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A66DA5-816A-4CAE-A1A5-BA9BA75762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78176" y="2868521"/>
                  <a:ext cx="71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D7621D-E5AE-3952-D933-4B38EA68CD7C}"/>
                    </a:ext>
                  </a:extLst>
                </p14:cNvPr>
                <p14:cNvContentPartPr/>
                <p14:nvPr/>
              </p14:nvContentPartPr>
              <p14:xfrm>
                <a:off x="2905616" y="2913161"/>
                <a:ext cx="17280" cy="6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D7621D-E5AE-3952-D933-4B38EA68CD7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96616" y="2904521"/>
                  <a:ext cx="34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6C4539-7708-FE3B-BE90-DB3F91FC81EB}"/>
                    </a:ext>
                  </a:extLst>
                </p14:cNvPr>
                <p14:cNvContentPartPr/>
                <p14:nvPr/>
              </p14:nvContentPartPr>
              <p14:xfrm>
                <a:off x="2976896" y="2832161"/>
                <a:ext cx="32400" cy="133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6C4539-7708-FE3B-BE90-DB3F91FC81E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67896" y="2823161"/>
                  <a:ext cx="50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3B8EE7-C9D2-08DA-56F9-48597673F25F}"/>
                    </a:ext>
                  </a:extLst>
                </p14:cNvPr>
                <p14:cNvContentPartPr/>
                <p14:nvPr/>
              </p14:nvContentPartPr>
              <p14:xfrm>
                <a:off x="3039536" y="2897321"/>
                <a:ext cx="73440" cy="97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3B8EE7-C9D2-08DA-56F9-48597673F2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30536" y="2888321"/>
                  <a:ext cx="91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9DC4FF-0FAB-C58C-F07D-3F4513992618}"/>
                    </a:ext>
                  </a:extLst>
                </p14:cNvPr>
                <p14:cNvContentPartPr/>
                <p14:nvPr/>
              </p14:nvContentPartPr>
              <p14:xfrm>
                <a:off x="3164456" y="2872481"/>
                <a:ext cx="69480" cy="75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9DC4FF-0FAB-C58C-F07D-3F451399261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155456" y="2863481"/>
                  <a:ext cx="87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DB32BE-8D34-3B05-55FB-65FCEDAFA2D0}"/>
                    </a:ext>
                  </a:extLst>
                </p14:cNvPr>
                <p14:cNvContentPartPr/>
                <p14:nvPr/>
              </p14:nvContentPartPr>
              <p14:xfrm>
                <a:off x="3296216" y="2847641"/>
                <a:ext cx="20520" cy="99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DB32BE-8D34-3B05-55FB-65FCEDAFA2D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287576" y="2838641"/>
                  <a:ext cx="38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BAC078-D91A-1C2B-AA1D-4150782B8467}"/>
                    </a:ext>
                  </a:extLst>
                </p14:cNvPr>
                <p14:cNvContentPartPr/>
                <p14:nvPr/>
              </p14:nvContentPartPr>
              <p14:xfrm>
                <a:off x="3275696" y="2883641"/>
                <a:ext cx="56880" cy="2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BAC078-D91A-1C2B-AA1D-4150782B84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66696" y="2875001"/>
                  <a:ext cx="74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4D47B9-0127-0D31-9817-4ED085235FFB}"/>
                    </a:ext>
                  </a:extLst>
                </p14:cNvPr>
                <p14:cNvContentPartPr/>
                <p14:nvPr/>
              </p14:nvContentPartPr>
              <p14:xfrm>
                <a:off x="3333296" y="2869241"/>
                <a:ext cx="81360" cy="102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4D47B9-0127-0D31-9817-4ED085235FF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24296" y="2860601"/>
                  <a:ext cx="990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9E3DBF3B-750F-C6A4-3128-FAB197D896A3}"/>
              </a:ext>
            </a:extLst>
          </p:cNvPr>
          <p:cNvGrpSpPr/>
          <p:nvPr/>
        </p:nvGrpSpPr>
        <p:grpSpPr>
          <a:xfrm>
            <a:off x="3535616" y="2732081"/>
            <a:ext cx="1513800" cy="252000"/>
            <a:chOff x="3535616" y="2732081"/>
            <a:chExt cx="151380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4FD3F8-30B5-A70F-EAB8-31324824FDD9}"/>
                    </a:ext>
                  </a:extLst>
                </p14:cNvPr>
                <p14:cNvContentPartPr/>
                <p14:nvPr/>
              </p14:nvContentPartPr>
              <p14:xfrm>
                <a:off x="3535616" y="2837561"/>
                <a:ext cx="101160" cy="13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4FD3F8-30B5-A70F-EAB8-31324824FDD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26616" y="2828921"/>
                  <a:ext cx="118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231C57-BAFA-8034-C82E-4D42C1E82C61}"/>
                    </a:ext>
                  </a:extLst>
                </p14:cNvPr>
                <p14:cNvContentPartPr/>
                <p14:nvPr/>
              </p14:nvContentPartPr>
              <p14:xfrm>
                <a:off x="3658016" y="2849801"/>
                <a:ext cx="64080" cy="111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231C57-BAFA-8034-C82E-4D42C1E82C6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649376" y="2841161"/>
                  <a:ext cx="81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06F5AF-BF2B-8AAF-36B5-28A63000E739}"/>
                    </a:ext>
                  </a:extLst>
                </p14:cNvPr>
                <p14:cNvContentPartPr/>
                <p14:nvPr/>
              </p14:nvContentPartPr>
              <p14:xfrm>
                <a:off x="3771056" y="2794721"/>
                <a:ext cx="27000" cy="127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06F5AF-BF2B-8AAF-36B5-28A63000E73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62416" y="2786081"/>
                  <a:ext cx="44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E28BD9-E4C7-3FEB-F9B4-312E74F14CC2}"/>
                    </a:ext>
                  </a:extLst>
                </p14:cNvPr>
                <p14:cNvContentPartPr/>
                <p14:nvPr/>
              </p14:nvContentPartPr>
              <p14:xfrm>
                <a:off x="3823256" y="2841881"/>
                <a:ext cx="55800" cy="89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E28BD9-E4C7-3FEB-F9B4-312E74F14CC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14256" y="2832881"/>
                  <a:ext cx="73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02D0A09-7031-89BF-FDC0-91FEE46AE178}"/>
                    </a:ext>
                  </a:extLst>
                </p14:cNvPr>
                <p14:cNvContentPartPr/>
                <p14:nvPr/>
              </p14:nvContentPartPr>
              <p14:xfrm>
                <a:off x="3923696" y="2818481"/>
                <a:ext cx="13320" cy="116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02D0A09-7031-89BF-FDC0-91FEE46AE17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14696" y="2809841"/>
                  <a:ext cx="30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3DF0C62-69ED-9CF8-C1D0-4C95D72CA66A}"/>
                    </a:ext>
                  </a:extLst>
                </p14:cNvPr>
                <p14:cNvContentPartPr/>
                <p14:nvPr/>
              </p14:nvContentPartPr>
              <p14:xfrm>
                <a:off x="3910376" y="2874281"/>
                <a:ext cx="52920" cy="10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3DF0C62-69ED-9CF8-C1D0-4C95D72CA66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01376" y="2865281"/>
                  <a:ext cx="70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97F8F675-F466-4298-4131-C1993FBD35C9}"/>
                    </a:ext>
                  </a:extLst>
                </p14:cNvPr>
                <p14:cNvContentPartPr/>
                <p14:nvPr/>
              </p14:nvContentPartPr>
              <p14:xfrm>
                <a:off x="3989576" y="2797961"/>
                <a:ext cx="39600" cy="10764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97F8F675-F466-4298-4131-C1993FBD35C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80576" y="2788961"/>
                  <a:ext cx="57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1C964366-633E-B02B-0748-5C1521A059E6}"/>
                    </a:ext>
                  </a:extLst>
                </p14:cNvPr>
                <p14:cNvContentPartPr/>
                <p14:nvPr/>
              </p14:nvContentPartPr>
              <p14:xfrm>
                <a:off x="4059776" y="2857721"/>
                <a:ext cx="39240" cy="5472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1C964366-633E-B02B-0748-5C1521A059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51136" y="2848721"/>
                  <a:ext cx="56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B72AC737-497C-3B38-DF6E-F8539ACA4555}"/>
                    </a:ext>
                  </a:extLst>
                </p14:cNvPr>
                <p14:cNvContentPartPr/>
                <p14:nvPr/>
              </p14:nvContentPartPr>
              <p14:xfrm>
                <a:off x="4136096" y="2823521"/>
                <a:ext cx="75240" cy="113040"/>
              </p14:xfrm>
            </p:contentPart>
          </mc:Choice>
          <mc:Fallback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B72AC737-497C-3B38-DF6E-F8539ACA455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27456" y="2814521"/>
                  <a:ext cx="92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2164F1E6-C68C-EE89-393D-006B58B890A8}"/>
                    </a:ext>
                  </a:extLst>
                </p14:cNvPr>
                <p14:cNvContentPartPr/>
                <p14:nvPr/>
              </p14:nvContentPartPr>
              <p14:xfrm>
                <a:off x="4272536" y="2760521"/>
                <a:ext cx="13320" cy="14328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2164F1E6-C68C-EE89-393D-006B58B890A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63896" y="2751881"/>
                  <a:ext cx="30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94A2DAD7-B029-5DB4-6FC5-51D3ACE1B3AD}"/>
                    </a:ext>
                  </a:extLst>
                </p14:cNvPr>
                <p14:cNvContentPartPr/>
                <p14:nvPr/>
              </p14:nvContentPartPr>
              <p14:xfrm>
                <a:off x="4338416" y="2810201"/>
                <a:ext cx="28440" cy="5652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94A2DAD7-B029-5DB4-6FC5-51D3ACE1B3A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29416" y="2801561"/>
                  <a:ext cx="46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B9519EDC-F276-A235-91BE-C14075E639F7}"/>
                    </a:ext>
                  </a:extLst>
                </p14:cNvPr>
                <p14:cNvContentPartPr/>
                <p14:nvPr/>
              </p14:nvContentPartPr>
              <p14:xfrm>
                <a:off x="4332656" y="2797241"/>
                <a:ext cx="75240" cy="14544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B9519EDC-F276-A235-91BE-C14075E639F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23656" y="2788601"/>
                  <a:ext cx="92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781D1F43-880F-DDDD-791F-23DCC3A0769E}"/>
                    </a:ext>
                  </a:extLst>
                </p14:cNvPr>
                <p14:cNvContentPartPr/>
                <p14:nvPr/>
              </p14:nvContentPartPr>
              <p14:xfrm>
                <a:off x="4467296" y="2819561"/>
                <a:ext cx="85320" cy="16452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781D1F43-880F-DDDD-791F-23DCC3A0769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58296" y="2810561"/>
                  <a:ext cx="102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E6AE4BF0-81C1-4266-B7F5-0C4D5E95F052}"/>
                    </a:ext>
                  </a:extLst>
                </p14:cNvPr>
                <p14:cNvContentPartPr/>
                <p14:nvPr/>
              </p14:nvContentPartPr>
              <p14:xfrm>
                <a:off x="4607336" y="2792921"/>
                <a:ext cx="41040" cy="15444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E6AE4BF0-81C1-4266-B7F5-0C4D5E95F05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598336" y="2784281"/>
                  <a:ext cx="58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C787D222-0A69-6B94-1281-295C51B17E93}"/>
                    </a:ext>
                  </a:extLst>
                </p14:cNvPr>
                <p14:cNvContentPartPr/>
                <p14:nvPr/>
              </p14:nvContentPartPr>
              <p14:xfrm>
                <a:off x="4618496" y="2863481"/>
                <a:ext cx="73800" cy="612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C787D222-0A69-6B94-1281-295C51B17E9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09496" y="2854841"/>
                  <a:ext cx="91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630A9111-8BC9-A10F-0970-AF94424F2B82}"/>
                    </a:ext>
                  </a:extLst>
                </p14:cNvPr>
                <p14:cNvContentPartPr/>
                <p14:nvPr/>
              </p14:nvContentPartPr>
              <p14:xfrm>
                <a:off x="4664216" y="2850881"/>
                <a:ext cx="90360" cy="8100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630A9111-8BC9-A10F-0970-AF94424F2B8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655216" y="2841881"/>
                  <a:ext cx="108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CFDD5715-8DCB-EA8E-5410-B5DA6A0369E3}"/>
                    </a:ext>
                  </a:extLst>
                </p14:cNvPr>
                <p14:cNvContentPartPr/>
                <p14:nvPr/>
              </p14:nvContentPartPr>
              <p14:xfrm>
                <a:off x="4771496" y="2788601"/>
                <a:ext cx="102600" cy="13968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CFDD5715-8DCB-EA8E-5410-B5DA6A0369E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62856" y="2779961"/>
                  <a:ext cx="120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719E1592-4489-86C8-37A5-C0050F1E9853}"/>
                    </a:ext>
                  </a:extLst>
                </p14:cNvPr>
                <p14:cNvContentPartPr/>
                <p14:nvPr/>
              </p14:nvContentPartPr>
              <p14:xfrm>
                <a:off x="4910816" y="2732081"/>
                <a:ext cx="66600" cy="14904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719E1592-4489-86C8-37A5-C0050F1E985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01816" y="2723441"/>
                  <a:ext cx="84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EFD3DCE-AD05-1A5B-4A09-4EE2C4BB7AD4}"/>
                    </a:ext>
                  </a:extLst>
                </p14:cNvPr>
                <p14:cNvContentPartPr/>
                <p14:nvPr/>
              </p14:nvContentPartPr>
              <p14:xfrm>
                <a:off x="4940336" y="2786081"/>
                <a:ext cx="109080" cy="14508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EFD3DCE-AD05-1A5B-4A09-4EE2C4BB7AD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31696" y="2777441"/>
                  <a:ext cx="1267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66F030E8-2E9F-30D3-96F2-ACF477727D83}"/>
              </a:ext>
            </a:extLst>
          </p:cNvPr>
          <p:cNvGrpSpPr/>
          <p:nvPr/>
        </p:nvGrpSpPr>
        <p:grpSpPr>
          <a:xfrm>
            <a:off x="5169296" y="2767001"/>
            <a:ext cx="552240" cy="255600"/>
            <a:chOff x="5169296" y="2767001"/>
            <a:chExt cx="55224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318FD2A2-100A-202B-AADB-E8C2EB04C7DE}"/>
                    </a:ext>
                  </a:extLst>
                </p14:cNvPr>
                <p14:cNvContentPartPr/>
                <p14:nvPr/>
              </p14:nvContentPartPr>
              <p14:xfrm>
                <a:off x="5169296" y="2801561"/>
                <a:ext cx="118440" cy="13572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318FD2A2-100A-202B-AADB-E8C2EB04C7D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60656" y="2792921"/>
                  <a:ext cx="136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57E5DEFB-97C8-A334-C268-80660AA99F38}"/>
                    </a:ext>
                  </a:extLst>
                </p14:cNvPr>
                <p14:cNvContentPartPr/>
                <p14:nvPr/>
              </p14:nvContentPartPr>
              <p14:xfrm>
                <a:off x="5288816" y="2828561"/>
                <a:ext cx="99360" cy="9972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57E5DEFB-97C8-A334-C268-80660AA99F3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79816" y="2819561"/>
                  <a:ext cx="117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A45DBA5F-BD6F-9CB7-4168-78813BFF526C}"/>
                    </a:ext>
                  </a:extLst>
                </p14:cNvPr>
                <p14:cNvContentPartPr/>
                <p14:nvPr/>
              </p14:nvContentPartPr>
              <p14:xfrm>
                <a:off x="5376296" y="2865641"/>
                <a:ext cx="58680" cy="1134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A45DBA5F-BD6F-9CB7-4168-78813BFF526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67656" y="2857001"/>
                  <a:ext cx="76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4EFA25FF-9B36-9F41-54E9-1FD591850416}"/>
                    </a:ext>
                  </a:extLst>
                </p14:cNvPr>
                <p14:cNvContentPartPr/>
                <p14:nvPr/>
              </p14:nvContentPartPr>
              <p14:xfrm>
                <a:off x="5449376" y="2816321"/>
                <a:ext cx="153720" cy="20628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4EFA25FF-9B36-9F41-54E9-1FD59185041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40736" y="2807321"/>
                  <a:ext cx="171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23A63ABA-CE63-1A3B-13B8-D382B3CF92C1}"/>
                    </a:ext>
                  </a:extLst>
                </p14:cNvPr>
                <p14:cNvContentPartPr/>
                <p14:nvPr/>
              </p14:nvContentPartPr>
              <p14:xfrm>
                <a:off x="5486096" y="2785361"/>
                <a:ext cx="100440" cy="20592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23A63ABA-CE63-1A3B-13B8-D382B3CF92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77096" y="2776361"/>
                  <a:ext cx="11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23766EE6-720D-7D8E-F3C8-390646AE7BE6}"/>
                    </a:ext>
                  </a:extLst>
                </p14:cNvPr>
                <p14:cNvContentPartPr/>
                <p14:nvPr/>
              </p14:nvContentPartPr>
              <p14:xfrm>
                <a:off x="5598416" y="2767001"/>
                <a:ext cx="123120" cy="21276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23766EE6-720D-7D8E-F3C8-390646AE7BE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89776" y="2758001"/>
                  <a:ext cx="1407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53D49F79-B785-C44B-61E1-037FAE012A0E}"/>
              </a:ext>
            </a:extLst>
          </p:cNvPr>
          <p:cNvGrpSpPr/>
          <p:nvPr/>
        </p:nvGrpSpPr>
        <p:grpSpPr>
          <a:xfrm>
            <a:off x="1331208" y="3332412"/>
            <a:ext cx="1470240" cy="162720"/>
            <a:chOff x="1331208" y="3332412"/>
            <a:chExt cx="147024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38B10DAE-C4BA-5B28-CEB0-EF10FF634AC6}"/>
                    </a:ext>
                  </a:extLst>
                </p14:cNvPr>
                <p14:cNvContentPartPr/>
                <p14:nvPr/>
              </p14:nvContentPartPr>
              <p14:xfrm>
                <a:off x="1331208" y="3344292"/>
                <a:ext cx="67320" cy="10656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38B10DAE-C4BA-5B28-CEB0-EF10FF634AC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322208" y="3335292"/>
                  <a:ext cx="84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4F02CEB7-6394-7FFF-4E3F-373B4140E4AC}"/>
                    </a:ext>
                  </a:extLst>
                </p14:cNvPr>
                <p14:cNvContentPartPr/>
                <p14:nvPr/>
              </p14:nvContentPartPr>
              <p14:xfrm>
                <a:off x="1417248" y="3378492"/>
                <a:ext cx="22680" cy="4248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4F02CEB7-6394-7FFF-4E3F-373B4140E4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408248" y="3369492"/>
                  <a:ext cx="40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E6793161-A3BE-FEC3-B446-65A79582C639}"/>
                    </a:ext>
                  </a:extLst>
                </p14:cNvPr>
                <p14:cNvContentPartPr/>
                <p14:nvPr/>
              </p14:nvContentPartPr>
              <p14:xfrm>
                <a:off x="1406088" y="3373812"/>
                <a:ext cx="69120" cy="9108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E6793161-A3BE-FEC3-B446-65A79582C63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397088" y="3364812"/>
                  <a:ext cx="86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64282A57-D3CB-7D36-9F60-394B4866F4D7}"/>
                    </a:ext>
                  </a:extLst>
                </p14:cNvPr>
                <p14:cNvContentPartPr/>
                <p14:nvPr/>
              </p14:nvContentPartPr>
              <p14:xfrm>
                <a:off x="1483488" y="3334212"/>
                <a:ext cx="122400" cy="11412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64282A57-D3CB-7D36-9F60-394B4866F4D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474848" y="3325212"/>
                  <a:ext cx="140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59C9E85F-48C0-94F3-F812-58FC38AFB177}"/>
                    </a:ext>
                  </a:extLst>
                </p14:cNvPr>
                <p14:cNvContentPartPr/>
                <p14:nvPr/>
              </p14:nvContentPartPr>
              <p14:xfrm>
                <a:off x="1616328" y="3355452"/>
                <a:ext cx="48960" cy="9468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59C9E85F-48C0-94F3-F812-58FC38AFB17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07328" y="3346452"/>
                  <a:ext cx="66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EE081AD3-669E-A95F-BEEC-D67355D9306A}"/>
                    </a:ext>
                  </a:extLst>
                </p14:cNvPr>
                <p14:cNvContentPartPr/>
                <p14:nvPr/>
              </p14:nvContentPartPr>
              <p14:xfrm>
                <a:off x="1651968" y="3345732"/>
                <a:ext cx="93240" cy="12744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EE081AD3-669E-A95F-BEEC-D67355D9306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42968" y="3336732"/>
                  <a:ext cx="110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9797F8DF-4563-6E68-4E3D-57B6C4473B5B}"/>
                    </a:ext>
                  </a:extLst>
                </p14:cNvPr>
                <p14:cNvContentPartPr/>
                <p14:nvPr/>
              </p14:nvContentPartPr>
              <p14:xfrm>
                <a:off x="1828008" y="3379572"/>
                <a:ext cx="76680" cy="8748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9797F8DF-4563-6E68-4E3D-57B6C4473B5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19368" y="3370572"/>
                  <a:ext cx="94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4C5062A1-F5A7-27D5-AA8D-FFFA500FB659}"/>
                    </a:ext>
                  </a:extLst>
                </p14:cNvPr>
                <p14:cNvContentPartPr/>
                <p14:nvPr/>
              </p14:nvContentPartPr>
              <p14:xfrm>
                <a:off x="1961208" y="3332412"/>
                <a:ext cx="23040" cy="9468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4C5062A1-F5A7-27D5-AA8D-FFFA500FB65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52208" y="3323772"/>
                  <a:ext cx="40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076155BF-EB38-0D21-0A95-72DAE7523B27}"/>
                    </a:ext>
                  </a:extLst>
                </p14:cNvPr>
                <p14:cNvContentPartPr/>
                <p14:nvPr/>
              </p14:nvContentPartPr>
              <p14:xfrm>
                <a:off x="1943568" y="3376332"/>
                <a:ext cx="60120" cy="2088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076155BF-EB38-0D21-0A95-72DAE7523B2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34928" y="3367332"/>
                  <a:ext cx="77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93E8C7D7-517D-9AE0-B08F-02FD99759515}"/>
                    </a:ext>
                  </a:extLst>
                </p14:cNvPr>
                <p14:cNvContentPartPr/>
                <p14:nvPr/>
              </p14:nvContentPartPr>
              <p14:xfrm>
                <a:off x="2063448" y="3348612"/>
                <a:ext cx="52200" cy="14652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93E8C7D7-517D-9AE0-B08F-02FD9975951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054448" y="3339972"/>
                  <a:ext cx="69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C009ECD2-DD98-0F83-1837-B5DE22A71439}"/>
                    </a:ext>
                  </a:extLst>
                </p14:cNvPr>
                <p14:cNvContentPartPr/>
                <p14:nvPr/>
              </p14:nvContentPartPr>
              <p14:xfrm>
                <a:off x="2150568" y="3358692"/>
                <a:ext cx="9000" cy="3060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C009ECD2-DD98-0F83-1837-B5DE22A7143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41568" y="3349692"/>
                  <a:ext cx="26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87EE3393-A2A2-07FF-C723-E9242E997133}"/>
                    </a:ext>
                  </a:extLst>
                </p14:cNvPr>
                <p14:cNvContentPartPr/>
                <p14:nvPr/>
              </p14:nvContentPartPr>
              <p14:xfrm>
                <a:off x="2153088" y="3379572"/>
                <a:ext cx="70560" cy="9072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87EE3393-A2A2-07FF-C723-E9242E99713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44088" y="3370572"/>
                  <a:ext cx="88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63B739D2-F64E-E935-930A-9B42D22054AD}"/>
                    </a:ext>
                  </a:extLst>
                </p14:cNvPr>
                <p14:cNvContentPartPr/>
                <p14:nvPr/>
              </p14:nvContentPartPr>
              <p14:xfrm>
                <a:off x="2236968" y="3350412"/>
                <a:ext cx="78480" cy="10008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63B739D2-F64E-E935-930A-9B42D22054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228328" y="3341772"/>
                  <a:ext cx="9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E1DE2F94-9B98-2C45-67A1-D7B8B33631C5}"/>
                    </a:ext>
                  </a:extLst>
                </p14:cNvPr>
                <p14:cNvContentPartPr/>
                <p14:nvPr/>
              </p14:nvContentPartPr>
              <p14:xfrm>
                <a:off x="2317248" y="3382812"/>
                <a:ext cx="58320" cy="6480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E1DE2F94-9B98-2C45-67A1-D7B8B33631C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08248" y="3374172"/>
                  <a:ext cx="75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575BE115-97A9-E638-7394-63F097FE5061}"/>
                    </a:ext>
                  </a:extLst>
                </p14:cNvPr>
                <p14:cNvContentPartPr/>
                <p14:nvPr/>
              </p14:nvContentPartPr>
              <p14:xfrm>
                <a:off x="2422368" y="3371652"/>
                <a:ext cx="51480" cy="7308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575BE115-97A9-E638-7394-63F097FE506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13728" y="3363012"/>
                  <a:ext cx="69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8A97BB75-D235-83AB-1258-F68F815397BD}"/>
                    </a:ext>
                  </a:extLst>
                </p14:cNvPr>
                <p14:cNvContentPartPr/>
                <p14:nvPr/>
              </p14:nvContentPartPr>
              <p14:xfrm>
                <a:off x="2512368" y="3343932"/>
                <a:ext cx="23040" cy="9324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8A97BB75-D235-83AB-1258-F68F815397B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503368" y="3334932"/>
                  <a:ext cx="40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1A3B9977-279E-2F8A-D533-6F821226F77C}"/>
                    </a:ext>
                  </a:extLst>
                </p14:cNvPr>
                <p14:cNvContentPartPr/>
                <p14:nvPr/>
              </p14:nvContentPartPr>
              <p14:xfrm>
                <a:off x="2548368" y="3395772"/>
                <a:ext cx="75600" cy="7200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1A3B9977-279E-2F8A-D533-6F821226F7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539368" y="3387132"/>
                  <a:ext cx="93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A12D2FC3-B66E-2A87-12F5-83808407EC22}"/>
                    </a:ext>
                  </a:extLst>
                </p14:cNvPr>
                <p14:cNvContentPartPr/>
                <p14:nvPr/>
              </p14:nvContentPartPr>
              <p14:xfrm>
                <a:off x="2679408" y="3402612"/>
                <a:ext cx="122040" cy="8784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A12D2FC3-B66E-2A87-12F5-83808407EC2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670408" y="3393612"/>
                  <a:ext cx="1396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D0D677B7-FAB5-A3CE-ACAC-DD99A67E9962}"/>
              </a:ext>
            </a:extLst>
          </p:cNvPr>
          <p:cNvGrpSpPr/>
          <p:nvPr/>
        </p:nvGrpSpPr>
        <p:grpSpPr>
          <a:xfrm>
            <a:off x="2877768" y="3352572"/>
            <a:ext cx="801360" cy="131760"/>
            <a:chOff x="2877768" y="3352572"/>
            <a:chExt cx="80136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03E2E3BA-671F-AA4D-47B0-EC16643A0187}"/>
                    </a:ext>
                  </a:extLst>
                </p14:cNvPr>
                <p14:cNvContentPartPr/>
                <p14:nvPr/>
              </p14:nvContentPartPr>
              <p14:xfrm>
                <a:off x="2877768" y="3390012"/>
                <a:ext cx="84600" cy="9432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03E2E3BA-671F-AA4D-47B0-EC16643A018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868768" y="3381012"/>
                  <a:ext cx="102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BC1F5D91-2EA8-B1C2-CFE0-A61B01F09FE2}"/>
                    </a:ext>
                  </a:extLst>
                </p14:cNvPr>
                <p14:cNvContentPartPr/>
                <p14:nvPr/>
              </p14:nvContentPartPr>
              <p14:xfrm>
                <a:off x="3037248" y="3372372"/>
                <a:ext cx="94320" cy="8028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BC1F5D91-2EA8-B1C2-CFE0-A61B01F09FE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028248" y="3363732"/>
                  <a:ext cx="111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37F86242-217E-09A4-6739-3C2DDC1B9CC6}"/>
                    </a:ext>
                  </a:extLst>
                </p14:cNvPr>
                <p14:cNvContentPartPr/>
                <p14:nvPr/>
              </p14:nvContentPartPr>
              <p14:xfrm>
                <a:off x="3147408" y="3370932"/>
                <a:ext cx="38520" cy="8028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37F86242-217E-09A4-6739-3C2DDC1B9CC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38768" y="3361932"/>
                  <a:ext cx="56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C7356490-F6FC-978C-9966-A58CB8BB58D0}"/>
                    </a:ext>
                  </a:extLst>
                </p14:cNvPr>
                <p14:cNvContentPartPr/>
                <p14:nvPr/>
              </p14:nvContentPartPr>
              <p14:xfrm>
                <a:off x="3237048" y="3366252"/>
                <a:ext cx="91800" cy="6372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C7356490-F6FC-978C-9966-A58CB8BB58D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28048" y="3357252"/>
                  <a:ext cx="109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A2ACDEBC-A99A-4265-5D7B-B5438580E1AE}"/>
                    </a:ext>
                  </a:extLst>
                </p14:cNvPr>
                <p14:cNvContentPartPr/>
                <p14:nvPr/>
              </p14:nvContentPartPr>
              <p14:xfrm>
                <a:off x="3382128" y="3352572"/>
                <a:ext cx="15480" cy="9756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A2ACDEBC-A99A-4265-5D7B-B5438580E1A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73488" y="3343932"/>
                  <a:ext cx="33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92456F08-721C-4348-0589-06370816BA72}"/>
                    </a:ext>
                  </a:extLst>
                </p14:cNvPr>
                <p14:cNvContentPartPr/>
                <p14:nvPr/>
              </p14:nvContentPartPr>
              <p14:xfrm>
                <a:off x="3372408" y="3400452"/>
                <a:ext cx="33120" cy="1008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92456F08-721C-4348-0589-06370816BA7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363768" y="3391452"/>
                  <a:ext cx="50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7141CD9E-5566-F11E-E139-36059EBE1D78}"/>
                    </a:ext>
                  </a:extLst>
                </p14:cNvPr>
                <p14:cNvContentPartPr/>
                <p14:nvPr/>
              </p14:nvContentPartPr>
              <p14:xfrm>
                <a:off x="3447648" y="3358692"/>
                <a:ext cx="34920" cy="10296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7141CD9E-5566-F11E-E139-36059EBE1D7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39008" y="3349692"/>
                  <a:ext cx="52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E41E4F66-90CD-EE4D-5AA0-8F5958796625}"/>
                    </a:ext>
                  </a:extLst>
                </p14:cNvPr>
                <p14:cNvContentPartPr/>
                <p14:nvPr/>
              </p14:nvContentPartPr>
              <p14:xfrm>
                <a:off x="3525768" y="3386772"/>
                <a:ext cx="97200" cy="6300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E41E4F66-90CD-EE4D-5AA0-8F595879662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517128" y="3378132"/>
                  <a:ext cx="114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736A7059-89AC-EC8A-D3DD-510C6A810078}"/>
                    </a:ext>
                  </a:extLst>
                </p14:cNvPr>
                <p14:cNvContentPartPr/>
                <p14:nvPr/>
              </p14:nvContentPartPr>
              <p14:xfrm>
                <a:off x="3626208" y="3375612"/>
                <a:ext cx="52920" cy="6588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736A7059-89AC-EC8A-D3DD-510C6A81007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617568" y="3366612"/>
                  <a:ext cx="705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2BA4ADE9-1CDC-95D4-2641-E9B6D2A032A2}"/>
              </a:ext>
            </a:extLst>
          </p:cNvPr>
          <p:cNvGrpSpPr/>
          <p:nvPr/>
        </p:nvGrpSpPr>
        <p:grpSpPr>
          <a:xfrm>
            <a:off x="1192968" y="3793932"/>
            <a:ext cx="2485800" cy="990360"/>
            <a:chOff x="1192968" y="3793932"/>
            <a:chExt cx="2485800" cy="9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72C87818-9036-2932-7887-845872F5E59C}"/>
                    </a:ext>
                  </a:extLst>
                </p14:cNvPr>
                <p14:cNvContentPartPr/>
                <p14:nvPr/>
              </p14:nvContentPartPr>
              <p14:xfrm>
                <a:off x="1491408" y="4156092"/>
                <a:ext cx="9720" cy="104400"/>
              </p14:xfrm>
            </p:contentPart>
          </mc:Choice>
          <mc:Fallback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72C87818-9036-2932-7887-845872F5E59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482768" y="4147452"/>
                  <a:ext cx="273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5CD4323C-2E83-7E9A-5333-50DF8172A650}"/>
                    </a:ext>
                  </a:extLst>
                </p14:cNvPr>
                <p14:cNvContentPartPr/>
                <p14:nvPr/>
              </p14:nvContentPartPr>
              <p14:xfrm>
                <a:off x="1507248" y="4106052"/>
                <a:ext cx="3240" cy="21240"/>
              </p14:xfrm>
            </p:contentPart>
          </mc:Choice>
          <mc:Fallback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5CD4323C-2E83-7E9A-5333-50DF8172A65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498608" y="4097052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046795EF-C244-D190-4C8C-5CDE879D35EC}"/>
                    </a:ext>
                  </a:extLst>
                </p14:cNvPr>
                <p14:cNvContentPartPr/>
                <p14:nvPr/>
              </p14:nvContentPartPr>
              <p14:xfrm>
                <a:off x="1573848" y="4145292"/>
                <a:ext cx="65880" cy="95400"/>
              </p14:xfrm>
            </p:contentPart>
          </mc:Choice>
          <mc:Fallback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046795EF-C244-D190-4C8C-5CDE879D35E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564848" y="4136292"/>
                  <a:ext cx="83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ACF14502-86C4-B9FA-63EF-1C979BB15525}"/>
                    </a:ext>
                  </a:extLst>
                </p14:cNvPr>
                <p14:cNvContentPartPr/>
                <p14:nvPr/>
              </p14:nvContentPartPr>
              <p14:xfrm>
                <a:off x="1789488" y="4122612"/>
                <a:ext cx="5040" cy="105480"/>
              </p14:xfrm>
            </p:contentPart>
          </mc:Choice>
          <mc:Fallback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ACF14502-86C4-B9FA-63EF-1C979BB1552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0488" y="4113612"/>
                  <a:ext cx="22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24151CAF-BD9A-8253-3EEE-1D71DE6AF059}"/>
                    </a:ext>
                  </a:extLst>
                </p14:cNvPr>
                <p14:cNvContentPartPr/>
                <p14:nvPr/>
              </p14:nvContentPartPr>
              <p14:xfrm>
                <a:off x="1756728" y="4152852"/>
                <a:ext cx="83160" cy="20160"/>
              </p14:xfrm>
            </p:contentPart>
          </mc:Choice>
          <mc:Fallback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24151CAF-BD9A-8253-3EEE-1D71DE6AF05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48088" y="4143852"/>
                  <a:ext cx="100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9AE5C3F1-2820-B300-13EF-A4F6983E686D}"/>
                    </a:ext>
                  </a:extLst>
                </p14:cNvPr>
                <p14:cNvContentPartPr/>
                <p14:nvPr/>
              </p14:nvContentPartPr>
              <p14:xfrm>
                <a:off x="1874808" y="4088412"/>
                <a:ext cx="61560" cy="102960"/>
              </p14:xfrm>
            </p:contentPart>
          </mc:Choice>
          <mc:Fallback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9AE5C3F1-2820-B300-13EF-A4F6983E686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66168" y="4079412"/>
                  <a:ext cx="79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03C32EF2-7E87-E7B2-413E-8E45CF108DA5}"/>
                    </a:ext>
                  </a:extLst>
                </p14:cNvPr>
                <p14:cNvContentPartPr/>
                <p14:nvPr/>
              </p14:nvContentPartPr>
              <p14:xfrm>
                <a:off x="1952208" y="4115772"/>
                <a:ext cx="44640" cy="81000"/>
              </p14:xfrm>
            </p:contentPart>
          </mc:Choice>
          <mc:Fallback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03C32EF2-7E87-E7B2-413E-8E45CF108DA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43568" y="4107132"/>
                  <a:ext cx="62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8486193E-716B-A0EE-B3FD-CEFA549DD8C8}"/>
                    </a:ext>
                  </a:extLst>
                </p14:cNvPr>
                <p14:cNvContentPartPr/>
                <p14:nvPr/>
              </p14:nvContentPartPr>
              <p14:xfrm>
                <a:off x="2123568" y="4049172"/>
                <a:ext cx="34200" cy="175680"/>
              </p14:xfrm>
            </p:contentPart>
          </mc:Choice>
          <mc:Fallback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8486193E-716B-A0EE-B3FD-CEFA549DD8C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14928" y="4040532"/>
                  <a:ext cx="51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83A34CD3-C771-0B0B-7D52-93934DAC5CDC}"/>
                    </a:ext>
                  </a:extLst>
                </p14:cNvPr>
                <p14:cNvContentPartPr/>
                <p14:nvPr/>
              </p14:nvContentPartPr>
              <p14:xfrm>
                <a:off x="2071008" y="4140612"/>
                <a:ext cx="78840" cy="10800"/>
              </p14:xfrm>
            </p:contentPart>
          </mc:Choice>
          <mc:Fallback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83A34CD3-C771-0B0B-7D52-93934DAC5CD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62008" y="4131612"/>
                  <a:ext cx="96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F3BB2926-E0E1-790C-5500-21FC29C58D8F}"/>
                    </a:ext>
                  </a:extLst>
                </p14:cNvPr>
                <p14:cNvContentPartPr/>
                <p14:nvPr/>
              </p14:nvContentPartPr>
              <p14:xfrm>
                <a:off x="2180088" y="4122972"/>
                <a:ext cx="60120" cy="75240"/>
              </p14:xfrm>
            </p:contentPart>
          </mc:Choice>
          <mc:Fallback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F3BB2926-E0E1-790C-5500-21FC29C58D8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71448" y="4114332"/>
                  <a:ext cx="77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CE6D89E9-3E8F-292A-3862-3AD977AAC6D9}"/>
                    </a:ext>
                  </a:extLst>
                </p14:cNvPr>
                <p14:cNvContentPartPr/>
                <p14:nvPr/>
              </p14:nvContentPartPr>
              <p14:xfrm>
                <a:off x="2280528" y="4081572"/>
                <a:ext cx="15120" cy="99720"/>
              </p14:xfrm>
            </p:contentPart>
          </mc:Choice>
          <mc:Fallback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CE6D89E9-3E8F-292A-3862-3AD977AAC6D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271888" y="4072932"/>
                  <a:ext cx="32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9F283D8D-5C2A-D68E-93E6-5A9686AFB0F0}"/>
                    </a:ext>
                  </a:extLst>
                </p14:cNvPr>
                <p14:cNvContentPartPr/>
                <p14:nvPr/>
              </p14:nvContentPartPr>
              <p14:xfrm>
                <a:off x="2243448" y="4129452"/>
                <a:ext cx="60120" cy="7920"/>
              </p14:xfrm>
            </p:contentPart>
          </mc:Choice>
          <mc:Fallback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9F283D8D-5C2A-D68E-93E6-5A9686AFB0F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234808" y="4120812"/>
                  <a:ext cx="77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36ACB0A0-B938-A733-B58A-B57CB3412ED9}"/>
                    </a:ext>
                  </a:extLst>
                </p14:cNvPr>
                <p14:cNvContentPartPr/>
                <p14:nvPr/>
              </p14:nvContentPartPr>
              <p14:xfrm>
                <a:off x="2320128" y="4129092"/>
                <a:ext cx="41760" cy="53640"/>
              </p14:xfrm>
            </p:contentPart>
          </mc:Choice>
          <mc:Fallback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36ACB0A0-B938-A733-B58A-B57CB3412ED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311128" y="4120452"/>
                  <a:ext cx="59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5A6E971C-D12D-A10D-95F3-34870DE7F39B}"/>
                    </a:ext>
                  </a:extLst>
                </p14:cNvPr>
                <p14:cNvContentPartPr/>
                <p14:nvPr/>
              </p14:nvContentPartPr>
              <p14:xfrm>
                <a:off x="2406888" y="4112532"/>
                <a:ext cx="42120" cy="57600"/>
              </p14:xfrm>
            </p:contentPart>
          </mc:Choice>
          <mc:Fallback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5A6E971C-D12D-A10D-95F3-34870DE7F39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398248" y="4103892"/>
                  <a:ext cx="59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7F62AF77-DFFE-CD27-4579-EE8F7EE2A1F1}"/>
                    </a:ext>
                  </a:extLst>
                </p14:cNvPr>
                <p14:cNvContentPartPr/>
                <p14:nvPr/>
              </p14:nvContentPartPr>
              <p14:xfrm>
                <a:off x="2458008" y="4109652"/>
                <a:ext cx="50040" cy="81360"/>
              </p14:xfrm>
            </p:contentPart>
          </mc:Choice>
          <mc:Fallback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7F62AF77-DFFE-CD27-4579-EE8F7EE2A1F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49008" y="4100652"/>
                  <a:ext cx="67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8A13CCB5-BA70-EEB7-0C3A-2F4E920E5DF2}"/>
                    </a:ext>
                  </a:extLst>
                </p14:cNvPr>
                <p14:cNvContentPartPr/>
                <p14:nvPr/>
              </p14:nvContentPartPr>
              <p14:xfrm>
                <a:off x="1323288" y="3836052"/>
                <a:ext cx="8280" cy="14184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8A13CCB5-BA70-EEB7-0C3A-2F4E920E5DF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14648" y="3827052"/>
                  <a:ext cx="25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C5A8DA44-D208-C3C3-81DC-5BA7FF15BA0F}"/>
                    </a:ext>
                  </a:extLst>
                </p14:cNvPr>
                <p14:cNvContentPartPr/>
                <p14:nvPr/>
              </p14:nvContentPartPr>
              <p14:xfrm>
                <a:off x="1340208" y="3825972"/>
                <a:ext cx="44280" cy="7848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C5A8DA44-D208-C3C3-81DC-5BA7FF15BA0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31568" y="3817332"/>
                  <a:ext cx="61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900447EF-EF8B-C5AA-0640-93A9A6B55E76}"/>
                    </a:ext>
                  </a:extLst>
                </p14:cNvPr>
                <p14:cNvContentPartPr/>
                <p14:nvPr/>
              </p14:nvContentPartPr>
              <p14:xfrm>
                <a:off x="1414368" y="3879972"/>
                <a:ext cx="53640" cy="7812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900447EF-EF8B-C5AA-0640-93A9A6B55E7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405728" y="3870972"/>
                  <a:ext cx="71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E91DD144-D58D-D019-974B-3F811941E86F}"/>
                    </a:ext>
                  </a:extLst>
                </p14:cNvPr>
                <p14:cNvContentPartPr/>
                <p14:nvPr/>
              </p14:nvContentPartPr>
              <p14:xfrm>
                <a:off x="1474848" y="3899412"/>
                <a:ext cx="46080" cy="7956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E91DD144-D58D-D019-974B-3F811941E86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466208" y="3890412"/>
                  <a:ext cx="63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D7EB3277-C157-692C-E3CC-337763E1D729}"/>
                    </a:ext>
                  </a:extLst>
                </p14:cNvPr>
                <p14:cNvContentPartPr/>
                <p14:nvPr/>
              </p14:nvContentPartPr>
              <p14:xfrm>
                <a:off x="1550448" y="3901932"/>
                <a:ext cx="34200" cy="9432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D7EB3277-C157-692C-E3CC-337763E1D72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541808" y="3892932"/>
                  <a:ext cx="51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A6B6282F-1AC3-88A9-FCD7-BA13901E809B}"/>
                    </a:ext>
                  </a:extLst>
                </p14:cNvPr>
                <p14:cNvContentPartPr/>
                <p14:nvPr/>
              </p14:nvContentPartPr>
              <p14:xfrm>
                <a:off x="1565208" y="3853692"/>
                <a:ext cx="9720" cy="1872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A6B6282F-1AC3-88A9-FCD7-BA13901E809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556568" y="3845052"/>
                  <a:ext cx="27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DC0CEFDF-F0A6-E68A-92E9-700173AA2F78}"/>
                    </a:ext>
                  </a:extLst>
                </p14:cNvPr>
                <p14:cNvContentPartPr/>
                <p14:nvPr/>
              </p14:nvContentPartPr>
              <p14:xfrm>
                <a:off x="1625688" y="3880692"/>
                <a:ext cx="39600" cy="9396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DC0CEFDF-F0A6-E68A-92E9-700173AA2F7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617048" y="3871692"/>
                  <a:ext cx="57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DDE5AD3D-5255-7FB4-A288-3DB5DE80F077}"/>
                    </a:ext>
                  </a:extLst>
                </p14:cNvPr>
                <p14:cNvContentPartPr/>
                <p14:nvPr/>
              </p14:nvContentPartPr>
              <p14:xfrm>
                <a:off x="1703088" y="3849732"/>
                <a:ext cx="88200" cy="122040"/>
              </p14:xfrm>
            </p:contentPart>
          </mc:Choice>
          <mc:Fallback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DDE5AD3D-5255-7FB4-A288-3DB5DE80F07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694448" y="3840732"/>
                  <a:ext cx="105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66F34134-F5EA-E7FC-09E7-BDE5B6A1CBE4}"/>
                    </a:ext>
                  </a:extLst>
                </p14:cNvPr>
                <p14:cNvContentPartPr/>
                <p14:nvPr/>
              </p14:nvContentPartPr>
              <p14:xfrm>
                <a:off x="1757448" y="3893292"/>
                <a:ext cx="60120" cy="4032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66F34134-F5EA-E7FC-09E7-BDE5B6A1CBE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748808" y="3884652"/>
                  <a:ext cx="77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28772271-584D-D5EB-B0BF-B804F0CF04A1}"/>
                    </a:ext>
                  </a:extLst>
                </p14:cNvPr>
                <p14:cNvContentPartPr/>
                <p14:nvPr/>
              </p14:nvContentPartPr>
              <p14:xfrm>
                <a:off x="1844568" y="3833532"/>
                <a:ext cx="360" cy="1008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28772271-584D-D5EB-B0BF-B804F0CF04A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835568" y="3824892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06D97C1B-9E05-A64F-68E1-896321F98ED5}"/>
                    </a:ext>
                  </a:extLst>
                </p14:cNvPr>
                <p14:cNvContentPartPr/>
                <p14:nvPr/>
              </p14:nvContentPartPr>
              <p14:xfrm>
                <a:off x="1856448" y="3872052"/>
                <a:ext cx="48960" cy="8964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06D97C1B-9E05-A64F-68E1-896321F98ED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47448" y="3863412"/>
                  <a:ext cx="66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3196A7B0-CCFB-F645-77D5-4A67449F3AFB}"/>
                    </a:ext>
                  </a:extLst>
                </p14:cNvPr>
                <p14:cNvContentPartPr/>
                <p14:nvPr/>
              </p14:nvContentPartPr>
              <p14:xfrm>
                <a:off x="1930248" y="3865932"/>
                <a:ext cx="81360" cy="100080"/>
              </p14:xfrm>
            </p:contentPart>
          </mc:Choice>
          <mc:Fallback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3196A7B0-CCFB-F645-77D5-4A67449F3AF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21248" y="3856932"/>
                  <a:ext cx="99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E6968FC0-CEDD-468F-525A-C58B38AE13DC}"/>
                    </a:ext>
                  </a:extLst>
                </p14:cNvPr>
                <p14:cNvContentPartPr/>
                <p14:nvPr/>
              </p14:nvContentPartPr>
              <p14:xfrm>
                <a:off x="2109168" y="3873132"/>
                <a:ext cx="87480" cy="10836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E6968FC0-CEDD-468F-525A-C58B38AE13D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100528" y="3864132"/>
                  <a:ext cx="105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E9D98C16-6AB1-C18F-EC1C-DB5704773601}"/>
                    </a:ext>
                  </a:extLst>
                </p14:cNvPr>
                <p14:cNvContentPartPr/>
                <p14:nvPr/>
              </p14:nvContentPartPr>
              <p14:xfrm>
                <a:off x="2257128" y="3793932"/>
                <a:ext cx="29520" cy="117720"/>
              </p14:xfrm>
            </p:contentPart>
          </mc:Choice>
          <mc:Fallback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E9D98C16-6AB1-C18F-EC1C-DB570477360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248488" y="3784932"/>
                  <a:ext cx="47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8CAB5020-5BB7-7E5D-4F9B-B2F255907B74}"/>
                    </a:ext>
                  </a:extLst>
                </p14:cNvPr>
                <p14:cNvContentPartPr/>
                <p14:nvPr/>
              </p14:nvContentPartPr>
              <p14:xfrm>
                <a:off x="2215008" y="3863772"/>
                <a:ext cx="65160" cy="2304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8CAB5020-5BB7-7E5D-4F9B-B2F255907B7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06368" y="3855132"/>
                  <a:ext cx="82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4E14CE05-22B2-5D5B-320B-AB9DB013F5A1}"/>
                    </a:ext>
                  </a:extLst>
                </p14:cNvPr>
                <p14:cNvContentPartPr/>
                <p14:nvPr/>
              </p14:nvContentPartPr>
              <p14:xfrm>
                <a:off x="2401488" y="3870972"/>
                <a:ext cx="58320" cy="9108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4E14CE05-22B2-5D5B-320B-AB9DB013F5A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92488" y="3861972"/>
                  <a:ext cx="75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2F13385B-B68E-894C-47F6-98AAD649D20E}"/>
                    </a:ext>
                  </a:extLst>
                </p14:cNvPr>
                <p14:cNvContentPartPr/>
                <p14:nvPr/>
              </p14:nvContentPartPr>
              <p14:xfrm>
                <a:off x="2485728" y="3904812"/>
                <a:ext cx="13320" cy="32400"/>
              </p14:xfrm>
            </p:contentPart>
          </mc:Choice>
          <mc:Fallback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2F13385B-B68E-894C-47F6-98AAD649D20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77088" y="3895812"/>
                  <a:ext cx="30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E7836D77-2515-D783-E15E-D050616F157B}"/>
                    </a:ext>
                  </a:extLst>
                </p14:cNvPr>
                <p14:cNvContentPartPr/>
                <p14:nvPr/>
              </p14:nvContentPartPr>
              <p14:xfrm>
                <a:off x="2498328" y="3845052"/>
                <a:ext cx="83880" cy="10008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E7836D77-2515-D783-E15E-D050616F157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489688" y="3836412"/>
                  <a:ext cx="101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13F8722E-BD39-FF0E-5D8C-F7737ACA96A2}"/>
                    </a:ext>
                  </a:extLst>
                </p14:cNvPr>
                <p14:cNvContentPartPr/>
                <p14:nvPr/>
              </p14:nvContentPartPr>
              <p14:xfrm>
                <a:off x="2578248" y="3873132"/>
                <a:ext cx="54000" cy="8316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13F8722E-BD39-FF0E-5D8C-F7737ACA96A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69608" y="3864132"/>
                  <a:ext cx="71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174103A6-06B1-A98E-2495-F97FAA6322C5}"/>
                    </a:ext>
                  </a:extLst>
                </p14:cNvPr>
                <p14:cNvContentPartPr/>
                <p14:nvPr/>
              </p14:nvContentPartPr>
              <p14:xfrm>
                <a:off x="2664288" y="3878172"/>
                <a:ext cx="69120" cy="6336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174103A6-06B1-A98E-2495-F97FAA6322C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655288" y="3869172"/>
                  <a:ext cx="86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4BAC7568-1247-0CEE-A26F-0370F77D9478}"/>
                    </a:ext>
                  </a:extLst>
                </p14:cNvPr>
                <p14:cNvContentPartPr/>
                <p14:nvPr/>
              </p14:nvContentPartPr>
              <p14:xfrm>
                <a:off x="2763288" y="3878532"/>
                <a:ext cx="6840" cy="6156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4BAC7568-1247-0CEE-A26F-0370F77D947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54648" y="3869532"/>
                  <a:ext cx="24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E8E0B5F2-186A-7565-EA78-A27D4CFA1C6D}"/>
                    </a:ext>
                  </a:extLst>
                </p14:cNvPr>
                <p14:cNvContentPartPr/>
                <p14:nvPr/>
              </p14:nvContentPartPr>
              <p14:xfrm>
                <a:off x="2784528" y="3816252"/>
                <a:ext cx="63000" cy="10044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E8E0B5F2-186A-7565-EA78-A27D4CFA1C6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775528" y="3807612"/>
                  <a:ext cx="80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2415493B-F893-11CC-41E9-058B0E12DC51}"/>
                    </a:ext>
                  </a:extLst>
                </p14:cNvPr>
                <p14:cNvContentPartPr/>
                <p14:nvPr/>
              </p14:nvContentPartPr>
              <p14:xfrm>
                <a:off x="2802528" y="3859092"/>
                <a:ext cx="72720" cy="27000"/>
              </p14:xfrm>
            </p:contentPart>
          </mc:Choice>
          <mc:Fallback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2415493B-F893-11CC-41E9-058B0E12DC5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793528" y="3850452"/>
                  <a:ext cx="90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4E4C5488-FA38-0D27-FC51-20AC8BAB4589}"/>
                    </a:ext>
                  </a:extLst>
                </p14:cNvPr>
                <p14:cNvContentPartPr/>
                <p14:nvPr/>
              </p14:nvContentPartPr>
              <p14:xfrm>
                <a:off x="2982528" y="3850452"/>
                <a:ext cx="59040" cy="9720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4E4C5488-FA38-0D27-FC51-20AC8BAB458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73528" y="3841812"/>
                  <a:ext cx="76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FD8BCE91-D23F-DD1B-DDA8-CD482511734D}"/>
                    </a:ext>
                  </a:extLst>
                </p14:cNvPr>
                <p14:cNvContentPartPr/>
                <p14:nvPr/>
              </p14:nvContentPartPr>
              <p14:xfrm>
                <a:off x="3043008" y="3899052"/>
                <a:ext cx="48600" cy="7596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FD8BCE91-D23F-DD1B-DDA8-CD482511734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34368" y="3890412"/>
                  <a:ext cx="66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811C8C93-A799-B239-BD4E-D677E2DEEB8E}"/>
                    </a:ext>
                  </a:extLst>
                </p14:cNvPr>
                <p14:cNvContentPartPr/>
                <p14:nvPr/>
              </p14:nvContentPartPr>
              <p14:xfrm>
                <a:off x="3127248" y="3889332"/>
                <a:ext cx="35280" cy="82080"/>
              </p14:xfrm>
            </p:contentPart>
          </mc:Choice>
          <mc:Fallback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811C8C93-A799-B239-BD4E-D677E2DEEB8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118608" y="3880692"/>
                  <a:ext cx="52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AC5110EC-FD75-04FA-5B8E-80D2781AEF55}"/>
                    </a:ext>
                  </a:extLst>
                </p14:cNvPr>
                <p14:cNvContentPartPr/>
                <p14:nvPr/>
              </p14:nvContentPartPr>
              <p14:xfrm>
                <a:off x="3176208" y="3813012"/>
                <a:ext cx="98640" cy="154440"/>
              </p14:xfrm>
            </p:contentPart>
          </mc:Choice>
          <mc:Fallback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AC5110EC-FD75-04FA-5B8E-80D2781AEF5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167208" y="3804012"/>
                  <a:ext cx="116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6883F149-1DDC-5844-A6AB-D2750F43E2AF}"/>
                    </a:ext>
                  </a:extLst>
                </p14:cNvPr>
                <p14:cNvContentPartPr/>
                <p14:nvPr/>
              </p14:nvContentPartPr>
              <p14:xfrm>
                <a:off x="3283128" y="3833532"/>
                <a:ext cx="73800" cy="14220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6883F149-1DDC-5844-A6AB-D2750F43E2A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74128" y="3824532"/>
                  <a:ext cx="91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7864A897-46C1-744C-0C9A-A4122E4BBA42}"/>
                    </a:ext>
                  </a:extLst>
                </p14:cNvPr>
                <p14:cNvContentPartPr/>
                <p14:nvPr/>
              </p14:nvContentPartPr>
              <p14:xfrm>
                <a:off x="1192968" y="3865212"/>
                <a:ext cx="84240" cy="33480"/>
              </p14:xfrm>
            </p:contentPart>
          </mc:Choice>
          <mc:Fallback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7864A897-46C1-744C-0C9A-A4122E4BBA4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83968" y="3856572"/>
                  <a:ext cx="101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78A4BC34-012C-1619-9F5A-1A7C3D83511B}"/>
                    </a:ext>
                  </a:extLst>
                </p14:cNvPr>
                <p14:cNvContentPartPr/>
                <p14:nvPr/>
              </p14:nvContentPartPr>
              <p14:xfrm>
                <a:off x="1270008" y="4398012"/>
                <a:ext cx="114480" cy="12960"/>
              </p14:xfrm>
            </p:contentPart>
          </mc:Choice>
          <mc:Fallback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78A4BC34-012C-1619-9F5A-1A7C3D83511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261008" y="4389372"/>
                  <a:ext cx="132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423A4B3E-86B8-D218-35F9-83C2DE2970C3}"/>
                    </a:ext>
                  </a:extLst>
                </p14:cNvPr>
                <p14:cNvContentPartPr/>
                <p14:nvPr/>
              </p14:nvContentPartPr>
              <p14:xfrm>
                <a:off x="1436688" y="4338252"/>
                <a:ext cx="74880" cy="148320"/>
              </p14:xfrm>
            </p:contentPart>
          </mc:Choice>
          <mc:Fallback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423A4B3E-86B8-D218-35F9-83C2DE2970C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427688" y="4329612"/>
                  <a:ext cx="92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65136D31-14F5-A01F-CD6E-2D993B99E757}"/>
                    </a:ext>
                  </a:extLst>
                </p14:cNvPr>
                <p14:cNvContentPartPr/>
                <p14:nvPr/>
              </p14:nvContentPartPr>
              <p14:xfrm>
                <a:off x="1557288" y="4409532"/>
                <a:ext cx="66240" cy="72720"/>
              </p14:xfrm>
            </p:contentPart>
          </mc:Choice>
          <mc:Fallback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65136D31-14F5-A01F-CD6E-2D993B99E75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48288" y="4400892"/>
                  <a:ext cx="83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469DF105-9CA3-C475-8D34-A7EB7479EF48}"/>
                    </a:ext>
                  </a:extLst>
                </p14:cNvPr>
                <p14:cNvContentPartPr/>
                <p14:nvPr/>
              </p14:nvContentPartPr>
              <p14:xfrm>
                <a:off x="1642968" y="4381092"/>
                <a:ext cx="37080" cy="75960"/>
              </p14:xfrm>
            </p:contentPart>
          </mc:Choice>
          <mc:Fallback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469DF105-9CA3-C475-8D34-A7EB7479EF4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634328" y="4372092"/>
                  <a:ext cx="54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B178C77A-6515-6F9C-B398-56A297B68DE5}"/>
                    </a:ext>
                  </a:extLst>
                </p14:cNvPr>
                <p14:cNvContentPartPr/>
                <p14:nvPr/>
              </p14:nvContentPartPr>
              <p14:xfrm>
                <a:off x="1705608" y="4373532"/>
                <a:ext cx="46080" cy="78120"/>
              </p14:xfrm>
            </p:contentPart>
          </mc:Choice>
          <mc:Fallback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B178C77A-6515-6F9C-B398-56A297B68DE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696968" y="4364532"/>
                  <a:ext cx="63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1DA06DEC-617A-8DB5-7C8A-E374686944BB}"/>
                    </a:ext>
                  </a:extLst>
                </p14:cNvPr>
                <p14:cNvContentPartPr/>
                <p14:nvPr/>
              </p14:nvContentPartPr>
              <p14:xfrm>
                <a:off x="1769688" y="4375332"/>
                <a:ext cx="26640" cy="78840"/>
              </p14:xfrm>
            </p:contentPart>
          </mc:Choice>
          <mc:Fallback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1DA06DEC-617A-8DB5-7C8A-E374686944B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760688" y="4366692"/>
                  <a:ext cx="44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049D6762-20BC-2E24-3283-48B8AA381FCA}"/>
                    </a:ext>
                  </a:extLst>
                </p14:cNvPr>
                <p14:cNvContentPartPr/>
                <p14:nvPr/>
              </p14:nvContentPartPr>
              <p14:xfrm>
                <a:off x="1840608" y="4374972"/>
                <a:ext cx="55800" cy="81360"/>
              </p14:xfrm>
            </p:contentPart>
          </mc:Choice>
          <mc:Fallback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049D6762-20BC-2E24-3283-48B8AA381FC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31608" y="4366332"/>
                  <a:ext cx="73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8A185CB8-6C96-FB01-2591-D70E5B6CABDD}"/>
                    </a:ext>
                  </a:extLst>
                </p14:cNvPr>
                <p14:cNvContentPartPr/>
                <p14:nvPr/>
              </p14:nvContentPartPr>
              <p14:xfrm>
                <a:off x="1929888" y="4344012"/>
                <a:ext cx="24120" cy="82080"/>
              </p14:xfrm>
            </p:contentPart>
          </mc:Choice>
          <mc:Fallback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8A185CB8-6C96-FB01-2591-D70E5B6CABD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20888" y="4335372"/>
                  <a:ext cx="41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ADA978D0-A503-2DE9-C9E7-63BB85FC72D2}"/>
                    </a:ext>
                  </a:extLst>
                </p14:cNvPr>
                <p14:cNvContentPartPr/>
                <p14:nvPr/>
              </p14:nvContentPartPr>
              <p14:xfrm>
                <a:off x="1912248" y="4386852"/>
                <a:ext cx="47160" cy="8640"/>
              </p14:xfrm>
            </p:contentPart>
          </mc:Choice>
          <mc:Fallback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ADA978D0-A503-2DE9-C9E7-63BB85FC72D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903248" y="4378212"/>
                  <a:ext cx="64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E982ACD6-8EF9-5EFB-D2AF-94C9D5CCE4FC}"/>
                    </a:ext>
                  </a:extLst>
                </p14:cNvPr>
                <p14:cNvContentPartPr/>
                <p14:nvPr/>
              </p14:nvContentPartPr>
              <p14:xfrm>
                <a:off x="1993968" y="4306212"/>
                <a:ext cx="120600" cy="162000"/>
              </p14:xfrm>
            </p:contentPart>
          </mc:Choice>
          <mc:Fallback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E982ACD6-8EF9-5EFB-D2AF-94C9D5CCE4F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985328" y="4297212"/>
                  <a:ext cx="138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D04212EB-F199-D98C-EE63-364EA19FE5D1}"/>
                    </a:ext>
                  </a:extLst>
                </p14:cNvPr>
                <p14:cNvContentPartPr/>
                <p14:nvPr/>
              </p14:nvContentPartPr>
              <p14:xfrm>
                <a:off x="2183688" y="4297212"/>
                <a:ext cx="66600" cy="128160"/>
              </p14:xfrm>
            </p:contentPart>
          </mc:Choice>
          <mc:Fallback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D04212EB-F199-D98C-EE63-364EA19FE5D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175048" y="4288212"/>
                  <a:ext cx="84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03FBDC34-08CE-4353-EACA-85CD53F1CC84}"/>
                    </a:ext>
                  </a:extLst>
                </p14:cNvPr>
                <p14:cNvContentPartPr/>
                <p14:nvPr/>
              </p14:nvContentPartPr>
              <p14:xfrm>
                <a:off x="2159208" y="4359852"/>
                <a:ext cx="54000" cy="9000"/>
              </p14:xfrm>
            </p:contentPart>
          </mc:Choice>
          <mc:Fallback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03FBDC34-08CE-4353-EACA-85CD53F1CC8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150568" y="4350852"/>
                  <a:ext cx="71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47BB90C4-2140-4C24-30EC-7299C1829B49}"/>
                    </a:ext>
                  </a:extLst>
                </p14:cNvPr>
                <p14:cNvContentPartPr/>
                <p14:nvPr/>
              </p14:nvContentPartPr>
              <p14:xfrm>
                <a:off x="2264688" y="4354812"/>
                <a:ext cx="61920" cy="65160"/>
              </p14:xfrm>
            </p:contentPart>
          </mc:Choice>
          <mc:Fallback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47BB90C4-2140-4C24-30EC-7299C1829B4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255688" y="4345812"/>
                  <a:ext cx="795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5CBA74D4-4C5A-BA2C-1333-C9322D832BF0}"/>
                    </a:ext>
                  </a:extLst>
                </p14:cNvPr>
                <p14:cNvContentPartPr/>
                <p14:nvPr/>
              </p14:nvContentPartPr>
              <p14:xfrm>
                <a:off x="2378448" y="4309092"/>
                <a:ext cx="8640" cy="87120"/>
              </p14:xfrm>
            </p:contentPart>
          </mc:Choice>
          <mc:Fallback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5CBA74D4-4C5A-BA2C-1333-C9322D832BF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369808" y="4300092"/>
                  <a:ext cx="26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B918041F-CEB8-E284-71AE-BB66FA0892FC}"/>
                    </a:ext>
                  </a:extLst>
                </p14:cNvPr>
                <p14:cNvContentPartPr/>
                <p14:nvPr/>
              </p14:nvContentPartPr>
              <p14:xfrm>
                <a:off x="2353248" y="4360212"/>
                <a:ext cx="45720" cy="5400"/>
              </p14:xfrm>
            </p:contentPart>
          </mc:Choice>
          <mc:Fallback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B918041F-CEB8-E284-71AE-BB66FA0892F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344608" y="4351572"/>
                  <a:ext cx="63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98B89656-F113-9E9B-4B5F-B2553321E383}"/>
                    </a:ext>
                  </a:extLst>
                </p14:cNvPr>
                <p14:cNvContentPartPr/>
                <p14:nvPr/>
              </p14:nvContentPartPr>
              <p14:xfrm>
                <a:off x="2427048" y="4345452"/>
                <a:ext cx="43200" cy="64080"/>
              </p14:xfrm>
            </p:contentPart>
          </mc:Choice>
          <mc:Fallback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98B89656-F113-9E9B-4B5F-B2553321E38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418048" y="4336812"/>
                  <a:ext cx="60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48E05D5E-B86E-4A0A-EA54-34E04EBEF209}"/>
                    </a:ext>
                  </a:extLst>
                </p14:cNvPr>
                <p14:cNvContentPartPr/>
                <p14:nvPr/>
              </p14:nvContentPartPr>
              <p14:xfrm>
                <a:off x="2516688" y="4352292"/>
                <a:ext cx="77760" cy="84960"/>
              </p14:xfrm>
            </p:contentPart>
          </mc:Choice>
          <mc:Fallback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48E05D5E-B86E-4A0A-EA54-34E04EBEF20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507688" y="4343652"/>
                  <a:ext cx="95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E9D2D9D0-C744-BECB-B028-97AAA24FAB65}"/>
                    </a:ext>
                  </a:extLst>
                </p14:cNvPr>
                <p14:cNvContentPartPr/>
                <p14:nvPr/>
              </p14:nvContentPartPr>
              <p14:xfrm>
                <a:off x="2670768" y="4316652"/>
                <a:ext cx="78120" cy="104760"/>
              </p14:xfrm>
            </p:contentPart>
          </mc:Choice>
          <mc:Fallback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E9D2D9D0-C744-BECB-B028-97AAA24FAB6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662128" y="4307652"/>
                  <a:ext cx="95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48314F86-E8EA-CF9E-5B2A-17305BB256F6}"/>
                    </a:ext>
                  </a:extLst>
                </p14:cNvPr>
                <p14:cNvContentPartPr/>
                <p14:nvPr/>
              </p14:nvContentPartPr>
              <p14:xfrm>
                <a:off x="2775528" y="4338972"/>
                <a:ext cx="45360" cy="73800"/>
              </p14:xfrm>
            </p:contentPart>
          </mc:Choice>
          <mc:Fallback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48314F86-E8EA-CF9E-5B2A-17305BB256F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766888" y="4330332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11C4B79B-E26B-6F71-1436-6429D85D7E1C}"/>
                    </a:ext>
                  </a:extLst>
                </p14:cNvPr>
                <p14:cNvContentPartPr/>
                <p14:nvPr/>
              </p14:nvContentPartPr>
              <p14:xfrm>
                <a:off x="2842488" y="4283172"/>
                <a:ext cx="98280" cy="141840"/>
              </p14:xfrm>
            </p:contentPart>
          </mc:Choice>
          <mc:Fallback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11C4B79B-E26B-6F71-1436-6429D85D7E1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833848" y="4274532"/>
                  <a:ext cx="115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4D7BFE55-A44A-B6C2-E1D3-2D449CE7DA54}"/>
                    </a:ext>
                  </a:extLst>
                </p14:cNvPr>
                <p14:cNvContentPartPr/>
                <p14:nvPr/>
              </p14:nvContentPartPr>
              <p14:xfrm>
                <a:off x="2973528" y="4268412"/>
                <a:ext cx="24840" cy="95400"/>
              </p14:xfrm>
            </p:contentPart>
          </mc:Choice>
          <mc:Fallback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4D7BFE55-A44A-B6C2-E1D3-2D449CE7DA5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964888" y="4259412"/>
                  <a:ext cx="42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7E4668BC-41BE-F34F-4031-006AF6AE2443}"/>
                    </a:ext>
                  </a:extLst>
                </p14:cNvPr>
                <p14:cNvContentPartPr/>
                <p14:nvPr/>
              </p14:nvContentPartPr>
              <p14:xfrm>
                <a:off x="2939688" y="4332132"/>
                <a:ext cx="43560" cy="2160"/>
              </p14:xfrm>
            </p:contentPart>
          </mc:Choice>
          <mc:Fallback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7E4668BC-41BE-F34F-4031-006AF6AE244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930688" y="4323132"/>
                  <a:ext cx="61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C7A42F26-6239-1CAC-4E75-9FFBBA168B71}"/>
                    </a:ext>
                  </a:extLst>
                </p14:cNvPr>
                <p14:cNvContentPartPr/>
                <p14:nvPr/>
              </p14:nvContentPartPr>
              <p14:xfrm>
                <a:off x="3026088" y="4282092"/>
                <a:ext cx="51120" cy="111240"/>
              </p14:xfrm>
            </p:contentPart>
          </mc:Choice>
          <mc:Fallback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C7A42F26-6239-1CAC-4E75-9FFBBA168B7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017088" y="4273092"/>
                  <a:ext cx="68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D299C424-C028-F8D8-A777-60ED19F1582E}"/>
                    </a:ext>
                  </a:extLst>
                </p14:cNvPr>
                <p14:cNvContentPartPr/>
                <p14:nvPr/>
              </p14:nvContentPartPr>
              <p14:xfrm>
                <a:off x="2763648" y="4499172"/>
                <a:ext cx="52920" cy="90000"/>
              </p14:xfrm>
            </p:contentPart>
          </mc:Choice>
          <mc:Fallback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D299C424-C028-F8D8-A777-60ED19F1582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755008" y="4490532"/>
                  <a:ext cx="70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7E5A144A-A80E-1C0E-2F1D-8BB94CF6BDA8}"/>
                    </a:ext>
                  </a:extLst>
                </p14:cNvPr>
                <p14:cNvContentPartPr/>
                <p14:nvPr/>
              </p14:nvContentPartPr>
              <p14:xfrm>
                <a:off x="2661768" y="4648572"/>
                <a:ext cx="61920" cy="122400"/>
              </p14:xfrm>
            </p:contentPart>
          </mc:Choice>
          <mc:Fallback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7E5A144A-A80E-1C0E-2F1D-8BB94CF6BDA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653128" y="4639572"/>
                  <a:ext cx="79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5CA1B9AB-F518-4B05-659C-DE99A975C06B}"/>
                    </a:ext>
                  </a:extLst>
                </p14:cNvPr>
                <p14:cNvContentPartPr/>
                <p14:nvPr/>
              </p14:nvContentPartPr>
              <p14:xfrm>
                <a:off x="2743128" y="4704372"/>
                <a:ext cx="35280" cy="61560"/>
              </p14:xfrm>
            </p:contentPart>
          </mc:Choice>
          <mc:Fallback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5CA1B9AB-F518-4B05-659C-DE99A975C06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734488" y="4695372"/>
                  <a:ext cx="52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9FC85E22-836B-A56B-CAE7-CBAE10383269}"/>
                    </a:ext>
                  </a:extLst>
                </p14:cNvPr>
                <p14:cNvContentPartPr/>
                <p14:nvPr/>
              </p14:nvContentPartPr>
              <p14:xfrm>
                <a:off x="2794968" y="4711572"/>
                <a:ext cx="50760" cy="72720"/>
              </p14:xfrm>
            </p:contentPart>
          </mc:Choice>
          <mc:Fallback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9FC85E22-836B-A56B-CAE7-CBAE1038326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785968" y="4702572"/>
                  <a:ext cx="68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AFDA2E18-17B1-81CA-6FC2-8B6FE274EEDE}"/>
                    </a:ext>
                  </a:extLst>
                </p14:cNvPr>
                <p14:cNvContentPartPr/>
                <p14:nvPr/>
              </p14:nvContentPartPr>
              <p14:xfrm>
                <a:off x="2874168" y="4685292"/>
                <a:ext cx="9360" cy="60840"/>
              </p14:xfrm>
            </p:contentPart>
          </mc:Choice>
          <mc:Fallback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AFDA2E18-17B1-81CA-6FC2-8B6FE274EED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865168" y="4676652"/>
                  <a:ext cx="27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65676387-465C-B3BE-F60C-D2CE2384DD63}"/>
                    </a:ext>
                  </a:extLst>
                </p14:cNvPr>
                <p14:cNvContentPartPr/>
                <p14:nvPr/>
              </p14:nvContentPartPr>
              <p14:xfrm>
                <a:off x="2894328" y="4668372"/>
                <a:ext cx="65880" cy="70200"/>
              </p14:xfrm>
            </p:contentPart>
          </mc:Choice>
          <mc:Fallback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65676387-465C-B3BE-F60C-D2CE2384DD6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885328" y="4659732"/>
                  <a:ext cx="8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78231D8C-6671-D7A4-D26D-599781517BA9}"/>
                    </a:ext>
                  </a:extLst>
                </p14:cNvPr>
                <p14:cNvContentPartPr/>
                <p14:nvPr/>
              </p14:nvContentPartPr>
              <p14:xfrm>
                <a:off x="3127608" y="4518972"/>
                <a:ext cx="46080" cy="73080"/>
              </p14:xfrm>
            </p:contentPart>
          </mc:Choice>
          <mc:Fallback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78231D8C-6671-D7A4-D26D-599781517BA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118968" y="4510332"/>
                  <a:ext cx="63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4FA358B1-67A4-E502-D12A-0E6475FEB6B6}"/>
                    </a:ext>
                  </a:extLst>
                </p14:cNvPr>
                <p14:cNvContentPartPr/>
                <p14:nvPr/>
              </p14:nvContentPartPr>
              <p14:xfrm>
                <a:off x="3203208" y="4530132"/>
                <a:ext cx="29520" cy="55800"/>
              </p14:xfrm>
            </p:contentPart>
          </mc:Choice>
          <mc:Fallback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4FA358B1-67A4-E502-D12A-0E6475FEB6B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194568" y="4521132"/>
                  <a:ext cx="47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167" name="Ink 1166">
                  <a:extLst>
                    <a:ext uri="{FF2B5EF4-FFF2-40B4-BE49-F238E27FC236}">
                      <a16:creationId xmlns:a16="http://schemas.microsoft.com/office/drawing/2014/main" id="{7AF6201B-24CE-737E-37AC-FDA1548D5540}"/>
                    </a:ext>
                  </a:extLst>
                </p14:cNvPr>
                <p14:cNvContentPartPr/>
                <p14:nvPr/>
              </p14:nvContentPartPr>
              <p14:xfrm>
                <a:off x="3237768" y="4538052"/>
                <a:ext cx="27720" cy="65160"/>
              </p14:xfrm>
            </p:contentPart>
          </mc:Choice>
          <mc:Fallback>
            <p:pic>
              <p:nvPicPr>
                <p:cNvPr id="1167" name="Ink 1166">
                  <a:extLst>
                    <a:ext uri="{FF2B5EF4-FFF2-40B4-BE49-F238E27FC236}">
                      <a16:creationId xmlns:a16="http://schemas.microsoft.com/office/drawing/2014/main" id="{7AF6201B-24CE-737E-37AC-FDA1548D554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228768" y="4529052"/>
                  <a:ext cx="45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855116BB-5C80-99CF-17FE-DE48BD3493FB}"/>
                    </a:ext>
                  </a:extLst>
                </p14:cNvPr>
                <p14:cNvContentPartPr/>
                <p14:nvPr/>
              </p14:nvContentPartPr>
              <p14:xfrm>
                <a:off x="3299328" y="4538412"/>
                <a:ext cx="45720" cy="38880"/>
              </p14:xfrm>
            </p:contentPart>
          </mc:Choice>
          <mc:Fallback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855116BB-5C80-99CF-17FE-DE48BD3493F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290328" y="4529772"/>
                  <a:ext cx="63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89903868-58FD-6519-9D07-E8D1EBB75462}"/>
                    </a:ext>
                  </a:extLst>
                </p14:cNvPr>
                <p14:cNvContentPartPr/>
                <p14:nvPr/>
              </p14:nvContentPartPr>
              <p14:xfrm>
                <a:off x="3357288" y="4524012"/>
                <a:ext cx="51840" cy="63720"/>
              </p14:xfrm>
            </p:contentPart>
          </mc:Choice>
          <mc:Fallback>
            <p:pic>
              <p:nvPicPr>
                <p:cNvPr id="1169" name="Ink 1168">
                  <a:extLst>
                    <a:ext uri="{FF2B5EF4-FFF2-40B4-BE49-F238E27FC236}">
                      <a16:creationId xmlns:a16="http://schemas.microsoft.com/office/drawing/2014/main" id="{89903868-58FD-6519-9D07-E8D1EBB7546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348648" y="4515012"/>
                  <a:ext cx="69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3D5A50A6-2884-60B5-6CC7-2544D189F7C5}"/>
                    </a:ext>
                  </a:extLst>
                </p14:cNvPr>
                <p14:cNvContentPartPr/>
                <p14:nvPr/>
              </p14:nvContentPartPr>
              <p14:xfrm>
                <a:off x="3412008" y="4519332"/>
                <a:ext cx="51480" cy="68760"/>
              </p14:xfrm>
            </p:contentPart>
          </mc:Choice>
          <mc:Fallback>
            <p:pic>
              <p:nvPicPr>
                <p:cNvPr id="1170" name="Ink 1169">
                  <a:extLst>
                    <a:ext uri="{FF2B5EF4-FFF2-40B4-BE49-F238E27FC236}">
                      <a16:creationId xmlns:a16="http://schemas.microsoft.com/office/drawing/2014/main" id="{3D5A50A6-2884-60B5-6CC7-2544D189F7C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403008" y="4510332"/>
                  <a:ext cx="69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D9C244A1-51B9-3485-E742-D7AB5B33A582}"/>
                    </a:ext>
                  </a:extLst>
                </p14:cNvPr>
                <p14:cNvContentPartPr/>
                <p14:nvPr/>
              </p14:nvContentPartPr>
              <p14:xfrm>
                <a:off x="3478248" y="4496292"/>
                <a:ext cx="28080" cy="100080"/>
              </p14:xfrm>
            </p:contentPart>
          </mc:Choice>
          <mc:Fallback>
            <p:pic>
              <p:nvPicPr>
                <p:cNvPr id="1171" name="Ink 1170">
                  <a:extLst>
                    <a:ext uri="{FF2B5EF4-FFF2-40B4-BE49-F238E27FC236}">
                      <a16:creationId xmlns:a16="http://schemas.microsoft.com/office/drawing/2014/main" id="{D9C244A1-51B9-3485-E742-D7AB5B33A58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469608" y="4487292"/>
                  <a:ext cx="45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B6F4DEBF-B58F-D580-0058-06FAE65F5571}"/>
                    </a:ext>
                  </a:extLst>
                </p14:cNvPr>
                <p14:cNvContentPartPr/>
                <p14:nvPr/>
              </p14:nvContentPartPr>
              <p14:xfrm>
                <a:off x="3523608" y="4540572"/>
                <a:ext cx="60480" cy="54360"/>
              </p14:xfrm>
            </p:contentPart>
          </mc:Choice>
          <mc:Fallback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B6F4DEBF-B58F-D580-0058-06FAE65F557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14968" y="4531932"/>
                  <a:ext cx="78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5B793F84-1C68-344B-3109-EC423965C5EE}"/>
                    </a:ext>
                  </a:extLst>
                </p14:cNvPr>
                <p14:cNvContentPartPr/>
                <p14:nvPr/>
              </p14:nvContentPartPr>
              <p14:xfrm>
                <a:off x="3578688" y="4528692"/>
                <a:ext cx="100080" cy="108720"/>
              </p14:xfrm>
            </p:contentPart>
          </mc:Choice>
          <mc:Fallback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5B793F84-1C68-344B-3109-EC423965C5E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69688" y="4519692"/>
                  <a:ext cx="117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542947D3-5946-48EE-6B00-9238C6BCA05B}"/>
                    </a:ext>
                  </a:extLst>
                </p14:cNvPr>
                <p14:cNvContentPartPr/>
                <p14:nvPr/>
              </p14:nvContentPartPr>
              <p14:xfrm>
                <a:off x="2956968" y="4453092"/>
                <a:ext cx="134640" cy="111600"/>
              </p14:xfrm>
            </p:contentPart>
          </mc:Choice>
          <mc:Fallback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542947D3-5946-48EE-6B00-9238C6BCA05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948328" y="4444092"/>
                  <a:ext cx="152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4199040E-A1E5-8B65-D49C-0E6412174813}"/>
                    </a:ext>
                  </a:extLst>
                </p14:cNvPr>
                <p14:cNvContentPartPr/>
                <p14:nvPr/>
              </p14:nvContentPartPr>
              <p14:xfrm>
                <a:off x="2756088" y="4499532"/>
                <a:ext cx="55440" cy="83520"/>
              </p14:xfrm>
            </p:contentPart>
          </mc:Choice>
          <mc:Fallback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4199040E-A1E5-8B65-D49C-0E641217481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47448" y="4490892"/>
                  <a:ext cx="7308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199" name="Ink 1198">
                <a:extLst>
                  <a:ext uri="{FF2B5EF4-FFF2-40B4-BE49-F238E27FC236}">
                    <a16:creationId xmlns:a16="http://schemas.microsoft.com/office/drawing/2014/main" id="{DE9FA9B5-322B-0DEE-D442-AA1C6CDB6816}"/>
                  </a:ext>
                </a:extLst>
              </p14:cNvPr>
              <p14:cNvContentPartPr/>
              <p14:nvPr/>
            </p14:nvContentPartPr>
            <p14:xfrm>
              <a:off x="10157543" y="2579174"/>
              <a:ext cx="175320" cy="170280"/>
            </p14:xfrm>
          </p:contentPart>
        </mc:Choice>
        <mc:Fallback>
          <p:pic>
            <p:nvPicPr>
              <p:cNvPr id="1199" name="Ink 1198">
                <a:extLst>
                  <a:ext uri="{FF2B5EF4-FFF2-40B4-BE49-F238E27FC236}">
                    <a16:creationId xmlns:a16="http://schemas.microsoft.com/office/drawing/2014/main" id="{DE9FA9B5-322B-0DEE-D442-AA1C6CDB6816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0148903" y="2570174"/>
                <a:ext cx="19296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8" name="Group 1227">
            <a:extLst>
              <a:ext uri="{FF2B5EF4-FFF2-40B4-BE49-F238E27FC236}">
                <a16:creationId xmlns:a16="http://schemas.microsoft.com/office/drawing/2014/main" id="{AEFFBBE8-0576-7408-A4B6-233C50F4C942}"/>
              </a:ext>
            </a:extLst>
          </p:cNvPr>
          <p:cNvGrpSpPr/>
          <p:nvPr/>
        </p:nvGrpSpPr>
        <p:grpSpPr>
          <a:xfrm>
            <a:off x="6205692" y="4290799"/>
            <a:ext cx="1022316" cy="1573586"/>
            <a:chOff x="6205692" y="4290799"/>
            <a:chExt cx="1022316" cy="157358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1B204249-46D9-1D53-A056-0315356D68DB}"/>
                    </a:ext>
                  </a:extLst>
                </p14:cNvPr>
                <p14:cNvContentPartPr/>
                <p14:nvPr/>
              </p14:nvContentPartPr>
              <p14:xfrm>
                <a:off x="6205692" y="4290799"/>
                <a:ext cx="401040" cy="743400"/>
              </p14:xfrm>
            </p:contentPart>
          </mc:Choice>
          <mc:Fallback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1B204249-46D9-1D53-A056-0315356D68D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96692" y="4282159"/>
                  <a:ext cx="41868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181" name="Ink 1180">
                  <a:extLst>
                    <a:ext uri="{FF2B5EF4-FFF2-40B4-BE49-F238E27FC236}">
                      <a16:creationId xmlns:a16="http://schemas.microsoft.com/office/drawing/2014/main" id="{77425DE8-E733-88A5-A11D-3AAA2BFC02EF}"/>
                    </a:ext>
                  </a:extLst>
                </p14:cNvPr>
                <p14:cNvContentPartPr/>
                <p14:nvPr/>
              </p14:nvContentPartPr>
              <p14:xfrm>
                <a:off x="6511692" y="4942399"/>
                <a:ext cx="114480" cy="219600"/>
              </p14:xfrm>
            </p:contentPart>
          </mc:Choice>
          <mc:Fallback>
            <p:pic>
              <p:nvPicPr>
                <p:cNvPr id="1181" name="Ink 1180">
                  <a:extLst>
                    <a:ext uri="{FF2B5EF4-FFF2-40B4-BE49-F238E27FC236}">
                      <a16:creationId xmlns:a16="http://schemas.microsoft.com/office/drawing/2014/main" id="{77425DE8-E733-88A5-A11D-3AAA2BFC02E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502692" y="4933759"/>
                  <a:ext cx="132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22E5900A-8448-EDFD-9CB8-7B0C3BEE6748}"/>
                    </a:ext>
                  </a:extLst>
                </p14:cNvPr>
                <p14:cNvContentPartPr/>
                <p14:nvPr/>
              </p14:nvContentPartPr>
              <p14:xfrm>
                <a:off x="6524652" y="5025919"/>
                <a:ext cx="96840" cy="22320"/>
              </p14:xfrm>
            </p:contentPart>
          </mc:Choice>
          <mc:Fallback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22E5900A-8448-EDFD-9CB8-7B0C3BEE674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515652" y="5016919"/>
                  <a:ext cx="114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88C42AC1-38FC-6D18-111B-2409A3A7D55A}"/>
                    </a:ext>
                  </a:extLst>
                </p14:cNvPr>
                <p14:cNvContentPartPr/>
                <p14:nvPr/>
              </p14:nvContentPartPr>
              <p14:xfrm>
                <a:off x="6662172" y="4967599"/>
                <a:ext cx="81720" cy="137520"/>
              </p14:xfrm>
            </p:contentPart>
          </mc:Choice>
          <mc:Fallback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88C42AC1-38FC-6D18-111B-2409A3A7D55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653532" y="4958599"/>
                  <a:ext cx="99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E0C6AC47-6B22-82A1-15E7-01F747E73BC4}"/>
                    </a:ext>
                  </a:extLst>
                </p14:cNvPr>
                <p14:cNvContentPartPr/>
                <p14:nvPr/>
              </p14:nvContentPartPr>
              <p14:xfrm>
                <a:off x="6781332" y="4939519"/>
                <a:ext cx="66240" cy="163440"/>
              </p14:xfrm>
            </p:contentPart>
          </mc:Choice>
          <mc:Fallback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E0C6AC47-6B22-82A1-15E7-01F747E73BC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772692" y="4930519"/>
                  <a:ext cx="83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5639D77B-C66D-61A6-1C66-82719A2ABF99}"/>
                    </a:ext>
                  </a:extLst>
                </p14:cNvPr>
                <p14:cNvContentPartPr/>
                <p14:nvPr/>
              </p14:nvContentPartPr>
              <p14:xfrm>
                <a:off x="6960252" y="4882279"/>
                <a:ext cx="6120" cy="128880"/>
              </p14:xfrm>
            </p:contentPart>
          </mc:Choice>
          <mc:Fallback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5639D77B-C66D-61A6-1C66-82719A2ABF9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951612" y="4873639"/>
                  <a:ext cx="23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0410E9DA-C52B-6293-C93C-6D576BEF04BC}"/>
                    </a:ext>
                  </a:extLst>
                </p14:cNvPr>
                <p14:cNvContentPartPr/>
                <p14:nvPr/>
              </p14:nvContentPartPr>
              <p14:xfrm>
                <a:off x="6909492" y="4947439"/>
                <a:ext cx="111600" cy="47880"/>
              </p14:xfrm>
            </p:contentPart>
          </mc:Choice>
          <mc:Fallback>
            <p:pic>
              <p:nvPicPr>
                <p:cNvPr id="1186" name="Ink 1185">
                  <a:extLst>
                    <a:ext uri="{FF2B5EF4-FFF2-40B4-BE49-F238E27FC236}">
                      <a16:creationId xmlns:a16="http://schemas.microsoft.com/office/drawing/2014/main" id="{0410E9DA-C52B-6293-C93C-6D576BEF04B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900492" y="4938439"/>
                  <a:ext cx="129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ED016EBA-D89E-EA87-177B-B38938ECE8C8}"/>
                    </a:ext>
                  </a:extLst>
                </p14:cNvPr>
                <p14:cNvContentPartPr/>
                <p14:nvPr/>
              </p14:nvContentPartPr>
              <p14:xfrm>
                <a:off x="6496212" y="5205559"/>
                <a:ext cx="99360" cy="174960"/>
              </p14:xfrm>
            </p:contentPart>
          </mc:Choice>
          <mc:Fallback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ED016EBA-D89E-EA87-177B-B38938ECE8C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487572" y="5196559"/>
                  <a:ext cx="117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25D537DD-37CB-83A1-7664-D06101764ACF}"/>
                    </a:ext>
                  </a:extLst>
                </p14:cNvPr>
                <p14:cNvContentPartPr/>
                <p14:nvPr/>
              </p14:nvContentPartPr>
              <p14:xfrm>
                <a:off x="6637692" y="5218519"/>
                <a:ext cx="81720" cy="129600"/>
              </p14:xfrm>
            </p:contentPart>
          </mc:Choice>
          <mc:Fallback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25D537DD-37CB-83A1-7664-D06101764AC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629052" y="5209519"/>
                  <a:ext cx="99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241271D8-E343-305D-1F60-9E78669DCCCA}"/>
                    </a:ext>
                  </a:extLst>
                </p14:cNvPr>
                <p14:cNvContentPartPr/>
                <p14:nvPr/>
              </p14:nvContentPartPr>
              <p14:xfrm>
                <a:off x="6655332" y="5250919"/>
                <a:ext cx="39240" cy="17640"/>
              </p14:xfrm>
            </p:contentPart>
          </mc:Choice>
          <mc:Fallback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241271D8-E343-305D-1F60-9E78669DCCC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646692" y="5241919"/>
                  <a:ext cx="56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61917602-2982-38A8-8D62-56069D192F1A}"/>
                    </a:ext>
                  </a:extLst>
                </p14:cNvPr>
                <p14:cNvContentPartPr/>
                <p14:nvPr/>
              </p14:nvContentPartPr>
              <p14:xfrm>
                <a:off x="6666132" y="5180719"/>
                <a:ext cx="44280" cy="10440"/>
              </p14:xfrm>
            </p:contentPart>
          </mc:Choice>
          <mc:Fallback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61917602-2982-38A8-8D62-56069D192F1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657132" y="5171719"/>
                  <a:ext cx="61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AA969E7F-C0B1-D27F-8E48-8EEC6B16EFAB}"/>
                    </a:ext>
                  </a:extLst>
                </p14:cNvPr>
                <p14:cNvContentPartPr/>
                <p14:nvPr/>
              </p14:nvContentPartPr>
              <p14:xfrm>
                <a:off x="6760092" y="5188279"/>
                <a:ext cx="68760" cy="137880"/>
              </p14:xfrm>
            </p:contentPart>
          </mc:Choice>
          <mc:Fallback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AA969E7F-C0B1-D27F-8E48-8EEC6B16EFA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751092" y="5179639"/>
                  <a:ext cx="86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1215FEB0-51E4-B2D6-4749-C4E8216405F5}"/>
                    </a:ext>
                  </a:extLst>
                </p14:cNvPr>
                <p14:cNvContentPartPr/>
                <p14:nvPr/>
              </p14:nvContentPartPr>
              <p14:xfrm>
                <a:off x="6550932" y="5537479"/>
                <a:ext cx="27000" cy="11160"/>
              </p14:xfrm>
            </p:contentPart>
          </mc:Choice>
          <mc:Fallback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1215FEB0-51E4-B2D6-4749-C4E8216405F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541932" y="5528839"/>
                  <a:ext cx="44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315CE807-1233-B4F0-2485-0AF0821DC693}"/>
                    </a:ext>
                  </a:extLst>
                </p14:cNvPr>
                <p14:cNvContentPartPr/>
                <p14:nvPr/>
              </p14:nvContentPartPr>
              <p14:xfrm>
                <a:off x="6636972" y="5549359"/>
                <a:ext cx="13320" cy="5400"/>
              </p14:xfrm>
            </p:contentPart>
          </mc:Choice>
          <mc:Fallback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315CE807-1233-B4F0-2485-0AF0821DC69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27972" y="5540719"/>
                  <a:ext cx="30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B1457887-2336-954D-213F-9F2253A540C8}"/>
                    </a:ext>
                  </a:extLst>
                </p14:cNvPr>
                <p14:cNvContentPartPr/>
                <p14:nvPr/>
              </p14:nvContentPartPr>
              <p14:xfrm>
                <a:off x="6733812" y="5499319"/>
                <a:ext cx="7200" cy="10800"/>
              </p14:xfrm>
            </p:contentPart>
          </mc:Choice>
          <mc:Fallback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B1457887-2336-954D-213F-9F2253A540C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725172" y="5490319"/>
                  <a:ext cx="24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1ECF170D-6A2D-839D-46FE-68C241DDCA2C}"/>
                    </a:ext>
                  </a:extLst>
                </p14:cNvPr>
                <p14:cNvContentPartPr/>
                <p14:nvPr/>
              </p14:nvContentPartPr>
              <p14:xfrm>
                <a:off x="6357528" y="5768985"/>
                <a:ext cx="11160" cy="95400"/>
              </p14:xfrm>
            </p:contentPart>
          </mc:Choice>
          <mc:Fallback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1ECF170D-6A2D-839D-46FE-68C241DDCA2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348528" y="5759985"/>
                  <a:ext cx="28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AB21F6FB-811B-6D9D-994F-A7FE8F376A39}"/>
                    </a:ext>
                  </a:extLst>
                </p14:cNvPr>
                <p14:cNvContentPartPr/>
                <p14:nvPr/>
              </p14:nvContentPartPr>
              <p14:xfrm>
                <a:off x="6398208" y="5791305"/>
                <a:ext cx="45360" cy="71280"/>
              </p14:xfrm>
            </p:contentPart>
          </mc:Choice>
          <mc:Fallback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AB21F6FB-811B-6D9D-994F-A7FE8F376A3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389568" y="5782665"/>
                  <a:ext cx="63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D99BE146-1072-4731-0AC5-702EAEC8FE4A}"/>
                    </a:ext>
                  </a:extLst>
                </p14:cNvPr>
                <p14:cNvContentPartPr/>
                <p14:nvPr/>
              </p14:nvContentPartPr>
              <p14:xfrm>
                <a:off x="6479928" y="5795265"/>
                <a:ext cx="1440" cy="4680"/>
              </p14:xfrm>
            </p:contentPart>
          </mc:Choice>
          <mc:Fallback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D99BE146-1072-4731-0AC5-702EAEC8FE4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471288" y="5786625"/>
                  <a:ext cx="1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7F5F5D4A-AA92-FD76-67AE-E14C891F820B}"/>
                    </a:ext>
                  </a:extLst>
                </p14:cNvPr>
                <p14:cNvContentPartPr/>
                <p14:nvPr/>
              </p14:nvContentPartPr>
              <p14:xfrm>
                <a:off x="6476328" y="5785545"/>
                <a:ext cx="69480" cy="49680"/>
              </p14:xfrm>
            </p:contentPart>
          </mc:Choice>
          <mc:Fallback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7F5F5D4A-AA92-FD76-67AE-E14C891F820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467328" y="5776545"/>
                  <a:ext cx="87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610B32E3-00C8-1369-D013-5B5C4328600F}"/>
                    </a:ext>
                  </a:extLst>
                </p14:cNvPr>
                <p14:cNvContentPartPr/>
                <p14:nvPr/>
              </p14:nvContentPartPr>
              <p14:xfrm>
                <a:off x="6552648" y="5819745"/>
                <a:ext cx="24120" cy="43200"/>
              </p14:xfrm>
            </p:contentPart>
          </mc:Choice>
          <mc:Fallback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610B32E3-00C8-1369-D013-5B5C4328600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543648" y="5810745"/>
                  <a:ext cx="41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1869395C-6764-96A1-0B87-294E62E32FF5}"/>
                    </a:ext>
                  </a:extLst>
                </p14:cNvPr>
                <p14:cNvContentPartPr/>
                <p14:nvPr/>
              </p14:nvContentPartPr>
              <p14:xfrm>
                <a:off x="6604848" y="5763585"/>
                <a:ext cx="60840" cy="60840"/>
              </p14:xfrm>
            </p:contentPart>
          </mc:Choice>
          <mc:Fallback>
            <p:pic>
              <p:nvPicPr>
                <p:cNvPr id="1205" name="Ink 1204">
                  <a:extLst>
                    <a:ext uri="{FF2B5EF4-FFF2-40B4-BE49-F238E27FC236}">
                      <a16:creationId xmlns:a16="http://schemas.microsoft.com/office/drawing/2014/main" id="{1869395C-6764-96A1-0B87-294E62E32FF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595848" y="5754945"/>
                  <a:ext cx="78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A87E278F-97D0-545A-A3A8-2978FE13C4BA}"/>
                    </a:ext>
                  </a:extLst>
                </p14:cNvPr>
                <p14:cNvContentPartPr/>
                <p14:nvPr/>
              </p14:nvContentPartPr>
              <p14:xfrm>
                <a:off x="6680448" y="5754945"/>
                <a:ext cx="26640" cy="54000"/>
              </p14:xfrm>
            </p:contentPart>
          </mc:Choice>
          <mc:Fallback>
            <p:pic>
              <p:nvPicPr>
                <p:cNvPr id="1206" name="Ink 1205">
                  <a:extLst>
                    <a:ext uri="{FF2B5EF4-FFF2-40B4-BE49-F238E27FC236}">
                      <a16:creationId xmlns:a16="http://schemas.microsoft.com/office/drawing/2014/main" id="{A87E278F-97D0-545A-A3A8-2978FE13C4B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671448" y="5746305"/>
                  <a:ext cx="44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1207" name="Ink 1206">
                  <a:extLst>
                    <a:ext uri="{FF2B5EF4-FFF2-40B4-BE49-F238E27FC236}">
                      <a16:creationId xmlns:a16="http://schemas.microsoft.com/office/drawing/2014/main" id="{59E5F523-FACB-3FD8-9299-8A31B3E7543F}"/>
                    </a:ext>
                  </a:extLst>
                </p14:cNvPr>
                <p14:cNvContentPartPr/>
                <p14:nvPr/>
              </p14:nvContentPartPr>
              <p14:xfrm>
                <a:off x="6728328" y="5723985"/>
                <a:ext cx="36000" cy="76680"/>
              </p14:xfrm>
            </p:contentPart>
          </mc:Choice>
          <mc:Fallback>
            <p:pic>
              <p:nvPicPr>
                <p:cNvPr id="1207" name="Ink 1206">
                  <a:extLst>
                    <a:ext uri="{FF2B5EF4-FFF2-40B4-BE49-F238E27FC236}">
                      <a16:creationId xmlns:a16="http://schemas.microsoft.com/office/drawing/2014/main" id="{59E5F523-FACB-3FD8-9299-8A31B3E7543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719328" y="5714985"/>
                  <a:ext cx="53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1208" name="Ink 1207">
                  <a:extLst>
                    <a:ext uri="{FF2B5EF4-FFF2-40B4-BE49-F238E27FC236}">
                      <a16:creationId xmlns:a16="http://schemas.microsoft.com/office/drawing/2014/main" id="{5730919B-588E-F016-775D-F7184B381387}"/>
                    </a:ext>
                  </a:extLst>
                </p14:cNvPr>
                <p14:cNvContentPartPr/>
                <p14:nvPr/>
              </p14:nvContentPartPr>
              <p14:xfrm>
                <a:off x="6777648" y="5777265"/>
                <a:ext cx="23040" cy="46800"/>
              </p14:xfrm>
            </p:contentPart>
          </mc:Choice>
          <mc:Fallback>
            <p:pic>
              <p:nvPicPr>
                <p:cNvPr id="1208" name="Ink 1207">
                  <a:extLst>
                    <a:ext uri="{FF2B5EF4-FFF2-40B4-BE49-F238E27FC236}">
                      <a16:creationId xmlns:a16="http://schemas.microsoft.com/office/drawing/2014/main" id="{5730919B-588E-F016-775D-F7184B38138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769008" y="5768625"/>
                  <a:ext cx="40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8B52484E-358C-CD34-85FD-CD49BE1EDD5E}"/>
                    </a:ext>
                  </a:extLst>
                </p14:cNvPr>
                <p14:cNvContentPartPr/>
                <p14:nvPr/>
              </p14:nvContentPartPr>
              <p14:xfrm>
                <a:off x="6830208" y="5704905"/>
                <a:ext cx="7560" cy="96840"/>
              </p14:xfrm>
            </p:contentPart>
          </mc:Choice>
          <mc:Fallback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8B52484E-358C-CD34-85FD-CD49BE1EDD5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821208" y="5696265"/>
                  <a:ext cx="25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EBB73B6B-8020-7DD9-42F5-F7076787352F}"/>
                    </a:ext>
                  </a:extLst>
                </p14:cNvPr>
                <p14:cNvContentPartPr/>
                <p14:nvPr/>
              </p14:nvContentPartPr>
              <p14:xfrm>
                <a:off x="6830208" y="5749905"/>
                <a:ext cx="25200" cy="3960"/>
              </p14:xfrm>
            </p:contentPart>
          </mc:Choice>
          <mc:Fallback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EBB73B6B-8020-7DD9-42F5-F7076787352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821568" y="5741265"/>
                  <a:ext cx="42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212" name="Ink 1211">
                  <a:extLst>
                    <a:ext uri="{FF2B5EF4-FFF2-40B4-BE49-F238E27FC236}">
                      <a16:creationId xmlns:a16="http://schemas.microsoft.com/office/drawing/2014/main" id="{2E8D72B4-A8CF-8244-B613-FE89D7DF84FE}"/>
                    </a:ext>
                  </a:extLst>
                </p14:cNvPr>
                <p14:cNvContentPartPr/>
                <p14:nvPr/>
              </p14:nvContentPartPr>
              <p14:xfrm>
                <a:off x="6859368" y="5709225"/>
                <a:ext cx="7560" cy="99000"/>
              </p14:xfrm>
            </p:contentPart>
          </mc:Choice>
          <mc:Fallback>
            <p:pic>
              <p:nvPicPr>
                <p:cNvPr id="1212" name="Ink 1211">
                  <a:extLst>
                    <a:ext uri="{FF2B5EF4-FFF2-40B4-BE49-F238E27FC236}">
                      <a16:creationId xmlns:a16="http://schemas.microsoft.com/office/drawing/2014/main" id="{2E8D72B4-A8CF-8244-B613-FE89D7DF84F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850728" y="5700225"/>
                  <a:ext cx="25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98E2E4E3-D0A1-9590-03C3-F9022F6135E9}"/>
                    </a:ext>
                  </a:extLst>
                </p14:cNvPr>
                <p14:cNvContentPartPr/>
                <p14:nvPr/>
              </p14:nvContentPartPr>
              <p14:xfrm>
                <a:off x="6891048" y="5762145"/>
                <a:ext cx="5760" cy="32400"/>
              </p14:xfrm>
            </p:contentPart>
          </mc:Choice>
          <mc:Fallback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98E2E4E3-D0A1-9590-03C3-F9022F6135E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882408" y="5753145"/>
                  <a:ext cx="23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3BB7AD6A-FD7C-1F7D-7FCE-529113D1874F}"/>
                    </a:ext>
                  </a:extLst>
                </p14:cNvPr>
                <p14:cNvContentPartPr/>
                <p14:nvPr/>
              </p14:nvContentPartPr>
              <p14:xfrm>
                <a:off x="6912648" y="5713905"/>
                <a:ext cx="1440" cy="13680"/>
              </p14:xfrm>
            </p:contentPart>
          </mc:Choice>
          <mc:Fallback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3BB7AD6A-FD7C-1F7D-7FCE-529113D1874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903648" y="5705265"/>
                  <a:ext cx="19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1215" name="Ink 1214">
                  <a:extLst>
                    <a:ext uri="{FF2B5EF4-FFF2-40B4-BE49-F238E27FC236}">
                      <a16:creationId xmlns:a16="http://schemas.microsoft.com/office/drawing/2014/main" id="{AC057FE7-182C-E193-7AA1-357A7855BF3C}"/>
                    </a:ext>
                  </a:extLst>
                </p14:cNvPr>
                <p14:cNvContentPartPr/>
                <p14:nvPr/>
              </p14:nvContentPartPr>
              <p14:xfrm>
                <a:off x="6913368" y="5742705"/>
                <a:ext cx="30240" cy="92160"/>
              </p14:xfrm>
            </p:contentPart>
          </mc:Choice>
          <mc:Fallback>
            <p:pic>
              <p:nvPicPr>
                <p:cNvPr id="1215" name="Ink 1214">
                  <a:extLst>
                    <a:ext uri="{FF2B5EF4-FFF2-40B4-BE49-F238E27FC236}">
                      <a16:creationId xmlns:a16="http://schemas.microsoft.com/office/drawing/2014/main" id="{AC057FE7-182C-E193-7AA1-357A7855BF3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904368" y="5733705"/>
                  <a:ext cx="47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1216" name="Ink 1215">
                  <a:extLst>
                    <a:ext uri="{FF2B5EF4-FFF2-40B4-BE49-F238E27FC236}">
                      <a16:creationId xmlns:a16="http://schemas.microsoft.com/office/drawing/2014/main" id="{EA726C09-A535-62BA-CE2E-5678010B142F}"/>
                    </a:ext>
                  </a:extLst>
                </p14:cNvPr>
                <p14:cNvContentPartPr/>
                <p14:nvPr/>
              </p14:nvContentPartPr>
              <p14:xfrm>
                <a:off x="6962328" y="5730825"/>
                <a:ext cx="37080" cy="51120"/>
              </p14:xfrm>
            </p:contentPart>
          </mc:Choice>
          <mc:Fallback>
            <p:pic>
              <p:nvPicPr>
                <p:cNvPr id="1216" name="Ink 1215">
                  <a:extLst>
                    <a:ext uri="{FF2B5EF4-FFF2-40B4-BE49-F238E27FC236}">
                      <a16:creationId xmlns:a16="http://schemas.microsoft.com/office/drawing/2014/main" id="{EA726C09-A535-62BA-CE2E-5678010B142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953688" y="5721825"/>
                  <a:ext cx="54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1715758C-6069-1E45-B8A6-FEA66D8FCDCE}"/>
                    </a:ext>
                  </a:extLst>
                </p14:cNvPr>
                <p14:cNvContentPartPr/>
                <p14:nvPr/>
              </p14:nvContentPartPr>
              <p14:xfrm>
                <a:off x="7042248" y="5739465"/>
                <a:ext cx="37440" cy="57960"/>
              </p14:xfrm>
            </p:contentPart>
          </mc:Choice>
          <mc:Fallback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1715758C-6069-1E45-B8A6-FEA66D8FCDC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033248" y="5730825"/>
                  <a:ext cx="55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8C651F50-06E5-42E1-8D63-DDCC6BD62AD6}"/>
                    </a:ext>
                  </a:extLst>
                </p14:cNvPr>
                <p14:cNvContentPartPr/>
                <p14:nvPr/>
              </p14:nvContentPartPr>
              <p14:xfrm>
                <a:off x="7092648" y="5742345"/>
                <a:ext cx="22320" cy="47880"/>
              </p14:xfrm>
            </p:contentPart>
          </mc:Choice>
          <mc:Fallback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8C651F50-06E5-42E1-8D63-DDCC6BD62AD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084008" y="5733705"/>
                  <a:ext cx="3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0950F74C-3223-E7A9-1290-4D98E17D849A}"/>
                    </a:ext>
                  </a:extLst>
                </p14:cNvPr>
                <p14:cNvContentPartPr/>
                <p14:nvPr/>
              </p14:nvContentPartPr>
              <p14:xfrm>
                <a:off x="7133688" y="5740905"/>
                <a:ext cx="21600" cy="45720"/>
              </p14:xfrm>
            </p:contentPart>
          </mc:Choice>
          <mc:Fallback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0950F74C-3223-E7A9-1290-4D98E17D849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124688" y="5732265"/>
                  <a:ext cx="39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1221" name="Ink 1220">
                  <a:extLst>
                    <a:ext uri="{FF2B5EF4-FFF2-40B4-BE49-F238E27FC236}">
                      <a16:creationId xmlns:a16="http://schemas.microsoft.com/office/drawing/2014/main" id="{D63D3233-D102-A9DB-94CA-E0D915310CC3}"/>
                    </a:ext>
                  </a:extLst>
                </p14:cNvPr>
                <p14:cNvContentPartPr/>
                <p14:nvPr/>
              </p14:nvContentPartPr>
              <p14:xfrm>
                <a:off x="7167888" y="5690505"/>
                <a:ext cx="60120" cy="92160"/>
              </p14:xfrm>
            </p:contentPart>
          </mc:Choice>
          <mc:Fallback>
            <p:pic>
              <p:nvPicPr>
                <p:cNvPr id="1221" name="Ink 1220">
                  <a:extLst>
                    <a:ext uri="{FF2B5EF4-FFF2-40B4-BE49-F238E27FC236}">
                      <a16:creationId xmlns:a16="http://schemas.microsoft.com/office/drawing/2014/main" id="{D63D3233-D102-A9DB-94CA-E0D915310CC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159248" y="5681865"/>
                  <a:ext cx="77760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40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Needs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GOAL: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NETWORK ARCHITECTURE COMPONENTS: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APPLICATION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NETWORK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CATEGORIZING NETWORK NEEDS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DELIVERABLES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AF843F-189A-644F-E8DB-9944F63F88B6}"/>
                  </a:ext>
                </a:extLst>
              </p14:cNvPr>
              <p14:cNvContentPartPr/>
              <p14:nvPr/>
            </p14:nvContentPartPr>
            <p14:xfrm>
              <a:off x="1385123" y="3132576"/>
              <a:ext cx="123120" cy="151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AF843F-189A-644F-E8DB-9944F63F88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0803" y="3128256"/>
                <a:ext cx="1317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DD087607-B7B5-4B5D-C904-EEE3FC8EEB3E}"/>
              </a:ext>
            </a:extLst>
          </p:cNvPr>
          <p:cNvGrpSpPr/>
          <p:nvPr/>
        </p:nvGrpSpPr>
        <p:grpSpPr>
          <a:xfrm>
            <a:off x="1500323" y="1897416"/>
            <a:ext cx="1783440" cy="434160"/>
            <a:chOff x="1500323" y="1897416"/>
            <a:chExt cx="178344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CBA4272-005E-B48B-E012-1C7FB730FD8D}"/>
                    </a:ext>
                  </a:extLst>
                </p14:cNvPr>
                <p14:cNvContentPartPr/>
                <p14:nvPr/>
              </p14:nvContentPartPr>
              <p14:xfrm>
                <a:off x="2094683" y="1921896"/>
                <a:ext cx="118440" cy="139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CBA4272-005E-B48B-E012-1C7FB730FD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0363" y="1917576"/>
                  <a:ext cx="127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4765AE-5A81-7F62-F882-CF547C917B33}"/>
                    </a:ext>
                  </a:extLst>
                </p14:cNvPr>
                <p14:cNvContentPartPr/>
                <p14:nvPr/>
              </p14:nvContentPartPr>
              <p14:xfrm>
                <a:off x="2180003" y="1970496"/>
                <a:ext cx="47160" cy="75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4765AE-5A81-7F62-F882-CF547C917B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75683" y="1966176"/>
                  <a:ext cx="5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9DF1C1-4474-6A3A-4210-C7696A077DEA}"/>
                    </a:ext>
                  </a:extLst>
                </p14:cNvPr>
                <p14:cNvContentPartPr/>
                <p14:nvPr/>
              </p14:nvContentPartPr>
              <p14:xfrm>
                <a:off x="2263163" y="1911096"/>
                <a:ext cx="7200" cy="127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9DF1C1-4474-6A3A-4210-C7696A077D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58843" y="1906776"/>
                  <a:ext cx="15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32F3C3-798B-CFCC-9307-075B641093F6}"/>
                    </a:ext>
                  </a:extLst>
                </p14:cNvPr>
                <p14:cNvContentPartPr/>
                <p14:nvPr/>
              </p14:nvContentPartPr>
              <p14:xfrm>
                <a:off x="2295203" y="1947456"/>
                <a:ext cx="53280" cy="70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32F3C3-798B-CFCC-9307-075B641093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0883" y="1943136"/>
                  <a:ext cx="61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691D3B-7EFD-320A-66F3-3B5650F858C3}"/>
                    </a:ext>
                  </a:extLst>
                </p14:cNvPr>
                <p14:cNvContentPartPr/>
                <p14:nvPr/>
              </p14:nvContentPartPr>
              <p14:xfrm>
                <a:off x="2376203" y="1922616"/>
                <a:ext cx="10800" cy="83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691D3B-7EFD-320A-66F3-3B5650F858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71883" y="1918296"/>
                  <a:ext cx="19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DB56C3-DA01-BEA6-7BE6-6AF56025456E}"/>
                    </a:ext>
                  </a:extLst>
                </p14:cNvPr>
                <p14:cNvContentPartPr/>
                <p14:nvPr/>
              </p14:nvContentPartPr>
              <p14:xfrm>
                <a:off x="2352443" y="1957536"/>
                <a:ext cx="60480" cy="1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DB56C3-DA01-BEA6-7BE6-6AF5602545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48123" y="1953216"/>
                  <a:ext cx="69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F52C94-BE51-15FD-2A81-EAA572B4CEFE}"/>
                    </a:ext>
                  </a:extLst>
                </p14:cNvPr>
                <p14:cNvContentPartPr/>
                <p14:nvPr/>
              </p14:nvContentPartPr>
              <p14:xfrm>
                <a:off x="2407883" y="1961856"/>
                <a:ext cx="45360" cy="57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F52C94-BE51-15FD-2A81-EAA572B4CE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3563" y="1957536"/>
                  <a:ext cx="54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7102ED-23FD-6080-053D-95D03FBB82EF}"/>
                    </a:ext>
                  </a:extLst>
                </p14:cNvPr>
                <p14:cNvContentPartPr/>
                <p14:nvPr/>
              </p14:nvContentPartPr>
              <p14:xfrm>
                <a:off x="2448563" y="1920456"/>
                <a:ext cx="54000" cy="11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7102ED-23FD-6080-053D-95D03FBB82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4243" y="1916136"/>
                  <a:ext cx="62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E2A096-1C03-7D98-5F73-4ABF57B2F3D6}"/>
                    </a:ext>
                  </a:extLst>
                </p14:cNvPr>
                <p14:cNvContentPartPr/>
                <p14:nvPr/>
              </p14:nvContentPartPr>
              <p14:xfrm>
                <a:off x="2588603" y="1906056"/>
                <a:ext cx="3600" cy="10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E2A096-1C03-7D98-5F73-4ABF57B2F3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4283" y="1901736"/>
                  <a:ext cx="12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463045-F0ED-5AAE-CE4D-1DB94AC86EC1}"/>
                    </a:ext>
                  </a:extLst>
                </p14:cNvPr>
                <p14:cNvContentPartPr/>
                <p14:nvPr/>
              </p14:nvContentPartPr>
              <p14:xfrm>
                <a:off x="2565203" y="1950336"/>
                <a:ext cx="41760" cy="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463045-F0ED-5AAE-CE4D-1DB94AC86E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60883" y="1946016"/>
                  <a:ext cx="504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21CCD6-912F-A709-00A6-4CA0C556DDF8}"/>
                    </a:ext>
                  </a:extLst>
                </p14:cNvPr>
                <p14:cNvContentPartPr/>
                <p14:nvPr/>
              </p14:nvContentPartPr>
              <p14:xfrm>
                <a:off x="2614523" y="1947456"/>
                <a:ext cx="60480" cy="6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21CCD6-912F-A709-00A6-4CA0C556D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10203" y="1943136"/>
                  <a:ext cx="69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CB1278-D9AA-5269-5AE2-244082B73C50}"/>
                    </a:ext>
                  </a:extLst>
                </p14:cNvPr>
                <p14:cNvContentPartPr/>
                <p14:nvPr/>
              </p14:nvContentPartPr>
              <p14:xfrm>
                <a:off x="2741243" y="1937016"/>
                <a:ext cx="50040" cy="69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CB1278-D9AA-5269-5AE2-244082B73C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6923" y="1932696"/>
                  <a:ext cx="58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FE193E-0703-3AF4-99FE-782853DFD213}"/>
                    </a:ext>
                  </a:extLst>
                </p14:cNvPr>
                <p14:cNvContentPartPr/>
                <p14:nvPr/>
              </p14:nvContentPartPr>
              <p14:xfrm>
                <a:off x="2799923" y="1930536"/>
                <a:ext cx="66600" cy="60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FE193E-0703-3AF4-99FE-782853DFD2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5603" y="1926216"/>
                  <a:ext cx="75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260427-A661-BE83-B3F7-A227252A239F}"/>
                    </a:ext>
                  </a:extLst>
                </p14:cNvPr>
                <p14:cNvContentPartPr/>
                <p14:nvPr/>
              </p14:nvContentPartPr>
              <p14:xfrm>
                <a:off x="2824043" y="1939896"/>
                <a:ext cx="96840" cy="124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260427-A661-BE83-B3F7-A227252A23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19723" y="1935576"/>
                  <a:ext cx="105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E609C4-9BE9-0A64-EB82-05C5B50A6348}"/>
                    </a:ext>
                  </a:extLst>
                </p14:cNvPr>
                <p14:cNvContentPartPr/>
                <p14:nvPr/>
              </p14:nvContentPartPr>
              <p14:xfrm>
                <a:off x="2962643" y="1940976"/>
                <a:ext cx="83520" cy="11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E609C4-9BE9-0A64-EB82-05C5B50A63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8323" y="1936656"/>
                  <a:ext cx="92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5CE445-5F31-6C95-C13E-13F577A6AF1E}"/>
                    </a:ext>
                  </a:extLst>
                </p14:cNvPr>
                <p14:cNvContentPartPr/>
                <p14:nvPr/>
              </p14:nvContentPartPr>
              <p14:xfrm>
                <a:off x="3063083" y="1939536"/>
                <a:ext cx="50040" cy="54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5CE445-5F31-6C95-C13E-13F577A6AF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58763" y="1935216"/>
                  <a:ext cx="58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3FCC47-76E5-94E0-5206-5E81C3AFF77B}"/>
                    </a:ext>
                  </a:extLst>
                </p14:cNvPr>
                <p14:cNvContentPartPr/>
                <p14:nvPr/>
              </p14:nvContentPartPr>
              <p14:xfrm>
                <a:off x="3127523" y="1938456"/>
                <a:ext cx="35640" cy="55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3FCC47-76E5-94E0-5206-5E81C3AFF7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3203" y="1934136"/>
                  <a:ext cx="44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7EABEC-2EBE-3A70-6FD1-7C44C8F20D91}"/>
                    </a:ext>
                  </a:extLst>
                </p14:cNvPr>
                <p14:cNvContentPartPr/>
                <p14:nvPr/>
              </p14:nvContentPartPr>
              <p14:xfrm>
                <a:off x="3184763" y="1897416"/>
                <a:ext cx="10440" cy="9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7EABEC-2EBE-3A70-6FD1-7C44C8F20D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80443" y="1893096"/>
                  <a:ext cx="19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0E7EE6-79F3-3E49-32B3-99097BC2C708}"/>
                    </a:ext>
                  </a:extLst>
                </p14:cNvPr>
                <p14:cNvContentPartPr/>
                <p14:nvPr/>
              </p14:nvContentPartPr>
              <p14:xfrm>
                <a:off x="3238043" y="1902456"/>
                <a:ext cx="45720" cy="76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0E7EE6-79F3-3E49-32B3-99097BC2C7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33723" y="1898136"/>
                  <a:ext cx="54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2045DD-665A-4C41-4E0B-8DC5362E4907}"/>
                    </a:ext>
                  </a:extLst>
                </p14:cNvPr>
                <p14:cNvContentPartPr/>
                <p14:nvPr/>
              </p14:nvContentPartPr>
              <p14:xfrm>
                <a:off x="2038163" y="2001456"/>
                <a:ext cx="8640" cy="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2045DD-665A-4C41-4E0B-8DC5362E49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33843" y="1997136"/>
                  <a:ext cx="172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345E89-7178-CC5D-CE51-3490C3B80143}"/>
                    </a:ext>
                  </a:extLst>
                </p14:cNvPr>
                <p14:cNvContentPartPr/>
                <p14:nvPr/>
              </p14:nvContentPartPr>
              <p14:xfrm>
                <a:off x="1500323" y="2156256"/>
                <a:ext cx="43200" cy="5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345E89-7178-CC5D-CE51-3490C3B801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96003" y="2151936"/>
                  <a:ext cx="51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9293E1-7012-BF77-43B0-C17F5FF4DC18}"/>
                    </a:ext>
                  </a:extLst>
                </p14:cNvPr>
                <p14:cNvContentPartPr/>
                <p14:nvPr/>
              </p14:nvContentPartPr>
              <p14:xfrm>
                <a:off x="1581323" y="2130696"/>
                <a:ext cx="91080" cy="5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9293E1-7012-BF77-43B0-C17F5FF4DC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77003" y="2126376"/>
                  <a:ext cx="99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4AE183-FC65-9347-E9A4-8B0BA93214EB}"/>
                    </a:ext>
                  </a:extLst>
                </p14:cNvPr>
                <p14:cNvContentPartPr/>
                <p14:nvPr/>
              </p14:nvContentPartPr>
              <p14:xfrm>
                <a:off x="1694363" y="2107656"/>
                <a:ext cx="43560" cy="91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4AE183-FC65-9347-E9A4-8B0BA93214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0043" y="2103336"/>
                  <a:ext cx="52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FBD697-600D-B858-67A7-CC9E6A0F1173}"/>
                    </a:ext>
                  </a:extLst>
                </p14:cNvPr>
                <p14:cNvContentPartPr/>
                <p14:nvPr/>
              </p14:nvContentPartPr>
              <p14:xfrm>
                <a:off x="1750163" y="2133936"/>
                <a:ext cx="53640" cy="50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FBD697-600D-B858-67A7-CC9E6A0F11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45843" y="2129616"/>
                  <a:ext cx="62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4FD424-4461-F453-329F-2D3EF389AF83}"/>
                    </a:ext>
                  </a:extLst>
                </p14:cNvPr>
                <p14:cNvContentPartPr/>
                <p14:nvPr/>
              </p14:nvContentPartPr>
              <p14:xfrm>
                <a:off x="1853483" y="2134656"/>
                <a:ext cx="34920" cy="61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4FD424-4461-F453-329F-2D3EF389AF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49163" y="2130336"/>
                  <a:ext cx="43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61FB60-83C4-13FD-3CEA-34A7A1116F79}"/>
                    </a:ext>
                  </a:extLst>
                </p14:cNvPr>
                <p14:cNvContentPartPr/>
                <p14:nvPr/>
              </p14:nvContentPartPr>
              <p14:xfrm>
                <a:off x="1928003" y="2123856"/>
                <a:ext cx="41760" cy="49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61FB60-83C4-13FD-3CEA-34A7A1116F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23683" y="2119536"/>
                  <a:ext cx="50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1E4CBD-D317-C8AF-4E0A-F9B0FC646BFD}"/>
                    </a:ext>
                  </a:extLst>
                </p14:cNvPr>
                <p14:cNvContentPartPr/>
                <p14:nvPr/>
              </p14:nvContentPartPr>
              <p14:xfrm>
                <a:off x="1974083" y="2132856"/>
                <a:ext cx="32400" cy="41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1E4CBD-D317-C8AF-4E0A-F9B0FC646B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69763" y="2128536"/>
                  <a:ext cx="41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C387D2-641F-2AF8-8C8A-369FCFB56F44}"/>
                    </a:ext>
                  </a:extLst>
                </p14:cNvPr>
                <p14:cNvContentPartPr/>
                <p14:nvPr/>
              </p14:nvContentPartPr>
              <p14:xfrm>
                <a:off x="2057243" y="2098656"/>
                <a:ext cx="9360" cy="7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C387D2-641F-2AF8-8C8A-369FCFB56F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52923" y="2094336"/>
                  <a:ext cx="18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1C9BA6-393B-77CE-9205-031F8F482476}"/>
                    </a:ext>
                  </a:extLst>
                </p14:cNvPr>
                <p14:cNvContentPartPr/>
                <p14:nvPr/>
              </p14:nvContentPartPr>
              <p14:xfrm>
                <a:off x="2043923" y="2127816"/>
                <a:ext cx="43920" cy="8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1C9BA6-393B-77CE-9205-031F8F4824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39603" y="2123496"/>
                  <a:ext cx="52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BE3D20-F01B-886D-5CD1-C114EE378355}"/>
                    </a:ext>
                  </a:extLst>
                </p14:cNvPr>
                <p14:cNvContentPartPr/>
                <p14:nvPr/>
              </p14:nvContentPartPr>
              <p14:xfrm>
                <a:off x="2248043" y="2105856"/>
                <a:ext cx="35640" cy="30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BE3D20-F01B-886D-5CD1-C114EE3783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43723" y="2101536"/>
                  <a:ext cx="44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96DD37-B633-D030-ABCB-2C2F945FFDA9}"/>
                    </a:ext>
                  </a:extLst>
                </p14:cNvPr>
                <p14:cNvContentPartPr/>
                <p14:nvPr/>
              </p14:nvContentPartPr>
              <p14:xfrm>
                <a:off x="2300963" y="2088936"/>
                <a:ext cx="29520" cy="50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96DD37-B633-D030-ABCB-2C2F945FFD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96643" y="2084616"/>
                  <a:ext cx="38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D02C7E-C24B-BA82-787F-5A68CBB3E053}"/>
                    </a:ext>
                  </a:extLst>
                </p14:cNvPr>
                <p14:cNvContentPartPr/>
                <p14:nvPr/>
              </p14:nvContentPartPr>
              <p14:xfrm>
                <a:off x="2329403" y="2099736"/>
                <a:ext cx="26640" cy="40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D02C7E-C24B-BA82-787F-5A68CBB3E0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25083" y="2095416"/>
                  <a:ext cx="35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63EE68-E772-11E9-C7C5-9943F806D6CC}"/>
                    </a:ext>
                  </a:extLst>
                </p14:cNvPr>
                <p14:cNvContentPartPr/>
                <p14:nvPr/>
              </p14:nvContentPartPr>
              <p14:xfrm>
                <a:off x="2367923" y="2087856"/>
                <a:ext cx="36720" cy="5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63EE68-E772-11E9-C7C5-9943F806D6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63603" y="2083536"/>
                  <a:ext cx="45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2CB8F0-3B9A-CB24-D0D9-468BEC57921E}"/>
                    </a:ext>
                  </a:extLst>
                </p14:cNvPr>
                <p14:cNvContentPartPr/>
                <p14:nvPr/>
              </p14:nvContentPartPr>
              <p14:xfrm>
                <a:off x="2416523" y="2087496"/>
                <a:ext cx="18360" cy="66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2CB8F0-3B9A-CB24-D0D9-468BEC5792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2203" y="2083176"/>
                  <a:ext cx="27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5E7439-EA91-C423-5F8D-9A624641D7A4}"/>
                    </a:ext>
                  </a:extLst>
                </p14:cNvPr>
                <p14:cNvContentPartPr/>
                <p14:nvPr/>
              </p14:nvContentPartPr>
              <p14:xfrm>
                <a:off x="1780403" y="2118816"/>
                <a:ext cx="42480" cy="24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5E7439-EA91-C423-5F8D-9A624641D7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76083" y="2114496"/>
                  <a:ext cx="51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5FDF7D-E1EF-A8D1-8DA4-C56A0F7DF0A3}"/>
                    </a:ext>
                  </a:extLst>
                </p14:cNvPr>
                <p14:cNvContentPartPr/>
                <p14:nvPr/>
              </p14:nvContentPartPr>
              <p14:xfrm>
                <a:off x="1523723" y="2293056"/>
                <a:ext cx="29880" cy="4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5FDF7D-E1EF-A8D1-8DA4-C56A0F7DF0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19403" y="2288736"/>
                  <a:ext cx="385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A76F75-D768-1FC6-6F90-09A516F1485B}"/>
                    </a:ext>
                  </a:extLst>
                </p14:cNvPr>
                <p14:cNvContentPartPr/>
                <p14:nvPr/>
              </p14:nvContentPartPr>
              <p14:xfrm>
                <a:off x="1600403" y="2279016"/>
                <a:ext cx="77400" cy="52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A76F75-D768-1FC6-6F90-09A516F148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96083" y="2274696"/>
                  <a:ext cx="86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DC62B5-26B0-0D2B-DAF9-7E71D98B77D5}"/>
                    </a:ext>
                  </a:extLst>
                </p14:cNvPr>
                <p14:cNvContentPartPr/>
                <p14:nvPr/>
              </p14:nvContentPartPr>
              <p14:xfrm>
                <a:off x="1691483" y="2261016"/>
                <a:ext cx="38160" cy="45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DC62B5-26B0-0D2B-DAF9-7E71D98B77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87163" y="2256696"/>
                  <a:ext cx="46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B1841B-4040-650B-B92C-1C402521169D}"/>
                    </a:ext>
                  </a:extLst>
                </p14:cNvPr>
                <p14:cNvContentPartPr/>
                <p14:nvPr/>
              </p14:nvContentPartPr>
              <p14:xfrm>
                <a:off x="1731803" y="2265696"/>
                <a:ext cx="33840" cy="39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B1841B-4040-650B-B92C-1C40252116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27483" y="2261376"/>
                  <a:ext cx="42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7A432B-8F4E-126B-30DC-5DCA9490D588}"/>
                    </a:ext>
                  </a:extLst>
                </p14:cNvPr>
                <p14:cNvContentPartPr/>
                <p14:nvPr/>
              </p14:nvContentPartPr>
              <p14:xfrm>
                <a:off x="1790843" y="2249496"/>
                <a:ext cx="12240" cy="47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7A432B-8F4E-126B-30DC-5DCA9490D5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86523" y="2245176"/>
                  <a:ext cx="20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EEC11A-FF4E-E98D-2C0F-47B47206320E}"/>
                    </a:ext>
                  </a:extLst>
                </p14:cNvPr>
                <p14:cNvContentPartPr/>
                <p14:nvPr/>
              </p14:nvContentPartPr>
              <p14:xfrm>
                <a:off x="1789043" y="2262096"/>
                <a:ext cx="39600" cy="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EEC11A-FF4E-E98D-2C0F-47B47206320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84723" y="2257776"/>
                  <a:ext cx="482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0C8A84A-F1DC-C56A-CBED-4F0C926777D0}"/>
                    </a:ext>
                  </a:extLst>
                </p14:cNvPr>
                <p14:cNvContentPartPr/>
                <p14:nvPr/>
              </p14:nvContentPartPr>
              <p14:xfrm>
                <a:off x="1884083" y="2239416"/>
                <a:ext cx="7200" cy="62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0C8A84A-F1DC-C56A-CBED-4F0C926777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79763" y="2235096"/>
                  <a:ext cx="15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2F51391-C5E8-DC19-19D0-8044F08D1196}"/>
                    </a:ext>
                  </a:extLst>
                </p14:cNvPr>
                <p14:cNvContentPartPr/>
                <p14:nvPr/>
              </p14:nvContentPartPr>
              <p14:xfrm>
                <a:off x="1877243" y="2250576"/>
                <a:ext cx="47160" cy="12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2F51391-C5E8-DC19-19D0-8044F08D11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72923" y="2246256"/>
                  <a:ext cx="55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0DB532-0879-8FFF-25B9-B0780EB13EC6}"/>
                    </a:ext>
                  </a:extLst>
                </p14:cNvPr>
                <p14:cNvContentPartPr/>
                <p14:nvPr/>
              </p14:nvContentPartPr>
              <p14:xfrm>
                <a:off x="1913603" y="2236536"/>
                <a:ext cx="42480" cy="50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0DB532-0879-8FFF-25B9-B0780EB13E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09283" y="2232216"/>
                  <a:ext cx="51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7D0BF3-C73A-2188-3E97-F43A378F4F9D}"/>
                    </a:ext>
                  </a:extLst>
                </p14:cNvPr>
                <p14:cNvContentPartPr/>
                <p14:nvPr/>
              </p14:nvContentPartPr>
              <p14:xfrm>
                <a:off x="1966523" y="2239776"/>
                <a:ext cx="28440" cy="53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7D0BF3-C73A-2188-3E97-F43A378F4F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62203" y="2235456"/>
                  <a:ext cx="37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DE936B-44DF-88B6-634F-417ECD043C55}"/>
                    </a:ext>
                  </a:extLst>
                </p14:cNvPr>
                <p14:cNvContentPartPr/>
                <p14:nvPr/>
              </p14:nvContentPartPr>
              <p14:xfrm>
                <a:off x="2009363" y="2257776"/>
                <a:ext cx="11520" cy="16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DE936B-44DF-88B6-634F-417ECD043C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05043" y="2253456"/>
                  <a:ext cx="2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494F05-B08A-AAC0-52CE-ED572D3832DB}"/>
                    </a:ext>
                  </a:extLst>
                </p14:cNvPr>
                <p14:cNvContentPartPr/>
                <p14:nvPr/>
              </p14:nvContentPartPr>
              <p14:xfrm>
                <a:off x="1987403" y="2255256"/>
                <a:ext cx="55800" cy="64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494F05-B08A-AAC0-52CE-ED572D3832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83083" y="2250936"/>
                  <a:ext cx="64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CFC7B4D-FD8E-94E8-8886-9FFC4DCFE755}"/>
                    </a:ext>
                  </a:extLst>
                </p14:cNvPr>
                <p14:cNvContentPartPr/>
                <p14:nvPr/>
              </p14:nvContentPartPr>
              <p14:xfrm>
                <a:off x="2083523" y="2243016"/>
                <a:ext cx="32760" cy="40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CFC7B4D-FD8E-94E8-8886-9FFC4DCFE7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79203" y="2238696"/>
                  <a:ext cx="41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E2BA20-3DFA-DB6E-C2C5-30E35917A7D9}"/>
                    </a:ext>
                  </a:extLst>
                </p14:cNvPr>
                <p14:cNvContentPartPr/>
                <p14:nvPr/>
              </p14:nvContentPartPr>
              <p14:xfrm>
                <a:off x="2137883" y="2237976"/>
                <a:ext cx="23760" cy="33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E2BA20-3DFA-DB6E-C2C5-30E35917A7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33563" y="2233656"/>
                  <a:ext cx="32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433C86-8880-7555-70B8-644F8E87CCF0}"/>
                    </a:ext>
                  </a:extLst>
                </p14:cNvPr>
                <p14:cNvContentPartPr/>
                <p14:nvPr/>
              </p14:nvContentPartPr>
              <p14:xfrm>
                <a:off x="2166323" y="2228976"/>
                <a:ext cx="34200" cy="41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433C86-8880-7555-70B8-644F8E87CCF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62003" y="2224656"/>
                  <a:ext cx="428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505537-2760-6FA6-4B61-3EC8664A6602}"/>
                    </a:ext>
                  </a:extLst>
                </p14:cNvPr>
                <p14:cNvContentPartPr/>
                <p14:nvPr/>
              </p14:nvContentPartPr>
              <p14:xfrm>
                <a:off x="2182883" y="2209896"/>
                <a:ext cx="49320" cy="61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505537-2760-6FA6-4B61-3EC8664A66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78563" y="2205576"/>
                  <a:ext cx="57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143CC5-5B8F-BF24-F63B-323CADA4C521}"/>
                    </a:ext>
                  </a:extLst>
                </p14:cNvPr>
                <p14:cNvContentPartPr/>
                <p14:nvPr/>
              </p14:nvContentPartPr>
              <p14:xfrm>
                <a:off x="2287643" y="2211336"/>
                <a:ext cx="3600" cy="48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143CC5-5B8F-BF24-F63B-323CADA4C5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83323" y="2207016"/>
                  <a:ext cx="12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E8E75C-DFD5-4ACF-A90D-889446950B44}"/>
                    </a:ext>
                  </a:extLst>
                </p14:cNvPr>
                <p14:cNvContentPartPr/>
                <p14:nvPr/>
              </p14:nvContentPartPr>
              <p14:xfrm>
                <a:off x="2273603" y="2242296"/>
                <a:ext cx="33480" cy="3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E8E75C-DFD5-4ACF-A90D-889446950B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69283" y="2237976"/>
                  <a:ext cx="421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D3778F0-DBEC-7B3D-0EF9-82380BCEE953}"/>
                    </a:ext>
                  </a:extLst>
                </p14:cNvPr>
                <p14:cNvContentPartPr/>
                <p14:nvPr/>
              </p14:nvContentPartPr>
              <p14:xfrm>
                <a:off x="2316083" y="2218896"/>
                <a:ext cx="32040" cy="45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D3778F0-DBEC-7B3D-0EF9-82380BCEE9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11763" y="2214576"/>
                  <a:ext cx="40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E00906-5807-F936-DEDC-C2F630FB1410}"/>
                    </a:ext>
                  </a:extLst>
                </p14:cNvPr>
                <p14:cNvContentPartPr/>
                <p14:nvPr/>
              </p14:nvContentPartPr>
              <p14:xfrm>
                <a:off x="2500403" y="2199096"/>
                <a:ext cx="2520" cy="44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E00906-5807-F936-DEDC-C2F630FB14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96083" y="2194776"/>
                  <a:ext cx="11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2FE10EA-30D6-5E64-3EC8-6DFDB191252C}"/>
                    </a:ext>
                  </a:extLst>
                </p14:cNvPr>
                <p14:cNvContentPartPr/>
                <p14:nvPr/>
              </p14:nvContentPartPr>
              <p14:xfrm>
                <a:off x="2490323" y="2214936"/>
                <a:ext cx="26640" cy="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2FE10EA-30D6-5E64-3EC8-6DFDB19125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86003" y="2210616"/>
                  <a:ext cx="352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833C94-9B0F-E7E5-BAB9-114AA1366EBF}"/>
                    </a:ext>
                  </a:extLst>
                </p14:cNvPr>
                <p14:cNvContentPartPr/>
                <p14:nvPr/>
              </p14:nvContentPartPr>
              <p14:xfrm>
                <a:off x="2526683" y="2200536"/>
                <a:ext cx="24840" cy="35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833C94-9B0F-E7E5-BAB9-114AA1366E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22363" y="2196216"/>
                  <a:ext cx="33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D9DBE9F-781D-023A-CCC7-5754F2EB1C31}"/>
                    </a:ext>
                  </a:extLst>
                </p14:cNvPr>
                <p14:cNvContentPartPr/>
                <p14:nvPr/>
              </p14:nvContentPartPr>
              <p14:xfrm>
                <a:off x="2559803" y="2210616"/>
                <a:ext cx="20160" cy="31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D9DBE9F-781D-023A-CCC7-5754F2EB1C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55483" y="2206296"/>
                  <a:ext cx="28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B8F9AF-0D15-7235-E019-8E130476E33F}"/>
                    </a:ext>
                  </a:extLst>
                </p14:cNvPr>
                <p14:cNvContentPartPr/>
                <p14:nvPr/>
              </p14:nvContentPartPr>
              <p14:xfrm>
                <a:off x="2602283" y="2216736"/>
                <a:ext cx="3600" cy="15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B8F9AF-0D15-7235-E019-8E130476E33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97963" y="2212416"/>
                  <a:ext cx="12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836FDA-1276-7108-CB8E-FC8DE65ED14B}"/>
                    </a:ext>
                  </a:extLst>
                </p14:cNvPr>
                <p14:cNvContentPartPr/>
                <p14:nvPr/>
              </p14:nvContentPartPr>
              <p14:xfrm>
                <a:off x="2612003" y="2192976"/>
                <a:ext cx="2880" cy="3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836FDA-1276-7108-CB8E-FC8DE65ED1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07683" y="2188656"/>
                  <a:ext cx="115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0072F2-E52E-93A8-DBAE-1702679AFD82}"/>
                    </a:ext>
                  </a:extLst>
                </p14:cNvPr>
                <p14:cNvContentPartPr/>
                <p14:nvPr/>
              </p14:nvContentPartPr>
              <p14:xfrm>
                <a:off x="2618843" y="2209536"/>
                <a:ext cx="36720" cy="26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0072F2-E52E-93A8-DBAE-1702679AFD8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14523" y="2205216"/>
                  <a:ext cx="4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2724655-1B61-5862-0281-DA72C48F2533}"/>
                    </a:ext>
                  </a:extLst>
                </p14:cNvPr>
                <p14:cNvContentPartPr/>
                <p14:nvPr/>
              </p14:nvContentPartPr>
              <p14:xfrm>
                <a:off x="2682203" y="2211336"/>
                <a:ext cx="29520" cy="43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2724655-1B61-5862-0281-DA72C48F25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77883" y="2207016"/>
                  <a:ext cx="38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5CCD492-DD0E-0683-C665-022B47BFC0B3}"/>
                    </a:ext>
                  </a:extLst>
                </p14:cNvPr>
                <p14:cNvContentPartPr/>
                <p14:nvPr/>
              </p14:nvContentPartPr>
              <p14:xfrm>
                <a:off x="2706323" y="2177496"/>
                <a:ext cx="1440" cy="4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5CCD492-DD0E-0683-C665-022B47BFC0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02003" y="2173176"/>
                  <a:ext cx="100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99F536-A547-CC8A-1834-45E892301974}"/>
                    </a:ext>
                  </a:extLst>
                </p14:cNvPr>
                <p14:cNvContentPartPr/>
                <p14:nvPr/>
              </p14:nvContentPartPr>
              <p14:xfrm>
                <a:off x="2737283" y="2195496"/>
                <a:ext cx="30600" cy="37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99F536-A547-CC8A-1834-45E89230197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32963" y="2191176"/>
                  <a:ext cx="39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6F8A5CA-4714-F328-F507-A3EF2B3BEFE2}"/>
                    </a:ext>
                  </a:extLst>
                </p14:cNvPr>
                <p14:cNvContentPartPr/>
                <p14:nvPr/>
              </p14:nvContentPartPr>
              <p14:xfrm>
                <a:off x="2771483" y="2173896"/>
                <a:ext cx="40320" cy="60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6F8A5CA-4714-F328-F507-A3EF2B3BEF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7163" y="2169576"/>
                  <a:ext cx="48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BB19C7B-721D-4380-D92A-3D543DC8D31F}"/>
                    </a:ext>
                  </a:extLst>
                </p14:cNvPr>
                <p14:cNvContentPartPr/>
                <p14:nvPr/>
              </p14:nvContentPartPr>
              <p14:xfrm>
                <a:off x="2391323" y="2198736"/>
                <a:ext cx="40680" cy="48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BB19C7B-721D-4380-D92A-3D543DC8D3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87003" y="2194416"/>
                  <a:ext cx="49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3FFE562-3F49-6A02-91D7-91CC510ACEC5}"/>
                    </a:ext>
                  </a:extLst>
                </p14:cNvPr>
                <p14:cNvContentPartPr/>
                <p14:nvPr/>
              </p14:nvContentPartPr>
              <p14:xfrm>
                <a:off x="2439563" y="2205936"/>
                <a:ext cx="30240" cy="21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3FFE562-3F49-6A02-91D7-91CC510ACE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35243" y="2201616"/>
                  <a:ext cx="38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E0E858-42B4-100E-237E-BC332ECEB69B}"/>
                    </a:ext>
                  </a:extLst>
                </p14:cNvPr>
                <p14:cNvContentPartPr/>
                <p14:nvPr/>
              </p14:nvContentPartPr>
              <p14:xfrm>
                <a:off x="2092163" y="2103336"/>
                <a:ext cx="29160" cy="68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E0E858-42B4-100E-237E-BC332ECEB6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87843" y="2099016"/>
                  <a:ext cx="37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099813F-86D6-9ECC-7DFF-C3F9F9EA1B6A}"/>
                    </a:ext>
                  </a:extLst>
                </p14:cNvPr>
                <p14:cNvContentPartPr/>
                <p14:nvPr/>
              </p14:nvContentPartPr>
              <p14:xfrm>
                <a:off x="2130683" y="2118816"/>
                <a:ext cx="34560" cy="45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099813F-86D6-9ECC-7DFF-C3F9F9EA1B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26363" y="2114496"/>
                  <a:ext cx="432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BFA54CD-E4BE-DA86-A635-4C9B3CA13909}"/>
              </a:ext>
            </a:extLst>
          </p:cNvPr>
          <p:cNvGrpSpPr/>
          <p:nvPr/>
        </p:nvGrpSpPr>
        <p:grpSpPr>
          <a:xfrm>
            <a:off x="1426909" y="3317440"/>
            <a:ext cx="1876320" cy="348840"/>
            <a:chOff x="1426909" y="3317440"/>
            <a:chExt cx="187632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04C727B-A00D-4177-2D2F-EB196AD1E451}"/>
                    </a:ext>
                  </a:extLst>
                </p14:cNvPr>
                <p14:cNvContentPartPr/>
                <p14:nvPr/>
              </p14:nvContentPartPr>
              <p14:xfrm>
                <a:off x="1426909" y="3346600"/>
                <a:ext cx="84600" cy="117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04C727B-A00D-4177-2D2F-EB196AD1E4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22589" y="3342280"/>
                  <a:ext cx="93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6735F6-EF8E-A58F-DF00-610232FCD96E}"/>
                    </a:ext>
                  </a:extLst>
                </p14:cNvPr>
                <p14:cNvContentPartPr/>
                <p14:nvPr/>
              </p14:nvContentPartPr>
              <p14:xfrm>
                <a:off x="1548589" y="3347680"/>
                <a:ext cx="66600" cy="97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6735F6-EF8E-A58F-DF00-610232FCD9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44269" y="3343360"/>
                  <a:ext cx="75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085BEA0-1253-3AD5-67C9-C67FF57D9BD0}"/>
                    </a:ext>
                  </a:extLst>
                </p14:cNvPr>
                <p14:cNvContentPartPr/>
                <p14:nvPr/>
              </p14:nvContentPartPr>
              <p14:xfrm>
                <a:off x="1551469" y="3410320"/>
                <a:ext cx="38880" cy="1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085BEA0-1253-3AD5-67C9-C67FF57D9B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47149" y="3406000"/>
                  <a:ext cx="47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5FCEDC4-61BB-4A63-6C10-D025F3BE0220}"/>
                    </a:ext>
                  </a:extLst>
                </p14:cNvPr>
                <p14:cNvContentPartPr/>
                <p14:nvPr/>
              </p14:nvContentPartPr>
              <p14:xfrm>
                <a:off x="1645789" y="3335800"/>
                <a:ext cx="70560" cy="104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5FCEDC4-61BB-4A63-6C10-D025F3BE022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41469" y="3331480"/>
                  <a:ext cx="79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B459456-3DBD-1EC9-60A3-876B387F26BD}"/>
                    </a:ext>
                  </a:extLst>
                </p14:cNvPr>
                <p14:cNvContentPartPr/>
                <p14:nvPr/>
              </p14:nvContentPartPr>
              <p14:xfrm>
                <a:off x="1761349" y="3317440"/>
                <a:ext cx="76680" cy="137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B459456-3DBD-1EC9-60A3-876B387F26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57029" y="3313120"/>
                  <a:ext cx="85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9A301BA-DA37-8838-0BD9-308D997417C1}"/>
                    </a:ext>
                  </a:extLst>
                </p14:cNvPr>
                <p14:cNvContentPartPr/>
                <p14:nvPr/>
              </p14:nvContentPartPr>
              <p14:xfrm>
                <a:off x="1825429" y="3361000"/>
                <a:ext cx="82080" cy="50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9A301BA-DA37-8838-0BD9-308D997417C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21109" y="3356680"/>
                  <a:ext cx="90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B3F189-C66F-31CD-C590-3694B39E32BE}"/>
                    </a:ext>
                  </a:extLst>
                </p14:cNvPr>
                <p14:cNvContentPartPr/>
                <p14:nvPr/>
              </p14:nvContentPartPr>
              <p14:xfrm>
                <a:off x="1930909" y="3333280"/>
                <a:ext cx="23760" cy="79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B3F189-C66F-31CD-C590-3694B39E32B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26589" y="3328960"/>
                  <a:ext cx="32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3079E6-08ED-4613-5F1B-8359849155BF}"/>
                    </a:ext>
                  </a:extLst>
                </p14:cNvPr>
                <p14:cNvContentPartPr/>
                <p14:nvPr/>
              </p14:nvContentPartPr>
              <p14:xfrm>
                <a:off x="1998229" y="3363520"/>
                <a:ext cx="48600" cy="60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3079E6-08ED-4613-5F1B-8359849155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93909" y="3359200"/>
                  <a:ext cx="57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17C34A-9C9B-0E78-293A-580F2C481A8E}"/>
                    </a:ext>
                  </a:extLst>
                </p14:cNvPr>
                <p14:cNvContentPartPr/>
                <p14:nvPr/>
              </p14:nvContentPartPr>
              <p14:xfrm>
                <a:off x="2012629" y="3387640"/>
                <a:ext cx="34200" cy="7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17C34A-9C9B-0E78-293A-580F2C481A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08309" y="3383320"/>
                  <a:ext cx="428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EFD2F78-54DC-EE1B-9638-93F77A94FBDE}"/>
                    </a:ext>
                  </a:extLst>
                </p14:cNvPr>
                <p14:cNvContentPartPr/>
                <p14:nvPr/>
              </p14:nvContentPartPr>
              <p14:xfrm>
                <a:off x="2082109" y="3351640"/>
                <a:ext cx="60840" cy="64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EFD2F78-54DC-EE1B-9638-93F77A94FB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77789" y="3347320"/>
                  <a:ext cx="69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8E478B-613C-E653-40D2-A74E77AE2A99}"/>
                    </a:ext>
                  </a:extLst>
                </p14:cNvPr>
                <p14:cNvContentPartPr/>
                <p14:nvPr/>
              </p14:nvContentPartPr>
              <p14:xfrm>
                <a:off x="2108389" y="3323920"/>
                <a:ext cx="88560" cy="129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8E478B-613C-E653-40D2-A74E77AE2A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04069" y="3319600"/>
                  <a:ext cx="97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7CD198-F7E2-8BEB-952E-69C3912A8582}"/>
                    </a:ext>
                  </a:extLst>
                </p14:cNvPr>
                <p14:cNvContentPartPr/>
                <p14:nvPr/>
              </p14:nvContentPartPr>
              <p14:xfrm>
                <a:off x="2202709" y="3400960"/>
                <a:ext cx="41760" cy="78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7CD198-F7E2-8BEB-952E-69C3912A858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98389" y="3396640"/>
                  <a:ext cx="50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09B4F4A-C058-8F2B-D8AC-38FDF5DD2497}"/>
                    </a:ext>
                  </a:extLst>
                </p14:cNvPr>
                <p14:cNvContentPartPr/>
                <p14:nvPr/>
              </p14:nvContentPartPr>
              <p14:xfrm>
                <a:off x="2297029" y="3336160"/>
                <a:ext cx="77400" cy="99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09B4F4A-C058-8F2B-D8AC-38FDF5DD249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92709" y="3331840"/>
                  <a:ext cx="86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57E2D5-CA5C-B741-0BEF-A1C1D751FF1F}"/>
                    </a:ext>
                  </a:extLst>
                </p14:cNvPr>
                <p14:cNvContentPartPr/>
                <p14:nvPr/>
              </p14:nvContentPartPr>
              <p14:xfrm>
                <a:off x="2409709" y="3328240"/>
                <a:ext cx="33120" cy="99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57E2D5-CA5C-B741-0BEF-A1C1D751FF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05389" y="3323920"/>
                  <a:ext cx="41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40C4BF7-7A3D-5688-40FE-7165EBEE0B0D}"/>
                    </a:ext>
                  </a:extLst>
                </p14:cNvPr>
                <p14:cNvContentPartPr/>
                <p14:nvPr/>
              </p14:nvContentPartPr>
              <p14:xfrm>
                <a:off x="2437789" y="3352720"/>
                <a:ext cx="57960" cy="86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40C4BF7-7A3D-5688-40FE-7165EBEE0B0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33469" y="3348400"/>
                  <a:ext cx="66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970CF4-5A76-3464-07A9-A863559639BE}"/>
                    </a:ext>
                  </a:extLst>
                </p14:cNvPr>
                <p14:cNvContentPartPr/>
                <p14:nvPr/>
              </p14:nvContentPartPr>
              <p14:xfrm>
                <a:off x="2529589" y="3328600"/>
                <a:ext cx="30960" cy="90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970CF4-5A76-3464-07A9-A863559639B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25269" y="3324280"/>
                  <a:ext cx="39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BCAD51B-FD6D-B28C-D981-7C4EA9ACC6F7}"/>
                    </a:ext>
                  </a:extLst>
                </p14:cNvPr>
                <p14:cNvContentPartPr/>
                <p14:nvPr/>
              </p14:nvContentPartPr>
              <p14:xfrm>
                <a:off x="2516989" y="3376120"/>
                <a:ext cx="57600" cy="7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BCAD51B-FD6D-B28C-D981-7C4EA9ACC6F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12669" y="3371800"/>
                  <a:ext cx="662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656944-A9AB-1959-6BB3-43A98E579CFB}"/>
                    </a:ext>
                  </a:extLst>
                </p14:cNvPr>
                <p14:cNvContentPartPr/>
                <p14:nvPr/>
              </p14:nvContentPartPr>
              <p14:xfrm>
                <a:off x="2549749" y="3433000"/>
                <a:ext cx="38880" cy="37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656944-A9AB-1959-6BB3-43A98E579CF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45429" y="3428680"/>
                  <a:ext cx="47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67C2C6-20EC-A948-D3B7-DE3FF9C930DE}"/>
                    </a:ext>
                  </a:extLst>
                </p14:cNvPr>
                <p14:cNvContentPartPr/>
                <p14:nvPr/>
              </p14:nvContentPartPr>
              <p14:xfrm>
                <a:off x="2645149" y="3336160"/>
                <a:ext cx="65160" cy="90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67C2C6-20EC-A948-D3B7-DE3FF9C930D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40829" y="3331840"/>
                  <a:ext cx="73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433B89D-73EC-90ED-082F-4846EE8A7712}"/>
                    </a:ext>
                  </a:extLst>
                </p14:cNvPr>
                <p14:cNvContentPartPr/>
                <p14:nvPr/>
              </p14:nvContentPartPr>
              <p14:xfrm>
                <a:off x="2724349" y="3360640"/>
                <a:ext cx="51120" cy="58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433B89D-73EC-90ED-082F-4846EE8A77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20029" y="3356320"/>
                  <a:ext cx="59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65E2FBD-0D2C-16C1-77AC-712D4CC4CF96}"/>
                    </a:ext>
                  </a:extLst>
                </p14:cNvPr>
                <p14:cNvContentPartPr/>
                <p14:nvPr/>
              </p14:nvContentPartPr>
              <p14:xfrm>
                <a:off x="2799589" y="3350200"/>
                <a:ext cx="37440" cy="63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65E2FBD-0D2C-16C1-77AC-712D4CC4CF9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95269" y="3345880"/>
                  <a:ext cx="46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E8BF5E5-6470-E45E-96B0-1DCAB37280C2}"/>
                    </a:ext>
                  </a:extLst>
                </p14:cNvPr>
                <p14:cNvContentPartPr/>
                <p14:nvPr/>
              </p14:nvContentPartPr>
              <p14:xfrm>
                <a:off x="2841709" y="3349120"/>
                <a:ext cx="39960" cy="65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E8BF5E5-6470-E45E-96B0-1DCAB37280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37389" y="3344800"/>
                  <a:ext cx="48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E195FB3-A92D-07F2-4D82-8F38C2975067}"/>
                    </a:ext>
                  </a:extLst>
                </p14:cNvPr>
                <p14:cNvContentPartPr/>
                <p14:nvPr/>
              </p14:nvContentPartPr>
              <p14:xfrm>
                <a:off x="2895709" y="3393400"/>
                <a:ext cx="25200" cy="45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E195FB3-A92D-07F2-4D82-8F38C297506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91389" y="3389080"/>
                  <a:ext cx="33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072E689-80D0-84F1-C6D6-703FA2BEF602}"/>
                    </a:ext>
                  </a:extLst>
                </p14:cNvPr>
                <p14:cNvContentPartPr/>
                <p14:nvPr/>
              </p14:nvContentPartPr>
              <p14:xfrm>
                <a:off x="2968429" y="3347320"/>
                <a:ext cx="90000" cy="65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072E689-80D0-84F1-C6D6-703FA2BEF6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64109" y="3343000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DA83F92-E197-F643-5B27-AB4071E470E1}"/>
                    </a:ext>
                  </a:extLst>
                </p14:cNvPr>
                <p14:cNvContentPartPr/>
                <p14:nvPr/>
              </p14:nvContentPartPr>
              <p14:xfrm>
                <a:off x="3070669" y="3348040"/>
                <a:ext cx="55440" cy="72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DA83F92-E197-F643-5B27-AB4071E470E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66349" y="3343720"/>
                  <a:ext cx="64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62F2E3-3BD1-3A17-F859-ADD29B46263B}"/>
                    </a:ext>
                  </a:extLst>
                </p14:cNvPr>
                <p14:cNvContentPartPr/>
                <p14:nvPr/>
              </p14:nvContentPartPr>
              <p14:xfrm>
                <a:off x="3085789" y="3385480"/>
                <a:ext cx="34560" cy="3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62F2E3-3BD1-3A17-F859-ADD29B46263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81469" y="3381160"/>
                  <a:ext cx="43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768BE85-947B-C7EC-CA24-82CF8855FC1C}"/>
                    </a:ext>
                  </a:extLst>
                </p14:cNvPr>
                <p14:cNvContentPartPr/>
                <p14:nvPr/>
              </p14:nvContentPartPr>
              <p14:xfrm>
                <a:off x="3159229" y="3338320"/>
                <a:ext cx="76680" cy="80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768BE85-947B-C7EC-CA24-82CF8855FC1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54909" y="3334000"/>
                  <a:ext cx="85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6BCC239-929D-D23C-E9C1-28C6A81C330F}"/>
                    </a:ext>
                  </a:extLst>
                </p14:cNvPr>
                <p14:cNvContentPartPr/>
                <p14:nvPr/>
              </p14:nvContentPartPr>
              <p14:xfrm>
                <a:off x="1870429" y="3468280"/>
                <a:ext cx="189360" cy="18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6BCC239-929D-D23C-E9C1-28C6A81C330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66109" y="3463960"/>
                  <a:ext cx="19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26613EF-85FC-F767-4177-CFC44E6B23B0}"/>
                    </a:ext>
                  </a:extLst>
                </p14:cNvPr>
                <p14:cNvContentPartPr/>
                <p14:nvPr/>
              </p14:nvContentPartPr>
              <p14:xfrm>
                <a:off x="2968789" y="3449920"/>
                <a:ext cx="243720" cy="34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26613EF-85FC-F767-4177-CFC44E6B23B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64469" y="3445600"/>
                  <a:ext cx="252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71C631-EA80-60F9-468F-75F515175F93}"/>
                    </a:ext>
                  </a:extLst>
                </p14:cNvPr>
                <p14:cNvContentPartPr/>
                <p14:nvPr/>
              </p14:nvContentPartPr>
              <p14:xfrm>
                <a:off x="1476229" y="3571600"/>
                <a:ext cx="12240" cy="85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71C631-EA80-60F9-468F-75F515175F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71909" y="3567280"/>
                  <a:ext cx="20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9F74C2A-3E04-D02F-A5B4-F374F86A707F}"/>
                    </a:ext>
                  </a:extLst>
                </p14:cNvPr>
                <p14:cNvContentPartPr/>
                <p14:nvPr/>
              </p14:nvContentPartPr>
              <p14:xfrm>
                <a:off x="1516909" y="3597520"/>
                <a:ext cx="54720" cy="54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9F74C2A-3E04-D02F-A5B4-F374F86A70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12589" y="3593200"/>
                  <a:ext cx="63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B48B9AB-DDFD-42B5-C851-B98F1CCCF1AD}"/>
                    </a:ext>
                  </a:extLst>
                </p14:cNvPr>
                <p14:cNvContentPartPr/>
                <p14:nvPr/>
              </p14:nvContentPartPr>
              <p14:xfrm>
                <a:off x="1604389" y="3560800"/>
                <a:ext cx="8280" cy="68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B48B9AB-DDFD-42B5-C851-B98F1CCCF1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00069" y="3556480"/>
                  <a:ext cx="16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4BBC2FA-727B-E3C5-7770-F95F1B315B83}"/>
                    </a:ext>
                  </a:extLst>
                </p14:cNvPr>
                <p14:cNvContentPartPr/>
                <p14:nvPr/>
              </p14:nvContentPartPr>
              <p14:xfrm>
                <a:off x="1594309" y="3600760"/>
                <a:ext cx="38880" cy="9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4BBC2FA-727B-E3C5-7770-F95F1B315B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89989" y="3596440"/>
                  <a:ext cx="475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4A6A483-CD73-F675-41B3-ACBFE39D758F}"/>
                    </a:ext>
                  </a:extLst>
                </p14:cNvPr>
                <p14:cNvContentPartPr/>
                <p14:nvPr/>
              </p14:nvContentPartPr>
              <p14:xfrm>
                <a:off x="1644349" y="3587800"/>
                <a:ext cx="28440" cy="50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4A6A483-CD73-F675-41B3-ACBFE39D758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40029" y="3583480"/>
                  <a:ext cx="37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F5E785-B2E8-9D3B-42CF-C0978C53DE80}"/>
                    </a:ext>
                  </a:extLst>
                </p14:cNvPr>
                <p14:cNvContentPartPr/>
                <p14:nvPr/>
              </p14:nvContentPartPr>
              <p14:xfrm>
                <a:off x="1683229" y="3588880"/>
                <a:ext cx="30960" cy="47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F5E785-B2E8-9D3B-42CF-C0978C53DE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78909" y="3584560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12CA23-0905-DACD-785D-D446FFAD4AA6}"/>
                    </a:ext>
                  </a:extLst>
                </p14:cNvPr>
                <p14:cNvContentPartPr/>
                <p14:nvPr/>
              </p14:nvContentPartPr>
              <p14:xfrm>
                <a:off x="1723909" y="3599320"/>
                <a:ext cx="32760" cy="48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12CA23-0905-DACD-785D-D446FFAD4AA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19589" y="3595000"/>
                  <a:ext cx="41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4A98647-3004-F6C5-365E-B0DEC9082E86}"/>
                    </a:ext>
                  </a:extLst>
                </p14:cNvPr>
                <p14:cNvContentPartPr/>
                <p14:nvPr/>
              </p14:nvContentPartPr>
              <p14:xfrm>
                <a:off x="1772149" y="3597880"/>
                <a:ext cx="24480" cy="54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4A98647-3004-F6C5-365E-B0DEC9082E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67829" y="3593560"/>
                  <a:ext cx="33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757528-2ABC-2281-E656-564745A9C78C}"/>
                    </a:ext>
                  </a:extLst>
                </p14:cNvPr>
                <p14:cNvContentPartPr/>
                <p14:nvPr/>
              </p14:nvContentPartPr>
              <p14:xfrm>
                <a:off x="1832629" y="3550720"/>
                <a:ext cx="21240" cy="96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757528-2ABC-2281-E656-564745A9C78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28309" y="3546400"/>
                  <a:ext cx="29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326730F-2DEB-B220-596E-D0512EA88C67}"/>
                    </a:ext>
                  </a:extLst>
                </p14:cNvPr>
                <p14:cNvContentPartPr/>
                <p14:nvPr/>
              </p14:nvContentPartPr>
              <p14:xfrm>
                <a:off x="1816789" y="3598240"/>
                <a:ext cx="52560" cy="9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326730F-2DEB-B220-596E-D0512EA88C6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12469" y="3593920"/>
                  <a:ext cx="61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88E8AC4-891D-7F5A-8D70-D629B13DC12B}"/>
                    </a:ext>
                  </a:extLst>
                </p14:cNvPr>
                <p14:cNvContentPartPr/>
                <p14:nvPr/>
              </p14:nvContentPartPr>
              <p14:xfrm>
                <a:off x="1903189" y="3591400"/>
                <a:ext cx="39240" cy="54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88E8AC4-891D-7F5A-8D70-D629B13DC12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98869" y="3587080"/>
                  <a:ext cx="47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42631B8-477E-0B5B-48DD-AD979B5B2052}"/>
                    </a:ext>
                  </a:extLst>
                </p14:cNvPr>
                <p14:cNvContentPartPr/>
                <p14:nvPr/>
              </p14:nvContentPartPr>
              <p14:xfrm>
                <a:off x="1955029" y="3582400"/>
                <a:ext cx="22680" cy="58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42631B8-477E-0B5B-48DD-AD979B5B205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50709" y="3578080"/>
                  <a:ext cx="31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509BF8B-F20B-C45D-C0D1-D73531AD2AF6}"/>
                    </a:ext>
                  </a:extLst>
                </p14:cNvPr>
                <p14:cNvContentPartPr/>
                <p14:nvPr/>
              </p14:nvContentPartPr>
              <p14:xfrm>
                <a:off x="1986709" y="3574120"/>
                <a:ext cx="42120" cy="68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509BF8B-F20B-C45D-C0D1-D73531AD2AF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82389" y="3569800"/>
                  <a:ext cx="50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F73394-DC69-02A2-6E99-EC9E5A94B180}"/>
                    </a:ext>
                  </a:extLst>
                </p14:cNvPr>
                <p14:cNvContentPartPr/>
                <p14:nvPr/>
              </p14:nvContentPartPr>
              <p14:xfrm>
                <a:off x="2033869" y="3579520"/>
                <a:ext cx="31320" cy="55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F73394-DC69-02A2-6E99-EC9E5A94B18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29549" y="3575200"/>
                  <a:ext cx="39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62A4557-AAA8-C0A9-20EE-086F73D2E7D4}"/>
                    </a:ext>
                  </a:extLst>
                </p14:cNvPr>
                <p14:cNvContentPartPr/>
                <p14:nvPr/>
              </p14:nvContentPartPr>
              <p14:xfrm>
                <a:off x="2082469" y="3564040"/>
                <a:ext cx="33840" cy="74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62A4557-AAA8-C0A9-20EE-086F73D2E7D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78149" y="3559720"/>
                  <a:ext cx="424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E00C3FE-1665-2A24-9BB4-DEF871FB578A}"/>
                    </a:ext>
                  </a:extLst>
                </p14:cNvPr>
                <p14:cNvContentPartPr/>
                <p14:nvPr/>
              </p14:nvContentPartPr>
              <p14:xfrm>
                <a:off x="2119189" y="3553240"/>
                <a:ext cx="43200" cy="91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E00C3FE-1665-2A24-9BB4-DEF871FB578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14869" y="3548920"/>
                  <a:ext cx="51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8C221FC-E286-7AD4-6A00-BB622D100FCA}"/>
                    </a:ext>
                  </a:extLst>
                </p14:cNvPr>
                <p14:cNvContentPartPr/>
                <p14:nvPr/>
              </p14:nvContentPartPr>
              <p14:xfrm>
                <a:off x="2164909" y="3604720"/>
                <a:ext cx="36360" cy="61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8C221FC-E286-7AD4-6A00-BB622D100FC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60589" y="3600400"/>
                  <a:ext cx="45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B2F33A6-A369-7528-0413-B54CF638EFD1}"/>
                    </a:ext>
                  </a:extLst>
                </p14:cNvPr>
                <p14:cNvContentPartPr/>
                <p14:nvPr/>
              </p14:nvContentPartPr>
              <p14:xfrm>
                <a:off x="2247709" y="3569080"/>
                <a:ext cx="38880" cy="65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B2F33A6-A369-7528-0413-B54CF638EFD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43389" y="3564760"/>
                  <a:ext cx="47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3AC4978-A31D-5D51-D455-25C61D6B55A2}"/>
                    </a:ext>
                  </a:extLst>
                </p14:cNvPr>
                <p14:cNvContentPartPr/>
                <p14:nvPr/>
              </p14:nvContentPartPr>
              <p14:xfrm>
                <a:off x="2310349" y="3579880"/>
                <a:ext cx="21240" cy="55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3AC4978-A31D-5D51-D455-25C61D6B55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306029" y="3575560"/>
                  <a:ext cx="29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30B980-82BC-D16D-CED6-BC8F4D6E97A9}"/>
                    </a:ext>
                  </a:extLst>
                </p14:cNvPr>
                <p14:cNvContentPartPr/>
                <p14:nvPr/>
              </p14:nvContentPartPr>
              <p14:xfrm>
                <a:off x="2350669" y="3577360"/>
                <a:ext cx="42120" cy="46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930B980-82BC-D16D-CED6-BC8F4D6E97A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46349" y="3573040"/>
                  <a:ext cx="50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70E36AB-C40D-4EDB-0E3A-6DF585857F5E}"/>
                    </a:ext>
                  </a:extLst>
                </p14:cNvPr>
                <p14:cNvContentPartPr/>
                <p14:nvPr/>
              </p14:nvContentPartPr>
              <p14:xfrm>
                <a:off x="2397829" y="3568000"/>
                <a:ext cx="52200" cy="47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70E36AB-C40D-4EDB-0E3A-6DF585857F5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93509" y="3563680"/>
                  <a:ext cx="60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C0FDFB3-67C8-EEEC-4D99-F76D43D2E20F}"/>
                    </a:ext>
                  </a:extLst>
                </p14:cNvPr>
                <p14:cNvContentPartPr/>
                <p14:nvPr/>
              </p14:nvContentPartPr>
              <p14:xfrm>
                <a:off x="2471269" y="3568720"/>
                <a:ext cx="48960" cy="45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C0FDFB3-67C8-EEEC-4D99-F76D43D2E20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466949" y="3564400"/>
                  <a:ext cx="57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10B26E4-E21E-62BF-0BFE-3A19B0F08F45}"/>
                    </a:ext>
                  </a:extLst>
                </p14:cNvPr>
                <p14:cNvContentPartPr/>
                <p14:nvPr/>
              </p14:nvContentPartPr>
              <p14:xfrm>
                <a:off x="2530309" y="3571960"/>
                <a:ext cx="18000" cy="32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10B26E4-E21E-62BF-0BFE-3A19B0F08F4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25989" y="3567640"/>
                  <a:ext cx="26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1A2B81D-4E4B-B6E5-87C8-D4BB7883D9B7}"/>
                    </a:ext>
                  </a:extLst>
                </p14:cNvPr>
                <p14:cNvContentPartPr/>
                <p14:nvPr/>
              </p14:nvContentPartPr>
              <p14:xfrm>
                <a:off x="2571349" y="3564760"/>
                <a:ext cx="36720" cy="44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1A2B81D-4E4B-B6E5-87C8-D4BB7883D9B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67029" y="3560440"/>
                  <a:ext cx="45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4EA0392-B423-FAE5-D97F-A52F12EE274B}"/>
                    </a:ext>
                  </a:extLst>
                </p14:cNvPr>
                <p14:cNvContentPartPr/>
                <p14:nvPr/>
              </p14:nvContentPartPr>
              <p14:xfrm>
                <a:off x="2593669" y="3560800"/>
                <a:ext cx="29880" cy="46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EA0392-B423-FAE5-D97F-A52F12EE274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89349" y="3556480"/>
                  <a:ext cx="38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57D7887-6297-2DC2-2D02-4EB490FA386A}"/>
                    </a:ext>
                  </a:extLst>
                </p14:cNvPr>
                <p14:cNvContentPartPr/>
                <p14:nvPr/>
              </p14:nvContentPartPr>
              <p14:xfrm>
                <a:off x="2639749" y="3557560"/>
                <a:ext cx="32760" cy="45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57D7887-6297-2DC2-2D02-4EB490FA386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635429" y="3553240"/>
                  <a:ext cx="41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80DF8A7-DA02-44BE-CC33-59E7A3BB7E45}"/>
                    </a:ext>
                  </a:extLst>
                </p14:cNvPr>
                <p14:cNvContentPartPr/>
                <p14:nvPr/>
              </p14:nvContentPartPr>
              <p14:xfrm>
                <a:off x="2723269" y="3590680"/>
                <a:ext cx="29520" cy="42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80DF8A7-DA02-44BE-CC33-59E7A3BB7E4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18949" y="3586360"/>
                  <a:ext cx="38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BD153F8-672A-3C68-AD67-F11F59C11463}"/>
                    </a:ext>
                  </a:extLst>
                </p14:cNvPr>
                <p14:cNvContentPartPr/>
                <p14:nvPr/>
              </p14:nvContentPartPr>
              <p14:xfrm>
                <a:off x="2790229" y="3522280"/>
                <a:ext cx="53640" cy="73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BD153F8-672A-3C68-AD67-F11F59C1146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85909" y="3517960"/>
                  <a:ext cx="62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08F3F3A-5F59-438D-4317-F407EB5B24E0}"/>
                    </a:ext>
                  </a:extLst>
                </p14:cNvPr>
                <p14:cNvContentPartPr/>
                <p14:nvPr/>
              </p14:nvContentPartPr>
              <p14:xfrm>
                <a:off x="2834509" y="3545320"/>
                <a:ext cx="43560" cy="41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08F3F3A-5F59-438D-4317-F407EB5B24E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30189" y="3541000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C273CA0-AA76-7D97-4DF0-EC847EA6C1E5}"/>
                    </a:ext>
                  </a:extLst>
                </p14:cNvPr>
                <p14:cNvContentPartPr/>
                <p14:nvPr/>
              </p14:nvContentPartPr>
              <p14:xfrm>
                <a:off x="2900389" y="3528040"/>
                <a:ext cx="13680" cy="47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C273CA0-AA76-7D97-4DF0-EC847EA6C1E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96069" y="3523720"/>
                  <a:ext cx="22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9B2578-40E5-4FC2-464E-EF7622C78AC2}"/>
                    </a:ext>
                  </a:extLst>
                </p14:cNvPr>
                <p14:cNvContentPartPr/>
                <p14:nvPr/>
              </p14:nvContentPartPr>
              <p14:xfrm>
                <a:off x="2897149" y="3548560"/>
                <a:ext cx="77040" cy="37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9B2578-40E5-4FC2-464E-EF7622C78AC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892829" y="3544240"/>
                  <a:ext cx="85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D9E136E-2245-E45B-A540-364AC09DF90C}"/>
                    </a:ext>
                  </a:extLst>
                </p14:cNvPr>
                <p14:cNvContentPartPr/>
                <p14:nvPr/>
              </p14:nvContentPartPr>
              <p14:xfrm>
                <a:off x="3058429" y="3532720"/>
                <a:ext cx="33480" cy="58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D9E136E-2245-E45B-A540-364AC09DF90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54109" y="3528400"/>
                  <a:ext cx="42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06F7204-0445-0E42-6ACF-7DDA3F1CD60D}"/>
                    </a:ext>
                  </a:extLst>
                </p14:cNvPr>
                <p14:cNvContentPartPr/>
                <p14:nvPr/>
              </p14:nvContentPartPr>
              <p14:xfrm>
                <a:off x="3099469" y="3547120"/>
                <a:ext cx="24840" cy="52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06F7204-0445-0E42-6ACF-7DDA3F1CD60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95149" y="3542800"/>
                  <a:ext cx="33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4BB61D-1151-1EC7-2F71-F16E5880684C}"/>
                    </a:ext>
                  </a:extLst>
                </p14:cNvPr>
                <p14:cNvContentPartPr/>
                <p14:nvPr/>
              </p14:nvContentPartPr>
              <p14:xfrm>
                <a:off x="3136909" y="3550720"/>
                <a:ext cx="41400" cy="35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4BB61D-1151-1EC7-2F71-F16E5880684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132589" y="3546400"/>
                  <a:ext cx="50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03EC85-5B67-A6F6-C237-6B0404589102}"/>
                    </a:ext>
                  </a:extLst>
                </p14:cNvPr>
                <p14:cNvContentPartPr/>
                <p14:nvPr/>
              </p14:nvContentPartPr>
              <p14:xfrm>
                <a:off x="3181909" y="3530920"/>
                <a:ext cx="23040" cy="47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03EC85-5B67-A6F6-C237-6B040458910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177589" y="3526600"/>
                  <a:ext cx="31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D866690-5CDA-F8A7-6A76-E3549FCEDB48}"/>
                    </a:ext>
                  </a:extLst>
                </p14:cNvPr>
                <p14:cNvContentPartPr/>
                <p14:nvPr/>
              </p14:nvContentPartPr>
              <p14:xfrm>
                <a:off x="3181189" y="3547120"/>
                <a:ext cx="34920" cy="4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D866690-5CDA-F8A7-6A76-E3549FCEDB4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176869" y="3542800"/>
                  <a:ext cx="435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CB60BAD-B62D-D45A-8167-F846C9AEA976}"/>
                    </a:ext>
                  </a:extLst>
                </p14:cNvPr>
                <p14:cNvContentPartPr/>
                <p14:nvPr/>
              </p14:nvContentPartPr>
              <p14:xfrm>
                <a:off x="3215749" y="3544240"/>
                <a:ext cx="14040" cy="34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CB60BAD-B62D-D45A-8167-F846C9AEA97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11429" y="3539920"/>
                  <a:ext cx="22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58612F1-A017-0434-ED9C-3BBCFBE5CDC9}"/>
                    </a:ext>
                  </a:extLst>
                </p14:cNvPr>
                <p14:cNvContentPartPr/>
                <p14:nvPr/>
              </p14:nvContentPartPr>
              <p14:xfrm>
                <a:off x="3238429" y="3541720"/>
                <a:ext cx="53640" cy="36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58612F1-A017-0434-ED9C-3BBCFBE5CDC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34109" y="3537400"/>
                  <a:ext cx="62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FDB6600-9E91-CF1B-37D3-E40A9638EB5F}"/>
                    </a:ext>
                  </a:extLst>
                </p14:cNvPr>
                <p14:cNvContentPartPr/>
                <p14:nvPr/>
              </p14:nvContentPartPr>
              <p14:xfrm>
                <a:off x="3271909" y="3565120"/>
                <a:ext cx="31320" cy="44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FDB6600-9E91-CF1B-37D3-E40A9638EB5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67589" y="3560800"/>
                  <a:ext cx="399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7851562-C2C3-A1B8-58A6-1C6B704FBC44}"/>
              </a:ext>
            </a:extLst>
          </p:cNvPr>
          <p:cNvGrpSpPr/>
          <p:nvPr/>
        </p:nvGrpSpPr>
        <p:grpSpPr>
          <a:xfrm>
            <a:off x="1166750" y="4487769"/>
            <a:ext cx="3492360" cy="208080"/>
            <a:chOff x="1166750" y="4487769"/>
            <a:chExt cx="349236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EEC572B-DA0C-B6B1-FB75-4A1BDCA431FB}"/>
                    </a:ext>
                  </a:extLst>
                </p14:cNvPr>
                <p14:cNvContentPartPr/>
                <p14:nvPr/>
              </p14:nvContentPartPr>
              <p14:xfrm>
                <a:off x="1166750" y="4572009"/>
                <a:ext cx="64800" cy="98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EEC572B-DA0C-B6B1-FB75-4A1BDCA431F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62430" y="4567689"/>
                  <a:ext cx="73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7BB433F-3D0E-4001-FC81-9B60C254B647}"/>
                    </a:ext>
                  </a:extLst>
                </p14:cNvPr>
                <p14:cNvContentPartPr/>
                <p14:nvPr/>
              </p14:nvContentPartPr>
              <p14:xfrm>
                <a:off x="1265750" y="4609809"/>
                <a:ext cx="38520" cy="52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7BB433F-3D0E-4001-FC81-9B60C254B64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61430" y="4605489"/>
                  <a:ext cx="47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3196673-7D83-786A-9A80-CF9D0301B570}"/>
                    </a:ext>
                  </a:extLst>
                </p14:cNvPr>
                <p14:cNvContentPartPr/>
                <p14:nvPr/>
              </p14:nvContentPartPr>
              <p14:xfrm>
                <a:off x="1348550" y="4586409"/>
                <a:ext cx="81360" cy="57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3196673-7D83-786A-9A80-CF9D0301B57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44230" y="4582089"/>
                  <a:ext cx="90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7E0625E-7D23-D110-8239-4B744A88C03E}"/>
                    </a:ext>
                  </a:extLst>
                </p14:cNvPr>
                <p14:cNvContentPartPr/>
                <p14:nvPr/>
              </p14:nvContentPartPr>
              <p14:xfrm>
                <a:off x="1453310" y="4579929"/>
                <a:ext cx="68040" cy="59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7E0625E-7D23-D110-8239-4B744A88C03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48990" y="4575609"/>
                  <a:ext cx="76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FBCF683-698F-73D0-02FB-E5D7DDEB5FE4}"/>
                    </a:ext>
                  </a:extLst>
                </p14:cNvPr>
                <p14:cNvContentPartPr/>
                <p14:nvPr/>
              </p14:nvContentPartPr>
              <p14:xfrm>
                <a:off x="1535390" y="4581009"/>
                <a:ext cx="48240" cy="65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FBCF683-698F-73D0-02FB-E5D7DDEB5FE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31070" y="4576689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DB0F1F6-BAF6-9C6A-F3E1-D1DAAF6B3065}"/>
                    </a:ext>
                  </a:extLst>
                </p14:cNvPr>
                <p14:cNvContentPartPr/>
                <p14:nvPr/>
              </p14:nvContentPartPr>
              <p14:xfrm>
                <a:off x="1610270" y="4574529"/>
                <a:ext cx="43560" cy="77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DB0F1F6-BAF6-9C6A-F3E1-D1DAAF6B306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05950" y="4570209"/>
                  <a:ext cx="52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67B8F69-48BB-BDCF-DA71-230A41F3A18A}"/>
                    </a:ext>
                  </a:extLst>
                </p14:cNvPr>
                <p14:cNvContentPartPr/>
                <p14:nvPr/>
              </p14:nvContentPartPr>
              <p14:xfrm>
                <a:off x="1706750" y="4579569"/>
                <a:ext cx="11160" cy="90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67B8F69-48BB-BDCF-DA71-230A41F3A18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702430" y="4575249"/>
                  <a:ext cx="19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C176DB1-9990-AD80-0DAE-A66382D38A17}"/>
                    </a:ext>
                  </a:extLst>
                </p14:cNvPr>
                <p14:cNvContentPartPr/>
                <p14:nvPr/>
              </p14:nvContentPartPr>
              <p14:xfrm>
                <a:off x="1707110" y="4613049"/>
                <a:ext cx="32760" cy="6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C176DB1-9990-AD80-0DAE-A66382D38A1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702790" y="4608729"/>
                  <a:ext cx="414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B6FE9C9-A32A-2935-7BE4-F509114FEFD1}"/>
                    </a:ext>
                  </a:extLst>
                </p14:cNvPr>
                <p14:cNvContentPartPr/>
                <p14:nvPr/>
              </p14:nvContentPartPr>
              <p14:xfrm>
                <a:off x="1739150" y="4595049"/>
                <a:ext cx="43920" cy="61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B6FE9C9-A32A-2935-7BE4-F509114FEFD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34830" y="4590729"/>
                  <a:ext cx="52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899EAD5-1235-56B6-9B52-7D22D2B22DE2}"/>
                    </a:ext>
                  </a:extLst>
                </p14:cNvPr>
                <p14:cNvContentPartPr/>
                <p14:nvPr/>
              </p14:nvContentPartPr>
              <p14:xfrm>
                <a:off x="1825190" y="4599009"/>
                <a:ext cx="62640" cy="62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899EAD5-1235-56B6-9B52-7D22D2B22D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20870" y="4594689"/>
                  <a:ext cx="71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69BAB4F-D48F-3430-8C9C-628BDB9211FC}"/>
                    </a:ext>
                  </a:extLst>
                </p14:cNvPr>
                <p14:cNvContentPartPr/>
                <p14:nvPr/>
              </p14:nvContentPartPr>
              <p14:xfrm>
                <a:off x="1889990" y="4595409"/>
                <a:ext cx="48600" cy="72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69BAB4F-D48F-3430-8C9C-628BDB9211F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5670" y="4591089"/>
                  <a:ext cx="57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40BE16-7D01-8938-99E5-DA254A3200A3}"/>
                    </a:ext>
                  </a:extLst>
                </p14:cNvPr>
                <p14:cNvContentPartPr/>
                <p14:nvPr/>
              </p14:nvContentPartPr>
              <p14:xfrm>
                <a:off x="1941110" y="4589289"/>
                <a:ext cx="49320" cy="83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40BE16-7D01-8938-99E5-DA254A3200A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936790" y="4584969"/>
                  <a:ext cx="57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A8B08C5-C3D4-CF16-4453-0EA016C44D26}"/>
                    </a:ext>
                  </a:extLst>
                </p14:cNvPr>
                <p14:cNvContentPartPr/>
                <p14:nvPr/>
              </p14:nvContentPartPr>
              <p14:xfrm>
                <a:off x="1996550" y="4573449"/>
                <a:ext cx="14760" cy="66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A8B08C5-C3D4-CF16-4453-0EA016C44D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992230" y="4569129"/>
                  <a:ext cx="23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4128045-0E56-2DAB-9C60-F24ABBED3ED1}"/>
                    </a:ext>
                  </a:extLst>
                </p14:cNvPr>
                <p14:cNvContentPartPr/>
                <p14:nvPr/>
              </p14:nvContentPartPr>
              <p14:xfrm>
                <a:off x="1984310" y="4610169"/>
                <a:ext cx="37440" cy="6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4128045-0E56-2DAB-9C60-F24ABBED3ED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979990" y="4605849"/>
                  <a:ext cx="46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EFC7AA2-A874-B3E0-56F4-DB066761EB67}"/>
                    </a:ext>
                  </a:extLst>
                </p14:cNvPr>
                <p14:cNvContentPartPr/>
                <p14:nvPr/>
              </p14:nvContentPartPr>
              <p14:xfrm>
                <a:off x="2020670" y="4558329"/>
                <a:ext cx="64080" cy="108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EFC7AA2-A874-B3E0-56F4-DB066761EB6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016350" y="4554009"/>
                  <a:ext cx="72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74DDC3A-CAC9-2EC8-ADE3-487C877978A0}"/>
                    </a:ext>
                  </a:extLst>
                </p14:cNvPr>
                <p14:cNvContentPartPr/>
                <p14:nvPr/>
              </p14:nvContentPartPr>
              <p14:xfrm>
                <a:off x="2052350" y="4609089"/>
                <a:ext cx="58680" cy="47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74DDC3A-CAC9-2EC8-ADE3-487C877978A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048030" y="4604769"/>
                  <a:ext cx="67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8B3E3E6-83B0-F0AA-3A3A-41D34731EBED}"/>
                    </a:ext>
                  </a:extLst>
                </p14:cNvPr>
                <p14:cNvContentPartPr/>
                <p14:nvPr/>
              </p14:nvContentPartPr>
              <p14:xfrm>
                <a:off x="2122190" y="4580649"/>
                <a:ext cx="12600" cy="70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8B3E3E6-83B0-F0AA-3A3A-41D34731EBE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117870" y="4576329"/>
                  <a:ext cx="21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F30F207-26C7-DFD3-AD29-0CCDEDD3C5DA}"/>
                    </a:ext>
                  </a:extLst>
                </p14:cNvPr>
                <p14:cNvContentPartPr/>
                <p14:nvPr/>
              </p14:nvContentPartPr>
              <p14:xfrm>
                <a:off x="2143790" y="4570209"/>
                <a:ext cx="26640" cy="90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F30F207-26C7-DFD3-AD29-0CCDEDD3C5D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139470" y="4565889"/>
                  <a:ext cx="35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B69B265-1CFC-F8B6-98C9-8F2BFE765FDD}"/>
                    </a:ext>
                  </a:extLst>
                </p14:cNvPr>
                <p14:cNvContentPartPr/>
                <p14:nvPr/>
              </p14:nvContentPartPr>
              <p14:xfrm>
                <a:off x="2167550" y="4642209"/>
                <a:ext cx="38520" cy="45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B69B265-1CFC-F8B6-98C9-8F2BFE765FD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163230" y="4637889"/>
                  <a:ext cx="47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C8D6FEC-E0FA-38E4-005B-65414C41FF2C}"/>
                    </a:ext>
                  </a:extLst>
                </p14:cNvPr>
                <p14:cNvContentPartPr/>
                <p14:nvPr/>
              </p14:nvContentPartPr>
              <p14:xfrm>
                <a:off x="2251070" y="4570569"/>
                <a:ext cx="125280" cy="58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C8D6FEC-E0FA-38E4-005B-65414C41FF2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246750" y="4566249"/>
                  <a:ext cx="133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E3FE9B1-C2B3-359C-BD5D-DBB324D978A8}"/>
                    </a:ext>
                  </a:extLst>
                </p14:cNvPr>
                <p14:cNvContentPartPr/>
                <p14:nvPr/>
              </p14:nvContentPartPr>
              <p14:xfrm>
                <a:off x="2400830" y="4534929"/>
                <a:ext cx="32040" cy="96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E3FE9B1-C2B3-359C-BD5D-DBB324D978A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96510" y="4530609"/>
                  <a:ext cx="40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7308BE-2C68-4169-E491-CF702E1A9FE5}"/>
                    </a:ext>
                  </a:extLst>
                </p14:cNvPr>
                <p14:cNvContentPartPr/>
                <p14:nvPr/>
              </p14:nvContentPartPr>
              <p14:xfrm>
                <a:off x="2435390" y="4593969"/>
                <a:ext cx="38880" cy="44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7308BE-2C68-4169-E491-CF702E1A9FE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431070" y="4589649"/>
                  <a:ext cx="47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3B053C-AAA8-FFB2-1A6D-E60E6D3DF069}"/>
                    </a:ext>
                  </a:extLst>
                </p14:cNvPr>
                <p14:cNvContentPartPr/>
                <p14:nvPr/>
              </p14:nvContentPartPr>
              <p14:xfrm>
                <a:off x="2511710" y="4570569"/>
                <a:ext cx="8280" cy="66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3B053C-AAA8-FFB2-1A6D-E60E6D3DF06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507390" y="4566249"/>
                  <a:ext cx="16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44A6F2C-5425-648A-CF44-ADFF069D34F3}"/>
                    </a:ext>
                  </a:extLst>
                </p14:cNvPr>
                <p14:cNvContentPartPr/>
                <p14:nvPr/>
              </p14:nvContentPartPr>
              <p14:xfrm>
                <a:off x="2505590" y="4599009"/>
                <a:ext cx="36720" cy="14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44A6F2C-5425-648A-CF44-ADFF069D34F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501270" y="4594689"/>
                  <a:ext cx="45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481834F-FF0B-30FF-59AA-6156F3B5C71A}"/>
                    </a:ext>
                  </a:extLst>
                </p14:cNvPr>
                <p14:cNvContentPartPr/>
                <p14:nvPr/>
              </p14:nvContentPartPr>
              <p14:xfrm>
                <a:off x="2590910" y="4589649"/>
                <a:ext cx="42840" cy="64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481834F-FF0B-30FF-59AA-6156F3B5C71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586590" y="4585329"/>
                  <a:ext cx="51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26B4CAC-D58B-D3E1-278E-AA1867B135FD}"/>
                    </a:ext>
                  </a:extLst>
                </p14:cNvPr>
                <p14:cNvContentPartPr/>
                <p14:nvPr/>
              </p14:nvContentPartPr>
              <p14:xfrm>
                <a:off x="2639150" y="4596129"/>
                <a:ext cx="37080" cy="51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26B4CAC-D58B-D3E1-278E-AA1867B135F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634830" y="4591809"/>
                  <a:ext cx="45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306AF79-13F4-85FF-7B9E-5A69464BFA77}"/>
                    </a:ext>
                  </a:extLst>
                </p14:cNvPr>
                <p14:cNvContentPartPr/>
                <p14:nvPr/>
              </p14:nvContentPartPr>
              <p14:xfrm>
                <a:off x="2675150" y="4596129"/>
                <a:ext cx="28440" cy="63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306AF79-13F4-85FF-7B9E-5A69464BFA7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70830" y="4591809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CEFF6F7-B340-C2C4-318C-D9857D35749C}"/>
                    </a:ext>
                  </a:extLst>
                </p14:cNvPr>
                <p14:cNvContentPartPr/>
                <p14:nvPr/>
              </p14:nvContentPartPr>
              <p14:xfrm>
                <a:off x="2735630" y="4594689"/>
                <a:ext cx="52200" cy="88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CEFF6F7-B340-C2C4-318C-D9857D35749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731310" y="4590369"/>
                  <a:ext cx="60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8F3823B-8866-7685-10A6-E571E5B674F0}"/>
                    </a:ext>
                  </a:extLst>
                </p14:cNvPr>
                <p14:cNvContentPartPr/>
                <p14:nvPr/>
              </p14:nvContentPartPr>
              <p14:xfrm>
                <a:off x="2796110" y="4604049"/>
                <a:ext cx="33840" cy="91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8F3823B-8866-7685-10A6-E571E5B674F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791790" y="4599729"/>
                  <a:ext cx="4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9AACE7E-A61C-0943-2BA9-1840E4E2A698}"/>
                    </a:ext>
                  </a:extLst>
                </p14:cNvPr>
                <p14:cNvContentPartPr/>
                <p14:nvPr/>
              </p14:nvContentPartPr>
              <p14:xfrm>
                <a:off x="2806910" y="4613409"/>
                <a:ext cx="34560" cy="50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9AACE7E-A61C-0943-2BA9-1840E4E2A69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802590" y="4609089"/>
                  <a:ext cx="43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0E59CA4-597E-322C-487C-48D569DEAD89}"/>
                    </a:ext>
                  </a:extLst>
                </p14:cNvPr>
                <p14:cNvContentPartPr/>
                <p14:nvPr/>
              </p14:nvContentPartPr>
              <p14:xfrm>
                <a:off x="2834270" y="4628529"/>
                <a:ext cx="31320" cy="39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0E59CA4-597E-322C-487C-48D569DEAD8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829950" y="4624209"/>
                  <a:ext cx="3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279B058-0FAC-9975-FB8C-DC45E1A5698C}"/>
                    </a:ext>
                  </a:extLst>
                </p14:cNvPr>
                <p14:cNvContentPartPr/>
                <p14:nvPr/>
              </p14:nvContentPartPr>
              <p14:xfrm>
                <a:off x="2875670" y="4623129"/>
                <a:ext cx="22320" cy="49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279B058-0FAC-9975-FB8C-DC45E1A5698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71350" y="4618809"/>
                  <a:ext cx="30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EC8E35-4189-DE75-DE57-2E114AC0D7BB}"/>
                    </a:ext>
                  </a:extLst>
                </p14:cNvPr>
                <p14:cNvContentPartPr/>
                <p14:nvPr/>
              </p14:nvContentPartPr>
              <p14:xfrm>
                <a:off x="2905910" y="4603329"/>
                <a:ext cx="22320" cy="56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EC8E35-4189-DE75-DE57-2E114AC0D7B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901590" y="4599009"/>
                  <a:ext cx="30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5DC33B6-6DCF-4E04-7C45-EE220ED65A04}"/>
                    </a:ext>
                  </a:extLst>
                </p14:cNvPr>
                <p14:cNvContentPartPr/>
                <p14:nvPr/>
              </p14:nvContentPartPr>
              <p14:xfrm>
                <a:off x="2938310" y="4595769"/>
                <a:ext cx="22320" cy="53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5DC33B6-6DCF-4E04-7C45-EE220ED65A0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933990" y="4591449"/>
                  <a:ext cx="30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F814438-C77A-A967-1CD4-230F6C7B0950}"/>
                    </a:ext>
                  </a:extLst>
                </p14:cNvPr>
                <p14:cNvContentPartPr/>
                <p14:nvPr/>
              </p14:nvContentPartPr>
              <p14:xfrm>
                <a:off x="2922470" y="4631769"/>
                <a:ext cx="54720" cy="30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F814438-C77A-A967-1CD4-230F6C7B095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918150" y="4627449"/>
                  <a:ext cx="63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EF7910D-3E08-A1D3-5E06-582B5D1AA710}"/>
                    </a:ext>
                  </a:extLst>
                </p14:cNvPr>
                <p14:cNvContentPartPr/>
                <p14:nvPr/>
              </p14:nvContentPartPr>
              <p14:xfrm>
                <a:off x="2978990" y="4596849"/>
                <a:ext cx="33120" cy="748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EF7910D-3E08-A1D3-5E06-582B5D1AA71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974670" y="4592529"/>
                  <a:ext cx="41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78B9A45-09D7-2B6C-ECB0-D2876C6BC73B}"/>
                    </a:ext>
                  </a:extLst>
                </p14:cNvPr>
                <p14:cNvContentPartPr/>
                <p14:nvPr/>
              </p14:nvContentPartPr>
              <p14:xfrm>
                <a:off x="3063950" y="4591809"/>
                <a:ext cx="17640" cy="66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78B9A45-09D7-2B6C-ECB0-D2876C6BC73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59630" y="4587489"/>
                  <a:ext cx="26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1447F03-8E5F-2B0C-2DE7-06CD4B6BE40E}"/>
                    </a:ext>
                  </a:extLst>
                </p14:cNvPr>
                <p14:cNvContentPartPr/>
                <p14:nvPr/>
              </p14:nvContentPartPr>
              <p14:xfrm>
                <a:off x="3052430" y="4626369"/>
                <a:ext cx="34920" cy="54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1447F03-8E5F-2B0C-2DE7-06CD4B6BE40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048110" y="4622049"/>
                  <a:ext cx="435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F73EF2B-2BDB-B1D0-1642-EA2A5528D07E}"/>
                    </a:ext>
                  </a:extLst>
                </p14:cNvPr>
                <p14:cNvContentPartPr/>
                <p14:nvPr/>
              </p14:nvContentPartPr>
              <p14:xfrm>
                <a:off x="3122990" y="4605849"/>
                <a:ext cx="38160" cy="35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F73EF2B-2BDB-B1D0-1642-EA2A5528D07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18670" y="4601529"/>
                  <a:ext cx="46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3DD453F-7996-B265-AFCB-3C11DBD7B225}"/>
                    </a:ext>
                  </a:extLst>
                </p14:cNvPr>
                <p14:cNvContentPartPr/>
                <p14:nvPr/>
              </p14:nvContentPartPr>
              <p14:xfrm>
                <a:off x="3219110" y="4599729"/>
                <a:ext cx="35640" cy="72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3DD453F-7996-B265-AFCB-3C11DBD7B22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214790" y="4595409"/>
                  <a:ext cx="44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0D67E1E-AF60-2268-772C-D1978692AE8D}"/>
                    </a:ext>
                  </a:extLst>
                </p14:cNvPr>
                <p14:cNvContentPartPr/>
                <p14:nvPr/>
              </p14:nvContentPartPr>
              <p14:xfrm>
                <a:off x="3281030" y="4599009"/>
                <a:ext cx="35640" cy="40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0D67E1E-AF60-2268-772C-D1978692AE8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276710" y="4594689"/>
                  <a:ext cx="44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16E7A6B-82BE-B832-DE0B-74D4EBEDBC35}"/>
                    </a:ext>
                  </a:extLst>
                </p14:cNvPr>
                <p14:cNvContentPartPr/>
                <p14:nvPr/>
              </p14:nvContentPartPr>
              <p14:xfrm>
                <a:off x="3314870" y="4607289"/>
                <a:ext cx="44640" cy="38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16E7A6B-82BE-B832-DE0B-74D4EBEDBC3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310550" y="4602969"/>
                  <a:ext cx="53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888C03D-DCCB-03DB-0B24-B7C06B770C37}"/>
                    </a:ext>
                  </a:extLst>
                </p14:cNvPr>
                <p14:cNvContentPartPr/>
                <p14:nvPr/>
              </p14:nvContentPartPr>
              <p14:xfrm>
                <a:off x="3389030" y="4599729"/>
                <a:ext cx="29880" cy="35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888C03D-DCCB-03DB-0B24-B7C06B770C3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384710" y="4595409"/>
                  <a:ext cx="38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1C7B713-5F6C-480A-A151-2DCC637C5F51}"/>
                    </a:ext>
                  </a:extLst>
                </p14:cNvPr>
                <p14:cNvContentPartPr/>
                <p14:nvPr/>
              </p14:nvContentPartPr>
              <p14:xfrm>
                <a:off x="3455630" y="4590369"/>
                <a:ext cx="4680" cy="806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1C7B713-5F6C-480A-A151-2DCC637C5F5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451310" y="4586049"/>
                  <a:ext cx="1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DF71486-779C-CFE4-0394-2D5CA3F235D5}"/>
                    </a:ext>
                  </a:extLst>
                </p14:cNvPr>
                <p14:cNvContentPartPr/>
                <p14:nvPr/>
              </p14:nvContentPartPr>
              <p14:xfrm>
                <a:off x="3463550" y="4584249"/>
                <a:ext cx="38880" cy="40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DF71486-779C-CFE4-0394-2D5CA3F235D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459230" y="4579929"/>
                  <a:ext cx="47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69D3A2D-B3B8-0FCA-EC8D-A606527E07FC}"/>
                    </a:ext>
                  </a:extLst>
                </p14:cNvPr>
                <p14:cNvContentPartPr/>
                <p14:nvPr/>
              </p14:nvContentPartPr>
              <p14:xfrm>
                <a:off x="3511070" y="4571289"/>
                <a:ext cx="35640" cy="648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69D3A2D-B3B8-0FCA-EC8D-A606527E07F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506750" y="4566969"/>
                  <a:ext cx="44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55EF6DE-4EAF-6A92-7AF9-1900FB33C296}"/>
                    </a:ext>
                  </a:extLst>
                </p14:cNvPr>
                <p14:cNvContentPartPr/>
                <p14:nvPr/>
              </p14:nvContentPartPr>
              <p14:xfrm>
                <a:off x="3558590" y="4531689"/>
                <a:ext cx="79560" cy="153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55EF6DE-4EAF-6A92-7AF9-1900FB33C29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554270" y="4527369"/>
                  <a:ext cx="88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DDF5082-3EE2-9B90-1E5A-30E4055DB19C}"/>
                    </a:ext>
                  </a:extLst>
                </p14:cNvPr>
                <p14:cNvContentPartPr/>
                <p14:nvPr/>
              </p14:nvContentPartPr>
              <p14:xfrm>
                <a:off x="3616190" y="4584969"/>
                <a:ext cx="6840" cy="55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DDF5082-3EE2-9B90-1E5A-30E4055DB19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611870" y="4580649"/>
                  <a:ext cx="15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0DD43C5-C23A-A217-44E7-C175A3F67626}"/>
                    </a:ext>
                  </a:extLst>
                </p14:cNvPr>
                <p14:cNvContentPartPr/>
                <p14:nvPr/>
              </p14:nvContentPartPr>
              <p14:xfrm>
                <a:off x="3611870" y="4577049"/>
                <a:ext cx="42120" cy="32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0DD43C5-C23A-A217-44E7-C175A3F6762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607550" y="4572729"/>
                  <a:ext cx="50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AB582C8-BE87-D48C-FC90-59D635FC28B1}"/>
                    </a:ext>
                  </a:extLst>
                </p14:cNvPr>
                <p14:cNvContentPartPr/>
                <p14:nvPr/>
              </p14:nvContentPartPr>
              <p14:xfrm>
                <a:off x="3659390" y="4577049"/>
                <a:ext cx="27000" cy="55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AB582C8-BE87-D48C-FC90-59D635FC28B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55070" y="4572729"/>
                  <a:ext cx="35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70C6404-81A2-10D8-FB51-62812F10CAD0}"/>
                    </a:ext>
                  </a:extLst>
                </p14:cNvPr>
                <p14:cNvContentPartPr/>
                <p14:nvPr/>
              </p14:nvContentPartPr>
              <p14:xfrm>
                <a:off x="3701150" y="4605129"/>
                <a:ext cx="18720" cy="27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70C6404-81A2-10D8-FB51-62812F10CAD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696830" y="4600809"/>
                  <a:ext cx="27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ED1E8BB-4933-8477-429E-45817CFD1F02}"/>
                    </a:ext>
                  </a:extLst>
                </p14:cNvPr>
                <p14:cNvContentPartPr/>
                <p14:nvPr/>
              </p14:nvContentPartPr>
              <p14:xfrm>
                <a:off x="3751550" y="4573449"/>
                <a:ext cx="16560" cy="47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ED1E8BB-4933-8477-429E-45817CFD1F0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747230" y="4569129"/>
                  <a:ext cx="25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21BA604-11E0-8D78-2104-01CD4367E5D0}"/>
                    </a:ext>
                  </a:extLst>
                </p14:cNvPr>
                <p14:cNvContentPartPr/>
                <p14:nvPr/>
              </p14:nvContentPartPr>
              <p14:xfrm>
                <a:off x="3753350" y="4583529"/>
                <a:ext cx="11880" cy="8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21BA604-11E0-8D78-2104-01CD4367E5D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749030" y="4579209"/>
                  <a:ext cx="205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ACCE4DC-D498-F426-2062-FA379BC96224}"/>
                    </a:ext>
                  </a:extLst>
                </p14:cNvPr>
                <p14:cNvContentPartPr/>
                <p14:nvPr/>
              </p14:nvContentPartPr>
              <p14:xfrm>
                <a:off x="3765950" y="4592169"/>
                <a:ext cx="30240" cy="31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ACCE4DC-D498-F426-2062-FA379BC9622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761630" y="4587849"/>
                  <a:ext cx="38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08C921E-46B5-0795-81D6-0FC182C6A0AE}"/>
                    </a:ext>
                  </a:extLst>
                </p14:cNvPr>
                <p14:cNvContentPartPr/>
                <p14:nvPr/>
              </p14:nvContentPartPr>
              <p14:xfrm>
                <a:off x="3796550" y="4586049"/>
                <a:ext cx="24120" cy="44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08C921E-46B5-0795-81D6-0FC182C6A0A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792230" y="4581729"/>
                  <a:ext cx="32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240F725-C9BD-999B-589C-6BAE33466597}"/>
                    </a:ext>
                  </a:extLst>
                </p14:cNvPr>
                <p14:cNvContentPartPr/>
                <p14:nvPr/>
              </p14:nvContentPartPr>
              <p14:xfrm>
                <a:off x="3822110" y="4566969"/>
                <a:ext cx="30960" cy="59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240F725-C9BD-999B-589C-6BAE3346659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17790" y="4562649"/>
                  <a:ext cx="39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E966CB3-6954-17E9-FDDD-41B3DD757532}"/>
                    </a:ext>
                  </a:extLst>
                </p14:cNvPr>
                <p14:cNvContentPartPr/>
                <p14:nvPr/>
              </p14:nvContentPartPr>
              <p14:xfrm>
                <a:off x="3854870" y="4597209"/>
                <a:ext cx="21960" cy="28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E966CB3-6954-17E9-FDDD-41B3DD75753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850550" y="4592889"/>
                  <a:ext cx="30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D423201-92A8-D754-26FE-2708AC9D261D}"/>
                    </a:ext>
                  </a:extLst>
                </p14:cNvPr>
                <p14:cNvContentPartPr/>
                <p14:nvPr/>
              </p14:nvContentPartPr>
              <p14:xfrm>
                <a:off x="3886190" y="4590729"/>
                <a:ext cx="10800" cy="486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D423201-92A8-D754-26FE-2708AC9D261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881870" y="4586409"/>
                  <a:ext cx="19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51EC21A-7D2A-1EA3-7080-1074AA430E9B}"/>
                    </a:ext>
                  </a:extLst>
                </p14:cNvPr>
                <p14:cNvContentPartPr/>
                <p14:nvPr/>
              </p14:nvContentPartPr>
              <p14:xfrm>
                <a:off x="3887990" y="4582449"/>
                <a:ext cx="32760" cy="41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51EC21A-7D2A-1EA3-7080-1074AA430E9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883670" y="4578129"/>
                  <a:ext cx="41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67F9BBA-91C8-0FFF-F8AB-A5D5A15D6E30}"/>
                    </a:ext>
                  </a:extLst>
                </p14:cNvPr>
                <p14:cNvContentPartPr/>
                <p14:nvPr/>
              </p14:nvContentPartPr>
              <p14:xfrm>
                <a:off x="3945950" y="4607649"/>
                <a:ext cx="20160" cy="23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67F9BBA-91C8-0FFF-F8AB-A5D5A15D6E3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941630" y="4603329"/>
                  <a:ext cx="28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47C078F-B9BD-CFAD-ABBD-A469D861DAC1}"/>
                    </a:ext>
                  </a:extLst>
                </p14:cNvPr>
                <p14:cNvContentPartPr/>
                <p14:nvPr/>
              </p14:nvContentPartPr>
              <p14:xfrm>
                <a:off x="3993110" y="4534569"/>
                <a:ext cx="51840" cy="76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47C078F-B9BD-CFAD-ABBD-A469D861DAC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988790" y="4530249"/>
                  <a:ext cx="60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5F6C006-204A-36B3-3020-CBC909A4DA6F}"/>
                    </a:ext>
                  </a:extLst>
                </p14:cNvPr>
                <p14:cNvContentPartPr/>
                <p14:nvPr/>
              </p14:nvContentPartPr>
              <p14:xfrm>
                <a:off x="4037390" y="4550769"/>
                <a:ext cx="57240" cy="65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5F6C006-204A-36B3-3020-CBC909A4DA6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033070" y="4546449"/>
                  <a:ext cx="65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7915922-E4A3-33BE-C19F-C88CC79AE19D}"/>
                    </a:ext>
                  </a:extLst>
                </p14:cNvPr>
                <p14:cNvContentPartPr/>
                <p14:nvPr/>
              </p14:nvContentPartPr>
              <p14:xfrm>
                <a:off x="4048910" y="4573809"/>
                <a:ext cx="35280" cy="10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7915922-E4A3-33BE-C19F-C88CC79AE19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044590" y="4569489"/>
                  <a:ext cx="43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A11F710-FBD1-3A78-E1FF-8D45032283FD}"/>
                    </a:ext>
                  </a:extLst>
                </p14:cNvPr>
                <p14:cNvContentPartPr/>
                <p14:nvPr/>
              </p14:nvContentPartPr>
              <p14:xfrm>
                <a:off x="4111190" y="4547889"/>
                <a:ext cx="17280" cy="65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A11F710-FBD1-3A78-E1FF-8D45032283F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106870" y="4543569"/>
                  <a:ext cx="25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0F37DCA-1514-DA74-04B6-E35380AE580F}"/>
                    </a:ext>
                  </a:extLst>
                </p14:cNvPr>
                <p14:cNvContentPartPr/>
                <p14:nvPr/>
              </p14:nvContentPartPr>
              <p14:xfrm>
                <a:off x="4119830" y="4538169"/>
                <a:ext cx="55080" cy="42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0F37DCA-1514-DA74-04B6-E35380AE580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115510" y="4533849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AA7762B-03D8-1FBE-F0ED-A6A1713C5487}"/>
                    </a:ext>
                  </a:extLst>
                </p14:cNvPr>
                <p14:cNvContentPartPr/>
                <p14:nvPr/>
              </p14:nvContentPartPr>
              <p14:xfrm>
                <a:off x="4159790" y="4613409"/>
                <a:ext cx="27720" cy="26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AA7762B-03D8-1FBE-F0ED-A6A1713C548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155470" y="4609089"/>
                  <a:ext cx="36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141F4A0-AD56-71BE-F684-85D0FDE8FF49}"/>
                    </a:ext>
                  </a:extLst>
                </p14:cNvPr>
                <p14:cNvContentPartPr/>
                <p14:nvPr/>
              </p14:nvContentPartPr>
              <p14:xfrm>
                <a:off x="4221710" y="4570209"/>
                <a:ext cx="30960" cy="44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141F4A0-AD56-71BE-F684-85D0FDE8FF4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7390" y="4565889"/>
                  <a:ext cx="39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A602D56-54B4-215F-D4B6-0506EF0F3245}"/>
                    </a:ext>
                  </a:extLst>
                </p14:cNvPr>
                <p14:cNvContentPartPr/>
                <p14:nvPr/>
              </p14:nvContentPartPr>
              <p14:xfrm>
                <a:off x="4285790" y="4557609"/>
                <a:ext cx="16200" cy="47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A602D56-54B4-215F-D4B6-0506EF0F324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281470" y="4553289"/>
                  <a:ext cx="24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522592A-0BC3-A2BC-EE21-B48DED2A203C}"/>
                    </a:ext>
                  </a:extLst>
                </p14:cNvPr>
                <p14:cNvContentPartPr/>
                <p14:nvPr/>
              </p14:nvContentPartPr>
              <p14:xfrm>
                <a:off x="4275350" y="4575969"/>
                <a:ext cx="32040" cy="2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522592A-0BC3-A2BC-EE21-B48DED2A203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271030" y="4571649"/>
                  <a:ext cx="406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653AE9A-EE6A-FBCC-0FE2-57CCCB028587}"/>
                    </a:ext>
                  </a:extLst>
                </p14:cNvPr>
                <p14:cNvContentPartPr/>
                <p14:nvPr/>
              </p14:nvContentPartPr>
              <p14:xfrm>
                <a:off x="4329710" y="4555809"/>
                <a:ext cx="21240" cy="34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653AE9A-EE6A-FBCC-0FE2-57CCCB02858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325390" y="4551489"/>
                  <a:ext cx="29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3CFE39F-23C1-0920-2D61-1F5669269032}"/>
                    </a:ext>
                  </a:extLst>
                </p14:cNvPr>
                <p14:cNvContentPartPr/>
                <p14:nvPr/>
              </p14:nvContentPartPr>
              <p14:xfrm>
                <a:off x="4325030" y="4561929"/>
                <a:ext cx="58320" cy="35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3CFE39F-23C1-0920-2D61-1F566926903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320710" y="4557609"/>
                  <a:ext cx="6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84A0890-B870-63C5-A4E1-B69E90E6285B}"/>
                    </a:ext>
                  </a:extLst>
                </p14:cNvPr>
                <p14:cNvContentPartPr/>
                <p14:nvPr/>
              </p14:nvContentPartPr>
              <p14:xfrm>
                <a:off x="4385870" y="4568409"/>
                <a:ext cx="27000" cy="385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84A0890-B870-63C5-A4E1-B69E90E6285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81550" y="4564089"/>
                  <a:ext cx="35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BE1EE01-44AA-4344-ED12-5D268E6FBF88}"/>
                    </a:ext>
                  </a:extLst>
                </p14:cNvPr>
                <p14:cNvContentPartPr/>
                <p14:nvPr/>
              </p14:nvContentPartPr>
              <p14:xfrm>
                <a:off x="4421510" y="4569849"/>
                <a:ext cx="19440" cy="352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BE1EE01-44AA-4344-ED12-5D268E6FBF8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417190" y="4565529"/>
                  <a:ext cx="28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498DDAB-E9DF-9ECF-9EB3-85E18136CEEE}"/>
                    </a:ext>
                  </a:extLst>
                </p14:cNvPr>
                <p14:cNvContentPartPr/>
                <p14:nvPr/>
              </p14:nvContentPartPr>
              <p14:xfrm>
                <a:off x="4461470" y="4547529"/>
                <a:ext cx="42120" cy="61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498DDAB-E9DF-9ECF-9EB3-85E18136CEE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457150" y="4543209"/>
                  <a:ext cx="50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462CBCF-368F-E222-49F6-7C483C4ACDE3}"/>
                    </a:ext>
                  </a:extLst>
                </p14:cNvPr>
                <p14:cNvContentPartPr/>
                <p14:nvPr/>
              </p14:nvContentPartPr>
              <p14:xfrm>
                <a:off x="4516550" y="4541409"/>
                <a:ext cx="20880" cy="536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462CBCF-368F-E222-49F6-7C483C4ACDE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512230" y="4537089"/>
                  <a:ext cx="29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8D053CE-5F6A-7847-E476-03F46265F99C}"/>
                    </a:ext>
                  </a:extLst>
                </p14:cNvPr>
                <p14:cNvContentPartPr/>
                <p14:nvPr/>
              </p14:nvContentPartPr>
              <p14:xfrm>
                <a:off x="4561910" y="4530969"/>
                <a:ext cx="39960" cy="53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8D053CE-5F6A-7847-E476-03F46265F99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557590" y="4526649"/>
                  <a:ext cx="48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95F1377-CF4F-5726-D6E3-5E4B1D11E294}"/>
                    </a:ext>
                  </a:extLst>
                </p14:cNvPr>
                <p14:cNvContentPartPr/>
                <p14:nvPr/>
              </p14:nvContentPartPr>
              <p14:xfrm>
                <a:off x="4592150" y="4487769"/>
                <a:ext cx="66960" cy="1274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95F1377-CF4F-5726-D6E3-5E4B1D11E29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587830" y="4483449"/>
                  <a:ext cx="756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1A88671-28BE-3FF2-C88D-5C2AD6FAF5A1}"/>
              </a:ext>
            </a:extLst>
          </p:cNvPr>
          <p:cNvGrpSpPr/>
          <p:nvPr/>
        </p:nvGrpSpPr>
        <p:grpSpPr>
          <a:xfrm>
            <a:off x="1357863" y="4935450"/>
            <a:ext cx="613080" cy="79920"/>
            <a:chOff x="1357863" y="4935450"/>
            <a:chExt cx="613080" cy="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FE7FB97-2BDC-FABD-B05E-E7D28EC5D5B9}"/>
                    </a:ext>
                  </a:extLst>
                </p14:cNvPr>
                <p14:cNvContentPartPr/>
                <p14:nvPr/>
              </p14:nvContentPartPr>
              <p14:xfrm>
                <a:off x="1385223" y="4965330"/>
                <a:ext cx="39600" cy="500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FE7FB97-2BDC-FABD-B05E-E7D28EC5D5B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380903" y="4961010"/>
                  <a:ext cx="48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519491B-D0AF-D342-6726-5D4411FF1369}"/>
                    </a:ext>
                  </a:extLst>
                </p14:cNvPr>
                <p14:cNvContentPartPr/>
                <p14:nvPr/>
              </p14:nvContentPartPr>
              <p14:xfrm>
                <a:off x="1357863" y="4935450"/>
                <a:ext cx="79920" cy="295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519491B-D0AF-D342-6726-5D4411FF136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353543" y="4931130"/>
                  <a:ext cx="88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D58B410-3469-2C47-3860-7F3DB31A073B}"/>
                    </a:ext>
                  </a:extLst>
                </p14:cNvPr>
                <p14:cNvContentPartPr/>
                <p14:nvPr/>
              </p14:nvContentPartPr>
              <p14:xfrm>
                <a:off x="1439583" y="4956690"/>
                <a:ext cx="41400" cy="39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D58B410-3469-2C47-3860-7F3DB31A073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435263" y="4952370"/>
                  <a:ext cx="50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51F2C13-FD6A-83DC-78DE-F2C5186D4997}"/>
                    </a:ext>
                  </a:extLst>
                </p14:cNvPr>
                <p14:cNvContentPartPr/>
                <p14:nvPr/>
              </p14:nvContentPartPr>
              <p14:xfrm>
                <a:off x="1505103" y="4937610"/>
                <a:ext cx="51120" cy="56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51F2C13-FD6A-83DC-78DE-F2C5186D499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500783" y="4933290"/>
                  <a:ext cx="59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2F86F3B-7AA4-ADFA-5DF1-DD014228B7E5}"/>
                    </a:ext>
                  </a:extLst>
                </p14:cNvPr>
                <p14:cNvContentPartPr/>
                <p14:nvPr/>
              </p14:nvContentPartPr>
              <p14:xfrm>
                <a:off x="1644423" y="4939050"/>
                <a:ext cx="24120" cy="554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2F86F3B-7AA4-ADFA-5DF1-DD014228B7E5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640103" y="4934730"/>
                  <a:ext cx="32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28A0D33-80AD-087C-C239-217A7E11B7EC}"/>
                    </a:ext>
                  </a:extLst>
                </p14:cNvPr>
                <p14:cNvContentPartPr/>
                <p14:nvPr/>
              </p14:nvContentPartPr>
              <p14:xfrm>
                <a:off x="1622103" y="4965690"/>
                <a:ext cx="32400" cy="4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28A0D33-80AD-087C-C239-217A7E11B7E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617783" y="4961370"/>
                  <a:ext cx="410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1E64FA0-738D-BF97-2249-F6B0EB603EE9}"/>
                    </a:ext>
                  </a:extLst>
                </p14:cNvPr>
                <p14:cNvContentPartPr/>
                <p14:nvPr/>
              </p14:nvContentPartPr>
              <p14:xfrm>
                <a:off x="1678983" y="4958490"/>
                <a:ext cx="27360" cy="306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1E64FA0-738D-BF97-2249-F6B0EB603EE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674663" y="4954170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1AFE587-10B0-C1FD-C05C-C30B1895FD44}"/>
                    </a:ext>
                  </a:extLst>
                </p14:cNvPr>
                <p14:cNvContentPartPr/>
                <p14:nvPr/>
              </p14:nvContentPartPr>
              <p14:xfrm>
                <a:off x="1727223" y="4952010"/>
                <a:ext cx="40680" cy="313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1AFE587-10B0-C1FD-C05C-C30B1895FD4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722903" y="4947690"/>
                  <a:ext cx="49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3564DED-2454-54DD-7011-159E966E9D13}"/>
                    </a:ext>
                  </a:extLst>
                </p14:cNvPr>
                <p14:cNvContentPartPr/>
                <p14:nvPr/>
              </p14:nvContentPartPr>
              <p14:xfrm>
                <a:off x="1771863" y="4946970"/>
                <a:ext cx="31320" cy="410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3564DED-2454-54DD-7011-159E966E9D1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767543" y="4942650"/>
                  <a:ext cx="39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9CA57AE-434A-9747-2776-F4FA619BEC31}"/>
                    </a:ext>
                  </a:extLst>
                </p14:cNvPr>
                <p14:cNvContentPartPr/>
                <p14:nvPr/>
              </p14:nvContentPartPr>
              <p14:xfrm>
                <a:off x="1831623" y="4935450"/>
                <a:ext cx="21240" cy="565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9CA57AE-434A-9747-2776-F4FA619BEC3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827303" y="4931130"/>
                  <a:ext cx="29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8BCB507-419E-DBBC-1914-A8ECDDC9546B}"/>
                    </a:ext>
                  </a:extLst>
                </p14:cNvPr>
                <p14:cNvContentPartPr/>
                <p14:nvPr/>
              </p14:nvContentPartPr>
              <p14:xfrm>
                <a:off x="1826943" y="4958850"/>
                <a:ext cx="52560" cy="194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8BCB507-419E-DBBC-1914-A8ECDDC9546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822623" y="4954530"/>
                  <a:ext cx="61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AAF4E6-26E4-5030-79C9-6DF467B12E2E}"/>
                    </a:ext>
                  </a:extLst>
                </p14:cNvPr>
                <p14:cNvContentPartPr/>
                <p14:nvPr/>
              </p14:nvContentPartPr>
              <p14:xfrm>
                <a:off x="1875543" y="4936890"/>
                <a:ext cx="15120" cy="16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AAF4E6-26E4-5030-79C9-6DF467B12E2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871223" y="4932570"/>
                  <a:ext cx="23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47D4497-F72B-44EC-FA19-B95010D91B1D}"/>
                    </a:ext>
                  </a:extLst>
                </p14:cNvPr>
                <p14:cNvContentPartPr/>
                <p14:nvPr/>
              </p14:nvContentPartPr>
              <p14:xfrm>
                <a:off x="1888503" y="4945890"/>
                <a:ext cx="41400" cy="406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47D4497-F72B-44EC-FA19-B95010D91B1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884183" y="4941570"/>
                  <a:ext cx="50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2698CED-D554-FAE7-CEED-40A3DC378355}"/>
                    </a:ext>
                  </a:extLst>
                </p14:cNvPr>
                <p14:cNvContentPartPr/>
                <p14:nvPr/>
              </p14:nvContentPartPr>
              <p14:xfrm>
                <a:off x="1932783" y="4955970"/>
                <a:ext cx="38160" cy="468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2698CED-D554-FAE7-CEED-40A3DC37835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928463" y="4951650"/>
                  <a:ext cx="468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6FEED7E5-2911-5125-05F5-9779F6BBB63F}"/>
              </a:ext>
            </a:extLst>
          </p:cNvPr>
          <p:cNvGrpSpPr/>
          <p:nvPr/>
        </p:nvGrpSpPr>
        <p:grpSpPr>
          <a:xfrm>
            <a:off x="1427343" y="5377170"/>
            <a:ext cx="803880" cy="117360"/>
            <a:chOff x="1427343" y="5377170"/>
            <a:chExt cx="80388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6DDAA95-39A9-D21F-EA37-30A22C9ED3C7}"/>
                    </a:ext>
                  </a:extLst>
                </p14:cNvPr>
                <p14:cNvContentPartPr/>
                <p14:nvPr/>
              </p14:nvContentPartPr>
              <p14:xfrm>
                <a:off x="1427343" y="5377170"/>
                <a:ext cx="11160" cy="103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6DDAA95-39A9-D21F-EA37-30A22C9ED3C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423023" y="5372850"/>
                  <a:ext cx="19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B7619B7-0F46-21C6-DB81-A992AB5C9CC0}"/>
                    </a:ext>
                  </a:extLst>
                </p14:cNvPr>
                <p14:cNvContentPartPr/>
                <p14:nvPr/>
              </p14:nvContentPartPr>
              <p14:xfrm>
                <a:off x="1484583" y="5398410"/>
                <a:ext cx="47880" cy="83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B7619B7-0F46-21C6-DB81-A992AB5C9CC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480263" y="5394090"/>
                  <a:ext cx="56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C40E855-F9EB-B892-4C09-4ED71E14A163}"/>
                    </a:ext>
                  </a:extLst>
                </p14:cNvPr>
                <p14:cNvContentPartPr/>
                <p14:nvPr/>
              </p14:nvContentPartPr>
              <p14:xfrm>
                <a:off x="1569903" y="5385450"/>
                <a:ext cx="113040" cy="802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C40E855-F9EB-B892-4C09-4ED71E14A16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565583" y="5381130"/>
                  <a:ext cx="121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8A0149B-C66B-8809-DBA9-E788770E2C83}"/>
                    </a:ext>
                  </a:extLst>
                </p14:cNvPr>
                <p14:cNvContentPartPr/>
                <p14:nvPr/>
              </p14:nvContentPartPr>
              <p14:xfrm>
                <a:off x="1685103" y="5454210"/>
                <a:ext cx="40680" cy="356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8A0149B-C66B-8809-DBA9-E788770E2C8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680783" y="5449890"/>
                  <a:ext cx="4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AD2434D-3A4A-A4D4-CCB3-08403F0C867E}"/>
                    </a:ext>
                  </a:extLst>
                </p14:cNvPr>
                <p14:cNvContentPartPr/>
                <p14:nvPr/>
              </p14:nvContentPartPr>
              <p14:xfrm>
                <a:off x="1775823" y="5413530"/>
                <a:ext cx="73800" cy="594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AD2434D-3A4A-A4D4-CCB3-08403F0C867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771503" y="5409210"/>
                  <a:ext cx="82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A728DD1-6A03-BA5B-0745-11E35038F6A0}"/>
                    </a:ext>
                  </a:extLst>
                </p14:cNvPr>
                <p14:cNvContentPartPr/>
                <p14:nvPr/>
              </p14:nvContentPartPr>
              <p14:xfrm>
                <a:off x="1861863" y="5420730"/>
                <a:ext cx="27720" cy="51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A728DD1-6A03-BA5B-0745-11E35038F6A0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857543" y="5416410"/>
                  <a:ext cx="36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2F950D9-E70E-000B-D9C2-F02AD83C6E4F}"/>
                    </a:ext>
                  </a:extLst>
                </p14:cNvPr>
                <p14:cNvContentPartPr/>
                <p14:nvPr/>
              </p14:nvContentPartPr>
              <p14:xfrm>
                <a:off x="1897863" y="5380410"/>
                <a:ext cx="57960" cy="1036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2F950D9-E70E-000B-D9C2-F02AD83C6E4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893543" y="5376090"/>
                  <a:ext cx="66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FA38F78-AEBA-F865-8F86-07A2775E5150}"/>
                    </a:ext>
                  </a:extLst>
                </p14:cNvPr>
                <p14:cNvContentPartPr/>
                <p14:nvPr/>
              </p14:nvContentPartPr>
              <p14:xfrm>
                <a:off x="1957983" y="5446290"/>
                <a:ext cx="40320" cy="471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FA38F78-AEBA-F865-8F86-07A2775E515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953663" y="5441970"/>
                  <a:ext cx="48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93E49E3-C08A-A903-623D-7813EA783A49}"/>
                    </a:ext>
                  </a:extLst>
                </p14:cNvPr>
                <p14:cNvContentPartPr/>
                <p14:nvPr/>
              </p14:nvContentPartPr>
              <p14:xfrm>
                <a:off x="2044383" y="5392290"/>
                <a:ext cx="7200" cy="759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93E49E3-C08A-A903-623D-7813EA783A4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040063" y="5387970"/>
                  <a:ext cx="15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9F3D693-343D-7248-512E-DA07D42583E6}"/>
                    </a:ext>
                  </a:extLst>
                </p14:cNvPr>
                <p14:cNvContentPartPr/>
                <p14:nvPr/>
              </p14:nvContentPartPr>
              <p14:xfrm>
                <a:off x="2052663" y="5421090"/>
                <a:ext cx="33480" cy="489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9F3D693-343D-7248-512E-DA07D42583E6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048343" y="5416770"/>
                  <a:ext cx="42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3CE157D-1399-C7D4-56B9-D2EA139C2E52}"/>
                    </a:ext>
                  </a:extLst>
                </p14:cNvPr>
                <p14:cNvContentPartPr/>
                <p14:nvPr/>
              </p14:nvContentPartPr>
              <p14:xfrm>
                <a:off x="2115303" y="5427210"/>
                <a:ext cx="5040" cy="370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3CE157D-1399-C7D4-56B9-D2EA139C2E5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110983" y="5422890"/>
                  <a:ext cx="13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554E041-7BE9-D0EE-DBFD-B6CFC02DEE80}"/>
                    </a:ext>
                  </a:extLst>
                </p14:cNvPr>
                <p14:cNvContentPartPr/>
                <p14:nvPr/>
              </p14:nvContentPartPr>
              <p14:xfrm>
                <a:off x="2130423" y="5383650"/>
                <a:ext cx="3240" cy="4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554E041-7BE9-D0EE-DBFD-B6CFC02DEE8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126103" y="5379330"/>
                  <a:ext cx="118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58D1E48-2176-38CB-6FFD-2ACF3F7928E4}"/>
                    </a:ext>
                  </a:extLst>
                </p14:cNvPr>
                <p14:cNvContentPartPr/>
                <p14:nvPr/>
              </p14:nvContentPartPr>
              <p14:xfrm>
                <a:off x="2126103" y="5402370"/>
                <a:ext cx="48240" cy="92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58D1E48-2176-38CB-6FFD-2ACF3F7928E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121783" y="5398050"/>
                  <a:ext cx="56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0F55E3C-2DDC-7522-E41F-CFAE4FBC3A8B}"/>
                    </a:ext>
                  </a:extLst>
                </p14:cNvPr>
                <p14:cNvContentPartPr/>
                <p14:nvPr/>
              </p14:nvContentPartPr>
              <p14:xfrm>
                <a:off x="2198823" y="5384730"/>
                <a:ext cx="32400" cy="885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0F55E3C-2DDC-7522-E41F-CFAE4FBC3A8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194503" y="5380410"/>
                  <a:ext cx="4104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B4EFD0C-532B-0269-1497-FA738D51144F}"/>
                  </a:ext>
                </a:extLst>
              </p14:cNvPr>
              <p14:cNvContentPartPr/>
              <p14:nvPr/>
            </p14:nvContentPartPr>
            <p14:xfrm>
              <a:off x="2838543" y="5954970"/>
              <a:ext cx="9360" cy="46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B4EFD0C-532B-0269-1497-FA738D51144F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2834223" y="5950650"/>
                <a:ext cx="18000" cy="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50EF812-44AF-6383-6EBB-C348A5D3866C}"/>
              </a:ext>
            </a:extLst>
          </p:cNvPr>
          <p:cNvGrpSpPr/>
          <p:nvPr/>
        </p:nvGrpSpPr>
        <p:grpSpPr>
          <a:xfrm>
            <a:off x="2272983" y="5363130"/>
            <a:ext cx="372960" cy="160560"/>
            <a:chOff x="2272983" y="5363130"/>
            <a:chExt cx="37296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03C4B80-3BD7-B481-6574-35D692187CE4}"/>
                    </a:ext>
                  </a:extLst>
                </p14:cNvPr>
                <p14:cNvContentPartPr/>
                <p14:nvPr/>
              </p14:nvContentPartPr>
              <p14:xfrm>
                <a:off x="2272983" y="5364570"/>
                <a:ext cx="79920" cy="1515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03C4B80-3BD7-B481-6574-35D692187CE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268663" y="5360250"/>
                  <a:ext cx="88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A095BFB-77F1-F3AB-5DA8-C13B4BA14D5E}"/>
                    </a:ext>
                  </a:extLst>
                </p14:cNvPr>
                <p14:cNvContentPartPr/>
                <p14:nvPr/>
              </p14:nvContentPartPr>
              <p14:xfrm>
                <a:off x="2355423" y="5384730"/>
                <a:ext cx="34200" cy="1054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A095BFB-77F1-F3AB-5DA8-C13B4BA14D5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351103" y="5380410"/>
                  <a:ext cx="42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2CE22C8-AC96-D9F2-AC54-65B326BF7C4E}"/>
                    </a:ext>
                  </a:extLst>
                </p14:cNvPr>
                <p14:cNvContentPartPr/>
                <p14:nvPr/>
              </p14:nvContentPartPr>
              <p14:xfrm>
                <a:off x="2422023" y="5403810"/>
                <a:ext cx="5400" cy="662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2CE22C8-AC96-D9F2-AC54-65B326BF7C4E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417703" y="5399490"/>
                  <a:ext cx="14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3A3E1E5-31F0-7BC2-EC3B-C3B591F8CF40}"/>
                    </a:ext>
                  </a:extLst>
                </p14:cNvPr>
                <p14:cNvContentPartPr/>
                <p14:nvPr/>
              </p14:nvContentPartPr>
              <p14:xfrm>
                <a:off x="2406183" y="5427930"/>
                <a:ext cx="28440" cy="57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3A3E1E5-31F0-7BC2-EC3B-C3B591F8CF4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401863" y="5423610"/>
                  <a:ext cx="370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B67DD78-FF67-73ED-7BFA-E0E1B075B51E}"/>
                    </a:ext>
                  </a:extLst>
                </p14:cNvPr>
                <p14:cNvContentPartPr/>
                <p14:nvPr/>
              </p14:nvContentPartPr>
              <p14:xfrm>
                <a:off x="2451183" y="5411010"/>
                <a:ext cx="14760" cy="597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B67DD78-FF67-73ED-7BFA-E0E1B075B51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446863" y="5406690"/>
                  <a:ext cx="23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768D644-E7EA-9788-1517-3EF9E6D32BF8}"/>
                    </a:ext>
                  </a:extLst>
                </p14:cNvPr>
                <p14:cNvContentPartPr/>
                <p14:nvPr/>
              </p14:nvContentPartPr>
              <p14:xfrm>
                <a:off x="2478183" y="5427570"/>
                <a:ext cx="22320" cy="529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768D644-E7EA-9788-1517-3EF9E6D32BF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473863" y="5423250"/>
                  <a:ext cx="30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F972BE9-259C-AA8C-13A2-B6E668F1EE7B}"/>
                    </a:ext>
                  </a:extLst>
                </p14:cNvPr>
                <p14:cNvContentPartPr/>
                <p14:nvPr/>
              </p14:nvContentPartPr>
              <p14:xfrm>
                <a:off x="2520303" y="5418930"/>
                <a:ext cx="32400" cy="558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F972BE9-259C-AA8C-13A2-B6E668F1EE7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515983" y="5414610"/>
                  <a:ext cx="41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84BF7AF-9C4E-A1B3-8241-0B7C08050DF4}"/>
                    </a:ext>
                  </a:extLst>
                </p14:cNvPr>
                <p14:cNvContentPartPr/>
                <p14:nvPr/>
              </p14:nvContentPartPr>
              <p14:xfrm>
                <a:off x="2559543" y="5411370"/>
                <a:ext cx="46440" cy="720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84BF7AF-9C4E-A1B3-8241-0B7C08050DF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555223" y="5407050"/>
                  <a:ext cx="55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7FB9AB0-19B2-2626-8E8C-D271A431B827}"/>
                    </a:ext>
                  </a:extLst>
                </p14:cNvPr>
                <p14:cNvContentPartPr/>
                <p14:nvPr/>
              </p14:nvContentPartPr>
              <p14:xfrm>
                <a:off x="2577903" y="5363130"/>
                <a:ext cx="68040" cy="1605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7FB9AB0-19B2-2626-8E8C-D271A431B82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573583" y="5358810"/>
                  <a:ext cx="766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DA1308D-36B9-B808-5866-DB20AD381C99}"/>
              </a:ext>
            </a:extLst>
          </p:cNvPr>
          <p:cNvGrpSpPr/>
          <p:nvPr/>
        </p:nvGrpSpPr>
        <p:grpSpPr>
          <a:xfrm>
            <a:off x="1336983" y="5742930"/>
            <a:ext cx="1779120" cy="365040"/>
            <a:chOff x="1336983" y="5742930"/>
            <a:chExt cx="177912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687933A-02BB-C48A-512E-EE3B033B130C}"/>
                    </a:ext>
                  </a:extLst>
                </p14:cNvPr>
                <p14:cNvContentPartPr/>
                <p14:nvPr/>
              </p14:nvContentPartPr>
              <p14:xfrm>
                <a:off x="2369103" y="5834370"/>
                <a:ext cx="55080" cy="457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687933A-02BB-C48A-512E-EE3B033B130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364783" y="5830050"/>
                  <a:ext cx="63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C544D99-C525-9E42-9593-905F59431D37}"/>
                    </a:ext>
                  </a:extLst>
                </p14:cNvPr>
                <p14:cNvContentPartPr/>
                <p14:nvPr/>
              </p14:nvContentPartPr>
              <p14:xfrm>
                <a:off x="2450103" y="5804850"/>
                <a:ext cx="3600" cy="795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C544D99-C525-9E42-9593-905F59431D3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445783" y="5800530"/>
                  <a:ext cx="12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5056E78-2ED8-6A29-4299-BA13E2817B61}"/>
                    </a:ext>
                  </a:extLst>
                </p14:cNvPr>
                <p14:cNvContentPartPr/>
                <p14:nvPr/>
              </p14:nvContentPartPr>
              <p14:xfrm>
                <a:off x="2474943" y="5792970"/>
                <a:ext cx="15120" cy="939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5056E78-2ED8-6A29-4299-BA13E2817B6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470623" y="5788650"/>
                  <a:ext cx="23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FED9ECC-90CD-BD9A-E7CF-E6B459B0A9E4}"/>
                    </a:ext>
                  </a:extLst>
                </p14:cNvPr>
                <p14:cNvContentPartPr/>
                <p14:nvPr/>
              </p14:nvContentPartPr>
              <p14:xfrm>
                <a:off x="2525343" y="5831130"/>
                <a:ext cx="30960" cy="547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FED9ECC-90CD-BD9A-E7CF-E6B459B0A9E4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521023" y="5826810"/>
                  <a:ext cx="39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6E135D3-17F3-495B-D136-226CA2B52EC4}"/>
                    </a:ext>
                  </a:extLst>
                </p14:cNvPr>
                <p14:cNvContentPartPr/>
                <p14:nvPr/>
              </p14:nvContentPartPr>
              <p14:xfrm>
                <a:off x="2562783" y="5805570"/>
                <a:ext cx="19800" cy="774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6E135D3-17F3-495B-D136-226CA2B52EC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558463" y="5801250"/>
                  <a:ext cx="28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2EA31F7-A374-D6A2-F00C-9C7226660B28}"/>
                    </a:ext>
                  </a:extLst>
                </p14:cNvPr>
                <p14:cNvContentPartPr/>
                <p14:nvPr/>
              </p14:nvContentPartPr>
              <p14:xfrm>
                <a:off x="2559903" y="5845530"/>
                <a:ext cx="27360" cy="50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2EA31F7-A374-D6A2-F00C-9C7226660B2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555583" y="5841210"/>
                  <a:ext cx="360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CA98957-1738-2061-64F4-82FDF06EF678}"/>
                    </a:ext>
                  </a:extLst>
                </p14:cNvPr>
                <p14:cNvContentPartPr/>
                <p14:nvPr/>
              </p14:nvContentPartPr>
              <p14:xfrm>
                <a:off x="2648103" y="5809530"/>
                <a:ext cx="8640" cy="604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CA98957-1738-2061-64F4-82FDF06EF67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643783" y="5805210"/>
                  <a:ext cx="17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30B6A41-90E0-7D0D-6B5B-41B4DDEE5AB8}"/>
                    </a:ext>
                  </a:extLst>
                </p14:cNvPr>
                <p14:cNvContentPartPr/>
                <p14:nvPr/>
              </p14:nvContentPartPr>
              <p14:xfrm>
                <a:off x="2632263" y="5833650"/>
                <a:ext cx="36360" cy="100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30B6A41-90E0-7D0D-6B5B-41B4DDEE5AB8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627943" y="5829330"/>
                  <a:ext cx="45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74DEA77-AC5E-2A69-637C-956EFB40900B}"/>
                    </a:ext>
                  </a:extLst>
                </p14:cNvPr>
                <p14:cNvContentPartPr/>
                <p14:nvPr/>
              </p14:nvContentPartPr>
              <p14:xfrm>
                <a:off x="2680503" y="5805930"/>
                <a:ext cx="29880" cy="424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74DEA77-AC5E-2A69-637C-956EFB40900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676183" y="5801610"/>
                  <a:ext cx="38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960C4F9-C5FD-1B1E-C87E-1F936209B3B0}"/>
                    </a:ext>
                  </a:extLst>
                </p14:cNvPr>
                <p14:cNvContentPartPr/>
                <p14:nvPr/>
              </p14:nvContentPartPr>
              <p14:xfrm>
                <a:off x="2719743" y="5806650"/>
                <a:ext cx="15840" cy="493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960C4F9-C5FD-1B1E-C87E-1F936209B3B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715423" y="5802330"/>
                  <a:ext cx="24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34E301A-5973-3E39-290E-C5C8FB73B9D7}"/>
                    </a:ext>
                  </a:extLst>
                </p14:cNvPr>
                <p14:cNvContentPartPr/>
                <p14:nvPr/>
              </p14:nvContentPartPr>
              <p14:xfrm>
                <a:off x="2780583" y="5804850"/>
                <a:ext cx="34920" cy="514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34E301A-5973-3E39-290E-C5C8FB73B9D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776263" y="5800530"/>
                  <a:ext cx="43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0B4B2AD-7447-652E-CA27-4895AFA8F010}"/>
                    </a:ext>
                  </a:extLst>
                </p14:cNvPr>
                <p14:cNvContentPartPr/>
                <p14:nvPr/>
              </p14:nvContentPartPr>
              <p14:xfrm>
                <a:off x="2826303" y="5778930"/>
                <a:ext cx="24480" cy="694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0B4B2AD-7447-652E-CA27-4895AFA8F01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821983" y="5774610"/>
                  <a:ext cx="33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1A81430-E802-B1F8-3F04-9706C307B778}"/>
                    </a:ext>
                  </a:extLst>
                </p14:cNvPr>
                <p14:cNvContentPartPr/>
                <p14:nvPr/>
              </p14:nvContentPartPr>
              <p14:xfrm>
                <a:off x="2849343" y="5801610"/>
                <a:ext cx="37800" cy="514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1A81430-E802-B1F8-3F04-9706C307B77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2845023" y="5797290"/>
                  <a:ext cx="464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0304F81-563E-6282-C7B9-9F3A1DDD3BF3}"/>
                    </a:ext>
                  </a:extLst>
                </p14:cNvPr>
                <p14:cNvContentPartPr/>
                <p14:nvPr/>
              </p14:nvContentPartPr>
              <p14:xfrm>
                <a:off x="2904063" y="5802690"/>
                <a:ext cx="27720" cy="468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0304F81-563E-6282-C7B9-9F3A1DDD3BF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899743" y="5798370"/>
                  <a:ext cx="36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75D423C-2C89-1002-AEBE-2452CC135A20}"/>
                    </a:ext>
                  </a:extLst>
                </p14:cNvPr>
                <p14:cNvContentPartPr/>
                <p14:nvPr/>
              </p14:nvContentPartPr>
              <p14:xfrm>
                <a:off x="2946903" y="5796210"/>
                <a:ext cx="42120" cy="493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75D423C-2C89-1002-AEBE-2452CC135A2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942583" y="5791890"/>
                  <a:ext cx="50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C2CAAA6-9484-82D0-D8A3-8D7D3A197026}"/>
                    </a:ext>
                  </a:extLst>
                </p14:cNvPr>
                <p14:cNvContentPartPr/>
                <p14:nvPr/>
              </p14:nvContentPartPr>
              <p14:xfrm>
                <a:off x="3111063" y="5853090"/>
                <a:ext cx="5040" cy="32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C2CAAA6-9484-82D0-D8A3-8D7D3A197026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106743" y="5848770"/>
                  <a:ext cx="136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1CF9941-5A69-9243-2DE8-69EC2EBFBAE9}"/>
                    </a:ext>
                  </a:extLst>
                </p14:cNvPr>
                <p14:cNvContentPartPr/>
                <p14:nvPr/>
              </p14:nvContentPartPr>
              <p14:xfrm>
                <a:off x="3058503" y="5742930"/>
                <a:ext cx="11160" cy="1008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1CF9941-5A69-9243-2DE8-69EC2EBFBAE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3054183" y="5738610"/>
                  <a:ext cx="19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F775855-558C-441D-A326-5E72F697197E}"/>
                    </a:ext>
                  </a:extLst>
                </p14:cNvPr>
                <p14:cNvContentPartPr/>
                <p14:nvPr/>
              </p14:nvContentPartPr>
              <p14:xfrm>
                <a:off x="3024303" y="5777850"/>
                <a:ext cx="66960" cy="216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F775855-558C-441D-A326-5E72F697197E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3019983" y="5773530"/>
                  <a:ext cx="75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A9EA729-137E-E18E-B1BF-079D3A1FBFC9}"/>
                    </a:ext>
                  </a:extLst>
                </p14:cNvPr>
                <p14:cNvContentPartPr/>
                <p14:nvPr/>
              </p14:nvContentPartPr>
              <p14:xfrm>
                <a:off x="1343823" y="5800890"/>
                <a:ext cx="64440" cy="1220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A9EA729-137E-E18E-B1BF-079D3A1FBFC9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339503" y="5796570"/>
                  <a:ext cx="73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65CA173-BA33-100A-A982-9F402585642A}"/>
                    </a:ext>
                  </a:extLst>
                </p14:cNvPr>
                <p14:cNvContentPartPr/>
                <p14:nvPr/>
              </p14:nvContentPartPr>
              <p14:xfrm>
                <a:off x="1417623" y="5840130"/>
                <a:ext cx="46800" cy="694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65CA173-BA33-100A-A982-9F402585642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413303" y="5835810"/>
                  <a:ext cx="55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8E54149-3511-9F13-B10C-43B5874E547A}"/>
                    </a:ext>
                  </a:extLst>
                </p14:cNvPr>
                <p14:cNvContentPartPr/>
                <p14:nvPr/>
              </p14:nvContentPartPr>
              <p14:xfrm>
                <a:off x="1474863" y="5840850"/>
                <a:ext cx="30960" cy="694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8E54149-3511-9F13-B10C-43B5874E547A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470543" y="5836530"/>
                  <a:ext cx="39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375E5CE-6381-6401-DB69-3E9262E49885}"/>
                    </a:ext>
                  </a:extLst>
                </p14:cNvPr>
                <p14:cNvContentPartPr/>
                <p14:nvPr/>
              </p14:nvContentPartPr>
              <p14:xfrm>
                <a:off x="1520943" y="5850570"/>
                <a:ext cx="35640" cy="475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375E5CE-6381-6401-DB69-3E9262E49885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516623" y="5846250"/>
                  <a:ext cx="44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3F952F6-DCEE-8718-4B66-FD78BD6BF4F9}"/>
                    </a:ext>
                  </a:extLst>
                </p14:cNvPr>
                <p14:cNvContentPartPr/>
                <p14:nvPr/>
              </p14:nvContentPartPr>
              <p14:xfrm>
                <a:off x="1581783" y="5847690"/>
                <a:ext cx="39960" cy="478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3F952F6-DCEE-8718-4B66-FD78BD6BF4F9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577463" y="5843370"/>
                  <a:ext cx="48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24B11D9-6201-824E-2EC2-0ABCEDA862A1}"/>
                    </a:ext>
                  </a:extLst>
                </p14:cNvPr>
                <p14:cNvContentPartPr/>
                <p14:nvPr/>
              </p14:nvContentPartPr>
              <p14:xfrm>
                <a:off x="1647663" y="5846250"/>
                <a:ext cx="17640" cy="471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24B11D9-6201-824E-2EC2-0ABCEDA862A1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643343" y="5841930"/>
                  <a:ext cx="26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913AED7-44BC-76C4-68C2-074C52E13157}"/>
                    </a:ext>
                  </a:extLst>
                </p14:cNvPr>
                <p14:cNvContentPartPr/>
                <p14:nvPr/>
              </p14:nvContentPartPr>
              <p14:xfrm>
                <a:off x="1687263" y="5849130"/>
                <a:ext cx="28800" cy="673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913AED7-44BC-76C4-68C2-074C52E1315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682943" y="5844810"/>
                  <a:ext cx="37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BA0148F-54AA-BA1A-32FD-F31821AD9F5F}"/>
                    </a:ext>
                  </a:extLst>
                </p14:cNvPr>
                <p14:cNvContentPartPr/>
                <p14:nvPr/>
              </p14:nvContentPartPr>
              <p14:xfrm>
                <a:off x="1736583" y="5829330"/>
                <a:ext cx="7200" cy="838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BA0148F-54AA-BA1A-32FD-F31821AD9F5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732263" y="5825010"/>
                  <a:ext cx="15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81A2494-CCB4-F073-94AD-17A57963D7C2}"/>
                    </a:ext>
                  </a:extLst>
                </p14:cNvPr>
                <p14:cNvContentPartPr/>
                <p14:nvPr/>
              </p14:nvContentPartPr>
              <p14:xfrm>
                <a:off x="1727943" y="5851650"/>
                <a:ext cx="45360" cy="46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81A2494-CCB4-F073-94AD-17A57963D7C2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723623" y="5847330"/>
                  <a:ext cx="54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0CC5B88-A91A-8915-BE06-9C27F11D8236}"/>
                    </a:ext>
                  </a:extLst>
                </p14:cNvPr>
                <p14:cNvContentPartPr/>
                <p14:nvPr/>
              </p14:nvContentPartPr>
              <p14:xfrm>
                <a:off x="1820103" y="5812770"/>
                <a:ext cx="10800" cy="835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0CC5B88-A91A-8915-BE06-9C27F11D8236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815783" y="5808450"/>
                  <a:ext cx="19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C4F7CEA-7338-4A36-D3F6-3B3280D95577}"/>
                    </a:ext>
                  </a:extLst>
                </p14:cNvPr>
                <p14:cNvContentPartPr/>
                <p14:nvPr/>
              </p14:nvContentPartPr>
              <p14:xfrm>
                <a:off x="1811823" y="5834370"/>
                <a:ext cx="24480" cy="140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C4F7CEA-7338-4A36-D3F6-3B3280D95577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807503" y="5830050"/>
                  <a:ext cx="33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A133DB4-D204-B959-D043-A36D34647EC9}"/>
                    </a:ext>
                  </a:extLst>
                </p14:cNvPr>
                <p14:cNvContentPartPr/>
                <p14:nvPr/>
              </p14:nvContentPartPr>
              <p14:xfrm>
                <a:off x="1856103" y="5807370"/>
                <a:ext cx="42480" cy="896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A133DB4-D204-B959-D043-A36D34647EC9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851783" y="5803050"/>
                  <a:ext cx="51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D195438-847B-4705-EF8B-D154C8468BC0}"/>
                    </a:ext>
                  </a:extLst>
                </p14:cNvPr>
                <p14:cNvContentPartPr/>
                <p14:nvPr/>
              </p14:nvContentPartPr>
              <p14:xfrm>
                <a:off x="1905783" y="5842650"/>
                <a:ext cx="34560" cy="550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D195438-847B-4705-EF8B-D154C8468BC0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901463" y="5838330"/>
                  <a:ext cx="43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E15B29B-551D-998A-AB90-6C815C622666}"/>
                    </a:ext>
                  </a:extLst>
                </p14:cNvPr>
                <p14:cNvContentPartPr/>
                <p14:nvPr/>
              </p14:nvContentPartPr>
              <p14:xfrm>
                <a:off x="1950063" y="5816730"/>
                <a:ext cx="27360" cy="662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E15B29B-551D-998A-AB90-6C815C62266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945743" y="5812410"/>
                  <a:ext cx="36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A61BAB2-878D-AB64-A54B-64C7390FF00F}"/>
                    </a:ext>
                  </a:extLst>
                </p14:cNvPr>
                <p14:cNvContentPartPr/>
                <p14:nvPr/>
              </p14:nvContentPartPr>
              <p14:xfrm>
                <a:off x="2023863" y="5825730"/>
                <a:ext cx="33120" cy="622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A61BAB2-878D-AB64-A54B-64C7390FF00F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2019543" y="5821410"/>
                  <a:ext cx="41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40C92B3-2DFF-8D6F-62B7-CE220456CED8}"/>
                    </a:ext>
                  </a:extLst>
                </p14:cNvPr>
                <p14:cNvContentPartPr/>
                <p14:nvPr/>
              </p14:nvContentPartPr>
              <p14:xfrm>
                <a:off x="2078583" y="5841930"/>
                <a:ext cx="25920" cy="295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40C92B3-2DFF-8D6F-62B7-CE220456CED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074263" y="5837610"/>
                  <a:ext cx="34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0E8FD37-F5BD-AA99-2A59-0929C3AB4BB6}"/>
                    </a:ext>
                  </a:extLst>
                </p14:cNvPr>
                <p14:cNvContentPartPr/>
                <p14:nvPr/>
              </p14:nvContentPartPr>
              <p14:xfrm>
                <a:off x="2123943" y="5812410"/>
                <a:ext cx="6120" cy="568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0E8FD37-F5BD-AA99-2A59-0929C3AB4BB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119623" y="5808090"/>
                  <a:ext cx="14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1BF6E47-3E76-E3C1-23DE-8E7E951EC3ED}"/>
                    </a:ext>
                  </a:extLst>
                </p14:cNvPr>
                <p14:cNvContentPartPr/>
                <p14:nvPr/>
              </p14:nvContentPartPr>
              <p14:xfrm>
                <a:off x="2118183" y="5836170"/>
                <a:ext cx="15480" cy="28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1BF6E47-3E76-E3C1-23DE-8E7E951EC3E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113863" y="5831850"/>
                  <a:ext cx="241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A673A70-968B-6F0F-6F05-5A7DF685DE98}"/>
                    </a:ext>
                  </a:extLst>
                </p14:cNvPr>
                <p14:cNvContentPartPr/>
                <p14:nvPr/>
              </p14:nvContentPartPr>
              <p14:xfrm>
                <a:off x="2152023" y="5799090"/>
                <a:ext cx="39240" cy="727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A673A70-968B-6F0F-6F05-5A7DF685DE98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147703" y="5794770"/>
                  <a:ext cx="47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AFE4182-92BD-E8F8-0208-DCC40E4965BE}"/>
                    </a:ext>
                  </a:extLst>
                </p14:cNvPr>
                <p14:cNvContentPartPr/>
                <p14:nvPr/>
              </p14:nvContentPartPr>
              <p14:xfrm>
                <a:off x="2203143" y="5836170"/>
                <a:ext cx="30960" cy="30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AFE4182-92BD-E8F8-0208-DCC40E4965BE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2198823" y="5831850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27C3288-A082-9E38-A051-17F56B8F3C66}"/>
                    </a:ext>
                  </a:extLst>
                </p14:cNvPr>
                <p14:cNvContentPartPr/>
                <p14:nvPr/>
              </p14:nvContentPartPr>
              <p14:xfrm>
                <a:off x="2249223" y="5822130"/>
                <a:ext cx="23400" cy="421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27C3288-A082-9E38-A051-17F56B8F3C66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244903" y="5817810"/>
                  <a:ext cx="32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93AB5E9-B36B-F2F8-137B-03B0C031D989}"/>
                    </a:ext>
                  </a:extLst>
                </p14:cNvPr>
                <p14:cNvContentPartPr/>
                <p14:nvPr/>
              </p14:nvContentPartPr>
              <p14:xfrm>
                <a:off x="2282703" y="5813850"/>
                <a:ext cx="29520" cy="759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93AB5E9-B36B-F2F8-137B-03B0C031D989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278383" y="5809530"/>
                  <a:ext cx="38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530346B-F6C0-C78F-89B8-D37C683A7D54}"/>
                    </a:ext>
                  </a:extLst>
                </p14:cNvPr>
                <p14:cNvContentPartPr/>
                <p14:nvPr/>
              </p14:nvContentPartPr>
              <p14:xfrm>
                <a:off x="1336983" y="6012210"/>
                <a:ext cx="50760" cy="687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530346B-F6C0-C78F-89B8-D37C683A7D54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332663" y="6007890"/>
                  <a:ext cx="59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B951F2E-FA9C-DEF6-6347-B1682963AD98}"/>
                    </a:ext>
                  </a:extLst>
                </p14:cNvPr>
                <p14:cNvContentPartPr/>
                <p14:nvPr/>
              </p14:nvContentPartPr>
              <p14:xfrm>
                <a:off x="1432383" y="5973690"/>
                <a:ext cx="8640" cy="1051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B951F2E-FA9C-DEF6-6347-B1682963AD98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428063" y="5969370"/>
                  <a:ext cx="17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0ADB9B1B-8C64-0FEC-7BD8-C5F236C7AD94}"/>
                    </a:ext>
                  </a:extLst>
                </p14:cNvPr>
                <p14:cNvContentPartPr/>
                <p14:nvPr/>
              </p14:nvContentPartPr>
              <p14:xfrm>
                <a:off x="1469103" y="5998530"/>
                <a:ext cx="32760" cy="608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ADB9B1B-8C64-0FEC-7BD8-C5F236C7AD9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464783" y="5994210"/>
                  <a:ext cx="41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9D2522F-5DEE-1591-6999-D85C7940F46E}"/>
                    </a:ext>
                  </a:extLst>
                </p14:cNvPr>
                <p14:cNvContentPartPr/>
                <p14:nvPr/>
              </p14:nvContentPartPr>
              <p14:xfrm>
                <a:off x="1519863" y="6004650"/>
                <a:ext cx="29880" cy="1033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9D2522F-5DEE-1591-6999-D85C7940F46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515543" y="6000330"/>
                  <a:ext cx="38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7876199-02AE-9FBB-4BA1-41AB8101DFFE}"/>
                    </a:ext>
                  </a:extLst>
                </p14:cNvPr>
                <p14:cNvContentPartPr/>
                <p14:nvPr/>
              </p14:nvContentPartPr>
              <p14:xfrm>
                <a:off x="1568823" y="6026250"/>
                <a:ext cx="3600" cy="194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7876199-02AE-9FBB-4BA1-41AB8101DFFE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564503" y="6021930"/>
                  <a:ext cx="12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1E786F3-6FE8-B892-0B3E-D67A849FFA07}"/>
                    </a:ext>
                  </a:extLst>
                </p14:cNvPr>
                <p14:cNvContentPartPr/>
                <p14:nvPr/>
              </p14:nvContentPartPr>
              <p14:xfrm>
                <a:off x="1594383" y="5971890"/>
                <a:ext cx="23400" cy="860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1E786F3-6FE8-B892-0B3E-D67A849FFA07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590063" y="5967570"/>
                  <a:ext cx="32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A26DA09-EF57-B2E7-529C-B9216DE1E4FC}"/>
                    </a:ext>
                  </a:extLst>
                </p14:cNvPr>
                <p14:cNvContentPartPr/>
                <p14:nvPr/>
              </p14:nvContentPartPr>
              <p14:xfrm>
                <a:off x="1639023" y="6004650"/>
                <a:ext cx="37080" cy="507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A26DA09-EF57-B2E7-529C-B9216DE1E4FC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634703" y="6000330"/>
                  <a:ext cx="45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76BB296-E417-30E8-8A1C-6AB70DA3B42B}"/>
                    </a:ext>
                  </a:extLst>
                </p14:cNvPr>
                <p14:cNvContentPartPr/>
                <p14:nvPr/>
              </p14:nvContentPartPr>
              <p14:xfrm>
                <a:off x="1688343" y="5981250"/>
                <a:ext cx="8640" cy="730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76BB296-E417-30E8-8A1C-6AB70DA3B42B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684023" y="5976930"/>
                  <a:ext cx="17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B86275D-DA3A-10CD-82C1-E07D9E19A475}"/>
                    </a:ext>
                  </a:extLst>
                </p14:cNvPr>
                <p14:cNvContentPartPr/>
                <p14:nvPr/>
              </p14:nvContentPartPr>
              <p14:xfrm>
                <a:off x="1758903" y="5984130"/>
                <a:ext cx="54000" cy="597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B86275D-DA3A-10CD-82C1-E07D9E19A475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754583" y="5979810"/>
                  <a:ext cx="62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6EDA624-C9BF-A60B-F8A4-0710086D5E70}"/>
                    </a:ext>
                  </a:extLst>
                </p14:cNvPr>
                <p14:cNvContentPartPr/>
                <p14:nvPr/>
              </p14:nvContentPartPr>
              <p14:xfrm>
                <a:off x="1831263" y="5990610"/>
                <a:ext cx="28080" cy="583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6EDA624-C9BF-A60B-F8A4-0710086D5E7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826943" y="5986290"/>
                  <a:ext cx="36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1FFB5BB-A9CB-A5C3-152D-A3A5C8244EA0}"/>
                    </a:ext>
                  </a:extLst>
                </p14:cNvPr>
                <p14:cNvContentPartPr/>
                <p14:nvPr/>
              </p14:nvContentPartPr>
              <p14:xfrm>
                <a:off x="1875183" y="5956410"/>
                <a:ext cx="9000" cy="651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1FFB5BB-A9CB-A5C3-152D-A3A5C8244EA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870863" y="5952090"/>
                  <a:ext cx="17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276AAC4-6B29-BFF5-C823-71209F1DAB8D}"/>
                    </a:ext>
                  </a:extLst>
                </p14:cNvPr>
                <p14:cNvContentPartPr/>
                <p14:nvPr/>
              </p14:nvContentPartPr>
              <p14:xfrm>
                <a:off x="1855743" y="5991330"/>
                <a:ext cx="43560" cy="122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276AAC4-6B29-BFF5-C823-71209F1DAB8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851423" y="5987010"/>
                  <a:ext cx="52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FB173DC-742E-8089-51CD-02952E45BAAE}"/>
                    </a:ext>
                  </a:extLst>
                </p14:cNvPr>
                <p14:cNvContentPartPr/>
                <p14:nvPr/>
              </p14:nvContentPartPr>
              <p14:xfrm>
                <a:off x="1907223" y="5980890"/>
                <a:ext cx="63360" cy="356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FB173DC-742E-8089-51CD-02952E45BAA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902903" y="5976570"/>
                  <a:ext cx="72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E98704D-EA44-0D7A-ED7B-A60B97A3EC8C}"/>
                    </a:ext>
                  </a:extLst>
                </p14:cNvPr>
                <p14:cNvContentPartPr/>
                <p14:nvPr/>
              </p14:nvContentPartPr>
              <p14:xfrm>
                <a:off x="1963743" y="5979090"/>
                <a:ext cx="27360" cy="399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E98704D-EA44-0D7A-ED7B-A60B97A3EC8C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959423" y="5974770"/>
                  <a:ext cx="36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4948890-2BDB-393D-1D31-F257B9AD803F}"/>
                    </a:ext>
                  </a:extLst>
                </p14:cNvPr>
                <p14:cNvContentPartPr/>
                <p14:nvPr/>
              </p14:nvContentPartPr>
              <p14:xfrm>
                <a:off x="2005143" y="5981610"/>
                <a:ext cx="34200" cy="457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4948890-2BDB-393D-1D31-F257B9AD803F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2000823" y="5977290"/>
                  <a:ext cx="42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7D65279-2736-90F5-3D91-989AAB8B0140}"/>
                    </a:ext>
                  </a:extLst>
                </p14:cNvPr>
                <p14:cNvContentPartPr/>
                <p14:nvPr/>
              </p14:nvContentPartPr>
              <p14:xfrm>
                <a:off x="2046903" y="5963250"/>
                <a:ext cx="15840" cy="673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7D65279-2736-90F5-3D91-989AAB8B0140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042583" y="5958930"/>
                  <a:ext cx="24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A596D4C-2714-E2EA-EE6B-4B75AB25B26F}"/>
                    </a:ext>
                  </a:extLst>
                </p14:cNvPr>
                <p14:cNvContentPartPr/>
                <p14:nvPr/>
              </p14:nvContentPartPr>
              <p14:xfrm>
                <a:off x="2066703" y="5963970"/>
                <a:ext cx="40680" cy="612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A596D4C-2714-E2EA-EE6B-4B75AB25B26F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062383" y="5959650"/>
                  <a:ext cx="49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6708BF1-B867-FB48-3772-E87EC78C63F2}"/>
                    </a:ext>
                  </a:extLst>
                </p14:cNvPr>
                <p14:cNvContentPartPr/>
                <p14:nvPr/>
              </p14:nvContentPartPr>
              <p14:xfrm>
                <a:off x="2133663" y="5945610"/>
                <a:ext cx="37440" cy="792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6708BF1-B867-FB48-3772-E87EC78C63F2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2129343" y="594129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20FEFB2-DA90-1A6E-23A5-F79C446C48CB}"/>
                    </a:ext>
                  </a:extLst>
                </p14:cNvPr>
                <p14:cNvContentPartPr/>
                <p14:nvPr/>
              </p14:nvContentPartPr>
              <p14:xfrm>
                <a:off x="2178303" y="5961450"/>
                <a:ext cx="21600" cy="439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20FEFB2-DA90-1A6E-23A5-F79C446C48CB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173983" y="5957130"/>
                  <a:ext cx="30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4041B327-9C46-8F10-AB93-1A06C8CCD6A1}"/>
                    </a:ext>
                  </a:extLst>
                </p14:cNvPr>
                <p14:cNvContentPartPr/>
                <p14:nvPr/>
              </p14:nvContentPartPr>
              <p14:xfrm>
                <a:off x="2208183" y="5953530"/>
                <a:ext cx="25200" cy="633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4041B327-9C46-8F10-AB93-1A06C8CCD6A1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203863" y="5949210"/>
                  <a:ext cx="33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EFA0187-2506-51E7-3E6D-0BAE9CB63067}"/>
                    </a:ext>
                  </a:extLst>
                </p14:cNvPr>
                <p14:cNvContentPartPr/>
                <p14:nvPr/>
              </p14:nvContentPartPr>
              <p14:xfrm>
                <a:off x="2244543" y="5944890"/>
                <a:ext cx="26640" cy="716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EFA0187-2506-51E7-3E6D-0BAE9CB63067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240223" y="5940570"/>
                  <a:ext cx="3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412C123-8E68-55BE-96C8-B8F94407D90C}"/>
                    </a:ext>
                  </a:extLst>
                </p14:cNvPr>
                <p14:cNvContentPartPr/>
                <p14:nvPr/>
              </p14:nvContentPartPr>
              <p14:xfrm>
                <a:off x="2268303" y="5963610"/>
                <a:ext cx="45360" cy="878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412C123-8E68-55BE-96C8-B8F94407D90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263983" y="5959290"/>
                  <a:ext cx="54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B72DA79-ED7C-84FA-EBC9-EDACCA7DF823}"/>
                    </a:ext>
                  </a:extLst>
                </p14:cNvPr>
                <p14:cNvContentPartPr/>
                <p14:nvPr/>
              </p14:nvContentPartPr>
              <p14:xfrm>
                <a:off x="2335263" y="5954250"/>
                <a:ext cx="46080" cy="525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B72DA79-ED7C-84FA-EBC9-EDACCA7DF823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2330943" y="5949930"/>
                  <a:ext cx="54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0164F741-1536-8BA1-2917-0F139A56AF2F}"/>
                    </a:ext>
                  </a:extLst>
                </p14:cNvPr>
                <p14:cNvContentPartPr/>
                <p14:nvPr/>
              </p14:nvContentPartPr>
              <p14:xfrm>
                <a:off x="2428503" y="5915730"/>
                <a:ext cx="57600" cy="1216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0164F741-1536-8BA1-2917-0F139A56AF2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2424183" y="5911410"/>
                  <a:ext cx="66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E898920-32E3-EBE0-D124-FD2E77E87493}"/>
                    </a:ext>
                  </a:extLst>
                </p14:cNvPr>
                <p14:cNvContentPartPr/>
                <p14:nvPr/>
              </p14:nvContentPartPr>
              <p14:xfrm>
                <a:off x="2495823" y="5942010"/>
                <a:ext cx="48600" cy="543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E898920-32E3-EBE0-D124-FD2E77E87493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491503" y="5937690"/>
                  <a:ext cx="57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BA47F42A-8ECB-CD5C-AAF4-B57164353E93}"/>
                    </a:ext>
                  </a:extLst>
                </p14:cNvPr>
                <p14:cNvContentPartPr/>
                <p14:nvPr/>
              </p14:nvContentPartPr>
              <p14:xfrm>
                <a:off x="2563503" y="5939490"/>
                <a:ext cx="15840" cy="511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BA47F42A-8ECB-CD5C-AAF4-B57164353E93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559183" y="5935170"/>
                  <a:ext cx="24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207B043-B378-D298-1A06-46D71AF02753}"/>
                    </a:ext>
                  </a:extLst>
                </p14:cNvPr>
                <p14:cNvContentPartPr/>
                <p14:nvPr/>
              </p14:nvContentPartPr>
              <p14:xfrm>
                <a:off x="2605623" y="5944890"/>
                <a:ext cx="23760" cy="313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207B043-B378-D298-1A06-46D71AF02753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601303" y="5940570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0B68456-5EAD-4111-4594-0CA07225F895}"/>
                    </a:ext>
                  </a:extLst>
                </p14:cNvPr>
                <p14:cNvContentPartPr/>
                <p14:nvPr/>
              </p14:nvContentPartPr>
              <p14:xfrm>
                <a:off x="2593023" y="5929050"/>
                <a:ext cx="69480" cy="637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0B68456-5EAD-4111-4594-0CA07225F895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588703" y="5924730"/>
                  <a:ext cx="78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D1A9EAF-5534-9A86-B7D6-90656ABCEBEC}"/>
                    </a:ext>
                  </a:extLst>
                </p14:cNvPr>
                <p14:cNvContentPartPr/>
                <p14:nvPr/>
              </p14:nvContentPartPr>
              <p14:xfrm>
                <a:off x="2639823" y="5947410"/>
                <a:ext cx="43920" cy="68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D1A9EAF-5534-9A86-B7D6-90656ABCEBEC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635503" y="5943090"/>
                  <a:ext cx="52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9B29D78-1165-D326-7194-623ABF5B467A}"/>
                    </a:ext>
                  </a:extLst>
                </p14:cNvPr>
                <p14:cNvContentPartPr/>
                <p14:nvPr/>
              </p14:nvContentPartPr>
              <p14:xfrm>
                <a:off x="2711823" y="5942010"/>
                <a:ext cx="8280" cy="774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9B29D78-1165-D326-7194-623ABF5B467A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707503" y="5937690"/>
                  <a:ext cx="16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389DAF6-068A-5940-4492-3F6890F1ACD7}"/>
                    </a:ext>
                  </a:extLst>
                </p14:cNvPr>
                <p14:cNvContentPartPr/>
                <p14:nvPr/>
              </p14:nvContentPartPr>
              <p14:xfrm>
                <a:off x="2724783" y="5935170"/>
                <a:ext cx="38880" cy="43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389DAF6-068A-5940-4492-3F6890F1ACD7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720463" y="5930850"/>
                  <a:ext cx="47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820BED6-FC53-9637-A360-9B098BEC7512}"/>
                    </a:ext>
                  </a:extLst>
                </p14:cNvPr>
                <p14:cNvContentPartPr/>
                <p14:nvPr/>
              </p14:nvContentPartPr>
              <p14:xfrm>
                <a:off x="2775903" y="5927610"/>
                <a:ext cx="49680" cy="550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820BED6-FC53-9637-A360-9B098BEC7512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771583" y="5923290"/>
                  <a:ext cx="58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DC7A0EA-AF78-FC7D-91D4-FC90827A1482}"/>
                    </a:ext>
                  </a:extLst>
                </p14:cNvPr>
                <p14:cNvContentPartPr/>
                <p14:nvPr/>
              </p14:nvContentPartPr>
              <p14:xfrm>
                <a:off x="2816223" y="5912490"/>
                <a:ext cx="63360" cy="1076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DC7A0EA-AF78-FC7D-91D4-FC90827A1482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811903" y="5908170"/>
                  <a:ext cx="72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B1C0006-4B38-6245-72DD-582E09E21D48}"/>
                    </a:ext>
                  </a:extLst>
                </p14:cNvPr>
                <p14:cNvContentPartPr/>
                <p14:nvPr/>
              </p14:nvContentPartPr>
              <p14:xfrm>
                <a:off x="2887503" y="5920050"/>
                <a:ext cx="29880" cy="428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B1C0006-4B38-6245-72DD-582E09E21D48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883183" y="5915730"/>
                  <a:ext cx="38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4BEE88E-FA63-79DE-C9C7-1CFC0496CE95}"/>
                    </a:ext>
                  </a:extLst>
                </p14:cNvPr>
                <p14:cNvContentPartPr/>
                <p14:nvPr/>
              </p14:nvContentPartPr>
              <p14:xfrm>
                <a:off x="2909103" y="5898450"/>
                <a:ext cx="47880" cy="972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4BEE88E-FA63-79DE-C9C7-1CFC0496CE95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904783" y="5894130"/>
                  <a:ext cx="56520" cy="10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436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03" y="0"/>
            <a:ext cx="6757166" cy="623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NETWORK DIAGRAM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F9F2F2-BA5C-345F-8988-865254713185}"/>
                  </a:ext>
                </a:extLst>
              </p14:cNvPr>
              <p14:cNvContentPartPr/>
              <p14:nvPr/>
            </p14:nvContentPartPr>
            <p14:xfrm>
              <a:off x="5690440" y="1486467"/>
              <a:ext cx="2476080" cy="95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F9F2F2-BA5C-345F-8988-8652547131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6120" y="1482147"/>
                <a:ext cx="248472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AD03AD-7F28-D3C5-CFA2-9AFDD6202ECE}"/>
                  </a:ext>
                </a:extLst>
              </p14:cNvPr>
              <p14:cNvContentPartPr/>
              <p14:nvPr/>
            </p14:nvContentPartPr>
            <p14:xfrm>
              <a:off x="5734720" y="1900467"/>
              <a:ext cx="181440" cy="5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AD03AD-7F28-D3C5-CFA2-9AFDD6202E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0400" y="1896147"/>
                <a:ext cx="19008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F33AE49-49A5-8B1B-AEAA-2CB1A4E9C780}"/>
              </a:ext>
            </a:extLst>
          </p:cNvPr>
          <p:cNvGrpSpPr/>
          <p:nvPr/>
        </p:nvGrpSpPr>
        <p:grpSpPr>
          <a:xfrm>
            <a:off x="5530465" y="1717953"/>
            <a:ext cx="253800" cy="178920"/>
            <a:chOff x="5530465" y="1717953"/>
            <a:chExt cx="25380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ED5252-14B8-95BB-AF16-A1C946B482BE}"/>
                    </a:ext>
                  </a:extLst>
                </p14:cNvPr>
                <p14:cNvContentPartPr/>
                <p14:nvPr/>
              </p14:nvContentPartPr>
              <p14:xfrm>
                <a:off x="5530465" y="1788153"/>
                <a:ext cx="42840" cy="90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ED5252-14B8-95BB-AF16-A1C946B482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26145" y="1783833"/>
                  <a:ext cx="51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610F59-EBD9-5FF5-034A-D7909B865465}"/>
                    </a:ext>
                  </a:extLst>
                </p14:cNvPr>
                <p14:cNvContentPartPr/>
                <p14:nvPr/>
              </p14:nvContentPartPr>
              <p14:xfrm>
                <a:off x="5550265" y="1791753"/>
                <a:ext cx="44640" cy="4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610F59-EBD9-5FF5-034A-D7909B8654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5945" y="1787433"/>
                  <a:ext cx="53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3418A8-5203-FA81-6683-BE36CF2BECEE}"/>
                    </a:ext>
                  </a:extLst>
                </p14:cNvPr>
                <p14:cNvContentPartPr/>
                <p14:nvPr/>
              </p14:nvContentPartPr>
              <p14:xfrm>
                <a:off x="5580505" y="1753593"/>
                <a:ext cx="31320" cy="10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3418A8-5203-FA81-6683-BE36CF2BEC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6185" y="1749273"/>
                  <a:ext cx="39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598B2D-3A98-192A-3C69-674B4D16AF00}"/>
                    </a:ext>
                  </a:extLst>
                </p14:cNvPr>
                <p14:cNvContentPartPr/>
                <p14:nvPr/>
              </p14:nvContentPartPr>
              <p14:xfrm>
                <a:off x="5618305" y="1789593"/>
                <a:ext cx="15840" cy="4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598B2D-3A98-192A-3C69-674B4D16AF0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13985" y="1785273"/>
                  <a:ext cx="24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581812-4CD2-01B9-A2B1-5A47C307233F}"/>
                    </a:ext>
                  </a:extLst>
                </p14:cNvPr>
                <p14:cNvContentPartPr/>
                <p14:nvPr/>
              </p14:nvContentPartPr>
              <p14:xfrm>
                <a:off x="5615065" y="1748553"/>
                <a:ext cx="720" cy="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581812-4CD2-01B9-A2B1-5A47C30723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0745" y="1744233"/>
                  <a:ext cx="93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E176E9-EFF4-58A0-6A00-3053F554E70D}"/>
                    </a:ext>
                  </a:extLst>
                </p14:cNvPr>
                <p14:cNvContentPartPr/>
                <p14:nvPr/>
              </p14:nvContentPartPr>
              <p14:xfrm>
                <a:off x="5644225" y="1761513"/>
                <a:ext cx="35640" cy="9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E176E9-EFF4-58A0-6A00-3053F554E7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39905" y="1757193"/>
                  <a:ext cx="44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137A20-0DDC-5CD2-2710-A6743FC00BB9}"/>
                    </a:ext>
                  </a:extLst>
                </p14:cNvPr>
                <p14:cNvContentPartPr/>
                <p14:nvPr/>
              </p14:nvContentPartPr>
              <p14:xfrm>
                <a:off x="5693545" y="1717953"/>
                <a:ext cx="54000" cy="9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137A20-0DDC-5CD2-2710-A6743FC00BB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89225" y="1713633"/>
                  <a:ext cx="62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D17A0F-D835-3B52-339E-CC596B6CD516}"/>
                    </a:ext>
                  </a:extLst>
                </p14:cNvPr>
                <p14:cNvContentPartPr/>
                <p14:nvPr/>
              </p14:nvContentPartPr>
              <p14:xfrm>
                <a:off x="5579065" y="1810473"/>
                <a:ext cx="205200" cy="86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D17A0F-D835-3B52-339E-CC596B6CD5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74745" y="1806153"/>
                  <a:ext cx="21384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6456EC03-BABD-F271-5AC5-C4A52E550C2E}"/>
              </a:ext>
            </a:extLst>
          </p:cNvPr>
          <p:cNvGrpSpPr/>
          <p:nvPr/>
        </p:nvGrpSpPr>
        <p:grpSpPr>
          <a:xfrm>
            <a:off x="4697478" y="6052478"/>
            <a:ext cx="2441520" cy="258120"/>
            <a:chOff x="4697478" y="6052478"/>
            <a:chExt cx="244152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FC1C4D-5846-3AF6-04E2-CAB680CE3599}"/>
                    </a:ext>
                  </a:extLst>
                </p14:cNvPr>
                <p14:cNvContentPartPr/>
                <p14:nvPr/>
              </p14:nvContentPartPr>
              <p14:xfrm>
                <a:off x="4697478" y="6175958"/>
                <a:ext cx="45720" cy="12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FC1C4D-5846-3AF6-04E2-CAB680CE359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93158" y="6171638"/>
                  <a:ext cx="5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D2152C-3F81-FD50-5595-5F1CB4802471}"/>
                    </a:ext>
                  </a:extLst>
                </p14:cNvPr>
                <p14:cNvContentPartPr/>
                <p14:nvPr/>
              </p14:nvContentPartPr>
              <p14:xfrm>
                <a:off x="4779558" y="6179198"/>
                <a:ext cx="93960" cy="63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D2152C-3F81-FD50-5595-5F1CB48024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75238" y="6174878"/>
                  <a:ext cx="102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DCE470-CAC2-5D8B-59EE-E2F8BAD87411}"/>
                    </a:ext>
                  </a:extLst>
                </p14:cNvPr>
                <p14:cNvContentPartPr/>
                <p14:nvPr/>
              </p14:nvContentPartPr>
              <p14:xfrm>
                <a:off x="4897638" y="6138518"/>
                <a:ext cx="70920" cy="93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DCE470-CAC2-5D8B-59EE-E2F8BAD874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93318" y="6134198"/>
                  <a:ext cx="79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4474D2-4994-2D75-1C86-261B2F397CD5}"/>
                    </a:ext>
                  </a:extLst>
                </p14:cNvPr>
                <p14:cNvContentPartPr/>
                <p14:nvPr/>
              </p14:nvContentPartPr>
              <p14:xfrm>
                <a:off x="5026878" y="6176678"/>
                <a:ext cx="7920" cy="3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4474D2-4994-2D75-1C86-261B2F397CD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22558" y="6172358"/>
                  <a:ext cx="16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DC0EC3-AA18-7A68-CF68-D6EB3110E671}"/>
                    </a:ext>
                  </a:extLst>
                </p14:cNvPr>
                <p14:cNvContentPartPr/>
                <p14:nvPr/>
              </p14:nvContentPartPr>
              <p14:xfrm>
                <a:off x="5030838" y="6129158"/>
                <a:ext cx="82440" cy="8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DC0EC3-AA18-7A68-CF68-D6EB3110E67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26518" y="6124838"/>
                  <a:ext cx="91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34B9AA-81C1-E016-5E0F-E85EF3C5F1BA}"/>
                    </a:ext>
                  </a:extLst>
                </p14:cNvPr>
                <p14:cNvContentPartPr/>
                <p14:nvPr/>
              </p14:nvContentPartPr>
              <p14:xfrm>
                <a:off x="5157198" y="6092438"/>
                <a:ext cx="67680" cy="11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34B9AA-81C1-E016-5E0F-E85EF3C5F1B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52878" y="6088118"/>
                  <a:ext cx="76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399422-4154-9811-4870-95513CD632C7}"/>
                    </a:ext>
                  </a:extLst>
                </p14:cNvPr>
                <p14:cNvContentPartPr/>
                <p14:nvPr/>
              </p14:nvContentPartPr>
              <p14:xfrm>
                <a:off x="5318118" y="6138158"/>
                <a:ext cx="49680" cy="81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399422-4154-9811-4870-95513CD632C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13798" y="6133838"/>
                  <a:ext cx="58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AD86B9-7FBE-25C6-B8BA-F414762DE5F6}"/>
                    </a:ext>
                  </a:extLst>
                </p14:cNvPr>
                <p14:cNvContentPartPr/>
                <p14:nvPr/>
              </p14:nvContentPartPr>
              <p14:xfrm>
                <a:off x="5390838" y="6096758"/>
                <a:ext cx="9360" cy="116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AD86B9-7FBE-25C6-B8BA-F414762DE5F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86518" y="6092438"/>
                  <a:ext cx="18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11FEC1-E12B-2BFB-76B4-3B96B6FDE6F0}"/>
                    </a:ext>
                  </a:extLst>
                </p14:cNvPr>
                <p14:cNvContentPartPr/>
                <p14:nvPr/>
              </p14:nvContentPartPr>
              <p14:xfrm>
                <a:off x="5427198" y="6132398"/>
                <a:ext cx="46440" cy="7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11FEC1-E12B-2BFB-76B4-3B96B6FDE6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22878" y="6128078"/>
                  <a:ext cx="55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8C824C-83E0-E70D-470D-61D03C451826}"/>
                    </a:ext>
                  </a:extLst>
                </p14:cNvPr>
                <p14:cNvContentPartPr/>
                <p14:nvPr/>
              </p14:nvContentPartPr>
              <p14:xfrm>
                <a:off x="5500638" y="6130598"/>
                <a:ext cx="46440" cy="65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8C824C-83E0-E70D-470D-61D03C4518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96318" y="6126278"/>
                  <a:ext cx="55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212C0E-86C4-1F54-579F-FAFA1A05BF3F}"/>
                    </a:ext>
                  </a:extLst>
                </p14:cNvPr>
                <p14:cNvContentPartPr/>
                <p14:nvPr/>
              </p14:nvContentPartPr>
              <p14:xfrm>
                <a:off x="5553558" y="6074078"/>
                <a:ext cx="52200" cy="118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212C0E-86C4-1F54-579F-FAFA1A05BF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49238" y="6069758"/>
                  <a:ext cx="60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EA6B7F-1ACF-DE82-D67A-506977677231}"/>
                    </a:ext>
                  </a:extLst>
                </p14:cNvPr>
                <p14:cNvContentPartPr/>
                <p14:nvPr/>
              </p14:nvContentPartPr>
              <p14:xfrm>
                <a:off x="5701878" y="6132758"/>
                <a:ext cx="47160" cy="51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EA6B7F-1ACF-DE82-D67A-50697767723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97558" y="6128438"/>
                  <a:ext cx="55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6A4C54-8346-3728-CE5D-7055ED2C424F}"/>
                    </a:ext>
                  </a:extLst>
                </p14:cNvPr>
                <p14:cNvContentPartPr/>
                <p14:nvPr/>
              </p14:nvContentPartPr>
              <p14:xfrm>
                <a:off x="5785398" y="6129518"/>
                <a:ext cx="14040" cy="9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6A4C54-8346-3728-CE5D-7055ED2C42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81078" y="6125198"/>
                  <a:ext cx="22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D6F424-FEE0-164A-5C17-60CA3416A582}"/>
                    </a:ext>
                  </a:extLst>
                </p14:cNvPr>
                <p14:cNvContentPartPr/>
                <p14:nvPr/>
              </p14:nvContentPartPr>
              <p14:xfrm>
                <a:off x="5802678" y="6128798"/>
                <a:ext cx="36720" cy="38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D6F424-FEE0-164A-5C17-60CA3416A5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98358" y="6124478"/>
                  <a:ext cx="45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9905FFA-B153-31CE-554A-A7521C562824}"/>
                    </a:ext>
                  </a:extLst>
                </p14:cNvPr>
                <p14:cNvContentPartPr/>
                <p14:nvPr/>
              </p14:nvContentPartPr>
              <p14:xfrm>
                <a:off x="5856318" y="6116918"/>
                <a:ext cx="11520" cy="114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9905FFA-B153-31CE-554A-A7521C5628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51998" y="6112598"/>
                  <a:ext cx="20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2475EE-98A3-942E-36C4-99331FF462B9}"/>
                    </a:ext>
                  </a:extLst>
                </p14:cNvPr>
                <p14:cNvContentPartPr/>
                <p14:nvPr/>
              </p14:nvContentPartPr>
              <p14:xfrm>
                <a:off x="5868198" y="6117638"/>
                <a:ext cx="46800" cy="58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2475EE-98A3-942E-36C4-99331FF462B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63878" y="6113318"/>
                  <a:ext cx="55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A09955-E5EB-A90B-A85C-9A67DF4D67FD}"/>
                    </a:ext>
                  </a:extLst>
                </p14:cNvPr>
                <p14:cNvContentPartPr/>
                <p14:nvPr/>
              </p14:nvContentPartPr>
              <p14:xfrm>
                <a:off x="5927238" y="6105038"/>
                <a:ext cx="44280" cy="74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A09955-E5EB-A90B-A85C-9A67DF4D67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22918" y="6100718"/>
                  <a:ext cx="52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D04B20-A842-3431-A29E-D494C62D0D42}"/>
                    </a:ext>
                  </a:extLst>
                </p14:cNvPr>
                <p14:cNvContentPartPr/>
                <p14:nvPr/>
              </p14:nvContentPartPr>
              <p14:xfrm>
                <a:off x="6030198" y="6060758"/>
                <a:ext cx="99000" cy="205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D04B20-A842-3431-A29E-D494C62D0D4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25878" y="6056438"/>
                  <a:ext cx="107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4C8E285-5A33-10AD-19F6-58B541732BBE}"/>
                    </a:ext>
                  </a:extLst>
                </p14:cNvPr>
                <p14:cNvContentPartPr/>
                <p14:nvPr/>
              </p14:nvContentPartPr>
              <p14:xfrm>
                <a:off x="6091038" y="6116198"/>
                <a:ext cx="54000" cy="10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4C8E285-5A33-10AD-19F6-58B541732BB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86718" y="6111878"/>
                  <a:ext cx="62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385C32-76A1-3817-AEFA-9307B9E10029}"/>
                    </a:ext>
                  </a:extLst>
                </p14:cNvPr>
                <p14:cNvContentPartPr/>
                <p14:nvPr/>
              </p14:nvContentPartPr>
              <p14:xfrm>
                <a:off x="6163758" y="6170558"/>
                <a:ext cx="43200" cy="6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385C32-76A1-3817-AEFA-9307B9E100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59438" y="6166238"/>
                  <a:ext cx="51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0AD260-2982-D1DF-2625-B689B11804CF}"/>
                    </a:ext>
                  </a:extLst>
                </p14:cNvPr>
                <p14:cNvContentPartPr/>
                <p14:nvPr/>
              </p14:nvContentPartPr>
              <p14:xfrm>
                <a:off x="6234678" y="6177038"/>
                <a:ext cx="41400" cy="46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0AD260-2982-D1DF-2625-B689B11804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30358" y="6172718"/>
                  <a:ext cx="50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2C000D-4A0E-12BF-F9C3-4ECAB312BB91}"/>
                    </a:ext>
                  </a:extLst>
                </p14:cNvPr>
                <p14:cNvContentPartPr/>
                <p14:nvPr/>
              </p14:nvContentPartPr>
              <p14:xfrm>
                <a:off x="6277158" y="6162638"/>
                <a:ext cx="50400" cy="88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2C000D-4A0E-12BF-F9C3-4ECAB312BB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72838" y="6158318"/>
                  <a:ext cx="59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B395AC-A642-FD8E-4A12-ADF84005176F}"/>
                    </a:ext>
                  </a:extLst>
                </p14:cNvPr>
                <p14:cNvContentPartPr/>
                <p14:nvPr/>
              </p14:nvContentPartPr>
              <p14:xfrm>
                <a:off x="6341958" y="6234278"/>
                <a:ext cx="36000" cy="28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B395AC-A642-FD8E-4A12-ADF84005176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337638" y="6229958"/>
                  <a:ext cx="44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5A36CF-6647-79BE-CE97-6630C5905D63}"/>
                    </a:ext>
                  </a:extLst>
                </p14:cNvPr>
                <p14:cNvContentPartPr/>
                <p14:nvPr/>
              </p14:nvContentPartPr>
              <p14:xfrm>
                <a:off x="6467238" y="6120158"/>
                <a:ext cx="11160" cy="81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5A36CF-6647-79BE-CE97-6630C5905D6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62918" y="6115838"/>
                  <a:ext cx="19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5E7DD7-7873-ECA3-F31B-1FCF7F69BB3F}"/>
                    </a:ext>
                  </a:extLst>
                </p14:cNvPr>
                <p14:cNvContentPartPr/>
                <p14:nvPr/>
              </p14:nvContentPartPr>
              <p14:xfrm>
                <a:off x="6415758" y="6104678"/>
                <a:ext cx="134640" cy="1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5E7DD7-7873-ECA3-F31B-1FCF7F69BB3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11438" y="6100358"/>
                  <a:ext cx="143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9F768F-90EE-2C09-8EC8-66C5135B824A}"/>
                    </a:ext>
                  </a:extLst>
                </p14:cNvPr>
                <p14:cNvContentPartPr/>
                <p14:nvPr/>
              </p14:nvContentPartPr>
              <p14:xfrm>
                <a:off x="6438438" y="6210878"/>
                <a:ext cx="75600" cy="1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9F768F-90EE-2C09-8EC8-66C5135B824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34118" y="6206558"/>
                  <a:ext cx="84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41CC09-5297-D7C9-1DEA-6EFDB3FDE59B}"/>
                    </a:ext>
                  </a:extLst>
                </p14:cNvPr>
                <p14:cNvContentPartPr/>
                <p14:nvPr/>
              </p14:nvContentPartPr>
              <p14:xfrm>
                <a:off x="6547878" y="6192158"/>
                <a:ext cx="53280" cy="41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41CC09-5297-D7C9-1DEA-6EFDB3FDE59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43558" y="6187838"/>
                  <a:ext cx="61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62FB51-E830-5C35-351A-EBBF2A330DD6}"/>
                    </a:ext>
                  </a:extLst>
                </p14:cNvPr>
                <p14:cNvContentPartPr/>
                <p14:nvPr/>
              </p14:nvContentPartPr>
              <p14:xfrm>
                <a:off x="6618078" y="6196838"/>
                <a:ext cx="23760" cy="30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62FB51-E830-5C35-351A-EBBF2A330D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13758" y="6192518"/>
                  <a:ext cx="32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EE94B3-EAEC-D4F6-5C17-320702106106}"/>
                    </a:ext>
                  </a:extLst>
                </p14:cNvPr>
                <p14:cNvContentPartPr/>
                <p14:nvPr/>
              </p14:nvContentPartPr>
              <p14:xfrm>
                <a:off x="6664878" y="6123038"/>
                <a:ext cx="60480" cy="121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EE94B3-EAEC-D4F6-5C17-32070210610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60558" y="6118718"/>
                  <a:ext cx="69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641B30F-5B74-477D-B22B-3434355E02B6}"/>
                    </a:ext>
                  </a:extLst>
                </p14:cNvPr>
                <p14:cNvContentPartPr/>
                <p14:nvPr/>
              </p14:nvContentPartPr>
              <p14:xfrm>
                <a:off x="6717438" y="6227438"/>
                <a:ext cx="39960" cy="56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41B30F-5B74-477D-B22B-3434355E02B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13118" y="6223118"/>
                  <a:ext cx="48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67B19D-5B64-8D68-A83D-020810B2A527}"/>
                    </a:ext>
                  </a:extLst>
                </p14:cNvPr>
                <p14:cNvContentPartPr/>
                <p14:nvPr/>
              </p14:nvContentPartPr>
              <p14:xfrm>
                <a:off x="6797718" y="6125558"/>
                <a:ext cx="9720" cy="9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67B19D-5B64-8D68-A83D-020810B2A52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93398" y="6121238"/>
                  <a:ext cx="18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56C6D910-8287-2D08-1720-0D9EBA356380}"/>
                    </a:ext>
                  </a:extLst>
                </p14:cNvPr>
                <p14:cNvContentPartPr/>
                <p14:nvPr/>
              </p14:nvContentPartPr>
              <p14:xfrm>
                <a:off x="6805638" y="6111158"/>
                <a:ext cx="18720" cy="14508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56C6D910-8287-2D08-1720-0D9EBA35638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01318" y="6106838"/>
                  <a:ext cx="27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807F37AC-FDEF-0849-7BBC-AD7223E3C128}"/>
                    </a:ext>
                  </a:extLst>
                </p14:cNvPr>
                <p14:cNvContentPartPr/>
                <p14:nvPr/>
              </p14:nvContentPartPr>
              <p14:xfrm>
                <a:off x="6818958" y="6091718"/>
                <a:ext cx="66960" cy="9108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807F37AC-FDEF-0849-7BBC-AD7223E3C12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14638" y="6087398"/>
                  <a:ext cx="75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65635A52-E77B-B3C7-7E58-AA7F2F8EB705}"/>
                    </a:ext>
                  </a:extLst>
                </p14:cNvPr>
                <p14:cNvContentPartPr/>
                <p14:nvPr/>
              </p14:nvContentPartPr>
              <p14:xfrm>
                <a:off x="6857118" y="6196478"/>
                <a:ext cx="42120" cy="50760"/>
              </p14:xfrm>
            </p:contentPart>
          </mc:Choice>
          <mc:Fallback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65635A52-E77B-B3C7-7E58-AA7F2F8EB7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52798" y="6192158"/>
                  <a:ext cx="50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BBEC6118-F37D-1895-1346-DAC2AB8DCB6B}"/>
                    </a:ext>
                  </a:extLst>
                </p14:cNvPr>
                <p14:cNvContentPartPr/>
                <p14:nvPr/>
              </p14:nvContentPartPr>
              <p14:xfrm>
                <a:off x="6917238" y="6192878"/>
                <a:ext cx="40680" cy="4500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BBEC6118-F37D-1895-1346-DAC2AB8DCB6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12918" y="6188558"/>
                  <a:ext cx="49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48BB1BA6-024E-707C-63AD-98FEC864F4B5}"/>
                    </a:ext>
                  </a:extLst>
                </p14:cNvPr>
                <p14:cNvContentPartPr/>
                <p14:nvPr/>
              </p14:nvContentPartPr>
              <p14:xfrm>
                <a:off x="6991038" y="6101438"/>
                <a:ext cx="77400" cy="14652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48BB1BA6-024E-707C-63AD-98FEC864F4B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86718" y="6097118"/>
                  <a:ext cx="86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634675EC-A59D-8C53-9BC2-4372FFC4C184}"/>
                    </a:ext>
                  </a:extLst>
                </p14:cNvPr>
                <p14:cNvContentPartPr/>
                <p14:nvPr/>
              </p14:nvContentPartPr>
              <p14:xfrm>
                <a:off x="7015878" y="6052478"/>
                <a:ext cx="123120" cy="25812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634675EC-A59D-8C53-9BC2-4372FFC4C1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11558" y="6048158"/>
                  <a:ext cx="131760" cy="26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551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Technology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CLIENTS &amp; SERVERS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CIRCUITS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Capacity planning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Circuit loading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Bottleneck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3527B1-3A91-1A9C-3CD5-0CB287BDD946}"/>
              </a:ext>
            </a:extLst>
          </p:cNvPr>
          <p:cNvGrpSpPr/>
          <p:nvPr/>
        </p:nvGrpSpPr>
        <p:grpSpPr>
          <a:xfrm>
            <a:off x="3443880" y="1916085"/>
            <a:ext cx="879120" cy="115200"/>
            <a:chOff x="3443880" y="1916085"/>
            <a:chExt cx="87912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F507943-FD76-D072-9CA1-D23345B47FA9}"/>
                    </a:ext>
                  </a:extLst>
                </p14:cNvPr>
                <p14:cNvContentPartPr/>
                <p14:nvPr/>
              </p14:nvContentPartPr>
              <p14:xfrm>
                <a:off x="3443880" y="1956045"/>
                <a:ext cx="41040" cy="75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F507943-FD76-D072-9CA1-D23345B47F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9560" y="1951725"/>
                  <a:ext cx="49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1DE1B3F-65D6-5B1E-B090-A989D6554F4F}"/>
                    </a:ext>
                  </a:extLst>
                </p14:cNvPr>
                <p14:cNvContentPartPr/>
                <p14:nvPr/>
              </p14:nvContentPartPr>
              <p14:xfrm>
                <a:off x="3499680" y="1972965"/>
                <a:ext cx="37800" cy="41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1DE1B3F-65D6-5B1E-B090-A989D6554F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5360" y="1968645"/>
                  <a:ext cx="46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82FF37-9420-789B-DDFE-6BACFA596DCF}"/>
                    </a:ext>
                  </a:extLst>
                </p14:cNvPr>
                <p14:cNvContentPartPr/>
                <p14:nvPr/>
              </p14:nvContentPartPr>
              <p14:xfrm>
                <a:off x="3563400" y="1940205"/>
                <a:ext cx="21600" cy="67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82FF37-9420-789B-DDFE-6BACFA596D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9080" y="1935885"/>
                  <a:ext cx="30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A1B780-8272-E7CC-4E9B-BFD92CA8BF97}"/>
                    </a:ext>
                  </a:extLst>
                </p14:cNvPr>
                <p14:cNvContentPartPr/>
                <p14:nvPr/>
              </p14:nvContentPartPr>
              <p14:xfrm>
                <a:off x="3544680" y="1983405"/>
                <a:ext cx="40320" cy="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A1B780-8272-E7CC-4E9B-BFD92CA8BF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0360" y="1979085"/>
                  <a:ext cx="48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10D174-3784-4545-13A9-376C22D2B016}"/>
                    </a:ext>
                  </a:extLst>
                </p14:cNvPr>
                <p14:cNvContentPartPr/>
                <p14:nvPr/>
              </p14:nvContentPartPr>
              <p14:xfrm>
                <a:off x="3608400" y="1929765"/>
                <a:ext cx="15480" cy="7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10D174-3784-4545-13A9-376C22D2B0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4080" y="1925445"/>
                  <a:ext cx="24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573B73-86E5-8DB9-2EF3-BC1959F5AE45}"/>
                    </a:ext>
                  </a:extLst>
                </p14:cNvPr>
                <p14:cNvContentPartPr/>
                <p14:nvPr/>
              </p14:nvContentPartPr>
              <p14:xfrm>
                <a:off x="3592200" y="1972245"/>
                <a:ext cx="47160" cy="7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573B73-86E5-8DB9-2EF3-BC1959F5AE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7880" y="1967925"/>
                  <a:ext cx="558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5A10D1-B109-367A-6B92-AD5D0F010DED}"/>
                    </a:ext>
                  </a:extLst>
                </p14:cNvPr>
                <p14:cNvContentPartPr/>
                <p14:nvPr/>
              </p14:nvContentPartPr>
              <p14:xfrm>
                <a:off x="3667800" y="1970445"/>
                <a:ext cx="47520" cy="2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5A10D1-B109-367A-6B92-AD5D0F010D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63480" y="1966125"/>
                  <a:ext cx="56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980459-B790-3FB2-6D59-C99A11F00023}"/>
                    </a:ext>
                  </a:extLst>
                </p14:cNvPr>
                <p14:cNvContentPartPr/>
                <p14:nvPr/>
              </p14:nvContentPartPr>
              <p14:xfrm>
                <a:off x="3719280" y="1970445"/>
                <a:ext cx="38160" cy="3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980459-B790-3FB2-6D59-C99A11F000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14960" y="1966125"/>
                  <a:ext cx="46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64347E-08C2-1D89-093E-9E484D3FA362}"/>
                    </a:ext>
                  </a:extLst>
                </p14:cNvPr>
                <p14:cNvContentPartPr/>
                <p14:nvPr/>
              </p14:nvContentPartPr>
              <p14:xfrm>
                <a:off x="3772920" y="1960365"/>
                <a:ext cx="28440" cy="33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64347E-08C2-1D89-093E-9E484D3FA3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8600" y="1956045"/>
                  <a:ext cx="37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20AA82-5CE8-4A82-1D07-D97ACE0129B1}"/>
                    </a:ext>
                  </a:extLst>
                </p14:cNvPr>
                <p14:cNvContentPartPr/>
                <p14:nvPr/>
              </p14:nvContentPartPr>
              <p14:xfrm>
                <a:off x="3803520" y="1971525"/>
                <a:ext cx="14400" cy="2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20AA82-5CE8-4A82-1D07-D97ACE0129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9200" y="1967205"/>
                  <a:ext cx="2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9F3F72-C5E6-5991-604A-7073D2679EDB}"/>
                    </a:ext>
                  </a:extLst>
                </p14:cNvPr>
                <p14:cNvContentPartPr/>
                <p14:nvPr/>
              </p14:nvContentPartPr>
              <p14:xfrm>
                <a:off x="3859320" y="1916085"/>
                <a:ext cx="59400" cy="9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9F3F72-C5E6-5991-604A-7073D2679E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55000" y="1911765"/>
                  <a:ext cx="68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991575-1E16-CF3F-E6C2-6E653E84618B}"/>
                    </a:ext>
                  </a:extLst>
                </p14:cNvPr>
                <p14:cNvContentPartPr/>
                <p14:nvPr/>
              </p14:nvContentPartPr>
              <p14:xfrm>
                <a:off x="3936360" y="1923285"/>
                <a:ext cx="55440" cy="6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991575-1E16-CF3F-E6C2-6E653E8461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2040" y="1918965"/>
                  <a:ext cx="64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0B2445-1519-7908-1AB1-7A587F6FC32F}"/>
                    </a:ext>
                  </a:extLst>
                </p14:cNvPr>
                <p14:cNvContentPartPr/>
                <p14:nvPr/>
              </p14:nvContentPartPr>
              <p14:xfrm>
                <a:off x="4004760" y="1956045"/>
                <a:ext cx="32400" cy="3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0B2445-1519-7908-1AB1-7A587F6FC3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00440" y="1951725"/>
                  <a:ext cx="41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FAE6C2-9678-9227-E19F-187D44FDC0EC}"/>
                    </a:ext>
                  </a:extLst>
                </p14:cNvPr>
                <p14:cNvContentPartPr/>
                <p14:nvPr/>
              </p14:nvContentPartPr>
              <p14:xfrm>
                <a:off x="4059840" y="1943085"/>
                <a:ext cx="21600" cy="37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FAE6C2-9678-9227-E19F-187D44FDC0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55520" y="1938765"/>
                  <a:ext cx="30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BA8FB65-86EF-49C9-B5BD-74D321B2FDC7}"/>
                    </a:ext>
                  </a:extLst>
                </p14:cNvPr>
                <p14:cNvContentPartPr/>
                <p14:nvPr/>
              </p14:nvContentPartPr>
              <p14:xfrm>
                <a:off x="4072440" y="1920765"/>
                <a:ext cx="43200" cy="72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BA8FB65-86EF-49C9-B5BD-74D321B2FD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68120" y="1916445"/>
                  <a:ext cx="51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3E2C25-C3B5-F4C0-0378-F03B5C09C253}"/>
                    </a:ext>
                  </a:extLst>
                </p14:cNvPr>
                <p14:cNvContentPartPr/>
                <p14:nvPr/>
              </p14:nvContentPartPr>
              <p14:xfrm>
                <a:off x="4131480" y="1947045"/>
                <a:ext cx="62280" cy="3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3E2C25-C3B5-F4C0-0378-F03B5C09C2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27160" y="1942725"/>
                  <a:ext cx="70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4B788E-A10B-55FA-0BDA-543E1E829F6D}"/>
                    </a:ext>
                  </a:extLst>
                </p14:cNvPr>
                <p14:cNvContentPartPr/>
                <p14:nvPr/>
              </p14:nvContentPartPr>
              <p14:xfrm>
                <a:off x="4193400" y="1935885"/>
                <a:ext cx="35280" cy="4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4B788E-A10B-55FA-0BDA-543E1E829F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89080" y="1931565"/>
                  <a:ext cx="43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2ECEC3-2F65-5736-CE92-EF8580372C74}"/>
                    </a:ext>
                  </a:extLst>
                </p14:cNvPr>
                <p14:cNvContentPartPr/>
                <p14:nvPr/>
              </p14:nvContentPartPr>
              <p14:xfrm>
                <a:off x="4247400" y="1927245"/>
                <a:ext cx="75600" cy="44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2ECEC3-2F65-5736-CE92-EF8580372C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43080" y="1922925"/>
                  <a:ext cx="842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1F5106-D697-64AC-2CE8-339AF9B3675F}"/>
              </a:ext>
            </a:extLst>
          </p:cNvPr>
          <p:cNvGrpSpPr/>
          <p:nvPr/>
        </p:nvGrpSpPr>
        <p:grpSpPr>
          <a:xfrm>
            <a:off x="4340640" y="1919325"/>
            <a:ext cx="515520" cy="250560"/>
            <a:chOff x="4340640" y="1919325"/>
            <a:chExt cx="51552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86266A-5BB4-358A-02C6-77B3AECA5380}"/>
                    </a:ext>
                  </a:extLst>
                </p14:cNvPr>
                <p14:cNvContentPartPr/>
                <p14:nvPr/>
              </p14:nvContentPartPr>
              <p14:xfrm>
                <a:off x="4340640" y="1932285"/>
                <a:ext cx="32760" cy="1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86266A-5BB4-358A-02C6-77B3AECA53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36320" y="1927965"/>
                  <a:ext cx="41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0DDD33-5029-2B0C-1363-699E7AAEEAAD}"/>
                    </a:ext>
                  </a:extLst>
                </p14:cNvPr>
                <p14:cNvContentPartPr/>
                <p14:nvPr/>
              </p14:nvContentPartPr>
              <p14:xfrm>
                <a:off x="4402560" y="1925445"/>
                <a:ext cx="34560" cy="3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0DDD33-5029-2B0C-1363-699E7AAEEA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98240" y="1921125"/>
                  <a:ext cx="43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AA8F66-2570-4FEB-B9CB-D973C7B3F90B}"/>
                    </a:ext>
                  </a:extLst>
                </p14:cNvPr>
                <p14:cNvContentPartPr/>
                <p14:nvPr/>
              </p14:nvContentPartPr>
              <p14:xfrm>
                <a:off x="4442160" y="1942725"/>
                <a:ext cx="28440" cy="27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AA8F66-2570-4FEB-B9CB-D973C7B3F9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37840" y="1938405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B2B886-6644-6D15-A704-8898615B68DD}"/>
                    </a:ext>
                  </a:extLst>
                </p14:cNvPr>
                <p14:cNvContentPartPr/>
                <p14:nvPr/>
              </p14:nvContentPartPr>
              <p14:xfrm>
                <a:off x="4486440" y="1934445"/>
                <a:ext cx="22320" cy="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B2B886-6644-6D15-A704-8898615B68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82120" y="1930125"/>
                  <a:ext cx="30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A87BC1-527E-F002-EF76-CB2D397D68E0}"/>
                    </a:ext>
                  </a:extLst>
                </p14:cNvPr>
                <p14:cNvContentPartPr/>
                <p14:nvPr/>
              </p14:nvContentPartPr>
              <p14:xfrm>
                <a:off x="4524960" y="1919325"/>
                <a:ext cx="38520" cy="52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A87BC1-527E-F002-EF76-CB2D397D68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20640" y="1915005"/>
                  <a:ext cx="47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A48B4E-9F17-56A5-4144-88EBCB360FC3}"/>
                    </a:ext>
                  </a:extLst>
                </p14:cNvPr>
                <p14:cNvContentPartPr/>
                <p14:nvPr/>
              </p14:nvContentPartPr>
              <p14:xfrm>
                <a:off x="4601280" y="1940205"/>
                <a:ext cx="35640" cy="69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DA48B4E-9F17-56A5-4144-88EBCB360F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96960" y="1935885"/>
                  <a:ext cx="44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E56E01-4AF8-6D9E-C461-5944813F017E}"/>
                    </a:ext>
                  </a:extLst>
                </p14:cNvPr>
                <p14:cNvContentPartPr/>
                <p14:nvPr/>
              </p14:nvContentPartPr>
              <p14:xfrm>
                <a:off x="4649880" y="1932645"/>
                <a:ext cx="55800" cy="42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E56E01-4AF8-6D9E-C461-5944813F01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45560" y="1928325"/>
                  <a:ext cx="64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4D0B70-19AC-C98C-D520-B6B4DFEFACBF}"/>
                    </a:ext>
                  </a:extLst>
                </p14:cNvPr>
                <p14:cNvContentPartPr/>
                <p14:nvPr/>
              </p14:nvContentPartPr>
              <p14:xfrm>
                <a:off x="4698840" y="1941285"/>
                <a:ext cx="35640" cy="30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4D0B70-19AC-C98C-D520-B6B4DFEFAC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94520" y="1936965"/>
                  <a:ext cx="4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EAA093-1CDD-8345-5BD9-3904F81EAEC8}"/>
                    </a:ext>
                  </a:extLst>
                </p14:cNvPr>
                <p14:cNvContentPartPr/>
                <p14:nvPr/>
              </p14:nvContentPartPr>
              <p14:xfrm>
                <a:off x="4754640" y="1934805"/>
                <a:ext cx="23040" cy="28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EAA093-1CDD-8345-5BD9-3904F81EAE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50320" y="1930485"/>
                  <a:ext cx="31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A943B1-D004-E353-A241-9C3B128B7675}"/>
                    </a:ext>
                  </a:extLst>
                </p14:cNvPr>
                <p14:cNvContentPartPr/>
                <p14:nvPr/>
              </p14:nvContentPartPr>
              <p14:xfrm>
                <a:off x="4800720" y="1929405"/>
                <a:ext cx="9360" cy="41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A943B1-D004-E353-A241-9C3B128B76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96400" y="1925085"/>
                  <a:ext cx="18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BB0974-FC0C-E522-41ED-7BD95268A164}"/>
                    </a:ext>
                  </a:extLst>
                </p14:cNvPr>
                <p14:cNvContentPartPr/>
                <p14:nvPr/>
              </p14:nvContentPartPr>
              <p14:xfrm>
                <a:off x="4803600" y="1924365"/>
                <a:ext cx="49320" cy="2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BB0974-FC0C-E522-41ED-7BD95268A1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99280" y="1920045"/>
                  <a:ext cx="57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847E14-4B0C-4E5A-28E7-5CAD81A228C2}"/>
                    </a:ext>
                  </a:extLst>
                </p14:cNvPr>
                <p14:cNvContentPartPr/>
                <p14:nvPr/>
              </p14:nvContentPartPr>
              <p14:xfrm>
                <a:off x="4412640" y="1976565"/>
                <a:ext cx="32760" cy="60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847E14-4B0C-4E5A-28E7-5CAD81A228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08320" y="1972245"/>
                  <a:ext cx="41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B81E16-7581-3EA6-A85E-3745FFEBF15D}"/>
                    </a:ext>
                  </a:extLst>
                </p14:cNvPr>
                <p14:cNvContentPartPr/>
                <p14:nvPr/>
              </p14:nvContentPartPr>
              <p14:xfrm>
                <a:off x="4395360" y="2015445"/>
                <a:ext cx="31320" cy="8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B81E16-7581-3EA6-A85E-3745FFEBF1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91040" y="2011125"/>
                  <a:ext cx="39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356177-B079-3D7C-F9AE-F6B1E2307E3B}"/>
                    </a:ext>
                  </a:extLst>
                </p14:cNvPr>
                <p14:cNvContentPartPr/>
                <p14:nvPr/>
              </p14:nvContentPartPr>
              <p14:xfrm>
                <a:off x="4448280" y="2020845"/>
                <a:ext cx="36360" cy="44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356177-B079-3D7C-F9AE-F6B1E2307E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3960" y="2016525"/>
                  <a:ext cx="45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160450-033E-A945-019D-3CB7C5E306D7}"/>
                    </a:ext>
                  </a:extLst>
                </p14:cNvPr>
                <p14:cNvContentPartPr/>
                <p14:nvPr/>
              </p14:nvContentPartPr>
              <p14:xfrm>
                <a:off x="4488240" y="2033805"/>
                <a:ext cx="29520" cy="38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160450-033E-A945-019D-3CB7C5E306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83920" y="2029485"/>
                  <a:ext cx="38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C17564-3754-0073-9BD9-A06393FC43CA}"/>
                    </a:ext>
                  </a:extLst>
                </p14:cNvPr>
                <p14:cNvContentPartPr/>
                <p14:nvPr/>
              </p14:nvContentPartPr>
              <p14:xfrm>
                <a:off x="4531080" y="2032005"/>
                <a:ext cx="65880" cy="4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C17564-3754-0073-9BD9-A06393FC43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26760" y="2027685"/>
                  <a:ext cx="74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1D1DBB-C0BF-3915-DAD3-CE57A95AAD1F}"/>
                    </a:ext>
                  </a:extLst>
                </p14:cNvPr>
                <p14:cNvContentPartPr/>
                <p14:nvPr/>
              </p14:nvContentPartPr>
              <p14:xfrm>
                <a:off x="4640520" y="2029125"/>
                <a:ext cx="33480" cy="48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1D1DBB-C0BF-3915-DAD3-CE57A95AAD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36200" y="2024805"/>
                  <a:ext cx="42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CC8429-88A6-34E6-1C20-FA847CB4911E}"/>
                    </a:ext>
                  </a:extLst>
                </p14:cNvPr>
                <p14:cNvContentPartPr/>
                <p14:nvPr/>
              </p14:nvContentPartPr>
              <p14:xfrm>
                <a:off x="4697040" y="2030565"/>
                <a:ext cx="15480" cy="24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CC8429-88A6-34E6-1C20-FA847CB491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92720" y="2026245"/>
                  <a:ext cx="24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54F174-2324-442E-188A-444B1F70BDFE}"/>
                    </a:ext>
                  </a:extLst>
                </p14:cNvPr>
                <p14:cNvContentPartPr/>
                <p14:nvPr/>
              </p14:nvContentPartPr>
              <p14:xfrm>
                <a:off x="4729440" y="2030565"/>
                <a:ext cx="15840" cy="30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54F174-2324-442E-188A-444B1F70BD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25120" y="2026245"/>
                  <a:ext cx="24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D443B6-9AA5-7812-0F98-06C73CC03CDC}"/>
                    </a:ext>
                  </a:extLst>
                </p14:cNvPr>
                <p14:cNvContentPartPr/>
                <p14:nvPr/>
              </p14:nvContentPartPr>
              <p14:xfrm>
                <a:off x="4753560" y="1999605"/>
                <a:ext cx="59760" cy="58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D443B6-9AA5-7812-0F98-06C73CC03C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49240" y="1995285"/>
                  <a:ext cx="68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D815B8-2DC0-066C-4237-8D290538468D}"/>
                    </a:ext>
                  </a:extLst>
                </p14:cNvPr>
                <p14:cNvContentPartPr/>
                <p14:nvPr/>
              </p14:nvContentPartPr>
              <p14:xfrm>
                <a:off x="4825920" y="2019045"/>
                <a:ext cx="30240" cy="45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D815B8-2DC0-066C-4237-8D29053846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21600" y="2014725"/>
                  <a:ext cx="38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ECDA3F-A840-7D10-A5EC-0ABD38942D92}"/>
                    </a:ext>
                  </a:extLst>
                </p14:cNvPr>
                <p14:cNvContentPartPr/>
                <p14:nvPr/>
              </p14:nvContentPartPr>
              <p14:xfrm>
                <a:off x="4410840" y="2120565"/>
                <a:ext cx="38520" cy="4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ECDA3F-A840-7D10-A5EC-0ABD38942D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06520" y="2116245"/>
                  <a:ext cx="47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E24B2B-AC93-8F2F-CDA1-593BC85A3C9E}"/>
                    </a:ext>
                  </a:extLst>
                </p14:cNvPr>
                <p14:cNvContentPartPr/>
                <p14:nvPr/>
              </p14:nvContentPartPr>
              <p14:xfrm>
                <a:off x="4457640" y="2117685"/>
                <a:ext cx="54360" cy="52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E24B2B-AC93-8F2F-CDA1-593BC85A3C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53320" y="2113365"/>
                  <a:ext cx="63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9DF4C4-C8F2-13AD-EE44-42C661D49086}"/>
                    </a:ext>
                  </a:extLst>
                </p14:cNvPr>
                <p14:cNvContentPartPr/>
                <p14:nvPr/>
              </p14:nvContentPartPr>
              <p14:xfrm>
                <a:off x="4516320" y="2104005"/>
                <a:ext cx="33480" cy="5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9DF4C4-C8F2-13AD-EE44-42C661D490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12000" y="2099685"/>
                  <a:ext cx="42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0BFC3A-9056-8D72-FEE8-8135DB870566}"/>
                    </a:ext>
                  </a:extLst>
                </p14:cNvPr>
                <p14:cNvContentPartPr/>
                <p14:nvPr/>
              </p14:nvContentPartPr>
              <p14:xfrm>
                <a:off x="4550880" y="2115885"/>
                <a:ext cx="28440" cy="35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0BFC3A-9056-8D72-FEE8-8135DB8705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46560" y="2111565"/>
                  <a:ext cx="37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29BD85A-9948-AD23-6E2D-D53721B9E939}"/>
                    </a:ext>
                  </a:extLst>
                </p14:cNvPr>
                <p14:cNvContentPartPr/>
                <p14:nvPr/>
              </p14:nvContentPartPr>
              <p14:xfrm>
                <a:off x="4575720" y="2108685"/>
                <a:ext cx="29880" cy="54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29BD85A-9948-AD23-6E2D-D53721B9E9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71400" y="2104365"/>
                  <a:ext cx="38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2C64DE-A878-B7BC-261D-618E1C3D619C}"/>
                    </a:ext>
                  </a:extLst>
                </p14:cNvPr>
                <p14:cNvContentPartPr/>
                <p14:nvPr/>
              </p14:nvContentPartPr>
              <p14:xfrm>
                <a:off x="4613160" y="2106885"/>
                <a:ext cx="28080" cy="57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2C64DE-A878-B7BC-261D-618E1C3D61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08840" y="2102565"/>
                  <a:ext cx="36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A6D617-99F6-B5AD-153D-11045827539E}"/>
                    </a:ext>
                  </a:extLst>
                </p14:cNvPr>
                <p14:cNvContentPartPr/>
                <p14:nvPr/>
              </p14:nvContentPartPr>
              <p14:xfrm>
                <a:off x="4657440" y="2109405"/>
                <a:ext cx="54360" cy="40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A6D617-99F6-B5AD-153D-1104582753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53120" y="2105085"/>
                  <a:ext cx="63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E1CE0E-FA36-B3AF-0C51-A764CDB6F6B9}"/>
                    </a:ext>
                  </a:extLst>
                </p14:cNvPr>
                <p14:cNvContentPartPr/>
                <p14:nvPr/>
              </p14:nvContentPartPr>
              <p14:xfrm>
                <a:off x="4719720" y="2116245"/>
                <a:ext cx="16920" cy="27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E1CE0E-FA36-B3AF-0C51-A764CDB6F6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5400" y="2111925"/>
                  <a:ext cx="25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DF1D01-AB1E-C58E-E879-25EFFE1779D6}"/>
                    </a:ext>
                  </a:extLst>
                </p14:cNvPr>
                <p14:cNvContentPartPr/>
                <p14:nvPr/>
              </p14:nvContentPartPr>
              <p14:xfrm>
                <a:off x="4743120" y="2104725"/>
                <a:ext cx="39240" cy="32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DF1D01-AB1E-C58E-E879-25EFFE1779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8800" y="2100405"/>
                  <a:ext cx="47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E48F1A-DF73-9889-F0E8-6AAD52E3B7BC}"/>
                    </a:ext>
                  </a:extLst>
                </p14:cNvPr>
                <p14:cNvContentPartPr/>
                <p14:nvPr/>
              </p14:nvContentPartPr>
              <p14:xfrm>
                <a:off x="4812240" y="2084565"/>
                <a:ext cx="9360" cy="45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E48F1A-DF73-9889-F0E8-6AAD52E3B7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07920" y="2080245"/>
                  <a:ext cx="18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D40491-E048-9965-702E-A09F319018DA}"/>
                    </a:ext>
                  </a:extLst>
                </p14:cNvPr>
                <p14:cNvContentPartPr/>
                <p14:nvPr/>
              </p14:nvContentPartPr>
              <p14:xfrm>
                <a:off x="4791360" y="2100045"/>
                <a:ext cx="52200" cy="20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D40491-E048-9965-702E-A09F319018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87040" y="2095725"/>
                  <a:ext cx="608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44204E4-55D2-75DD-B491-F0AD851E0449}"/>
                  </a:ext>
                </a:extLst>
              </p14:cNvPr>
              <p14:cNvContentPartPr/>
              <p14:nvPr/>
            </p14:nvContentPartPr>
            <p14:xfrm>
              <a:off x="1378998" y="4692063"/>
              <a:ext cx="48960" cy="6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44204E4-55D2-75DD-B491-F0AD851E044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74678" y="4687743"/>
                <a:ext cx="576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8D383F1-7843-10A8-267A-AED33C55508B}"/>
                  </a:ext>
                </a:extLst>
              </p14:cNvPr>
              <p14:cNvContentPartPr/>
              <p14:nvPr/>
            </p14:nvContentPartPr>
            <p14:xfrm>
              <a:off x="1720873" y="4022963"/>
              <a:ext cx="15840" cy="3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8D383F1-7843-10A8-267A-AED33C55508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716553" y="4018643"/>
                <a:ext cx="24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0D085AD-20DD-4B73-C055-532C1B3403F3}"/>
                  </a:ext>
                </a:extLst>
              </p14:cNvPr>
              <p14:cNvContentPartPr/>
              <p14:nvPr/>
            </p14:nvContentPartPr>
            <p14:xfrm>
              <a:off x="1390655" y="3422120"/>
              <a:ext cx="41760" cy="32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0D085AD-20DD-4B73-C055-532C1B3403F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86335" y="3417800"/>
                <a:ext cx="50400" cy="11880"/>
              </a:xfrm>
              <a:prstGeom prst="rect">
                <a:avLst/>
              </a:prstGeom>
            </p:spPr>
          </p:pic>
        </mc:Fallback>
      </mc:AlternateContent>
      <p:sp>
        <p:nvSpPr>
          <p:cNvPr id="270" name="Textfeld 269">
            <a:extLst>
              <a:ext uri="{FF2B5EF4-FFF2-40B4-BE49-F238E27FC236}">
                <a16:creationId xmlns:a16="http://schemas.microsoft.com/office/drawing/2014/main" id="{CA32A1C9-E880-4AC0-945B-043D53ABAB29}"/>
              </a:ext>
            </a:extLst>
          </p:cNvPr>
          <p:cNvSpPr txBox="1"/>
          <p:nvPr/>
        </p:nvSpPr>
        <p:spPr>
          <a:xfrm>
            <a:off x="1878095" y="3348591"/>
            <a:ext cx="772969" cy="13849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00">
                <a:solidFill>
                  <a:srgbClr val="E71224"/>
                </a:solidFill>
              </a:rPr>
              <a:t>look at typical highest-use of network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7691895-924C-BF70-5ABD-36BBA1B5AC1B}"/>
                  </a:ext>
                </a:extLst>
              </p14:cNvPr>
              <p14:cNvContentPartPr/>
              <p14:nvPr/>
            </p14:nvContentPartPr>
            <p14:xfrm>
              <a:off x="2408015" y="3412760"/>
              <a:ext cx="3960" cy="4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7691895-924C-BF70-5ABD-36BBA1B5AC1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03695" y="3408440"/>
                <a:ext cx="1260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9887B89-DAB2-48FD-C3C2-761828DF8DB2}"/>
                  </a:ext>
                </a:extLst>
              </p14:cNvPr>
              <p14:cNvContentPartPr/>
              <p14:nvPr/>
            </p14:nvContentPartPr>
            <p14:xfrm>
              <a:off x="1375993" y="4020083"/>
              <a:ext cx="40680" cy="14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9887B89-DAB2-48FD-C3C2-761828DF8DB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71673" y="4015763"/>
                <a:ext cx="493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551FF4F-5A0D-C99D-F73C-361449491023}"/>
                  </a:ext>
                </a:extLst>
              </p14:cNvPr>
              <p14:cNvContentPartPr/>
              <p14:nvPr/>
            </p14:nvContentPartPr>
            <p14:xfrm>
              <a:off x="1389313" y="4130963"/>
              <a:ext cx="24120" cy="3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551FF4F-5A0D-C99D-F73C-36144949102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84993" y="4126643"/>
                <a:ext cx="327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EC19DEC-52E3-13A7-069D-38901DD45AB1}"/>
                  </a:ext>
                </a:extLst>
              </p14:cNvPr>
              <p14:cNvContentPartPr/>
              <p14:nvPr/>
            </p14:nvContentPartPr>
            <p14:xfrm>
              <a:off x="1979353" y="4009283"/>
              <a:ext cx="27720" cy="2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EC19DEC-52E3-13A7-069D-38901DD45AB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75033" y="4004963"/>
                <a:ext cx="3636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B8E88FB-4C2B-31A4-83D1-25119863FEEB}"/>
                  </a:ext>
                </a:extLst>
              </p14:cNvPr>
              <p14:cNvContentPartPr/>
              <p14:nvPr/>
            </p14:nvContentPartPr>
            <p14:xfrm>
              <a:off x="2039833" y="3988403"/>
              <a:ext cx="39960" cy="40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B8E88FB-4C2B-31A4-83D1-25119863FE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35513" y="3984083"/>
                <a:ext cx="48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590FE92-8311-418B-ED0A-DD6DAFFF0123}"/>
                  </a:ext>
                </a:extLst>
              </p14:cNvPr>
              <p14:cNvContentPartPr/>
              <p14:nvPr/>
            </p14:nvContentPartPr>
            <p14:xfrm>
              <a:off x="2101393" y="4001363"/>
              <a:ext cx="6480" cy="30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590FE92-8311-418B-ED0A-DD6DAFFF01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97073" y="3997043"/>
                <a:ext cx="15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68F5C8D-C9B2-4940-989C-4B942935E688}"/>
                  </a:ext>
                </a:extLst>
              </p14:cNvPr>
              <p14:cNvContentPartPr/>
              <p14:nvPr/>
            </p14:nvContentPartPr>
            <p14:xfrm>
              <a:off x="2094193" y="4009643"/>
              <a:ext cx="29520" cy="48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68F5C8D-C9B2-4940-989C-4B942935E68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89873" y="4005323"/>
                <a:ext cx="381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38C878E-3B9A-76C4-7ED1-1979DFF47E76}"/>
                  </a:ext>
                </a:extLst>
              </p14:cNvPr>
              <p14:cNvContentPartPr/>
              <p14:nvPr/>
            </p14:nvContentPartPr>
            <p14:xfrm>
              <a:off x="2140633" y="4001003"/>
              <a:ext cx="36000" cy="44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38C878E-3B9A-76C4-7ED1-1979DFF47E7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136313" y="3996683"/>
                <a:ext cx="446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219EE68-05F1-4B81-F373-081F261EB66A}"/>
                  </a:ext>
                </a:extLst>
              </p14:cNvPr>
              <p14:cNvContentPartPr/>
              <p14:nvPr/>
            </p14:nvContentPartPr>
            <p14:xfrm>
              <a:off x="2193553" y="3989483"/>
              <a:ext cx="12600" cy="56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219EE68-05F1-4B81-F373-081F261EB66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89233" y="3985163"/>
                <a:ext cx="212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9D44909-FBCE-2CE5-FC93-20316D8C088D}"/>
                  </a:ext>
                </a:extLst>
              </p14:cNvPr>
              <p14:cNvContentPartPr/>
              <p14:nvPr/>
            </p14:nvContentPartPr>
            <p14:xfrm>
              <a:off x="2217673" y="4007483"/>
              <a:ext cx="23760" cy="33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9D44909-FBCE-2CE5-FC93-20316D8C088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213353" y="4003163"/>
                <a:ext cx="32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A78B444-2752-CBA0-03F3-0E876F100CE7}"/>
                  </a:ext>
                </a:extLst>
              </p14:cNvPr>
              <p14:cNvContentPartPr/>
              <p14:nvPr/>
            </p14:nvContentPartPr>
            <p14:xfrm>
              <a:off x="2252233" y="3993803"/>
              <a:ext cx="32760" cy="637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A78B444-2752-CBA0-03F3-0E876F100CE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47913" y="3989483"/>
                <a:ext cx="414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FFF6CEF-170B-4082-2DBC-730822013838}"/>
                  </a:ext>
                </a:extLst>
              </p14:cNvPr>
              <p14:cNvContentPartPr/>
              <p14:nvPr/>
            </p14:nvContentPartPr>
            <p14:xfrm>
              <a:off x="2297953" y="3974003"/>
              <a:ext cx="36720" cy="50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FFF6CEF-170B-4082-2DBC-73082201383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293633" y="3969683"/>
                <a:ext cx="45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FEED2A4-2845-79BF-C14F-2FE732A3F49E}"/>
                  </a:ext>
                </a:extLst>
              </p14:cNvPr>
              <p14:cNvContentPartPr/>
              <p14:nvPr/>
            </p14:nvContentPartPr>
            <p14:xfrm>
              <a:off x="2322073" y="4061483"/>
              <a:ext cx="1080" cy="6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FEED2A4-2845-79BF-C14F-2FE732A3F49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17753" y="4057163"/>
                <a:ext cx="972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B7524C6-CE3F-6425-8F24-A9DE9771D61E}"/>
                  </a:ext>
                </a:extLst>
              </p14:cNvPr>
              <p14:cNvContentPartPr/>
              <p14:nvPr/>
            </p14:nvContentPartPr>
            <p14:xfrm>
              <a:off x="1529713" y="4001003"/>
              <a:ext cx="38520" cy="45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B7524C6-CE3F-6425-8F24-A9DE9771D61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525393" y="3996683"/>
                <a:ext cx="471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95E733C-C683-1880-F278-CD57524CE5C4}"/>
                  </a:ext>
                </a:extLst>
              </p14:cNvPr>
              <p14:cNvContentPartPr/>
              <p14:nvPr/>
            </p14:nvContentPartPr>
            <p14:xfrm>
              <a:off x="1592353" y="4003883"/>
              <a:ext cx="32040" cy="43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95E733C-C683-1880-F278-CD57524CE5C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88033" y="3999563"/>
                <a:ext cx="406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E3D7FCD-35BD-A692-A1C3-377711A19D6D}"/>
                  </a:ext>
                </a:extLst>
              </p14:cNvPr>
              <p14:cNvContentPartPr/>
              <p14:nvPr/>
            </p14:nvContentPartPr>
            <p14:xfrm>
              <a:off x="1643473" y="4007123"/>
              <a:ext cx="17640" cy="396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E3D7FCD-35BD-A692-A1C3-377711A19D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39153" y="4002803"/>
                <a:ext cx="26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899B6A5-527B-ADFE-2331-CE61E0F188E2}"/>
                  </a:ext>
                </a:extLst>
              </p14:cNvPr>
              <p14:cNvContentPartPr/>
              <p14:nvPr/>
            </p14:nvContentPartPr>
            <p14:xfrm>
              <a:off x="1692433" y="4005323"/>
              <a:ext cx="28080" cy="34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899B6A5-527B-ADFE-2331-CE61E0F188E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88113" y="4001003"/>
                <a:ext cx="367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A90C017-190B-DFA2-4FBE-AC839DBE6534}"/>
                  </a:ext>
                </a:extLst>
              </p14:cNvPr>
              <p14:cNvContentPartPr/>
              <p14:nvPr/>
            </p14:nvContentPartPr>
            <p14:xfrm>
              <a:off x="1750753" y="3996683"/>
              <a:ext cx="9360" cy="48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A90C017-190B-DFA2-4FBE-AC839DBE653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746433" y="3992363"/>
                <a:ext cx="18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E329F76-22BF-FC9F-A7A4-9FB36897FDA7}"/>
                  </a:ext>
                </a:extLst>
              </p14:cNvPr>
              <p14:cNvContentPartPr/>
              <p14:nvPr/>
            </p14:nvContentPartPr>
            <p14:xfrm>
              <a:off x="1746433" y="4013603"/>
              <a:ext cx="30960" cy="7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E329F76-22BF-FC9F-A7A4-9FB36897FDA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742113" y="4009283"/>
                <a:ext cx="396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71FBFEB-F0BA-1D98-EEC1-8D4621178015}"/>
                  </a:ext>
                </a:extLst>
              </p14:cNvPr>
              <p14:cNvContentPartPr/>
              <p14:nvPr/>
            </p14:nvContentPartPr>
            <p14:xfrm>
              <a:off x="1792513" y="4020803"/>
              <a:ext cx="9360" cy="23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71FBFEB-F0BA-1D98-EEC1-8D462117801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788193" y="4016483"/>
                <a:ext cx="18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CEAA2B7-9407-0274-9602-2DB06CF957C8}"/>
                  </a:ext>
                </a:extLst>
              </p14:cNvPr>
              <p14:cNvContentPartPr/>
              <p14:nvPr/>
            </p14:nvContentPartPr>
            <p14:xfrm>
              <a:off x="1797193" y="3993803"/>
              <a:ext cx="1080" cy="2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CEAA2B7-9407-0274-9602-2DB06CF957C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92873" y="3989483"/>
                <a:ext cx="972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59B3490-C0F0-6D10-72C6-91E29FAB28EA}"/>
                  </a:ext>
                </a:extLst>
              </p14:cNvPr>
              <p14:cNvContentPartPr/>
              <p14:nvPr/>
            </p14:nvContentPartPr>
            <p14:xfrm>
              <a:off x="1815913" y="3998843"/>
              <a:ext cx="62640" cy="46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59B3490-C0F0-6D10-72C6-91E29FAB28E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11593" y="3994523"/>
                <a:ext cx="71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B1B79ED-05BB-F9F7-C24F-E89AEDCABDB0}"/>
                  </a:ext>
                </a:extLst>
              </p14:cNvPr>
              <p14:cNvContentPartPr/>
              <p14:nvPr/>
            </p14:nvContentPartPr>
            <p14:xfrm>
              <a:off x="1897633" y="4002083"/>
              <a:ext cx="30960" cy="44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B1B79ED-05BB-F9F7-C24F-E89AEDCABDB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893313" y="3997763"/>
                <a:ext cx="396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A02A061-B372-30C5-223B-2104747F2AD3}"/>
                  </a:ext>
                </a:extLst>
              </p14:cNvPr>
              <p14:cNvContentPartPr/>
              <p14:nvPr/>
            </p14:nvContentPartPr>
            <p14:xfrm>
              <a:off x="1508833" y="4102163"/>
              <a:ext cx="10080" cy="615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A02A061-B372-30C5-223B-2104747F2AD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504513" y="4097843"/>
                <a:ext cx="18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3A468B2-4E02-3DBB-4AA8-83C8BD00A9ED}"/>
                  </a:ext>
                </a:extLst>
              </p14:cNvPr>
              <p14:cNvContentPartPr/>
              <p14:nvPr/>
            </p14:nvContentPartPr>
            <p14:xfrm>
              <a:off x="1547353" y="4112603"/>
              <a:ext cx="32760" cy="42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3A468B2-4E02-3DBB-4AA8-83C8BD00A9E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543033" y="4108283"/>
                <a:ext cx="414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190B0D0-4E3A-59C3-8F76-A943C0ADA6B7}"/>
                  </a:ext>
                </a:extLst>
              </p14:cNvPr>
              <p14:cNvContentPartPr/>
              <p14:nvPr/>
            </p14:nvContentPartPr>
            <p14:xfrm>
              <a:off x="1594873" y="4103963"/>
              <a:ext cx="37800" cy="471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190B0D0-4E3A-59C3-8F76-A943C0ADA6B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90553" y="4099643"/>
                <a:ext cx="464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B900649-694C-66D0-A2F1-223CD3BEB331}"/>
                  </a:ext>
                </a:extLst>
              </p14:cNvPr>
              <p14:cNvContentPartPr/>
              <p14:nvPr/>
            </p14:nvContentPartPr>
            <p14:xfrm>
              <a:off x="1648153" y="4088483"/>
              <a:ext cx="19440" cy="54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B900649-694C-66D0-A2F1-223CD3BEB33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643833" y="4084163"/>
                <a:ext cx="280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3F638D6-ADC6-EAA7-828C-D8D40567EF0D}"/>
                  </a:ext>
                </a:extLst>
              </p14:cNvPr>
              <p14:cNvContentPartPr/>
              <p14:nvPr/>
            </p14:nvContentPartPr>
            <p14:xfrm>
              <a:off x="1667593" y="4097123"/>
              <a:ext cx="38880" cy="48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3F638D6-ADC6-EAA7-828C-D8D40567EF0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663273" y="4092803"/>
                <a:ext cx="475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E5E944F-25B0-00DA-9DB6-D8E1312D02FE}"/>
                  </a:ext>
                </a:extLst>
              </p14:cNvPr>
              <p14:cNvContentPartPr/>
              <p14:nvPr/>
            </p14:nvContentPartPr>
            <p14:xfrm>
              <a:off x="1753273" y="4102523"/>
              <a:ext cx="47160" cy="58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E5E944F-25B0-00DA-9DB6-D8E1312D02F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748953" y="4098203"/>
                <a:ext cx="558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B145346-5A3B-1AA9-5502-DC694E03E2B9}"/>
                  </a:ext>
                </a:extLst>
              </p14:cNvPr>
              <p14:cNvContentPartPr/>
              <p14:nvPr/>
            </p14:nvContentPartPr>
            <p14:xfrm>
              <a:off x="1739593" y="4130243"/>
              <a:ext cx="28800" cy="7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B145346-5A3B-1AA9-5502-DC694E03E2B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735273" y="4125923"/>
                <a:ext cx="374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63BFB78-1E3C-2353-491F-06A4B5D0E6C1}"/>
                  </a:ext>
                </a:extLst>
              </p14:cNvPr>
              <p14:cNvContentPartPr/>
              <p14:nvPr/>
            </p14:nvContentPartPr>
            <p14:xfrm>
              <a:off x="1778473" y="4139963"/>
              <a:ext cx="40320" cy="33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63BFB78-1E3C-2353-491F-06A4B5D0E6C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774153" y="4135643"/>
                <a:ext cx="489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348019C-19CB-C710-0626-B36DAC5A6FB3}"/>
                  </a:ext>
                </a:extLst>
              </p14:cNvPr>
              <p14:cNvContentPartPr/>
              <p14:nvPr/>
            </p14:nvContentPartPr>
            <p14:xfrm>
              <a:off x="1840033" y="4128443"/>
              <a:ext cx="29520" cy="39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348019C-19CB-C710-0626-B36DAC5A6FB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835713" y="4124123"/>
                <a:ext cx="38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DBB0AEC-7BB6-3E59-595B-747AAED57E3B}"/>
                  </a:ext>
                </a:extLst>
              </p14:cNvPr>
              <p14:cNvContentPartPr/>
              <p14:nvPr/>
            </p14:nvContentPartPr>
            <p14:xfrm>
              <a:off x="1926073" y="4122323"/>
              <a:ext cx="7920" cy="49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DBB0AEC-7BB6-3E59-595B-747AAED57E3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921753" y="4118003"/>
                <a:ext cx="165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4FCC35A-3510-C1BC-EF40-7C9B19898BB3}"/>
                  </a:ext>
                </a:extLst>
              </p14:cNvPr>
              <p14:cNvContentPartPr/>
              <p14:nvPr/>
            </p14:nvContentPartPr>
            <p14:xfrm>
              <a:off x="1926793" y="4119083"/>
              <a:ext cx="33840" cy="288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4FCC35A-3510-C1BC-EF40-7C9B19898BB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922473" y="4114763"/>
                <a:ext cx="424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6319EAC-6BFE-C2CB-DAFD-5A5F231E5054}"/>
                  </a:ext>
                </a:extLst>
              </p14:cNvPr>
              <p14:cNvContentPartPr/>
              <p14:nvPr/>
            </p14:nvContentPartPr>
            <p14:xfrm>
              <a:off x="1981153" y="4113323"/>
              <a:ext cx="26640" cy="270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6319EAC-6BFE-C2CB-DAFD-5A5F231E505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976833" y="4109003"/>
                <a:ext cx="352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5995637-FA7E-0291-EC8C-25E1BF2EB78A}"/>
                  </a:ext>
                </a:extLst>
              </p14:cNvPr>
              <p14:cNvContentPartPr/>
              <p14:nvPr/>
            </p14:nvContentPartPr>
            <p14:xfrm>
              <a:off x="2038033" y="4091723"/>
              <a:ext cx="15120" cy="45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5995637-FA7E-0291-EC8C-25E1BF2EB78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033713" y="4087403"/>
                <a:ext cx="23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48C5A1A-3CF3-AA7C-78DB-E42C12264596}"/>
                  </a:ext>
                </a:extLst>
              </p14:cNvPr>
              <p14:cNvContentPartPr/>
              <p14:nvPr/>
            </p14:nvContentPartPr>
            <p14:xfrm>
              <a:off x="2023633" y="4092083"/>
              <a:ext cx="70920" cy="29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48C5A1A-3CF3-AA7C-78DB-E42C1226459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019313" y="4087763"/>
                <a:ext cx="795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8B24753-F9C9-E772-B6E6-2742C3F9A262}"/>
                  </a:ext>
                </a:extLst>
              </p14:cNvPr>
              <p14:cNvContentPartPr/>
              <p14:nvPr/>
            </p14:nvContentPartPr>
            <p14:xfrm>
              <a:off x="2066833" y="4107923"/>
              <a:ext cx="33480" cy="4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8B24753-F9C9-E772-B6E6-2742C3F9A26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062513" y="4103603"/>
                <a:ext cx="421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F3D0D89-0384-9D79-050F-7B90251CB1B4}"/>
                  </a:ext>
                </a:extLst>
              </p14:cNvPr>
              <p14:cNvContentPartPr/>
              <p14:nvPr/>
            </p14:nvContentPartPr>
            <p14:xfrm>
              <a:off x="2107153" y="4104323"/>
              <a:ext cx="61560" cy="21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F3D0D89-0384-9D79-050F-7B90251CB1B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102833" y="4100003"/>
                <a:ext cx="702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AA9AB6D-4BCB-2F50-3F47-CCDC04A3B92C}"/>
                  </a:ext>
                </a:extLst>
              </p14:cNvPr>
              <p14:cNvContentPartPr/>
              <p14:nvPr/>
            </p14:nvContentPartPr>
            <p14:xfrm>
              <a:off x="2174113" y="4099283"/>
              <a:ext cx="48600" cy="27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AA9AB6D-4BCB-2F50-3F47-CCDC04A3B92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169793" y="4094963"/>
                <a:ext cx="57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D5F3241-FE40-0378-AFFB-33208F951617}"/>
                  </a:ext>
                </a:extLst>
              </p14:cNvPr>
              <p14:cNvContentPartPr/>
              <p14:nvPr/>
            </p14:nvContentPartPr>
            <p14:xfrm>
              <a:off x="2232793" y="4066883"/>
              <a:ext cx="68760" cy="828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D5F3241-FE40-0378-AFFB-33208F95161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228473" y="4062563"/>
                <a:ext cx="774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3A4207C-C1A5-D5A5-96D8-D3F7E55CFE9B}"/>
                  </a:ext>
                </a:extLst>
              </p14:cNvPr>
              <p14:cNvContentPartPr/>
              <p14:nvPr/>
            </p14:nvContentPartPr>
            <p14:xfrm>
              <a:off x="3306613" y="3099915"/>
              <a:ext cx="3123000" cy="1836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3A4207C-C1A5-D5A5-96D8-D3F7E55CFE9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302293" y="3095595"/>
                <a:ext cx="3131640" cy="18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30BCFD5-EA5F-C4C4-BD3E-BA68D8EC9A88}"/>
                  </a:ext>
                </a:extLst>
              </p14:cNvPr>
              <p14:cNvContentPartPr/>
              <p14:nvPr/>
            </p14:nvContentPartPr>
            <p14:xfrm>
              <a:off x="3494533" y="3217995"/>
              <a:ext cx="110520" cy="1530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30BCFD5-EA5F-C4C4-BD3E-BA68D8EC9A8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490213" y="3213675"/>
                <a:ext cx="119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8095D8A-1E51-4B6B-D865-7DFAE646C5A4}"/>
                  </a:ext>
                </a:extLst>
              </p14:cNvPr>
              <p14:cNvContentPartPr/>
              <p14:nvPr/>
            </p14:nvContentPartPr>
            <p14:xfrm>
              <a:off x="3662653" y="3222675"/>
              <a:ext cx="76320" cy="1479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8095D8A-1E51-4B6B-D865-7DFAE646C5A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658333" y="3218355"/>
                <a:ext cx="849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C433C1A-B60C-1738-CE03-858201312F11}"/>
                  </a:ext>
                </a:extLst>
              </p14:cNvPr>
              <p14:cNvContentPartPr/>
              <p14:nvPr/>
            </p14:nvContentPartPr>
            <p14:xfrm>
              <a:off x="3681733" y="3284955"/>
              <a:ext cx="39600" cy="9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C433C1A-B60C-1738-CE03-858201312F1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677413" y="3280635"/>
                <a:ext cx="48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599481F-F540-BC62-0A46-F478BFEB303D}"/>
                  </a:ext>
                </a:extLst>
              </p14:cNvPr>
              <p14:cNvContentPartPr/>
              <p14:nvPr/>
            </p14:nvContentPartPr>
            <p14:xfrm>
              <a:off x="3787933" y="3199275"/>
              <a:ext cx="123480" cy="1609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599481F-F540-BC62-0A46-F478BFEB303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783613" y="3194955"/>
                <a:ext cx="1321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BD50631-463D-0625-C4BE-76D3B6032955}"/>
                  </a:ext>
                </a:extLst>
              </p14:cNvPr>
              <p14:cNvContentPartPr/>
              <p14:nvPr/>
            </p14:nvContentPartPr>
            <p14:xfrm>
              <a:off x="3524413" y="3529755"/>
              <a:ext cx="75600" cy="1785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BD50631-463D-0625-C4BE-76D3B603295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520093" y="3525435"/>
                <a:ext cx="842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DDBEFC5-E63E-E942-BF69-2D15C9349824}"/>
                  </a:ext>
                </a:extLst>
              </p14:cNvPr>
              <p14:cNvContentPartPr/>
              <p14:nvPr/>
            </p14:nvContentPartPr>
            <p14:xfrm>
              <a:off x="3627013" y="3528315"/>
              <a:ext cx="58320" cy="1908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DDBEFC5-E63E-E942-BF69-2D15C934982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622693" y="3523995"/>
                <a:ext cx="669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47DD367-B6EE-AB5A-1503-9E9F80C388E6}"/>
                  </a:ext>
                </a:extLst>
              </p14:cNvPr>
              <p14:cNvContentPartPr/>
              <p14:nvPr/>
            </p14:nvContentPartPr>
            <p14:xfrm>
              <a:off x="2819173" y="4166955"/>
              <a:ext cx="46800" cy="831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47DD367-B6EE-AB5A-1503-9E9F80C388E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814853" y="4162635"/>
                <a:ext cx="554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DC0005F-397A-9177-90E6-819D9017BD7B}"/>
                  </a:ext>
                </a:extLst>
              </p14:cNvPr>
              <p14:cNvContentPartPr/>
              <p14:nvPr/>
            </p14:nvContentPartPr>
            <p14:xfrm>
              <a:off x="2876773" y="4161915"/>
              <a:ext cx="41760" cy="734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DC0005F-397A-9177-90E6-819D9017BD7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872453" y="4157595"/>
                <a:ext cx="504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7DE0B7D-18DD-E050-16BF-8D2092CDB263}"/>
                  </a:ext>
                </a:extLst>
              </p14:cNvPr>
              <p14:cNvContentPartPr/>
              <p14:nvPr/>
            </p14:nvContentPartPr>
            <p14:xfrm>
              <a:off x="2932933" y="4192875"/>
              <a:ext cx="17640" cy="9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7DE0B7D-18DD-E050-16BF-8D2092CDB26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928613" y="4188555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8D40136-C39B-46AC-1ECA-713C4CF2899A}"/>
                  </a:ext>
                </a:extLst>
              </p14:cNvPr>
              <p14:cNvContentPartPr/>
              <p14:nvPr/>
            </p14:nvContentPartPr>
            <p14:xfrm>
              <a:off x="2981893" y="4137075"/>
              <a:ext cx="34920" cy="835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8D40136-C39B-46AC-1ECA-713C4CF2899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977573" y="4132755"/>
                <a:ext cx="435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5DAF933-11C6-8196-D3B8-F7F6DA04191D}"/>
                  </a:ext>
                </a:extLst>
              </p14:cNvPr>
              <p14:cNvContentPartPr/>
              <p14:nvPr/>
            </p14:nvContentPartPr>
            <p14:xfrm>
              <a:off x="3033373" y="4160475"/>
              <a:ext cx="33120" cy="43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5DAF933-11C6-8196-D3B8-F7F6DA04191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029053" y="4156155"/>
                <a:ext cx="417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C41BFEE-D829-FD23-63E6-F77E7C7E52FB}"/>
                  </a:ext>
                </a:extLst>
              </p14:cNvPr>
              <p14:cNvContentPartPr/>
              <p14:nvPr/>
            </p14:nvContentPartPr>
            <p14:xfrm>
              <a:off x="3073693" y="4153995"/>
              <a:ext cx="18720" cy="55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C41BFEE-D829-FD23-63E6-F77E7C7E52F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069373" y="4149675"/>
                <a:ext cx="273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1259D52-2826-68C6-78C7-59CC64CBABAE}"/>
                  </a:ext>
                </a:extLst>
              </p14:cNvPr>
              <p14:cNvContentPartPr/>
              <p14:nvPr/>
            </p14:nvContentPartPr>
            <p14:xfrm>
              <a:off x="3116173" y="4120875"/>
              <a:ext cx="14760" cy="680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1259D52-2826-68C6-78C7-59CC64CBABA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111853" y="4116555"/>
                <a:ext cx="234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502737DB-C710-4A1F-84E8-8C240FBBDB9E}"/>
                  </a:ext>
                </a:extLst>
              </p14:cNvPr>
              <p14:cNvContentPartPr/>
              <p14:nvPr/>
            </p14:nvContentPartPr>
            <p14:xfrm>
              <a:off x="3121213" y="4128435"/>
              <a:ext cx="35280" cy="374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502737DB-C710-4A1F-84E8-8C240FBBDB9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116893" y="4124115"/>
                <a:ext cx="43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3384313-0074-1738-4155-3C978000B701}"/>
                  </a:ext>
                </a:extLst>
              </p14:cNvPr>
              <p14:cNvContentPartPr/>
              <p14:nvPr/>
            </p14:nvContentPartPr>
            <p14:xfrm>
              <a:off x="3174493" y="4099995"/>
              <a:ext cx="16920" cy="738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3384313-0074-1738-4155-3C978000B70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170173" y="4095675"/>
                <a:ext cx="255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2138982-13F6-39D2-D4B9-BC6347BAA31C}"/>
                  </a:ext>
                </a:extLst>
              </p14:cNvPr>
              <p14:cNvContentPartPr/>
              <p14:nvPr/>
            </p14:nvContentPartPr>
            <p14:xfrm>
              <a:off x="3187453" y="4121595"/>
              <a:ext cx="50400" cy="489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2138982-13F6-39D2-D4B9-BC6347BAA31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183133" y="4117275"/>
                <a:ext cx="590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82809FA-0A30-B121-F3C0-59477E922C12}"/>
                  </a:ext>
                </a:extLst>
              </p14:cNvPr>
              <p14:cNvContentPartPr/>
              <p14:nvPr/>
            </p14:nvContentPartPr>
            <p14:xfrm>
              <a:off x="3231373" y="4116555"/>
              <a:ext cx="40680" cy="579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82809FA-0A30-B121-F3C0-59477E922C1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227053" y="4112235"/>
                <a:ext cx="493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16F18C3-A059-18C4-05BC-51D0586612D4}"/>
                  </a:ext>
                </a:extLst>
              </p14:cNvPr>
              <p14:cNvContentPartPr/>
              <p14:nvPr/>
            </p14:nvContentPartPr>
            <p14:xfrm>
              <a:off x="3292213" y="4105755"/>
              <a:ext cx="31320" cy="554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16F18C3-A059-18C4-05BC-51D0586612D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287893" y="4101435"/>
                <a:ext cx="399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D09C9D0-1705-91A6-DF6E-78213C1C747F}"/>
                  </a:ext>
                </a:extLst>
              </p14:cNvPr>
              <p14:cNvContentPartPr/>
              <p14:nvPr/>
            </p14:nvContentPartPr>
            <p14:xfrm>
              <a:off x="6410893" y="3167955"/>
              <a:ext cx="109440" cy="190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D09C9D0-1705-91A6-DF6E-78213C1C747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406573" y="3163635"/>
                <a:ext cx="11808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570782D-9C4B-14AD-BE17-93FFD49F79B5}"/>
              </a:ext>
            </a:extLst>
          </p:cNvPr>
          <p:cNvGrpSpPr/>
          <p:nvPr/>
        </p:nvGrpSpPr>
        <p:grpSpPr>
          <a:xfrm>
            <a:off x="4147933" y="3851235"/>
            <a:ext cx="492840" cy="157680"/>
            <a:chOff x="4147933" y="3851235"/>
            <a:chExt cx="49284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B97A30F-99EE-43CC-99D0-09EC59A94087}"/>
                    </a:ext>
                  </a:extLst>
                </p14:cNvPr>
                <p14:cNvContentPartPr/>
                <p14:nvPr/>
              </p14:nvContentPartPr>
              <p14:xfrm>
                <a:off x="4147933" y="3882915"/>
                <a:ext cx="29160" cy="126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B97A30F-99EE-43CC-99D0-09EC59A9408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43613" y="3878595"/>
                  <a:ext cx="37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0BD955B-CE71-88DA-AD7D-D7D62964DE6A}"/>
                    </a:ext>
                  </a:extLst>
                </p14:cNvPr>
                <p14:cNvContentPartPr/>
                <p14:nvPr/>
              </p14:nvContentPartPr>
              <p14:xfrm>
                <a:off x="4209853" y="3883995"/>
                <a:ext cx="76320" cy="95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0BD955B-CE71-88DA-AD7D-D7D62964DE6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05533" y="3879675"/>
                  <a:ext cx="84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FF1FD37-B4FE-4A19-0B76-AE7F785809B5}"/>
                    </a:ext>
                  </a:extLst>
                </p14:cNvPr>
                <p14:cNvContentPartPr/>
                <p14:nvPr/>
              </p14:nvContentPartPr>
              <p14:xfrm>
                <a:off x="4337653" y="3862395"/>
                <a:ext cx="83520" cy="100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FF1FD37-B4FE-4A19-0B76-AE7F785809B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33333" y="3858075"/>
                  <a:ext cx="92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7CB68E5-5327-4E1F-619B-BC533FD842A3}"/>
                    </a:ext>
                  </a:extLst>
                </p14:cNvPr>
                <p14:cNvContentPartPr/>
                <p14:nvPr/>
              </p14:nvContentPartPr>
              <p14:xfrm>
                <a:off x="4431613" y="3851235"/>
                <a:ext cx="36360" cy="1098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7CB68E5-5327-4E1F-619B-BC533FD842A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27293" y="3846915"/>
                  <a:ext cx="4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B9FD06C-A2E0-1EFC-1EC4-E334E9416C8F}"/>
                    </a:ext>
                  </a:extLst>
                </p14:cNvPr>
                <p14:cNvContentPartPr/>
                <p14:nvPr/>
              </p14:nvContentPartPr>
              <p14:xfrm>
                <a:off x="4504333" y="3893355"/>
                <a:ext cx="12600" cy="96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B9FD06C-A2E0-1EFC-1EC4-E334E9416C8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00013" y="3889035"/>
                  <a:ext cx="21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7B850BF-7E29-7B08-D713-FEA851265016}"/>
                    </a:ext>
                  </a:extLst>
                </p14:cNvPr>
                <p14:cNvContentPartPr/>
                <p14:nvPr/>
              </p14:nvContentPartPr>
              <p14:xfrm>
                <a:off x="4500733" y="3874995"/>
                <a:ext cx="48240" cy="74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7B850BF-7E29-7B08-D713-FEA85126501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96413" y="3870675"/>
                  <a:ext cx="56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6357816-A527-5AFE-55D5-F818132A2CE2}"/>
                    </a:ext>
                  </a:extLst>
                </p14:cNvPr>
                <p14:cNvContentPartPr/>
                <p14:nvPr/>
              </p14:nvContentPartPr>
              <p14:xfrm>
                <a:off x="4582453" y="3859155"/>
                <a:ext cx="58320" cy="842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6357816-A527-5AFE-55D5-F818132A2CE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78133" y="3854835"/>
                  <a:ext cx="6696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2ABC973-7D12-2A08-EB9A-475B12D994B5}"/>
              </a:ext>
            </a:extLst>
          </p:cNvPr>
          <p:cNvGrpSpPr/>
          <p:nvPr/>
        </p:nvGrpSpPr>
        <p:grpSpPr>
          <a:xfrm>
            <a:off x="3561853" y="4744035"/>
            <a:ext cx="454320" cy="175680"/>
            <a:chOff x="3561853" y="4744035"/>
            <a:chExt cx="45432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E88E28B-7630-1D79-9190-F7DEA28AB23A}"/>
                    </a:ext>
                  </a:extLst>
                </p14:cNvPr>
                <p14:cNvContentPartPr/>
                <p14:nvPr/>
              </p14:nvContentPartPr>
              <p14:xfrm>
                <a:off x="3561853" y="4822875"/>
                <a:ext cx="30600" cy="712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E88E28B-7630-1D79-9190-F7DEA28AB2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57533" y="4818555"/>
                  <a:ext cx="39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39363B3-4B8A-ECD8-C8B0-C7E0F9BB93DC}"/>
                    </a:ext>
                  </a:extLst>
                </p14:cNvPr>
                <p14:cNvContentPartPr/>
                <p14:nvPr/>
              </p14:nvContentPartPr>
              <p14:xfrm>
                <a:off x="3601453" y="4835115"/>
                <a:ext cx="10080" cy="84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39363B3-4B8A-ECD8-C8B0-C7E0F9BB93D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97133" y="4830795"/>
                  <a:ext cx="18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15084DE-7D3E-CAB0-1EC7-6B4B586A2ED3}"/>
                    </a:ext>
                  </a:extLst>
                </p14:cNvPr>
                <p14:cNvContentPartPr/>
                <p14:nvPr/>
              </p14:nvContentPartPr>
              <p14:xfrm>
                <a:off x="3612253" y="4825395"/>
                <a:ext cx="21600" cy="493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15084DE-7D3E-CAB0-1EC7-6B4B586A2ED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07933" y="4821075"/>
                  <a:ext cx="30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FE175BA-348F-CC61-6992-AFBEC8515C93}"/>
                    </a:ext>
                  </a:extLst>
                </p14:cNvPr>
                <p14:cNvContentPartPr/>
                <p14:nvPr/>
              </p14:nvContentPartPr>
              <p14:xfrm>
                <a:off x="3647533" y="4823235"/>
                <a:ext cx="25560" cy="338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FE175BA-348F-CC61-6992-AFBEC8515C9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43213" y="4818915"/>
                  <a:ext cx="34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9F8F769-1B17-BB9D-8DEF-6A96EF9B20BB}"/>
                    </a:ext>
                  </a:extLst>
                </p14:cNvPr>
                <p14:cNvContentPartPr/>
                <p14:nvPr/>
              </p14:nvContentPartPr>
              <p14:xfrm>
                <a:off x="3685693" y="4823235"/>
                <a:ext cx="15120" cy="27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9F8F769-1B17-BB9D-8DEF-6A96EF9B20B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81373" y="4818915"/>
                  <a:ext cx="23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751CA05-F272-762B-BCD9-B2967097F5FE}"/>
                    </a:ext>
                  </a:extLst>
                </p14:cNvPr>
                <p14:cNvContentPartPr/>
                <p14:nvPr/>
              </p14:nvContentPartPr>
              <p14:xfrm>
                <a:off x="3711253" y="4776075"/>
                <a:ext cx="36360" cy="637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751CA05-F272-762B-BCD9-B2967097F5F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06933" y="4771755"/>
                  <a:ext cx="45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56635E3-BEB0-49B8-EABC-5F6DEDE898BD}"/>
                    </a:ext>
                  </a:extLst>
                </p14:cNvPr>
                <p14:cNvContentPartPr/>
                <p14:nvPr/>
              </p14:nvContentPartPr>
              <p14:xfrm>
                <a:off x="3752653" y="4789035"/>
                <a:ext cx="27720" cy="69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56635E3-BEB0-49B8-EABC-5F6DEDE898B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48333" y="4784715"/>
                  <a:ext cx="36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E431E0F-4D90-E867-0330-C08461877B13}"/>
                    </a:ext>
                  </a:extLst>
                </p14:cNvPr>
                <p14:cNvContentPartPr/>
                <p14:nvPr/>
              </p14:nvContentPartPr>
              <p14:xfrm>
                <a:off x="3798373" y="4818195"/>
                <a:ext cx="30960" cy="18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E431E0F-4D90-E867-0330-C08461877B1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94053" y="4813875"/>
                  <a:ext cx="39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600AE35-D8D1-DF5C-0C51-0C9E70A8E052}"/>
                    </a:ext>
                  </a:extLst>
                </p14:cNvPr>
                <p14:cNvContentPartPr/>
                <p14:nvPr/>
              </p14:nvContentPartPr>
              <p14:xfrm>
                <a:off x="3811333" y="4857435"/>
                <a:ext cx="26280" cy="75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600AE35-D8D1-DF5C-0C51-0C9E70A8E05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07013" y="4853115"/>
                  <a:ext cx="34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7B53F44-1EA1-0DAA-8DFC-03ED37B78FC3}"/>
                    </a:ext>
                  </a:extLst>
                </p14:cNvPr>
                <p14:cNvContentPartPr/>
                <p14:nvPr/>
              </p14:nvContentPartPr>
              <p14:xfrm>
                <a:off x="3856333" y="4771755"/>
                <a:ext cx="35280" cy="109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7B53F44-1EA1-0DAA-8DFC-03ED37B78FC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852013" y="4767435"/>
                  <a:ext cx="43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1C70368-CA91-58F9-6949-1BEB64CB0CCC}"/>
                    </a:ext>
                  </a:extLst>
                </p14:cNvPr>
                <p14:cNvContentPartPr/>
                <p14:nvPr/>
              </p14:nvContentPartPr>
              <p14:xfrm>
                <a:off x="3911053" y="4823955"/>
                <a:ext cx="6480" cy="316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1C70368-CA91-58F9-6949-1BEB64CB0CC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06733" y="4819635"/>
                  <a:ext cx="15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5C40204-8179-80CD-9F6F-38B876A51321}"/>
                    </a:ext>
                  </a:extLst>
                </p14:cNvPr>
                <p14:cNvContentPartPr/>
                <p14:nvPr/>
              </p14:nvContentPartPr>
              <p14:xfrm>
                <a:off x="3937693" y="4744035"/>
                <a:ext cx="9360" cy="111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5C40204-8179-80CD-9F6F-38B876A5132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33373" y="4739715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4F2D704-5E4C-C452-B408-4B60098B7DC4}"/>
                    </a:ext>
                  </a:extLst>
                </p14:cNvPr>
                <p14:cNvContentPartPr/>
                <p14:nvPr/>
              </p14:nvContentPartPr>
              <p14:xfrm>
                <a:off x="3965053" y="4758075"/>
                <a:ext cx="8640" cy="900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4F2D704-5E4C-C452-B408-4B60098B7DC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60733" y="4753755"/>
                  <a:ext cx="17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5F24212-C32C-8046-8F48-01C6F2977BAB}"/>
                    </a:ext>
                  </a:extLst>
                </p14:cNvPr>
                <p14:cNvContentPartPr/>
                <p14:nvPr/>
              </p14:nvContentPartPr>
              <p14:xfrm>
                <a:off x="3954973" y="4795515"/>
                <a:ext cx="14760" cy="21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5F24212-C32C-8046-8F48-01C6F2977BA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50653" y="4791195"/>
                  <a:ext cx="234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D0469C2-E610-EB7C-CC44-425AAE7688DA}"/>
                    </a:ext>
                  </a:extLst>
                </p14:cNvPr>
                <p14:cNvContentPartPr/>
                <p14:nvPr/>
              </p14:nvContentPartPr>
              <p14:xfrm>
                <a:off x="3991333" y="4765635"/>
                <a:ext cx="24840" cy="745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D0469C2-E610-EB7C-CC44-425AAE7688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87013" y="4761315"/>
                  <a:ext cx="334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3214ECC-C09C-5F51-76EE-73C9D73FEF2E}"/>
                  </a:ext>
                </a:extLst>
              </p14:cNvPr>
              <p14:cNvContentPartPr/>
              <p14:nvPr/>
            </p14:nvContentPartPr>
            <p14:xfrm>
              <a:off x="3649333" y="4578435"/>
              <a:ext cx="144000" cy="13680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3214ECC-C09C-5F51-76EE-73C9D73FEF2E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645013" y="4574115"/>
                <a:ext cx="1526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66FD0B7-FC01-1E3B-35B7-2CB3C548BA65}"/>
              </a:ext>
            </a:extLst>
          </p:cNvPr>
          <p:cNvGrpSpPr/>
          <p:nvPr/>
        </p:nvGrpSpPr>
        <p:grpSpPr>
          <a:xfrm>
            <a:off x="4323973" y="4560435"/>
            <a:ext cx="603360" cy="325080"/>
            <a:chOff x="4323973" y="4560435"/>
            <a:chExt cx="6033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AFFE75B-B17B-57E0-9691-63016883DEE8}"/>
                    </a:ext>
                  </a:extLst>
                </p14:cNvPr>
                <p14:cNvContentPartPr/>
                <p14:nvPr/>
              </p14:nvContentPartPr>
              <p14:xfrm>
                <a:off x="4323973" y="4781115"/>
                <a:ext cx="47880" cy="806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AFFE75B-B17B-57E0-9691-63016883DEE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19653" y="4776795"/>
                  <a:ext cx="56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723AC82-59E5-7ABC-C167-5ABC50530B0F}"/>
                    </a:ext>
                  </a:extLst>
                </p14:cNvPr>
                <p14:cNvContentPartPr/>
                <p14:nvPr/>
              </p14:nvContentPartPr>
              <p14:xfrm>
                <a:off x="4367533" y="4822155"/>
                <a:ext cx="23040" cy="44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723AC82-59E5-7ABC-C167-5ABC50530B0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63213" y="4817835"/>
                  <a:ext cx="31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DDA0E2F-175D-9E88-1C82-D3CA8811FB05}"/>
                    </a:ext>
                  </a:extLst>
                </p14:cNvPr>
                <p14:cNvContentPartPr/>
                <p14:nvPr/>
              </p14:nvContentPartPr>
              <p14:xfrm>
                <a:off x="4409293" y="4818195"/>
                <a:ext cx="28080" cy="67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DDA0E2F-175D-9E88-1C82-D3CA8811FB0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04973" y="4813875"/>
                  <a:ext cx="36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997859E-D179-5EF3-9B26-4A0E2260E12D}"/>
                    </a:ext>
                  </a:extLst>
                </p14:cNvPr>
                <p14:cNvContentPartPr/>
                <p14:nvPr/>
              </p14:nvContentPartPr>
              <p14:xfrm>
                <a:off x="4448533" y="4808475"/>
                <a:ext cx="39240" cy="561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997859E-D179-5EF3-9B26-4A0E2260E12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44213" y="4804155"/>
                  <a:ext cx="47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64B1DAA-4243-5621-B98D-493232B9521E}"/>
                    </a:ext>
                  </a:extLst>
                </p14:cNvPr>
                <p14:cNvContentPartPr/>
                <p14:nvPr/>
              </p14:nvContentPartPr>
              <p14:xfrm>
                <a:off x="4494613" y="4814235"/>
                <a:ext cx="21600" cy="316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64B1DAA-4243-5621-B98D-493232B9521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490293" y="4809915"/>
                  <a:ext cx="30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1ACC42D-7955-28FE-E52B-CB6339E1DF5D}"/>
                    </a:ext>
                  </a:extLst>
                </p14:cNvPr>
                <p14:cNvContentPartPr/>
                <p14:nvPr/>
              </p14:nvContentPartPr>
              <p14:xfrm>
                <a:off x="4532053" y="4818195"/>
                <a:ext cx="6840" cy="20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1ACC42D-7955-28FE-E52B-CB6339E1DF5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527733" y="4813875"/>
                  <a:ext cx="15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742DDCC-1CFF-FE15-A8C6-F64C06EFF4DE}"/>
                    </a:ext>
                  </a:extLst>
                </p14:cNvPr>
                <p14:cNvContentPartPr/>
                <p14:nvPr/>
              </p14:nvContentPartPr>
              <p14:xfrm>
                <a:off x="4548613" y="4776435"/>
                <a:ext cx="30600" cy="500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742DDCC-1CFF-FE15-A8C6-F64C06EFF4D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544293" y="4772115"/>
                  <a:ext cx="39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5BC5368-E0B9-4871-4F74-8644C4016A68}"/>
                    </a:ext>
                  </a:extLst>
                </p14:cNvPr>
                <p14:cNvContentPartPr/>
                <p14:nvPr/>
              </p14:nvContentPartPr>
              <p14:xfrm>
                <a:off x="4562293" y="4798755"/>
                <a:ext cx="34920" cy="25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5BC5368-E0B9-4871-4F74-8644C4016A6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557973" y="4794435"/>
                  <a:ext cx="435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D1D9503-A4C8-EE60-F6F7-40B8251D8C08}"/>
                    </a:ext>
                  </a:extLst>
                </p14:cNvPr>
                <p14:cNvContentPartPr/>
                <p14:nvPr/>
              </p14:nvContentPartPr>
              <p14:xfrm>
                <a:off x="4593253" y="4781835"/>
                <a:ext cx="43560" cy="81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D1D9503-A4C8-EE60-F6F7-40B8251D8C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588933" y="4777515"/>
                  <a:ext cx="52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5AB441B-FC27-DE86-62B1-1540BBDAD31C}"/>
                    </a:ext>
                  </a:extLst>
                </p14:cNvPr>
                <p14:cNvContentPartPr/>
                <p14:nvPr/>
              </p14:nvContentPartPr>
              <p14:xfrm>
                <a:off x="4670293" y="4786155"/>
                <a:ext cx="30600" cy="97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5AB441B-FC27-DE86-62B1-1540BBDAD31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65973" y="4781835"/>
                  <a:ext cx="392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9CF4480-E982-1ABA-0F05-95DBFEAA28E2}"/>
                    </a:ext>
                  </a:extLst>
                </p14:cNvPr>
                <p14:cNvContentPartPr/>
                <p14:nvPr/>
              </p14:nvContentPartPr>
              <p14:xfrm>
                <a:off x="4661293" y="4828275"/>
                <a:ext cx="37440" cy="79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9CF4480-E982-1ABA-0F05-95DBFEAA28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656973" y="4823955"/>
                  <a:ext cx="460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B3FE12A-BBCB-FAF8-F04E-DC25357DA365}"/>
                    </a:ext>
                  </a:extLst>
                </p14:cNvPr>
                <p14:cNvContentPartPr/>
                <p14:nvPr/>
              </p14:nvContentPartPr>
              <p14:xfrm>
                <a:off x="4728973" y="4739715"/>
                <a:ext cx="41400" cy="1152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B3FE12A-BBCB-FAF8-F04E-DC25357DA36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724653" y="4735395"/>
                  <a:ext cx="500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28B0D80-BD07-110D-C60A-F8FB49CA1A84}"/>
                    </a:ext>
                  </a:extLst>
                </p14:cNvPr>
                <p14:cNvContentPartPr/>
                <p14:nvPr/>
              </p14:nvContentPartPr>
              <p14:xfrm>
                <a:off x="4781533" y="4789035"/>
                <a:ext cx="32400" cy="237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28B0D80-BD07-110D-C60A-F8FB49CA1A8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77213" y="4784715"/>
                  <a:ext cx="4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D2DEF09-E7FE-79AC-DEF0-CF0731359F4F}"/>
                    </a:ext>
                  </a:extLst>
                </p14:cNvPr>
                <p14:cNvContentPartPr/>
                <p14:nvPr/>
              </p14:nvContentPartPr>
              <p14:xfrm>
                <a:off x="4781533" y="4796595"/>
                <a:ext cx="30600" cy="709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D2DEF09-E7FE-79AC-DEF0-CF0731359F4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777213" y="4792275"/>
                  <a:ext cx="3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FCD4253-516B-A647-EBA1-73FA42665793}"/>
                    </a:ext>
                  </a:extLst>
                </p14:cNvPr>
                <p14:cNvContentPartPr/>
                <p14:nvPr/>
              </p14:nvContentPartPr>
              <p14:xfrm>
                <a:off x="4836613" y="4773555"/>
                <a:ext cx="8280" cy="784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FCD4253-516B-A647-EBA1-73FA4266579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32293" y="4769235"/>
                  <a:ext cx="16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F50EE38-43C5-8B47-78D0-9E7E420A6109}"/>
                    </a:ext>
                  </a:extLst>
                </p14:cNvPr>
                <p14:cNvContentPartPr/>
                <p14:nvPr/>
              </p14:nvContentPartPr>
              <p14:xfrm>
                <a:off x="4821133" y="4813875"/>
                <a:ext cx="39240" cy="15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F50EE38-43C5-8B47-78D0-9E7E420A610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816813" y="4809555"/>
                  <a:ext cx="47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69298FD-3456-9AD6-4FFC-95A344917608}"/>
                    </a:ext>
                  </a:extLst>
                </p14:cNvPr>
                <p14:cNvContentPartPr/>
                <p14:nvPr/>
              </p14:nvContentPartPr>
              <p14:xfrm>
                <a:off x="4858213" y="4798395"/>
                <a:ext cx="19440" cy="406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69298FD-3456-9AD6-4FFC-95A34491760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853893" y="4794075"/>
                  <a:ext cx="28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56CEE56-DA88-332D-B57B-829DDD51E5DC}"/>
                    </a:ext>
                  </a:extLst>
                </p14:cNvPr>
                <p14:cNvContentPartPr/>
                <p14:nvPr/>
              </p14:nvContentPartPr>
              <p14:xfrm>
                <a:off x="4889893" y="4785795"/>
                <a:ext cx="37440" cy="734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56CEE56-DA88-332D-B57B-829DDD51E5D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885573" y="4781475"/>
                  <a:ext cx="46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A47BF7E-09C8-923A-9F19-923BB5D587A8}"/>
                    </a:ext>
                  </a:extLst>
                </p14:cNvPr>
                <p14:cNvContentPartPr/>
                <p14:nvPr/>
              </p14:nvContentPartPr>
              <p14:xfrm>
                <a:off x="4729333" y="4878315"/>
                <a:ext cx="360" cy="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A47BF7E-09C8-923A-9F19-923BB5D587A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25013" y="487399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DCE0E4D-17E8-10C8-EDED-59432FA063AA}"/>
                    </a:ext>
                  </a:extLst>
                </p14:cNvPr>
                <p14:cNvContentPartPr/>
                <p14:nvPr/>
              </p14:nvContentPartPr>
              <p14:xfrm>
                <a:off x="4728613" y="4868955"/>
                <a:ext cx="42480" cy="122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DCE0E4D-17E8-10C8-EDED-59432FA063A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24293" y="4864635"/>
                  <a:ext cx="51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1474152-E317-AD1E-73AF-823866A7D08E}"/>
                    </a:ext>
                  </a:extLst>
                </p14:cNvPr>
                <p14:cNvContentPartPr/>
                <p14:nvPr/>
              </p14:nvContentPartPr>
              <p14:xfrm>
                <a:off x="4458253" y="4560435"/>
                <a:ext cx="169920" cy="1670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1474152-E317-AD1E-73AF-823866A7D08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53933" y="4556115"/>
                  <a:ext cx="178560" cy="17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57C11DC5-953D-4078-86A2-8F05A4BC555F}"/>
              </a:ext>
            </a:extLst>
          </p:cNvPr>
          <p:cNvSpPr txBox="1"/>
          <p:nvPr/>
        </p:nvSpPr>
        <p:spPr>
          <a:xfrm>
            <a:off x="3413844" y="3889178"/>
            <a:ext cx="380232" cy="21544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800">
                <a:solidFill>
                  <a:srgbClr val="E71224"/>
                </a:solidFill>
              </a:rPr>
              <a:t>Core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262DF55-FBF2-FEF1-BBFC-9D173B34F400}"/>
              </a:ext>
            </a:extLst>
          </p:cNvPr>
          <p:cNvGrpSpPr/>
          <p:nvPr/>
        </p:nvGrpSpPr>
        <p:grpSpPr>
          <a:xfrm>
            <a:off x="3523333" y="4273155"/>
            <a:ext cx="985320" cy="207000"/>
            <a:chOff x="3523333" y="4273155"/>
            <a:chExt cx="98532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64FBEFB-05D5-EAB5-1548-74A936F1C2E4}"/>
                    </a:ext>
                  </a:extLst>
                </p14:cNvPr>
                <p14:cNvContentPartPr/>
                <p14:nvPr/>
              </p14:nvContentPartPr>
              <p14:xfrm>
                <a:off x="3523333" y="4374315"/>
                <a:ext cx="55080" cy="853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64FBEFB-05D5-EAB5-1548-74A936F1C2E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519013" y="4369995"/>
                  <a:ext cx="63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A4ADB3F-2504-675D-BF39-DE8AEFCC3F67}"/>
                    </a:ext>
                  </a:extLst>
                </p14:cNvPr>
                <p14:cNvContentPartPr/>
                <p14:nvPr/>
              </p14:nvContentPartPr>
              <p14:xfrm>
                <a:off x="3597133" y="4387275"/>
                <a:ext cx="55800" cy="576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A4ADB3F-2504-675D-BF39-DE8AEFCC3F6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592813" y="4382955"/>
                  <a:ext cx="64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06465B8-8C24-53DE-6461-197AF7EF13D1}"/>
                    </a:ext>
                  </a:extLst>
                </p14:cNvPr>
                <p14:cNvContentPartPr/>
                <p14:nvPr/>
              </p14:nvContentPartPr>
              <p14:xfrm>
                <a:off x="3674893" y="4358115"/>
                <a:ext cx="7560" cy="51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06465B8-8C24-53DE-6461-197AF7EF13D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670573" y="4353795"/>
                  <a:ext cx="16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1F2B7D3-7C22-0FC4-70E9-ED744C48951F}"/>
                    </a:ext>
                  </a:extLst>
                </p14:cNvPr>
                <p14:cNvContentPartPr/>
                <p14:nvPr/>
              </p14:nvContentPartPr>
              <p14:xfrm>
                <a:off x="3652213" y="4376835"/>
                <a:ext cx="47880" cy="154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1F2B7D3-7C22-0FC4-70E9-ED744C48951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47893" y="4372515"/>
                  <a:ext cx="56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E3AB8E0-8330-A3D3-1DA9-C04A3B539DF5}"/>
                    </a:ext>
                  </a:extLst>
                </p14:cNvPr>
                <p14:cNvContentPartPr/>
                <p14:nvPr/>
              </p14:nvContentPartPr>
              <p14:xfrm>
                <a:off x="3752293" y="4350195"/>
                <a:ext cx="53640" cy="925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E3AB8E0-8330-A3D3-1DA9-C04A3B539D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747973" y="4345875"/>
                  <a:ext cx="62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B97D514-1B5A-F665-0584-24C2D7A59D8C}"/>
                    </a:ext>
                  </a:extLst>
                </p14:cNvPr>
                <p14:cNvContentPartPr/>
                <p14:nvPr/>
              </p14:nvContentPartPr>
              <p14:xfrm>
                <a:off x="3806293" y="4386195"/>
                <a:ext cx="34920" cy="75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B97D514-1B5A-F665-0584-24C2D7A59D8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01973" y="4381875"/>
                  <a:ext cx="43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60AED386-209B-BFB7-C1C7-A26B6862E66E}"/>
                    </a:ext>
                  </a:extLst>
                </p14:cNvPr>
                <p14:cNvContentPartPr/>
                <p14:nvPr/>
              </p14:nvContentPartPr>
              <p14:xfrm>
                <a:off x="3837613" y="4423635"/>
                <a:ext cx="27000" cy="565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60AED386-209B-BFB7-C1C7-A26B6862E66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833293" y="4419315"/>
                  <a:ext cx="35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F9A8EE2-AED0-E776-DA58-3D2EBB470C2C}"/>
                    </a:ext>
                  </a:extLst>
                </p14:cNvPr>
                <p14:cNvContentPartPr/>
                <p14:nvPr/>
              </p14:nvContentPartPr>
              <p14:xfrm>
                <a:off x="3881173" y="4363875"/>
                <a:ext cx="46080" cy="806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F9A8EE2-AED0-E776-DA58-3D2EBB470C2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876853" y="4359555"/>
                  <a:ext cx="54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FCB3E78-B0E9-CAD5-24F4-C1301F52D24C}"/>
                    </a:ext>
                  </a:extLst>
                </p14:cNvPr>
                <p14:cNvContentPartPr/>
                <p14:nvPr/>
              </p14:nvContentPartPr>
              <p14:xfrm>
                <a:off x="3917173" y="4376835"/>
                <a:ext cx="41760" cy="604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FCB3E78-B0E9-CAD5-24F4-C1301F52D24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12853" y="4372515"/>
                  <a:ext cx="50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6DA64FE-639E-093A-2527-1587398F0A5B}"/>
                    </a:ext>
                  </a:extLst>
                </p14:cNvPr>
                <p14:cNvContentPartPr/>
                <p14:nvPr/>
              </p14:nvContentPartPr>
              <p14:xfrm>
                <a:off x="3961093" y="4351275"/>
                <a:ext cx="40680" cy="698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6DA64FE-639E-093A-2527-1587398F0A5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956773" y="4346955"/>
                  <a:ext cx="49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BAF2397-71A9-D8B3-4A8E-43941CC444C8}"/>
                    </a:ext>
                  </a:extLst>
                </p14:cNvPr>
                <p14:cNvContentPartPr/>
                <p14:nvPr/>
              </p14:nvContentPartPr>
              <p14:xfrm>
                <a:off x="4017253" y="4322475"/>
                <a:ext cx="42480" cy="103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BAF2397-71A9-D8B3-4A8E-43941CC444C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012933" y="4318155"/>
                  <a:ext cx="51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42CB4DC-71AC-3865-9682-2E17A43408EF}"/>
                    </a:ext>
                  </a:extLst>
                </p14:cNvPr>
                <p14:cNvContentPartPr/>
                <p14:nvPr/>
              </p14:nvContentPartPr>
              <p14:xfrm>
                <a:off x="4059733" y="4412835"/>
                <a:ext cx="32040" cy="565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42CB4DC-71AC-3865-9682-2E17A43408E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055413" y="4408515"/>
                  <a:ext cx="40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35A17BA-72FF-FAA7-906E-1D2EC46BB83D}"/>
                    </a:ext>
                  </a:extLst>
                </p14:cNvPr>
                <p14:cNvContentPartPr/>
                <p14:nvPr/>
              </p14:nvContentPartPr>
              <p14:xfrm>
                <a:off x="4126693" y="4328235"/>
                <a:ext cx="34560" cy="986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35A17BA-72FF-FAA7-906E-1D2EC46BB83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122373" y="4323915"/>
                  <a:ext cx="43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D395849-4F53-716F-2C97-09A85C82BF44}"/>
                    </a:ext>
                  </a:extLst>
                </p14:cNvPr>
                <p14:cNvContentPartPr/>
                <p14:nvPr/>
              </p14:nvContentPartPr>
              <p14:xfrm>
                <a:off x="4190773" y="4315635"/>
                <a:ext cx="47160" cy="982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D395849-4F53-716F-2C97-09A85C82BF4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186453" y="4311315"/>
                  <a:ext cx="55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EC0D6BB-A7CF-174C-417D-644E88ADDBA2}"/>
                    </a:ext>
                  </a:extLst>
                </p14:cNvPr>
                <p14:cNvContentPartPr/>
                <p14:nvPr/>
              </p14:nvContentPartPr>
              <p14:xfrm>
                <a:off x="4203373" y="4362795"/>
                <a:ext cx="38160" cy="147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EC0D6BB-A7CF-174C-417D-644E88ADDBA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199053" y="4358475"/>
                  <a:ext cx="46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586A5F1-E91F-AE62-1B7D-4D8FBE5F15E6}"/>
                    </a:ext>
                  </a:extLst>
                </p14:cNvPr>
                <p14:cNvContentPartPr/>
                <p14:nvPr/>
              </p14:nvContentPartPr>
              <p14:xfrm>
                <a:off x="4275373" y="4371435"/>
                <a:ext cx="33120" cy="572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586A5F1-E91F-AE62-1B7D-4D8FBE5F15E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71053" y="4367115"/>
                  <a:ext cx="41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2734D1F-B4E5-E5C6-F407-9060A85A9413}"/>
                    </a:ext>
                  </a:extLst>
                </p14:cNvPr>
                <p14:cNvContentPartPr/>
                <p14:nvPr/>
              </p14:nvContentPartPr>
              <p14:xfrm>
                <a:off x="4320373" y="4294395"/>
                <a:ext cx="71640" cy="910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2734D1F-B4E5-E5C6-F407-9060A85A941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316053" y="4290075"/>
                  <a:ext cx="80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C63DD53-851E-C928-D0F5-155BC5D2BF9F}"/>
                    </a:ext>
                  </a:extLst>
                </p14:cNvPr>
                <p14:cNvContentPartPr/>
                <p14:nvPr/>
              </p14:nvContentPartPr>
              <p14:xfrm>
                <a:off x="4425493" y="4273155"/>
                <a:ext cx="83160" cy="1144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C63DD53-851E-C928-D0F5-155BC5D2BF9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421173" y="4268835"/>
                  <a:ext cx="91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0B8BFED-0D3F-69BE-BBB9-215F13C0406A}"/>
                    </a:ext>
                  </a:extLst>
                </p14:cNvPr>
                <p14:cNvContentPartPr/>
                <p14:nvPr/>
              </p14:nvContentPartPr>
              <p14:xfrm>
                <a:off x="4375813" y="4376475"/>
                <a:ext cx="17640" cy="432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0B8BFED-0D3F-69BE-BBB9-215F13C0406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371493" y="4372155"/>
                  <a:ext cx="2628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4787615B-C703-3BD0-4024-C304EDD64E0E}"/>
                  </a:ext>
                </a:extLst>
              </p14:cNvPr>
              <p14:cNvContentPartPr/>
              <p14:nvPr/>
            </p14:nvContentPartPr>
            <p14:xfrm>
              <a:off x="4119853" y="4367475"/>
              <a:ext cx="109080" cy="1908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4787615B-C703-3BD0-4024-C304EDD64E0E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65853" y="4259835"/>
                <a:ext cx="2167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F4E47DB-8006-73F0-0CEB-2C3111979130}"/>
                  </a:ext>
                </a:extLst>
              </p14:cNvPr>
              <p14:cNvContentPartPr/>
              <p14:nvPr/>
            </p14:nvContentPartPr>
            <p14:xfrm>
              <a:off x="4728973" y="3856635"/>
              <a:ext cx="309600" cy="846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F4E47DB-8006-73F0-0CEB-2C3111979130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724653" y="3852315"/>
                <a:ext cx="31824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 352">
            <a:extLst>
              <a:ext uri="{FF2B5EF4-FFF2-40B4-BE49-F238E27FC236}">
                <a16:creationId xmlns:a16="http://schemas.microsoft.com/office/drawing/2014/main" id="{CDA352E8-BA24-2630-5A8F-F76ADC628799}"/>
              </a:ext>
            </a:extLst>
          </p:cNvPr>
          <p:cNvGrpSpPr/>
          <p:nvPr/>
        </p:nvGrpSpPr>
        <p:grpSpPr>
          <a:xfrm>
            <a:off x="4713853" y="4269915"/>
            <a:ext cx="687600" cy="106920"/>
            <a:chOff x="4713853" y="4269915"/>
            <a:chExt cx="68760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3E98084-1003-AD73-2E4B-1DE3EF70B852}"/>
                    </a:ext>
                  </a:extLst>
                </p14:cNvPr>
                <p14:cNvContentPartPr/>
                <p14:nvPr/>
              </p14:nvContentPartPr>
              <p14:xfrm>
                <a:off x="4713853" y="4269915"/>
                <a:ext cx="323640" cy="1022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3E98084-1003-AD73-2E4B-1DE3EF70B85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709533" y="4265595"/>
                  <a:ext cx="332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9ECC2CC-2A53-3882-216A-6B7CC6729CA5}"/>
                    </a:ext>
                  </a:extLst>
                </p14:cNvPr>
                <p14:cNvContentPartPr/>
                <p14:nvPr/>
              </p14:nvContentPartPr>
              <p14:xfrm>
                <a:off x="5079253" y="4270635"/>
                <a:ext cx="43200" cy="907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9ECC2CC-2A53-3882-216A-6B7CC6729CA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074933" y="4266315"/>
                  <a:ext cx="51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C43FE71-D439-8F38-3096-765A72D8BD22}"/>
                    </a:ext>
                  </a:extLst>
                </p14:cNvPr>
                <p14:cNvContentPartPr/>
                <p14:nvPr/>
              </p14:nvContentPartPr>
              <p14:xfrm>
                <a:off x="5137213" y="4294755"/>
                <a:ext cx="45720" cy="550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C43FE71-D439-8F38-3096-765A72D8BD2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132893" y="4290435"/>
                  <a:ext cx="54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8AF5609-1418-E50D-CC08-C8FCE68EC114}"/>
                    </a:ext>
                  </a:extLst>
                </p14:cNvPr>
                <p14:cNvContentPartPr/>
                <p14:nvPr/>
              </p14:nvContentPartPr>
              <p14:xfrm>
                <a:off x="5194093" y="4302675"/>
                <a:ext cx="14040" cy="727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8AF5609-1418-E50D-CC08-C8FCE68EC11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189773" y="4298355"/>
                  <a:ext cx="22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E78B1BE-C4BA-6BA5-49EE-E9CB6A3EFC98}"/>
                    </a:ext>
                  </a:extLst>
                </p14:cNvPr>
                <p14:cNvContentPartPr/>
                <p14:nvPr/>
              </p14:nvContentPartPr>
              <p14:xfrm>
                <a:off x="5199493" y="4301235"/>
                <a:ext cx="36720" cy="298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E78B1BE-C4BA-6BA5-49EE-E9CB6A3EFC9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195173" y="4296915"/>
                  <a:ext cx="45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7E84A97-9A7E-69F2-19E6-7C457EFBCCDF}"/>
                    </a:ext>
                  </a:extLst>
                </p14:cNvPr>
                <p14:cNvContentPartPr/>
                <p14:nvPr/>
              </p14:nvContentPartPr>
              <p14:xfrm>
                <a:off x="5243053" y="4304115"/>
                <a:ext cx="23760" cy="727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7E84A97-9A7E-69F2-19E6-7C457EFBCCD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38733" y="4299795"/>
                  <a:ext cx="32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F4446F1-BA6F-4B73-C614-A44D40760AC9}"/>
                    </a:ext>
                  </a:extLst>
                </p14:cNvPr>
                <p14:cNvContentPartPr/>
                <p14:nvPr/>
              </p14:nvContentPartPr>
              <p14:xfrm>
                <a:off x="5254933" y="4302675"/>
                <a:ext cx="36720" cy="298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F4446F1-BA6F-4B73-C614-A44D40760AC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250613" y="4298355"/>
                  <a:ext cx="45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D238EB2-B3BC-DFAB-E9B9-15DB4394A30F}"/>
                    </a:ext>
                  </a:extLst>
                </p14:cNvPr>
                <p14:cNvContentPartPr/>
                <p14:nvPr/>
              </p14:nvContentPartPr>
              <p14:xfrm>
                <a:off x="5301373" y="4297275"/>
                <a:ext cx="18360" cy="352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D238EB2-B3BC-DFAB-E9B9-15DB4394A30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297053" y="4292955"/>
                  <a:ext cx="27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45E8D57-1B5A-C4A9-BD0D-89B9B456B22A}"/>
                    </a:ext>
                  </a:extLst>
                </p14:cNvPr>
                <p14:cNvContentPartPr/>
                <p14:nvPr/>
              </p14:nvContentPartPr>
              <p14:xfrm>
                <a:off x="5346013" y="4283235"/>
                <a:ext cx="55440" cy="406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45E8D57-1B5A-C4A9-BD0D-89B9B456B22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341693" y="4278915"/>
                  <a:ext cx="640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6B95BD9A-A1F3-FAFE-5D29-726A27F4DDD5}"/>
              </a:ext>
            </a:extLst>
          </p:cNvPr>
          <p:cNvGrpSpPr/>
          <p:nvPr/>
        </p:nvGrpSpPr>
        <p:grpSpPr>
          <a:xfrm>
            <a:off x="4174213" y="3145275"/>
            <a:ext cx="754200" cy="617040"/>
            <a:chOff x="4174213" y="3145275"/>
            <a:chExt cx="754200" cy="61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7835810-739C-8CD1-1387-AD99A3339D95}"/>
                    </a:ext>
                  </a:extLst>
                </p14:cNvPr>
                <p14:cNvContentPartPr/>
                <p14:nvPr/>
              </p14:nvContentPartPr>
              <p14:xfrm>
                <a:off x="4174213" y="3200355"/>
                <a:ext cx="2520" cy="115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7835810-739C-8CD1-1387-AD99A3339D9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69893" y="3196035"/>
                  <a:ext cx="11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CA6713D-12FF-962B-D3E5-C03C45547C7B}"/>
                    </a:ext>
                  </a:extLst>
                </p14:cNvPr>
                <p14:cNvContentPartPr/>
                <p14:nvPr/>
              </p14:nvContentPartPr>
              <p14:xfrm>
                <a:off x="4232533" y="3195675"/>
                <a:ext cx="68760" cy="89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CA6713D-12FF-962B-D3E5-C03C45547C7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228213" y="3191355"/>
                  <a:ext cx="77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610A500-E757-7C9A-B03C-D3C7B5BE5849}"/>
                    </a:ext>
                  </a:extLst>
                </p14:cNvPr>
                <p14:cNvContentPartPr/>
                <p14:nvPr/>
              </p14:nvContentPartPr>
              <p14:xfrm>
                <a:off x="4301653" y="3191715"/>
                <a:ext cx="80280" cy="70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610A500-E757-7C9A-B03C-D3C7B5BE584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297333" y="3187395"/>
                  <a:ext cx="88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A1FED51-B27F-054F-4E0A-1CE7DCB7E183}"/>
                    </a:ext>
                  </a:extLst>
                </p14:cNvPr>
                <p14:cNvContentPartPr/>
                <p14:nvPr/>
              </p14:nvContentPartPr>
              <p14:xfrm>
                <a:off x="4437013" y="3146715"/>
                <a:ext cx="114120" cy="141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A1FED51-B27F-054F-4E0A-1CE7DCB7E18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32693" y="3142395"/>
                  <a:ext cx="122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CAE7CB7-9E8F-7858-8B32-AE38D00D4792}"/>
                    </a:ext>
                  </a:extLst>
                </p14:cNvPr>
                <p14:cNvContentPartPr/>
                <p14:nvPr/>
              </p14:nvContentPartPr>
              <p14:xfrm>
                <a:off x="4570213" y="3163995"/>
                <a:ext cx="29880" cy="101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CAE7CB7-9E8F-7858-8B32-AE38D00D479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565893" y="3159675"/>
                  <a:ext cx="38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5920F7B-CE50-E647-8A31-07138DCB8F37}"/>
                    </a:ext>
                  </a:extLst>
                </p14:cNvPr>
                <p14:cNvContentPartPr/>
                <p14:nvPr/>
              </p14:nvContentPartPr>
              <p14:xfrm>
                <a:off x="4619893" y="3229515"/>
                <a:ext cx="15840" cy="54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5920F7B-CE50-E647-8A31-07138DCB8F3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615573" y="3225195"/>
                  <a:ext cx="24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D26B1E8-1C60-7510-DF73-12D8790D9DA7}"/>
                    </a:ext>
                  </a:extLst>
                </p14:cNvPr>
                <p14:cNvContentPartPr/>
                <p14:nvPr/>
              </p14:nvContentPartPr>
              <p14:xfrm>
                <a:off x="4624573" y="3217275"/>
                <a:ext cx="57600" cy="34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D26B1E8-1C60-7510-DF73-12D8790D9DA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620253" y="3212955"/>
                  <a:ext cx="66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77D9CF8-C16E-4E4E-22B2-5143D72A0BDC}"/>
                    </a:ext>
                  </a:extLst>
                </p14:cNvPr>
                <p14:cNvContentPartPr/>
                <p14:nvPr/>
              </p14:nvContentPartPr>
              <p14:xfrm>
                <a:off x="4701253" y="3187395"/>
                <a:ext cx="51120" cy="91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77D9CF8-C16E-4E4E-22B2-5143D72A0BD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696933" y="3183075"/>
                  <a:ext cx="59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05F241A-2543-605E-BA29-9357E1EDEDC7}"/>
                    </a:ext>
                  </a:extLst>
                </p14:cNvPr>
                <p14:cNvContentPartPr/>
                <p14:nvPr/>
              </p14:nvContentPartPr>
              <p14:xfrm>
                <a:off x="4256653" y="3522555"/>
                <a:ext cx="13680" cy="1792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05F241A-2543-605E-BA29-9357E1EDEDC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52333" y="3518235"/>
                  <a:ext cx="22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18DD7A-8B9B-24DF-DE5E-5EAB8CA5C7ED}"/>
                    </a:ext>
                  </a:extLst>
                </p14:cNvPr>
                <p14:cNvContentPartPr/>
                <p14:nvPr/>
              </p14:nvContentPartPr>
              <p14:xfrm>
                <a:off x="4419013" y="3535155"/>
                <a:ext cx="104760" cy="151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18DD7A-8B9B-24DF-DE5E-5EAB8CA5C7E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414693" y="3530835"/>
                  <a:ext cx="113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75A2650-2516-508F-6954-75B9470BC0D9}"/>
                    </a:ext>
                  </a:extLst>
                </p14:cNvPr>
                <p14:cNvContentPartPr/>
                <p14:nvPr/>
              </p14:nvContentPartPr>
              <p14:xfrm>
                <a:off x="4564813" y="3518595"/>
                <a:ext cx="55800" cy="155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75A2650-2516-508F-6954-75B9470BC0D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560493" y="3514275"/>
                  <a:ext cx="64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0AA6781-42CB-DBEC-7CA7-E173A9361D59}"/>
                    </a:ext>
                  </a:extLst>
                </p14:cNvPr>
                <p14:cNvContentPartPr/>
                <p14:nvPr/>
              </p14:nvContentPartPr>
              <p14:xfrm>
                <a:off x="4658053" y="3615795"/>
                <a:ext cx="7920" cy="82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0AA6781-42CB-DBEC-7CA7-E173A9361D5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653733" y="3611475"/>
                  <a:ext cx="16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4981580-5160-DD7F-5A7B-2CB3DD588A58}"/>
                    </a:ext>
                  </a:extLst>
                </p14:cNvPr>
                <p14:cNvContentPartPr/>
                <p14:nvPr/>
              </p14:nvContentPartPr>
              <p14:xfrm>
                <a:off x="4658773" y="3592035"/>
                <a:ext cx="48960" cy="604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4981580-5160-DD7F-5A7B-2CB3DD588A5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654453" y="3587715"/>
                  <a:ext cx="57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755F8B1-8414-3C2F-FF5F-E1D28DDD733B}"/>
                    </a:ext>
                  </a:extLst>
                </p14:cNvPr>
                <p14:cNvContentPartPr/>
                <p14:nvPr/>
              </p14:nvContentPartPr>
              <p14:xfrm>
                <a:off x="4710253" y="3581235"/>
                <a:ext cx="55080" cy="108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755F8B1-8414-3C2F-FF5F-E1D28DDD733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705933" y="3576915"/>
                  <a:ext cx="63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77D4615-2789-D7D4-6FAC-ADEB71F8630F}"/>
                    </a:ext>
                  </a:extLst>
                </p14:cNvPr>
                <p14:cNvContentPartPr/>
                <p14:nvPr/>
              </p14:nvContentPartPr>
              <p14:xfrm>
                <a:off x="4734733" y="3145275"/>
                <a:ext cx="193680" cy="6170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77D4615-2789-D7D4-6FAC-ADEB71F8630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730413" y="3140955"/>
                  <a:ext cx="202320" cy="62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148C446F-AB92-454B-B8BE-66D9A3CA10EF}"/>
              </a:ext>
            </a:extLst>
          </p:cNvPr>
          <p:cNvSpPr txBox="1"/>
          <p:nvPr/>
        </p:nvSpPr>
        <p:spPr>
          <a:xfrm>
            <a:off x="4945811" y="3301030"/>
            <a:ext cx="564578" cy="24622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000">
                <a:solidFill>
                  <a:srgbClr val="E71224"/>
                </a:solidFill>
              </a:rPr>
              <a:t>Copper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9431252-5CBC-FCD7-56AD-A9D182C07E6D}"/>
                  </a:ext>
                </a:extLst>
              </p14:cNvPr>
              <p14:cNvContentPartPr/>
              <p14:nvPr/>
            </p14:nvContentPartPr>
            <p14:xfrm>
              <a:off x="5411173" y="4032315"/>
              <a:ext cx="13680" cy="1260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9431252-5CBC-FCD7-56AD-A9D182C07E6D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5406853" y="4027995"/>
                <a:ext cx="22320" cy="21240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ZoneTexte 167">
            <a:extLst>
              <a:ext uri="{FF2B5EF4-FFF2-40B4-BE49-F238E27FC236}">
                <a16:creationId xmlns:a16="http://schemas.microsoft.com/office/drawing/2014/main" id="{2F12C5E6-0985-4EC7-9053-1E6406D9D35A}"/>
              </a:ext>
            </a:extLst>
          </p:cNvPr>
          <p:cNvSpPr txBox="1"/>
          <p:nvPr/>
        </p:nvSpPr>
        <p:spPr>
          <a:xfrm>
            <a:off x="5058794" y="3800181"/>
            <a:ext cx="356188" cy="20005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700">
                <a:solidFill>
                  <a:srgbClr val="E71224"/>
                </a:solidFill>
              </a:rPr>
              <a:t>fiber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8DF48F57-B27C-AF33-FDE6-3DF1E3E27EDC}"/>
                  </a:ext>
                </a:extLst>
              </p14:cNvPr>
              <p14:cNvContentPartPr/>
              <p14:nvPr/>
            </p14:nvContentPartPr>
            <p14:xfrm>
              <a:off x="1371995" y="4804973"/>
              <a:ext cx="44640" cy="360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8DF48F57-B27C-AF33-FDE6-3DF1E3E27EDC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367675" y="4800653"/>
                <a:ext cx="53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5" name="Group 394">
            <a:extLst>
              <a:ext uri="{FF2B5EF4-FFF2-40B4-BE49-F238E27FC236}">
                <a16:creationId xmlns:a16="http://schemas.microsoft.com/office/drawing/2014/main" id="{EA5417B7-F5AA-DF44-F164-EF8AE6C36D12}"/>
              </a:ext>
            </a:extLst>
          </p:cNvPr>
          <p:cNvGrpSpPr/>
          <p:nvPr/>
        </p:nvGrpSpPr>
        <p:grpSpPr>
          <a:xfrm>
            <a:off x="1437875" y="4631223"/>
            <a:ext cx="1684603" cy="291470"/>
            <a:chOff x="1437875" y="4631223"/>
            <a:chExt cx="1684603" cy="29147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94EFABA-6531-E300-E4CC-FE62AC030EDF}"/>
                    </a:ext>
                  </a:extLst>
                </p14:cNvPr>
                <p14:cNvContentPartPr/>
                <p14:nvPr/>
              </p14:nvContentPartPr>
              <p14:xfrm>
                <a:off x="2262798" y="4678383"/>
                <a:ext cx="30960" cy="37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94EFABA-6531-E300-E4CC-FE62AC030ED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258478" y="4674063"/>
                  <a:ext cx="39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8377CC7-CC92-F755-E24F-2BCF6DC384AE}"/>
                    </a:ext>
                  </a:extLst>
                </p14:cNvPr>
                <p14:cNvContentPartPr/>
                <p14:nvPr/>
              </p14:nvContentPartPr>
              <p14:xfrm>
                <a:off x="2314638" y="4671543"/>
                <a:ext cx="28080" cy="58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8377CC7-CC92-F755-E24F-2BCF6DC384A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310318" y="4667223"/>
                  <a:ext cx="36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8E4FBF-3D0B-25A2-F80D-C4F2A9599E2E}"/>
                    </a:ext>
                  </a:extLst>
                </p14:cNvPr>
                <p14:cNvContentPartPr/>
                <p14:nvPr/>
              </p14:nvContentPartPr>
              <p14:xfrm>
                <a:off x="2386998" y="4664703"/>
                <a:ext cx="34560" cy="65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8E4FBF-3D0B-25A2-F80D-C4F2A9599E2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382678" y="4660383"/>
                  <a:ext cx="43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AF144D3-7E11-49BA-1AE2-4718D609B6F7}"/>
                    </a:ext>
                  </a:extLst>
                </p14:cNvPr>
                <p14:cNvContentPartPr/>
                <p14:nvPr/>
              </p14:nvContentPartPr>
              <p14:xfrm>
                <a:off x="2438118" y="4653183"/>
                <a:ext cx="3960" cy="74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AF144D3-7E11-49BA-1AE2-4718D609B6F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433798" y="4648863"/>
                  <a:ext cx="12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C91F67F-D443-9F75-CCC1-830913A179D8}"/>
                    </a:ext>
                  </a:extLst>
                </p14:cNvPr>
                <p14:cNvContentPartPr/>
                <p14:nvPr/>
              </p14:nvContentPartPr>
              <p14:xfrm>
                <a:off x="2455398" y="4682703"/>
                <a:ext cx="35280" cy="44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C91F67F-D443-9F75-CCC1-830913A179D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1078" y="4678383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EDA26E-6FBA-6C8A-3D6C-09717A5CBAEE}"/>
                    </a:ext>
                  </a:extLst>
                </p14:cNvPr>
                <p14:cNvContentPartPr/>
                <p14:nvPr/>
              </p14:nvContentPartPr>
              <p14:xfrm>
                <a:off x="2504358" y="4679823"/>
                <a:ext cx="118800" cy="40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EDA26E-6FBA-6C8A-3D6C-09717A5CBAE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500038" y="4675503"/>
                  <a:ext cx="127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22AEAA-00B6-E479-A320-A5C320124EBB}"/>
                    </a:ext>
                  </a:extLst>
                </p14:cNvPr>
                <p14:cNvContentPartPr/>
                <p14:nvPr/>
              </p14:nvContentPartPr>
              <p14:xfrm>
                <a:off x="2648358" y="4655703"/>
                <a:ext cx="14760" cy="59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22AEAA-00B6-E479-A320-A5C320124EB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644038" y="4651383"/>
                  <a:ext cx="23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E42D532-701D-5A3F-7AF9-49E51B2D4BA9}"/>
                    </a:ext>
                  </a:extLst>
                </p14:cNvPr>
                <p14:cNvContentPartPr/>
                <p14:nvPr/>
              </p14:nvContentPartPr>
              <p14:xfrm>
                <a:off x="2639718" y="4682343"/>
                <a:ext cx="27000" cy="8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E42D532-701D-5A3F-7AF9-49E51B2D4BA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635398" y="4678023"/>
                  <a:ext cx="35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1189EDE-A9A3-25A4-A8E1-309D71076B97}"/>
                    </a:ext>
                  </a:extLst>
                </p14:cNvPr>
                <p14:cNvContentPartPr/>
                <p14:nvPr/>
              </p14:nvContentPartPr>
              <p14:xfrm>
                <a:off x="2712438" y="4678023"/>
                <a:ext cx="2160" cy="68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1189EDE-A9A3-25A4-A8E1-309D71076B9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708118" y="4673703"/>
                  <a:ext cx="10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47FFAA-2EDA-9FBD-E2AD-C256916C6233}"/>
                    </a:ext>
                  </a:extLst>
                </p14:cNvPr>
                <p14:cNvContentPartPr/>
                <p14:nvPr/>
              </p14:nvContentPartPr>
              <p14:xfrm>
                <a:off x="2717118" y="4670823"/>
                <a:ext cx="32040" cy="40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47FFAA-2EDA-9FBD-E2AD-C256916C623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712798" y="4666503"/>
                  <a:ext cx="40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B67BEB-DBAF-885D-BB31-09C155ED487A}"/>
                    </a:ext>
                  </a:extLst>
                </p14:cNvPr>
                <p14:cNvContentPartPr/>
                <p14:nvPr/>
              </p14:nvContentPartPr>
              <p14:xfrm>
                <a:off x="2758518" y="4671183"/>
                <a:ext cx="35280" cy="38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B67BEB-DBAF-885D-BB31-09C155ED487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754198" y="4666863"/>
                  <a:ext cx="43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0061F8-1427-B52A-FB6F-4B18E99181DA}"/>
                    </a:ext>
                  </a:extLst>
                </p14:cNvPr>
                <p14:cNvContentPartPr/>
                <p14:nvPr/>
              </p14:nvContentPartPr>
              <p14:xfrm>
                <a:off x="2798478" y="4651383"/>
                <a:ext cx="58680" cy="58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0061F8-1427-B52A-FB6F-4B18E99181D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94158" y="4647063"/>
                  <a:ext cx="67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61E534B-D5EA-25B1-FD67-01295DDDD152}"/>
                    </a:ext>
                  </a:extLst>
                </p14:cNvPr>
                <p14:cNvContentPartPr/>
                <p14:nvPr/>
              </p14:nvContentPartPr>
              <p14:xfrm>
                <a:off x="2845998" y="4656423"/>
                <a:ext cx="9720" cy="36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61E534B-D5EA-25B1-FD67-01295DDDD15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841678" y="4652103"/>
                  <a:ext cx="18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09B3B4F-AA26-8E22-9332-ABBDDE97B989}"/>
                    </a:ext>
                  </a:extLst>
                </p14:cNvPr>
                <p14:cNvContentPartPr/>
                <p14:nvPr/>
              </p14:nvContentPartPr>
              <p14:xfrm>
                <a:off x="2838078" y="4663263"/>
                <a:ext cx="46800" cy="19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09B3B4F-AA26-8E22-9332-ABBDDE97B98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833758" y="4658943"/>
                  <a:ext cx="55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B1305F0-3760-15E2-C702-DF4F1D245BB7}"/>
                    </a:ext>
                  </a:extLst>
                </p14:cNvPr>
                <p14:cNvContentPartPr/>
                <p14:nvPr/>
              </p14:nvContentPartPr>
              <p14:xfrm>
                <a:off x="2869758" y="4631223"/>
                <a:ext cx="39960" cy="88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B1305F0-3760-15E2-C702-DF4F1D245BB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865438" y="4626903"/>
                  <a:ext cx="48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0A96707-D7BF-8AC3-324C-1D4FA466BF3B}"/>
                    </a:ext>
                  </a:extLst>
                </p14:cNvPr>
                <p14:cNvContentPartPr/>
                <p14:nvPr/>
              </p14:nvContentPartPr>
              <p14:xfrm>
                <a:off x="2911158" y="4633383"/>
                <a:ext cx="30240" cy="80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0A96707-D7BF-8AC3-324C-1D4FA466BF3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906838" y="4629063"/>
                  <a:ext cx="38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368703-29BE-498E-1BE1-A18FBBF38737}"/>
                    </a:ext>
                  </a:extLst>
                </p14:cNvPr>
                <p14:cNvContentPartPr/>
                <p14:nvPr/>
              </p14:nvContentPartPr>
              <p14:xfrm>
                <a:off x="2955798" y="4663983"/>
                <a:ext cx="14040" cy="2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368703-29BE-498E-1BE1-A18FBBF3873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951478" y="4659663"/>
                  <a:ext cx="22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D9A6C7-AC07-3D4D-D684-22BC595289F7}"/>
                    </a:ext>
                  </a:extLst>
                </p14:cNvPr>
                <p14:cNvContentPartPr/>
                <p14:nvPr/>
              </p14:nvContentPartPr>
              <p14:xfrm>
                <a:off x="2984238" y="4652823"/>
                <a:ext cx="30600" cy="44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D9A6C7-AC07-3D4D-D684-22BC595289F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979918" y="4648503"/>
                  <a:ext cx="39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FD4973-0046-3D36-B92C-63DAB7E3402B}"/>
                    </a:ext>
                  </a:extLst>
                </p14:cNvPr>
                <p14:cNvContentPartPr/>
                <p14:nvPr/>
              </p14:nvContentPartPr>
              <p14:xfrm>
                <a:off x="3024198" y="4668303"/>
                <a:ext cx="7200" cy="28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FD4973-0046-3D36-B92C-63DAB7E3402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019878" y="4663983"/>
                  <a:ext cx="1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665BAD1-67D4-56CD-3CA4-0830C02FE1C4}"/>
                    </a:ext>
                  </a:extLst>
                </p14:cNvPr>
                <p14:cNvContentPartPr/>
                <p14:nvPr/>
              </p14:nvContentPartPr>
              <p14:xfrm>
                <a:off x="3033198" y="4639143"/>
                <a:ext cx="9720" cy="15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665BAD1-67D4-56CD-3CA4-0830C02FE1C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028878" y="4634823"/>
                  <a:ext cx="18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CD09E8-9623-A1F8-5129-88B15F8949ED}"/>
                    </a:ext>
                  </a:extLst>
                </p14:cNvPr>
                <p14:cNvContentPartPr/>
                <p14:nvPr/>
              </p14:nvContentPartPr>
              <p14:xfrm>
                <a:off x="3045438" y="4657503"/>
                <a:ext cx="42120" cy="32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CD09E8-9623-A1F8-5129-88B15F8949E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041118" y="4653183"/>
                  <a:ext cx="50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CD3667-D346-F92F-A7D7-2B423DAF349D}"/>
                    </a:ext>
                  </a:extLst>
                </p14:cNvPr>
                <p14:cNvContentPartPr/>
                <p14:nvPr/>
              </p14:nvContentPartPr>
              <p14:xfrm>
                <a:off x="3094758" y="4661463"/>
                <a:ext cx="27720" cy="37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CD3667-D346-F92F-A7D7-2B423DAF349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090438" y="4657143"/>
                  <a:ext cx="36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9D6A4E-13C9-5AFE-61A9-A62F86408E78}"/>
                    </a:ext>
                  </a:extLst>
                </p14:cNvPr>
                <p14:cNvContentPartPr/>
                <p14:nvPr/>
              </p14:nvContentPartPr>
              <p14:xfrm>
                <a:off x="1465038" y="4644543"/>
                <a:ext cx="48960" cy="86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9D6A4E-13C9-5AFE-61A9-A62F86408E7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460718" y="4640223"/>
                  <a:ext cx="57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524CBC-4BC5-7007-16D4-19C8F6CD1659}"/>
                    </a:ext>
                  </a:extLst>
                </p14:cNvPr>
                <p14:cNvContentPartPr/>
                <p14:nvPr/>
              </p14:nvContentPartPr>
              <p14:xfrm>
                <a:off x="1516158" y="4687383"/>
                <a:ext cx="14040" cy="64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524CBC-4BC5-7007-16D4-19C8F6CD165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511838" y="4683063"/>
                  <a:ext cx="22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6CCF67-1222-CAE3-22D5-93ACBDD0DB07}"/>
                    </a:ext>
                  </a:extLst>
                </p14:cNvPr>
                <p14:cNvContentPartPr/>
                <p14:nvPr/>
              </p14:nvContentPartPr>
              <p14:xfrm>
                <a:off x="1519398" y="4678383"/>
                <a:ext cx="45720" cy="4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6CCF67-1222-CAE3-22D5-93ACBDD0DB0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515078" y="4674063"/>
                  <a:ext cx="54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1F6AD1-8D53-92EE-425E-7C9D7BEF32FC}"/>
                    </a:ext>
                  </a:extLst>
                </p14:cNvPr>
                <p14:cNvContentPartPr/>
                <p14:nvPr/>
              </p14:nvContentPartPr>
              <p14:xfrm>
                <a:off x="1569078" y="4688823"/>
                <a:ext cx="23040" cy="28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1F6AD1-8D53-92EE-425E-7C9D7BEF32F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564758" y="4684503"/>
                  <a:ext cx="31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EC87467-A4C4-4761-EB00-EEEB4659B47C}"/>
                    </a:ext>
                  </a:extLst>
                </p14:cNvPr>
                <p14:cNvContentPartPr/>
                <p14:nvPr/>
              </p14:nvContentPartPr>
              <p14:xfrm>
                <a:off x="1606518" y="4684503"/>
                <a:ext cx="19440" cy="37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EC87467-A4C4-4761-EB00-EEEB4659B47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602198" y="4680183"/>
                  <a:ext cx="28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DBEABB-50AE-C10C-B5B1-B0D261DD112D}"/>
                    </a:ext>
                  </a:extLst>
                </p14:cNvPr>
                <p14:cNvContentPartPr/>
                <p14:nvPr/>
              </p14:nvContentPartPr>
              <p14:xfrm>
                <a:off x="1629558" y="4649583"/>
                <a:ext cx="47520" cy="68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DBEABB-50AE-C10C-B5B1-B0D261DD112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625238" y="4645263"/>
                  <a:ext cx="56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91BFAA-73B5-0965-2ACD-697300FA7290}"/>
                    </a:ext>
                  </a:extLst>
                </p14:cNvPr>
                <p14:cNvContentPartPr/>
                <p14:nvPr/>
              </p14:nvContentPartPr>
              <p14:xfrm>
                <a:off x="1683918" y="4661463"/>
                <a:ext cx="39240" cy="70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91BFAA-73B5-0965-2ACD-697300FA729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679598" y="4657143"/>
                  <a:ext cx="47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1097F7-CC60-A1D1-BAF6-8B5245856336}"/>
                    </a:ext>
                  </a:extLst>
                </p14:cNvPr>
                <p14:cNvContentPartPr/>
                <p14:nvPr/>
              </p14:nvContentPartPr>
              <p14:xfrm>
                <a:off x="1756638" y="4674063"/>
                <a:ext cx="30600" cy="51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1097F7-CC60-A1D1-BAF6-8B52458563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752318" y="4669743"/>
                  <a:ext cx="39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DEC91BD-01A5-0ADD-CB2A-B75FFF001915}"/>
                    </a:ext>
                  </a:extLst>
                </p14:cNvPr>
                <p14:cNvContentPartPr/>
                <p14:nvPr/>
              </p14:nvContentPartPr>
              <p14:xfrm>
                <a:off x="1805958" y="4675503"/>
                <a:ext cx="26280" cy="50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DEC91BD-01A5-0ADD-CB2A-B75FFF00191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801638" y="4671183"/>
                  <a:ext cx="34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A4C397F-7331-0035-BE6E-F2BC16574AC4}"/>
                    </a:ext>
                  </a:extLst>
                </p14:cNvPr>
                <p14:cNvContentPartPr/>
                <p14:nvPr/>
              </p14:nvContentPartPr>
              <p14:xfrm>
                <a:off x="1855278" y="4649223"/>
                <a:ext cx="7200" cy="74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A4C397F-7331-0035-BE6E-F2BC16574AC4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850958" y="4644903"/>
                  <a:ext cx="15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29412A-8524-EA90-0B65-6D0DB7CCF9D9}"/>
                    </a:ext>
                  </a:extLst>
                </p14:cNvPr>
                <p14:cNvContentPartPr/>
                <p14:nvPr/>
              </p14:nvContentPartPr>
              <p14:xfrm>
                <a:off x="1881918" y="4680543"/>
                <a:ext cx="12960" cy="27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29412A-8524-EA90-0B65-6D0DB7CCF9D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877598" y="4676223"/>
                  <a:ext cx="21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E87F1FA-A3E6-F756-E7BE-A3ACC3EEE26D}"/>
                    </a:ext>
                  </a:extLst>
                </p14:cNvPr>
                <p14:cNvContentPartPr/>
                <p14:nvPr/>
              </p14:nvContentPartPr>
              <p14:xfrm>
                <a:off x="1865358" y="4678023"/>
                <a:ext cx="45360" cy="70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E87F1FA-A3E6-F756-E7BE-A3ACC3EEE26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861038" y="4673703"/>
                  <a:ext cx="54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26DDE1A-3FDC-EC2B-3069-D63B54AE30F0}"/>
                    </a:ext>
                  </a:extLst>
                </p14:cNvPr>
                <p14:cNvContentPartPr/>
                <p14:nvPr/>
              </p14:nvContentPartPr>
              <p14:xfrm>
                <a:off x="1929798" y="4688463"/>
                <a:ext cx="33840" cy="36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26DDE1A-3FDC-EC2B-3069-D63B54AE30F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925478" y="4684143"/>
                  <a:ext cx="42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2A42CFA-B65D-8B89-8EB0-2927F7B58A1E}"/>
                    </a:ext>
                  </a:extLst>
                </p14:cNvPr>
                <p14:cNvContentPartPr/>
                <p14:nvPr/>
              </p14:nvContentPartPr>
              <p14:xfrm>
                <a:off x="1978398" y="4677303"/>
                <a:ext cx="39600" cy="73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2A42CFA-B65D-8B89-8EB0-2927F7B58A1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974078" y="4672983"/>
                  <a:ext cx="48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3CC4A8-F012-2212-D460-B3E00572BD5F}"/>
                    </a:ext>
                  </a:extLst>
                </p14:cNvPr>
                <p14:cNvContentPartPr/>
                <p14:nvPr/>
              </p14:nvContentPartPr>
              <p14:xfrm>
                <a:off x="2069838" y="4653543"/>
                <a:ext cx="20160" cy="78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3CC4A8-F012-2212-D460-B3E00572BD5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065518" y="4649223"/>
                  <a:ext cx="28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B07A353-CFD7-C7BD-3A57-FC902CF21623}"/>
                    </a:ext>
                  </a:extLst>
                </p14:cNvPr>
                <p14:cNvContentPartPr/>
                <p14:nvPr/>
              </p14:nvContentPartPr>
              <p14:xfrm>
                <a:off x="2042838" y="4690983"/>
                <a:ext cx="43920" cy="12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B07A353-CFD7-C7BD-3A57-FC902CF2162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038518" y="4686663"/>
                  <a:ext cx="52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0E9FBA-149A-D357-74D8-04AABD59A382}"/>
                    </a:ext>
                  </a:extLst>
                </p14:cNvPr>
                <p14:cNvContentPartPr/>
                <p14:nvPr/>
              </p14:nvContentPartPr>
              <p14:xfrm>
                <a:off x="2089998" y="4680183"/>
                <a:ext cx="40320" cy="42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0E9FBA-149A-D357-74D8-04AABD59A382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085678" y="4675863"/>
                  <a:ext cx="48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C23F54-F647-440B-2717-889E22E7DE2F}"/>
                    </a:ext>
                  </a:extLst>
                </p14:cNvPr>
                <p14:cNvContentPartPr/>
                <p14:nvPr/>
              </p14:nvContentPartPr>
              <p14:xfrm>
                <a:off x="2140398" y="4670463"/>
                <a:ext cx="34560" cy="65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C23F54-F647-440B-2717-889E22E7DE2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136078" y="4666143"/>
                  <a:ext cx="43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98B592-4BF6-E997-A221-1C46C899B214}"/>
                    </a:ext>
                  </a:extLst>
                </p14:cNvPr>
                <p14:cNvContentPartPr/>
                <p14:nvPr/>
              </p14:nvContentPartPr>
              <p14:xfrm>
                <a:off x="2190798" y="4660383"/>
                <a:ext cx="7200" cy="51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98B592-4BF6-E997-A221-1C46C899B21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186478" y="4656063"/>
                  <a:ext cx="15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1DF5CE-2A1D-6D45-BB3E-D3091B2D35B0}"/>
                    </a:ext>
                  </a:extLst>
                </p14:cNvPr>
                <p14:cNvContentPartPr/>
                <p14:nvPr/>
              </p14:nvContentPartPr>
              <p14:xfrm>
                <a:off x="2177838" y="4679463"/>
                <a:ext cx="31680" cy="12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1DF5CE-2A1D-6D45-BB3E-D3091B2D35B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173518" y="4675143"/>
                  <a:ext cx="40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0C3F19E5-D6ED-C976-9FBE-994107451459}"/>
                    </a:ext>
                  </a:extLst>
                </p14:cNvPr>
                <p14:cNvContentPartPr/>
                <p14:nvPr/>
              </p14:nvContentPartPr>
              <p14:xfrm>
                <a:off x="1460195" y="4764653"/>
                <a:ext cx="45360" cy="936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0C3F19E5-D6ED-C976-9FBE-994107451459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455875" y="4760333"/>
                  <a:ext cx="54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2AA82B3-78B5-B8FB-9F2B-4F0865724721}"/>
                    </a:ext>
                  </a:extLst>
                </p14:cNvPr>
                <p14:cNvContentPartPr/>
                <p14:nvPr/>
              </p14:nvContentPartPr>
              <p14:xfrm>
                <a:off x="1514915" y="4791293"/>
                <a:ext cx="51480" cy="572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2AA82B3-78B5-B8FB-9F2B-4F086572472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510595" y="4786973"/>
                  <a:ext cx="60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73CB4293-7570-1D50-6922-C6CE65FDC0A7}"/>
                    </a:ext>
                  </a:extLst>
                </p14:cNvPr>
                <p14:cNvContentPartPr/>
                <p14:nvPr/>
              </p14:nvContentPartPr>
              <p14:xfrm>
                <a:off x="1599515" y="4739813"/>
                <a:ext cx="49680" cy="550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73CB4293-7570-1D50-6922-C6CE65FDC0A7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595195" y="4735493"/>
                  <a:ext cx="58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81009B0-7BB8-FB99-5818-65A590EC3F0D}"/>
                    </a:ext>
                  </a:extLst>
                </p14:cNvPr>
                <p14:cNvContentPartPr/>
                <p14:nvPr/>
              </p14:nvContentPartPr>
              <p14:xfrm>
                <a:off x="1610315" y="4785893"/>
                <a:ext cx="57600" cy="774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81009B0-7BB8-FB99-5818-65A590EC3F0D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605995" y="4781573"/>
                  <a:ext cx="66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6F2F3E12-9E30-4A4A-8B89-4080536D039D}"/>
                    </a:ext>
                  </a:extLst>
                </p14:cNvPr>
                <p14:cNvContentPartPr/>
                <p14:nvPr/>
              </p14:nvContentPartPr>
              <p14:xfrm>
                <a:off x="1646315" y="4808573"/>
                <a:ext cx="54360" cy="540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6F2F3E12-9E30-4A4A-8B89-4080536D039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641995" y="4804253"/>
                  <a:ext cx="63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2F9CC1B-AD30-2756-3AD1-70E55064F6C7}"/>
                    </a:ext>
                  </a:extLst>
                </p14:cNvPr>
                <p14:cNvContentPartPr/>
                <p14:nvPr/>
              </p14:nvContentPartPr>
              <p14:xfrm>
                <a:off x="1737395" y="4800293"/>
                <a:ext cx="39240" cy="572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2F9CC1B-AD30-2756-3AD1-70E55064F6C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733075" y="4795973"/>
                  <a:ext cx="47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36A15915-2A27-0AB5-3F98-D65626F866E7}"/>
                    </a:ext>
                  </a:extLst>
                </p14:cNvPr>
                <p14:cNvContentPartPr/>
                <p14:nvPr/>
              </p14:nvContentPartPr>
              <p14:xfrm>
                <a:off x="1806875" y="4774373"/>
                <a:ext cx="45000" cy="828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36A15915-2A27-0AB5-3F98-D65626F866E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802555" y="4770053"/>
                  <a:ext cx="53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FD688CE-7347-8746-1EBB-AEC081815364}"/>
                    </a:ext>
                  </a:extLst>
                </p14:cNvPr>
                <p14:cNvContentPartPr/>
                <p14:nvPr/>
              </p14:nvContentPartPr>
              <p14:xfrm>
                <a:off x="1854755" y="4800293"/>
                <a:ext cx="36720" cy="486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FD688CE-7347-8746-1EBB-AEC08181536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850435" y="4795973"/>
                  <a:ext cx="45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EF2F33D-F83D-850E-B2F4-214B24BE4F19}"/>
                    </a:ext>
                  </a:extLst>
                </p14:cNvPr>
                <p14:cNvContentPartPr/>
                <p14:nvPr/>
              </p14:nvContentPartPr>
              <p14:xfrm>
                <a:off x="1895435" y="4796693"/>
                <a:ext cx="40320" cy="867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EF2F33D-F83D-850E-B2F4-214B24BE4F1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891115" y="4792373"/>
                  <a:ext cx="48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0C85662A-B7ED-AA89-09C9-30C01EEFA885}"/>
                    </a:ext>
                  </a:extLst>
                </p14:cNvPr>
                <p14:cNvContentPartPr/>
                <p14:nvPr/>
              </p14:nvContentPartPr>
              <p14:xfrm>
                <a:off x="1938275" y="4799933"/>
                <a:ext cx="36360" cy="464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0C85662A-B7ED-AA89-09C9-30C01EEFA88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933955" y="4795613"/>
                  <a:ext cx="45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16E0CC6-F6D8-9D6E-B771-0DC1F3526130}"/>
                    </a:ext>
                  </a:extLst>
                </p14:cNvPr>
                <p14:cNvContentPartPr/>
                <p14:nvPr/>
              </p14:nvContentPartPr>
              <p14:xfrm>
                <a:off x="2033675" y="4789493"/>
                <a:ext cx="42840" cy="507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16E0CC6-F6D8-9D6E-B771-0DC1F352613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029355" y="4785173"/>
                  <a:ext cx="51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7D59807-6444-7204-97EF-B9C3697C6757}"/>
                    </a:ext>
                  </a:extLst>
                </p14:cNvPr>
                <p14:cNvContentPartPr/>
                <p14:nvPr/>
              </p14:nvContentPartPr>
              <p14:xfrm>
                <a:off x="2097035" y="4763933"/>
                <a:ext cx="35640" cy="673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7D59807-6444-7204-97EF-B9C3697C6757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092715" y="4759613"/>
                  <a:ext cx="44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3F57186-1828-EC71-257D-53253ACB1B42}"/>
                    </a:ext>
                  </a:extLst>
                </p14:cNvPr>
                <p14:cNvContentPartPr/>
                <p14:nvPr/>
              </p14:nvContentPartPr>
              <p14:xfrm>
                <a:off x="2084795" y="4799933"/>
                <a:ext cx="33120" cy="36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3F57186-1828-EC71-257D-53253ACB1B4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080475" y="4795613"/>
                  <a:ext cx="417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A93F031-76DD-5A11-4CDE-CBA5FDCB84D2}"/>
                    </a:ext>
                  </a:extLst>
                </p14:cNvPr>
                <p14:cNvContentPartPr/>
                <p14:nvPr/>
              </p14:nvContentPartPr>
              <p14:xfrm>
                <a:off x="2165075" y="4770053"/>
                <a:ext cx="55800" cy="590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A93F031-76DD-5A11-4CDE-CBA5FDCB84D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160755" y="4765733"/>
                  <a:ext cx="64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C8AF025-8A45-10D3-B462-5B54FBE211D8}"/>
                    </a:ext>
                  </a:extLst>
                </p14:cNvPr>
                <p14:cNvContentPartPr/>
                <p14:nvPr/>
              </p14:nvContentPartPr>
              <p14:xfrm>
                <a:off x="2238515" y="4771133"/>
                <a:ext cx="32400" cy="583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C8AF025-8A45-10D3-B462-5B54FBE211D8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234195" y="4766813"/>
                  <a:ext cx="41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628C63-872F-A382-E66E-447F2E8D63E6}"/>
                    </a:ext>
                  </a:extLst>
                </p14:cNvPr>
                <p14:cNvContentPartPr/>
                <p14:nvPr/>
              </p14:nvContentPartPr>
              <p14:xfrm>
                <a:off x="2292155" y="4761413"/>
                <a:ext cx="10440" cy="720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628C63-872F-A382-E66E-447F2E8D63E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287835" y="4757093"/>
                  <a:ext cx="19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679E5987-8DDA-6344-5B78-7905AF87EA88}"/>
                    </a:ext>
                  </a:extLst>
                </p14:cNvPr>
                <p14:cNvContentPartPr/>
                <p14:nvPr/>
              </p14:nvContentPartPr>
              <p14:xfrm>
                <a:off x="2270915" y="4792373"/>
                <a:ext cx="45000" cy="61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679E5987-8DDA-6344-5B78-7905AF87EA8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266595" y="4788053"/>
                  <a:ext cx="536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FBD9FF2-3A75-0349-17A9-56D017EC6973}"/>
                    </a:ext>
                  </a:extLst>
                </p14:cNvPr>
                <p14:cNvContentPartPr/>
                <p14:nvPr/>
              </p14:nvContentPartPr>
              <p14:xfrm>
                <a:off x="2321315" y="4800653"/>
                <a:ext cx="55440" cy="356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FBD9FF2-3A75-0349-17A9-56D017EC697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316995" y="4796333"/>
                  <a:ext cx="64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817868D-8983-6204-8BEB-F56133B7FD37}"/>
                    </a:ext>
                  </a:extLst>
                </p14:cNvPr>
                <p14:cNvContentPartPr/>
                <p14:nvPr/>
              </p14:nvContentPartPr>
              <p14:xfrm>
                <a:off x="2381435" y="4795973"/>
                <a:ext cx="30240" cy="399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817868D-8983-6204-8BEB-F56133B7FD3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2377115" y="4791653"/>
                  <a:ext cx="38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74743BF0-1577-656E-E2A4-63B5E09BC0E9}"/>
                    </a:ext>
                  </a:extLst>
                </p14:cNvPr>
                <p14:cNvContentPartPr/>
                <p14:nvPr/>
              </p14:nvContentPartPr>
              <p14:xfrm>
                <a:off x="2436155" y="4787333"/>
                <a:ext cx="46800" cy="496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74743BF0-1577-656E-E2A4-63B5E09BC0E9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431835" y="4783013"/>
                  <a:ext cx="55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4A2EF5AB-27C1-5102-E948-C8CE90802F76}"/>
                    </a:ext>
                  </a:extLst>
                </p14:cNvPr>
                <p14:cNvContentPartPr/>
                <p14:nvPr/>
              </p14:nvContentPartPr>
              <p14:xfrm>
                <a:off x="2484755" y="4783373"/>
                <a:ext cx="19440" cy="705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4A2EF5AB-27C1-5102-E948-C8CE90802F76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480435" y="4779053"/>
                  <a:ext cx="28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78279530-DA26-509D-B230-36451F954EF5}"/>
                    </a:ext>
                  </a:extLst>
                </p14:cNvPr>
                <p14:cNvContentPartPr/>
                <p14:nvPr/>
              </p14:nvContentPartPr>
              <p14:xfrm>
                <a:off x="2509595" y="4793453"/>
                <a:ext cx="42840" cy="162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78279530-DA26-509D-B230-36451F954EF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505275" y="4789133"/>
                  <a:ext cx="51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C858C1F-A421-1B9F-F099-C0F16982BB1E}"/>
                    </a:ext>
                  </a:extLst>
                </p14:cNvPr>
                <p14:cNvContentPartPr/>
                <p14:nvPr/>
              </p14:nvContentPartPr>
              <p14:xfrm>
                <a:off x="2500955" y="4811093"/>
                <a:ext cx="27720" cy="381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C858C1F-A421-1B9F-F099-C0F16982BB1E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496635" y="4806773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9BDDED4-4AE4-497E-6332-3FA27AE1E0CC}"/>
                    </a:ext>
                  </a:extLst>
                </p14:cNvPr>
                <p14:cNvContentPartPr/>
                <p14:nvPr/>
              </p14:nvContentPartPr>
              <p14:xfrm>
                <a:off x="2537675" y="4743773"/>
                <a:ext cx="106200" cy="1789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9BDDED4-4AE4-497E-6332-3FA27AE1E0C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533355" y="4739453"/>
                  <a:ext cx="114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440069A-670C-1BCE-815C-A5A96148DE1D}"/>
                    </a:ext>
                  </a:extLst>
                </p14:cNvPr>
                <p14:cNvContentPartPr/>
                <p14:nvPr/>
              </p14:nvContentPartPr>
              <p14:xfrm>
                <a:off x="1437875" y="4736573"/>
                <a:ext cx="66600" cy="1710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440069A-670C-1BCE-815C-A5A96148DE1D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433555" y="4732253"/>
                  <a:ext cx="7524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3B9E055B-62C5-F461-E195-C6A7FD435520}"/>
              </a:ext>
            </a:extLst>
          </p:cNvPr>
          <p:cNvGrpSpPr/>
          <p:nvPr/>
        </p:nvGrpSpPr>
        <p:grpSpPr>
          <a:xfrm>
            <a:off x="1575395" y="5054813"/>
            <a:ext cx="877680" cy="600480"/>
            <a:chOff x="1575395" y="5054813"/>
            <a:chExt cx="877680" cy="60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6612E25C-3843-586F-1AA0-DEBA7962E59C}"/>
                    </a:ext>
                  </a:extLst>
                </p14:cNvPr>
                <p14:cNvContentPartPr/>
                <p14:nvPr/>
              </p14:nvContentPartPr>
              <p14:xfrm>
                <a:off x="1575395" y="5054813"/>
                <a:ext cx="55080" cy="824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6612E25C-3843-586F-1AA0-DEBA7962E59C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571075" y="5050493"/>
                  <a:ext cx="63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986E7AD-02B0-413D-6D5A-2A15A9BAEB02}"/>
                    </a:ext>
                  </a:extLst>
                </p14:cNvPr>
                <p14:cNvContentPartPr/>
                <p14:nvPr/>
              </p14:nvContentPartPr>
              <p14:xfrm>
                <a:off x="1635155" y="5081813"/>
                <a:ext cx="47160" cy="514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986E7AD-02B0-413D-6D5A-2A15A9BAEB0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630835" y="5077493"/>
                  <a:ext cx="55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6177C9A-7F18-B5C0-7AD3-FF897FF1DC61}"/>
                    </a:ext>
                  </a:extLst>
                </p14:cNvPr>
                <p14:cNvContentPartPr/>
                <p14:nvPr/>
              </p14:nvContentPartPr>
              <p14:xfrm>
                <a:off x="1700675" y="5058053"/>
                <a:ext cx="5400" cy="525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6177C9A-7F18-B5C0-7AD3-FF897FF1DC6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696355" y="5053733"/>
                  <a:ext cx="14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B74C091-518C-412F-F4E6-A72DF6800D66}"/>
                    </a:ext>
                  </a:extLst>
                </p14:cNvPr>
                <p14:cNvContentPartPr/>
                <p14:nvPr/>
              </p14:nvContentPartPr>
              <p14:xfrm>
                <a:off x="1681235" y="5072813"/>
                <a:ext cx="35640" cy="183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B74C091-518C-412F-F4E6-A72DF6800D6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676915" y="5068493"/>
                  <a:ext cx="44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2C63B6B-EC06-629B-370B-3CBCCCE26EFD}"/>
                    </a:ext>
                  </a:extLst>
                </p14:cNvPr>
                <p14:cNvContentPartPr/>
                <p14:nvPr/>
              </p14:nvContentPartPr>
              <p14:xfrm>
                <a:off x="1719755" y="5069573"/>
                <a:ext cx="21240" cy="576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2C63B6B-EC06-629B-370B-3CBCCCE26EFD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715435" y="5065253"/>
                  <a:ext cx="29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DE39E2D6-CA34-7968-14F7-9F949CF7A8C4}"/>
                    </a:ext>
                  </a:extLst>
                </p14:cNvPr>
                <p14:cNvContentPartPr/>
                <p14:nvPr/>
              </p14:nvContentPartPr>
              <p14:xfrm>
                <a:off x="1762235" y="5066693"/>
                <a:ext cx="35640" cy="648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DE39E2D6-CA34-7968-14F7-9F949CF7A8C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757915" y="5062373"/>
                  <a:ext cx="44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0B518A1-60BF-89D9-38C1-AA775864FEA1}"/>
                    </a:ext>
                  </a:extLst>
                </p14:cNvPr>
                <p14:cNvContentPartPr/>
                <p14:nvPr/>
              </p14:nvContentPartPr>
              <p14:xfrm>
                <a:off x="1794635" y="5059853"/>
                <a:ext cx="33120" cy="622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0B518A1-60BF-89D9-38C1-AA775864FEA1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790315" y="5055533"/>
                  <a:ext cx="41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1D2F3FD2-87FF-2313-8946-40A43B5CFCFE}"/>
                    </a:ext>
                  </a:extLst>
                </p14:cNvPr>
                <p14:cNvContentPartPr/>
                <p14:nvPr/>
              </p14:nvContentPartPr>
              <p14:xfrm>
                <a:off x="1833875" y="5071733"/>
                <a:ext cx="30600" cy="324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1D2F3FD2-87FF-2313-8946-40A43B5CFCF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829555" y="5067413"/>
                  <a:ext cx="39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08826FD-F8F1-2372-C648-B56825D1E30E}"/>
                    </a:ext>
                  </a:extLst>
                </p14:cNvPr>
                <p14:cNvContentPartPr/>
                <p14:nvPr/>
              </p14:nvContentPartPr>
              <p14:xfrm>
                <a:off x="1820915" y="5066693"/>
                <a:ext cx="61920" cy="993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08826FD-F8F1-2372-C648-B56825D1E30E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816595" y="5062373"/>
                  <a:ext cx="70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50B5ECE6-F262-B73B-FD85-1D0833309CC8}"/>
                    </a:ext>
                  </a:extLst>
                </p14:cNvPr>
                <p14:cNvContentPartPr/>
                <p14:nvPr/>
              </p14:nvContentPartPr>
              <p14:xfrm>
                <a:off x="1726955" y="5188013"/>
                <a:ext cx="356760" cy="2808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50B5ECE6-F262-B73B-FD85-1D0833309CC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722635" y="5183693"/>
                  <a:ext cx="365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A07BBB8-85A6-2989-AAF6-311077E323FE}"/>
                    </a:ext>
                  </a:extLst>
                </p14:cNvPr>
                <p14:cNvContentPartPr/>
                <p14:nvPr/>
              </p14:nvContentPartPr>
              <p14:xfrm>
                <a:off x="2160395" y="5411933"/>
                <a:ext cx="5760" cy="997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A07BBB8-85A6-2989-AAF6-311077E323F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2156075" y="5407613"/>
                  <a:ext cx="14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1CFD67D-7840-7130-BCF2-F5B5AC85C8E5}"/>
                    </a:ext>
                  </a:extLst>
                </p14:cNvPr>
                <p14:cNvContentPartPr/>
                <p14:nvPr/>
              </p14:nvContentPartPr>
              <p14:xfrm>
                <a:off x="2139155" y="5443253"/>
                <a:ext cx="74160" cy="118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1CFD67D-7840-7130-BCF2-F5B5AC85C8E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2134835" y="5438933"/>
                  <a:ext cx="82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2FE9B031-7C7D-9DB9-3246-A6EFBE610566}"/>
                    </a:ext>
                  </a:extLst>
                </p14:cNvPr>
                <p14:cNvContentPartPr/>
                <p14:nvPr/>
              </p14:nvContentPartPr>
              <p14:xfrm>
                <a:off x="2187395" y="5413373"/>
                <a:ext cx="5760" cy="864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2FE9B031-7C7D-9DB9-3246-A6EFBE61056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2183075" y="5409053"/>
                  <a:ext cx="14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9345FF0F-31EF-1CF6-6B84-65C9CE1AF03E}"/>
                    </a:ext>
                  </a:extLst>
                </p14:cNvPr>
                <p14:cNvContentPartPr/>
                <p14:nvPr/>
              </p14:nvContentPartPr>
              <p14:xfrm>
                <a:off x="2152115" y="5469533"/>
                <a:ext cx="52560" cy="86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9345FF0F-31EF-1CF6-6B84-65C9CE1AF03E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2147795" y="5465213"/>
                  <a:ext cx="61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3839B4B-C4E7-C7BF-8C4C-328D8B3FF2F0}"/>
                    </a:ext>
                  </a:extLst>
                </p14:cNvPr>
                <p14:cNvContentPartPr/>
                <p14:nvPr/>
              </p14:nvContentPartPr>
              <p14:xfrm>
                <a:off x="2246795" y="5447933"/>
                <a:ext cx="29520" cy="464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3839B4B-C4E7-C7BF-8C4C-328D8B3FF2F0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242475" y="5443613"/>
                  <a:ext cx="38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D796ED5-F01E-AD73-5D92-DDFC6649C4BE}"/>
                    </a:ext>
                  </a:extLst>
                </p14:cNvPr>
                <p14:cNvContentPartPr/>
                <p14:nvPr/>
              </p14:nvContentPartPr>
              <p14:xfrm>
                <a:off x="2280635" y="5424173"/>
                <a:ext cx="34920" cy="784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D796ED5-F01E-AD73-5D92-DDFC6649C4BE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276315" y="5419853"/>
                  <a:ext cx="43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880B2F8F-801A-CEA1-A09B-EF42343048ED}"/>
                    </a:ext>
                  </a:extLst>
                </p14:cNvPr>
                <p14:cNvContentPartPr/>
                <p14:nvPr/>
              </p14:nvContentPartPr>
              <p14:xfrm>
                <a:off x="2322755" y="5441453"/>
                <a:ext cx="17280" cy="4644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880B2F8F-801A-CEA1-A09B-EF42343048E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318435" y="5437133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0BABFA19-26DD-B410-6079-E07080839B83}"/>
                    </a:ext>
                  </a:extLst>
                </p14:cNvPr>
                <p14:cNvContentPartPr/>
                <p14:nvPr/>
              </p14:nvContentPartPr>
              <p14:xfrm>
                <a:off x="2363795" y="5430653"/>
                <a:ext cx="34920" cy="5112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0BABFA19-26DD-B410-6079-E07080839B83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359475" y="5426333"/>
                  <a:ext cx="43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57D7C80-3EDE-D1A0-C0DE-280D2397B42A}"/>
                    </a:ext>
                  </a:extLst>
                </p14:cNvPr>
                <p14:cNvContentPartPr/>
                <p14:nvPr/>
              </p14:nvContentPartPr>
              <p14:xfrm>
                <a:off x="2413475" y="5407973"/>
                <a:ext cx="39600" cy="910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57D7C80-3EDE-D1A0-C0DE-280D2397B42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2409155" y="5403653"/>
                  <a:ext cx="48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89D71B7-E28F-34D6-9149-674C3395EAD3}"/>
                    </a:ext>
                  </a:extLst>
                </p14:cNvPr>
                <p14:cNvContentPartPr/>
                <p14:nvPr/>
              </p14:nvContentPartPr>
              <p14:xfrm>
                <a:off x="1719755" y="5129333"/>
                <a:ext cx="363600" cy="3063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89D71B7-E28F-34D6-9149-674C3395EAD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715435" y="5125013"/>
                  <a:ext cx="372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0AE112F6-FC70-8276-AF8F-6EC910276E27}"/>
                    </a:ext>
                  </a:extLst>
                </p14:cNvPr>
                <p14:cNvContentPartPr/>
                <p14:nvPr/>
              </p14:nvContentPartPr>
              <p14:xfrm>
                <a:off x="1974275" y="5336693"/>
                <a:ext cx="11880" cy="972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0AE112F6-FC70-8276-AF8F-6EC910276E27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969955" y="5332373"/>
                  <a:ext cx="20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5D36A0C-CFA3-0F88-BA1E-2BD2479FD9AF}"/>
                    </a:ext>
                  </a:extLst>
                </p14:cNvPr>
                <p14:cNvContentPartPr/>
                <p14:nvPr/>
              </p14:nvContentPartPr>
              <p14:xfrm>
                <a:off x="1971035" y="5332013"/>
                <a:ext cx="19440" cy="1954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5D36A0C-CFA3-0F88-BA1E-2BD2479FD9AF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966715" y="5327693"/>
                  <a:ext cx="28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FBB715B-2B2A-501B-8809-F0602504DBF1}"/>
                    </a:ext>
                  </a:extLst>
                </p14:cNvPr>
                <p14:cNvContentPartPr/>
                <p14:nvPr/>
              </p14:nvContentPartPr>
              <p14:xfrm>
                <a:off x="1893995" y="5562773"/>
                <a:ext cx="41400" cy="8424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FBB715B-2B2A-501B-8809-F0602504DBF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889675" y="5558453"/>
                  <a:ext cx="50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7056B66-4469-36E3-80E4-EA741BC2EB3F}"/>
                    </a:ext>
                  </a:extLst>
                </p14:cNvPr>
                <p14:cNvContentPartPr/>
                <p14:nvPr/>
              </p14:nvContentPartPr>
              <p14:xfrm>
                <a:off x="1929635" y="5584733"/>
                <a:ext cx="32400" cy="583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7056B66-4469-36E3-80E4-EA741BC2EB3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925315" y="5580413"/>
                  <a:ext cx="41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0E24F817-F0BC-5EB6-0E3C-EEF879C41B43}"/>
                    </a:ext>
                  </a:extLst>
                </p14:cNvPr>
                <p14:cNvContentPartPr/>
                <p14:nvPr/>
              </p14:nvContentPartPr>
              <p14:xfrm>
                <a:off x="1981115" y="5533253"/>
                <a:ext cx="22680" cy="507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0E24F817-F0BC-5EB6-0E3C-EEF879C41B43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976795" y="5528933"/>
                  <a:ext cx="31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5E42F93A-A544-9C42-5E06-6643CCE8362B}"/>
                    </a:ext>
                  </a:extLst>
                </p14:cNvPr>
                <p14:cNvContentPartPr/>
                <p14:nvPr/>
              </p14:nvContentPartPr>
              <p14:xfrm>
                <a:off x="1990115" y="5564573"/>
                <a:ext cx="30960" cy="637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5E42F93A-A544-9C42-5E06-6643CCE8362B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985795" y="5560253"/>
                  <a:ext cx="39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512415C6-B2D4-062A-6C76-5CA50298F371}"/>
                    </a:ext>
                  </a:extLst>
                </p14:cNvPr>
                <p14:cNvContentPartPr/>
                <p14:nvPr/>
              </p14:nvContentPartPr>
              <p14:xfrm>
                <a:off x="2020715" y="5594813"/>
                <a:ext cx="40680" cy="604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512415C6-B2D4-062A-6C76-5CA50298F37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2016395" y="5590493"/>
                  <a:ext cx="4932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155D8155-1C90-23D6-36C6-1714A03162D0}"/>
              </a:ext>
            </a:extLst>
          </p:cNvPr>
          <p:cNvGrpSpPr/>
          <p:nvPr/>
        </p:nvGrpSpPr>
        <p:grpSpPr>
          <a:xfrm>
            <a:off x="2550635" y="5009093"/>
            <a:ext cx="272880" cy="311760"/>
            <a:chOff x="2550635" y="5009093"/>
            <a:chExt cx="27288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A0C22DA-5E19-D012-E225-852178C3ED74}"/>
                    </a:ext>
                  </a:extLst>
                </p14:cNvPr>
                <p14:cNvContentPartPr/>
                <p14:nvPr/>
              </p14:nvContentPartPr>
              <p14:xfrm>
                <a:off x="2645675" y="5087573"/>
                <a:ext cx="166320" cy="23328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A0C22DA-5E19-D012-E225-852178C3ED74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2641355" y="5083253"/>
                  <a:ext cx="174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044D528-DECF-63F9-89B3-0E5FA83302A9}"/>
                    </a:ext>
                  </a:extLst>
                </p14:cNvPr>
                <p14:cNvContentPartPr/>
                <p14:nvPr/>
              </p14:nvContentPartPr>
              <p14:xfrm>
                <a:off x="2633795" y="5144453"/>
                <a:ext cx="42840" cy="1515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044D528-DECF-63F9-89B3-0E5FA83302A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629475" y="5140133"/>
                  <a:ext cx="51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A40C10C8-34D0-BA0E-17CE-30755869388A}"/>
                    </a:ext>
                  </a:extLst>
                </p14:cNvPr>
                <p14:cNvContentPartPr/>
                <p14:nvPr/>
              </p14:nvContentPartPr>
              <p14:xfrm>
                <a:off x="2642075" y="5112413"/>
                <a:ext cx="41400" cy="345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A40C10C8-34D0-BA0E-17CE-30755869388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637755" y="5108093"/>
                  <a:ext cx="5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BAD7D782-652A-7CE2-4FC2-DC2AC10E665F}"/>
                    </a:ext>
                  </a:extLst>
                </p14:cNvPr>
                <p14:cNvContentPartPr/>
                <p14:nvPr/>
              </p14:nvContentPartPr>
              <p14:xfrm>
                <a:off x="2610395" y="5084693"/>
                <a:ext cx="70560" cy="4572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BAD7D782-652A-7CE2-4FC2-DC2AC10E665F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606075" y="5080373"/>
                  <a:ext cx="79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88B0DF9-859E-BFD7-B3FA-490813DA5C03}"/>
                    </a:ext>
                  </a:extLst>
                </p14:cNvPr>
                <p14:cNvContentPartPr/>
                <p14:nvPr/>
              </p14:nvContentPartPr>
              <p14:xfrm>
                <a:off x="2594555" y="5075333"/>
                <a:ext cx="78120" cy="640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88B0DF9-859E-BFD7-B3FA-490813DA5C03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590235" y="5071013"/>
                  <a:ext cx="86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1E996A3-09D3-7E96-F49D-A2628781D525}"/>
                    </a:ext>
                  </a:extLst>
                </p14:cNvPr>
                <p14:cNvContentPartPr/>
                <p14:nvPr/>
              </p14:nvContentPartPr>
              <p14:xfrm>
                <a:off x="2748635" y="5060573"/>
                <a:ext cx="74880" cy="342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01E996A3-09D3-7E96-F49D-A2628781D525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2744315" y="5056253"/>
                  <a:ext cx="83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A6D00F53-B4A5-9AC7-5922-B857D456C4AB}"/>
                    </a:ext>
                  </a:extLst>
                </p14:cNvPr>
                <p14:cNvContentPartPr/>
                <p14:nvPr/>
              </p14:nvContentPartPr>
              <p14:xfrm>
                <a:off x="2736755" y="5037173"/>
                <a:ext cx="64440" cy="511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A6D00F53-B4A5-9AC7-5922-B857D456C4A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2732435" y="5032853"/>
                  <a:ext cx="73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51DE2EC4-C4F0-7E50-D37E-D57D8FD14807}"/>
                    </a:ext>
                  </a:extLst>
                </p14:cNvPr>
                <p14:cNvContentPartPr/>
                <p14:nvPr/>
              </p14:nvContentPartPr>
              <p14:xfrm>
                <a:off x="2720555" y="5015213"/>
                <a:ext cx="53640" cy="482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51DE2EC4-C4F0-7E50-D37E-D57D8FD14807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2716235" y="5010893"/>
                  <a:ext cx="62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03A8F31-7426-DD6B-36A6-A0C0D98AE1BD}"/>
                    </a:ext>
                  </a:extLst>
                </p14:cNvPr>
                <p14:cNvContentPartPr/>
                <p14:nvPr/>
              </p14:nvContentPartPr>
              <p14:xfrm>
                <a:off x="2710835" y="5009093"/>
                <a:ext cx="55440" cy="529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03A8F31-7426-DD6B-36A6-A0C0D98AE1B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2706515" y="5004773"/>
                  <a:ext cx="64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E115644D-B526-2C76-0222-73E6791B42C7}"/>
                    </a:ext>
                  </a:extLst>
                </p14:cNvPr>
                <p14:cNvContentPartPr/>
                <p14:nvPr/>
              </p14:nvContentPartPr>
              <p14:xfrm>
                <a:off x="2629835" y="5014133"/>
                <a:ext cx="154440" cy="13824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E115644D-B526-2C76-0222-73E6791B42C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625515" y="5009813"/>
                  <a:ext cx="163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20B255C-790F-9B4D-FF08-70FAEC863022}"/>
                    </a:ext>
                  </a:extLst>
                </p14:cNvPr>
                <p14:cNvContentPartPr/>
                <p14:nvPr/>
              </p14:nvContentPartPr>
              <p14:xfrm>
                <a:off x="2617235" y="5109893"/>
                <a:ext cx="54000" cy="1954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20B255C-790F-9B4D-FF08-70FAEC863022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612915" y="5105573"/>
                  <a:ext cx="62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D98F52E-C8B2-57D9-6CEC-E5A448102C6D}"/>
                    </a:ext>
                  </a:extLst>
                </p14:cNvPr>
                <p14:cNvContentPartPr/>
                <p14:nvPr/>
              </p14:nvContentPartPr>
              <p14:xfrm>
                <a:off x="2630195" y="5285573"/>
                <a:ext cx="51480" cy="309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D98F52E-C8B2-57D9-6CEC-E5A448102C6D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2625875" y="5281253"/>
                  <a:ext cx="60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53764F7-EA24-93A2-F85F-CDCCED0969C0}"/>
                    </a:ext>
                  </a:extLst>
                </p14:cNvPr>
                <p14:cNvContentPartPr/>
                <p14:nvPr/>
              </p14:nvContentPartPr>
              <p14:xfrm>
                <a:off x="2554235" y="5235173"/>
                <a:ext cx="112320" cy="7704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53764F7-EA24-93A2-F85F-CDCCED0969C0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549915" y="5230853"/>
                  <a:ext cx="120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30BC7E0-A6F5-2E09-7390-7593E6061989}"/>
                    </a:ext>
                  </a:extLst>
                </p14:cNvPr>
                <p14:cNvContentPartPr/>
                <p14:nvPr/>
              </p14:nvContentPartPr>
              <p14:xfrm>
                <a:off x="2550635" y="5083613"/>
                <a:ext cx="122040" cy="1850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30BC7E0-A6F5-2E09-7390-7593E6061989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546315" y="5079293"/>
                  <a:ext cx="130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4C990C6F-C15E-52D4-382C-02C484AE1CD9}"/>
                    </a:ext>
                  </a:extLst>
                </p14:cNvPr>
                <p14:cNvContentPartPr/>
                <p14:nvPr/>
              </p14:nvContentPartPr>
              <p14:xfrm>
                <a:off x="2609675" y="5036453"/>
                <a:ext cx="165960" cy="8244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4C990C6F-C15E-52D4-382C-02C484AE1CD9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605355" y="5032133"/>
                  <a:ext cx="174600" cy="9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196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</a:t>
            </a:r>
            <a:br>
              <a:rPr lang="en-US" dirty="0"/>
            </a:br>
            <a:r>
              <a:rPr lang="en-US" dirty="0"/>
              <a:t>NETWORK DIAGRAM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74" y="1"/>
            <a:ext cx="7162800" cy="660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95DA59E-837A-09D1-5303-891FBC702583}"/>
              </a:ext>
            </a:extLst>
          </p:cNvPr>
          <p:cNvGrpSpPr/>
          <p:nvPr/>
        </p:nvGrpSpPr>
        <p:grpSpPr>
          <a:xfrm>
            <a:off x="5592847" y="1362094"/>
            <a:ext cx="2983320" cy="1244160"/>
            <a:chOff x="5592847" y="1362094"/>
            <a:chExt cx="2983320" cy="12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ADEEC4-6B68-3E8E-848B-0A9DA5F36433}"/>
                    </a:ext>
                  </a:extLst>
                </p14:cNvPr>
                <p14:cNvContentPartPr/>
                <p14:nvPr/>
              </p14:nvContentPartPr>
              <p14:xfrm>
                <a:off x="6248047" y="1492054"/>
                <a:ext cx="2328120" cy="111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ADEEC4-6B68-3E8E-848B-0A9DA5F364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43727" y="1487734"/>
                  <a:ext cx="2336760" cy="11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793F35-0FE5-7750-46EA-F7864366EBF1}"/>
                    </a:ext>
                  </a:extLst>
                </p14:cNvPr>
                <p14:cNvContentPartPr/>
                <p14:nvPr/>
              </p14:nvContentPartPr>
              <p14:xfrm>
                <a:off x="5997847" y="1742614"/>
                <a:ext cx="567360" cy="18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793F35-0FE5-7750-46EA-F7864366EB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93527" y="1738294"/>
                  <a:ext cx="576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24F20F-3466-E6AF-1E7A-A7009919FC30}"/>
                    </a:ext>
                  </a:extLst>
                </p14:cNvPr>
                <p14:cNvContentPartPr/>
                <p14:nvPr/>
              </p14:nvContentPartPr>
              <p14:xfrm>
                <a:off x="5631007" y="1443094"/>
                <a:ext cx="55800" cy="214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24F20F-3466-E6AF-1E7A-A7009919FC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26687" y="1438774"/>
                  <a:ext cx="64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D3DF0E-8CEE-C855-A87A-D9B5D271B7D6}"/>
                    </a:ext>
                  </a:extLst>
                </p14:cNvPr>
                <p14:cNvContentPartPr/>
                <p14:nvPr/>
              </p14:nvContentPartPr>
              <p14:xfrm>
                <a:off x="5592847" y="1546414"/>
                <a:ext cx="171720" cy="46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D3DF0E-8CEE-C855-A87A-D9B5D271B7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88527" y="1542094"/>
                  <a:ext cx="180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25C1E2-D4E3-DC92-FDE7-776AA96901D1}"/>
                    </a:ext>
                  </a:extLst>
                </p14:cNvPr>
                <p14:cNvContentPartPr/>
                <p14:nvPr/>
              </p14:nvContentPartPr>
              <p14:xfrm>
                <a:off x="5813167" y="1424374"/>
                <a:ext cx="91080" cy="199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25C1E2-D4E3-DC92-FDE7-776AA96901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08847" y="1420054"/>
                  <a:ext cx="99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7ABA9E-E711-1F3F-E69D-E61CFE2C5C36}"/>
                    </a:ext>
                  </a:extLst>
                </p14:cNvPr>
                <p14:cNvContentPartPr/>
                <p14:nvPr/>
              </p14:nvContentPartPr>
              <p14:xfrm>
                <a:off x="5951047" y="1429054"/>
                <a:ext cx="8280" cy="8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7ABA9E-E711-1F3F-E69D-E61CFE2C5C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46727" y="1424734"/>
                  <a:ext cx="169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BD0B4F-3F99-42F3-A6A2-73850EF745EF}"/>
                    </a:ext>
                  </a:extLst>
                </p14:cNvPr>
                <p14:cNvContentPartPr/>
                <p14:nvPr/>
              </p14:nvContentPartPr>
              <p14:xfrm>
                <a:off x="5983087" y="1405294"/>
                <a:ext cx="201240" cy="281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BD0B4F-3F99-42F3-A6A2-73850EF745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78767" y="1400974"/>
                  <a:ext cx="209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9EC14E-5F55-A45D-BFA5-5D17463A354F}"/>
                    </a:ext>
                  </a:extLst>
                </p14:cNvPr>
                <p14:cNvContentPartPr/>
                <p14:nvPr/>
              </p14:nvContentPartPr>
              <p14:xfrm>
                <a:off x="6227167" y="1362094"/>
                <a:ext cx="227520" cy="22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9EC14E-5F55-A45D-BFA5-5D17463A35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2847" y="1357774"/>
                  <a:ext cx="236160" cy="23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017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Cost Assessment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Request for Proposal (RFP)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Equipment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Services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24AD575-101D-F6D4-EB57-550D83E3F828}"/>
              </a:ext>
            </a:extLst>
          </p:cNvPr>
          <p:cNvGrpSpPr/>
          <p:nvPr/>
        </p:nvGrpSpPr>
        <p:grpSpPr>
          <a:xfrm>
            <a:off x="1224813" y="3826290"/>
            <a:ext cx="2586960" cy="1037160"/>
            <a:chOff x="1224813" y="3826290"/>
            <a:chExt cx="2586960" cy="10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4DBC1C-DAB7-4B66-9EA8-488224F7F7DA}"/>
                    </a:ext>
                  </a:extLst>
                </p14:cNvPr>
                <p14:cNvContentPartPr/>
                <p14:nvPr/>
              </p14:nvContentPartPr>
              <p14:xfrm>
                <a:off x="2508933" y="3946530"/>
                <a:ext cx="102600" cy="69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4DBC1C-DAB7-4B66-9EA8-488224F7F7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4613" y="3942210"/>
                  <a:ext cx="111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3DC26C-A6A4-8F6D-3A11-5C489EEA6954}"/>
                    </a:ext>
                  </a:extLst>
                </p14:cNvPr>
                <p14:cNvContentPartPr/>
                <p14:nvPr/>
              </p14:nvContentPartPr>
              <p14:xfrm>
                <a:off x="2627373" y="3943290"/>
                <a:ext cx="49680" cy="66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3DC26C-A6A4-8F6D-3A11-5C489EEA69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3053" y="3938970"/>
                  <a:ext cx="5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92B55E-E10A-22BF-445C-810392F59445}"/>
                    </a:ext>
                  </a:extLst>
                </p14:cNvPr>
                <p14:cNvContentPartPr/>
                <p14:nvPr/>
              </p14:nvContentPartPr>
              <p14:xfrm>
                <a:off x="2711253" y="3936090"/>
                <a:ext cx="52560" cy="54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92B55E-E10A-22BF-445C-810392F594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06933" y="3931770"/>
                  <a:ext cx="61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435B13-730B-CD30-C400-6042F8A3B883}"/>
                    </a:ext>
                  </a:extLst>
                </p14:cNvPr>
                <p14:cNvContentPartPr/>
                <p14:nvPr/>
              </p14:nvContentPartPr>
              <p14:xfrm>
                <a:off x="2806653" y="3908370"/>
                <a:ext cx="9720" cy="55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435B13-730B-CD30-C400-6042F8A3B8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2333" y="3904050"/>
                  <a:ext cx="18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00482F-D74B-5676-AC02-1705E2C551D3}"/>
                    </a:ext>
                  </a:extLst>
                </p14:cNvPr>
                <p14:cNvContentPartPr/>
                <p14:nvPr/>
              </p14:nvContentPartPr>
              <p14:xfrm>
                <a:off x="2800533" y="3922410"/>
                <a:ext cx="49320" cy="15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00482F-D74B-5676-AC02-1705E2C551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6213" y="3918090"/>
                  <a:ext cx="57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127DAE-F523-ACCE-B3E5-B345EBE9DBED}"/>
                    </a:ext>
                  </a:extLst>
                </p14:cNvPr>
                <p14:cNvContentPartPr/>
                <p14:nvPr/>
              </p14:nvContentPartPr>
              <p14:xfrm>
                <a:off x="2896653" y="3905850"/>
                <a:ext cx="60480" cy="52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127DAE-F523-ACCE-B3E5-B345EBE9DB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92333" y="3901530"/>
                  <a:ext cx="69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8824BB9-5D2C-640F-642D-F1DFEBE23EF9}"/>
                    </a:ext>
                  </a:extLst>
                </p14:cNvPr>
                <p14:cNvContentPartPr/>
                <p14:nvPr/>
              </p14:nvContentPartPr>
              <p14:xfrm>
                <a:off x="1224813" y="4136250"/>
                <a:ext cx="34560" cy="203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8824BB9-5D2C-640F-642D-F1DFEBE23E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0493" y="4131930"/>
                  <a:ext cx="43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3BF40C-0BAA-04EA-F30F-CCD83BA0DDB7}"/>
                    </a:ext>
                  </a:extLst>
                </p14:cNvPr>
                <p14:cNvContentPartPr/>
                <p14:nvPr/>
              </p14:nvContentPartPr>
              <p14:xfrm>
                <a:off x="1231653" y="4116810"/>
                <a:ext cx="92160" cy="180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3BF40C-0BAA-04EA-F30F-CCD83BA0DD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7333" y="4112490"/>
                  <a:ext cx="100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B12CDE-7C13-D0B0-99D5-07C0036A94EB}"/>
                    </a:ext>
                  </a:extLst>
                </p14:cNvPr>
                <p14:cNvContentPartPr/>
                <p14:nvPr/>
              </p14:nvContentPartPr>
              <p14:xfrm>
                <a:off x="1377813" y="4089810"/>
                <a:ext cx="82080" cy="20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B12CDE-7C13-D0B0-99D5-07C0036A94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3493" y="4085490"/>
                  <a:ext cx="90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B60730-945C-D154-DF80-15A5BCCFEA4E}"/>
                    </a:ext>
                  </a:extLst>
                </p14:cNvPr>
                <p14:cNvContentPartPr/>
                <p14:nvPr/>
              </p14:nvContentPartPr>
              <p14:xfrm>
                <a:off x="1513173" y="4065690"/>
                <a:ext cx="39240" cy="20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B60730-945C-D154-DF80-15A5BCCFEA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08853" y="4061370"/>
                  <a:ext cx="47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272D81-1A9D-E370-A549-16A97ABCB7A0}"/>
                    </a:ext>
                  </a:extLst>
                </p14:cNvPr>
                <p14:cNvContentPartPr/>
                <p14:nvPr/>
              </p14:nvContentPartPr>
              <p14:xfrm>
                <a:off x="1546653" y="4063890"/>
                <a:ext cx="103320" cy="100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272D81-1A9D-E370-A549-16A97ABCB7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42333" y="4059570"/>
                  <a:ext cx="111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9DFCE2-D0D7-5E5C-955F-62282291696E}"/>
                    </a:ext>
                  </a:extLst>
                </p14:cNvPr>
                <p14:cNvContentPartPr/>
                <p14:nvPr/>
              </p14:nvContentPartPr>
              <p14:xfrm>
                <a:off x="1287453" y="4448010"/>
                <a:ext cx="24480" cy="154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9DFCE2-D0D7-5E5C-955F-6228229169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83133" y="4443690"/>
                  <a:ext cx="33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1F5BC9-836D-0561-E11F-1999808740A8}"/>
                    </a:ext>
                  </a:extLst>
                </p14:cNvPr>
                <p14:cNvContentPartPr/>
                <p14:nvPr/>
              </p14:nvContentPartPr>
              <p14:xfrm>
                <a:off x="1273053" y="4445850"/>
                <a:ext cx="100440" cy="141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1F5BC9-836D-0561-E11F-1999808740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68733" y="4441530"/>
                  <a:ext cx="109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E43768-CD47-5AB6-A68B-795DEB96CC08}"/>
                    </a:ext>
                  </a:extLst>
                </p14:cNvPr>
                <p14:cNvContentPartPr/>
                <p14:nvPr/>
              </p14:nvContentPartPr>
              <p14:xfrm>
                <a:off x="1409853" y="4384290"/>
                <a:ext cx="69840" cy="176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E43768-CD47-5AB6-A68B-795DEB96CC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05533" y="4379970"/>
                  <a:ext cx="78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E3C64E-FF8C-9E73-9707-E37B33E48903}"/>
                    </a:ext>
                  </a:extLst>
                </p14:cNvPr>
                <p14:cNvContentPartPr/>
                <p14:nvPr/>
              </p14:nvContentPartPr>
              <p14:xfrm>
                <a:off x="1575093" y="4366290"/>
                <a:ext cx="16200" cy="132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E3C64E-FF8C-9E73-9707-E37B33E489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70773" y="4361970"/>
                  <a:ext cx="24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3DAD09-F126-FD24-F35D-0943087AE6CE}"/>
                    </a:ext>
                  </a:extLst>
                </p14:cNvPr>
                <p14:cNvContentPartPr/>
                <p14:nvPr/>
              </p14:nvContentPartPr>
              <p14:xfrm>
                <a:off x="1523973" y="4376370"/>
                <a:ext cx="104760" cy="1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3DAD09-F126-FD24-F35D-0943087AE6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19653" y="4372050"/>
                  <a:ext cx="113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178489-A7FB-EA22-3200-D9D68458A3F9}"/>
                    </a:ext>
                  </a:extLst>
                </p14:cNvPr>
                <p14:cNvContentPartPr/>
                <p14:nvPr/>
              </p14:nvContentPartPr>
              <p14:xfrm>
                <a:off x="1563573" y="4489770"/>
                <a:ext cx="96840" cy="2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178489-A7FB-EA22-3200-D9D68458A3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59253" y="4485450"/>
                  <a:ext cx="105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D9EC13-535E-D9AF-53C3-7EBC8C4B41CC}"/>
                    </a:ext>
                  </a:extLst>
                </p14:cNvPr>
                <p14:cNvContentPartPr/>
                <p14:nvPr/>
              </p14:nvContentPartPr>
              <p14:xfrm>
                <a:off x="1350093" y="4715850"/>
                <a:ext cx="19080" cy="141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D9EC13-535E-D9AF-53C3-7EBC8C4B41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5773" y="4711530"/>
                  <a:ext cx="27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2597B2-30D4-892C-8320-CCCE53300567}"/>
                    </a:ext>
                  </a:extLst>
                </p14:cNvPr>
                <p14:cNvContentPartPr/>
                <p14:nvPr/>
              </p14:nvContentPartPr>
              <p14:xfrm>
                <a:off x="1337133" y="4702890"/>
                <a:ext cx="98640" cy="160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2597B2-30D4-892C-8320-CCCE533005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32813" y="4698570"/>
                  <a:ext cx="107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BE006A-6404-4157-F945-E9706B4CD084}"/>
                    </a:ext>
                  </a:extLst>
                </p14:cNvPr>
                <p14:cNvContentPartPr/>
                <p14:nvPr/>
              </p14:nvContentPartPr>
              <p14:xfrm>
                <a:off x="1468893" y="4664010"/>
                <a:ext cx="60480" cy="169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BE006A-6404-4157-F945-E9706B4CD0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4573" y="4659690"/>
                  <a:ext cx="69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A63C75-FB76-0855-D2F7-BEBB0872A7A2}"/>
                    </a:ext>
                  </a:extLst>
                </p14:cNvPr>
                <p14:cNvContentPartPr/>
                <p14:nvPr/>
              </p14:nvContentPartPr>
              <p14:xfrm>
                <a:off x="1732053" y="4323090"/>
                <a:ext cx="70920" cy="198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A63C75-FB76-0855-D2F7-BEBB0872A7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27733" y="4318770"/>
                  <a:ext cx="79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6C296A7-6C97-A77A-5770-5D7DC501F7BB}"/>
                    </a:ext>
                  </a:extLst>
                </p14:cNvPr>
                <p14:cNvContentPartPr/>
                <p14:nvPr/>
              </p14:nvContentPartPr>
              <p14:xfrm>
                <a:off x="1796493" y="4385370"/>
                <a:ext cx="11520" cy="92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C296A7-6C97-A77A-5770-5D7DC501F7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92173" y="4381050"/>
                  <a:ext cx="20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7DC449-397C-543F-A7C1-B0BC0BBE9845}"/>
                    </a:ext>
                  </a:extLst>
                </p14:cNvPr>
                <p14:cNvContentPartPr/>
                <p14:nvPr/>
              </p14:nvContentPartPr>
              <p14:xfrm>
                <a:off x="1835373" y="4392570"/>
                <a:ext cx="50760" cy="71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7DC449-397C-543F-A7C1-B0BC0BBE98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31053" y="4388250"/>
                  <a:ext cx="59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B56A4B-8978-3BB3-25B4-64314FB75389}"/>
                    </a:ext>
                  </a:extLst>
                </p14:cNvPr>
                <p14:cNvContentPartPr/>
                <p14:nvPr/>
              </p14:nvContentPartPr>
              <p14:xfrm>
                <a:off x="1906293" y="4342530"/>
                <a:ext cx="25920" cy="96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B56A4B-8978-3BB3-25B4-64314FB753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01973" y="4338210"/>
                  <a:ext cx="34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167AEA-264A-B97E-D9AB-0503E434C298}"/>
                    </a:ext>
                  </a:extLst>
                </p14:cNvPr>
                <p14:cNvContentPartPr/>
                <p14:nvPr/>
              </p14:nvContentPartPr>
              <p14:xfrm>
                <a:off x="1886853" y="4404810"/>
                <a:ext cx="36360" cy="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167AEA-264A-B97E-D9AB-0503E434C2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82533" y="4400490"/>
                  <a:ext cx="45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FA2B637-4CF6-5D82-7FAA-98CB4A47F807}"/>
                    </a:ext>
                  </a:extLst>
                </p14:cNvPr>
                <p14:cNvContentPartPr/>
                <p14:nvPr/>
              </p14:nvContentPartPr>
              <p14:xfrm>
                <a:off x="1943733" y="4370610"/>
                <a:ext cx="28800" cy="7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FA2B637-4CF6-5D82-7FAA-98CB4A47F8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39413" y="4366290"/>
                  <a:ext cx="37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D30D66-5432-0302-E466-706DD51AB355}"/>
                    </a:ext>
                  </a:extLst>
                </p14:cNvPr>
                <p14:cNvContentPartPr/>
                <p14:nvPr/>
              </p14:nvContentPartPr>
              <p14:xfrm>
                <a:off x="1981173" y="4302210"/>
                <a:ext cx="44640" cy="169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D30D66-5432-0302-E466-706DD51AB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76853" y="4297890"/>
                  <a:ext cx="53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2B59FD-1A5D-A70B-AAE7-F859193A3473}"/>
                    </a:ext>
                  </a:extLst>
                </p14:cNvPr>
                <p14:cNvContentPartPr/>
                <p14:nvPr/>
              </p14:nvContentPartPr>
              <p14:xfrm>
                <a:off x="1711533" y="4008810"/>
                <a:ext cx="73440" cy="17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2B59FD-1A5D-A70B-AAE7-F859193A34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07213" y="4004490"/>
                  <a:ext cx="82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497211-DA2B-24C5-F7EB-F78F40039D03}"/>
                    </a:ext>
                  </a:extLst>
                </p14:cNvPr>
                <p14:cNvContentPartPr/>
                <p14:nvPr/>
              </p14:nvContentPartPr>
              <p14:xfrm>
                <a:off x="1779933" y="4075770"/>
                <a:ext cx="11160" cy="87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497211-DA2B-24C5-F7EB-F78F40039D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75613" y="4071450"/>
                  <a:ext cx="19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0A1007-A0CB-8F3A-422C-4CC3E8D5B35A}"/>
                    </a:ext>
                  </a:extLst>
                </p14:cNvPr>
                <p14:cNvContentPartPr/>
                <p14:nvPr/>
              </p14:nvContentPartPr>
              <p14:xfrm>
                <a:off x="1783893" y="4068210"/>
                <a:ext cx="51480" cy="54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0A1007-A0CB-8F3A-422C-4CC3E8D5B35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79573" y="4063890"/>
                  <a:ext cx="60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F425AF-6ACB-DE1C-2D42-F2312C4E43F5}"/>
                    </a:ext>
                  </a:extLst>
                </p14:cNvPr>
                <p14:cNvContentPartPr/>
                <p14:nvPr/>
              </p14:nvContentPartPr>
              <p14:xfrm>
                <a:off x="1845813" y="4080810"/>
                <a:ext cx="31320" cy="55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F425AF-6ACB-DE1C-2D42-F2312C4E43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41493" y="4076490"/>
                  <a:ext cx="39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EE5985-FC19-6F8A-245F-9CE08301B368}"/>
                    </a:ext>
                  </a:extLst>
                </p14:cNvPr>
                <p14:cNvContentPartPr/>
                <p14:nvPr/>
              </p14:nvContentPartPr>
              <p14:xfrm>
                <a:off x="1887933" y="4075050"/>
                <a:ext cx="37440" cy="67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EE5985-FC19-6F8A-245F-9CE08301B36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3613" y="4070730"/>
                  <a:ext cx="46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BDB5E5-0AEB-1F91-7E57-A7396F0511FD}"/>
                    </a:ext>
                  </a:extLst>
                </p14:cNvPr>
                <p14:cNvContentPartPr/>
                <p14:nvPr/>
              </p14:nvContentPartPr>
              <p14:xfrm>
                <a:off x="1932933" y="4071810"/>
                <a:ext cx="36720" cy="8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BDB5E5-0AEB-1F91-7E57-A7396F0511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28613" y="4067490"/>
                  <a:ext cx="45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FA8112-0D52-A9E0-3553-44B17768FA63}"/>
                    </a:ext>
                  </a:extLst>
                </p14:cNvPr>
                <p14:cNvContentPartPr/>
                <p14:nvPr/>
              </p14:nvContentPartPr>
              <p14:xfrm>
                <a:off x="1966413" y="4065690"/>
                <a:ext cx="38880" cy="43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FA8112-0D52-A9E0-3553-44B17768FA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62093" y="4061370"/>
                  <a:ext cx="47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EBF229-6F56-162E-09B6-2A320AEA8143}"/>
                    </a:ext>
                  </a:extLst>
                </p14:cNvPr>
                <p14:cNvContentPartPr/>
                <p14:nvPr/>
              </p14:nvContentPartPr>
              <p14:xfrm>
                <a:off x="2030853" y="4049130"/>
                <a:ext cx="46800" cy="57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EBF229-6F56-162E-09B6-2A320AEA81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26533" y="4044810"/>
                  <a:ext cx="55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13F939-AEF9-7872-46B3-D0CA8F1C1725}"/>
                    </a:ext>
                  </a:extLst>
                </p14:cNvPr>
                <p14:cNvContentPartPr/>
                <p14:nvPr/>
              </p14:nvContentPartPr>
              <p14:xfrm>
                <a:off x="2097453" y="4015290"/>
                <a:ext cx="34560" cy="63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13F939-AEF9-7872-46B3-D0CA8F1C17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93133" y="4010970"/>
                  <a:ext cx="43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0AB779-5956-4C81-24EA-D76B9EEAC5B1}"/>
                    </a:ext>
                  </a:extLst>
                </p14:cNvPr>
                <p14:cNvContentPartPr/>
                <p14:nvPr/>
              </p14:nvContentPartPr>
              <p14:xfrm>
                <a:off x="2151453" y="4017810"/>
                <a:ext cx="39600" cy="53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0AB779-5956-4C81-24EA-D76B9EEAC5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47133" y="4013490"/>
                  <a:ext cx="48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10DBA0-0454-D6EA-00A9-08901B9F65EC}"/>
                    </a:ext>
                  </a:extLst>
                </p14:cNvPr>
                <p14:cNvContentPartPr/>
                <p14:nvPr/>
              </p14:nvContentPartPr>
              <p14:xfrm>
                <a:off x="2218773" y="3988290"/>
                <a:ext cx="9360" cy="81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10DBA0-0454-D6EA-00A9-08901B9F65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14453" y="3983970"/>
                  <a:ext cx="18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3C0E1C-FB91-8651-FEFF-D0C6942FEA9A}"/>
                    </a:ext>
                  </a:extLst>
                </p14:cNvPr>
                <p14:cNvContentPartPr/>
                <p14:nvPr/>
              </p14:nvContentPartPr>
              <p14:xfrm>
                <a:off x="2235333" y="3909450"/>
                <a:ext cx="57960" cy="188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3C0E1C-FB91-8651-FEFF-D0C6942FEA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31013" y="3905130"/>
                  <a:ext cx="66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C808C7-C023-6EC7-45B0-76D2590DEB36}"/>
                    </a:ext>
                  </a:extLst>
                </p14:cNvPr>
                <p14:cNvContentPartPr/>
                <p14:nvPr/>
              </p14:nvContentPartPr>
              <p14:xfrm>
                <a:off x="2351973" y="3994050"/>
                <a:ext cx="44640" cy="10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C808C7-C023-6EC7-45B0-76D2590DEB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7653" y="3989730"/>
                  <a:ext cx="53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57247B-F3A4-392B-F938-BF00454603B7}"/>
                    </a:ext>
                  </a:extLst>
                </p14:cNvPr>
                <p14:cNvContentPartPr/>
                <p14:nvPr/>
              </p14:nvContentPartPr>
              <p14:xfrm>
                <a:off x="2409573" y="3956970"/>
                <a:ext cx="57960" cy="78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57247B-F3A4-392B-F938-BF00454603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05253" y="3952650"/>
                  <a:ext cx="66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C2488E-BBCF-254D-A1A6-CBA30987B273}"/>
                    </a:ext>
                  </a:extLst>
                </p14:cNvPr>
                <p14:cNvContentPartPr/>
                <p14:nvPr/>
              </p14:nvContentPartPr>
              <p14:xfrm>
                <a:off x="1581933" y="4639890"/>
                <a:ext cx="99000" cy="153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C2488E-BBCF-254D-A1A6-CBA30987B2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77613" y="4635570"/>
                  <a:ext cx="107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13B5C6-2BFC-DF5E-8A3D-A8464D1878E1}"/>
                    </a:ext>
                  </a:extLst>
                </p14:cNvPr>
                <p14:cNvContentPartPr/>
                <p14:nvPr/>
              </p14:nvContentPartPr>
              <p14:xfrm>
                <a:off x="1640253" y="4740330"/>
                <a:ext cx="70920" cy="42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13B5C6-2BFC-DF5E-8A3D-A8464D1878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35933" y="4736010"/>
                  <a:ext cx="79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FCA127-4E6E-3439-ED87-65950353D6ED}"/>
                    </a:ext>
                  </a:extLst>
                </p14:cNvPr>
                <p14:cNvContentPartPr/>
                <p14:nvPr/>
              </p14:nvContentPartPr>
              <p14:xfrm>
                <a:off x="1754733" y="4591290"/>
                <a:ext cx="61200" cy="223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FCA127-4E6E-3439-ED87-65950353D6E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50413" y="4586970"/>
                  <a:ext cx="69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F8B8B9-B190-F784-ED75-DC403255E69C}"/>
                    </a:ext>
                  </a:extLst>
                </p14:cNvPr>
                <p14:cNvContentPartPr/>
                <p14:nvPr/>
              </p14:nvContentPartPr>
              <p14:xfrm>
                <a:off x="1795053" y="4660410"/>
                <a:ext cx="55800" cy="98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F8B8B9-B190-F784-ED75-DC403255E6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90733" y="4656090"/>
                  <a:ext cx="64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4AABF2B-D025-673E-A22B-934F2C1AA487}"/>
                    </a:ext>
                  </a:extLst>
                </p14:cNvPr>
                <p14:cNvContentPartPr/>
                <p14:nvPr/>
              </p14:nvContentPartPr>
              <p14:xfrm>
                <a:off x="1813413" y="4707570"/>
                <a:ext cx="40320" cy="21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4AABF2B-D025-673E-A22B-934F2C1AA4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09093" y="4703250"/>
                  <a:ext cx="48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DA287FC-5120-A549-0332-B38E4CF95A44}"/>
                    </a:ext>
                  </a:extLst>
                </p14:cNvPr>
                <p14:cNvContentPartPr/>
                <p14:nvPr/>
              </p14:nvContentPartPr>
              <p14:xfrm>
                <a:off x="1871013" y="4681290"/>
                <a:ext cx="27720" cy="50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DA287FC-5120-A549-0332-B38E4CF95A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66693" y="4676970"/>
                  <a:ext cx="3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FD6BD5-E1CE-172D-C543-12FB001CE952}"/>
                    </a:ext>
                  </a:extLst>
                </p14:cNvPr>
                <p14:cNvContentPartPr/>
                <p14:nvPr/>
              </p14:nvContentPartPr>
              <p14:xfrm>
                <a:off x="1916373" y="4662570"/>
                <a:ext cx="28800" cy="5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FD6BD5-E1CE-172D-C543-12FB001CE9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12053" y="4658250"/>
                  <a:ext cx="37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58DBB33-B596-1D7E-6E00-16464D40D3E9}"/>
                    </a:ext>
                  </a:extLst>
                </p14:cNvPr>
                <p14:cNvContentPartPr/>
                <p14:nvPr/>
              </p14:nvContentPartPr>
              <p14:xfrm>
                <a:off x="1972533" y="4607130"/>
                <a:ext cx="13680" cy="84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58DBB33-B596-1D7E-6E00-16464D40D3E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68213" y="4602810"/>
                  <a:ext cx="22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DEE5B8-7A1B-5907-690A-D00E2B337E28}"/>
                    </a:ext>
                  </a:extLst>
                </p14:cNvPr>
                <p14:cNvContentPartPr/>
                <p14:nvPr/>
              </p14:nvContentPartPr>
              <p14:xfrm>
                <a:off x="1957413" y="4647450"/>
                <a:ext cx="44280" cy="10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DEE5B8-7A1B-5907-690A-D00E2B337E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3093" y="4643130"/>
                  <a:ext cx="52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36DBA96-C22A-7878-A453-6099513E77D7}"/>
                    </a:ext>
                  </a:extLst>
                </p14:cNvPr>
                <p14:cNvContentPartPr/>
                <p14:nvPr/>
              </p14:nvContentPartPr>
              <p14:xfrm>
                <a:off x="2017173" y="4622610"/>
                <a:ext cx="23400" cy="59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6DBA96-C22A-7878-A453-6099513E77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12853" y="4618290"/>
                  <a:ext cx="32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C441F7-ED19-C1A0-C777-940A9D9D801E}"/>
                    </a:ext>
                  </a:extLst>
                </p14:cNvPr>
                <p14:cNvContentPartPr/>
                <p14:nvPr/>
              </p14:nvContentPartPr>
              <p14:xfrm>
                <a:off x="2055693" y="4563210"/>
                <a:ext cx="34920" cy="156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C441F7-ED19-C1A0-C777-940A9D9D80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51373" y="4558890"/>
                  <a:ext cx="43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E44916-7E7B-D9B3-F879-0EBDE70C8DEB}"/>
                    </a:ext>
                  </a:extLst>
                </p14:cNvPr>
                <p14:cNvContentPartPr/>
                <p14:nvPr/>
              </p14:nvContentPartPr>
              <p14:xfrm>
                <a:off x="2997453" y="3850050"/>
                <a:ext cx="56880" cy="92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E44916-7E7B-D9B3-F879-0EBDE70C8DE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93133" y="3845730"/>
                  <a:ext cx="65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A48E5C-0956-DA80-4E49-3E3A8D22EC73}"/>
                    </a:ext>
                  </a:extLst>
                </p14:cNvPr>
                <p14:cNvContentPartPr/>
                <p14:nvPr/>
              </p14:nvContentPartPr>
              <p14:xfrm>
                <a:off x="3060093" y="3874530"/>
                <a:ext cx="46800" cy="66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A48E5C-0956-DA80-4E49-3E3A8D22EC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55773" y="3870210"/>
                  <a:ext cx="55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731CE7F-FA7E-2F8E-0936-4F9CA3142797}"/>
                    </a:ext>
                  </a:extLst>
                </p14:cNvPr>
                <p14:cNvContentPartPr/>
                <p14:nvPr/>
              </p14:nvContentPartPr>
              <p14:xfrm>
                <a:off x="3104733" y="3881010"/>
                <a:ext cx="25920" cy="70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731CE7F-FA7E-2F8E-0936-4F9CA31427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00413" y="3876690"/>
                  <a:ext cx="34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CCE0D9C-3BBB-0493-6ED0-D22D90D40E1C}"/>
                    </a:ext>
                  </a:extLst>
                </p14:cNvPr>
                <p14:cNvContentPartPr/>
                <p14:nvPr/>
              </p14:nvContentPartPr>
              <p14:xfrm>
                <a:off x="3154413" y="3874890"/>
                <a:ext cx="21240" cy="48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CCE0D9C-3BBB-0493-6ED0-D22D90D40E1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50093" y="3870570"/>
                  <a:ext cx="29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CBE1CB-4464-6F16-D4E0-F8F7C34B1815}"/>
                    </a:ext>
                  </a:extLst>
                </p14:cNvPr>
                <p14:cNvContentPartPr/>
                <p14:nvPr/>
              </p14:nvContentPartPr>
              <p14:xfrm>
                <a:off x="3158373" y="3890370"/>
                <a:ext cx="57960" cy="68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CBE1CB-4464-6F16-D4E0-F8F7C34B18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54053" y="3886050"/>
                  <a:ext cx="66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2B7B669-112E-9D70-2BB7-707007557AD1}"/>
                    </a:ext>
                  </a:extLst>
                </p14:cNvPr>
                <p14:cNvContentPartPr/>
                <p14:nvPr/>
              </p14:nvContentPartPr>
              <p14:xfrm>
                <a:off x="3243693" y="3870930"/>
                <a:ext cx="61560" cy="50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2B7B669-112E-9D70-2BB7-707007557A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39373" y="3866610"/>
                  <a:ext cx="70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F8066F-3AB6-DF64-1A83-E57A9C9C7FFE}"/>
                    </a:ext>
                  </a:extLst>
                </p14:cNvPr>
                <p14:cNvContentPartPr/>
                <p14:nvPr/>
              </p14:nvContentPartPr>
              <p14:xfrm>
                <a:off x="3306333" y="3898290"/>
                <a:ext cx="40680" cy="47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F8066F-3AB6-DF64-1A83-E57A9C9C7F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02013" y="3893970"/>
                  <a:ext cx="49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A8A5731-ED0B-3452-CF9D-AEFA85D2B7F0}"/>
                    </a:ext>
                  </a:extLst>
                </p14:cNvPr>
                <p14:cNvContentPartPr/>
                <p14:nvPr/>
              </p14:nvContentPartPr>
              <p14:xfrm>
                <a:off x="3375093" y="3867330"/>
                <a:ext cx="38520" cy="56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A8A5731-ED0B-3452-CF9D-AEFA85D2B7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70773" y="3863010"/>
                  <a:ext cx="47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E5D22B-B568-9005-8ACC-2AFA57E2790F}"/>
                    </a:ext>
                  </a:extLst>
                </p14:cNvPr>
                <p14:cNvContentPartPr/>
                <p14:nvPr/>
              </p14:nvContentPartPr>
              <p14:xfrm>
                <a:off x="3434493" y="3876690"/>
                <a:ext cx="11160" cy="11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E5D22B-B568-9005-8ACC-2AFA57E2790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30173" y="3872370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AAE1EB-7DBD-BA78-2C58-545199433807}"/>
                    </a:ext>
                  </a:extLst>
                </p14:cNvPr>
                <p14:cNvContentPartPr/>
                <p14:nvPr/>
              </p14:nvContentPartPr>
              <p14:xfrm>
                <a:off x="3437733" y="3843930"/>
                <a:ext cx="1800" cy="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AAE1EB-7DBD-BA78-2C58-54519943380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33413" y="3839610"/>
                  <a:ext cx="10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5C5D4A-40C3-C452-CD7C-5A275ADC2DE6}"/>
                    </a:ext>
                  </a:extLst>
                </p14:cNvPr>
                <p14:cNvContentPartPr/>
                <p14:nvPr/>
              </p14:nvContentPartPr>
              <p14:xfrm>
                <a:off x="3462933" y="3861930"/>
                <a:ext cx="25920" cy="29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5C5D4A-40C3-C452-CD7C-5A275ADC2D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58613" y="3857610"/>
                  <a:ext cx="34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14B9993-D60D-3434-17D9-11F645E5ECEA}"/>
                    </a:ext>
                  </a:extLst>
                </p14:cNvPr>
                <p14:cNvContentPartPr/>
                <p14:nvPr/>
              </p14:nvContentPartPr>
              <p14:xfrm>
                <a:off x="3492453" y="3864450"/>
                <a:ext cx="16200" cy="3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14B9993-D60D-3434-17D9-11F645E5ECE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8133" y="3860130"/>
                  <a:ext cx="2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C24509-7CC9-1225-EB51-7738BB9158D9}"/>
                    </a:ext>
                  </a:extLst>
                </p14:cNvPr>
                <p14:cNvContentPartPr/>
                <p14:nvPr/>
              </p14:nvContentPartPr>
              <p14:xfrm>
                <a:off x="3530613" y="3856890"/>
                <a:ext cx="25200" cy="39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C24509-7CC9-1225-EB51-7738BB9158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26293" y="3852570"/>
                  <a:ext cx="33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CECE70-91F7-6772-80E7-CEB0C08B75EA}"/>
                    </a:ext>
                  </a:extLst>
                </p14:cNvPr>
                <p14:cNvContentPartPr/>
                <p14:nvPr/>
              </p14:nvContentPartPr>
              <p14:xfrm>
                <a:off x="3591453" y="3848250"/>
                <a:ext cx="34200" cy="37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CECE70-91F7-6772-80E7-CEB0C08B75E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87133" y="3843930"/>
                  <a:ext cx="42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6859141-9DFB-2B69-928D-A87A84A753A1}"/>
                    </a:ext>
                  </a:extLst>
                </p14:cNvPr>
                <p14:cNvContentPartPr/>
                <p14:nvPr/>
              </p14:nvContentPartPr>
              <p14:xfrm>
                <a:off x="3640773" y="3853290"/>
                <a:ext cx="16200" cy="30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6859141-9DFB-2B69-928D-A87A84A753A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36453" y="3848970"/>
                  <a:ext cx="24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32702F6-7097-D795-0B01-E97967B97C1B}"/>
                    </a:ext>
                  </a:extLst>
                </p14:cNvPr>
                <p14:cNvContentPartPr/>
                <p14:nvPr/>
              </p14:nvContentPartPr>
              <p14:xfrm>
                <a:off x="3665613" y="3856890"/>
                <a:ext cx="27720" cy="28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32702F6-7097-D795-0B01-E97967B97C1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61293" y="3852570"/>
                  <a:ext cx="36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1815B64-B827-CCF3-59F4-5E4D62E76621}"/>
                    </a:ext>
                  </a:extLst>
                </p14:cNvPr>
                <p14:cNvContentPartPr/>
                <p14:nvPr/>
              </p14:nvContentPartPr>
              <p14:xfrm>
                <a:off x="3698373" y="3830250"/>
                <a:ext cx="53640" cy="50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1815B64-B827-CCF3-59F4-5E4D62E7662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94053" y="3825930"/>
                  <a:ext cx="62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920294E-08B9-D022-2F1C-14F40CE3EFED}"/>
                    </a:ext>
                  </a:extLst>
                </p14:cNvPr>
                <p14:cNvContentPartPr/>
                <p14:nvPr/>
              </p14:nvContentPartPr>
              <p14:xfrm>
                <a:off x="3750213" y="3826290"/>
                <a:ext cx="61560" cy="61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920294E-08B9-D022-2F1C-14F40CE3EF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45893" y="3821970"/>
                  <a:ext cx="70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A0ECBA-D988-D572-D1F7-9CA2977F7137}"/>
                    </a:ext>
                  </a:extLst>
                </p14:cNvPr>
                <p14:cNvContentPartPr/>
                <p14:nvPr/>
              </p14:nvContentPartPr>
              <p14:xfrm>
                <a:off x="2076933" y="4363410"/>
                <a:ext cx="87480" cy="38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A0ECBA-D988-D572-D1F7-9CA2977F713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72613" y="4359090"/>
                  <a:ext cx="96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490019-DC3B-EAD0-282A-FC54D7B664D4}"/>
                    </a:ext>
                  </a:extLst>
                </p14:cNvPr>
                <p14:cNvContentPartPr/>
                <p14:nvPr/>
              </p14:nvContentPartPr>
              <p14:xfrm>
                <a:off x="2180973" y="4315890"/>
                <a:ext cx="63720" cy="87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490019-DC3B-EAD0-282A-FC54D7B664D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76653" y="4311570"/>
                  <a:ext cx="72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5E57A3E-E9BE-4985-BB83-82CC6780E128}"/>
                    </a:ext>
                  </a:extLst>
                </p14:cNvPr>
                <p14:cNvContentPartPr/>
                <p14:nvPr/>
              </p14:nvContentPartPr>
              <p14:xfrm>
                <a:off x="2139573" y="4609290"/>
                <a:ext cx="86040" cy="25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5E57A3E-E9BE-4985-BB83-82CC6780E1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35253" y="4604970"/>
                  <a:ext cx="94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B49DA56-AD36-31E8-EEB5-92E1C6B0517D}"/>
                    </a:ext>
                  </a:extLst>
                </p14:cNvPr>
                <p14:cNvContentPartPr/>
                <p14:nvPr/>
              </p14:nvContentPartPr>
              <p14:xfrm>
                <a:off x="2226333" y="4566810"/>
                <a:ext cx="38880" cy="69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B49DA56-AD36-31E8-EEB5-92E1C6B051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22013" y="4562490"/>
                  <a:ext cx="47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1091043-2CA2-E36C-242B-737BF21A9C4F}"/>
                    </a:ext>
                  </a:extLst>
                </p14:cNvPr>
                <p14:cNvContentPartPr/>
                <p14:nvPr/>
              </p14:nvContentPartPr>
              <p14:xfrm>
                <a:off x="2305893" y="4541250"/>
                <a:ext cx="4320" cy="75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1091043-2CA2-E36C-242B-737BF21A9C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01573" y="4536930"/>
                  <a:ext cx="1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3100227-4800-3E9B-A677-4C4317BEBF91}"/>
                    </a:ext>
                  </a:extLst>
                </p14:cNvPr>
                <p14:cNvContentPartPr/>
                <p14:nvPr/>
              </p14:nvContentPartPr>
              <p14:xfrm>
                <a:off x="2308413" y="4571850"/>
                <a:ext cx="36720" cy="7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3100227-4800-3E9B-A677-4C4317BEBF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04093" y="4567530"/>
                  <a:ext cx="453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EF5A3A-000F-87FE-20EE-DDC719E11DB4}"/>
                    </a:ext>
                  </a:extLst>
                </p14:cNvPr>
                <p14:cNvContentPartPr/>
                <p14:nvPr/>
              </p14:nvContentPartPr>
              <p14:xfrm>
                <a:off x="2343693" y="4535130"/>
                <a:ext cx="12960" cy="70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EF5A3A-000F-87FE-20EE-DDC719E11D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39373" y="4530810"/>
                  <a:ext cx="21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D64E35-BA9A-A6EA-8C0B-01BD5F6117D1}"/>
                    </a:ext>
                  </a:extLst>
                </p14:cNvPr>
                <p14:cNvContentPartPr/>
                <p14:nvPr/>
              </p14:nvContentPartPr>
              <p14:xfrm>
                <a:off x="2375013" y="4548090"/>
                <a:ext cx="33480" cy="46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D64E35-BA9A-A6EA-8C0B-01BD5F6117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70693" y="4543770"/>
                  <a:ext cx="42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9FBDF46-57BF-0281-F343-5751AB93239E}"/>
                    </a:ext>
                  </a:extLst>
                </p14:cNvPr>
                <p14:cNvContentPartPr/>
                <p14:nvPr/>
              </p14:nvContentPartPr>
              <p14:xfrm>
                <a:off x="2443413" y="4527210"/>
                <a:ext cx="26280" cy="48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9FBDF46-57BF-0281-F343-5751AB93239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39093" y="4522890"/>
                  <a:ext cx="34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8CD0372-C848-383B-4E5D-2C9D14315433}"/>
                    </a:ext>
                  </a:extLst>
                </p14:cNvPr>
                <p14:cNvContentPartPr/>
                <p14:nvPr/>
              </p14:nvContentPartPr>
              <p14:xfrm>
                <a:off x="2485173" y="4521810"/>
                <a:ext cx="23040" cy="50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8CD0372-C848-383B-4E5D-2C9D143154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80853" y="4517490"/>
                  <a:ext cx="31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B854F53-9590-6534-E730-92F53F10CE03}"/>
                    </a:ext>
                  </a:extLst>
                </p14:cNvPr>
                <p14:cNvContentPartPr/>
                <p14:nvPr/>
              </p14:nvContentPartPr>
              <p14:xfrm>
                <a:off x="2548173" y="4490130"/>
                <a:ext cx="32040" cy="72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B854F53-9590-6534-E730-92F53F10CE0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43853" y="4485810"/>
                  <a:ext cx="40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B28E577-CF23-32A2-9CC7-C34179C2E3B8}"/>
                    </a:ext>
                  </a:extLst>
                </p14:cNvPr>
                <p14:cNvContentPartPr/>
                <p14:nvPr/>
              </p14:nvContentPartPr>
              <p14:xfrm>
                <a:off x="2606133" y="4504170"/>
                <a:ext cx="12960" cy="38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B28E577-CF23-32A2-9CC7-C34179C2E3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01813" y="4499850"/>
                  <a:ext cx="21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E341E1E-2C93-F76B-E3DF-ED7F216404B6}"/>
                    </a:ext>
                  </a:extLst>
                </p14:cNvPr>
                <p14:cNvContentPartPr/>
                <p14:nvPr/>
              </p14:nvContentPartPr>
              <p14:xfrm>
                <a:off x="2646453" y="4486530"/>
                <a:ext cx="16200" cy="63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E341E1E-2C93-F76B-E3DF-ED7F216404B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42133" y="4482210"/>
                  <a:ext cx="24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4E80008-F06F-6EB6-6749-F4CA1D2359F3}"/>
                    </a:ext>
                  </a:extLst>
                </p14:cNvPr>
                <p14:cNvContentPartPr/>
                <p14:nvPr/>
              </p14:nvContentPartPr>
              <p14:xfrm>
                <a:off x="2695413" y="4516410"/>
                <a:ext cx="9000" cy="23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4E80008-F06F-6EB6-6749-F4CA1D2359F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91093" y="4512090"/>
                  <a:ext cx="17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3AE0E51-F202-7326-79C3-DF41A27D2EEF}"/>
                    </a:ext>
                  </a:extLst>
                </p14:cNvPr>
                <p14:cNvContentPartPr/>
                <p14:nvPr/>
              </p14:nvContentPartPr>
              <p14:xfrm>
                <a:off x="2706933" y="4471050"/>
                <a:ext cx="5040" cy="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3AE0E51-F202-7326-79C3-DF41A27D2EE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02613" y="4466730"/>
                  <a:ext cx="1368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EB7DDF-A7E1-2B49-49BE-09FE1611BEB3}"/>
                    </a:ext>
                  </a:extLst>
                </p14:cNvPr>
                <p14:cNvContentPartPr/>
                <p14:nvPr/>
              </p14:nvContentPartPr>
              <p14:xfrm>
                <a:off x="2730333" y="4472130"/>
                <a:ext cx="53640" cy="88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EB7DDF-A7E1-2B49-49BE-09FE1611BE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26013" y="4467810"/>
                  <a:ext cx="62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095663D-4B95-0CA1-C203-E041B6118051}"/>
                    </a:ext>
                  </a:extLst>
                </p14:cNvPr>
                <p14:cNvContentPartPr/>
                <p14:nvPr/>
              </p14:nvContentPartPr>
              <p14:xfrm>
                <a:off x="2802693" y="4457730"/>
                <a:ext cx="43200" cy="56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095663D-4B95-0CA1-C203-E041B611805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98373" y="4453410"/>
                  <a:ext cx="51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512ABAE-E267-4C39-C0E7-180ABB3A7729}"/>
                    </a:ext>
                  </a:extLst>
                </p14:cNvPr>
                <p14:cNvContentPartPr/>
                <p14:nvPr/>
              </p14:nvContentPartPr>
              <p14:xfrm>
                <a:off x="2858853" y="4511370"/>
                <a:ext cx="24480" cy="46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512ABAE-E267-4C39-C0E7-180ABB3A77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54533" y="4507050"/>
                  <a:ext cx="3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C3A39C-7926-3D16-78BD-7D329B3F46AF}"/>
                    </a:ext>
                  </a:extLst>
                </p14:cNvPr>
                <p14:cNvContentPartPr/>
                <p14:nvPr/>
              </p14:nvContentPartPr>
              <p14:xfrm>
                <a:off x="2921133" y="4445130"/>
                <a:ext cx="41040" cy="48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3C3A39C-7926-3D16-78BD-7D329B3F46A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16813" y="4440810"/>
                  <a:ext cx="49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383201-FE86-83AA-CC75-02AE30084343}"/>
                    </a:ext>
                  </a:extLst>
                </p14:cNvPr>
                <p14:cNvContentPartPr/>
                <p14:nvPr/>
              </p14:nvContentPartPr>
              <p14:xfrm>
                <a:off x="2983773" y="4441530"/>
                <a:ext cx="33480" cy="48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383201-FE86-83AA-CC75-02AE3008434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79453" y="4437210"/>
                  <a:ext cx="42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7F3745B-BDA6-75E0-A0E3-7DA6E2B8EEB5}"/>
                    </a:ext>
                  </a:extLst>
                </p14:cNvPr>
                <p14:cNvContentPartPr/>
                <p14:nvPr/>
              </p14:nvContentPartPr>
              <p14:xfrm>
                <a:off x="3026613" y="4436130"/>
                <a:ext cx="27360" cy="45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7F3745B-BDA6-75E0-A0E3-7DA6E2B8EE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22293" y="4431810"/>
                  <a:ext cx="3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5E1622-7A02-DF52-9378-63588BEAE099}"/>
                    </a:ext>
                  </a:extLst>
                </p14:cNvPr>
                <p14:cNvContentPartPr/>
                <p14:nvPr/>
              </p14:nvContentPartPr>
              <p14:xfrm>
                <a:off x="3059733" y="4400490"/>
                <a:ext cx="33120" cy="82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5E1622-7A02-DF52-9378-63588BEAE09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55413" y="4396170"/>
                  <a:ext cx="41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BAEA306-F2A6-C776-60FC-66FD444F30AA}"/>
                    </a:ext>
                  </a:extLst>
                </p14:cNvPr>
                <p14:cNvContentPartPr/>
                <p14:nvPr/>
              </p14:nvContentPartPr>
              <p14:xfrm>
                <a:off x="3149373" y="4416690"/>
                <a:ext cx="47880" cy="104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BAEA306-F2A6-C776-60FC-66FD444F30A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45053" y="4412370"/>
                  <a:ext cx="56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252D0D-F18E-4344-6D54-12A9F0222FF2}"/>
                    </a:ext>
                  </a:extLst>
                </p14:cNvPr>
                <p14:cNvContentPartPr/>
                <p14:nvPr/>
              </p14:nvContentPartPr>
              <p14:xfrm>
                <a:off x="3214533" y="4424610"/>
                <a:ext cx="23760" cy="45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252D0D-F18E-4344-6D54-12A9F0222FF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10213" y="4420290"/>
                  <a:ext cx="32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4A5D9CE-29A6-05FD-5797-0AC568001160}"/>
                    </a:ext>
                  </a:extLst>
                </p14:cNvPr>
                <p14:cNvContentPartPr/>
                <p14:nvPr/>
              </p14:nvContentPartPr>
              <p14:xfrm>
                <a:off x="3263493" y="4418850"/>
                <a:ext cx="31320" cy="44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4A5D9CE-29A6-05FD-5797-0AC56800116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59173" y="4414530"/>
                  <a:ext cx="39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DA1FCE4-F9DC-F9F0-CA28-5966C97BCCC1}"/>
                    </a:ext>
                  </a:extLst>
                </p14:cNvPr>
                <p14:cNvContentPartPr/>
                <p14:nvPr/>
              </p14:nvContentPartPr>
              <p14:xfrm>
                <a:off x="3317133" y="4397250"/>
                <a:ext cx="16920" cy="56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DA1FCE4-F9DC-F9F0-CA28-5966C97BCC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12813" y="4392930"/>
                  <a:ext cx="25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3D6EE95-14C6-2EB6-8B9D-8E0552386E68}"/>
                    </a:ext>
                  </a:extLst>
                </p14:cNvPr>
                <p14:cNvContentPartPr/>
                <p14:nvPr/>
              </p14:nvContentPartPr>
              <p14:xfrm>
                <a:off x="3310293" y="4423530"/>
                <a:ext cx="24480" cy="2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3D6EE95-14C6-2EB6-8B9D-8E0552386E6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05973" y="4419210"/>
                  <a:ext cx="33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BDAF62-C341-16A4-1453-18AF8A130BD6}"/>
                    </a:ext>
                  </a:extLst>
                </p14:cNvPr>
                <p14:cNvContentPartPr/>
                <p14:nvPr/>
              </p14:nvContentPartPr>
              <p14:xfrm>
                <a:off x="3361053" y="4416690"/>
                <a:ext cx="20160" cy="41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BDAF62-C341-16A4-1453-18AF8A130BD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56733" y="4412370"/>
                  <a:ext cx="28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BBC98E7-EE71-9466-6957-A95BAA0061ED}"/>
                    </a:ext>
                  </a:extLst>
                </p14:cNvPr>
                <p14:cNvContentPartPr/>
                <p14:nvPr/>
              </p14:nvContentPartPr>
              <p14:xfrm>
                <a:off x="2281773" y="4256850"/>
                <a:ext cx="90000" cy="99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BBC98E7-EE71-9466-6957-A95BAA0061E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77453" y="4252530"/>
                  <a:ext cx="98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7FB0DE4-2CE8-83E1-3203-30EEC3443213}"/>
                    </a:ext>
                  </a:extLst>
                </p14:cNvPr>
                <p14:cNvContentPartPr/>
                <p14:nvPr/>
              </p14:nvContentPartPr>
              <p14:xfrm>
                <a:off x="2394453" y="4225890"/>
                <a:ext cx="28080" cy="85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7FB0DE4-2CE8-83E1-3203-30EEC344321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90133" y="4221570"/>
                  <a:ext cx="36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35EE683-6C1B-5DE5-61A8-D72F54FDF1E4}"/>
                    </a:ext>
                  </a:extLst>
                </p14:cNvPr>
                <p14:cNvContentPartPr/>
                <p14:nvPr/>
              </p14:nvContentPartPr>
              <p14:xfrm>
                <a:off x="2437653" y="4258650"/>
                <a:ext cx="32040" cy="46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35EE683-6C1B-5DE5-61A8-D72F54FDF1E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33333" y="4254330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919BA85-2955-0991-DB46-5207D8CCDC5A}"/>
                    </a:ext>
                  </a:extLst>
                </p14:cNvPr>
                <p14:cNvContentPartPr/>
                <p14:nvPr/>
              </p14:nvContentPartPr>
              <p14:xfrm>
                <a:off x="2484093" y="4229130"/>
                <a:ext cx="36000" cy="52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919BA85-2955-0991-DB46-5207D8CCDC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79773" y="4224810"/>
                  <a:ext cx="44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9A4BDF7-0174-14D0-8A8F-0CF41658E0F4}"/>
                    </a:ext>
                  </a:extLst>
                </p14:cNvPr>
                <p14:cNvContentPartPr/>
                <p14:nvPr/>
              </p14:nvContentPartPr>
              <p14:xfrm>
                <a:off x="2587413" y="4214010"/>
                <a:ext cx="37440" cy="5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9A4BDF7-0174-14D0-8A8F-0CF41658E0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83093" y="4209690"/>
                  <a:ext cx="46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993282E-C3C3-E9F4-CE88-28EB63C10A3A}"/>
                    </a:ext>
                  </a:extLst>
                </p14:cNvPr>
                <p14:cNvContentPartPr/>
                <p14:nvPr/>
              </p14:nvContentPartPr>
              <p14:xfrm>
                <a:off x="2634933" y="4216170"/>
                <a:ext cx="36720" cy="32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993282E-C3C3-E9F4-CE88-28EB63C10A3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30613" y="4211850"/>
                  <a:ext cx="45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3F36898-F5FB-CC53-ECF2-8143608187FE}"/>
                    </a:ext>
                  </a:extLst>
                </p14:cNvPr>
                <p14:cNvContentPartPr/>
                <p14:nvPr/>
              </p14:nvContentPartPr>
              <p14:xfrm>
                <a:off x="2691813" y="4204650"/>
                <a:ext cx="31320" cy="41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3F36898-F5FB-CC53-ECF2-8143608187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87493" y="4200330"/>
                  <a:ext cx="39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F093E50-9D64-A044-1A67-1420468CB97F}"/>
                    </a:ext>
                  </a:extLst>
                </p14:cNvPr>
                <p14:cNvContentPartPr/>
                <p14:nvPr/>
              </p14:nvContentPartPr>
              <p14:xfrm>
                <a:off x="2783253" y="4179090"/>
                <a:ext cx="24840" cy="36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F093E50-9D64-A044-1A67-1420468CB97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78933" y="4174770"/>
                  <a:ext cx="33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821C611-5B70-78C5-9786-DE8E3A160D42}"/>
                    </a:ext>
                  </a:extLst>
                </p14:cNvPr>
                <p14:cNvContentPartPr/>
                <p14:nvPr/>
              </p14:nvContentPartPr>
              <p14:xfrm>
                <a:off x="2771733" y="4176930"/>
                <a:ext cx="53640" cy="82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821C611-5B70-78C5-9786-DE8E3A160D4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67413" y="4172610"/>
                  <a:ext cx="62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169846-8BB5-AEE7-0C3E-D32618A11D43}"/>
                    </a:ext>
                  </a:extLst>
                </p14:cNvPr>
                <p14:cNvContentPartPr/>
                <p14:nvPr/>
              </p14:nvContentPartPr>
              <p14:xfrm>
                <a:off x="2822853" y="4175490"/>
                <a:ext cx="32760" cy="39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169846-8BB5-AEE7-0C3E-D32618A11D4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18533" y="4171170"/>
                  <a:ext cx="41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1E3F16E-AF23-14A3-EF87-D8B5D208AEE5}"/>
                    </a:ext>
                  </a:extLst>
                </p14:cNvPr>
                <p14:cNvContentPartPr/>
                <p14:nvPr/>
              </p14:nvContentPartPr>
              <p14:xfrm>
                <a:off x="2879733" y="4163250"/>
                <a:ext cx="30600" cy="33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1E3F16E-AF23-14A3-EF87-D8B5D208AEE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75413" y="4158930"/>
                  <a:ext cx="39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5AE926-7945-DD84-0B01-E8D46A99C221}"/>
                    </a:ext>
                  </a:extLst>
                </p14:cNvPr>
                <p14:cNvContentPartPr/>
                <p14:nvPr/>
              </p14:nvContentPartPr>
              <p14:xfrm>
                <a:off x="2965053" y="4115370"/>
                <a:ext cx="36000" cy="73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5AE926-7945-DD84-0B01-E8D46A99C22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60733" y="4111050"/>
                  <a:ext cx="44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9B6FCE-36A2-6435-F081-4F0D8F1C5D24}"/>
                    </a:ext>
                  </a:extLst>
                </p14:cNvPr>
                <p14:cNvContentPartPr/>
                <p14:nvPr/>
              </p14:nvContentPartPr>
              <p14:xfrm>
                <a:off x="3033453" y="4125810"/>
                <a:ext cx="34920" cy="41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9B6FCE-36A2-6435-F081-4F0D8F1C5D2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29133" y="4121490"/>
                  <a:ext cx="43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B965736-B182-65D1-E1F7-9E691F10CA1F}"/>
                    </a:ext>
                  </a:extLst>
                </p14:cNvPr>
                <p14:cNvContentPartPr/>
                <p14:nvPr/>
              </p14:nvContentPartPr>
              <p14:xfrm>
                <a:off x="3111933" y="4142730"/>
                <a:ext cx="6840" cy="18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B965736-B182-65D1-E1F7-9E691F10CA1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07613" y="4138410"/>
                  <a:ext cx="15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A842141-053D-CBA2-6FEF-6A535C131522}"/>
                    </a:ext>
                  </a:extLst>
                </p14:cNvPr>
                <p14:cNvContentPartPr/>
                <p14:nvPr/>
              </p14:nvContentPartPr>
              <p14:xfrm>
                <a:off x="3116253" y="4097370"/>
                <a:ext cx="3240" cy="6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A842141-053D-CBA2-6FEF-6A535C1315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11933" y="4093050"/>
                  <a:ext cx="11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F2CE972-3693-64CD-AF69-E3458C0D231C}"/>
                    </a:ext>
                  </a:extLst>
                </p14:cNvPr>
                <p14:cNvContentPartPr/>
                <p14:nvPr/>
              </p14:nvContentPartPr>
              <p14:xfrm>
                <a:off x="3145413" y="4116810"/>
                <a:ext cx="41400" cy="42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F2CE972-3693-64CD-AF69-E3458C0D231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41093" y="4112490"/>
                  <a:ext cx="50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E0BFE60-F7F1-45B5-F2CF-A19435F1C7A1}"/>
                    </a:ext>
                  </a:extLst>
                </p14:cNvPr>
                <p14:cNvContentPartPr/>
                <p14:nvPr/>
              </p14:nvContentPartPr>
              <p14:xfrm>
                <a:off x="3250173" y="4098810"/>
                <a:ext cx="4320" cy="47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E0BFE60-F7F1-45B5-F2CF-A19435F1C7A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45853" y="4094490"/>
                  <a:ext cx="12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F35A99D-6AEA-4A81-B4B7-E1F1608131B2}"/>
                    </a:ext>
                  </a:extLst>
                </p14:cNvPr>
                <p14:cNvContentPartPr/>
                <p14:nvPr/>
              </p14:nvContentPartPr>
              <p14:xfrm>
                <a:off x="3236493" y="4107090"/>
                <a:ext cx="42480" cy="9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F35A99D-6AEA-4A81-B4B7-E1F1608131B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32173" y="4102770"/>
                  <a:ext cx="511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9607214-07F0-DC9E-75AF-B79EC42C2AC0}"/>
                    </a:ext>
                  </a:extLst>
                </p14:cNvPr>
                <p14:cNvContentPartPr/>
                <p14:nvPr/>
              </p14:nvContentPartPr>
              <p14:xfrm>
                <a:off x="3277173" y="4096650"/>
                <a:ext cx="25560" cy="50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9607214-07F0-DC9E-75AF-B79EC42C2AC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72853" y="4092330"/>
                  <a:ext cx="34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BD7158F-7E30-32DC-44ED-31F9332F0099}"/>
                    </a:ext>
                  </a:extLst>
                </p14:cNvPr>
                <p14:cNvContentPartPr/>
                <p14:nvPr/>
              </p14:nvContentPartPr>
              <p14:xfrm>
                <a:off x="3320733" y="4068570"/>
                <a:ext cx="24480" cy="54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BD7158F-7E30-32DC-44ED-31F9332F00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16413" y="4064250"/>
                  <a:ext cx="33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1450E1-E0AB-E28A-C8F3-A1A652AD891F}"/>
                    </a:ext>
                  </a:extLst>
                </p14:cNvPr>
                <p14:cNvContentPartPr/>
                <p14:nvPr/>
              </p14:nvContentPartPr>
              <p14:xfrm>
                <a:off x="3348093" y="4075770"/>
                <a:ext cx="34200" cy="48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1450E1-E0AB-E28A-C8F3-A1A652AD891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43773" y="4071450"/>
                  <a:ext cx="42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0B263F-A9C5-CDB6-1423-D0319DA3E6F1}"/>
                    </a:ext>
                  </a:extLst>
                </p14:cNvPr>
                <p14:cNvContentPartPr/>
                <p14:nvPr/>
              </p14:nvContentPartPr>
              <p14:xfrm>
                <a:off x="3424413" y="4069650"/>
                <a:ext cx="35280" cy="45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0B263F-A9C5-CDB6-1423-D0319DA3E6F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20093" y="4065330"/>
                  <a:ext cx="43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545968-EA01-05AF-F23F-AE41ECF6AC04}"/>
                    </a:ext>
                  </a:extLst>
                </p14:cNvPr>
                <p14:cNvContentPartPr/>
                <p14:nvPr/>
              </p14:nvContentPartPr>
              <p14:xfrm>
                <a:off x="3485613" y="4055610"/>
                <a:ext cx="38160" cy="42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545968-EA01-05AF-F23F-AE41ECF6AC0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81293" y="4051290"/>
                  <a:ext cx="4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5CAD4FE-80A6-4245-7C78-234EAB2C9920}"/>
                    </a:ext>
                  </a:extLst>
                </p14:cNvPr>
                <p14:cNvContentPartPr/>
                <p14:nvPr/>
              </p14:nvContentPartPr>
              <p14:xfrm>
                <a:off x="3538893" y="4050930"/>
                <a:ext cx="29160" cy="50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5CAD4FE-80A6-4245-7C78-234EAB2C992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34573" y="4046610"/>
                  <a:ext cx="3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9D3296D-3F01-6474-C57E-C89F9AF748AE}"/>
                    </a:ext>
                  </a:extLst>
                </p14:cNvPr>
                <p14:cNvContentPartPr/>
                <p14:nvPr/>
              </p14:nvContentPartPr>
              <p14:xfrm>
                <a:off x="3574533" y="4053810"/>
                <a:ext cx="27360" cy="32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9D3296D-3F01-6474-C57E-C89F9AF748A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70213" y="4049490"/>
                  <a:ext cx="36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1B20424-B6A9-7E4B-2A7E-E4CC14117CF1}"/>
                    </a:ext>
                  </a:extLst>
                </p14:cNvPr>
                <p14:cNvContentPartPr/>
                <p14:nvPr/>
              </p14:nvContentPartPr>
              <p14:xfrm>
                <a:off x="3629973" y="3995850"/>
                <a:ext cx="47880" cy="66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1B20424-B6A9-7E4B-2A7E-E4CC14117CF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25653" y="3991530"/>
                  <a:ext cx="56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8E11EBD-AA2D-7AD2-1696-2829D9279435}"/>
                    </a:ext>
                  </a:extLst>
                </p14:cNvPr>
                <p14:cNvContentPartPr/>
                <p14:nvPr/>
              </p14:nvContentPartPr>
              <p14:xfrm>
                <a:off x="3645453" y="4100970"/>
                <a:ext cx="7560" cy="13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8E11EBD-AA2D-7AD2-1696-2829D92794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41133" y="4096650"/>
                  <a:ext cx="1620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0CB5961-8C01-593F-3FC3-B8050F357874}"/>
              </a:ext>
            </a:extLst>
          </p:cNvPr>
          <p:cNvGrpSpPr/>
          <p:nvPr/>
        </p:nvGrpSpPr>
        <p:grpSpPr>
          <a:xfrm>
            <a:off x="4177060" y="1863455"/>
            <a:ext cx="2619360" cy="853200"/>
            <a:chOff x="4177060" y="1863455"/>
            <a:chExt cx="2619360" cy="8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52611E5-80DC-44F8-B699-84E15B62F41B}"/>
                    </a:ext>
                  </a:extLst>
                </p14:cNvPr>
                <p14:cNvContentPartPr/>
                <p14:nvPr/>
              </p14:nvContentPartPr>
              <p14:xfrm>
                <a:off x="4177060" y="2009115"/>
                <a:ext cx="62640" cy="5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52611E5-80DC-44F8-B699-84E15B62F41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72740" y="2004795"/>
                  <a:ext cx="71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4097ED4-4777-D389-4014-6BECABCBE5C6}"/>
                    </a:ext>
                  </a:extLst>
                </p14:cNvPr>
                <p14:cNvContentPartPr/>
                <p14:nvPr/>
              </p14:nvContentPartPr>
              <p14:xfrm>
                <a:off x="4302340" y="1900035"/>
                <a:ext cx="109080" cy="154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4097ED4-4777-D389-4014-6BECABCBE5C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298020" y="1895715"/>
                  <a:ext cx="117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535D6E8-9F78-B792-F4A3-B797EEB949AC}"/>
                    </a:ext>
                  </a:extLst>
                </p14:cNvPr>
                <p14:cNvContentPartPr/>
                <p14:nvPr/>
              </p14:nvContentPartPr>
              <p14:xfrm>
                <a:off x="4417900" y="1947195"/>
                <a:ext cx="65160" cy="84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535D6E8-9F78-B792-F4A3-B797EEB949A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13580" y="1942875"/>
                  <a:ext cx="73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2A7B8C6-BFEE-72AB-92F5-3E3D97620AD6}"/>
                    </a:ext>
                  </a:extLst>
                </p14:cNvPr>
                <p14:cNvContentPartPr/>
                <p14:nvPr/>
              </p14:nvContentPartPr>
              <p14:xfrm>
                <a:off x="4539940" y="1889595"/>
                <a:ext cx="8640" cy="127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2A7B8C6-BFEE-72AB-92F5-3E3D97620AD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35620" y="1885275"/>
                  <a:ext cx="17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2482A9F-81D8-E784-0DD3-DBD457D21484}"/>
                    </a:ext>
                  </a:extLst>
                </p14:cNvPr>
                <p14:cNvContentPartPr/>
                <p14:nvPr/>
              </p14:nvContentPartPr>
              <p14:xfrm>
                <a:off x="4596100" y="1919475"/>
                <a:ext cx="49320" cy="96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2482A9F-81D8-E784-0DD3-DBD457D2148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91780" y="1915155"/>
                  <a:ext cx="57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B2EFE1E-E520-BF0F-7426-30E80815B07B}"/>
                    </a:ext>
                  </a:extLst>
                </p14:cNvPr>
                <p14:cNvContentPartPr/>
                <p14:nvPr/>
              </p14:nvContentPartPr>
              <p14:xfrm>
                <a:off x="4682140" y="1882755"/>
                <a:ext cx="17280" cy="134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B2EFE1E-E520-BF0F-7426-30E80815B07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77820" y="1878435"/>
                  <a:ext cx="25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ABBD391-D07A-3EDB-FA52-3ACD0281E801}"/>
                    </a:ext>
                  </a:extLst>
                </p14:cNvPr>
                <p14:cNvContentPartPr/>
                <p14:nvPr/>
              </p14:nvContentPartPr>
              <p14:xfrm>
                <a:off x="4664140" y="1951155"/>
                <a:ext cx="82800" cy="7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ABBD391-D07A-3EDB-FA52-3ACD0281E80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659820" y="1946835"/>
                  <a:ext cx="914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FAED6F4-BACC-0FD8-EAE1-64884E10724A}"/>
                    </a:ext>
                  </a:extLst>
                </p14:cNvPr>
                <p14:cNvContentPartPr/>
                <p14:nvPr/>
              </p14:nvContentPartPr>
              <p14:xfrm>
                <a:off x="4760260" y="1947915"/>
                <a:ext cx="26640" cy="74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FAED6F4-BACC-0FD8-EAE1-64884E10724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55940" y="1943595"/>
                  <a:ext cx="35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DC7088-1552-1BAA-62B6-232F6CAF8854}"/>
                    </a:ext>
                  </a:extLst>
                </p14:cNvPr>
                <p14:cNvContentPartPr/>
                <p14:nvPr/>
              </p14:nvContentPartPr>
              <p14:xfrm>
                <a:off x="4821820" y="1938915"/>
                <a:ext cx="50400" cy="77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DC7088-1552-1BAA-62B6-232F6CAF885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17500" y="1934595"/>
                  <a:ext cx="59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BC7EBF2-AF7D-E3D1-9595-E67FD474F4C6}"/>
                    </a:ext>
                  </a:extLst>
                </p14:cNvPr>
                <p14:cNvContentPartPr/>
                <p14:nvPr/>
              </p14:nvContentPartPr>
              <p14:xfrm>
                <a:off x="4910740" y="1945035"/>
                <a:ext cx="24120" cy="70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BC7EBF2-AF7D-E3D1-9595-E67FD474F4C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06420" y="1940715"/>
                  <a:ext cx="32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2B770AB-5221-E63A-07B3-7A2B8CC96585}"/>
                    </a:ext>
                  </a:extLst>
                </p14:cNvPr>
                <p14:cNvContentPartPr/>
                <p14:nvPr/>
              </p14:nvContentPartPr>
              <p14:xfrm>
                <a:off x="4953580" y="1957275"/>
                <a:ext cx="33840" cy="61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2B770AB-5221-E63A-07B3-7A2B8CC965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49260" y="1952955"/>
                  <a:ext cx="42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03FE51E-4C87-29FA-69E3-6E526BEDB79A}"/>
                    </a:ext>
                  </a:extLst>
                </p14:cNvPr>
                <p14:cNvContentPartPr/>
                <p14:nvPr/>
              </p14:nvContentPartPr>
              <p14:xfrm>
                <a:off x="5034580" y="1985715"/>
                <a:ext cx="34200" cy="5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03FE51E-4C87-29FA-69E3-6E526BEDB79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030260" y="1981395"/>
                  <a:ext cx="428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5994CC0-C6EE-4528-4559-52B69C676AE3}"/>
                    </a:ext>
                  </a:extLst>
                </p14:cNvPr>
                <p14:cNvContentPartPr/>
                <p14:nvPr/>
              </p14:nvContentPartPr>
              <p14:xfrm>
                <a:off x="5106580" y="1948275"/>
                <a:ext cx="45000" cy="79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5994CC0-C6EE-4528-4559-52B69C676AE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102260" y="1943955"/>
                  <a:ext cx="53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60A94C5-EB90-4250-12E8-B901C9F03550}"/>
                    </a:ext>
                  </a:extLst>
                </p14:cNvPr>
                <p14:cNvContentPartPr/>
                <p14:nvPr/>
              </p14:nvContentPartPr>
              <p14:xfrm>
                <a:off x="5165980" y="1957275"/>
                <a:ext cx="56520" cy="63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60A94C5-EB90-4250-12E8-B901C9F0355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161660" y="1952955"/>
                  <a:ext cx="65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E4BED92-0F27-4C08-7022-37A2A21A191C}"/>
                    </a:ext>
                  </a:extLst>
                </p14:cNvPr>
                <p14:cNvContentPartPr/>
                <p14:nvPr/>
              </p14:nvContentPartPr>
              <p14:xfrm>
                <a:off x="5242660" y="1923795"/>
                <a:ext cx="60840" cy="101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E4BED92-0F27-4C08-7022-37A2A21A191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38340" y="1919475"/>
                  <a:ext cx="69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C6E9E7E-9A14-D27E-2D1E-41C6E3673E7A}"/>
                    </a:ext>
                  </a:extLst>
                </p14:cNvPr>
                <p14:cNvContentPartPr/>
                <p14:nvPr/>
              </p14:nvContentPartPr>
              <p14:xfrm>
                <a:off x="5344900" y="1895355"/>
                <a:ext cx="36360" cy="98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C6E9E7E-9A14-D27E-2D1E-41C6E3673E7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40580" y="1891035"/>
                  <a:ext cx="45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578E9E8-298A-B3A2-E76B-D95EB966B695}"/>
                    </a:ext>
                  </a:extLst>
                </p14:cNvPr>
                <p14:cNvContentPartPr/>
                <p14:nvPr/>
              </p14:nvContentPartPr>
              <p14:xfrm>
                <a:off x="5324380" y="1951875"/>
                <a:ext cx="90000" cy="11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578E9E8-298A-B3A2-E76B-D95EB966B69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320060" y="1947555"/>
                  <a:ext cx="98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AF05D69-60C8-C037-9605-48890B0563DE}"/>
                    </a:ext>
                  </a:extLst>
                </p14:cNvPr>
                <p14:cNvContentPartPr/>
                <p14:nvPr/>
              </p14:nvContentPartPr>
              <p14:xfrm>
                <a:off x="5381980" y="1988235"/>
                <a:ext cx="55440" cy="55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AF05D69-60C8-C037-9605-48890B0563D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77660" y="1983915"/>
                  <a:ext cx="64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58DAE7B-5696-3FBF-6311-ADC047174B14}"/>
                    </a:ext>
                  </a:extLst>
                </p14:cNvPr>
                <p14:cNvContentPartPr/>
                <p14:nvPr/>
              </p14:nvContentPartPr>
              <p14:xfrm>
                <a:off x="5477380" y="1907235"/>
                <a:ext cx="69120" cy="86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58DAE7B-5696-3FBF-6311-ADC047174B1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473060" y="1902915"/>
                  <a:ext cx="77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CE22AF5-F854-5B3A-7DD7-65C6CE4AB792}"/>
                    </a:ext>
                  </a:extLst>
                </p14:cNvPr>
                <p14:cNvContentPartPr/>
                <p14:nvPr/>
              </p14:nvContentPartPr>
              <p14:xfrm>
                <a:off x="5529940" y="1942875"/>
                <a:ext cx="43920" cy="56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CE22AF5-F854-5B3A-7DD7-65C6CE4AB79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25620" y="1938555"/>
                  <a:ext cx="52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B7EC101-F2AB-C625-15AF-30903516C2E9}"/>
                    </a:ext>
                  </a:extLst>
                </p14:cNvPr>
                <p14:cNvContentPartPr/>
                <p14:nvPr/>
              </p14:nvContentPartPr>
              <p14:xfrm>
                <a:off x="5571340" y="1939995"/>
                <a:ext cx="50760" cy="76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B7EC101-F2AB-C625-15AF-30903516C2E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67020" y="1935675"/>
                  <a:ext cx="59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A64F563-7BA0-DA1A-6094-2120E69EDB8D}"/>
                    </a:ext>
                  </a:extLst>
                </p14:cNvPr>
                <p14:cNvContentPartPr/>
                <p14:nvPr/>
              </p14:nvContentPartPr>
              <p14:xfrm>
                <a:off x="5645860" y="1947555"/>
                <a:ext cx="21240" cy="75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A64F563-7BA0-DA1A-6094-2120E69EDB8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41540" y="1943235"/>
                  <a:ext cx="29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198A40-4F27-53E3-5E8B-19836246D5CB}"/>
                    </a:ext>
                  </a:extLst>
                </p14:cNvPr>
                <p14:cNvContentPartPr/>
                <p14:nvPr/>
              </p14:nvContentPartPr>
              <p14:xfrm>
                <a:off x="5667460" y="1937115"/>
                <a:ext cx="91440" cy="62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198A40-4F27-53E3-5E8B-19836246D5C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663140" y="1932795"/>
                  <a:ext cx="100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B333120-2B84-4FB4-68A9-423D8F1451EB}"/>
                    </a:ext>
                  </a:extLst>
                </p14:cNvPr>
                <p14:cNvContentPartPr/>
                <p14:nvPr/>
              </p14:nvContentPartPr>
              <p14:xfrm>
                <a:off x="5751340" y="1929195"/>
                <a:ext cx="44640" cy="57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B333120-2B84-4FB4-68A9-423D8F1451E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47020" y="1924875"/>
                  <a:ext cx="53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03002F-DF89-EE55-05A6-CA6FE9AD5238}"/>
                    </a:ext>
                  </a:extLst>
                </p14:cNvPr>
                <p14:cNvContentPartPr/>
                <p14:nvPr/>
              </p14:nvContentPartPr>
              <p14:xfrm>
                <a:off x="5813620" y="1928475"/>
                <a:ext cx="42120" cy="48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03002F-DF89-EE55-05A6-CA6FE9AD523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09300" y="1924155"/>
                  <a:ext cx="50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E45610E-1C50-CF6F-8A04-713D00ED05E5}"/>
                    </a:ext>
                  </a:extLst>
                </p14:cNvPr>
                <p14:cNvContentPartPr/>
                <p14:nvPr/>
              </p14:nvContentPartPr>
              <p14:xfrm>
                <a:off x="5857540" y="1930275"/>
                <a:ext cx="37080" cy="43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E45610E-1C50-CF6F-8A04-713D00ED05E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853220" y="1925955"/>
                  <a:ext cx="45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E081A97-C696-53CB-1D7F-4087F66C941E}"/>
                    </a:ext>
                  </a:extLst>
                </p14:cNvPr>
                <p14:cNvContentPartPr/>
                <p14:nvPr/>
              </p14:nvContentPartPr>
              <p14:xfrm>
                <a:off x="5913700" y="1961955"/>
                <a:ext cx="3240" cy="14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E081A97-C696-53CB-1D7F-4087F66C941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09380" y="1957635"/>
                  <a:ext cx="1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EE4F876-654B-668D-3ACD-61CD630F79BC}"/>
                    </a:ext>
                  </a:extLst>
                </p14:cNvPr>
                <p14:cNvContentPartPr/>
                <p14:nvPr/>
              </p14:nvContentPartPr>
              <p14:xfrm>
                <a:off x="5935660" y="1916595"/>
                <a:ext cx="2880" cy="1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EE4F876-654B-668D-3ACD-61CD630F79B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931340" y="1912275"/>
                  <a:ext cx="11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32A1316-AD06-C690-6BDB-992D7168A98B}"/>
                    </a:ext>
                  </a:extLst>
                </p14:cNvPr>
                <p14:cNvContentPartPr/>
                <p14:nvPr/>
              </p14:nvContentPartPr>
              <p14:xfrm>
                <a:off x="5942860" y="1917675"/>
                <a:ext cx="61200" cy="64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32A1316-AD06-C690-6BDB-992D7168A98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38540" y="1913355"/>
                  <a:ext cx="69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8810BAE-FED5-7930-D6E6-D5D735F00AA3}"/>
                    </a:ext>
                  </a:extLst>
                </p14:cNvPr>
                <p14:cNvContentPartPr/>
                <p14:nvPr/>
              </p14:nvContentPartPr>
              <p14:xfrm>
                <a:off x="6018820" y="1896435"/>
                <a:ext cx="6840" cy="3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8810BAE-FED5-7930-D6E6-D5D735F00AA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014500" y="1892115"/>
                  <a:ext cx="15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7419CFB-BE76-1497-377C-C5F63AC1FC42}"/>
                    </a:ext>
                  </a:extLst>
                </p14:cNvPr>
                <p14:cNvContentPartPr/>
                <p14:nvPr/>
              </p14:nvContentPartPr>
              <p14:xfrm>
                <a:off x="6038260" y="1903635"/>
                <a:ext cx="55440" cy="63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7419CFB-BE76-1497-377C-C5F63AC1FC4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033940" y="1899315"/>
                  <a:ext cx="64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908C020-4F0A-D6E7-EEEC-6B336A677028}"/>
                    </a:ext>
                  </a:extLst>
                </p14:cNvPr>
                <p14:cNvContentPartPr/>
                <p14:nvPr/>
              </p14:nvContentPartPr>
              <p14:xfrm>
                <a:off x="6120340" y="1887075"/>
                <a:ext cx="32760" cy="58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908C020-4F0A-D6E7-EEEC-6B336A67702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116020" y="1882755"/>
                  <a:ext cx="41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9CAA020-8077-DD09-E198-421956BA83D4}"/>
                    </a:ext>
                  </a:extLst>
                </p14:cNvPr>
                <p14:cNvContentPartPr/>
                <p14:nvPr/>
              </p14:nvContentPartPr>
              <p14:xfrm>
                <a:off x="6114220" y="1911555"/>
                <a:ext cx="92520" cy="30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9CAA020-8077-DD09-E198-421956BA83D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09900" y="1907235"/>
                  <a:ext cx="101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DE3D150-D035-4E77-2266-8205895AE5E3}"/>
                    </a:ext>
                  </a:extLst>
                </p14:cNvPr>
                <p14:cNvContentPartPr/>
                <p14:nvPr/>
              </p14:nvContentPartPr>
              <p14:xfrm>
                <a:off x="6171100" y="1911915"/>
                <a:ext cx="46080" cy="61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DE3D150-D035-4E77-2266-8205895AE5E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166780" y="1907595"/>
                  <a:ext cx="54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FF3FEF1-7E0F-09CD-7637-C2B736A369D5}"/>
                    </a:ext>
                  </a:extLst>
                </p14:cNvPr>
                <p14:cNvContentPartPr/>
                <p14:nvPr/>
              </p14:nvContentPartPr>
              <p14:xfrm>
                <a:off x="6193780" y="2011275"/>
                <a:ext cx="51480" cy="9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FF3FEF1-7E0F-09CD-7637-C2B736A369D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189460" y="2006955"/>
                  <a:ext cx="60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4D20C9-7C6E-9DF2-6AD4-C6026E6882CD}"/>
                    </a:ext>
                  </a:extLst>
                </p14:cNvPr>
                <p14:cNvContentPartPr/>
                <p14:nvPr/>
              </p14:nvContentPartPr>
              <p14:xfrm>
                <a:off x="6196660" y="1954035"/>
                <a:ext cx="46080" cy="35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4D20C9-7C6E-9DF2-6AD4-C6026E6882C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92340" y="1949715"/>
                  <a:ext cx="54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6BC33F5-20F7-A018-9F2D-BE01F4B0D195}"/>
                    </a:ext>
                  </a:extLst>
                </p14:cNvPr>
                <p14:cNvContentPartPr/>
                <p14:nvPr/>
              </p14:nvContentPartPr>
              <p14:xfrm>
                <a:off x="6262900" y="1900755"/>
                <a:ext cx="41760" cy="53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6BC33F5-20F7-A018-9F2D-BE01F4B0D19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58580" y="1896435"/>
                  <a:ext cx="50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5821F6E-7BC0-D657-0CCC-A249824D9A87}"/>
                    </a:ext>
                  </a:extLst>
                </p14:cNvPr>
                <p14:cNvContentPartPr/>
                <p14:nvPr/>
              </p14:nvContentPartPr>
              <p14:xfrm>
                <a:off x="6310060" y="1918395"/>
                <a:ext cx="40680" cy="34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5821F6E-7BC0-D657-0CCC-A249824D9A8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05740" y="1914075"/>
                  <a:ext cx="49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8223FD2-BB36-C367-634E-CB8C5F1697DB}"/>
                    </a:ext>
                  </a:extLst>
                </p14:cNvPr>
                <p14:cNvContentPartPr/>
                <p14:nvPr/>
              </p14:nvContentPartPr>
              <p14:xfrm>
                <a:off x="6363700" y="1917675"/>
                <a:ext cx="49680" cy="30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8223FD2-BB36-C367-634E-CB8C5F1697D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59380" y="1913355"/>
                  <a:ext cx="58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BC20855-BCE9-08CB-44BE-5AD957FC036E}"/>
                    </a:ext>
                  </a:extLst>
                </p14:cNvPr>
                <p14:cNvContentPartPr/>
                <p14:nvPr/>
              </p14:nvContentPartPr>
              <p14:xfrm>
                <a:off x="6452260" y="1920195"/>
                <a:ext cx="2520" cy="18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BC20855-BCE9-08CB-44BE-5AD957FC036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447940" y="1915875"/>
                  <a:ext cx="11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689A660-B0F5-5AA9-D344-9C3EBB93DCC6}"/>
                    </a:ext>
                  </a:extLst>
                </p14:cNvPr>
                <p14:cNvContentPartPr/>
                <p14:nvPr/>
              </p14:nvContentPartPr>
              <p14:xfrm>
                <a:off x="6459460" y="1891035"/>
                <a:ext cx="9000" cy="6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689A660-B0F5-5AA9-D344-9C3EBB93DCC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455140" y="1886715"/>
                  <a:ext cx="176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9285A80-93AB-F659-BC56-F02FE941F684}"/>
                    </a:ext>
                  </a:extLst>
                </p14:cNvPr>
                <p14:cNvContentPartPr/>
                <p14:nvPr/>
              </p14:nvContentPartPr>
              <p14:xfrm>
                <a:off x="6488620" y="1887075"/>
                <a:ext cx="48960" cy="41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9285A80-93AB-F659-BC56-F02FE941F68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484300" y="1882755"/>
                  <a:ext cx="57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6496ABA-601D-CAAE-CCD3-07B82AF5FE01}"/>
                    </a:ext>
                  </a:extLst>
                </p14:cNvPr>
                <p14:cNvContentPartPr/>
                <p14:nvPr/>
              </p14:nvContentPartPr>
              <p14:xfrm>
                <a:off x="6531100" y="1895355"/>
                <a:ext cx="28440" cy="38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6496ABA-601D-CAAE-CCD3-07B82AF5FE0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526780" y="1891035"/>
                  <a:ext cx="37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6B1B02-CD17-5E84-9D5D-9B2422674447}"/>
                    </a:ext>
                  </a:extLst>
                </p14:cNvPr>
                <p14:cNvContentPartPr/>
                <p14:nvPr/>
              </p14:nvContentPartPr>
              <p14:xfrm>
                <a:off x="6612820" y="1868355"/>
                <a:ext cx="45000" cy="612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6B1B02-CD17-5E84-9D5D-9B242267444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08500" y="1864035"/>
                  <a:ext cx="53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C1DD0A8-E943-F25E-D3E6-1F9EAC6C640A}"/>
                    </a:ext>
                  </a:extLst>
                </p14:cNvPr>
                <p14:cNvContentPartPr/>
                <p14:nvPr/>
              </p14:nvContentPartPr>
              <p14:xfrm>
                <a:off x="6657100" y="1892115"/>
                <a:ext cx="37440" cy="30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C1DD0A8-E943-F25E-D3E6-1F9EAC6C640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652780" y="1887795"/>
                  <a:ext cx="46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275BDFF-49EB-69EE-A621-DDBAAA0EA112}"/>
                    </a:ext>
                  </a:extLst>
                </p14:cNvPr>
                <p14:cNvContentPartPr/>
                <p14:nvPr/>
              </p14:nvContentPartPr>
              <p14:xfrm>
                <a:off x="6711100" y="1881675"/>
                <a:ext cx="42480" cy="40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275BDFF-49EB-69EE-A621-DDBAAA0EA11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706780" y="1877355"/>
                  <a:ext cx="51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AE15601-DF28-6DBC-277D-386A497BA248}"/>
                    </a:ext>
                  </a:extLst>
                </p14:cNvPr>
                <p14:cNvContentPartPr/>
                <p14:nvPr/>
              </p14:nvContentPartPr>
              <p14:xfrm>
                <a:off x="6763300" y="1883115"/>
                <a:ext cx="33120" cy="39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AE15601-DF28-6DBC-277D-386A497BA24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758980" y="1878795"/>
                  <a:ext cx="41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9B6644B-CEC1-C270-8630-4DFF02CD7E67}"/>
                    </a:ext>
                  </a:extLst>
                </p14:cNvPr>
                <p14:cNvContentPartPr/>
                <p14:nvPr/>
              </p14:nvContentPartPr>
              <p14:xfrm>
                <a:off x="4381540" y="2118195"/>
                <a:ext cx="30960" cy="489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9B6644B-CEC1-C270-8630-4DFF02CD7E6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377220" y="2113875"/>
                  <a:ext cx="39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A19B4F5-7E16-47AB-ABC3-925DE1377AD5}"/>
                    </a:ext>
                  </a:extLst>
                </p14:cNvPr>
                <p14:cNvContentPartPr/>
                <p14:nvPr/>
              </p14:nvContentPartPr>
              <p14:xfrm>
                <a:off x="4416460" y="2114235"/>
                <a:ext cx="41760" cy="56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A19B4F5-7E16-47AB-ABC3-925DE1377AD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412140" y="2109915"/>
                  <a:ext cx="50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923DA38-35E4-AD42-FED7-9A84B16C0974}"/>
                    </a:ext>
                  </a:extLst>
                </p14:cNvPr>
                <p14:cNvContentPartPr/>
                <p14:nvPr/>
              </p14:nvContentPartPr>
              <p14:xfrm>
                <a:off x="4468660" y="2107035"/>
                <a:ext cx="18720" cy="95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923DA38-35E4-AD42-FED7-9A84B16C097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464340" y="2102715"/>
                  <a:ext cx="27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C1224F4-3585-5F81-DCB8-50426B3EDBD6}"/>
                    </a:ext>
                  </a:extLst>
                </p14:cNvPr>
                <p14:cNvContentPartPr/>
                <p14:nvPr/>
              </p14:nvContentPartPr>
              <p14:xfrm>
                <a:off x="4483420" y="2107035"/>
                <a:ext cx="50760" cy="45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C1224F4-3585-5F81-DCB8-50426B3EDBD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479100" y="2102715"/>
                  <a:ext cx="59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9821EBB-D8B7-4FC1-3931-F81EAE339477}"/>
                    </a:ext>
                  </a:extLst>
                </p14:cNvPr>
                <p14:cNvContentPartPr/>
                <p14:nvPr/>
              </p14:nvContentPartPr>
              <p14:xfrm>
                <a:off x="4542100" y="2098395"/>
                <a:ext cx="9360" cy="51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9821EBB-D8B7-4FC1-3931-F81EAE33947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537780" y="2094075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435D79-688F-143A-12DA-2264E051FEF3}"/>
                    </a:ext>
                  </a:extLst>
                </p14:cNvPr>
                <p14:cNvContentPartPr/>
                <p14:nvPr/>
              </p14:nvContentPartPr>
              <p14:xfrm>
                <a:off x="4556860" y="2107035"/>
                <a:ext cx="56160" cy="442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435D79-688F-143A-12DA-2264E051FEF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552540" y="2102715"/>
                  <a:ext cx="6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0DFC128-DA70-0C38-A7FF-AF6AE912F08E}"/>
                    </a:ext>
                  </a:extLst>
                </p14:cNvPr>
                <p14:cNvContentPartPr/>
                <p14:nvPr/>
              </p14:nvContentPartPr>
              <p14:xfrm>
                <a:off x="4612660" y="2088675"/>
                <a:ext cx="48600" cy="55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0DFC128-DA70-0C38-A7FF-AF6AE912F08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08340" y="2084355"/>
                  <a:ext cx="57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CCDA275-4D04-57CB-664E-6755490D447C}"/>
                    </a:ext>
                  </a:extLst>
                </p14:cNvPr>
                <p14:cNvContentPartPr/>
                <p14:nvPr/>
              </p14:nvContentPartPr>
              <p14:xfrm>
                <a:off x="4637140" y="2096235"/>
                <a:ext cx="36000" cy="504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CCDA275-4D04-57CB-664E-6755490D447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632820" y="2091915"/>
                  <a:ext cx="44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774BFE1-033D-6914-F651-48C36FD3032F}"/>
                    </a:ext>
                  </a:extLst>
                </p14:cNvPr>
                <p14:cNvContentPartPr/>
                <p14:nvPr/>
              </p14:nvContentPartPr>
              <p14:xfrm>
                <a:off x="4687900" y="2087955"/>
                <a:ext cx="72720" cy="43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774BFE1-033D-6914-F651-48C36FD3032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683580" y="2083635"/>
                  <a:ext cx="81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522757D-DF17-E34A-5D11-EAF2EEA96552}"/>
                    </a:ext>
                  </a:extLst>
                </p14:cNvPr>
                <p14:cNvContentPartPr/>
                <p14:nvPr/>
              </p14:nvContentPartPr>
              <p14:xfrm>
                <a:off x="4773220" y="2081475"/>
                <a:ext cx="80640" cy="45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522757D-DF17-E34A-5D11-EAF2EEA965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768900" y="2077155"/>
                  <a:ext cx="89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C9FAC11-A08A-6FA0-B853-CDC430A47DA3}"/>
                    </a:ext>
                  </a:extLst>
                </p14:cNvPr>
                <p14:cNvContentPartPr/>
                <p14:nvPr/>
              </p14:nvContentPartPr>
              <p14:xfrm>
                <a:off x="4878340" y="2063475"/>
                <a:ext cx="61560" cy="51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C9FAC11-A08A-6FA0-B853-CDC430A47DA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874020" y="2059155"/>
                  <a:ext cx="70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ABD9EE6-B6D7-2588-D665-CA7865351292}"/>
                    </a:ext>
                  </a:extLst>
                </p14:cNvPr>
                <p14:cNvContentPartPr/>
                <p14:nvPr/>
              </p14:nvContentPartPr>
              <p14:xfrm>
                <a:off x="4378218" y="2238935"/>
                <a:ext cx="55440" cy="38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ABD9EE6-B6D7-2588-D665-CA786535129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373898" y="2234615"/>
                  <a:ext cx="64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109C69D-A260-0B15-2E85-186127BDCC6A}"/>
                    </a:ext>
                  </a:extLst>
                </p14:cNvPr>
                <p14:cNvContentPartPr/>
                <p14:nvPr/>
              </p14:nvContentPartPr>
              <p14:xfrm>
                <a:off x="4441578" y="2223455"/>
                <a:ext cx="39240" cy="50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109C69D-A260-0B15-2E85-186127BDCC6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437258" y="2219135"/>
                  <a:ext cx="47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EC30B3-8590-829F-EE25-DE5133A8CD18}"/>
                    </a:ext>
                  </a:extLst>
                </p14:cNvPr>
                <p14:cNvContentPartPr/>
                <p14:nvPr/>
              </p14:nvContentPartPr>
              <p14:xfrm>
                <a:off x="4502418" y="2213015"/>
                <a:ext cx="30240" cy="47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EC30B3-8590-829F-EE25-DE5133A8CD1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498098" y="2208695"/>
                  <a:ext cx="38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0E674A6-A50D-4466-D465-1D2BFB0E793A}"/>
                    </a:ext>
                  </a:extLst>
                </p14:cNvPr>
                <p14:cNvContentPartPr/>
                <p14:nvPr/>
              </p14:nvContentPartPr>
              <p14:xfrm>
                <a:off x="4549218" y="2211215"/>
                <a:ext cx="31680" cy="435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0E674A6-A50D-4466-D465-1D2BFB0E793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544898" y="2206895"/>
                  <a:ext cx="40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B0FFAE6-0B35-EF6A-F712-8EBA627E54CD}"/>
                    </a:ext>
                  </a:extLst>
                </p14:cNvPr>
                <p14:cNvContentPartPr/>
                <p14:nvPr/>
              </p14:nvContentPartPr>
              <p14:xfrm>
                <a:off x="4582698" y="2213735"/>
                <a:ext cx="30240" cy="33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B0FFAE6-0B35-EF6A-F712-8EBA627E54C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578378" y="2209415"/>
                  <a:ext cx="38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CB3CD4A-7C4A-FC93-15AB-EFB0E6E8AAA4}"/>
                    </a:ext>
                  </a:extLst>
                </p14:cNvPr>
                <p14:cNvContentPartPr/>
                <p14:nvPr/>
              </p14:nvContentPartPr>
              <p14:xfrm>
                <a:off x="4636698" y="2208335"/>
                <a:ext cx="35280" cy="37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CB3CD4A-7C4A-FC93-15AB-EFB0E6E8AAA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632378" y="2204015"/>
                  <a:ext cx="43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C52A075-F59A-62BE-5730-A7FCA3345ED0}"/>
                    </a:ext>
                  </a:extLst>
                </p14:cNvPr>
                <p14:cNvContentPartPr/>
                <p14:nvPr/>
              </p14:nvContentPartPr>
              <p14:xfrm>
                <a:off x="4686018" y="2197175"/>
                <a:ext cx="19440" cy="49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C52A075-F59A-62BE-5730-A7FCA3345ED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681698" y="2192855"/>
                  <a:ext cx="28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A0A85F9-74A1-3042-2706-43234F1E0B74}"/>
                    </a:ext>
                  </a:extLst>
                </p14:cNvPr>
                <p14:cNvContentPartPr/>
                <p14:nvPr/>
              </p14:nvContentPartPr>
              <p14:xfrm>
                <a:off x="4679898" y="2220935"/>
                <a:ext cx="59040" cy="108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A0A85F9-74A1-3042-2706-43234F1E0B7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675578" y="2216615"/>
                  <a:ext cx="67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C252379-EE98-D371-5D5C-8DA5CEE7E119}"/>
                    </a:ext>
                  </a:extLst>
                </p14:cNvPr>
                <p14:cNvContentPartPr/>
                <p14:nvPr/>
              </p14:nvContentPartPr>
              <p14:xfrm>
                <a:off x="4728498" y="2213735"/>
                <a:ext cx="38520" cy="47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C252379-EE98-D371-5D5C-8DA5CEE7E11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24178" y="2209415"/>
                  <a:ext cx="47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12A6CE7-8452-8CF9-BA0A-D303F44137EB}"/>
                    </a:ext>
                  </a:extLst>
                </p14:cNvPr>
                <p14:cNvContentPartPr/>
                <p14:nvPr/>
              </p14:nvContentPartPr>
              <p14:xfrm>
                <a:off x="4413498" y="2342975"/>
                <a:ext cx="3600" cy="39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12A6CE7-8452-8CF9-BA0A-D303F44137E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409178" y="2338655"/>
                  <a:ext cx="12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2E552D5-8858-D103-DB73-B420C5D766D3}"/>
                    </a:ext>
                  </a:extLst>
                </p14:cNvPr>
                <p14:cNvContentPartPr/>
                <p14:nvPr/>
              </p14:nvContentPartPr>
              <p14:xfrm>
                <a:off x="4399458" y="2315975"/>
                <a:ext cx="5040" cy="10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2E552D5-8858-D103-DB73-B420C5D766D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395138" y="2311655"/>
                  <a:ext cx="13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CAB4955-EC43-9385-7B37-D9BC387B9238}"/>
                    </a:ext>
                  </a:extLst>
                </p14:cNvPr>
                <p14:cNvContentPartPr/>
                <p14:nvPr/>
              </p14:nvContentPartPr>
              <p14:xfrm>
                <a:off x="4433298" y="2325695"/>
                <a:ext cx="40320" cy="583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CAB4955-EC43-9385-7B37-D9BC387B923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428978" y="2321375"/>
                  <a:ext cx="48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469B728-C459-93F4-8320-C3C034C7EC24}"/>
                    </a:ext>
                  </a:extLst>
                </p14:cNvPr>
                <p14:cNvContentPartPr/>
                <p14:nvPr/>
              </p14:nvContentPartPr>
              <p14:xfrm>
                <a:off x="4500618" y="2317775"/>
                <a:ext cx="29520" cy="70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469B728-C459-93F4-8320-C3C034C7EC2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496298" y="2313455"/>
                  <a:ext cx="38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7FDECFC-BBA9-9B15-EE5C-43BF60061B8F}"/>
                    </a:ext>
                  </a:extLst>
                </p14:cNvPr>
                <p14:cNvContentPartPr/>
                <p14:nvPr/>
              </p14:nvContentPartPr>
              <p14:xfrm>
                <a:off x="4535178" y="2315255"/>
                <a:ext cx="14400" cy="54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7FDECFC-BBA9-9B15-EE5C-43BF60061B8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530858" y="2310935"/>
                  <a:ext cx="23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BCAF3F9-7337-FCB2-46FD-6314E9A0E6A0}"/>
                    </a:ext>
                  </a:extLst>
                </p14:cNvPr>
                <p14:cNvContentPartPr/>
                <p14:nvPr/>
              </p14:nvContentPartPr>
              <p14:xfrm>
                <a:off x="4526898" y="2348015"/>
                <a:ext cx="33840" cy="1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BCAF3F9-7337-FCB2-46FD-6314E9A0E6A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522578" y="2343695"/>
                  <a:ext cx="424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2369B67-7697-BDFA-D966-0DD5A90A8241}"/>
                    </a:ext>
                  </a:extLst>
                </p14:cNvPr>
                <p14:cNvContentPartPr/>
                <p14:nvPr/>
              </p14:nvContentPartPr>
              <p14:xfrm>
                <a:off x="4569018" y="2330015"/>
                <a:ext cx="25560" cy="42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2369B67-7697-BDFA-D966-0DD5A90A824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564698" y="2325695"/>
                  <a:ext cx="34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ECC2192-0CE0-E868-F050-F69836E001BB}"/>
                    </a:ext>
                  </a:extLst>
                </p14:cNvPr>
                <p14:cNvContentPartPr/>
                <p14:nvPr/>
              </p14:nvContentPartPr>
              <p14:xfrm>
                <a:off x="4622658" y="2293295"/>
                <a:ext cx="5760" cy="60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ECC2192-0CE0-E868-F050-F69836E001B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618338" y="2288975"/>
                  <a:ext cx="14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36D54E7-25B1-D14A-1067-F1C84CB8783B}"/>
                    </a:ext>
                  </a:extLst>
                </p14:cNvPr>
                <p14:cNvContentPartPr/>
                <p14:nvPr/>
              </p14:nvContentPartPr>
              <p14:xfrm>
                <a:off x="4650738" y="2280335"/>
                <a:ext cx="6480" cy="66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36D54E7-25B1-D14A-1067-F1C84CB8783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646418" y="2276015"/>
                  <a:ext cx="15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5B835D9-8462-9A6C-4AD3-54965194DBC3}"/>
                    </a:ext>
                  </a:extLst>
                </p14:cNvPr>
                <p14:cNvContentPartPr/>
                <p14:nvPr/>
              </p14:nvContentPartPr>
              <p14:xfrm>
                <a:off x="4670538" y="2290775"/>
                <a:ext cx="58680" cy="57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5B835D9-8462-9A6C-4AD3-54965194DBC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666218" y="2286455"/>
                  <a:ext cx="67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55DEA72-83BF-498D-D90B-9413CA71528D}"/>
                    </a:ext>
                  </a:extLst>
                </p14:cNvPr>
                <p14:cNvContentPartPr/>
                <p14:nvPr/>
              </p14:nvContentPartPr>
              <p14:xfrm>
                <a:off x="4706898" y="2310215"/>
                <a:ext cx="54720" cy="28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55DEA72-83BF-498D-D90B-9413CA71528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702578" y="2305895"/>
                  <a:ext cx="63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D0057AB-50DF-E0D9-D037-7FEF1E5B8CAB}"/>
                    </a:ext>
                  </a:extLst>
                </p14:cNvPr>
                <p14:cNvContentPartPr/>
                <p14:nvPr/>
              </p14:nvContentPartPr>
              <p14:xfrm>
                <a:off x="4772058" y="2294735"/>
                <a:ext cx="720" cy="5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D0057AB-50DF-E0D9-D037-7FEF1E5B8CA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767738" y="2290415"/>
                  <a:ext cx="93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E9EC4D9-ECC1-FBE0-6DE9-5E7C766E7106}"/>
                    </a:ext>
                  </a:extLst>
                </p14:cNvPr>
                <p14:cNvContentPartPr/>
                <p14:nvPr/>
              </p14:nvContentPartPr>
              <p14:xfrm>
                <a:off x="4781058" y="2298695"/>
                <a:ext cx="11520" cy="396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E9EC4D9-ECC1-FBE0-6DE9-5E7C766E710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776738" y="2294375"/>
                  <a:ext cx="20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4944B29-B4E4-A2C6-FEF9-52F5E49851D4}"/>
                    </a:ext>
                  </a:extLst>
                </p14:cNvPr>
                <p14:cNvContentPartPr/>
                <p14:nvPr/>
              </p14:nvContentPartPr>
              <p14:xfrm>
                <a:off x="4814178" y="2302655"/>
                <a:ext cx="28440" cy="39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4944B29-B4E4-A2C6-FEF9-52F5E49851D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809858" y="2298335"/>
                  <a:ext cx="37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A8CF71-3B90-0EE9-23D8-97CFDDB3B82E}"/>
                    </a:ext>
                  </a:extLst>
                </p14:cNvPr>
                <p14:cNvContentPartPr/>
                <p14:nvPr/>
              </p14:nvContentPartPr>
              <p14:xfrm>
                <a:off x="4425378" y="2427575"/>
                <a:ext cx="7560" cy="86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BA8CF71-3B90-0EE9-23D8-97CFDDB3B82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421058" y="2423255"/>
                  <a:ext cx="16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F51878B-73C1-5E80-F40A-C69F7268F6EB}"/>
                    </a:ext>
                  </a:extLst>
                </p14:cNvPr>
                <p14:cNvContentPartPr/>
                <p14:nvPr/>
              </p14:nvContentPartPr>
              <p14:xfrm>
                <a:off x="4410258" y="2477615"/>
                <a:ext cx="38880" cy="28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F51878B-73C1-5E80-F40A-C69F7268F6E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05938" y="2473295"/>
                  <a:ext cx="475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AF9F4B7-9F8E-1A8B-191F-08D1593CE1C1}"/>
                    </a:ext>
                  </a:extLst>
                </p14:cNvPr>
                <p14:cNvContentPartPr/>
                <p14:nvPr/>
              </p14:nvContentPartPr>
              <p14:xfrm>
                <a:off x="4461018" y="2462495"/>
                <a:ext cx="39960" cy="48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AF9F4B7-9F8E-1A8B-191F-08D1593CE1C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456698" y="2458175"/>
                  <a:ext cx="48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9AF4FB7-FD7B-FD77-467B-2C97C3178934}"/>
                    </a:ext>
                  </a:extLst>
                </p14:cNvPr>
                <p14:cNvContentPartPr/>
                <p14:nvPr/>
              </p14:nvContentPartPr>
              <p14:xfrm>
                <a:off x="4491618" y="2468975"/>
                <a:ext cx="30600" cy="47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9AF4FB7-FD7B-FD77-467B-2C97C317893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487298" y="2464655"/>
                  <a:ext cx="39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B6DAFDF-396A-8997-E805-D3784285DBA0}"/>
                    </a:ext>
                  </a:extLst>
                </p14:cNvPr>
                <p14:cNvContentPartPr/>
                <p14:nvPr/>
              </p14:nvContentPartPr>
              <p14:xfrm>
                <a:off x="4535898" y="2442335"/>
                <a:ext cx="12240" cy="662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B6DAFDF-396A-8997-E805-D3784285DBA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531578" y="2438015"/>
                  <a:ext cx="20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8A5451B-B744-8BF6-CBC8-F30467231361}"/>
                    </a:ext>
                  </a:extLst>
                </p14:cNvPr>
                <p14:cNvContentPartPr/>
                <p14:nvPr/>
              </p14:nvContentPartPr>
              <p14:xfrm>
                <a:off x="4569018" y="2469695"/>
                <a:ext cx="22680" cy="284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8A5451B-B744-8BF6-CBC8-F3046723136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564698" y="2465375"/>
                  <a:ext cx="31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E854D58-1A48-5B5C-FA28-A029A5EF063D}"/>
                    </a:ext>
                  </a:extLst>
                </p14:cNvPr>
                <p14:cNvContentPartPr/>
                <p14:nvPr/>
              </p14:nvContentPartPr>
              <p14:xfrm>
                <a:off x="4605738" y="2430815"/>
                <a:ext cx="19800" cy="730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E854D58-1A48-5B5C-FA28-A029A5EF063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601418" y="2426495"/>
                  <a:ext cx="28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A0E15F1-C7CE-657A-8090-C294E38DBD97}"/>
                    </a:ext>
                  </a:extLst>
                </p14:cNvPr>
                <p14:cNvContentPartPr/>
                <p14:nvPr/>
              </p14:nvContentPartPr>
              <p14:xfrm>
                <a:off x="4647858" y="2459255"/>
                <a:ext cx="35280" cy="388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A0E15F1-C7CE-657A-8090-C294E38DBD9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643538" y="2454935"/>
                  <a:ext cx="43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A998D22-B277-A778-432F-CFDCC91485EE}"/>
                    </a:ext>
                  </a:extLst>
                </p14:cNvPr>
                <p14:cNvContentPartPr/>
                <p14:nvPr/>
              </p14:nvContentPartPr>
              <p14:xfrm>
                <a:off x="4692138" y="2436935"/>
                <a:ext cx="42840" cy="93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A998D22-B277-A778-432F-CFDCC91485E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687818" y="2432615"/>
                  <a:ext cx="51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E49A836-1AE2-C275-1ED2-5B643973DE21}"/>
                    </a:ext>
                  </a:extLst>
                </p14:cNvPr>
                <p14:cNvContentPartPr/>
                <p14:nvPr/>
              </p14:nvContentPartPr>
              <p14:xfrm>
                <a:off x="4393338" y="2599295"/>
                <a:ext cx="44280" cy="774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E49A836-1AE2-C275-1ED2-5B643973DE2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89018" y="2594975"/>
                  <a:ext cx="52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ACE64CC-3D11-BC5E-98F5-8DF92523FAEA}"/>
                    </a:ext>
                  </a:extLst>
                </p14:cNvPr>
                <p14:cNvContentPartPr/>
                <p14:nvPr/>
              </p14:nvContentPartPr>
              <p14:xfrm>
                <a:off x="4459938" y="2610455"/>
                <a:ext cx="24840" cy="565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ACE64CC-3D11-BC5E-98F5-8DF92523FAE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455618" y="2606135"/>
                  <a:ext cx="33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AFCE058-980D-099F-ACF8-F20DBEF16F8E}"/>
                    </a:ext>
                  </a:extLst>
                </p14:cNvPr>
                <p14:cNvContentPartPr/>
                <p14:nvPr/>
              </p14:nvContentPartPr>
              <p14:xfrm>
                <a:off x="4494498" y="2604335"/>
                <a:ext cx="47880" cy="626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AFCE058-980D-099F-ACF8-F20DBEF16F8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490178" y="2600015"/>
                  <a:ext cx="56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AA24B5A-141F-546B-C0AD-AA156C8DF84A}"/>
                    </a:ext>
                  </a:extLst>
                </p14:cNvPr>
                <p14:cNvContentPartPr/>
                <p14:nvPr/>
              </p14:nvContentPartPr>
              <p14:xfrm>
                <a:off x="4567578" y="2589215"/>
                <a:ext cx="8280" cy="612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AA24B5A-141F-546B-C0AD-AA156C8DF84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563258" y="2584895"/>
                  <a:ext cx="16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096FE2A-E9B8-09C7-9A75-D8453073CECB}"/>
                    </a:ext>
                  </a:extLst>
                </p14:cNvPr>
                <p14:cNvContentPartPr/>
                <p14:nvPr/>
              </p14:nvContentPartPr>
              <p14:xfrm>
                <a:off x="4546698" y="2601815"/>
                <a:ext cx="73800" cy="572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096FE2A-E9B8-09C7-9A75-D8453073CEC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542378" y="2597495"/>
                  <a:ext cx="82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A22DEBB-5B6B-30F4-9225-52EBCC1A7BE7}"/>
                    </a:ext>
                  </a:extLst>
                </p14:cNvPr>
                <p14:cNvContentPartPr/>
                <p14:nvPr/>
              </p14:nvContentPartPr>
              <p14:xfrm>
                <a:off x="4623018" y="2608655"/>
                <a:ext cx="23400" cy="47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A22DEBB-5B6B-30F4-9225-52EBCC1A7BE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618698" y="2604335"/>
                  <a:ext cx="32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244646F-A44A-4B0F-07EF-475E7EBBD370}"/>
                    </a:ext>
                  </a:extLst>
                </p14:cNvPr>
                <p14:cNvContentPartPr/>
                <p14:nvPr/>
              </p14:nvContentPartPr>
              <p14:xfrm>
                <a:off x="4652178" y="2602895"/>
                <a:ext cx="26280" cy="540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244646F-A44A-4B0F-07EF-475E7EBBD37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647858" y="2598575"/>
                  <a:ext cx="34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B9C0EF6-FEA0-4CB3-9B64-97FFF65FC0F8}"/>
                    </a:ext>
                  </a:extLst>
                </p14:cNvPr>
                <p14:cNvContentPartPr/>
                <p14:nvPr/>
              </p14:nvContentPartPr>
              <p14:xfrm>
                <a:off x="4678818" y="2574455"/>
                <a:ext cx="42120" cy="71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B9C0EF6-FEA0-4CB3-9B64-97FFF65FC0F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674498" y="2570135"/>
                  <a:ext cx="50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5FECDC1-3BCB-45CE-28F0-A96B7A0AB4E0}"/>
                    </a:ext>
                  </a:extLst>
                </p14:cNvPr>
                <p14:cNvContentPartPr/>
                <p14:nvPr/>
              </p14:nvContentPartPr>
              <p14:xfrm>
                <a:off x="4269858" y="1863455"/>
                <a:ext cx="131040" cy="853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5FECDC1-3BCB-45CE-28F0-A96B7A0AB4E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265538" y="1859135"/>
                  <a:ext cx="139680" cy="86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83C647BA-5203-BC9B-A197-3EDC75683C28}"/>
                  </a:ext>
                </a:extLst>
              </p14:cNvPr>
              <p14:cNvContentPartPr/>
              <p14:nvPr/>
            </p14:nvContentPartPr>
            <p14:xfrm>
              <a:off x="1345723" y="3188745"/>
              <a:ext cx="37080" cy="493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83C647BA-5203-BC9B-A197-3EDC75683C28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341403" y="3184425"/>
                <a:ext cx="457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7CBF90F-A46F-0BDE-6698-B361F36803F7}"/>
              </a:ext>
            </a:extLst>
          </p:cNvPr>
          <p:cNvGrpSpPr/>
          <p:nvPr/>
        </p:nvGrpSpPr>
        <p:grpSpPr>
          <a:xfrm>
            <a:off x="1547683" y="3121065"/>
            <a:ext cx="247680" cy="117720"/>
            <a:chOff x="1547683" y="3121065"/>
            <a:chExt cx="24768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3BA4B9A-B9FB-C06C-95AD-D0941B6EE5DF}"/>
                    </a:ext>
                  </a:extLst>
                </p14:cNvPr>
                <p14:cNvContentPartPr/>
                <p14:nvPr/>
              </p14:nvContentPartPr>
              <p14:xfrm>
                <a:off x="1547683" y="3147705"/>
                <a:ext cx="43920" cy="781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3BA4B9A-B9FB-C06C-95AD-D0941B6EE5D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543363" y="3143385"/>
                  <a:ext cx="52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24430CC-0321-6547-6F9F-D6DA74FF0B01}"/>
                    </a:ext>
                  </a:extLst>
                </p14:cNvPr>
                <p14:cNvContentPartPr/>
                <p14:nvPr/>
              </p14:nvContentPartPr>
              <p14:xfrm>
                <a:off x="1613923" y="3123585"/>
                <a:ext cx="12600" cy="106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24430CC-0321-6547-6F9F-D6DA74FF0B0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609603" y="3119265"/>
                  <a:ext cx="21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161A7BF-D181-F133-310A-05ED4FCA149B}"/>
                    </a:ext>
                  </a:extLst>
                </p14:cNvPr>
                <p14:cNvContentPartPr/>
                <p14:nvPr/>
              </p14:nvContentPartPr>
              <p14:xfrm>
                <a:off x="1640203" y="3170745"/>
                <a:ext cx="33840" cy="50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161A7BF-D181-F133-310A-05ED4FCA149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635883" y="3166425"/>
                  <a:ext cx="42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6A7459B-2E4A-0084-E6FC-5CAB7096E0E4}"/>
                    </a:ext>
                  </a:extLst>
                </p14:cNvPr>
                <p14:cNvContentPartPr/>
                <p14:nvPr/>
              </p14:nvContentPartPr>
              <p14:xfrm>
                <a:off x="1697803" y="3182625"/>
                <a:ext cx="31320" cy="457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6A7459B-2E4A-0084-E6FC-5CAB7096E0E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693483" y="3178305"/>
                  <a:ext cx="39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38BCBBE-02D2-9798-3ECD-27F816877311}"/>
                    </a:ext>
                  </a:extLst>
                </p14:cNvPr>
                <p14:cNvContentPartPr/>
                <p14:nvPr/>
              </p14:nvContentPartPr>
              <p14:xfrm>
                <a:off x="1734163" y="3121065"/>
                <a:ext cx="61200" cy="1177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38BCBBE-02D2-9798-3ECD-27F81687731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729843" y="3116745"/>
                  <a:ext cx="69840" cy="12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38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</TotalTime>
  <Words>174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Lecture 6: Network Design</vt:lpstr>
      <vt:lpstr>Agenda</vt:lpstr>
      <vt:lpstr>6.1 Network Architecture        Components</vt:lpstr>
      <vt:lpstr>Network Design</vt:lpstr>
      <vt:lpstr>6.2 Needs Analysis</vt:lpstr>
      <vt:lpstr>LOGICAL NETWORK DIAGRAM</vt:lpstr>
      <vt:lpstr>6.3 Technology Design</vt:lpstr>
      <vt:lpstr>PHYSICAL NETWORK DIAGRAM</vt:lpstr>
      <vt:lpstr>6.4 Cost Assessment</vt:lpstr>
      <vt:lpstr>6.5 Implications for Cyber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Data Communications</dc:title>
  <dc:creator>Durcikova, Alexandra</dc:creator>
  <cp:lastModifiedBy>Reid Rorick</cp:lastModifiedBy>
  <cp:revision>19</cp:revision>
  <cp:lastPrinted>2015-08-20T23:54:09Z</cp:lastPrinted>
  <dcterms:created xsi:type="dcterms:W3CDTF">2015-08-20T22:25:57Z</dcterms:created>
  <dcterms:modified xsi:type="dcterms:W3CDTF">2024-03-07T16:23:35Z</dcterms:modified>
</cp:coreProperties>
</file>