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76540-F782-4E78-BCC4-314285458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C533BA-F119-461C-9F01-AF9F00C6B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12078-21E4-4667-A4A4-2F277487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1B5-48F7-465B-9856-ACD79D4FAC2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CAF798-B7B1-4A94-894F-4396DEA9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7E059F-AC23-4CDC-9934-3631D625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62-2F3D-45D9-92B7-503A3C7E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3F113-91BE-4277-95E2-46EE891C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CE8767-78B0-42D6-B474-3FF6993AC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AF72BD-2FD9-419A-BC3B-C49C307B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1B5-48F7-465B-9856-ACD79D4FAC2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F1D08E-C506-48C7-8E01-FCEBBECF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2AA525-7F63-4E54-B3EF-C40436E1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62-2F3D-45D9-92B7-503A3C7E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5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A00F0D-62E1-4832-8D5E-F02AAE832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D4C6E7-7B8F-4114-B347-94A71F8FD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13A5F-8F0D-4820-B9E3-0041F8A2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1B5-48F7-465B-9856-ACD79D4FAC2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61D64-97FB-431A-9ADC-CCE2FDD8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48DA7A-F7DC-42FE-8B3E-C9864ABE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62-2F3D-45D9-92B7-503A3C7E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422A5-2C92-4F07-82DA-83082DDA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54B47B-3A1E-42EE-853F-8891DA97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1D0D3D-60B8-4B74-9C24-68A0F385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1B5-48F7-465B-9856-ACD79D4FAC2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D5B64D-0DF4-4F5E-A564-0FA67137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FF5AFA-FC65-4F2D-AD66-3CD2CA57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62-2F3D-45D9-92B7-503A3C7E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9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6F20F-2A3D-4AA6-AF27-F8AE73C2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200807-52B9-4249-8D8F-D05F7DC12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9DD22F-D852-49C9-9174-9A768E0B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1B5-48F7-465B-9856-ACD79D4FAC2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EC3B25-6DF8-4799-B250-4639BEC6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379B5-BD2C-40B7-8220-3D79176D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62-2F3D-45D9-92B7-503A3C7E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1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82D7C-BB8A-463C-ABA2-3621E43C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434B43-CA54-4684-9C4D-328E5B884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02A24B-9B32-4AD9-B711-6BBD58BEC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63DC5A-EC4F-4321-82DF-44299B40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1B5-48F7-465B-9856-ACD79D4FAC2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56801B-58A0-463F-ACF0-F35A5E9D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85CA6B-F9C5-4FDD-8885-53390A0D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62-2F3D-45D9-92B7-503A3C7E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1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B64BA-3130-4A8F-B503-D78C30FD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8BA62B-E6F6-43C1-B506-EA96ECDB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AFD642-2556-4F42-BFA5-C575D26C2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658F82-C390-43B2-A7BA-79B90AE11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65F2E1-FED0-42A5-8288-D91DD1799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D74B11C-3734-4DE6-B668-86C58A1C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1B5-48F7-465B-9856-ACD79D4FAC2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504011D-24A5-4BD3-989F-8658B349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404E8B-66A3-43AA-B615-6F211411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62-2F3D-45D9-92B7-503A3C7E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6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55254-C192-49EC-8472-EB926D36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5CD23C-307E-4DD6-B049-177CFC5B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1B5-48F7-465B-9856-ACD79D4FAC2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403105-94D6-481D-A2CA-C2D4BD93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D684C9-5FEA-4F8A-B8AD-7FBFCAFC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62-2F3D-45D9-92B7-503A3C7E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2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3D5B9B-A3C8-4091-866D-892388C0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1B5-48F7-465B-9856-ACD79D4FAC2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216759-2F5D-4DAD-A78D-1F55815F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A5A9F0-F019-45C0-ACE1-D75836F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62-2F3D-45D9-92B7-503A3C7E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8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FF497-9C6B-417C-9FF3-2F374659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5BE1AF-6555-4576-B883-5F701FE74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6552D1-B5DE-410E-A52E-246A8FC0D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B9514F-79D2-4FE0-9D3B-50D93DC7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1B5-48F7-465B-9856-ACD79D4FAC2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06E35D-6C83-4467-95FF-A9EA15B8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32692A-6741-4A46-80BD-3C25D573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62-2F3D-45D9-92B7-503A3C7E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59B61-228F-4D2D-AFAD-A10805CA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AFB856-7138-491B-8E6A-F5D8B45D9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78D234-02E7-4444-972D-22C15C201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925E1F-D250-4706-B689-1C4E4BBE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1B5-48F7-465B-9856-ACD79D4FAC2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42E3FB-5B65-41B1-8D3D-741B06BD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5561F-F4E1-42D9-88C1-EBE91FE0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E3462-2F3D-45D9-92B7-503A3C7E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A65EA7-8F11-4890-8349-36DCB61F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DE27E-FB1E-4CBB-847C-41C8B45D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AB7FC-1A2B-45C2-9A7E-3DE3E5B33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481B5-48F7-465B-9856-ACD79D4FAC28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D3C1B9-644B-4649-A78C-E36379061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C23270-1957-43F0-A48E-77810B5BD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E3462-2F3D-45D9-92B7-503A3C7E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3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91498A8-349A-404F-B51B-83909F63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42" y="3429000"/>
            <a:ext cx="4848921" cy="2314531"/>
          </a:xfrm>
          <a:prstGeom prst="rect">
            <a:avLst/>
          </a:prstGeom>
        </p:spPr>
      </p:pic>
      <p:pic>
        <p:nvPicPr>
          <p:cNvPr id="5" name="圖片 4" title="正在插入影像...">
            <a:extLst>
              <a:ext uri="{FF2B5EF4-FFF2-40B4-BE49-F238E27FC236}">
                <a16:creationId xmlns:a16="http://schemas.microsoft.com/office/drawing/2014/main" id="{14A273CB-9FA8-447D-AACD-EEA0B5844850}"/>
              </a:ext>
            </a:extLst>
          </p:cNvPr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994"/>
          <a:stretch/>
        </p:blipFill>
        <p:spPr>
          <a:xfrm>
            <a:off x="1247078" y="443798"/>
            <a:ext cx="4848921" cy="298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黃士銘</dc:creator>
  <cp:lastModifiedBy>黃士銘</cp:lastModifiedBy>
  <cp:revision>2</cp:revision>
  <dcterms:created xsi:type="dcterms:W3CDTF">2021-08-10T14:52:10Z</dcterms:created>
  <dcterms:modified xsi:type="dcterms:W3CDTF">2021-08-10T14:56:08Z</dcterms:modified>
</cp:coreProperties>
</file>