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61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46" d="100"/>
          <a:sy n="46" d="100"/>
        </p:scale>
        <p:origin x="258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11/10/2022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7" y="2395728"/>
            <a:ext cx="8948731" cy="1243584"/>
          </a:xfrm>
        </p:spPr>
        <p:txBody>
          <a:bodyPr/>
          <a:lstStyle/>
          <a:p>
            <a:r>
              <a:rPr lang="en-US" dirty="0"/>
              <a:t>Intermediate Next 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Muhammad Rhefa Farizi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SSG (Static Site Generation)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2D0FCA1-254A-043D-5B19-829794641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1458" y="1672063"/>
            <a:ext cx="4688207" cy="40494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SSR renders JavaScript code on the server and send indexable HTML to the user. The HTML is generated during runtime.</a:t>
            </a:r>
          </a:p>
          <a:p>
            <a:pPr marL="0" indent="0" algn="just">
              <a:buNone/>
            </a:pPr>
            <a:r>
              <a:rPr lang="en-US" sz="2000" dirty="0"/>
              <a:t>SSG generates HTML during build time. Such websites are extremely fast since the HTML content is served even before the user make a request.</a:t>
            </a:r>
          </a:p>
          <a:p>
            <a:pPr marL="0" indent="0" algn="just">
              <a:buNone/>
            </a:pPr>
            <a:r>
              <a:rPr lang="en-US" sz="2000" dirty="0"/>
              <a:t>On the other hand, the website needs to be rebuilt and reloaded every time a change is made.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ED270DE-D75C-09C7-E812-1E7BA841F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1672063"/>
            <a:ext cx="6634428" cy="421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324</TotalTime>
  <Words>84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Trade Gothic LT Pro</vt:lpstr>
      <vt:lpstr>Trebuchet MS</vt:lpstr>
      <vt:lpstr>Office Theme</vt:lpstr>
      <vt:lpstr>Intermediate Next JS</vt:lpstr>
      <vt:lpstr>SSG (Static Site Generation)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Rhefa Farizi</dc:creator>
  <cp:lastModifiedBy>Rhefa Farizi</cp:lastModifiedBy>
  <cp:revision>55</cp:revision>
  <dcterms:created xsi:type="dcterms:W3CDTF">2022-09-13T13:23:22Z</dcterms:created>
  <dcterms:modified xsi:type="dcterms:W3CDTF">2022-11-10T01:21:34Z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