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79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Muhammad Rhefa Farizi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Next JS?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D0FCA1-254A-043D-5B19-829794641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0732" y="1672063"/>
            <a:ext cx="5508933" cy="40494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Next JS </a:t>
            </a:r>
            <a:r>
              <a:rPr lang="en-US" sz="2000" dirty="0" err="1"/>
              <a:t>merupakan</a:t>
            </a:r>
            <a:r>
              <a:rPr lang="en-US" sz="2000" dirty="0"/>
              <a:t> framework React JS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web.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err="1"/>
              <a:t>Menawarkan</a:t>
            </a:r>
            <a:r>
              <a:rPr lang="en-US" sz="2000" dirty="0"/>
              <a:t> </a:t>
            </a:r>
            <a:r>
              <a:rPr lang="en-US" sz="2000" dirty="0" err="1"/>
              <a:t>kemudahan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package management </a:t>
            </a:r>
            <a:r>
              <a:rPr lang="en-US" sz="2000" dirty="0" err="1"/>
              <a:t>sehingga</a:t>
            </a:r>
            <a:r>
              <a:rPr lang="en-US" sz="2000" dirty="0"/>
              <a:t> developer dapat </a:t>
            </a:r>
            <a:r>
              <a:rPr lang="en-US" sz="2000" dirty="0" err="1"/>
              <a:t>fokus</a:t>
            </a:r>
            <a:r>
              <a:rPr lang="en-US" sz="2000" dirty="0"/>
              <a:t> pada </a:t>
            </a:r>
            <a:r>
              <a:rPr lang="en-US" sz="2000" dirty="0" err="1"/>
              <a:t>pengembangan</a:t>
            </a:r>
            <a:r>
              <a:rPr lang="en-US" sz="2000" dirty="0"/>
              <a:t> </a:t>
            </a:r>
            <a:r>
              <a:rPr lang="en-US" sz="2000" dirty="0" err="1"/>
              <a:t>komponen-komponen</a:t>
            </a:r>
            <a:r>
              <a:rPr lang="en-US" sz="2000" dirty="0"/>
              <a:t> web.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Next JS </a:t>
            </a:r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r>
              <a:rPr lang="en-US" sz="2000" dirty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pada </a:t>
            </a:r>
            <a:r>
              <a:rPr lang="en-US" sz="2000" dirty="0" err="1"/>
              <a:t>mesin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memanfaatkan</a:t>
            </a:r>
            <a:r>
              <a:rPr lang="en-US" sz="2000" dirty="0"/>
              <a:t> SSR.</a:t>
            </a:r>
          </a:p>
        </p:txBody>
      </p:sp>
      <p:pic>
        <p:nvPicPr>
          <p:cNvPr id="1026" name="Picture 2" descr="Reducing The Dockerized Image Size Of A Next.js Kontent Integrated Website  with Next.js Standalone Functionality in v12.1. - Dave Beaumont">
            <a:extLst>
              <a:ext uri="{FF2B5EF4-FFF2-40B4-BE49-F238E27FC236}">
                <a16:creationId xmlns:a16="http://schemas.microsoft.com/office/drawing/2014/main" id="{DF0EBE4A-CC53-99B2-8014-462D2C2F1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904302"/>
            <a:ext cx="5326770" cy="355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445B43-D4D8-C339-C894-170D8718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72920"/>
          </a:xfrm>
        </p:spPr>
        <p:txBody>
          <a:bodyPr wrap="square" anchor="t">
            <a:normAutofit/>
          </a:bodyPr>
          <a:lstStyle/>
          <a:p>
            <a:r>
              <a:rPr lang="en-US" sz="4000" dirty="0"/>
              <a:t>SSR (Server-Side Rendering)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BBB9C-5BF6-DB87-57D0-28B3CF5BB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2323" y="1415845"/>
            <a:ext cx="5175769" cy="4579079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Server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mempersiapkan</a:t>
            </a:r>
            <a:r>
              <a:rPr lang="en-US" sz="2000" dirty="0"/>
              <a:t> HTML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datanya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cocok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website yang statis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SEO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AC7FF-A699-A975-F80C-26FF28033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77" y="1581309"/>
            <a:ext cx="6402711" cy="441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1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445B43-D4D8-C339-C894-170D8718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72920"/>
          </a:xfrm>
        </p:spPr>
        <p:txBody>
          <a:bodyPr wrap="square" anchor="t">
            <a:normAutofit/>
          </a:bodyPr>
          <a:lstStyle/>
          <a:p>
            <a:r>
              <a:rPr lang="en-US" sz="4000" dirty="0"/>
              <a:t>CSR (Client-Side Rendering)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BBB9C-5BF6-DB87-57D0-28B3CF5BB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5175769" cy="4579079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Website JavaScript di render </a:t>
            </a:r>
            <a:r>
              <a:rPr lang="en-US" sz="2000" dirty="0" err="1"/>
              <a:t>melalui</a:t>
            </a:r>
            <a:r>
              <a:rPr lang="en-US" sz="2000" dirty="0"/>
              <a:t>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Load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Lebih</a:t>
            </a:r>
            <a:r>
              <a:rPr lang="en-US" sz="2000" dirty="0"/>
              <a:t> responsive &amp; </a:t>
            </a:r>
            <a:r>
              <a:rPr lang="en-US" sz="2000" dirty="0" err="1"/>
              <a:t>interaktif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Cocok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website yang </a:t>
            </a:r>
            <a:r>
              <a:rPr lang="en-US" sz="2000" dirty="0" err="1"/>
              <a:t>dinamis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B3CD67-08A1-9D0A-77ED-F13B102F1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3454"/>
            <a:ext cx="5565500" cy="45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9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300</TotalTime>
  <Words>104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Trade Gothic LT Pro</vt:lpstr>
      <vt:lpstr>Trebuchet MS</vt:lpstr>
      <vt:lpstr>Office Theme</vt:lpstr>
      <vt:lpstr>Next JS</vt:lpstr>
      <vt:lpstr>Apa itu Next JS?</vt:lpstr>
      <vt:lpstr>SSR (Server-Side Rendering)</vt:lpstr>
      <vt:lpstr>CSR (Client-Side Rendering)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Rhefa Farizi</dc:creator>
  <cp:lastModifiedBy>Rhefa Farizi</cp:lastModifiedBy>
  <cp:revision>51</cp:revision>
  <dcterms:created xsi:type="dcterms:W3CDTF">2022-09-13T13:23:22Z</dcterms:created>
  <dcterms:modified xsi:type="dcterms:W3CDTF">2022-11-03T01:30:52Z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