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61" r:id="rId6"/>
    <p:sldId id="271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11/17/2022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7" y="2395728"/>
            <a:ext cx="8948731" cy="1243584"/>
          </a:xfrm>
        </p:spPr>
        <p:txBody>
          <a:bodyPr/>
          <a:lstStyle/>
          <a:p>
            <a:r>
              <a:rPr lang="en-US" dirty="0"/>
              <a:t>Realtime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Muhammad Rhefa Farizi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Realtime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2D0FCA1-254A-043D-5B19-829794641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566" y="1672063"/>
            <a:ext cx="10714434" cy="4049405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reaksi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perubahan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yang </a:t>
            </a:r>
            <a:r>
              <a:rPr lang="en-US" sz="2400" dirty="0" err="1"/>
              <a:t>dilakukan</a:t>
            </a:r>
            <a:r>
              <a:rPr lang="en-US" sz="2400" dirty="0"/>
              <a:t> oleh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user </a:t>
            </a:r>
            <a:r>
              <a:rPr lang="en-US" sz="2400" dirty="0" err="1"/>
              <a:t>saja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 err="1"/>
              <a:t>Contoh</a:t>
            </a:r>
            <a:r>
              <a:rPr lang="en-US" sz="2400" dirty="0"/>
              <a:t>: Messaging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Socket.IO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2D0FCA1-254A-043D-5B19-829794641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566" y="1672063"/>
            <a:ext cx="10714434" cy="4049405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Merupakan</a:t>
            </a:r>
            <a:r>
              <a:rPr lang="en-US" sz="2400" dirty="0"/>
              <a:t> library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komunikasi</a:t>
            </a:r>
            <a:r>
              <a:rPr lang="en-US" sz="2400" dirty="0"/>
              <a:t> bidirectional, low-latency dan event-based </a:t>
            </a:r>
            <a:r>
              <a:rPr lang="en-US" sz="2400" dirty="0" err="1"/>
              <a:t>antara</a:t>
            </a:r>
            <a:r>
              <a:rPr lang="en-US" sz="2400" dirty="0"/>
              <a:t> client </a:t>
            </a:r>
            <a:r>
              <a:rPr lang="en-US" sz="2400" dirty="0" err="1"/>
              <a:t>dengan</a:t>
            </a:r>
            <a:r>
              <a:rPr lang="en-US" sz="2400" dirty="0"/>
              <a:t> server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56EF4-56DC-EFB9-2B05-1A3AA5B9F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57" y="3917085"/>
            <a:ext cx="9861451" cy="161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5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404</TotalTime>
  <Words>48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Trade Gothic LT Pro</vt:lpstr>
      <vt:lpstr>Trebuchet MS</vt:lpstr>
      <vt:lpstr>Office Theme</vt:lpstr>
      <vt:lpstr>Realtime</vt:lpstr>
      <vt:lpstr>Realtime</vt:lpstr>
      <vt:lpstr>Socket.IO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Rhefa Farizi</dc:creator>
  <cp:lastModifiedBy>Rhefa Farizi</cp:lastModifiedBy>
  <cp:revision>66</cp:revision>
  <dcterms:created xsi:type="dcterms:W3CDTF">2022-09-13T13:23:22Z</dcterms:created>
  <dcterms:modified xsi:type="dcterms:W3CDTF">2022-11-17T02:50:31Z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