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9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0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91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599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6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8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72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94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9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3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8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9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0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4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5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18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  <p:sldLayoutId id="2147484125" r:id="rId13"/>
    <p:sldLayoutId id="2147484126" r:id="rId14"/>
    <p:sldLayoutId id="2147484127" r:id="rId15"/>
    <p:sldLayoutId id="2147484128" r:id="rId16"/>
    <p:sldLayoutId id="21474841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66162B9-C3C4-A559-E412-679C555E68C9}"/>
              </a:ext>
            </a:extLst>
          </p:cNvPr>
          <p:cNvSpPr/>
          <p:nvPr/>
        </p:nvSpPr>
        <p:spPr>
          <a:xfrm>
            <a:off x="7284232" y="1022340"/>
            <a:ext cx="3036815" cy="546600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3D3C72-D9F6-732E-10D8-A358BA3DD7A7}"/>
              </a:ext>
            </a:extLst>
          </p:cNvPr>
          <p:cNvSpPr/>
          <p:nvPr/>
        </p:nvSpPr>
        <p:spPr>
          <a:xfrm>
            <a:off x="1264774" y="1022340"/>
            <a:ext cx="6011694" cy="546600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5198922" y="216443"/>
            <a:ext cx="1397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Retries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5CCA6A-FB6C-5727-8B7D-A503889B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60" y="-91311"/>
            <a:ext cx="1424001" cy="1424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F9246D-7DD6-249A-D219-3CB02C228647}"/>
              </a:ext>
            </a:extLst>
          </p:cNvPr>
          <p:cNvSpPr/>
          <p:nvPr/>
        </p:nvSpPr>
        <p:spPr>
          <a:xfrm>
            <a:off x="1439694" y="1806911"/>
            <a:ext cx="2665378" cy="27042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3F50238-3778-A560-83F2-200DF8A43832}"/>
              </a:ext>
            </a:extLst>
          </p:cNvPr>
          <p:cNvSpPr/>
          <p:nvPr/>
        </p:nvSpPr>
        <p:spPr>
          <a:xfrm>
            <a:off x="1507787" y="2507302"/>
            <a:ext cx="2529192" cy="5155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Test 1 - </a:t>
            </a:r>
            <a:r>
              <a:rPr lang="en-US" dirty="0">
                <a:solidFill>
                  <a:srgbClr val="00B050"/>
                </a:solidFill>
              </a:rPr>
              <a:t>PASS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FED3F79-4AD2-6CF4-1FBC-61EF5CEFD4F1}"/>
              </a:ext>
            </a:extLst>
          </p:cNvPr>
          <p:cNvSpPr/>
          <p:nvPr/>
        </p:nvSpPr>
        <p:spPr>
          <a:xfrm>
            <a:off x="1507787" y="3178511"/>
            <a:ext cx="2529192" cy="5155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Test 2 - </a:t>
            </a:r>
            <a:r>
              <a:rPr lang="en-US" dirty="0">
                <a:solidFill>
                  <a:srgbClr val="00B050"/>
                </a:solidFill>
              </a:rPr>
              <a:t>PASS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EDBF15C-BB47-155A-6FF7-BF977A35B08E}"/>
              </a:ext>
            </a:extLst>
          </p:cNvPr>
          <p:cNvSpPr/>
          <p:nvPr/>
        </p:nvSpPr>
        <p:spPr>
          <a:xfrm>
            <a:off x="1507787" y="3849720"/>
            <a:ext cx="2529192" cy="5155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Test 3 - </a:t>
            </a:r>
            <a:r>
              <a:rPr lang="en-US" dirty="0">
                <a:solidFill>
                  <a:srgbClr val="00B050"/>
                </a:solidFill>
              </a:rPr>
              <a:t>PASS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DB600D-D759-C1A0-91C9-9200F1D6DF0E}"/>
              </a:ext>
            </a:extLst>
          </p:cNvPr>
          <p:cNvSpPr txBox="1"/>
          <p:nvPr/>
        </p:nvSpPr>
        <p:spPr>
          <a:xfrm>
            <a:off x="1968635" y="1860812"/>
            <a:ext cx="1607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Worker #1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677392-2578-135A-7FA7-E4EE814ECABA}"/>
              </a:ext>
            </a:extLst>
          </p:cNvPr>
          <p:cNvSpPr/>
          <p:nvPr/>
        </p:nvSpPr>
        <p:spPr>
          <a:xfrm>
            <a:off x="4404198" y="1806911"/>
            <a:ext cx="2665378" cy="2042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C58E8DC-BF8D-3791-C8F7-A962606D14F3}"/>
              </a:ext>
            </a:extLst>
          </p:cNvPr>
          <p:cNvSpPr/>
          <p:nvPr/>
        </p:nvSpPr>
        <p:spPr>
          <a:xfrm>
            <a:off x="4472291" y="2507302"/>
            <a:ext cx="2529192" cy="5155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Test 1 - </a:t>
            </a:r>
            <a:r>
              <a:rPr lang="en-US" dirty="0">
                <a:solidFill>
                  <a:srgbClr val="00B050"/>
                </a:solidFill>
              </a:rPr>
              <a:t>PASS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05D6B35-C0DD-09F8-E051-DCBCBA64F0DE}"/>
              </a:ext>
            </a:extLst>
          </p:cNvPr>
          <p:cNvSpPr/>
          <p:nvPr/>
        </p:nvSpPr>
        <p:spPr>
          <a:xfrm>
            <a:off x="4472291" y="3178511"/>
            <a:ext cx="2529192" cy="5155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Test 2 - </a:t>
            </a:r>
            <a:r>
              <a:rPr lang="en-US" dirty="0">
                <a:solidFill>
                  <a:srgbClr val="FF0000"/>
                </a:solidFill>
              </a:rPr>
              <a:t>FAIL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08333-B7B3-BD33-03FB-B0E6DA8ABA41}"/>
              </a:ext>
            </a:extLst>
          </p:cNvPr>
          <p:cNvSpPr txBox="1"/>
          <p:nvPr/>
        </p:nvSpPr>
        <p:spPr>
          <a:xfrm>
            <a:off x="4927210" y="1860812"/>
            <a:ext cx="157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Worker #1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3E9EA8-7105-537A-24E8-D33D5814AB0E}"/>
              </a:ext>
            </a:extLst>
          </p:cNvPr>
          <p:cNvSpPr/>
          <p:nvPr/>
        </p:nvSpPr>
        <p:spPr>
          <a:xfrm>
            <a:off x="4404198" y="4511200"/>
            <a:ext cx="2665378" cy="1215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FF425A-AB2D-12D8-04D8-B85368712B0E}"/>
              </a:ext>
            </a:extLst>
          </p:cNvPr>
          <p:cNvSpPr txBox="1"/>
          <p:nvPr/>
        </p:nvSpPr>
        <p:spPr>
          <a:xfrm>
            <a:off x="4965819" y="4511200"/>
            <a:ext cx="159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Worker #2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2D58969-9A5A-7B17-189E-463A403D47A9}"/>
              </a:ext>
            </a:extLst>
          </p:cNvPr>
          <p:cNvSpPr/>
          <p:nvPr/>
        </p:nvSpPr>
        <p:spPr>
          <a:xfrm>
            <a:off x="4472291" y="5048453"/>
            <a:ext cx="2529192" cy="5155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Test 3 - </a:t>
            </a:r>
            <a:r>
              <a:rPr lang="en-US" dirty="0">
                <a:solidFill>
                  <a:srgbClr val="00B050"/>
                </a:solidFill>
              </a:rPr>
              <a:t>PASS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FB4CFA95-5A93-054D-CF1E-DBB06E4088EE}"/>
              </a:ext>
            </a:extLst>
          </p:cNvPr>
          <p:cNvSpPr/>
          <p:nvPr/>
        </p:nvSpPr>
        <p:spPr>
          <a:xfrm>
            <a:off x="5527892" y="3899474"/>
            <a:ext cx="369651" cy="57393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97A147-CB6D-5074-F400-3499AA155583}"/>
              </a:ext>
            </a:extLst>
          </p:cNvPr>
          <p:cNvSpPr/>
          <p:nvPr/>
        </p:nvSpPr>
        <p:spPr>
          <a:xfrm>
            <a:off x="7445713" y="1806911"/>
            <a:ext cx="2665378" cy="2042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5A5294F-D46B-5191-4CB4-81792164E3A9}"/>
              </a:ext>
            </a:extLst>
          </p:cNvPr>
          <p:cNvSpPr/>
          <p:nvPr/>
        </p:nvSpPr>
        <p:spPr>
          <a:xfrm>
            <a:off x="7513806" y="2507302"/>
            <a:ext cx="2529192" cy="5155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Test 1 - </a:t>
            </a:r>
            <a:r>
              <a:rPr lang="en-US" dirty="0">
                <a:solidFill>
                  <a:srgbClr val="00B050"/>
                </a:solidFill>
              </a:rPr>
              <a:t>PASS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31D268F-65C4-1C35-321D-49C1DA5D88F5}"/>
              </a:ext>
            </a:extLst>
          </p:cNvPr>
          <p:cNvSpPr/>
          <p:nvPr/>
        </p:nvSpPr>
        <p:spPr>
          <a:xfrm>
            <a:off x="7513806" y="3178511"/>
            <a:ext cx="2529192" cy="5155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Test 2 - </a:t>
            </a:r>
            <a:r>
              <a:rPr lang="en-US" dirty="0">
                <a:solidFill>
                  <a:srgbClr val="FF0000"/>
                </a:solidFill>
              </a:rPr>
              <a:t>FAIL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464970-84A1-CCD9-8F35-02E2F3999440}"/>
              </a:ext>
            </a:extLst>
          </p:cNvPr>
          <p:cNvSpPr txBox="1"/>
          <p:nvPr/>
        </p:nvSpPr>
        <p:spPr>
          <a:xfrm>
            <a:off x="7968725" y="1860812"/>
            <a:ext cx="157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Worker #1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FBB77A-0535-1A76-E735-4D227B6BED87}"/>
              </a:ext>
            </a:extLst>
          </p:cNvPr>
          <p:cNvSpPr/>
          <p:nvPr/>
        </p:nvSpPr>
        <p:spPr>
          <a:xfrm>
            <a:off x="7445713" y="4511200"/>
            <a:ext cx="2665378" cy="17996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5DE1CC-364C-4EE6-1920-0877150ACEF5}"/>
              </a:ext>
            </a:extLst>
          </p:cNvPr>
          <p:cNvSpPr txBox="1"/>
          <p:nvPr/>
        </p:nvSpPr>
        <p:spPr>
          <a:xfrm>
            <a:off x="8007334" y="4511200"/>
            <a:ext cx="159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Worker #2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F2306AD-CD74-4620-B7C5-E19F64E29EC7}"/>
              </a:ext>
            </a:extLst>
          </p:cNvPr>
          <p:cNvSpPr/>
          <p:nvPr/>
        </p:nvSpPr>
        <p:spPr>
          <a:xfrm>
            <a:off x="7537974" y="5673256"/>
            <a:ext cx="2529192" cy="5155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Test 3 - </a:t>
            </a:r>
            <a:r>
              <a:rPr lang="en-US" dirty="0">
                <a:solidFill>
                  <a:srgbClr val="00B050"/>
                </a:solidFill>
              </a:rPr>
              <a:t>PASS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30EA73A-AEDF-9020-9312-66BF84AA9091}"/>
              </a:ext>
            </a:extLst>
          </p:cNvPr>
          <p:cNvSpPr/>
          <p:nvPr/>
        </p:nvSpPr>
        <p:spPr>
          <a:xfrm>
            <a:off x="8569407" y="3899474"/>
            <a:ext cx="369651" cy="57393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1EFA4A9-BC03-40AA-F470-1443561EC2FE}"/>
              </a:ext>
            </a:extLst>
          </p:cNvPr>
          <p:cNvSpPr/>
          <p:nvPr/>
        </p:nvSpPr>
        <p:spPr>
          <a:xfrm>
            <a:off x="7513806" y="5038725"/>
            <a:ext cx="2529192" cy="5155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Test 2 - </a:t>
            </a:r>
            <a:r>
              <a:rPr lang="en-US" dirty="0">
                <a:solidFill>
                  <a:srgbClr val="00B050"/>
                </a:solidFill>
              </a:rPr>
              <a:t>PASS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1B96DD-6361-28AE-573C-FB6F6F81C2E1}"/>
              </a:ext>
            </a:extLst>
          </p:cNvPr>
          <p:cNvSpPr txBox="1"/>
          <p:nvPr/>
        </p:nvSpPr>
        <p:spPr>
          <a:xfrm>
            <a:off x="3512592" y="1118161"/>
            <a:ext cx="145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Retry OFF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D5B041-1B1F-AFF3-ACCA-5957B28352C7}"/>
              </a:ext>
            </a:extLst>
          </p:cNvPr>
          <p:cNvSpPr txBox="1"/>
          <p:nvPr/>
        </p:nvSpPr>
        <p:spPr>
          <a:xfrm>
            <a:off x="8120848" y="1108832"/>
            <a:ext cx="147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Retry ON</a:t>
            </a:r>
          </a:p>
        </p:txBody>
      </p:sp>
    </p:spTree>
    <p:extLst>
      <p:ext uri="{BB962C8B-B14F-4D97-AF65-F5344CB8AC3E}">
        <p14:creationId xmlns:p14="http://schemas.microsoft.com/office/powerpoint/2010/main" val="2654493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{6680B05C-091C-5C42-92F0-FE462AC8D561}tf10001122</Template>
  <TotalTime>1508</TotalTime>
  <Words>60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Bondar</dc:creator>
  <cp:lastModifiedBy>Artem Bondar</cp:lastModifiedBy>
  <cp:revision>17</cp:revision>
  <dcterms:created xsi:type="dcterms:W3CDTF">2019-08-25T17:57:35Z</dcterms:created>
  <dcterms:modified xsi:type="dcterms:W3CDTF">2023-08-16T21:21:41Z</dcterms:modified>
</cp:coreProperties>
</file>