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58EE-722A-4E60-8D2B-B987B8CC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CD84-B27B-43B6-8A91-1E3D5223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05AE-EB64-4E8E-9701-B7C302C9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C69F-18DE-4817-9C29-3383F5A9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7B58-EFEE-4A32-8E47-89CCBF4B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FB35-671D-4E8D-B111-0C9CBC2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AA5B-A596-46CB-B529-A8E33FA86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A98C-E51E-4D77-8778-A2C46F76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0DA9-81A7-49FB-93F6-31E197F8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5BCD-DB3E-4B86-B6BC-DBCC81C1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DD34-76BC-4BF7-A5BF-776FFA74E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3B15F-BAFF-447A-AD71-ABC55A29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A846-008B-4DA5-A8FD-9B70510D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2769-658B-4099-AAF7-175D9A92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15E0-5BA7-4F53-89BF-D5FC8377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C5E2-5DB1-46F6-9D38-9047A10D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2048-B33D-4D10-B77D-C9676DE7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1A68-8EA8-446C-86BC-97394E1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7E02-4153-4ABA-9294-CEE67EA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1C05-6135-4EBD-B6D7-5C83ADC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0DFC-6476-466D-8138-E83D9735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AAD2-F757-4CE7-BE7E-23550104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4F83-205C-498F-A78B-30A73381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DED1-1C61-49F4-AD43-DBF2A213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4A52-C8C8-4291-8EEE-A85013DB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422F-0683-463F-AD06-E15F2938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A9CA-415A-42BC-9C5F-71EE0FD4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7887-84BA-4950-B3C7-12F15C815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1A979-8CED-4F93-B9A3-4EB915E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C365-E482-4D70-BE88-998B8818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5AD9-FFB1-4647-A38E-C0FFD37D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107B-0864-44F2-B199-8F9E7150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8B22-417C-48FB-AA12-7DE2C94A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740A-68CB-4510-A76E-6BDF88FC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A3CB4-89D9-43CE-BDB0-0D3721DC9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5206C-2B62-4FC5-B0CB-C9E7E2AB7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905E7-B608-4D76-9E89-9877D4F4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2D829-F5B2-4F52-A80D-2397B5FE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909DA-C92E-400F-9644-5BC752D2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6962-C832-401C-97F1-D694068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1D383-3D87-4817-9BCD-95F42054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54736-7EF8-4CD9-B152-2A982A94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82CFC-E4A6-4257-909D-9D943A28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E0973-AD5E-419F-B6EE-7C43F0E0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54CAF-1C36-4A68-81FF-3EC62341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59F81-7208-486A-807C-3C17B4AE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7D4F-D655-4950-89F0-7BFC174E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A9C7-FFCD-46D1-8AA5-68C9B75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E727C-A3FF-4AA9-B731-A1B270A1C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0DD4-F670-4E57-A2CF-DE80BB3B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383F9-A013-4B21-B674-FF4FAF9E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A097-D75F-4A75-BF2F-CEF023F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4560-6BAE-43DF-96D2-E98FA2FA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D83AA-C680-414C-967B-95336D93F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E3FA-C208-4287-A3C9-2EB5801B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DAF9-E911-4A72-8F27-C8FE2976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7EBB-22F4-4BB0-B499-B7CB3DB7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1145-441B-40B6-AF19-C96FF02B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E866F-09F1-4F4E-B13B-1BEB8184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21BE-00E4-4E72-ACCB-4F61633F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5E1C-A3FC-444C-935C-BF2BFDC0F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73E5-CA29-45E7-BE78-19BAA7EBC5AF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053A-B822-42CA-93E8-7CEC4032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74DC-12E3-4B8A-BBDA-0CB2C2F88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3CC5-15E7-4244-9417-02F0C4FD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D7FBE-CC28-49E6-B3D3-D13C343E69C3}"/>
              </a:ext>
            </a:extLst>
          </p:cNvPr>
          <p:cNvCxnSpPr>
            <a:cxnSpLocks/>
          </p:cNvCxnSpPr>
          <p:nvPr/>
        </p:nvCxnSpPr>
        <p:spPr>
          <a:xfrm>
            <a:off x="2308194" y="1420427"/>
            <a:ext cx="0" cy="2008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6BF88-D58D-4009-962A-38B38A0C0746}"/>
              </a:ext>
            </a:extLst>
          </p:cNvPr>
          <p:cNvSpPr/>
          <p:nvPr/>
        </p:nvSpPr>
        <p:spPr>
          <a:xfrm>
            <a:off x="2308194" y="1586133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F8A31-CC12-4445-9FA8-4A3ECE0D4FE3}"/>
              </a:ext>
            </a:extLst>
          </p:cNvPr>
          <p:cNvSpPr txBox="1"/>
          <p:nvPr/>
        </p:nvSpPr>
        <p:spPr>
          <a:xfrm>
            <a:off x="1890203" y="1547655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C7F43-9C19-4215-AF86-5D52F17F81DF}"/>
              </a:ext>
            </a:extLst>
          </p:cNvPr>
          <p:cNvSpPr txBox="1"/>
          <p:nvPr/>
        </p:nvSpPr>
        <p:spPr>
          <a:xfrm>
            <a:off x="1890203" y="1803644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CC9E5-99BB-404B-92EE-7E497C2AF595}"/>
              </a:ext>
            </a:extLst>
          </p:cNvPr>
          <p:cNvSpPr txBox="1"/>
          <p:nvPr/>
        </p:nvSpPr>
        <p:spPr>
          <a:xfrm>
            <a:off x="1890203" y="2059632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0A300E-5344-4A72-94D7-5455E2E66894}"/>
              </a:ext>
            </a:extLst>
          </p:cNvPr>
          <p:cNvSpPr/>
          <p:nvPr/>
        </p:nvSpPr>
        <p:spPr>
          <a:xfrm>
            <a:off x="3295095" y="1819907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8440-56DF-4592-88AB-0644882D29FD}"/>
              </a:ext>
            </a:extLst>
          </p:cNvPr>
          <p:cNvSpPr/>
          <p:nvPr/>
        </p:nvSpPr>
        <p:spPr>
          <a:xfrm>
            <a:off x="4292354" y="2038922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12C12-7FD9-48CF-9A05-5555136C05B8}"/>
              </a:ext>
            </a:extLst>
          </p:cNvPr>
          <p:cNvSpPr/>
          <p:nvPr/>
        </p:nvSpPr>
        <p:spPr>
          <a:xfrm>
            <a:off x="6169239" y="2788844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07872-44AA-4D10-B143-1956E835996A}"/>
              </a:ext>
            </a:extLst>
          </p:cNvPr>
          <p:cNvSpPr txBox="1"/>
          <p:nvPr/>
        </p:nvSpPr>
        <p:spPr>
          <a:xfrm>
            <a:off x="1890203" y="2765402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tn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DDDD6-257D-4772-86B3-1D49BD25E53D}"/>
              </a:ext>
            </a:extLst>
          </p:cNvPr>
          <p:cNvSpPr txBox="1"/>
          <p:nvPr/>
        </p:nvSpPr>
        <p:spPr>
          <a:xfrm>
            <a:off x="1953087" y="2232533"/>
            <a:ext cx="710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endParaRPr lang="en-US" sz="9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3287B-99EA-4B26-B0FF-9E794B7AEFB0}"/>
              </a:ext>
            </a:extLst>
          </p:cNvPr>
          <p:cNvSpPr txBox="1"/>
          <p:nvPr/>
        </p:nvSpPr>
        <p:spPr>
          <a:xfrm>
            <a:off x="5152746" y="2142513"/>
            <a:ext cx="20329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.......</a:t>
            </a:r>
          </a:p>
          <a:p>
            <a:r>
              <a:rPr lang="en-US" sz="1050" b="1" dirty="0"/>
              <a:t>         ........</a:t>
            </a:r>
          </a:p>
          <a:p>
            <a:r>
              <a:rPr lang="en-US" sz="1050" b="1" dirty="0"/>
              <a:t>                   ……...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31F78-F155-4687-B46E-1A44C2966403}"/>
              </a:ext>
            </a:extLst>
          </p:cNvPr>
          <p:cNvSpPr txBox="1"/>
          <p:nvPr/>
        </p:nvSpPr>
        <p:spPr>
          <a:xfrm rot="16200000">
            <a:off x="673570" y="2162437"/>
            <a:ext cx="177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GPU Threads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769AB-B233-4D11-A5A0-678CCC263316}"/>
              </a:ext>
            </a:extLst>
          </p:cNvPr>
          <p:cNvSpPr txBox="1"/>
          <p:nvPr/>
        </p:nvSpPr>
        <p:spPr>
          <a:xfrm>
            <a:off x="3977937" y="3530560"/>
            <a:ext cx="26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67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D7FBE-CC28-49E6-B3D3-D13C343E69C3}"/>
              </a:ext>
            </a:extLst>
          </p:cNvPr>
          <p:cNvCxnSpPr>
            <a:cxnSpLocks/>
          </p:cNvCxnSpPr>
          <p:nvPr/>
        </p:nvCxnSpPr>
        <p:spPr>
          <a:xfrm flipH="1">
            <a:off x="2308193" y="1420427"/>
            <a:ext cx="1" cy="1837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6BF88-D58D-4009-962A-38B38A0C0746}"/>
              </a:ext>
            </a:extLst>
          </p:cNvPr>
          <p:cNvSpPr/>
          <p:nvPr/>
        </p:nvSpPr>
        <p:spPr>
          <a:xfrm>
            <a:off x="2308194" y="1586133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F8A31-CC12-4445-9FA8-4A3ECE0D4FE3}"/>
              </a:ext>
            </a:extLst>
          </p:cNvPr>
          <p:cNvSpPr txBox="1"/>
          <p:nvPr/>
        </p:nvSpPr>
        <p:spPr>
          <a:xfrm>
            <a:off x="1890203" y="1547655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C7F43-9C19-4215-AF86-5D52F17F81DF}"/>
              </a:ext>
            </a:extLst>
          </p:cNvPr>
          <p:cNvSpPr txBox="1"/>
          <p:nvPr/>
        </p:nvSpPr>
        <p:spPr>
          <a:xfrm>
            <a:off x="1890203" y="1803644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CC9E5-99BB-404B-92EE-7E497C2AF595}"/>
              </a:ext>
            </a:extLst>
          </p:cNvPr>
          <p:cNvSpPr txBox="1"/>
          <p:nvPr/>
        </p:nvSpPr>
        <p:spPr>
          <a:xfrm>
            <a:off x="1890203" y="2059632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0A300E-5344-4A72-94D7-5455E2E66894}"/>
              </a:ext>
            </a:extLst>
          </p:cNvPr>
          <p:cNvSpPr/>
          <p:nvPr/>
        </p:nvSpPr>
        <p:spPr>
          <a:xfrm>
            <a:off x="3195962" y="1586133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8440-56DF-4592-88AB-0644882D29FD}"/>
              </a:ext>
            </a:extLst>
          </p:cNvPr>
          <p:cNvSpPr/>
          <p:nvPr/>
        </p:nvSpPr>
        <p:spPr>
          <a:xfrm>
            <a:off x="4083730" y="1589128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12C12-7FD9-48CF-9A05-5555136C05B8}"/>
              </a:ext>
            </a:extLst>
          </p:cNvPr>
          <p:cNvSpPr/>
          <p:nvPr/>
        </p:nvSpPr>
        <p:spPr>
          <a:xfrm>
            <a:off x="5859266" y="1572824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07872-44AA-4D10-B143-1956E835996A}"/>
              </a:ext>
            </a:extLst>
          </p:cNvPr>
          <p:cNvSpPr txBox="1"/>
          <p:nvPr/>
        </p:nvSpPr>
        <p:spPr>
          <a:xfrm>
            <a:off x="1890203" y="2765402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tn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DDDD6-257D-4772-86B3-1D49BD25E53D}"/>
              </a:ext>
            </a:extLst>
          </p:cNvPr>
          <p:cNvSpPr txBox="1"/>
          <p:nvPr/>
        </p:nvSpPr>
        <p:spPr>
          <a:xfrm>
            <a:off x="1953087" y="2232533"/>
            <a:ext cx="710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endParaRPr lang="en-US" sz="9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3287B-99EA-4B26-B0FF-9E794B7AEFB0}"/>
              </a:ext>
            </a:extLst>
          </p:cNvPr>
          <p:cNvSpPr txBox="1"/>
          <p:nvPr/>
        </p:nvSpPr>
        <p:spPr>
          <a:xfrm>
            <a:off x="4398889" y="1601516"/>
            <a:ext cx="2032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........................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31F78-F155-4687-B46E-1A44C2966403}"/>
              </a:ext>
            </a:extLst>
          </p:cNvPr>
          <p:cNvSpPr txBox="1"/>
          <p:nvPr/>
        </p:nvSpPr>
        <p:spPr>
          <a:xfrm rot="16200000">
            <a:off x="316990" y="2204605"/>
            <a:ext cx="246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GPU Threads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769AB-B233-4D11-A5A0-678CCC263316}"/>
              </a:ext>
            </a:extLst>
          </p:cNvPr>
          <p:cNvSpPr txBox="1"/>
          <p:nvPr/>
        </p:nvSpPr>
        <p:spPr>
          <a:xfrm>
            <a:off x="4222813" y="3104216"/>
            <a:ext cx="26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</a:t>
            </a:r>
            <a:r>
              <a:rPr lang="en-US" sz="1400" b="1" dirty="0">
                <a:sym typeface="Wingdings" panose="05000000000000000000" pitchFamily="2" charset="2"/>
              </a:rPr>
              <a:t>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903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D7FBE-CC28-49E6-B3D3-D13C343E69C3}"/>
              </a:ext>
            </a:extLst>
          </p:cNvPr>
          <p:cNvCxnSpPr>
            <a:cxnSpLocks/>
          </p:cNvCxnSpPr>
          <p:nvPr/>
        </p:nvCxnSpPr>
        <p:spPr>
          <a:xfrm>
            <a:off x="2308191" y="1864311"/>
            <a:ext cx="0" cy="1340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6BF88-D58D-4009-962A-38B38A0C0746}"/>
              </a:ext>
            </a:extLst>
          </p:cNvPr>
          <p:cNvSpPr/>
          <p:nvPr/>
        </p:nvSpPr>
        <p:spPr>
          <a:xfrm>
            <a:off x="2308191" y="2352582"/>
            <a:ext cx="4607493" cy="275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31F78-F155-4687-B46E-1A44C2966403}"/>
              </a:ext>
            </a:extLst>
          </p:cNvPr>
          <p:cNvSpPr txBox="1"/>
          <p:nvPr/>
        </p:nvSpPr>
        <p:spPr>
          <a:xfrm>
            <a:off x="1683803" y="2319999"/>
            <a:ext cx="62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CPU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769AB-B233-4D11-A5A0-678CCC263316}"/>
              </a:ext>
            </a:extLst>
          </p:cNvPr>
          <p:cNvSpPr txBox="1"/>
          <p:nvPr/>
        </p:nvSpPr>
        <p:spPr>
          <a:xfrm>
            <a:off x="4063015" y="3116047"/>
            <a:ext cx="26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</a:t>
            </a:r>
            <a:r>
              <a:rPr lang="en-US" sz="1400" b="1" dirty="0">
                <a:sym typeface="Wingdings" panose="05000000000000000000" pitchFamily="2" charset="2"/>
              </a:rPr>
              <a:t>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8101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D7FBE-CC28-49E6-B3D3-D13C343E69C3}"/>
              </a:ext>
            </a:extLst>
          </p:cNvPr>
          <p:cNvCxnSpPr>
            <a:cxnSpLocks/>
          </p:cNvCxnSpPr>
          <p:nvPr/>
        </p:nvCxnSpPr>
        <p:spPr>
          <a:xfrm>
            <a:off x="2308194" y="1420427"/>
            <a:ext cx="0" cy="2008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6BF88-D58D-4009-962A-38B38A0C0746}"/>
              </a:ext>
            </a:extLst>
          </p:cNvPr>
          <p:cNvSpPr/>
          <p:nvPr/>
        </p:nvSpPr>
        <p:spPr>
          <a:xfrm>
            <a:off x="2308194" y="1586133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F8A31-CC12-4445-9FA8-4A3ECE0D4FE3}"/>
              </a:ext>
            </a:extLst>
          </p:cNvPr>
          <p:cNvSpPr txBox="1"/>
          <p:nvPr/>
        </p:nvSpPr>
        <p:spPr>
          <a:xfrm>
            <a:off x="1890203" y="1547655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C7F43-9C19-4215-AF86-5D52F17F81DF}"/>
              </a:ext>
            </a:extLst>
          </p:cNvPr>
          <p:cNvSpPr txBox="1"/>
          <p:nvPr/>
        </p:nvSpPr>
        <p:spPr>
          <a:xfrm>
            <a:off x="1890203" y="1846542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CC9E5-99BB-404B-92EE-7E497C2AF595}"/>
              </a:ext>
            </a:extLst>
          </p:cNvPr>
          <p:cNvSpPr txBox="1"/>
          <p:nvPr/>
        </p:nvSpPr>
        <p:spPr>
          <a:xfrm>
            <a:off x="1890203" y="2130802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0A300E-5344-4A72-94D7-5455E2E66894}"/>
              </a:ext>
            </a:extLst>
          </p:cNvPr>
          <p:cNvSpPr/>
          <p:nvPr/>
        </p:nvSpPr>
        <p:spPr>
          <a:xfrm>
            <a:off x="2308194" y="1862845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8440-56DF-4592-88AB-0644882D29FD}"/>
              </a:ext>
            </a:extLst>
          </p:cNvPr>
          <p:cNvSpPr/>
          <p:nvPr/>
        </p:nvSpPr>
        <p:spPr>
          <a:xfrm>
            <a:off x="2308194" y="2136589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12C12-7FD9-48CF-9A05-5555136C05B8}"/>
              </a:ext>
            </a:extLst>
          </p:cNvPr>
          <p:cNvSpPr/>
          <p:nvPr/>
        </p:nvSpPr>
        <p:spPr>
          <a:xfrm>
            <a:off x="2308193" y="2842359"/>
            <a:ext cx="887768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07872-44AA-4D10-B143-1956E835996A}"/>
              </a:ext>
            </a:extLst>
          </p:cNvPr>
          <p:cNvSpPr txBox="1"/>
          <p:nvPr/>
        </p:nvSpPr>
        <p:spPr>
          <a:xfrm>
            <a:off x="1890203" y="2799978"/>
            <a:ext cx="53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tn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DDDD6-257D-4772-86B3-1D49BD25E53D}"/>
              </a:ext>
            </a:extLst>
          </p:cNvPr>
          <p:cNvSpPr txBox="1"/>
          <p:nvPr/>
        </p:nvSpPr>
        <p:spPr>
          <a:xfrm>
            <a:off x="1953085" y="2330815"/>
            <a:ext cx="710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endParaRPr lang="en-US" sz="900" b="1" dirty="0"/>
          </a:p>
          <a:p>
            <a:endParaRPr lang="en-US" sz="9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3287B-99EA-4B26-B0FF-9E794B7AEFB0}"/>
              </a:ext>
            </a:extLst>
          </p:cNvPr>
          <p:cNvSpPr txBox="1"/>
          <p:nvPr/>
        </p:nvSpPr>
        <p:spPr>
          <a:xfrm>
            <a:off x="2262324" y="2308208"/>
            <a:ext cx="20329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.......</a:t>
            </a:r>
          </a:p>
          <a:p>
            <a:r>
              <a:rPr lang="en-US" sz="1050" b="1" dirty="0"/>
              <a:t>.......</a:t>
            </a:r>
          </a:p>
          <a:p>
            <a:r>
              <a:rPr lang="en-US" sz="1050" b="1" dirty="0"/>
              <a:t>……..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31F78-F155-4687-B46E-1A44C2966403}"/>
              </a:ext>
            </a:extLst>
          </p:cNvPr>
          <p:cNvSpPr txBox="1"/>
          <p:nvPr/>
        </p:nvSpPr>
        <p:spPr>
          <a:xfrm rot="16200000">
            <a:off x="673570" y="2162437"/>
            <a:ext cx="177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GPU Threads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769AB-B233-4D11-A5A0-678CCC263316}"/>
              </a:ext>
            </a:extLst>
          </p:cNvPr>
          <p:cNvSpPr txBox="1"/>
          <p:nvPr/>
        </p:nvSpPr>
        <p:spPr>
          <a:xfrm>
            <a:off x="2262324" y="3429000"/>
            <a:ext cx="26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176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Das</dc:creator>
  <cp:lastModifiedBy>Pratyush Das</cp:lastModifiedBy>
  <cp:revision>4</cp:revision>
  <dcterms:created xsi:type="dcterms:W3CDTF">2020-02-19T14:33:49Z</dcterms:created>
  <dcterms:modified xsi:type="dcterms:W3CDTF">2020-02-19T15:03:31Z</dcterms:modified>
</cp:coreProperties>
</file>