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6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A5B1-D581-40D9-B3AC-6FFD8107BF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9E6D-BE4F-4A22-9BEE-C314C55A8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5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qweqweqwr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qweqweqwr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qweqweqwr</dc:title>
  <dc:creator>Microsoft account</dc:creator>
  <cp:lastModifiedBy>Microsoft account</cp:lastModifiedBy>
  <cp:revision>1</cp:revision>
  <dcterms:created xsi:type="dcterms:W3CDTF">2024-07-29T14:34:31Z</dcterms:created>
  <dcterms:modified xsi:type="dcterms:W3CDTF">2024-07-29T14:34:39Z</dcterms:modified>
</cp:coreProperties>
</file>